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76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4" userDrawn="1">
          <p15:clr>
            <a:srgbClr val="A4A3A4"/>
          </p15:clr>
        </p15:guide>
        <p15:guide id="2" pos="54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DE3ACE-76DF-44A9-8B67-85E682DAF2B5}" v="84" dt="2020-11-30T08:44:45.946"/>
    <p1510:client id="{B301C8FF-369A-4E5E-89F4-B55C1F60054C}" v="1" dt="2020-11-30T09:26:04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64" autoAdjust="0"/>
    <p:restoredTop sz="97346" autoAdjust="0"/>
  </p:normalViewPr>
  <p:slideViewPr>
    <p:cSldViewPr snapToGrid="0">
      <p:cViewPr varScale="1">
        <p:scale>
          <a:sx n="145" d="100"/>
          <a:sy n="145" d="100"/>
        </p:scale>
        <p:origin x="114" y="282"/>
      </p:cViewPr>
      <p:guideLst>
        <p:guide orient="horz" pos="1344"/>
        <p:guide pos="54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cjeong@cbnu.ac.kr" userId="bf3f9740-ba12-4a95-bdcd-7a89d0b0b3a3" providerId="ADAL" clId="{8ADE3ACE-76DF-44A9-8B67-85E682DAF2B5}"/>
    <pc:docChg chg="undo custSel addSld modSld">
      <pc:chgData name="kcjeong@cbnu.ac.kr" userId="bf3f9740-ba12-4a95-bdcd-7a89d0b0b3a3" providerId="ADAL" clId="{8ADE3ACE-76DF-44A9-8B67-85E682DAF2B5}" dt="2020-11-30T08:44:50.924" v="571" actId="1038"/>
      <pc:docMkLst>
        <pc:docMk/>
      </pc:docMkLst>
      <pc:sldChg chg="modSp mod">
        <pc:chgData name="kcjeong@cbnu.ac.kr" userId="bf3f9740-ba12-4a95-bdcd-7a89d0b0b3a3" providerId="ADAL" clId="{8ADE3ACE-76DF-44A9-8B67-85E682DAF2B5}" dt="2020-11-30T08:31:28.190" v="52" actId="108"/>
        <pc:sldMkLst>
          <pc:docMk/>
          <pc:sldMk cId="2622151317" sldId="257"/>
        </pc:sldMkLst>
        <pc:spChg chg="mod">
          <ac:chgData name="kcjeong@cbnu.ac.kr" userId="bf3f9740-ba12-4a95-bdcd-7a89d0b0b3a3" providerId="ADAL" clId="{8ADE3ACE-76DF-44A9-8B67-85E682DAF2B5}" dt="2020-11-30T08:31:28.190" v="52" actId="108"/>
          <ac:spMkLst>
            <pc:docMk/>
            <pc:sldMk cId="2622151317" sldId="257"/>
            <ac:spMk id="2" creationId="{00000000-0000-0000-0000-000000000000}"/>
          </ac:spMkLst>
        </pc:spChg>
      </pc:sldChg>
      <pc:sldChg chg="modSp mod">
        <pc:chgData name="kcjeong@cbnu.ac.kr" userId="bf3f9740-ba12-4a95-bdcd-7a89d0b0b3a3" providerId="ADAL" clId="{8ADE3ACE-76DF-44A9-8B67-85E682DAF2B5}" dt="2020-11-30T08:31:27.214" v="51" actId="108"/>
        <pc:sldMkLst>
          <pc:docMk/>
          <pc:sldMk cId="2960409013" sldId="258"/>
        </pc:sldMkLst>
        <pc:spChg chg="mod">
          <ac:chgData name="kcjeong@cbnu.ac.kr" userId="bf3f9740-ba12-4a95-bdcd-7a89d0b0b3a3" providerId="ADAL" clId="{8ADE3ACE-76DF-44A9-8B67-85E682DAF2B5}" dt="2020-11-30T08:31:27.214" v="51" actId="108"/>
          <ac:spMkLst>
            <pc:docMk/>
            <pc:sldMk cId="2960409013" sldId="258"/>
            <ac:spMk id="2" creationId="{00000000-0000-0000-0000-000000000000}"/>
          </ac:spMkLst>
        </pc:spChg>
      </pc:sldChg>
      <pc:sldChg chg="modSp mod">
        <pc:chgData name="kcjeong@cbnu.ac.kr" userId="bf3f9740-ba12-4a95-bdcd-7a89d0b0b3a3" providerId="ADAL" clId="{8ADE3ACE-76DF-44A9-8B67-85E682DAF2B5}" dt="2020-11-30T08:31:26.285" v="50" actId="108"/>
        <pc:sldMkLst>
          <pc:docMk/>
          <pc:sldMk cId="4132409465" sldId="259"/>
        </pc:sldMkLst>
        <pc:spChg chg="mod">
          <ac:chgData name="kcjeong@cbnu.ac.kr" userId="bf3f9740-ba12-4a95-bdcd-7a89d0b0b3a3" providerId="ADAL" clId="{8ADE3ACE-76DF-44A9-8B67-85E682DAF2B5}" dt="2020-11-30T08:31:26.285" v="50" actId="108"/>
          <ac:spMkLst>
            <pc:docMk/>
            <pc:sldMk cId="4132409465" sldId="259"/>
            <ac:spMk id="2" creationId="{00000000-0000-0000-0000-000000000000}"/>
          </ac:spMkLst>
        </pc:spChg>
        <pc:spChg chg="mod">
          <ac:chgData name="kcjeong@cbnu.ac.kr" userId="bf3f9740-ba12-4a95-bdcd-7a89d0b0b3a3" providerId="ADAL" clId="{8ADE3ACE-76DF-44A9-8B67-85E682DAF2B5}" dt="2020-11-30T08:25:40.434" v="46"/>
          <ac:spMkLst>
            <pc:docMk/>
            <pc:sldMk cId="4132409465" sldId="259"/>
            <ac:spMk id="10" creationId="{00000000-0000-0000-0000-000000000000}"/>
          </ac:spMkLst>
        </pc:spChg>
      </pc:sldChg>
      <pc:sldChg chg="modSp mod">
        <pc:chgData name="kcjeong@cbnu.ac.kr" userId="bf3f9740-ba12-4a95-bdcd-7a89d0b0b3a3" providerId="ADAL" clId="{8ADE3ACE-76DF-44A9-8B67-85E682DAF2B5}" dt="2020-11-30T08:31:23.103" v="47" actId="108"/>
        <pc:sldMkLst>
          <pc:docMk/>
          <pc:sldMk cId="2272375588" sldId="260"/>
        </pc:sldMkLst>
        <pc:spChg chg="mod">
          <ac:chgData name="kcjeong@cbnu.ac.kr" userId="bf3f9740-ba12-4a95-bdcd-7a89d0b0b3a3" providerId="ADAL" clId="{8ADE3ACE-76DF-44A9-8B67-85E682DAF2B5}" dt="2020-11-30T08:31:23.103" v="47" actId="108"/>
          <ac:spMkLst>
            <pc:docMk/>
            <pc:sldMk cId="2272375588" sldId="260"/>
            <ac:spMk id="2" creationId="{00000000-0000-0000-0000-000000000000}"/>
          </ac:spMkLst>
        </pc:spChg>
      </pc:sldChg>
      <pc:sldChg chg="addSp modSp mod">
        <pc:chgData name="kcjeong@cbnu.ac.kr" userId="bf3f9740-ba12-4a95-bdcd-7a89d0b0b3a3" providerId="ADAL" clId="{8ADE3ACE-76DF-44A9-8B67-85E682DAF2B5}" dt="2020-11-30T08:35:57.351" v="97"/>
        <pc:sldMkLst>
          <pc:docMk/>
          <pc:sldMk cId="1325286627" sldId="263"/>
        </pc:sldMkLst>
        <pc:spChg chg="add mod">
          <ac:chgData name="kcjeong@cbnu.ac.kr" userId="bf3f9740-ba12-4a95-bdcd-7a89d0b0b3a3" providerId="ADAL" clId="{8ADE3ACE-76DF-44A9-8B67-85E682DAF2B5}" dt="2020-11-30T08:35:36.854" v="74" actId="1038"/>
          <ac:spMkLst>
            <pc:docMk/>
            <pc:sldMk cId="1325286627" sldId="263"/>
            <ac:spMk id="12" creationId="{BB0E3884-A2E5-4845-B078-91115DCFA5EC}"/>
          </ac:spMkLst>
        </pc:spChg>
        <pc:spChg chg="add mod">
          <ac:chgData name="kcjeong@cbnu.ac.kr" userId="bf3f9740-ba12-4a95-bdcd-7a89d0b0b3a3" providerId="ADAL" clId="{8ADE3ACE-76DF-44A9-8B67-85E682DAF2B5}" dt="2020-11-30T08:35:49.018" v="84"/>
          <ac:spMkLst>
            <pc:docMk/>
            <pc:sldMk cId="1325286627" sldId="263"/>
            <ac:spMk id="13" creationId="{D6E206CD-EA2A-4217-8F69-EEB57C4F9CA8}"/>
          </ac:spMkLst>
        </pc:spChg>
        <pc:spChg chg="add mod">
          <ac:chgData name="kcjeong@cbnu.ac.kr" userId="bf3f9740-ba12-4a95-bdcd-7a89d0b0b3a3" providerId="ADAL" clId="{8ADE3ACE-76DF-44A9-8B67-85E682DAF2B5}" dt="2020-11-30T08:35:57.351" v="97"/>
          <ac:spMkLst>
            <pc:docMk/>
            <pc:sldMk cId="1325286627" sldId="263"/>
            <ac:spMk id="14" creationId="{579EBA3C-0F4C-4801-B63F-6E4F305CDBCC}"/>
          </ac:spMkLst>
        </pc:spChg>
      </pc:sldChg>
      <pc:sldChg chg="modSp mod">
        <pc:chgData name="kcjeong@cbnu.ac.kr" userId="bf3f9740-ba12-4a95-bdcd-7a89d0b0b3a3" providerId="ADAL" clId="{8ADE3ACE-76DF-44A9-8B67-85E682DAF2B5}" dt="2020-11-30T08:42:59.832" v="527" actId="207"/>
        <pc:sldMkLst>
          <pc:docMk/>
          <pc:sldMk cId="3656487578" sldId="266"/>
        </pc:sldMkLst>
        <pc:spChg chg="mod">
          <ac:chgData name="kcjeong@cbnu.ac.kr" userId="bf3f9740-ba12-4a95-bdcd-7a89d0b0b3a3" providerId="ADAL" clId="{8ADE3ACE-76DF-44A9-8B67-85E682DAF2B5}" dt="2020-11-30T08:42:59.832" v="527" actId="207"/>
          <ac:spMkLst>
            <pc:docMk/>
            <pc:sldMk cId="3656487578" sldId="266"/>
            <ac:spMk id="5" creationId="{00000000-0000-0000-0000-000000000000}"/>
          </ac:spMkLst>
        </pc:spChg>
        <pc:spChg chg="mod">
          <ac:chgData name="kcjeong@cbnu.ac.kr" userId="bf3f9740-ba12-4a95-bdcd-7a89d0b0b3a3" providerId="ADAL" clId="{8ADE3ACE-76DF-44A9-8B67-85E682DAF2B5}" dt="2020-11-30T08:41:29.701" v="460" actId="1035"/>
          <ac:spMkLst>
            <pc:docMk/>
            <pc:sldMk cId="3656487578" sldId="266"/>
            <ac:spMk id="6" creationId="{00000000-0000-0000-0000-000000000000}"/>
          </ac:spMkLst>
        </pc:spChg>
      </pc:sldChg>
      <pc:sldChg chg="modSp mod">
        <pc:chgData name="kcjeong@cbnu.ac.kr" userId="bf3f9740-ba12-4a95-bdcd-7a89d0b0b3a3" providerId="ADAL" clId="{8ADE3ACE-76DF-44A9-8B67-85E682DAF2B5}" dt="2020-11-30T08:43:24.625" v="540"/>
        <pc:sldMkLst>
          <pc:docMk/>
          <pc:sldMk cId="1594200198" sldId="267"/>
        </pc:sldMkLst>
        <pc:spChg chg="mod">
          <ac:chgData name="kcjeong@cbnu.ac.kr" userId="bf3f9740-ba12-4a95-bdcd-7a89d0b0b3a3" providerId="ADAL" clId="{8ADE3ACE-76DF-44A9-8B67-85E682DAF2B5}" dt="2020-11-30T08:43:24.625" v="540"/>
          <ac:spMkLst>
            <pc:docMk/>
            <pc:sldMk cId="1594200198" sldId="267"/>
            <ac:spMk id="5" creationId="{00000000-0000-0000-0000-000000000000}"/>
          </ac:spMkLst>
        </pc:spChg>
      </pc:sldChg>
      <pc:sldChg chg="addSp modSp mod">
        <pc:chgData name="kcjeong@cbnu.ac.kr" userId="bf3f9740-ba12-4a95-bdcd-7a89d0b0b3a3" providerId="ADAL" clId="{8ADE3ACE-76DF-44A9-8B67-85E682DAF2B5}" dt="2020-11-30T08:44:50.924" v="571" actId="1038"/>
        <pc:sldMkLst>
          <pc:docMk/>
          <pc:sldMk cId="2345880344" sldId="268"/>
        </pc:sldMkLst>
        <pc:spChg chg="add mod">
          <ac:chgData name="kcjeong@cbnu.ac.kr" userId="bf3f9740-ba12-4a95-bdcd-7a89d0b0b3a3" providerId="ADAL" clId="{8ADE3ACE-76DF-44A9-8B67-85E682DAF2B5}" dt="2020-11-30T08:44:50.924" v="571" actId="1038"/>
          <ac:spMkLst>
            <pc:docMk/>
            <pc:sldMk cId="2345880344" sldId="268"/>
            <ac:spMk id="6" creationId="{9B6EDE6F-B501-4AD0-970E-ED96A6997CCF}"/>
          </ac:spMkLst>
        </pc:spChg>
      </pc:sldChg>
      <pc:sldChg chg="modSp mod">
        <pc:chgData name="kcjeong@cbnu.ac.kr" userId="bf3f9740-ba12-4a95-bdcd-7a89d0b0b3a3" providerId="ADAL" clId="{8ADE3ACE-76DF-44A9-8B67-85E682DAF2B5}" dt="2020-11-30T08:31:25.374" v="49" actId="108"/>
        <pc:sldMkLst>
          <pc:docMk/>
          <pc:sldMk cId="363803911" sldId="271"/>
        </pc:sldMkLst>
        <pc:spChg chg="mod">
          <ac:chgData name="kcjeong@cbnu.ac.kr" userId="bf3f9740-ba12-4a95-bdcd-7a89d0b0b3a3" providerId="ADAL" clId="{8ADE3ACE-76DF-44A9-8B67-85E682DAF2B5}" dt="2020-11-30T08:31:25.374" v="49" actId="108"/>
          <ac:spMkLst>
            <pc:docMk/>
            <pc:sldMk cId="363803911" sldId="271"/>
            <ac:spMk id="2" creationId="{00000000-0000-0000-0000-000000000000}"/>
          </ac:spMkLst>
        </pc:spChg>
      </pc:sldChg>
      <pc:sldChg chg="modSp mod">
        <pc:chgData name="kcjeong@cbnu.ac.kr" userId="bf3f9740-ba12-4a95-bdcd-7a89d0b0b3a3" providerId="ADAL" clId="{8ADE3ACE-76DF-44A9-8B67-85E682DAF2B5}" dt="2020-11-30T08:31:24.439" v="48" actId="108"/>
        <pc:sldMkLst>
          <pc:docMk/>
          <pc:sldMk cId="2781814786" sldId="272"/>
        </pc:sldMkLst>
        <pc:spChg chg="mod">
          <ac:chgData name="kcjeong@cbnu.ac.kr" userId="bf3f9740-ba12-4a95-bdcd-7a89d0b0b3a3" providerId="ADAL" clId="{8ADE3ACE-76DF-44A9-8B67-85E682DAF2B5}" dt="2020-11-30T08:31:24.439" v="48" actId="108"/>
          <ac:spMkLst>
            <pc:docMk/>
            <pc:sldMk cId="2781814786" sldId="272"/>
            <ac:spMk id="2" creationId="{00000000-0000-0000-0000-000000000000}"/>
          </ac:spMkLst>
        </pc:spChg>
      </pc:sldChg>
      <pc:sldChg chg="addSp delSp modSp new mod">
        <pc:chgData name="kcjeong@cbnu.ac.kr" userId="bf3f9740-ba12-4a95-bdcd-7a89d0b0b3a3" providerId="ADAL" clId="{8ADE3ACE-76DF-44A9-8B67-85E682DAF2B5}" dt="2020-11-30T08:19:44.320" v="41" actId="207"/>
        <pc:sldMkLst>
          <pc:docMk/>
          <pc:sldMk cId="2400768863" sldId="276"/>
        </pc:sldMkLst>
        <pc:spChg chg="del">
          <ac:chgData name="kcjeong@cbnu.ac.kr" userId="bf3f9740-ba12-4a95-bdcd-7a89d0b0b3a3" providerId="ADAL" clId="{8ADE3ACE-76DF-44A9-8B67-85E682DAF2B5}" dt="2020-11-30T08:13:13.140" v="1" actId="478"/>
          <ac:spMkLst>
            <pc:docMk/>
            <pc:sldMk cId="2400768863" sldId="276"/>
            <ac:spMk id="2" creationId="{587550DD-D741-4CE0-A4C1-50E02DB1E1EA}"/>
          </ac:spMkLst>
        </pc:spChg>
        <pc:spChg chg="del">
          <ac:chgData name="kcjeong@cbnu.ac.kr" userId="bf3f9740-ba12-4a95-bdcd-7a89d0b0b3a3" providerId="ADAL" clId="{8ADE3ACE-76DF-44A9-8B67-85E682DAF2B5}" dt="2020-11-30T08:13:13.140" v="1" actId="478"/>
          <ac:spMkLst>
            <pc:docMk/>
            <pc:sldMk cId="2400768863" sldId="276"/>
            <ac:spMk id="3" creationId="{C5D25E5A-B73D-4FA1-B0DE-305476E7BFB9}"/>
          </ac:spMkLst>
        </pc:spChg>
        <pc:spChg chg="del">
          <ac:chgData name="kcjeong@cbnu.ac.kr" userId="bf3f9740-ba12-4a95-bdcd-7a89d0b0b3a3" providerId="ADAL" clId="{8ADE3ACE-76DF-44A9-8B67-85E682DAF2B5}" dt="2020-11-30T08:13:13.140" v="1" actId="478"/>
          <ac:spMkLst>
            <pc:docMk/>
            <pc:sldMk cId="2400768863" sldId="276"/>
            <ac:spMk id="4" creationId="{52392795-D2C2-40BF-8412-058C4BEF560D}"/>
          </ac:spMkLst>
        </pc:spChg>
        <pc:spChg chg="add del">
          <ac:chgData name="kcjeong@cbnu.ac.kr" userId="bf3f9740-ba12-4a95-bdcd-7a89d0b0b3a3" providerId="ADAL" clId="{8ADE3ACE-76DF-44A9-8B67-85E682DAF2B5}" dt="2020-11-30T08:13:18.614" v="3" actId="478"/>
          <ac:spMkLst>
            <pc:docMk/>
            <pc:sldMk cId="2400768863" sldId="276"/>
            <ac:spMk id="6" creationId="{8E90D941-FB6F-4FB2-A4C4-A07BF50F607A}"/>
          </ac:spMkLst>
        </pc:spChg>
        <pc:spChg chg="add del">
          <ac:chgData name="kcjeong@cbnu.ac.kr" userId="bf3f9740-ba12-4a95-bdcd-7a89d0b0b3a3" providerId="ADAL" clId="{8ADE3ACE-76DF-44A9-8B67-85E682DAF2B5}" dt="2020-11-30T08:13:39.540" v="5"/>
          <ac:spMkLst>
            <pc:docMk/>
            <pc:sldMk cId="2400768863" sldId="276"/>
            <ac:spMk id="7" creationId="{24127928-2478-446F-A97F-77301A72AB6E}"/>
          </ac:spMkLst>
        </pc:spChg>
        <pc:spChg chg="add del mod">
          <ac:chgData name="kcjeong@cbnu.ac.kr" userId="bf3f9740-ba12-4a95-bdcd-7a89d0b0b3a3" providerId="ADAL" clId="{8ADE3ACE-76DF-44A9-8B67-85E682DAF2B5}" dt="2020-11-30T08:14:29.866" v="11" actId="478"/>
          <ac:spMkLst>
            <pc:docMk/>
            <pc:sldMk cId="2400768863" sldId="276"/>
            <ac:spMk id="9" creationId="{3D1503F4-A9B8-48C2-B215-2519CBBF8432}"/>
          </ac:spMkLst>
        </pc:spChg>
        <pc:spChg chg="add mod">
          <ac:chgData name="kcjeong@cbnu.ac.kr" userId="bf3f9740-ba12-4a95-bdcd-7a89d0b0b3a3" providerId="ADAL" clId="{8ADE3ACE-76DF-44A9-8B67-85E682DAF2B5}" dt="2020-11-30T08:19:44.320" v="41" actId="207"/>
          <ac:spMkLst>
            <pc:docMk/>
            <pc:sldMk cId="2400768863" sldId="276"/>
            <ac:spMk id="11" creationId="{B9E13935-ABD8-401F-91D9-8C9C0BFE57AA}"/>
          </ac:spMkLst>
        </pc:spChg>
      </pc:sldChg>
    </pc:docChg>
  </pc:docChgLst>
  <pc:docChgLst>
    <pc:chgData name="정근채" userId="bf3f9740-ba12-4a95-bdcd-7a89d0b0b3a3" providerId="ADAL" clId="{CCE7F09B-40D6-4B00-BEDB-B3524D768E2C}"/>
    <pc:docChg chg="undo custSel addSld delSld modSld sldOrd">
      <pc:chgData name="정근채" userId="bf3f9740-ba12-4a95-bdcd-7a89d0b0b3a3" providerId="ADAL" clId="{CCE7F09B-40D6-4B00-BEDB-B3524D768E2C}" dt="2022-02-14T07:24:51.606" v="734" actId="478"/>
      <pc:docMkLst>
        <pc:docMk/>
      </pc:docMkLst>
      <pc:sldChg chg="modSp mod">
        <pc:chgData name="정근채" userId="bf3f9740-ba12-4a95-bdcd-7a89d0b0b3a3" providerId="ADAL" clId="{CCE7F09B-40D6-4B00-BEDB-B3524D768E2C}" dt="2022-02-14T06:06:01.632" v="580" actId="20577"/>
        <pc:sldMkLst>
          <pc:docMk/>
          <pc:sldMk cId="1210531712" sldId="256"/>
        </pc:sldMkLst>
        <pc:spChg chg="mod">
          <ac:chgData name="정근채" userId="bf3f9740-ba12-4a95-bdcd-7a89d0b0b3a3" providerId="ADAL" clId="{CCE7F09B-40D6-4B00-BEDB-B3524D768E2C}" dt="2022-02-14T06:06:01.632" v="580" actId="20577"/>
          <ac:spMkLst>
            <pc:docMk/>
            <pc:sldMk cId="1210531712" sldId="256"/>
            <ac:spMk id="3" creationId="{00000000-0000-0000-0000-000000000000}"/>
          </ac:spMkLst>
        </pc:spChg>
      </pc:sldChg>
      <pc:sldChg chg="addSp delSp modSp mod">
        <pc:chgData name="정근채" userId="bf3f9740-ba12-4a95-bdcd-7a89d0b0b3a3" providerId="ADAL" clId="{CCE7F09B-40D6-4B00-BEDB-B3524D768E2C}" dt="2022-02-14T07:24:51.606" v="734" actId="478"/>
        <pc:sldMkLst>
          <pc:docMk/>
          <pc:sldMk cId="2400768863" sldId="276"/>
        </pc:sldMkLst>
        <pc:spChg chg="mod">
          <ac:chgData name="정근채" userId="bf3f9740-ba12-4a95-bdcd-7a89d0b0b3a3" providerId="ADAL" clId="{CCE7F09B-40D6-4B00-BEDB-B3524D768E2C}" dt="2022-02-14T07:24:49.771" v="733" actId="1076"/>
          <ac:spMkLst>
            <pc:docMk/>
            <pc:sldMk cId="2400768863" sldId="276"/>
            <ac:spMk id="11" creationId="{B9E13935-ABD8-401F-91D9-8C9C0BFE57AA}"/>
          </ac:spMkLst>
        </pc:spChg>
        <pc:picChg chg="add del mod ord">
          <ac:chgData name="정근채" userId="bf3f9740-ba12-4a95-bdcd-7a89d0b0b3a3" providerId="ADAL" clId="{CCE7F09B-40D6-4B00-BEDB-B3524D768E2C}" dt="2022-02-14T07:24:45.416" v="731" actId="478"/>
          <ac:picMkLst>
            <pc:docMk/>
            <pc:sldMk cId="2400768863" sldId="276"/>
            <ac:picMk id="4" creationId="{4F665022-4C97-4C46-B188-43BCAE994F1E}"/>
          </ac:picMkLst>
        </pc:picChg>
        <pc:cxnChg chg="add del mod">
          <ac:chgData name="정근채" userId="bf3f9740-ba12-4a95-bdcd-7a89d0b0b3a3" providerId="ADAL" clId="{CCE7F09B-40D6-4B00-BEDB-B3524D768E2C}" dt="2022-02-14T07:24:51.606" v="734" actId="478"/>
          <ac:cxnSpMkLst>
            <pc:docMk/>
            <pc:sldMk cId="2400768863" sldId="276"/>
            <ac:cxnSpMk id="5" creationId="{E30561FE-9031-4FFF-96E4-5A7EA02AF4D2}"/>
          </ac:cxnSpMkLst>
        </pc:cxnChg>
      </pc:sldChg>
      <pc:sldChg chg="modSp mod">
        <pc:chgData name="정근채" userId="bf3f9740-ba12-4a95-bdcd-7a89d0b0b3a3" providerId="ADAL" clId="{CCE7F09B-40D6-4B00-BEDB-B3524D768E2C}" dt="2022-02-14T06:14:17.153" v="586" actId="6549"/>
        <pc:sldMkLst>
          <pc:docMk/>
          <pc:sldMk cId="3405670891" sldId="278"/>
        </pc:sldMkLst>
        <pc:spChg chg="mod">
          <ac:chgData name="정근채" userId="bf3f9740-ba12-4a95-bdcd-7a89d0b0b3a3" providerId="ADAL" clId="{CCE7F09B-40D6-4B00-BEDB-B3524D768E2C}" dt="2022-02-14T06:14:17.153" v="586" actId="6549"/>
          <ac:spMkLst>
            <pc:docMk/>
            <pc:sldMk cId="3405670891" sldId="278"/>
            <ac:spMk id="3" creationId="{04DA367E-3D64-4210-90DC-180FE1F5BFCC}"/>
          </ac:spMkLst>
        </pc:spChg>
      </pc:sldChg>
      <pc:sldChg chg="modSp mod">
        <pc:chgData name="정근채" userId="bf3f9740-ba12-4a95-bdcd-7a89d0b0b3a3" providerId="ADAL" clId="{CCE7F09B-40D6-4B00-BEDB-B3524D768E2C}" dt="2022-02-14T06:14:46.170" v="590" actId="207"/>
        <pc:sldMkLst>
          <pc:docMk/>
          <pc:sldMk cId="823378728" sldId="279"/>
        </pc:sldMkLst>
        <pc:spChg chg="mod">
          <ac:chgData name="정근채" userId="bf3f9740-ba12-4a95-bdcd-7a89d0b0b3a3" providerId="ADAL" clId="{CCE7F09B-40D6-4B00-BEDB-B3524D768E2C}" dt="2022-02-14T06:14:46.170" v="590" actId="207"/>
          <ac:spMkLst>
            <pc:docMk/>
            <pc:sldMk cId="823378728" sldId="279"/>
            <ac:spMk id="3" creationId="{04DA367E-3D64-4210-90DC-180FE1F5BFCC}"/>
          </ac:spMkLst>
        </pc:spChg>
      </pc:sldChg>
      <pc:sldChg chg="modSp mod">
        <pc:chgData name="정근채" userId="bf3f9740-ba12-4a95-bdcd-7a89d0b0b3a3" providerId="ADAL" clId="{CCE7F09B-40D6-4B00-BEDB-B3524D768E2C}" dt="2022-02-14T06:16:11.896" v="593" actId="207"/>
        <pc:sldMkLst>
          <pc:docMk/>
          <pc:sldMk cId="4149835259" sldId="280"/>
        </pc:sldMkLst>
        <pc:spChg chg="mod">
          <ac:chgData name="정근채" userId="bf3f9740-ba12-4a95-bdcd-7a89d0b0b3a3" providerId="ADAL" clId="{CCE7F09B-40D6-4B00-BEDB-B3524D768E2C}" dt="2022-02-14T06:16:11.896" v="593" actId="207"/>
          <ac:spMkLst>
            <pc:docMk/>
            <pc:sldMk cId="4149835259" sldId="280"/>
            <ac:spMk id="3" creationId="{04DA367E-3D64-4210-90DC-180FE1F5BFCC}"/>
          </ac:spMkLst>
        </pc:spChg>
      </pc:sldChg>
      <pc:sldChg chg="modSp mod">
        <pc:chgData name="정근채" userId="bf3f9740-ba12-4a95-bdcd-7a89d0b0b3a3" providerId="ADAL" clId="{CCE7F09B-40D6-4B00-BEDB-B3524D768E2C}" dt="2022-02-14T06:21:46.245" v="629" actId="207"/>
        <pc:sldMkLst>
          <pc:docMk/>
          <pc:sldMk cId="1147795416" sldId="281"/>
        </pc:sldMkLst>
        <pc:spChg chg="mod">
          <ac:chgData name="정근채" userId="bf3f9740-ba12-4a95-bdcd-7a89d0b0b3a3" providerId="ADAL" clId="{CCE7F09B-40D6-4B00-BEDB-B3524D768E2C}" dt="2022-02-14T06:21:46.245" v="629" actId="207"/>
          <ac:spMkLst>
            <pc:docMk/>
            <pc:sldMk cId="1147795416" sldId="281"/>
            <ac:spMk id="3" creationId="{04DA367E-3D64-4210-90DC-180FE1F5BFCC}"/>
          </ac:spMkLst>
        </pc:spChg>
      </pc:sldChg>
      <pc:sldChg chg="modSp mod">
        <pc:chgData name="정근채" userId="bf3f9740-ba12-4a95-bdcd-7a89d0b0b3a3" providerId="ADAL" clId="{CCE7F09B-40D6-4B00-BEDB-B3524D768E2C}" dt="2022-02-14T06:34:05.211" v="693" actId="207"/>
        <pc:sldMkLst>
          <pc:docMk/>
          <pc:sldMk cId="703282430" sldId="282"/>
        </pc:sldMkLst>
        <pc:spChg chg="mod">
          <ac:chgData name="정근채" userId="bf3f9740-ba12-4a95-bdcd-7a89d0b0b3a3" providerId="ADAL" clId="{CCE7F09B-40D6-4B00-BEDB-B3524D768E2C}" dt="2022-02-14T06:34:05.211" v="693" actId="207"/>
          <ac:spMkLst>
            <pc:docMk/>
            <pc:sldMk cId="703282430" sldId="282"/>
            <ac:spMk id="3" creationId="{04DA367E-3D64-4210-90DC-180FE1F5BFCC}"/>
          </ac:spMkLst>
        </pc:spChg>
      </pc:sldChg>
      <pc:sldChg chg="modSp mod">
        <pc:chgData name="정근채" userId="bf3f9740-ba12-4a95-bdcd-7a89d0b0b3a3" providerId="ADAL" clId="{CCE7F09B-40D6-4B00-BEDB-B3524D768E2C}" dt="2022-02-14T06:47:54.552" v="697" actId="207"/>
        <pc:sldMkLst>
          <pc:docMk/>
          <pc:sldMk cId="4138741994" sldId="283"/>
        </pc:sldMkLst>
        <pc:spChg chg="mod">
          <ac:chgData name="정근채" userId="bf3f9740-ba12-4a95-bdcd-7a89d0b0b3a3" providerId="ADAL" clId="{CCE7F09B-40D6-4B00-BEDB-B3524D768E2C}" dt="2022-02-14T06:47:54.552" v="697" actId="207"/>
          <ac:spMkLst>
            <pc:docMk/>
            <pc:sldMk cId="4138741994" sldId="283"/>
            <ac:spMk id="3" creationId="{04DA367E-3D64-4210-90DC-180FE1F5BFCC}"/>
          </ac:spMkLst>
        </pc:spChg>
      </pc:sldChg>
      <pc:sldChg chg="modSp mod">
        <pc:chgData name="정근채" userId="bf3f9740-ba12-4a95-bdcd-7a89d0b0b3a3" providerId="ADAL" clId="{CCE7F09B-40D6-4B00-BEDB-B3524D768E2C}" dt="2022-02-14T07:08:57.724" v="700" actId="207"/>
        <pc:sldMkLst>
          <pc:docMk/>
          <pc:sldMk cId="3749210264" sldId="284"/>
        </pc:sldMkLst>
        <pc:spChg chg="mod">
          <ac:chgData name="정근채" userId="bf3f9740-ba12-4a95-bdcd-7a89d0b0b3a3" providerId="ADAL" clId="{CCE7F09B-40D6-4B00-BEDB-B3524D768E2C}" dt="2022-02-14T07:08:57.724" v="700" actId="207"/>
          <ac:spMkLst>
            <pc:docMk/>
            <pc:sldMk cId="3749210264" sldId="284"/>
            <ac:spMk id="3" creationId="{04DA367E-3D64-4210-90DC-180FE1F5BFCC}"/>
          </ac:spMkLst>
        </pc:spChg>
      </pc:sldChg>
      <pc:sldChg chg="modSp mod">
        <pc:chgData name="정근채" userId="bf3f9740-ba12-4a95-bdcd-7a89d0b0b3a3" providerId="ADAL" clId="{CCE7F09B-40D6-4B00-BEDB-B3524D768E2C}" dt="2022-02-14T07:10:44.702" v="705" actId="207"/>
        <pc:sldMkLst>
          <pc:docMk/>
          <pc:sldMk cId="194789952" sldId="285"/>
        </pc:sldMkLst>
        <pc:spChg chg="mod">
          <ac:chgData name="정근채" userId="bf3f9740-ba12-4a95-bdcd-7a89d0b0b3a3" providerId="ADAL" clId="{CCE7F09B-40D6-4B00-BEDB-B3524D768E2C}" dt="2022-02-14T07:10:44.702" v="705" actId="207"/>
          <ac:spMkLst>
            <pc:docMk/>
            <pc:sldMk cId="194789952" sldId="285"/>
            <ac:spMk id="3" creationId="{04DA367E-3D64-4210-90DC-180FE1F5BFCC}"/>
          </ac:spMkLst>
        </pc:spChg>
      </pc:sldChg>
      <pc:sldChg chg="modSp mod">
        <pc:chgData name="정근채" userId="bf3f9740-ba12-4a95-bdcd-7a89d0b0b3a3" providerId="ADAL" clId="{CCE7F09B-40D6-4B00-BEDB-B3524D768E2C}" dt="2022-02-14T07:12:44.755" v="709" actId="207"/>
        <pc:sldMkLst>
          <pc:docMk/>
          <pc:sldMk cId="610310645" sldId="286"/>
        </pc:sldMkLst>
        <pc:spChg chg="mod">
          <ac:chgData name="정근채" userId="bf3f9740-ba12-4a95-bdcd-7a89d0b0b3a3" providerId="ADAL" clId="{CCE7F09B-40D6-4B00-BEDB-B3524D768E2C}" dt="2022-02-14T07:12:44.755" v="709" actId="207"/>
          <ac:spMkLst>
            <pc:docMk/>
            <pc:sldMk cId="610310645" sldId="286"/>
            <ac:spMk id="3" creationId="{04DA367E-3D64-4210-90DC-180FE1F5BFCC}"/>
          </ac:spMkLst>
        </pc:spChg>
      </pc:sldChg>
      <pc:sldChg chg="modSp mod">
        <pc:chgData name="정근채" userId="bf3f9740-ba12-4a95-bdcd-7a89d0b0b3a3" providerId="ADAL" clId="{CCE7F09B-40D6-4B00-BEDB-B3524D768E2C}" dt="2022-02-14T07:15:30.596" v="728" actId="6549"/>
        <pc:sldMkLst>
          <pc:docMk/>
          <pc:sldMk cId="3119770812" sldId="287"/>
        </pc:sldMkLst>
        <pc:spChg chg="mod">
          <ac:chgData name="정근채" userId="bf3f9740-ba12-4a95-bdcd-7a89d0b0b3a3" providerId="ADAL" clId="{CCE7F09B-40D6-4B00-BEDB-B3524D768E2C}" dt="2022-02-14T07:15:30.596" v="728" actId="6549"/>
          <ac:spMkLst>
            <pc:docMk/>
            <pc:sldMk cId="3119770812" sldId="287"/>
            <ac:spMk id="3" creationId="{04DA367E-3D64-4210-90DC-180FE1F5BFCC}"/>
          </ac:spMkLst>
        </pc:spChg>
      </pc:sldChg>
      <pc:sldChg chg="modSp mod">
        <pc:chgData name="정근채" userId="bf3f9740-ba12-4a95-bdcd-7a89d0b0b3a3" providerId="ADAL" clId="{CCE7F09B-40D6-4B00-BEDB-B3524D768E2C}" dt="2022-02-14T07:16:00.451" v="730" actId="207"/>
        <pc:sldMkLst>
          <pc:docMk/>
          <pc:sldMk cId="2651780136" sldId="288"/>
        </pc:sldMkLst>
        <pc:spChg chg="mod">
          <ac:chgData name="정근채" userId="bf3f9740-ba12-4a95-bdcd-7a89d0b0b3a3" providerId="ADAL" clId="{CCE7F09B-40D6-4B00-BEDB-B3524D768E2C}" dt="2022-02-14T07:16:00.451" v="730" actId="207"/>
          <ac:spMkLst>
            <pc:docMk/>
            <pc:sldMk cId="2651780136" sldId="288"/>
            <ac:spMk id="3" creationId="{04DA367E-3D64-4210-90DC-180FE1F5BFCC}"/>
          </ac:spMkLst>
        </pc:spChg>
      </pc:sldChg>
      <pc:sldChg chg="addSp delSp modSp add del mod ord modClrScheme chgLayout">
        <pc:chgData name="정근채" userId="bf3f9740-ba12-4a95-bdcd-7a89d0b0b3a3" providerId="ADAL" clId="{CCE7F09B-40D6-4B00-BEDB-B3524D768E2C}" dt="2022-02-04T07:36:21.431" v="549" actId="47"/>
        <pc:sldMkLst>
          <pc:docMk/>
          <pc:sldMk cId="2481490796" sldId="289"/>
        </pc:sldMkLst>
        <pc:spChg chg="add del mod ord">
          <ac:chgData name="정근채" userId="bf3f9740-ba12-4a95-bdcd-7a89d0b0b3a3" providerId="ADAL" clId="{CCE7F09B-40D6-4B00-BEDB-B3524D768E2C}" dt="2022-01-24T05:58:47.691" v="259" actId="700"/>
          <ac:spMkLst>
            <pc:docMk/>
            <pc:sldMk cId="2481490796" sldId="289"/>
            <ac:spMk id="2" creationId="{CA07A63C-A246-4F8F-8A5A-7141AB85F430}"/>
          </ac:spMkLst>
        </pc:spChg>
        <pc:spChg chg="del">
          <ac:chgData name="정근채" userId="bf3f9740-ba12-4a95-bdcd-7a89d0b0b3a3" providerId="ADAL" clId="{CCE7F09B-40D6-4B00-BEDB-B3524D768E2C}" dt="2022-01-24T05:41:57.873" v="60" actId="478"/>
          <ac:spMkLst>
            <pc:docMk/>
            <pc:sldMk cId="2481490796" sldId="289"/>
            <ac:spMk id="3" creationId="{04DA367E-3D64-4210-90DC-180FE1F5BFCC}"/>
          </ac:spMkLst>
        </pc:spChg>
        <pc:spChg chg="add del mod ord">
          <ac:chgData name="정근채" userId="bf3f9740-ba12-4a95-bdcd-7a89d0b0b3a3" providerId="ADAL" clId="{CCE7F09B-40D6-4B00-BEDB-B3524D768E2C}" dt="2022-01-24T05:58:52.259" v="262" actId="478"/>
          <ac:spMkLst>
            <pc:docMk/>
            <pc:sldMk cId="2481490796" sldId="289"/>
            <ac:spMk id="4" creationId="{58AB20E7-2F91-49F3-9B34-74CEACC53668}"/>
          </ac:spMkLst>
        </pc:spChg>
        <pc:spChg chg="add del mod">
          <ac:chgData name="정근채" userId="bf3f9740-ba12-4a95-bdcd-7a89d0b0b3a3" providerId="ADAL" clId="{CCE7F09B-40D6-4B00-BEDB-B3524D768E2C}" dt="2022-01-24T05:58:57.187" v="264" actId="20577"/>
          <ac:spMkLst>
            <pc:docMk/>
            <pc:sldMk cId="2481490796" sldId="289"/>
            <ac:spMk id="5" creationId="{864FABE7-5D73-4BB8-8C5F-49D50641504A}"/>
          </ac:spMkLst>
        </pc:spChg>
        <pc:spChg chg="add mod ord">
          <ac:chgData name="정근채" userId="bf3f9740-ba12-4a95-bdcd-7a89d0b0b3a3" providerId="ADAL" clId="{CCE7F09B-40D6-4B00-BEDB-B3524D768E2C}" dt="2022-01-24T05:58:47.691" v="259" actId="700"/>
          <ac:spMkLst>
            <pc:docMk/>
            <pc:sldMk cId="2481490796" sldId="289"/>
            <ac:spMk id="7" creationId="{8AD5405F-A9CF-4CB2-8B34-186CA6F35504}"/>
          </ac:spMkLst>
        </pc:spChg>
        <pc:spChg chg="add del">
          <ac:chgData name="정근채" userId="bf3f9740-ba12-4a95-bdcd-7a89d0b0b3a3" providerId="ADAL" clId="{CCE7F09B-40D6-4B00-BEDB-B3524D768E2C}" dt="2022-01-24T05:42:33.711" v="65" actId="478"/>
          <ac:spMkLst>
            <pc:docMk/>
            <pc:sldMk cId="2481490796" sldId="289"/>
            <ac:spMk id="9" creationId="{8B6D3CDE-0D2D-49E1-B295-994E61C1A061}"/>
          </ac:spMkLst>
        </pc:spChg>
        <pc:spChg chg="add del mod">
          <ac:chgData name="정근채" userId="bf3f9740-ba12-4a95-bdcd-7a89d0b0b3a3" providerId="ADAL" clId="{CCE7F09B-40D6-4B00-BEDB-B3524D768E2C}" dt="2022-01-24T05:58:47.257" v="258" actId="478"/>
          <ac:spMkLst>
            <pc:docMk/>
            <pc:sldMk cId="2481490796" sldId="289"/>
            <ac:spMk id="15" creationId="{97AF7D49-8A57-4BD5-811D-AD204AF115AA}"/>
          </ac:spMkLst>
        </pc:spChg>
        <pc:spChg chg="add del mod">
          <ac:chgData name="정근채" userId="bf3f9740-ba12-4a95-bdcd-7a89d0b0b3a3" providerId="ADAL" clId="{CCE7F09B-40D6-4B00-BEDB-B3524D768E2C}" dt="2022-01-24T05:58:45.893" v="255"/>
          <ac:spMkLst>
            <pc:docMk/>
            <pc:sldMk cId="2481490796" sldId="289"/>
            <ac:spMk id="16" creationId="{BD70B7F8-0FDE-4E59-A82E-98A2A14EBE3A}"/>
          </ac:spMkLst>
        </pc:spChg>
        <pc:spChg chg="add del mod">
          <ac:chgData name="정근채" userId="bf3f9740-ba12-4a95-bdcd-7a89d0b0b3a3" providerId="ADAL" clId="{CCE7F09B-40D6-4B00-BEDB-B3524D768E2C}" dt="2022-01-24T05:58:45.893" v="255"/>
          <ac:spMkLst>
            <pc:docMk/>
            <pc:sldMk cId="2481490796" sldId="289"/>
            <ac:spMk id="17" creationId="{85837556-3D37-4F80-A8F3-3CC4A0CC8090}"/>
          </ac:spMkLst>
        </pc:spChg>
        <pc:spChg chg="add del mod">
          <ac:chgData name="정근채" userId="bf3f9740-ba12-4a95-bdcd-7a89d0b0b3a3" providerId="ADAL" clId="{CCE7F09B-40D6-4B00-BEDB-B3524D768E2C}" dt="2022-01-24T05:58:45.893" v="255"/>
          <ac:spMkLst>
            <pc:docMk/>
            <pc:sldMk cId="2481490796" sldId="289"/>
            <ac:spMk id="18" creationId="{EA35D1CD-2BBE-4A9C-BFE7-7B7313F62737}"/>
          </ac:spMkLst>
        </pc:spChg>
        <pc:picChg chg="add del mod">
          <ac:chgData name="정근채" userId="bf3f9740-ba12-4a95-bdcd-7a89d0b0b3a3" providerId="ADAL" clId="{CCE7F09B-40D6-4B00-BEDB-B3524D768E2C}" dt="2022-01-24T05:47:48.570" v="133" actId="478"/>
          <ac:picMkLst>
            <pc:docMk/>
            <pc:sldMk cId="2481490796" sldId="289"/>
            <ac:picMk id="11" creationId="{21D526A4-865B-4AE9-AF6A-14584896B5CF}"/>
          </ac:picMkLst>
        </pc:picChg>
        <pc:picChg chg="add mod">
          <ac:chgData name="정근채" userId="bf3f9740-ba12-4a95-bdcd-7a89d0b0b3a3" providerId="ADAL" clId="{CCE7F09B-40D6-4B00-BEDB-B3524D768E2C}" dt="2022-01-24T05:47:59.424" v="136" actId="1076"/>
          <ac:picMkLst>
            <pc:docMk/>
            <pc:sldMk cId="2481490796" sldId="289"/>
            <ac:picMk id="13" creationId="{D374904E-E93C-448D-8CDF-9BBA6F58EDD5}"/>
          </ac:picMkLst>
        </pc:picChg>
      </pc:sldChg>
      <pc:sldChg chg="addSp delSp modSp add del mod ord modClrScheme chgLayout">
        <pc:chgData name="정근채" userId="bf3f9740-ba12-4a95-bdcd-7a89d0b0b3a3" providerId="ADAL" clId="{CCE7F09B-40D6-4B00-BEDB-B3524D768E2C}" dt="2022-02-04T07:36:21.431" v="549" actId="47"/>
        <pc:sldMkLst>
          <pc:docMk/>
          <pc:sldMk cId="768011571" sldId="290"/>
        </pc:sldMkLst>
        <pc:spChg chg="mod ord">
          <ac:chgData name="정근채" userId="bf3f9740-ba12-4a95-bdcd-7a89d0b0b3a3" providerId="ADAL" clId="{CCE7F09B-40D6-4B00-BEDB-B3524D768E2C}" dt="2022-01-24T05:55:22.963" v="240" actId="700"/>
          <ac:spMkLst>
            <pc:docMk/>
            <pc:sldMk cId="768011571" sldId="290"/>
            <ac:spMk id="2" creationId="{CA07A63C-A246-4F8F-8A5A-7141AB85F430}"/>
          </ac:spMkLst>
        </pc:spChg>
        <pc:spChg chg="add del mod ord">
          <ac:chgData name="정근채" userId="bf3f9740-ba12-4a95-bdcd-7a89d0b0b3a3" providerId="ADAL" clId="{CCE7F09B-40D6-4B00-BEDB-B3524D768E2C}" dt="2022-01-24T05:58:50.867" v="261" actId="478"/>
          <ac:spMkLst>
            <pc:docMk/>
            <pc:sldMk cId="768011571" sldId="290"/>
            <ac:spMk id="4" creationId="{58AB20E7-2F91-49F3-9B34-74CEACC53668}"/>
          </ac:spMkLst>
        </pc:spChg>
        <pc:spChg chg="mod">
          <ac:chgData name="정근채" userId="bf3f9740-ba12-4a95-bdcd-7a89d0b0b3a3" providerId="ADAL" clId="{CCE7F09B-40D6-4B00-BEDB-B3524D768E2C}" dt="2022-01-24T05:54:46.829" v="237" actId="20577"/>
          <ac:spMkLst>
            <pc:docMk/>
            <pc:sldMk cId="768011571" sldId="290"/>
            <ac:spMk id="5" creationId="{864FABE7-5D73-4BB8-8C5F-49D50641504A}"/>
          </ac:spMkLst>
        </pc:spChg>
        <pc:spChg chg="mod ord">
          <ac:chgData name="정근채" userId="bf3f9740-ba12-4a95-bdcd-7a89d0b0b3a3" providerId="ADAL" clId="{CCE7F09B-40D6-4B00-BEDB-B3524D768E2C}" dt="2022-01-24T05:55:22.963" v="240" actId="700"/>
          <ac:spMkLst>
            <pc:docMk/>
            <pc:sldMk cId="768011571" sldId="290"/>
            <ac:spMk id="7" creationId="{8AD5405F-A9CF-4CB2-8B34-186CA6F35504}"/>
          </ac:spMkLst>
        </pc:spChg>
        <pc:picChg chg="add mod">
          <ac:chgData name="정근채" userId="bf3f9740-ba12-4a95-bdcd-7a89d0b0b3a3" providerId="ADAL" clId="{CCE7F09B-40D6-4B00-BEDB-B3524D768E2C}" dt="2022-01-24T05:47:24.451" v="132" actId="1076"/>
          <ac:picMkLst>
            <pc:docMk/>
            <pc:sldMk cId="768011571" sldId="290"/>
            <ac:picMk id="6" creationId="{FBAAF441-56BA-4C32-8090-2CC98CDB6E6F}"/>
          </ac:picMkLst>
        </pc:picChg>
        <pc:picChg chg="del">
          <ac:chgData name="정근채" userId="bf3f9740-ba12-4a95-bdcd-7a89d0b0b3a3" providerId="ADAL" clId="{CCE7F09B-40D6-4B00-BEDB-B3524D768E2C}" dt="2022-01-24T05:45:46.379" v="124" actId="478"/>
          <ac:picMkLst>
            <pc:docMk/>
            <pc:sldMk cId="768011571" sldId="290"/>
            <ac:picMk id="11" creationId="{21D526A4-865B-4AE9-AF6A-14584896B5CF}"/>
          </ac:picMkLst>
        </pc:picChg>
      </pc:sldChg>
      <pc:sldChg chg="addSp delSp modSp add del mod ord modClrScheme chgLayout">
        <pc:chgData name="정근채" userId="bf3f9740-ba12-4a95-bdcd-7a89d0b0b3a3" providerId="ADAL" clId="{CCE7F09B-40D6-4B00-BEDB-B3524D768E2C}" dt="2022-02-04T07:36:21.431" v="549" actId="47"/>
        <pc:sldMkLst>
          <pc:docMk/>
          <pc:sldMk cId="3206777634" sldId="291"/>
        </pc:sldMkLst>
        <pc:spChg chg="mod ord">
          <ac:chgData name="정근채" userId="bf3f9740-ba12-4a95-bdcd-7a89d0b0b3a3" providerId="ADAL" clId="{CCE7F09B-40D6-4B00-BEDB-B3524D768E2C}" dt="2022-01-24T05:55:22.963" v="240" actId="700"/>
          <ac:spMkLst>
            <pc:docMk/>
            <pc:sldMk cId="3206777634" sldId="291"/>
            <ac:spMk id="2" creationId="{CA07A63C-A246-4F8F-8A5A-7141AB85F430}"/>
          </ac:spMkLst>
        </pc:spChg>
        <pc:spChg chg="add del mod ord">
          <ac:chgData name="정근채" userId="bf3f9740-ba12-4a95-bdcd-7a89d0b0b3a3" providerId="ADAL" clId="{CCE7F09B-40D6-4B00-BEDB-B3524D768E2C}" dt="2022-01-24T05:58:50.089" v="260" actId="478"/>
          <ac:spMkLst>
            <pc:docMk/>
            <pc:sldMk cId="3206777634" sldId="291"/>
            <ac:spMk id="4" creationId="{58AB20E7-2F91-49F3-9B34-74CEACC53668}"/>
          </ac:spMkLst>
        </pc:spChg>
        <pc:spChg chg="mod">
          <ac:chgData name="정근채" userId="bf3f9740-ba12-4a95-bdcd-7a89d0b0b3a3" providerId="ADAL" clId="{CCE7F09B-40D6-4B00-BEDB-B3524D768E2C}" dt="2022-01-24T05:54:44.534" v="236" actId="20577"/>
          <ac:spMkLst>
            <pc:docMk/>
            <pc:sldMk cId="3206777634" sldId="291"/>
            <ac:spMk id="5" creationId="{864FABE7-5D73-4BB8-8C5F-49D50641504A}"/>
          </ac:spMkLst>
        </pc:spChg>
        <pc:spChg chg="mod ord">
          <ac:chgData name="정근채" userId="bf3f9740-ba12-4a95-bdcd-7a89d0b0b3a3" providerId="ADAL" clId="{CCE7F09B-40D6-4B00-BEDB-B3524D768E2C}" dt="2022-01-24T05:55:22.963" v="240" actId="700"/>
          <ac:spMkLst>
            <pc:docMk/>
            <pc:sldMk cId="3206777634" sldId="291"/>
            <ac:spMk id="7" creationId="{8AD5405F-A9CF-4CB2-8B34-186CA6F35504}"/>
          </ac:spMkLst>
        </pc:spChg>
        <pc:picChg chg="del">
          <ac:chgData name="정근채" userId="bf3f9740-ba12-4a95-bdcd-7a89d0b0b3a3" providerId="ADAL" clId="{CCE7F09B-40D6-4B00-BEDB-B3524D768E2C}" dt="2022-01-24T05:52:51.707" v="140" actId="478"/>
          <ac:picMkLst>
            <pc:docMk/>
            <pc:sldMk cId="3206777634" sldId="291"/>
            <ac:picMk id="6" creationId="{FBAAF441-56BA-4C32-8090-2CC98CDB6E6F}"/>
          </ac:picMkLst>
        </pc:picChg>
        <pc:picChg chg="add mod">
          <ac:chgData name="정근채" userId="bf3f9740-ba12-4a95-bdcd-7a89d0b0b3a3" providerId="ADAL" clId="{CCE7F09B-40D6-4B00-BEDB-B3524D768E2C}" dt="2022-01-24T05:53:02.360" v="143" actId="1076"/>
          <ac:picMkLst>
            <pc:docMk/>
            <pc:sldMk cId="3206777634" sldId="291"/>
            <ac:picMk id="8" creationId="{AF848A9E-7F85-44D1-8E2D-15224991E5A7}"/>
          </ac:picMkLst>
        </pc:picChg>
      </pc:sldChg>
      <pc:sldChg chg="addSp delSp modSp add del mod">
        <pc:chgData name="정근채" userId="bf3f9740-ba12-4a95-bdcd-7a89d0b0b3a3" providerId="ADAL" clId="{CCE7F09B-40D6-4B00-BEDB-B3524D768E2C}" dt="2022-02-04T07:36:21.431" v="549" actId="47"/>
        <pc:sldMkLst>
          <pc:docMk/>
          <pc:sldMk cId="734460750" sldId="292"/>
        </pc:sldMkLst>
        <pc:spChg chg="mod">
          <ac:chgData name="정근채" userId="bf3f9740-ba12-4a95-bdcd-7a89d0b0b3a3" providerId="ADAL" clId="{CCE7F09B-40D6-4B00-BEDB-B3524D768E2C}" dt="2022-01-24T06:29:24.488" v="336" actId="207"/>
          <ac:spMkLst>
            <pc:docMk/>
            <pc:sldMk cId="734460750" sldId="292"/>
            <ac:spMk id="7" creationId="{8AD5405F-A9CF-4CB2-8B34-186CA6F35504}"/>
          </ac:spMkLst>
        </pc:spChg>
        <pc:graphicFrameChg chg="add mod">
          <ac:chgData name="정근채" userId="bf3f9740-ba12-4a95-bdcd-7a89d0b0b3a3" providerId="ADAL" clId="{CCE7F09B-40D6-4B00-BEDB-B3524D768E2C}" dt="2022-01-24T06:01:31.418" v="283"/>
          <ac:graphicFrameMkLst>
            <pc:docMk/>
            <pc:sldMk cId="734460750" sldId="292"/>
            <ac:graphicFrameMk id="3" creationId="{2CAA5458-8559-4C4C-B06E-4BF9B2AF30F9}"/>
          </ac:graphicFrameMkLst>
        </pc:graphicFrameChg>
        <pc:picChg chg="del">
          <ac:chgData name="정근채" userId="bf3f9740-ba12-4a95-bdcd-7a89d0b0b3a3" providerId="ADAL" clId="{CCE7F09B-40D6-4B00-BEDB-B3524D768E2C}" dt="2022-01-24T06:00:23.820" v="272" actId="478"/>
          <ac:picMkLst>
            <pc:docMk/>
            <pc:sldMk cId="734460750" sldId="292"/>
            <ac:picMk id="6" creationId="{FBAAF441-56BA-4C32-8090-2CC98CDB6E6F}"/>
          </ac:picMkLst>
        </pc:picChg>
      </pc:sldChg>
      <pc:sldChg chg="add del ord">
        <pc:chgData name="정근채" userId="bf3f9740-ba12-4a95-bdcd-7a89d0b0b3a3" providerId="ADAL" clId="{CCE7F09B-40D6-4B00-BEDB-B3524D768E2C}" dt="2022-01-24T06:00:17.159" v="270" actId="47"/>
        <pc:sldMkLst>
          <pc:docMk/>
          <pc:sldMk cId="1223356600" sldId="292"/>
        </pc:sldMkLst>
      </pc:sldChg>
      <pc:sldChg chg="addSp delSp modSp add del mod">
        <pc:chgData name="정근채" userId="bf3f9740-ba12-4a95-bdcd-7a89d0b0b3a3" providerId="ADAL" clId="{CCE7F09B-40D6-4B00-BEDB-B3524D768E2C}" dt="2022-02-04T07:36:21.431" v="549" actId="47"/>
        <pc:sldMkLst>
          <pc:docMk/>
          <pc:sldMk cId="1804246461" sldId="293"/>
        </pc:sldMkLst>
        <pc:spChg chg="mod">
          <ac:chgData name="정근채" userId="bf3f9740-ba12-4a95-bdcd-7a89d0b0b3a3" providerId="ADAL" clId="{CCE7F09B-40D6-4B00-BEDB-B3524D768E2C}" dt="2022-01-24T06:02:02.798" v="290"/>
          <ac:spMkLst>
            <pc:docMk/>
            <pc:sldMk cId="1804246461" sldId="293"/>
            <ac:spMk id="7" creationId="{8AD5405F-A9CF-4CB2-8B34-186CA6F35504}"/>
          </ac:spMkLst>
        </pc:spChg>
        <pc:graphicFrameChg chg="del">
          <ac:chgData name="정근채" userId="bf3f9740-ba12-4a95-bdcd-7a89d0b0b3a3" providerId="ADAL" clId="{CCE7F09B-40D6-4B00-BEDB-B3524D768E2C}" dt="2022-01-24T06:01:39.222" v="285" actId="478"/>
          <ac:graphicFrameMkLst>
            <pc:docMk/>
            <pc:sldMk cId="1804246461" sldId="293"/>
            <ac:graphicFrameMk id="3" creationId="{2CAA5458-8559-4C4C-B06E-4BF9B2AF30F9}"/>
          </ac:graphicFrameMkLst>
        </pc:graphicFrameChg>
        <pc:graphicFrameChg chg="add mod">
          <ac:chgData name="정근채" userId="bf3f9740-ba12-4a95-bdcd-7a89d0b0b3a3" providerId="ADAL" clId="{CCE7F09B-40D6-4B00-BEDB-B3524D768E2C}" dt="2022-01-24T06:01:54.960" v="289" actId="1076"/>
          <ac:graphicFrameMkLst>
            <pc:docMk/>
            <pc:sldMk cId="1804246461" sldId="293"/>
            <ac:graphicFrameMk id="6" creationId="{D791AB21-E49E-4DDE-9E63-13DA73D7A473}"/>
          </ac:graphicFrameMkLst>
        </pc:graphicFrameChg>
      </pc:sldChg>
      <pc:sldChg chg="addSp delSp modSp add del mod">
        <pc:chgData name="정근채" userId="bf3f9740-ba12-4a95-bdcd-7a89d0b0b3a3" providerId="ADAL" clId="{CCE7F09B-40D6-4B00-BEDB-B3524D768E2C}" dt="2022-02-04T07:36:21.431" v="549" actId="47"/>
        <pc:sldMkLst>
          <pc:docMk/>
          <pc:sldMk cId="4262123063" sldId="294"/>
        </pc:sldMkLst>
        <pc:spChg chg="mod">
          <ac:chgData name="정근채" userId="bf3f9740-ba12-4a95-bdcd-7a89d0b0b3a3" providerId="ADAL" clId="{CCE7F09B-40D6-4B00-BEDB-B3524D768E2C}" dt="2022-01-24T06:09:42.609" v="294"/>
          <ac:spMkLst>
            <pc:docMk/>
            <pc:sldMk cId="4262123063" sldId="294"/>
            <ac:spMk id="7" creationId="{8AD5405F-A9CF-4CB2-8B34-186CA6F35504}"/>
          </ac:spMkLst>
        </pc:spChg>
        <pc:graphicFrameChg chg="add mod">
          <ac:chgData name="정근채" userId="bf3f9740-ba12-4a95-bdcd-7a89d0b0b3a3" providerId="ADAL" clId="{CCE7F09B-40D6-4B00-BEDB-B3524D768E2C}" dt="2022-01-24T06:09:55.901" v="298" actId="1076"/>
          <ac:graphicFrameMkLst>
            <pc:docMk/>
            <pc:sldMk cId="4262123063" sldId="294"/>
            <ac:graphicFrameMk id="3" creationId="{5BF34906-3BD4-486C-9C99-21F16FC916C8}"/>
          </ac:graphicFrameMkLst>
        </pc:graphicFrameChg>
        <pc:graphicFrameChg chg="del">
          <ac:chgData name="정근채" userId="bf3f9740-ba12-4a95-bdcd-7a89d0b0b3a3" providerId="ADAL" clId="{CCE7F09B-40D6-4B00-BEDB-B3524D768E2C}" dt="2022-01-24T06:09:44.225" v="295" actId="478"/>
          <ac:graphicFrameMkLst>
            <pc:docMk/>
            <pc:sldMk cId="4262123063" sldId="294"/>
            <ac:graphicFrameMk id="6" creationId="{D791AB21-E49E-4DDE-9E63-13DA73D7A473}"/>
          </ac:graphicFrameMkLst>
        </pc:graphicFrameChg>
      </pc:sldChg>
      <pc:sldChg chg="addSp delSp modSp add del mod">
        <pc:chgData name="정근채" userId="bf3f9740-ba12-4a95-bdcd-7a89d0b0b3a3" providerId="ADAL" clId="{CCE7F09B-40D6-4B00-BEDB-B3524D768E2C}" dt="2022-02-04T07:36:21.431" v="549" actId="47"/>
        <pc:sldMkLst>
          <pc:docMk/>
          <pc:sldMk cId="2996542982" sldId="295"/>
        </pc:sldMkLst>
        <pc:spChg chg="mod">
          <ac:chgData name="정근채" userId="bf3f9740-ba12-4a95-bdcd-7a89d0b0b3a3" providerId="ADAL" clId="{CCE7F09B-40D6-4B00-BEDB-B3524D768E2C}" dt="2022-01-24T06:11:39.705" v="301"/>
          <ac:spMkLst>
            <pc:docMk/>
            <pc:sldMk cId="2996542982" sldId="295"/>
            <ac:spMk id="7" creationId="{8AD5405F-A9CF-4CB2-8B34-186CA6F35504}"/>
          </ac:spMkLst>
        </pc:spChg>
        <pc:graphicFrameChg chg="add mod">
          <ac:chgData name="정근채" userId="bf3f9740-ba12-4a95-bdcd-7a89d0b0b3a3" providerId="ADAL" clId="{CCE7F09B-40D6-4B00-BEDB-B3524D768E2C}" dt="2022-01-24T06:14:02.960" v="323" actId="1076"/>
          <ac:graphicFrameMkLst>
            <pc:docMk/>
            <pc:sldMk cId="2996542982" sldId="295"/>
            <ac:graphicFrameMk id="3" creationId="{A9972190-F65B-4567-95FE-199E64753EEB}"/>
          </ac:graphicFrameMkLst>
        </pc:graphicFrameChg>
        <pc:graphicFrameChg chg="del">
          <ac:chgData name="정근채" userId="bf3f9740-ba12-4a95-bdcd-7a89d0b0b3a3" providerId="ADAL" clId="{CCE7F09B-40D6-4B00-BEDB-B3524D768E2C}" dt="2022-01-24T06:11:42.610" v="302" actId="478"/>
          <ac:graphicFrameMkLst>
            <pc:docMk/>
            <pc:sldMk cId="2996542982" sldId="295"/>
            <ac:graphicFrameMk id="6" creationId="{D791AB21-E49E-4DDE-9E63-13DA73D7A473}"/>
          </ac:graphicFrameMkLst>
        </pc:graphicFrameChg>
      </pc:sldChg>
      <pc:sldChg chg="addSp delSp modSp add del mod">
        <pc:chgData name="정근채" userId="bf3f9740-ba12-4a95-bdcd-7a89d0b0b3a3" providerId="ADAL" clId="{CCE7F09B-40D6-4B00-BEDB-B3524D768E2C}" dt="2022-02-04T07:36:21.431" v="549" actId="47"/>
        <pc:sldMkLst>
          <pc:docMk/>
          <pc:sldMk cId="701460764" sldId="296"/>
        </pc:sldMkLst>
        <pc:spChg chg="mod">
          <ac:chgData name="정근채" userId="bf3f9740-ba12-4a95-bdcd-7a89d0b0b3a3" providerId="ADAL" clId="{CCE7F09B-40D6-4B00-BEDB-B3524D768E2C}" dt="2022-01-24T06:11:56.111" v="303"/>
          <ac:spMkLst>
            <pc:docMk/>
            <pc:sldMk cId="701460764" sldId="296"/>
            <ac:spMk id="7" creationId="{8AD5405F-A9CF-4CB2-8B34-186CA6F35504}"/>
          </ac:spMkLst>
        </pc:spChg>
        <pc:graphicFrameChg chg="add mod">
          <ac:chgData name="정근채" userId="bf3f9740-ba12-4a95-bdcd-7a89d0b0b3a3" providerId="ADAL" clId="{CCE7F09B-40D6-4B00-BEDB-B3524D768E2C}" dt="2022-01-24T06:13:44.698" v="321" actId="208"/>
          <ac:graphicFrameMkLst>
            <pc:docMk/>
            <pc:sldMk cId="701460764" sldId="296"/>
            <ac:graphicFrameMk id="3" creationId="{D80213BA-ACA9-4977-9019-83BE367A96C6}"/>
          </ac:graphicFrameMkLst>
        </pc:graphicFrameChg>
        <pc:graphicFrameChg chg="del">
          <ac:chgData name="정근채" userId="bf3f9740-ba12-4a95-bdcd-7a89d0b0b3a3" providerId="ADAL" clId="{CCE7F09B-40D6-4B00-BEDB-B3524D768E2C}" dt="2022-01-24T06:12:04.594" v="304" actId="478"/>
          <ac:graphicFrameMkLst>
            <pc:docMk/>
            <pc:sldMk cId="701460764" sldId="296"/>
            <ac:graphicFrameMk id="6" creationId="{D791AB21-E49E-4DDE-9E63-13DA73D7A473}"/>
          </ac:graphicFrameMkLst>
        </pc:graphicFrameChg>
      </pc:sldChg>
      <pc:sldChg chg="modSp add del mod">
        <pc:chgData name="정근채" userId="bf3f9740-ba12-4a95-bdcd-7a89d0b0b3a3" providerId="ADAL" clId="{CCE7F09B-40D6-4B00-BEDB-B3524D768E2C}" dt="2022-02-04T07:36:21.431" v="549" actId="47"/>
        <pc:sldMkLst>
          <pc:docMk/>
          <pc:sldMk cId="302535435" sldId="297"/>
        </pc:sldMkLst>
        <pc:spChg chg="mod">
          <ac:chgData name="정근채" userId="bf3f9740-ba12-4a95-bdcd-7a89d0b0b3a3" providerId="ADAL" clId="{CCE7F09B-40D6-4B00-BEDB-B3524D768E2C}" dt="2022-01-24T06:12:18.847" v="306"/>
          <ac:spMkLst>
            <pc:docMk/>
            <pc:sldMk cId="302535435" sldId="297"/>
            <ac:spMk id="7" creationId="{8AD5405F-A9CF-4CB2-8B34-186CA6F35504}"/>
          </ac:spMkLst>
        </pc:spChg>
        <pc:graphicFrameChg chg="mod">
          <ac:chgData name="정근채" userId="bf3f9740-ba12-4a95-bdcd-7a89d0b0b3a3" providerId="ADAL" clId="{CCE7F09B-40D6-4B00-BEDB-B3524D768E2C}" dt="2022-01-24T06:13:31.264" v="318" actId="1076"/>
          <ac:graphicFrameMkLst>
            <pc:docMk/>
            <pc:sldMk cId="302535435" sldId="297"/>
            <ac:graphicFrameMk id="3" creationId="{6F19CC85-1CEE-4536-8D2F-C5D58B10218A}"/>
          </ac:graphicFrameMkLst>
        </pc:graphicFrameChg>
      </pc:sldChg>
      <pc:sldChg chg="addSp modSp add del mod">
        <pc:chgData name="정근채" userId="bf3f9740-ba12-4a95-bdcd-7a89d0b0b3a3" providerId="ADAL" clId="{CCE7F09B-40D6-4B00-BEDB-B3524D768E2C}" dt="2022-02-04T07:36:21.431" v="549" actId="47"/>
        <pc:sldMkLst>
          <pc:docMk/>
          <pc:sldMk cId="3133219845" sldId="298"/>
        </pc:sldMkLst>
        <pc:spChg chg="mod">
          <ac:chgData name="정근채" userId="bf3f9740-ba12-4a95-bdcd-7a89d0b0b3a3" providerId="ADAL" clId="{CCE7F09B-40D6-4B00-BEDB-B3524D768E2C}" dt="2022-01-24T06:12:34.587" v="309"/>
          <ac:spMkLst>
            <pc:docMk/>
            <pc:sldMk cId="3133219845" sldId="298"/>
            <ac:spMk id="7" creationId="{8AD5405F-A9CF-4CB2-8B34-186CA6F35504}"/>
          </ac:spMkLst>
        </pc:spChg>
        <pc:graphicFrameChg chg="add mod">
          <ac:chgData name="정근채" userId="bf3f9740-ba12-4a95-bdcd-7a89d0b0b3a3" providerId="ADAL" clId="{CCE7F09B-40D6-4B00-BEDB-B3524D768E2C}" dt="2022-01-24T06:13:14.494" v="316" actId="1076"/>
          <ac:graphicFrameMkLst>
            <pc:docMk/>
            <pc:sldMk cId="3133219845" sldId="298"/>
            <ac:graphicFrameMk id="3" creationId="{4E4C0F9B-BE7C-4933-99FE-1E1C85FF1640}"/>
          </ac:graphicFrameMkLst>
        </pc:graphicFrameChg>
      </pc:sldChg>
      <pc:sldChg chg="addSp modSp add del mod">
        <pc:chgData name="정근채" userId="bf3f9740-ba12-4a95-bdcd-7a89d0b0b3a3" providerId="ADAL" clId="{CCE7F09B-40D6-4B00-BEDB-B3524D768E2C}" dt="2022-02-04T07:36:21.431" v="549" actId="47"/>
        <pc:sldMkLst>
          <pc:docMk/>
          <pc:sldMk cId="291335146" sldId="299"/>
        </pc:sldMkLst>
        <pc:spChg chg="mod">
          <ac:chgData name="정근채" userId="bf3f9740-ba12-4a95-bdcd-7a89d0b0b3a3" providerId="ADAL" clId="{CCE7F09B-40D6-4B00-BEDB-B3524D768E2C}" dt="2022-01-24T06:12:43.387" v="310"/>
          <ac:spMkLst>
            <pc:docMk/>
            <pc:sldMk cId="291335146" sldId="299"/>
            <ac:spMk id="7" creationId="{8AD5405F-A9CF-4CB2-8B34-186CA6F35504}"/>
          </ac:spMkLst>
        </pc:spChg>
        <pc:graphicFrameChg chg="add mod">
          <ac:chgData name="정근채" userId="bf3f9740-ba12-4a95-bdcd-7a89d0b0b3a3" providerId="ADAL" clId="{CCE7F09B-40D6-4B00-BEDB-B3524D768E2C}" dt="2022-01-24T06:13:01.195" v="313" actId="1076"/>
          <ac:graphicFrameMkLst>
            <pc:docMk/>
            <pc:sldMk cId="291335146" sldId="299"/>
            <ac:graphicFrameMk id="3" creationId="{18B873C8-E82B-4BFC-BEA4-5A0B6386D644}"/>
          </ac:graphicFrameMkLst>
        </pc:graphicFrameChg>
      </pc:sldChg>
      <pc:sldChg chg="addSp delSp modSp add del mod">
        <pc:chgData name="정근채" userId="bf3f9740-ba12-4a95-bdcd-7a89d0b0b3a3" providerId="ADAL" clId="{CCE7F09B-40D6-4B00-BEDB-B3524D768E2C}" dt="2022-02-04T07:36:21.431" v="549" actId="47"/>
        <pc:sldMkLst>
          <pc:docMk/>
          <pc:sldMk cId="2955486597" sldId="300"/>
        </pc:sldMkLst>
        <pc:spChg chg="mod">
          <ac:chgData name="정근채" userId="bf3f9740-ba12-4a95-bdcd-7a89d0b0b3a3" providerId="ADAL" clId="{CCE7F09B-40D6-4B00-BEDB-B3524D768E2C}" dt="2022-01-24T06:41:07.982" v="390" actId="207"/>
          <ac:spMkLst>
            <pc:docMk/>
            <pc:sldMk cId="2955486597" sldId="300"/>
            <ac:spMk id="7" creationId="{8AD5405F-A9CF-4CB2-8B34-186CA6F35504}"/>
          </ac:spMkLst>
        </pc:spChg>
        <pc:graphicFrameChg chg="del">
          <ac:chgData name="정근채" userId="bf3f9740-ba12-4a95-bdcd-7a89d0b0b3a3" providerId="ADAL" clId="{CCE7F09B-40D6-4B00-BEDB-B3524D768E2C}" dt="2022-01-24T06:27:18.924" v="325" actId="478"/>
          <ac:graphicFrameMkLst>
            <pc:docMk/>
            <pc:sldMk cId="2955486597" sldId="300"/>
            <ac:graphicFrameMk id="3" creationId="{2CAA5458-8559-4C4C-B06E-4BF9B2AF30F9}"/>
          </ac:graphicFrameMkLst>
        </pc:graphicFrameChg>
        <pc:graphicFrameChg chg="add mod">
          <ac:chgData name="정근채" userId="bf3f9740-ba12-4a95-bdcd-7a89d0b0b3a3" providerId="ADAL" clId="{CCE7F09B-40D6-4B00-BEDB-B3524D768E2C}" dt="2022-01-24T06:27:33.766" v="328" actId="1076"/>
          <ac:graphicFrameMkLst>
            <pc:docMk/>
            <pc:sldMk cId="2955486597" sldId="300"/>
            <ac:graphicFrameMk id="6" creationId="{F2A4A33E-21E1-4624-9CDA-639A6C01BAB9}"/>
          </ac:graphicFrameMkLst>
        </pc:graphicFrameChg>
      </pc:sldChg>
      <pc:sldChg chg="addSp delSp modSp add del mod">
        <pc:chgData name="정근채" userId="bf3f9740-ba12-4a95-bdcd-7a89d0b0b3a3" providerId="ADAL" clId="{CCE7F09B-40D6-4B00-BEDB-B3524D768E2C}" dt="2022-01-28T08:06:14.970" v="537" actId="47"/>
        <pc:sldMkLst>
          <pc:docMk/>
          <pc:sldMk cId="624746461" sldId="301"/>
        </pc:sldMkLst>
        <pc:spChg chg="mod">
          <ac:chgData name="정근채" userId="bf3f9740-ba12-4a95-bdcd-7a89d0b0b3a3" providerId="ADAL" clId="{CCE7F09B-40D6-4B00-BEDB-B3524D768E2C}" dt="2022-01-24T06:27:48.254" v="331"/>
          <ac:spMkLst>
            <pc:docMk/>
            <pc:sldMk cId="624746461" sldId="301"/>
            <ac:spMk id="7" creationId="{8AD5405F-A9CF-4CB2-8B34-186CA6F35504}"/>
          </ac:spMkLst>
        </pc:spChg>
        <pc:graphicFrameChg chg="add mod">
          <ac:chgData name="정근채" userId="bf3f9740-ba12-4a95-bdcd-7a89d0b0b3a3" providerId="ADAL" clId="{CCE7F09B-40D6-4B00-BEDB-B3524D768E2C}" dt="2022-01-24T06:28:03.432" v="334" actId="208"/>
          <ac:graphicFrameMkLst>
            <pc:docMk/>
            <pc:sldMk cId="624746461" sldId="301"/>
            <ac:graphicFrameMk id="3" creationId="{D0BD14C5-B616-42CA-A2FC-985C823164E8}"/>
          </ac:graphicFrameMkLst>
        </pc:graphicFrameChg>
        <pc:graphicFrameChg chg="del">
          <ac:chgData name="정근채" userId="bf3f9740-ba12-4a95-bdcd-7a89d0b0b3a3" providerId="ADAL" clId="{CCE7F09B-40D6-4B00-BEDB-B3524D768E2C}" dt="2022-01-24T06:27:40.529" v="330" actId="478"/>
          <ac:graphicFrameMkLst>
            <pc:docMk/>
            <pc:sldMk cId="624746461" sldId="301"/>
            <ac:graphicFrameMk id="6" creationId="{D791AB21-E49E-4DDE-9E63-13DA73D7A473}"/>
          </ac:graphicFrameMkLst>
        </pc:graphicFrameChg>
      </pc:sldChg>
      <pc:sldChg chg="addSp delSp modSp add del mod">
        <pc:chgData name="정근채" userId="bf3f9740-ba12-4a95-bdcd-7a89d0b0b3a3" providerId="ADAL" clId="{CCE7F09B-40D6-4B00-BEDB-B3524D768E2C}" dt="2022-02-04T07:36:21.431" v="549" actId="47"/>
        <pc:sldMkLst>
          <pc:docMk/>
          <pc:sldMk cId="2877756097" sldId="302"/>
        </pc:sldMkLst>
        <pc:spChg chg="mod">
          <ac:chgData name="정근채" userId="bf3f9740-ba12-4a95-bdcd-7a89d0b0b3a3" providerId="ADAL" clId="{CCE7F09B-40D6-4B00-BEDB-B3524D768E2C}" dt="2022-01-28T08:04:22.544" v="531"/>
          <ac:spMkLst>
            <pc:docMk/>
            <pc:sldMk cId="2877756097" sldId="302"/>
            <ac:spMk id="7" creationId="{8AD5405F-A9CF-4CB2-8B34-186CA6F35504}"/>
          </ac:spMkLst>
        </pc:spChg>
        <pc:graphicFrameChg chg="add mod">
          <ac:chgData name="정근채" userId="bf3f9740-ba12-4a95-bdcd-7a89d0b0b3a3" providerId="ADAL" clId="{CCE7F09B-40D6-4B00-BEDB-B3524D768E2C}" dt="2022-01-28T08:05:26.374" v="536" actId="208"/>
          <ac:graphicFrameMkLst>
            <pc:docMk/>
            <pc:sldMk cId="2877756097" sldId="302"/>
            <ac:graphicFrameMk id="3" creationId="{C9BE9F98-60C5-4AB0-BA8D-79AF0A478205}"/>
          </ac:graphicFrameMkLst>
        </pc:graphicFrameChg>
        <pc:graphicFrameChg chg="del">
          <ac:chgData name="정근채" userId="bf3f9740-ba12-4a95-bdcd-7a89d0b0b3a3" providerId="ADAL" clId="{CCE7F09B-40D6-4B00-BEDB-B3524D768E2C}" dt="2022-01-28T08:04:24.959" v="532" actId="478"/>
          <ac:graphicFrameMkLst>
            <pc:docMk/>
            <pc:sldMk cId="2877756097" sldId="302"/>
            <ac:graphicFrameMk id="6" creationId="{D791AB21-E49E-4DDE-9E63-13DA73D7A473}"/>
          </ac:graphicFrameMkLst>
        </pc:graphicFrameChg>
      </pc:sldChg>
    </pc:docChg>
  </pc:docChgLst>
  <pc:docChgLst>
    <pc:chgData name="정근채" userId="bf3f9740-ba12-4a95-bdcd-7a89d0b0b3a3" providerId="ADAL" clId="{B301C8FF-369A-4E5E-89F4-B55C1F60054C}"/>
    <pc:docChg chg="modSld">
      <pc:chgData name="정근채" userId="bf3f9740-ba12-4a95-bdcd-7a89d0b0b3a3" providerId="ADAL" clId="{B301C8FF-369A-4E5E-89F4-B55C1F60054C}" dt="2020-11-30T09:26:04.090" v="0"/>
      <pc:docMkLst>
        <pc:docMk/>
      </pc:docMkLst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1210531712" sldId="256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1210531712" sldId="256"/>
            <ac:picMk id="4" creationId="{18DE317F-7C30-4A71-A9C8-F08D22793524}"/>
          </ac:picMkLst>
        </pc:pic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2622151317" sldId="257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2622151317" sldId="257"/>
            <ac:picMk id="10" creationId="{87DFEEB3-0447-403E-97BF-144F61C96ADF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2622151317" sldId="257"/>
            <ac:inkMk id="9" creationId="{122D514F-5F47-421A-95CE-EE2687B4F196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2960409013" sldId="258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2960409013" sldId="258"/>
            <ac:picMk id="8" creationId="{F1068CFD-809C-4FFD-91D9-0925D7A0BC48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2960409013" sldId="258"/>
            <ac:inkMk id="3" creationId="{7FB099C3-3D52-424B-89D9-B5507DFF4BCA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4132409465" sldId="259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4132409465" sldId="259"/>
            <ac:picMk id="6" creationId="{0E1DFEFB-EF6D-4AD8-AD5D-7CC35F1FCD8C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4132409465" sldId="259"/>
            <ac:inkMk id="3" creationId="{B359C702-EF0F-43DD-BE87-1651A8222CA4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2272375588" sldId="260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2272375588" sldId="260"/>
            <ac:picMk id="5" creationId="{6D114399-814D-4F1B-BBB3-9695D4856831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2272375588" sldId="260"/>
            <ac:inkMk id="3" creationId="{647E3A2F-DB03-47D2-A365-9EB868172C6B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604660069" sldId="261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604660069" sldId="261"/>
            <ac:picMk id="10" creationId="{47742EA3-B0BF-4383-B918-A0A2B7FE7555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604660069" sldId="261"/>
            <ac:inkMk id="7" creationId="{B06598B7-63B2-4221-A473-952A98D32B83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2954539663" sldId="262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2954539663" sldId="262"/>
            <ac:picMk id="15" creationId="{1365003D-310E-4E5E-876C-2F451EDEBAA2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2954539663" sldId="262"/>
            <ac:inkMk id="14" creationId="{08BB129B-E24D-4DCD-AFB7-25BEA7EE7FAB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1325286627" sldId="263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1325286627" sldId="263"/>
            <ac:picMk id="15" creationId="{7899191F-528C-48E1-92AC-65E1CCADDC92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1325286627" sldId="263"/>
            <ac:inkMk id="3" creationId="{79AAB98A-2A27-40DD-AB95-11375C14CECA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2601920966" sldId="264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2601920966" sldId="264"/>
            <ac:picMk id="5" creationId="{66C0CF92-3D4E-4DD3-A1DF-EAA7C96B2348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2601920966" sldId="264"/>
            <ac:inkMk id="3" creationId="{A3B373E9-B767-4B5D-BC1C-05D2D14790EB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3013195837" sldId="265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3013195837" sldId="265"/>
            <ac:picMk id="6" creationId="{C7B8F969-9CCF-49EF-B421-AF6BF2B62311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3013195837" sldId="265"/>
            <ac:inkMk id="3" creationId="{DE80662F-641D-4BD2-A982-7C185C5261BF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3656487578" sldId="266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3656487578" sldId="266"/>
            <ac:picMk id="7" creationId="{AC7E1979-073B-400E-953E-4788332B8192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3656487578" sldId="266"/>
            <ac:inkMk id="3" creationId="{04DF18F3-EC32-4E80-9814-98933146D5A0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1594200198" sldId="267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1594200198" sldId="267"/>
            <ac:picMk id="7" creationId="{43D95FE9-A331-47B5-8F53-98C4A37530EA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1594200198" sldId="267"/>
            <ac:inkMk id="3" creationId="{BEEF820D-42BD-49AA-B62F-3732A30AD8B6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2345880344" sldId="268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2345880344" sldId="268"/>
            <ac:picMk id="7" creationId="{6D133C74-3C77-400A-B9CA-7738340DFAF4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2345880344" sldId="268"/>
            <ac:inkMk id="3" creationId="{41C37A7A-DDDE-40CB-BF4A-E431EFFE288E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4080339319" sldId="269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4080339319" sldId="269"/>
            <ac:picMk id="11" creationId="{BDF1BEFB-42A0-4813-A9BB-AA768619844C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4080339319" sldId="269"/>
            <ac:inkMk id="3" creationId="{2DFD0C28-9263-4964-A737-5A7D1708C973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718449515" sldId="270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718449515" sldId="270"/>
            <ac:picMk id="15" creationId="{60CC8E93-9DFF-43E1-AB53-86F12EB43AA4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718449515" sldId="270"/>
            <ac:inkMk id="3" creationId="{894E8B33-9235-4672-BA62-CC55F08A88E0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363803911" sldId="271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363803911" sldId="271"/>
            <ac:picMk id="5" creationId="{51460F1E-DF78-4F95-84AB-F28AB130D1AF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363803911" sldId="271"/>
            <ac:inkMk id="3" creationId="{773BEEAF-C33E-41AD-8373-DC211B505D88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2781814786" sldId="272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2781814786" sldId="272"/>
            <ac:picMk id="5" creationId="{C6CF55E0-970F-4E27-A750-3305F4AAB5B8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2781814786" sldId="272"/>
            <ac:inkMk id="3" creationId="{BF08DD70-84E0-47C2-BCE0-A9EF77DAC52E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2295893602" sldId="273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2295893602" sldId="273"/>
            <ac:picMk id="11" creationId="{D4F347B1-15B1-48A6-A904-AB712D98DD68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2295893602" sldId="273"/>
            <ac:inkMk id="10" creationId="{06166709-FB66-4971-B651-3A62B2018289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764777074" sldId="274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764777074" sldId="274"/>
            <ac:picMk id="5" creationId="{345A92A5-64DE-445E-B735-0F2E9B1FB963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764777074" sldId="274"/>
            <ac:inkMk id="3" creationId="{9E516979-7E74-4822-AAD5-1AF2507771B3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2654483342" sldId="275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2654483342" sldId="275"/>
            <ac:picMk id="10" creationId="{2B203F65-82B7-4377-9E2F-D5E900253B73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2654483342" sldId="275"/>
            <ac:inkMk id="3" creationId="{263F4735-CF24-4E39-92F5-BE6C74FE7107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2400768863" sldId="276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2400768863" sldId="276"/>
            <ac:picMk id="2" creationId="{82413ED2-6D0A-4024-BDE7-23B8A8306CA1}"/>
          </ac:picMkLst>
        </pc:picChg>
      </pc:sldChg>
    </pc:docChg>
  </pc:docChgLst>
  <pc:docChgLst>
    <pc:chgData name="정근채" userId="bf3f9740-ba12-4a95-bdcd-7a89d0b0b3a3" providerId="ADAL" clId="{6C9D0A3F-032D-4D73-AE51-E9182C86C4E1}"/>
    <pc:docChg chg="undo redo custSel addSld delSld modSld modMainMaster">
      <pc:chgData name="정근채" userId="bf3f9740-ba12-4a95-bdcd-7a89d0b0b3a3" providerId="ADAL" clId="{6C9D0A3F-032D-4D73-AE51-E9182C86C4E1}" dt="2021-10-28T07:33:44.984" v="1138"/>
      <pc:docMkLst>
        <pc:docMk/>
      </pc:docMkLst>
      <pc:sldChg chg="modSp mod">
        <pc:chgData name="정근채" userId="bf3f9740-ba12-4a95-bdcd-7a89d0b0b3a3" providerId="ADAL" clId="{6C9D0A3F-032D-4D73-AE51-E9182C86C4E1}" dt="2021-10-27T06:48:43.150" v="160" actId="948"/>
        <pc:sldMkLst>
          <pc:docMk/>
          <pc:sldMk cId="1210531712" sldId="256"/>
        </pc:sldMkLst>
        <pc:spChg chg="mod">
          <ac:chgData name="정근채" userId="bf3f9740-ba12-4a95-bdcd-7a89d0b0b3a3" providerId="ADAL" clId="{6C9D0A3F-032D-4D73-AE51-E9182C86C4E1}" dt="2021-10-27T06:48:43.150" v="160" actId="948"/>
          <ac:spMkLst>
            <pc:docMk/>
            <pc:sldMk cId="1210531712" sldId="256"/>
            <ac:spMk id="2" creationId="{00000000-0000-0000-0000-000000000000}"/>
          </ac:spMkLst>
        </pc:spChg>
        <pc:spChg chg="mod">
          <ac:chgData name="정근채" userId="bf3f9740-ba12-4a95-bdcd-7a89d0b0b3a3" providerId="ADAL" clId="{6C9D0A3F-032D-4D73-AE51-E9182C86C4E1}" dt="2021-10-27T06:48:43.150" v="160" actId="948"/>
          <ac:spMkLst>
            <pc:docMk/>
            <pc:sldMk cId="1210531712" sldId="256"/>
            <ac:spMk id="3" creationId="{00000000-0000-0000-0000-000000000000}"/>
          </ac:spMkLst>
        </pc:spChg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2622151317" sldId="257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2960409013" sldId="258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4132409465" sldId="259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2272375588" sldId="260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604660069" sldId="261"/>
        </pc:sldMkLst>
      </pc:sldChg>
      <pc:sldChg chg="modSp del mod">
        <pc:chgData name="정근채" userId="bf3f9740-ba12-4a95-bdcd-7a89d0b0b3a3" providerId="ADAL" clId="{6C9D0A3F-032D-4D73-AE51-E9182C86C4E1}" dt="2021-10-27T07:22:56.090" v="406" actId="47"/>
        <pc:sldMkLst>
          <pc:docMk/>
          <pc:sldMk cId="2954539663" sldId="262"/>
        </pc:sldMkLst>
        <pc:spChg chg="mod">
          <ac:chgData name="정근채" userId="bf3f9740-ba12-4a95-bdcd-7a89d0b0b3a3" providerId="ADAL" clId="{6C9D0A3F-032D-4D73-AE51-E9182C86C4E1}" dt="2021-10-27T07:00:22.867" v="202" actId="27636"/>
          <ac:spMkLst>
            <pc:docMk/>
            <pc:sldMk cId="2954539663" sldId="262"/>
            <ac:spMk id="2" creationId="{00000000-0000-0000-0000-000000000000}"/>
          </ac:spMkLst>
        </pc:spChg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1325286627" sldId="263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2601920966" sldId="264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3013195837" sldId="265"/>
        </pc:sldMkLst>
      </pc:sldChg>
      <pc:sldChg chg="modSp del mod">
        <pc:chgData name="정근채" userId="bf3f9740-ba12-4a95-bdcd-7a89d0b0b3a3" providerId="ADAL" clId="{6C9D0A3F-032D-4D73-AE51-E9182C86C4E1}" dt="2021-10-27T07:22:56.090" v="406" actId="47"/>
        <pc:sldMkLst>
          <pc:docMk/>
          <pc:sldMk cId="3656487578" sldId="266"/>
        </pc:sldMkLst>
        <pc:spChg chg="mod">
          <ac:chgData name="정근채" userId="bf3f9740-ba12-4a95-bdcd-7a89d0b0b3a3" providerId="ADAL" clId="{6C9D0A3F-032D-4D73-AE51-E9182C86C4E1}" dt="2021-10-27T07:00:22.871" v="203" actId="27636"/>
          <ac:spMkLst>
            <pc:docMk/>
            <pc:sldMk cId="3656487578" sldId="266"/>
            <ac:spMk id="2" creationId="{00000000-0000-0000-0000-000000000000}"/>
          </ac:spMkLst>
        </pc:spChg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1594200198" sldId="267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2345880344" sldId="268"/>
        </pc:sldMkLst>
      </pc:sldChg>
      <pc:sldChg chg="modSp del mod">
        <pc:chgData name="정근채" userId="bf3f9740-ba12-4a95-bdcd-7a89d0b0b3a3" providerId="ADAL" clId="{6C9D0A3F-032D-4D73-AE51-E9182C86C4E1}" dt="2021-10-27T07:22:56.090" v="406" actId="47"/>
        <pc:sldMkLst>
          <pc:docMk/>
          <pc:sldMk cId="4080339319" sldId="269"/>
        </pc:sldMkLst>
        <pc:spChg chg="mod">
          <ac:chgData name="정근채" userId="bf3f9740-ba12-4a95-bdcd-7a89d0b0b3a3" providerId="ADAL" clId="{6C9D0A3F-032D-4D73-AE51-E9182C86C4E1}" dt="2021-10-27T07:00:22.874" v="204" actId="27636"/>
          <ac:spMkLst>
            <pc:docMk/>
            <pc:sldMk cId="4080339319" sldId="269"/>
            <ac:spMk id="2" creationId="{00000000-0000-0000-0000-000000000000}"/>
          </ac:spMkLst>
        </pc:spChg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718449515" sldId="270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363803911" sldId="271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2781814786" sldId="272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2295893602" sldId="273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764777074" sldId="274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2654483342" sldId="275"/>
        </pc:sldMkLst>
      </pc:sldChg>
      <pc:sldChg chg="addSp delSp modSp mod chgLayout">
        <pc:chgData name="정근채" userId="bf3f9740-ba12-4a95-bdcd-7a89d0b0b3a3" providerId="ADAL" clId="{6C9D0A3F-032D-4D73-AE51-E9182C86C4E1}" dt="2021-10-27T08:10:24.907" v="740" actId="478"/>
        <pc:sldMkLst>
          <pc:docMk/>
          <pc:sldMk cId="2400768863" sldId="276"/>
        </pc:sldMkLst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2400768863" sldId="276"/>
            <ac:spMk id="2" creationId="{E7234C2B-AC70-4071-8718-67A33BB68CAF}"/>
          </ac:spMkLst>
        </pc:spChg>
        <pc:spChg chg="add del mod ord">
          <ac:chgData name="정근채" userId="bf3f9740-ba12-4a95-bdcd-7a89d0b0b3a3" providerId="ADAL" clId="{6C9D0A3F-032D-4D73-AE51-E9182C86C4E1}" dt="2021-10-27T07:46:30.183" v="609" actId="478"/>
          <ac:spMkLst>
            <pc:docMk/>
            <pc:sldMk cId="2400768863" sldId="276"/>
            <ac:spMk id="3" creationId="{CD9BC062-4F00-4538-BA98-51E0E09F48AD}"/>
          </ac:spMkLst>
        </pc:spChg>
        <pc:spChg chg="add del mod ord">
          <ac:chgData name="정근채" userId="bf3f9740-ba12-4a95-bdcd-7a89d0b0b3a3" providerId="ADAL" clId="{6C9D0A3F-032D-4D73-AE51-E9182C86C4E1}" dt="2021-10-27T08:10:19.861" v="739" actId="478"/>
          <ac:spMkLst>
            <pc:docMk/>
            <pc:sldMk cId="2400768863" sldId="276"/>
            <ac:spMk id="3" creationId="{D9D423F8-0422-4C46-9A6F-0A5264F02F6F}"/>
          </ac:spMkLst>
        </pc:spChg>
        <pc:spChg chg="add del mod ord">
          <ac:chgData name="정근채" userId="bf3f9740-ba12-4a95-bdcd-7a89d0b0b3a3" providerId="ADAL" clId="{6C9D0A3F-032D-4D73-AE51-E9182C86C4E1}" dt="2021-10-27T07:46:30.183" v="609" actId="478"/>
          <ac:spMkLst>
            <pc:docMk/>
            <pc:sldMk cId="2400768863" sldId="276"/>
            <ac:spMk id="4" creationId="{D071925B-4AB4-4B7B-B8C3-D5A877005568}"/>
          </ac:spMkLst>
        </pc:spChg>
        <pc:spChg chg="add del mod ord">
          <ac:chgData name="정근채" userId="bf3f9740-ba12-4a95-bdcd-7a89d0b0b3a3" providerId="ADAL" clId="{6C9D0A3F-032D-4D73-AE51-E9182C86C4E1}" dt="2021-10-27T08:10:24.907" v="740" actId="478"/>
          <ac:spMkLst>
            <pc:docMk/>
            <pc:sldMk cId="2400768863" sldId="276"/>
            <ac:spMk id="4" creationId="{EDE2E90E-D9E4-4508-8D63-4ABFE0D3940E}"/>
          </ac:spMkLst>
        </pc:spChg>
        <pc:spChg chg="mod">
          <ac:chgData name="정근채" userId="bf3f9740-ba12-4a95-bdcd-7a89d0b0b3a3" providerId="ADAL" clId="{6C9D0A3F-032D-4D73-AE51-E9182C86C4E1}" dt="2021-10-27T06:48:17.387" v="155" actId="2711"/>
          <ac:spMkLst>
            <pc:docMk/>
            <pc:sldMk cId="2400768863" sldId="276"/>
            <ac:spMk id="11" creationId="{B9E13935-ABD8-401F-91D9-8C9C0BFE57AA}"/>
          </ac:spMkLst>
        </pc:spChg>
      </pc:sldChg>
      <pc:sldChg chg="addSp delSp modSp add del mod">
        <pc:chgData name="정근채" userId="bf3f9740-ba12-4a95-bdcd-7a89d0b0b3a3" providerId="ADAL" clId="{6C9D0A3F-032D-4D73-AE51-E9182C86C4E1}" dt="2021-10-27T07:22:49.902" v="405" actId="47"/>
        <pc:sldMkLst>
          <pc:docMk/>
          <pc:sldMk cId="4025938428" sldId="277"/>
        </pc:sldMkLst>
        <pc:spChg chg="mod">
          <ac:chgData name="정근채" userId="bf3f9740-ba12-4a95-bdcd-7a89d0b0b3a3" providerId="ADAL" clId="{6C9D0A3F-032D-4D73-AE51-E9182C86C4E1}" dt="2021-10-27T06:50:16.265" v="165"/>
          <ac:spMkLst>
            <pc:docMk/>
            <pc:sldMk cId="4025938428" sldId="277"/>
            <ac:spMk id="2" creationId="{00000000-0000-0000-0000-000000000000}"/>
          </ac:spMkLst>
        </pc:spChg>
        <pc:spChg chg="mod">
          <ac:chgData name="정근채" userId="bf3f9740-ba12-4a95-bdcd-7a89d0b0b3a3" providerId="ADAL" clId="{6C9D0A3F-032D-4D73-AE51-E9182C86C4E1}" dt="2021-10-27T06:49:21.778" v="162" actId="2711"/>
          <ac:spMkLst>
            <pc:docMk/>
            <pc:sldMk cId="4025938428" sldId="277"/>
            <ac:spMk id="4" creationId="{00000000-0000-0000-0000-000000000000}"/>
          </ac:spMkLst>
        </pc:spChg>
        <pc:spChg chg="mod">
          <ac:chgData name="정근채" userId="bf3f9740-ba12-4a95-bdcd-7a89d0b0b3a3" providerId="ADAL" clId="{6C9D0A3F-032D-4D73-AE51-E9182C86C4E1}" dt="2021-10-27T06:58:13.728" v="181" actId="20577"/>
          <ac:spMkLst>
            <pc:docMk/>
            <pc:sldMk cId="4025938428" sldId="277"/>
            <ac:spMk id="5" creationId="{00000000-0000-0000-0000-000000000000}"/>
          </ac:spMkLst>
        </pc:spChg>
        <pc:spChg chg="del mod">
          <ac:chgData name="정근채" userId="bf3f9740-ba12-4a95-bdcd-7a89d0b0b3a3" providerId="ADAL" clId="{6C9D0A3F-032D-4D73-AE51-E9182C86C4E1}" dt="2021-10-27T06:59:39.706" v="194" actId="478"/>
          <ac:spMkLst>
            <pc:docMk/>
            <pc:sldMk cId="4025938428" sldId="277"/>
            <ac:spMk id="6" creationId="{00000000-0000-0000-0000-000000000000}"/>
          </ac:spMkLst>
        </pc:spChg>
        <pc:spChg chg="add del mod">
          <ac:chgData name="정근채" userId="bf3f9740-ba12-4a95-bdcd-7a89d0b0b3a3" providerId="ADAL" clId="{6C9D0A3F-032D-4D73-AE51-E9182C86C4E1}" dt="2021-10-27T07:03:39.465" v="227" actId="478"/>
          <ac:spMkLst>
            <pc:docMk/>
            <pc:sldMk cId="4025938428" sldId="277"/>
            <ac:spMk id="7" creationId="{CA91EEB7-E8A8-44BC-93A3-7637401277BA}"/>
          </ac:spMkLst>
        </pc:spChg>
      </pc:sldChg>
      <pc:sldChg chg="addSp modSp new mod modClrScheme chgLayout">
        <pc:chgData name="정근채" userId="bf3f9740-ba12-4a95-bdcd-7a89d0b0b3a3" providerId="ADAL" clId="{6C9D0A3F-032D-4D73-AE51-E9182C86C4E1}" dt="2021-10-27T08:06:29.426" v="699" actId="700"/>
        <pc:sldMkLst>
          <pc:docMk/>
          <pc:sldMk cId="3405670891" sldId="278"/>
        </pc:sldMkLst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3405670891" sldId="278"/>
            <ac:spMk id="2" creationId="{CA07A63C-A246-4F8F-8A5A-7141AB85F430}"/>
          </ac:spMkLst>
        </pc:spChg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3405670891" sldId="278"/>
            <ac:spMk id="3" creationId="{04DA367E-3D64-4210-90DC-180FE1F5BFCC}"/>
          </ac:spMkLst>
        </pc:spChg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3405670891" sldId="278"/>
            <ac:spMk id="4" creationId="{58AB20E7-2F91-49F3-9B34-74CEACC53668}"/>
          </ac:spMkLst>
        </pc:spChg>
        <pc:spChg chg="add mod">
          <ac:chgData name="정근채" userId="bf3f9740-ba12-4a95-bdcd-7a89d0b0b3a3" providerId="ADAL" clId="{6C9D0A3F-032D-4D73-AE51-E9182C86C4E1}" dt="2021-10-27T07:04:04.099" v="231"/>
          <ac:spMkLst>
            <pc:docMk/>
            <pc:sldMk cId="3405670891" sldId="278"/>
            <ac:spMk id="5" creationId="{864FABE7-5D73-4BB8-8C5F-49D50641504A}"/>
          </ac:spMkLst>
        </pc:spChg>
      </pc:sldChg>
      <pc:sldChg chg="new del">
        <pc:chgData name="정근채" userId="bf3f9740-ba12-4a95-bdcd-7a89d0b0b3a3" providerId="ADAL" clId="{6C9D0A3F-032D-4D73-AE51-E9182C86C4E1}" dt="2021-10-27T07:28:02.101" v="408" actId="47"/>
        <pc:sldMkLst>
          <pc:docMk/>
          <pc:sldMk cId="593850925" sldId="279"/>
        </pc:sldMkLst>
      </pc:sldChg>
      <pc:sldChg chg="addSp delSp modSp add mod modClrScheme chgLayout">
        <pc:chgData name="정근채" userId="bf3f9740-ba12-4a95-bdcd-7a89d0b0b3a3" providerId="ADAL" clId="{6C9D0A3F-032D-4D73-AE51-E9182C86C4E1}" dt="2021-10-27T08:06:29.426" v="699" actId="700"/>
        <pc:sldMkLst>
          <pc:docMk/>
          <pc:sldMk cId="823378728" sldId="279"/>
        </pc:sldMkLst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823378728" sldId="279"/>
            <ac:spMk id="2" creationId="{CA07A63C-A246-4F8F-8A5A-7141AB85F430}"/>
          </ac:spMkLst>
        </pc:spChg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823378728" sldId="279"/>
            <ac:spMk id="3" creationId="{04DA367E-3D64-4210-90DC-180FE1F5BFCC}"/>
          </ac:spMkLst>
        </pc:spChg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823378728" sldId="279"/>
            <ac:spMk id="4" creationId="{58AB20E7-2F91-49F3-9B34-74CEACC53668}"/>
          </ac:spMkLst>
        </pc:spChg>
        <pc:spChg chg="mod">
          <ac:chgData name="정근채" userId="bf3f9740-ba12-4a95-bdcd-7a89d0b0b3a3" providerId="ADAL" clId="{6C9D0A3F-032D-4D73-AE51-E9182C86C4E1}" dt="2021-10-27T07:28:30.379" v="417"/>
          <ac:spMkLst>
            <pc:docMk/>
            <pc:sldMk cId="823378728" sldId="279"/>
            <ac:spMk id="5" creationId="{864FABE7-5D73-4BB8-8C5F-49D50641504A}"/>
          </ac:spMkLst>
        </pc:spChg>
        <pc:picChg chg="add del">
          <ac:chgData name="정근채" userId="bf3f9740-ba12-4a95-bdcd-7a89d0b0b3a3" providerId="ADAL" clId="{6C9D0A3F-032D-4D73-AE51-E9182C86C4E1}" dt="2021-10-27T07:31:24.519" v="448" actId="478"/>
          <ac:picMkLst>
            <pc:docMk/>
            <pc:sldMk cId="823378728" sldId="279"/>
            <ac:picMk id="7" creationId="{5E9B08BE-306E-4BEC-8CC2-DA1A1A2C5285}"/>
          </ac:picMkLst>
        </pc:picChg>
        <pc:picChg chg="add mod">
          <ac:chgData name="정근채" userId="bf3f9740-ba12-4a95-bdcd-7a89d0b0b3a3" providerId="ADAL" clId="{6C9D0A3F-032D-4D73-AE51-E9182C86C4E1}" dt="2021-10-27T07:32:02.597" v="461" actId="1035"/>
          <ac:picMkLst>
            <pc:docMk/>
            <pc:sldMk cId="823378728" sldId="279"/>
            <ac:picMk id="9" creationId="{D45664A1-E31B-484E-BC0E-353313F4DEB6}"/>
          </ac:picMkLst>
        </pc:picChg>
      </pc:sldChg>
      <pc:sldChg chg="modSp new del mod">
        <pc:chgData name="정근채" userId="bf3f9740-ba12-4a95-bdcd-7a89d0b0b3a3" providerId="ADAL" clId="{6C9D0A3F-032D-4D73-AE51-E9182C86C4E1}" dt="2021-10-27T07:22:46.205" v="404" actId="47"/>
        <pc:sldMkLst>
          <pc:docMk/>
          <pc:sldMk cId="2293119236" sldId="279"/>
        </pc:sldMkLst>
        <pc:spChg chg="mod">
          <ac:chgData name="정근채" userId="bf3f9740-ba12-4a95-bdcd-7a89d0b0b3a3" providerId="ADAL" clId="{6C9D0A3F-032D-4D73-AE51-E9182C86C4E1}" dt="2021-10-27T07:20:09.212" v="366" actId="15"/>
          <ac:spMkLst>
            <pc:docMk/>
            <pc:sldMk cId="2293119236" sldId="279"/>
            <ac:spMk id="3" creationId="{E16F80DC-0E4E-44D6-9348-6F8CCF370294}"/>
          </ac:spMkLst>
        </pc:spChg>
      </pc:sldChg>
      <pc:sldChg chg="modSp new del mod">
        <pc:chgData name="정근채" userId="bf3f9740-ba12-4a95-bdcd-7a89d0b0b3a3" providerId="ADAL" clId="{6C9D0A3F-032D-4D73-AE51-E9182C86C4E1}" dt="2021-10-27T07:19:34.269" v="343" actId="47"/>
        <pc:sldMkLst>
          <pc:docMk/>
          <pc:sldMk cId="2927086993" sldId="279"/>
        </pc:sldMkLst>
        <pc:spChg chg="mod">
          <ac:chgData name="정근채" userId="bf3f9740-ba12-4a95-bdcd-7a89d0b0b3a3" providerId="ADAL" clId="{6C9D0A3F-032D-4D73-AE51-E9182C86C4E1}" dt="2021-10-27T07:16:25.422" v="323" actId="14"/>
          <ac:spMkLst>
            <pc:docMk/>
            <pc:sldMk cId="2927086993" sldId="279"/>
            <ac:spMk id="3" creationId="{E3790DFD-6672-42A9-84F0-855AA5E612F5}"/>
          </ac:spMkLst>
        </pc:spChg>
      </pc:sldChg>
      <pc:sldChg chg="delSp modSp add mod modClrScheme chgLayout">
        <pc:chgData name="정근채" userId="bf3f9740-ba12-4a95-bdcd-7a89d0b0b3a3" providerId="ADAL" clId="{6C9D0A3F-032D-4D73-AE51-E9182C86C4E1}" dt="2021-10-27T08:06:29.426" v="699" actId="700"/>
        <pc:sldMkLst>
          <pc:docMk/>
          <pc:sldMk cId="4149835259" sldId="280"/>
        </pc:sldMkLst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4149835259" sldId="280"/>
            <ac:spMk id="2" creationId="{CA07A63C-A246-4F8F-8A5A-7141AB85F430}"/>
          </ac:spMkLst>
        </pc:spChg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4149835259" sldId="280"/>
            <ac:spMk id="3" creationId="{04DA367E-3D64-4210-90DC-180FE1F5BFCC}"/>
          </ac:spMkLst>
        </pc:spChg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4149835259" sldId="280"/>
            <ac:spMk id="4" creationId="{58AB20E7-2F91-49F3-9B34-74CEACC53668}"/>
          </ac:spMkLst>
        </pc:spChg>
        <pc:picChg chg="del">
          <ac:chgData name="정근채" userId="bf3f9740-ba12-4a95-bdcd-7a89d0b0b3a3" providerId="ADAL" clId="{6C9D0A3F-032D-4D73-AE51-E9182C86C4E1}" dt="2021-10-27T07:33:30.007" v="471" actId="478"/>
          <ac:picMkLst>
            <pc:docMk/>
            <pc:sldMk cId="4149835259" sldId="280"/>
            <ac:picMk id="9" creationId="{D45664A1-E31B-484E-BC0E-353313F4DEB6}"/>
          </ac:picMkLst>
        </pc:picChg>
      </pc:sldChg>
      <pc:sldChg chg="modSp add mod modClrScheme chgLayout">
        <pc:chgData name="정근채" userId="bf3f9740-ba12-4a95-bdcd-7a89d0b0b3a3" providerId="ADAL" clId="{6C9D0A3F-032D-4D73-AE51-E9182C86C4E1}" dt="2021-10-27T08:06:29.426" v="699" actId="700"/>
        <pc:sldMkLst>
          <pc:docMk/>
          <pc:sldMk cId="1147795416" sldId="281"/>
        </pc:sldMkLst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1147795416" sldId="281"/>
            <ac:spMk id="2" creationId="{CA07A63C-A246-4F8F-8A5A-7141AB85F430}"/>
          </ac:spMkLst>
        </pc:spChg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1147795416" sldId="281"/>
            <ac:spMk id="3" creationId="{04DA367E-3D64-4210-90DC-180FE1F5BFCC}"/>
          </ac:spMkLst>
        </pc:spChg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1147795416" sldId="281"/>
            <ac:spMk id="4" creationId="{58AB20E7-2F91-49F3-9B34-74CEACC53668}"/>
          </ac:spMkLst>
        </pc:spChg>
      </pc:sldChg>
      <pc:sldChg chg="modSp add mod chgLayout">
        <pc:chgData name="정근채" userId="bf3f9740-ba12-4a95-bdcd-7a89d0b0b3a3" providerId="ADAL" clId="{6C9D0A3F-032D-4D73-AE51-E9182C86C4E1}" dt="2021-10-27T08:07:59.306" v="730" actId="6549"/>
        <pc:sldMkLst>
          <pc:docMk/>
          <pc:sldMk cId="703282430" sldId="282"/>
        </pc:sldMkLst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703282430" sldId="282"/>
            <ac:spMk id="2" creationId="{CA07A63C-A246-4F8F-8A5A-7141AB85F430}"/>
          </ac:spMkLst>
        </pc:spChg>
        <pc:spChg chg="mod ord">
          <ac:chgData name="정근채" userId="bf3f9740-ba12-4a95-bdcd-7a89d0b0b3a3" providerId="ADAL" clId="{6C9D0A3F-032D-4D73-AE51-E9182C86C4E1}" dt="2021-10-27T08:07:59.306" v="730" actId="6549"/>
          <ac:spMkLst>
            <pc:docMk/>
            <pc:sldMk cId="703282430" sldId="282"/>
            <ac:spMk id="3" creationId="{04DA367E-3D64-4210-90DC-180FE1F5BFCC}"/>
          </ac:spMkLst>
        </pc:spChg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703282430" sldId="282"/>
            <ac:spMk id="4" creationId="{58AB20E7-2F91-49F3-9B34-74CEACC53668}"/>
          </ac:spMkLst>
        </pc:spChg>
        <pc:spChg chg="mod">
          <ac:chgData name="정근채" userId="bf3f9740-ba12-4a95-bdcd-7a89d0b0b3a3" providerId="ADAL" clId="{6C9D0A3F-032D-4D73-AE51-E9182C86C4E1}" dt="2021-10-27T07:51:39.042" v="643"/>
          <ac:spMkLst>
            <pc:docMk/>
            <pc:sldMk cId="703282430" sldId="282"/>
            <ac:spMk id="5" creationId="{864FABE7-5D73-4BB8-8C5F-49D50641504A}"/>
          </ac:spMkLst>
        </pc:spChg>
      </pc:sldChg>
      <pc:sldChg chg="addSp delSp modSp add mod">
        <pc:chgData name="정근채" userId="bf3f9740-ba12-4a95-bdcd-7a89d0b0b3a3" providerId="ADAL" clId="{6C9D0A3F-032D-4D73-AE51-E9182C86C4E1}" dt="2021-10-27T08:13:54.767" v="793" actId="22"/>
        <pc:sldMkLst>
          <pc:docMk/>
          <pc:sldMk cId="4138741994" sldId="283"/>
        </pc:sldMkLst>
        <pc:spChg chg="mod">
          <ac:chgData name="정근채" userId="bf3f9740-ba12-4a95-bdcd-7a89d0b0b3a3" providerId="ADAL" clId="{6C9D0A3F-032D-4D73-AE51-E9182C86C4E1}" dt="2021-10-27T08:13:24.664" v="790" actId="6549"/>
          <ac:spMkLst>
            <pc:docMk/>
            <pc:sldMk cId="4138741994" sldId="283"/>
            <ac:spMk id="2" creationId="{CA07A63C-A246-4F8F-8A5A-7141AB85F430}"/>
          </ac:spMkLst>
        </pc:spChg>
        <pc:spChg chg="mod">
          <ac:chgData name="정근채" userId="bf3f9740-ba12-4a95-bdcd-7a89d0b0b3a3" providerId="ADAL" clId="{6C9D0A3F-032D-4D73-AE51-E9182C86C4E1}" dt="2021-10-27T08:13:29.064" v="791" actId="6549"/>
          <ac:spMkLst>
            <pc:docMk/>
            <pc:sldMk cId="4138741994" sldId="283"/>
            <ac:spMk id="3" creationId="{04DA367E-3D64-4210-90DC-180FE1F5BFCC}"/>
          </ac:spMkLst>
        </pc:spChg>
        <pc:spChg chg="mod">
          <ac:chgData name="정근채" userId="bf3f9740-ba12-4a95-bdcd-7a89d0b0b3a3" providerId="ADAL" clId="{6C9D0A3F-032D-4D73-AE51-E9182C86C4E1}" dt="2021-10-27T08:08:45.718" v="735"/>
          <ac:spMkLst>
            <pc:docMk/>
            <pc:sldMk cId="4138741994" sldId="283"/>
            <ac:spMk id="5" creationId="{864FABE7-5D73-4BB8-8C5F-49D50641504A}"/>
          </ac:spMkLst>
        </pc:spChg>
        <pc:spChg chg="add del">
          <ac:chgData name="정근채" userId="bf3f9740-ba12-4a95-bdcd-7a89d0b0b3a3" providerId="ADAL" clId="{6C9D0A3F-032D-4D73-AE51-E9182C86C4E1}" dt="2021-10-27T08:13:54.767" v="793" actId="22"/>
          <ac:spMkLst>
            <pc:docMk/>
            <pc:sldMk cId="4138741994" sldId="283"/>
            <ac:spMk id="7" creationId="{8BE0FC75-C6CD-485E-9263-C3389C5EDDA6}"/>
          </ac:spMkLst>
        </pc:spChg>
      </pc:sldChg>
      <pc:sldChg chg="modSp add mod">
        <pc:chgData name="정근채" userId="bf3f9740-ba12-4a95-bdcd-7a89d0b0b3a3" providerId="ADAL" clId="{6C9D0A3F-032D-4D73-AE51-E9182C86C4E1}" dt="2021-10-27T08:27:21.969" v="875" actId="6549"/>
        <pc:sldMkLst>
          <pc:docMk/>
          <pc:sldMk cId="3749210264" sldId="284"/>
        </pc:sldMkLst>
        <pc:spChg chg="mod">
          <ac:chgData name="정근채" userId="bf3f9740-ba12-4a95-bdcd-7a89d0b0b3a3" providerId="ADAL" clId="{6C9D0A3F-032D-4D73-AE51-E9182C86C4E1}" dt="2021-10-27T08:27:21.969" v="875" actId="6549"/>
          <ac:spMkLst>
            <pc:docMk/>
            <pc:sldMk cId="3749210264" sldId="284"/>
            <ac:spMk id="3" creationId="{04DA367E-3D64-4210-90DC-180FE1F5BFCC}"/>
          </ac:spMkLst>
        </pc:spChg>
      </pc:sldChg>
      <pc:sldChg chg="modSp add mod">
        <pc:chgData name="정근채" userId="bf3f9740-ba12-4a95-bdcd-7a89d0b0b3a3" providerId="ADAL" clId="{6C9D0A3F-032D-4D73-AE51-E9182C86C4E1}" dt="2021-10-28T07:33:44.984" v="1138"/>
        <pc:sldMkLst>
          <pc:docMk/>
          <pc:sldMk cId="194789952" sldId="285"/>
        </pc:sldMkLst>
        <pc:spChg chg="mod">
          <ac:chgData name="정근채" userId="bf3f9740-ba12-4a95-bdcd-7a89d0b0b3a3" providerId="ADAL" clId="{6C9D0A3F-032D-4D73-AE51-E9182C86C4E1}" dt="2021-10-27T08:27:52.523" v="879"/>
          <ac:spMkLst>
            <pc:docMk/>
            <pc:sldMk cId="194789952" sldId="285"/>
            <ac:spMk id="2" creationId="{CA07A63C-A246-4F8F-8A5A-7141AB85F430}"/>
          </ac:spMkLst>
        </pc:spChg>
        <pc:spChg chg="mod">
          <ac:chgData name="정근채" userId="bf3f9740-ba12-4a95-bdcd-7a89d0b0b3a3" providerId="ADAL" clId="{6C9D0A3F-032D-4D73-AE51-E9182C86C4E1}" dt="2021-10-28T07:33:44.984" v="1138"/>
          <ac:spMkLst>
            <pc:docMk/>
            <pc:sldMk cId="194789952" sldId="285"/>
            <ac:spMk id="3" creationId="{04DA367E-3D64-4210-90DC-180FE1F5BFCC}"/>
          </ac:spMkLst>
        </pc:spChg>
      </pc:sldChg>
      <pc:sldChg chg="addSp delSp modSp add mod">
        <pc:chgData name="정근채" userId="bf3f9740-ba12-4a95-bdcd-7a89d0b0b3a3" providerId="ADAL" clId="{6C9D0A3F-032D-4D73-AE51-E9182C86C4E1}" dt="2021-10-27T08:32:45.813" v="967" actId="22"/>
        <pc:sldMkLst>
          <pc:docMk/>
          <pc:sldMk cId="610310645" sldId="286"/>
        </pc:sldMkLst>
        <pc:spChg chg="mod">
          <ac:chgData name="정근채" userId="bf3f9740-ba12-4a95-bdcd-7a89d0b0b3a3" providerId="ADAL" clId="{6C9D0A3F-032D-4D73-AE51-E9182C86C4E1}" dt="2021-10-27T08:30:19.969" v="930"/>
          <ac:spMkLst>
            <pc:docMk/>
            <pc:sldMk cId="610310645" sldId="286"/>
            <ac:spMk id="2" creationId="{CA07A63C-A246-4F8F-8A5A-7141AB85F430}"/>
          </ac:spMkLst>
        </pc:spChg>
        <pc:spChg chg="mod">
          <ac:chgData name="정근채" userId="bf3f9740-ba12-4a95-bdcd-7a89d0b0b3a3" providerId="ADAL" clId="{6C9D0A3F-032D-4D73-AE51-E9182C86C4E1}" dt="2021-10-27T08:32:36.575" v="965" actId="108"/>
          <ac:spMkLst>
            <pc:docMk/>
            <pc:sldMk cId="610310645" sldId="286"/>
            <ac:spMk id="3" creationId="{04DA367E-3D64-4210-90DC-180FE1F5BFCC}"/>
          </ac:spMkLst>
        </pc:spChg>
        <pc:spChg chg="add del">
          <ac:chgData name="정근채" userId="bf3f9740-ba12-4a95-bdcd-7a89d0b0b3a3" providerId="ADAL" clId="{6C9D0A3F-032D-4D73-AE51-E9182C86C4E1}" dt="2021-10-27T08:32:45.813" v="967" actId="22"/>
          <ac:spMkLst>
            <pc:docMk/>
            <pc:sldMk cId="610310645" sldId="286"/>
            <ac:spMk id="7" creationId="{E066F23A-4A4A-44BD-BB60-B11EFE13A027}"/>
          </ac:spMkLst>
        </pc:spChg>
      </pc:sldChg>
      <pc:sldChg chg="modSp add mod">
        <pc:chgData name="정근채" userId="bf3f9740-ba12-4a95-bdcd-7a89d0b0b3a3" providerId="ADAL" clId="{6C9D0A3F-032D-4D73-AE51-E9182C86C4E1}" dt="2021-10-27T08:35:32.347" v="1019" actId="108"/>
        <pc:sldMkLst>
          <pc:docMk/>
          <pc:sldMk cId="3119770812" sldId="287"/>
        </pc:sldMkLst>
        <pc:spChg chg="mod">
          <ac:chgData name="정근채" userId="bf3f9740-ba12-4a95-bdcd-7a89d0b0b3a3" providerId="ADAL" clId="{6C9D0A3F-032D-4D73-AE51-E9182C86C4E1}" dt="2021-10-27T08:32:57.068" v="971"/>
          <ac:spMkLst>
            <pc:docMk/>
            <pc:sldMk cId="3119770812" sldId="287"/>
            <ac:spMk id="2" creationId="{CA07A63C-A246-4F8F-8A5A-7141AB85F430}"/>
          </ac:spMkLst>
        </pc:spChg>
        <pc:spChg chg="mod">
          <ac:chgData name="정근채" userId="bf3f9740-ba12-4a95-bdcd-7a89d0b0b3a3" providerId="ADAL" clId="{6C9D0A3F-032D-4D73-AE51-E9182C86C4E1}" dt="2021-10-27T08:35:32.347" v="1019" actId="108"/>
          <ac:spMkLst>
            <pc:docMk/>
            <pc:sldMk cId="3119770812" sldId="287"/>
            <ac:spMk id="3" creationId="{04DA367E-3D64-4210-90DC-180FE1F5BFCC}"/>
          </ac:spMkLst>
        </pc:spChg>
      </pc:sldChg>
      <pc:sldChg chg="modSp add mod">
        <pc:chgData name="정근채" userId="bf3f9740-ba12-4a95-bdcd-7a89d0b0b3a3" providerId="ADAL" clId="{6C9D0A3F-032D-4D73-AE51-E9182C86C4E1}" dt="2021-10-27T08:36:44.179" v="1044" actId="20577"/>
        <pc:sldMkLst>
          <pc:docMk/>
          <pc:sldMk cId="2651780136" sldId="288"/>
        </pc:sldMkLst>
        <pc:spChg chg="mod">
          <ac:chgData name="정근채" userId="bf3f9740-ba12-4a95-bdcd-7a89d0b0b3a3" providerId="ADAL" clId="{6C9D0A3F-032D-4D73-AE51-E9182C86C4E1}" dt="2021-10-27T08:35:49.281" v="1023"/>
          <ac:spMkLst>
            <pc:docMk/>
            <pc:sldMk cId="2651780136" sldId="288"/>
            <ac:spMk id="2" creationId="{CA07A63C-A246-4F8F-8A5A-7141AB85F430}"/>
          </ac:spMkLst>
        </pc:spChg>
        <pc:spChg chg="mod">
          <ac:chgData name="정근채" userId="bf3f9740-ba12-4a95-bdcd-7a89d0b0b3a3" providerId="ADAL" clId="{6C9D0A3F-032D-4D73-AE51-E9182C86C4E1}" dt="2021-10-27T08:36:44.179" v="1044" actId="20577"/>
          <ac:spMkLst>
            <pc:docMk/>
            <pc:sldMk cId="2651780136" sldId="288"/>
            <ac:spMk id="3" creationId="{04DA367E-3D64-4210-90DC-180FE1F5BFCC}"/>
          </ac:spMkLst>
        </pc:spChg>
      </pc:sldChg>
      <pc:sldMasterChg chg="addSp delSp modSp mod addSldLayout delSldLayout modSldLayout">
        <pc:chgData name="정근채" userId="bf3f9740-ba12-4a95-bdcd-7a89d0b0b3a3" providerId="ADAL" clId="{6C9D0A3F-032D-4D73-AE51-E9182C86C4E1}" dt="2021-10-27T08:06:39.475" v="700" actId="2696"/>
        <pc:sldMasterMkLst>
          <pc:docMk/>
          <pc:sldMasterMk cId="4113570775" sldId="2147483660"/>
        </pc:sldMasterMkLst>
        <pc:spChg chg="mod">
          <ac:chgData name="정근채" userId="bf3f9740-ba12-4a95-bdcd-7a89d0b0b3a3" providerId="ADAL" clId="{6C9D0A3F-032D-4D73-AE51-E9182C86C4E1}" dt="2021-10-27T07:18:00.015" v="329" actId="14100"/>
          <ac:spMkLst>
            <pc:docMk/>
            <pc:sldMasterMk cId="4113570775" sldId="2147483660"/>
            <ac:spMk id="2" creationId="{00000000-0000-0000-0000-000000000000}"/>
          </ac:spMkLst>
        </pc:spChg>
        <pc:spChg chg="mod">
          <ac:chgData name="정근채" userId="bf3f9740-ba12-4a95-bdcd-7a89d0b0b3a3" providerId="ADAL" clId="{6C9D0A3F-032D-4D73-AE51-E9182C86C4E1}" dt="2021-10-27T07:43:54.551" v="589" actId="108"/>
          <ac:spMkLst>
            <pc:docMk/>
            <pc:sldMasterMk cId="4113570775" sldId="2147483660"/>
            <ac:spMk id="3" creationId="{00000000-0000-0000-0000-000000000000}"/>
          </ac:spMkLst>
        </pc:spChg>
        <pc:spChg chg="del mod">
          <ac:chgData name="정근채" userId="bf3f9740-ba12-4a95-bdcd-7a89d0b0b3a3" providerId="ADAL" clId="{6C9D0A3F-032D-4D73-AE51-E9182C86C4E1}" dt="2021-10-27T07:18:36.532" v="339" actId="478"/>
          <ac:spMkLst>
            <pc:docMk/>
            <pc:sldMasterMk cId="4113570775" sldId="2147483660"/>
            <ac:spMk id="4" creationId="{00000000-0000-0000-0000-000000000000}"/>
          </ac:spMkLst>
        </pc:spChg>
        <pc:spChg chg="del mod">
          <ac:chgData name="정근채" userId="bf3f9740-ba12-4a95-bdcd-7a89d0b0b3a3" providerId="ADAL" clId="{6C9D0A3F-032D-4D73-AE51-E9182C86C4E1}" dt="2021-10-27T07:18:36.532" v="339" actId="478"/>
          <ac:spMkLst>
            <pc:docMk/>
            <pc:sldMasterMk cId="4113570775" sldId="2147483660"/>
            <ac:spMk id="5" creationId="{00000000-0000-0000-0000-000000000000}"/>
          </ac:spMkLst>
        </pc:spChg>
        <pc:spChg chg="mod">
          <ac:chgData name="정근채" userId="bf3f9740-ba12-4a95-bdcd-7a89d0b0b3a3" providerId="ADAL" clId="{6C9D0A3F-032D-4D73-AE51-E9182C86C4E1}" dt="2021-10-27T07:19:12.820" v="342" actId="207"/>
          <ac:spMkLst>
            <pc:docMk/>
            <pc:sldMasterMk cId="4113570775" sldId="2147483660"/>
            <ac:spMk id="6" creationId="{00000000-0000-0000-0000-000000000000}"/>
          </ac:spMkLst>
        </pc:spChg>
        <pc:spChg chg="add del mod">
          <ac:chgData name="정근채" userId="bf3f9740-ba12-4a95-bdcd-7a89d0b0b3a3" providerId="ADAL" clId="{6C9D0A3F-032D-4D73-AE51-E9182C86C4E1}" dt="2021-10-27T07:18:08.241" v="331" actId="478"/>
          <ac:spMkLst>
            <pc:docMk/>
            <pc:sldMasterMk cId="4113570775" sldId="2147483660"/>
            <ac:spMk id="7" creationId="{B672E427-A08D-47B0-93C5-D1F623EBC514}"/>
          </ac:spMkLst>
        </pc:spChg>
        <pc:sldLayoutChg chg="delSp modSp mod">
          <pc:chgData name="정근채" userId="bf3f9740-ba12-4a95-bdcd-7a89d0b0b3a3" providerId="ADAL" clId="{6C9D0A3F-032D-4D73-AE51-E9182C86C4E1}" dt="2021-10-27T07:18:22.659" v="337" actId="404"/>
          <pc:sldLayoutMkLst>
            <pc:docMk/>
            <pc:sldMasterMk cId="4113570775" sldId="2147483660"/>
            <pc:sldLayoutMk cId="1648235987" sldId="2147483661"/>
          </pc:sldLayoutMkLst>
          <pc:spChg chg="mod">
            <ac:chgData name="정근채" userId="bf3f9740-ba12-4a95-bdcd-7a89d0b0b3a3" providerId="ADAL" clId="{6C9D0A3F-032D-4D73-AE51-E9182C86C4E1}" dt="2021-10-27T07:18:22.659" v="337" actId="404"/>
            <ac:spMkLst>
              <pc:docMk/>
              <pc:sldMasterMk cId="4113570775" sldId="2147483660"/>
              <pc:sldLayoutMk cId="1648235987" sldId="2147483661"/>
              <ac:spMk id="2" creationId="{00000000-0000-0000-0000-000000000000}"/>
            </ac:spMkLst>
          </pc:spChg>
          <pc:spChg chg="del">
            <ac:chgData name="정근채" userId="bf3f9740-ba12-4a95-bdcd-7a89d0b0b3a3" providerId="ADAL" clId="{6C9D0A3F-032D-4D73-AE51-E9182C86C4E1}" dt="2021-10-27T07:18:16.376" v="334" actId="478"/>
            <ac:spMkLst>
              <pc:docMk/>
              <pc:sldMasterMk cId="4113570775" sldId="2147483660"/>
              <pc:sldLayoutMk cId="1648235987" sldId="2147483661"/>
              <ac:spMk id="4" creationId="{00000000-0000-0000-0000-000000000000}"/>
            </ac:spMkLst>
          </pc:spChg>
          <pc:spChg chg="del mod">
            <ac:chgData name="정근채" userId="bf3f9740-ba12-4a95-bdcd-7a89d0b0b3a3" providerId="ADAL" clId="{6C9D0A3F-032D-4D73-AE51-E9182C86C4E1}" dt="2021-10-27T07:18:14.415" v="333" actId="478"/>
            <ac:spMkLst>
              <pc:docMk/>
              <pc:sldMasterMk cId="4113570775" sldId="2147483660"/>
              <pc:sldLayoutMk cId="1648235987" sldId="2147483661"/>
              <ac:spMk id="5" creationId="{00000000-0000-0000-0000-000000000000}"/>
            </ac:spMkLst>
          </pc:spChg>
          <pc:spChg chg="del">
            <ac:chgData name="정근채" userId="bf3f9740-ba12-4a95-bdcd-7a89d0b0b3a3" providerId="ADAL" clId="{6C9D0A3F-032D-4D73-AE51-E9182C86C4E1}" dt="2021-10-27T07:18:14.415" v="333" actId="478"/>
            <ac:spMkLst>
              <pc:docMk/>
              <pc:sldMasterMk cId="4113570775" sldId="2147483660"/>
              <pc:sldLayoutMk cId="1648235987" sldId="2147483661"/>
              <ac:spMk id="6" creationId="{00000000-0000-0000-0000-000000000000}"/>
            </ac:spMkLst>
          </pc:spChg>
        </pc:sldLayoutChg>
        <pc:sldLayoutChg chg="addSp delSp modSp mod">
          <pc:chgData name="정근채" userId="bf3f9740-ba12-4a95-bdcd-7a89d0b0b3a3" providerId="ADAL" clId="{6C9D0A3F-032D-4D73-AE51-E9182C86C4E1}" dt="2021-10-27T07:45:52.254" v="607"/>
          <pc:sldLayoutMkLst>
            <pc:docMk/>
            <pc:sldMasterMk cId="4113570775" sldId="2147483660"/>
            <pc:sldLayoutMk cId="2602230343" sldId="2147483662"/>
          </pc:sldLayoutMkLst>
          <pc:spChg chg="del mod">
            <ac:chgData name="정근채" userId="bf3f9740-ba12-4a95-bdcd-7a89d0b0b3a3" providerId="ADAL" clId="{6C9D0A3F-032D-4D73-AE51-E9182C86C4E1}" dt="2021-10-27T07:45:48.804" v="602" actId="478"/>
            <ac:spMkLst>
              <pc:docMk/>
              <pc:sldMasterMk cId="4113570775" sldId="2147483660"/>
              <pc:sldLayoutMk cId="2602230343" sldId="2147483662"/>
              <ac:spMk id="2" creationId="{00000000-0000-0000-0000-000000000000}"/>
            </ac:spMkLst>
          </pc:spChg>
          <pc:spChg chg="del mod">
            <ac:chgData name="정근채" userId="bf3f9740-ba12-4a95-bdcd-7a89d0b0b3a3" providerId="ADAL" clId="{6C9D0A3F-032D-4D73-AE51-E9182C86C4E1}" dt="2021-10-27T07:45:48.804" v="602" actId="478"/>
            <ac:spMkLst>
              <pc:docMk/>
              <pc:sldMasterMk cId="4113570775" sldId="2147483660"/>
              <pc:sldLayoutMk cId="2602230343" sldId="2147483662"/>
              <ac:spMk id="3" creationId="{00000000-0000-0000-0000-000000000000}"/>
            </ac:spMkLst>
          </pc:spChg>
          <pc:spChg chg="del mod">
            <ac:chgData name="정근채" userId="bf3f9740-ba12-4a95-bdcd-7a89d0b0b3a3" providerId="ADAL" clId="{6C9D0A3F-032D-4D73-AE51-E9182C86C4E1}" dt="2021-10-27T06:59:23.158" v="193" actId="478"/>
            <ac:spMkLst>
              <pc:docMk/>
              <pc:sldMasterMk cId="4113570775" sldId="2147483660"/>
              <pc:sldLayoutMk cId="2602230343" sldId="2147483662"/>
              <ac:spMk id="4" creationId="{00000000-0000-0000-0000-000000000000}"/>
            </ac:spMkLst>
          </pc:spChg>
          <pc:spChg chg="del mod">
            <ac:chgData name="정근채" userId="bf3f9740-ba12-4a95-bdcd-7a89d0b0b3a3" providerId="ADAL" clId="{6C9D0A3F-032D-4D73-AE51-E9182C86C4E1}" dt="2021-10-27T06:59:23.158" v="193" actId="478"/>
            <ac:spMkLst>
              <pc:docMk/>
              <pc:sldMasterMk cId="4113570775" sldId="2147483660"/>
              <pc:sldLayoutMk cId="2602230343" sldId="2147483662"/>
              <ac:spMk id="5" creationId="{00000000-0000-0000-0000-000000000000}"/>
            </ac:spMkLst>
          </pc:spChg>
          <pc:spChg chg="mod">
            <ac:chgData name="정근채" userId="bf3f9740-ba12-4a95-bdcd-7a89d0b0b3a3" providerId="ADAL" clId="{6C9D0A3F-032D-4D73-AE51-E9182C86C4E1}" dt="2021-10-27T07:01:59.279" v="216" actId="403"/>
            <ac:spMkLst>
              <pc:docMk/>
              <pc:sldMasterMk cId="4113570775" sldId="2147483660"/>
              <pc:sldLayoutMk cId="2602230343" sldId="2147483662"/>
              <ac:spMk id="6" creationId="{00000000-0000-0000-0000-000000000000}"/>
            </ac:spMkLst>
          </pc:spChg>
          <pc:spChg chg="add del mod">
            <ac:chgData name="정근채" userId="bf3f9740-ba12-4a95-bdcd-7a89d0b0b3a3" providerId="ADAL" clId="{6C9D0A3F-032D-4D73-AE51-E9182C86C4E1}" dt="2021-10-27T07:00:40.489" v="207" actId="478"/>
            <ac:spMkLst>
              <pc:docMk/>
              <pc:sldMasterMk cId="4113570775" sldId="2147483660"/>
              <pc:sldLayoutMk cId="2602230343" sldId="2147483662"/>
              <ac:spMk id="7" creationId="{B4EA2748-73AF-428D-A5CE-B780A0222635}"/>
            </ac:spMkLst>
          </pc:spChg>
          <pc:spChg chg="add del mod">
            <ac:chgData name="정근채" userId="bf3f9740-ba12-4a95-bdcd-7a89d0b0b3a3" providerId="ADAL" clId="{6C9D0A3F-032D-4D73-AE51-E9182C86C4E1}" dt="2021-10-27T07:01:51.288" v="215" actId="478"/>
            <ac:spMkLst>
              <pc:docMk/>
              <pc:sldMasterMk cId="4113570775" sldId="2147483660"/>
              <pc:sldLayoutMk cId="2602230343" sldId="2147483662"/>
              <ac:spMk id="8" creationId="{4602E7B0-3CE4-4AEB-BFA5-5AB54BAD152F}"/>
            </ac:spMkLst>
          </pc:spChg>
          <pc:spChg chg="add del mod">
            <ac:chgData name="정근채" userId="bf3f9740-ba12-4a95-bdcd-7a89d0b0b3a3" providerId="ADAL" clId="{6C9D0A3F-032D-4D73-AE51-E9182C86C4E1}" dt="2021-10-27T07:03:56.207" v="230" actId="21"/>
            <ac:spMkLst>
              <pc:docMk/>
              <pc:sldMasterMk cId="4113570775" sldId="2147483660"/>
              <pc:sldLayoutMk cId="2602230343" sldId="2147483662"/>
              <ac:spMk id="9" creationId="{FCCACAF2-D670-4A6F-B73A-DF8945E72617}"/>
            </ac:spMkLst>
          </pc:spChg>
          <pc:spChg chg="add del mod">
            <ac:chgData name="정근채" userId="bf3f9740-ba12-4a95-bdcd-7a89d0b0b3a3" providerId="ADAL" clId="{6C9D0A3F-032D-4D73-AE51-E9182C86C4E1}" dt="2021-10-27T07:45:52.254" v="607"/>
            <ac:spMkLst>
              <pc:docMk/>
              <pc:sldMasterMk cId="4113570775" sldId="2147483660"/>
              <pc:sldLayoutMk cId="2602230343" sldId="2147483662"/>
              <ac:spMk id="10" creationId="{91BEA4F9-FAFD-4BB8-B016-D89DC86F4138}"/>
            </ac:spMkLst>
          </pc:spChg>
          <pc:spChg chg="add del mod">
            <ac:chgData name="정근채" userId="bf3f9740-ba12-4a95-bdcd-7a89d0b0b3a3" providerId="ADAL" clId="{6C9D0A3F-032D-4D73-AE51-E9182C86C4E1}" dt="2021-10-27T07:45:52.254" v="607"/>
            <ac:spMkLst>
              <pc:docMk/>
              <pc:sldMasterMk cId="4113570775" sldId="2147483660"/>
              <pc:sldLayoutMk cId="2602230343" sldId="2147483662"/>
              <ac:spMk id="11" creationId="{AD480E52-874E-42E4-9D69-912A10872FA0}"/>
            </ac:spMkLst>
          </pc:spChg>
        </pc:sldLayoutChg>
        <pc:sldLayoutChg chg="delSp modSp del mod">
          <pc:chgData name="정근채" userId="bf3f9740-ba12-4a95-bdcd-7a89d0b0b3a3" providerId="ADAL" clId="{6C9D0A3F-032D-4D73-AE51-E9182C86C4E1}" dt="2021-10-27T08:06:39.475" v="700" actId="2696"/>
          <pc:sldLayoutMkLst>
            <pc:docMk/>
            <pc:sldMasterMk cId="4113570775" sldId="2147483660"/>
            <pc:sldLayoutMk cId="1876272463" sldId="2147483663"/>
          </pc:sldLayoutMkLst>
          <pc:spChg chg="mod">
            <ac:chgData name="정근채" userId="bf3f9740-ba12-4a95-bdcd-7a89d0b0b3a3" providerId="ADAL" clId="{6C9D0A3F-032D-4D73-AE51-E9182C86C4E1}" dt="2021-10-27T07:42:49.209" v="575" actId="1076"/>
            <ac:spMkLst>
              <pc:docMk/>
              <pc:sldMasterMk cId="4113570775" sldId="2147483660"/>
              <pc:sldLayoutMk cId="1876272463" sldId="2147483663"/>
              <ac:spMk id="2" creationId="{00000000-0000-0000-0000-000000000000}"/>
            </ac:spMkLst>
          </pc:spChg>
          <pc:spChg chg="mod">
            <ac:chgData name="정근채" userId="bf3f9740-ba12-4a95-bdcd-7a89d0b0b3a3" providerId="ADAL" clId="{6C9D0A3F-032D-4D73-AE51-E9182C86C4E1}" dt="2021-10-27T07:42:49.209" v="575" actId="1076"/>
            <ac:spMkLst>
              <pc:docMk/>
              <pc:sldMasterMk cId="4113570775" sldId="2147483660"/>
              <pc:sldLayoutMk cId="1876272463" sldId="2147483663"/>
              <ac:spMk id="3" creationId="{00000000-0000-0000-0000-000000000000}"/>
            </ac:spMkLst>
          </pc:spChg>
          <pc:spChg chg="del mod">
            <ac:chgData name="정근채" userId="bf3f9740-ba12-4a95-bdcd-7a89d0b0b3a3" providerId="ADAL" clId="{6C9D0A3F-032D-4D73-AE51-E9182C86C4E1}" dt="2021-10-27T07:42:13.103" v="563" actId="478"/>
            <ac:spMkLst>
              <pc:docMk/>
              <pc:sldMasterMk cId="4113570775" sldId="2147483660"/>
              <pc:sldLayoutMk cId="1876272463" sldId="2147483663"/>
              <ac:spMk id="4" creationId="{00000000-0000-0000-0000-000000000000}"/>
            </ac:spMkLst>
          </pc:spChg>
          <pc:spChg chg="del mod">
            <ac:chgData name="정근채" userId="bf3f9740-ba12-4a95-bdcd-7a89d0b0b3a3" providerId="ADAL" clId="{6C9D0A3F-032D-4D73-AE51-E9182C86C4E1}" dt="2021-10-27T07:42:13.103" v="563" actId="478"/>
            <ac:spMkLst>
              <pc:docMk/>
              <pc:sldMasterMk cId="4113570775" sldId="2147483660"/>
              <pc:sldLayoutMk cId="1876272463" sldId="2147483663"/>
              <ac:spMk id="5" creationId="{00000000-0000-0000-0000-000000000000}"/>
            </ac:spMkLst>
          </pc:spChg>
          <pc:spChg chg="mod">
            <ac:chgData name="정근채" userId="bf3f9740-ba12-4a95-bdcd-7a89d0b0b3a3" providerId="ADAL" clId="{6C9D0A3F-032D-4D73-AE51-E9182C86C4E1}" dt="2021-10-27T07:42:49.209" v="575" actId="1076"/>
            <ac:spMkLst>
              <pc:docMk/>
              <pc:sldMasterMk cId="4113570775" sldId="2147483660"/>
              <pc:sldLayoutMk cId="1876272463" sldId="2147483663"/>
              <ac:spMk id="6" creationId="{00000000-0000-0000-0000-000000000000}"/>
            </ac:spMkLst>
          </pc:spChg>
        </pc:sldLayoutChg>
        <pc:sldLayoutChg chg="new del mod">
          <pc:chgData name="정근채" userId="bf3f9740-ba12-4a95-bdcd-7a89d0b0b3a3" providerId="ADAL" clId="{6C9D0A3F-032D-4D73-AE51-E9182C86C4E1}" dt="2021-10-27T07:20:41.350" v="368" actId="11236"/>
          <pc:sldLayoutMkLst>
            <pc:docMk/>
            <pc:sldMasterMk cId="4113570775" sldId="2147483660"/>
            <pc:sldLayoutMk cId="2331244499" sldId="2147483663"/>
          </pc:sldLayoutMkLst>
        </pc:sldLayoutChg>
        <pc:sldLayoutChg chg="del">
          <pc:chgData name="정근채" userId="bf3f9740-ba12-4a95-bdcd-7a89d0b0b3a3" providerId="ADAL" clId="{6C9D0A3F-032D-4D73-AE51-E9182C86C4E1}" dt="2021-10-27T06:58:38.830" v="182" actId="2696"/>
          <pc:sldLayoutMkLst>
            <pc:docMk/>
            <pc:sldMasterMk cId="4113570775" sldId="2147483660"/>
            <pc:sldLayoutMk cId="2873932314" sldId="2147483663"/>
          </pc:sldLayoutMkLst>
        </pc:sldLayoutChg>
        <pc:sldLayoutChg chg="del">
          <pc:chgData name="정근채" userId="bf3f9740-ba12-4a95-bdcd-7a89d0b0b3a3" providerId="ADAL" clId="{6C9D0A3F-032D-4D73-AE51-E9182C86C4E1}" dt="2021-10-27T06:58:39.004" v="183" actId="2696"/>
          <pc:sldLayoutMkLst>
            <pc:docMk/>
            <pc:sldMasterMk cId="4113570775" sldId="2147483660"/>
            <pc:sldLayoutMk cId="3903019763" sldId="2147483664"/>
          </pc:sldLayoutMkLst>
        </pc:sldLayoutChg>
        <pc:sldLayoutChg chg="del">
          <pc:chgData name="정근채" userId="bf3f9740-ba12-4a95-bdcd-7a89d0b0b3a3" providerId="ADAL" clId="{6C9D0A3F-032D-4D73-AE51-E9182C86C4E1}" dt="2021-10-27T06:58:39.188" v="184" actId="2696"/>
          <pc:sldLayoutMkLst>
            <pc:docMk/>
            <pc:sldMasterMk cId="4113570775" sldId="2147483660"/>
            <pc:sldLayoutMk cId="3475157123" sldId="2147483665"/>
          </pc:sldLayoutMkLst>
        </pc:sldLayoutChg>
        <pc:sldLayoutChg chg="del">
          <pc:chgData name="정근채" userId="bf3f9740-ba12-4a95-bdcd-7a89d0b0b3a3" providerId="ADAL" clId="{6C9D0A3F-032D-4D73-AE51-E9182C86C4E1}" dt="2021-10-27T06:58:39.371" v="185" actId="2696"/>
          <pc:sldLayoutMkLst>
            <pc:docMk/>
            <pc:sldMasterMk cId="4113570775" sldId="2147483660"/>
            <pc:sldLayoutMk cId="2959911881" sldId="2147483666"/>
          </pc:sldLayoutMkLst>
        </pc:sldLayoutChg>
        <pc:sldLayoutChg chg="del">
          <pc:chgData name="정근채" userId="bf3f9740-ba12-4a95-bdcd-7a89d0b0b3a3" providerId="ADAL" clId="{6C9D0A3F-032D-4D73-AE51-E9182C86C4E1}" dt="2021-10-27T06:58:39.532" v="186" actId="2696"/>
          <pc:sldLayoutMkLst>
            <pc:docMk/>
            <pc:sldMasterMk cId="4113570775" sldId="2147483660"/>
            <pc:sldLayoutMk cId="2900036702" sldId="2147483667"/>
          </pc:sldLayoutMkLst>
        </pc:sldLayoutChg>
        <pc:sldLayoutChg chg="del">
          <pc:chgData name="정근채" userId="bf3f9740-ba12-4a95-bdcd-7a89d0b0b3a3" providerId="ADAL" clId="{6C9D0A3F-032D-4D73-AE51-E9182C86C4E1}" dt="2021-10-27T06:58:39.720" v="187" actId="2696"/>
          <pc:sldLayoutMkLst>
            <pc:docMk/>
            <pc:sldMasterMk cId="4113570775" sldId="2147483660"/>
            <pc:sldLayoutMk cId="881949177" sldId="2147483668"/>
          </pc:sldLayoutMkLst>
        </pc:sldLayoutChg>
        <pc:sldLayoutChg chg="del">
          <pc:chgData name="정근채" userId="bf3f9740-ba12-4a95-bdcd-7a89d0b0b3a3" providerId="ADAL" clId="{6C9D0A3F-032D-4D73-AE51-E9182C86C4E1}" dt="2021-10-27T06:58:39.885" v="188" actId="2696"/>
          <pc:sldLayoutMkLst>
            <pc:docMk/>
            <pc:sldMasterMk cId="4113570775" sldId="2147483660"/>
            <pc:sldLayoutMk cId="2468527588" sldId="2147483669"/>
          </pc:sldLayoutMkLst>
        </pc:sldLayoutChg>
        <pc:sldLayoutChg chg="del">
          <pc:chgData name="정근채" userId="bf3f9740-ba12-4a95-bdcd-7a89d0b0b3a3" providerId="ADAL" clId="{6C9D0A3F-032D-4D73-AE51-E9182C86C4E1}" dt="2021-10-27T06:58:40.077" v="189" actId="2696"/>
          <pc:sldLayoutMkLst>
            <pc:docMk/>
            <pc:sldMasterMk cId="4113570775" sldId="2147483660"/>
            <pc:sldLayoutMk cId="3791506033" sldId="2147483670"/>
          </pc:sldLayoutMkLst>
        </pc:sldLayoutChg>
        <pc:sldLayoutChg chg="del">
          <pc:chgData name="정근채" userId="bf3f9740-ba12-4a95-bdcd-7a89d0b0b3a3" providerId="ADAL" clId="{6C9D0A3F-032D-4D73-AE51-E9182C86C4E1}" dt="2021-10-27T06:58:40.228" v="190" actId="2696"/>
          <pc:sldLayoutMkLst>
            <pc:docMk/>
            <pc:sldMasterMk cId="4113570775" sldId="2147483660"/>
            <pc:sldLayoutMk cId="3071438494" sldId="214748367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F50E4-2343-4A2D-AF2B-227F75F1D402}" type="datetimeFigureOut">
              <a:rPr lang="ko-KR" altLang="en-US" smtClean="0"/>
              <a:t>2022-02-14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44B833-9DA6-4C1E-A58C-58E468149F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9290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23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fld id="{7C904586-15B9-4D10-A05E-625E033CD532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1BEA4F9-FAFD-4BB8-B016-D89DC86F4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600451"/>
            <a:ext cx="8543925" cy="6667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D480E52-874E-42E4-9D69-912A10872FA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1037" y="1810126"/>
            <a:ext cx="8543925" cy="4351338"/>
          </a:xfrm>
        </p:spPr>
        <p:txBody>
          <a:bodyPr/>
          <a:lstStyle>
            <a:lvl1pPr marL="228600" indent="-228600">
              <a:lnSpc>
                <a:spcPct val="100000"/>
              </a:lnSpc>
              <a:defRPr lang="ko-KR" altLang="en-US" sz="1400" kern="1200" dirty="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defRPr lang="ko-KR" altLang="en-US" sz="1400" kern="1200" dirty="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Font typeface="Calibri" panose="020F0502020204030204" pitchFamily="34" charset="0"/>
              <a:buChar char="⁻"/>
              <a:defRPr sz="1400"/>
            </a:lvl3pPr>
            <a:lvl4pPr>
              <a:lnSpc>
                <a:spcPct val="100000"/>
              </a:lnSpc>
              <a:defRPr sz="1400"/>
            </a:lvl4pPr>
            <a:lvl5pPr>
              <a:defRPr sz="1400"/>
            </a:lvl5pPr>
          </a:lstStyle>
          <a:p>
            <a:pPr marL="358775" lvl="0" indent="-358775" algn="l" defTabSz="4572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ko-KR" altLang="en-US" dirty="0"/>
              <a:t>마스터 텍스트 스타일 편집</a:t>
            </a:r>
          </a:p>
          <a:p>
            <a:pPr marL="815975" lvl="1" indent="-358775" algn="l" defTabSz="4572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"/>
            </a:pPr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</p:txBody>
      </p:sp>
    </p:spTree>
    <p:extLst>
      <p:ext uri="{BB962C8B-B14F-4D97-AF65-F5344CB8AC3E}">
        <p14:creationId xmlns:p14="http://schemas.microsoft.com/office/powerpoint/2010/main" val="260223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615950"/>
            <a:ext cx="8543925" cy="666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lvl="0">
              <a:lnSpc>
                <a:spcPct val="100000"/>
              </a:lnSpc>
            </a:pPr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8775" lvl="0" indent="-358775" algn="l" defTabSz="4572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ko-KR" altLang="en-US" dirty="0"/>
              <a:t>마스터 텍스트 스타일 편집</a:t>
            </a:r>
          </a:p>
          <a:p>
            <a:pPr marL="815975" lvl="1" indent="-358775" algn="l" defTabSz="4572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"/>
            </a:pPr>
            <a:r>
              <a:rPr lang="ko-KR" altLang="en-US" dirty="0"/>
              <a:t>둘째 수준</a:t>
            </a:r>
          </a:p>
          <a:p>
            <a:pPr marL="1143000" lvl="2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Font typeface="Calibri" panose="020F0502020204030204" pitchFamily="34" charset="0"/>
              <a:buChar char="⁻"/>
            </a:pPr>
            <a:r>
              <a:rPr lang="ko-KR" altLang="en-US" dirty="0"/>
              <a:t>셋째 수준</a:t>
            </a:r>
          </a:p>
          <a:p>
            <a:pPr marL="1600200" lvl="3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ko-KR" altLang="en-US" dirty="0"/>
              <a:t>넷째 수준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7C904586-15B9-4D10-A05E-625E033CD532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1357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en-US" altLang="en-US" sz="2400" kern="1200" dirty="0">
          <a:solidFill>
            <a:schemeClr val="tx1"/>
          </a:solidFill>
          <a:latin typeface="+mn-ea"/>
          <a:ea typeface="+mn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1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lang="ko-KR" altLang="en-US" sz="1400" kern="1200" dirty="0" smtClean="0">
          <a:solidFill>
            <a:schemeClr val="tx1"/>
          </a:solidFill>
          <a:latin typeface="+mn-ea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1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lang="ko-KR" altLang="en-US" sz="1400" kern="1200" dirty="0" smtClean="0">
          <a:solidFill>
            <a:schemeClr val="tx1"/>
          </a:solidFill>
          <a:latin typeface="+mn-ea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1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lang="ko-KR" altLang="en-US" sz="14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lang="ko-KR" altLang="en-US" sz="14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ko-KR" altLang="en-US" dirty="0">
                <a:latin typeface="+mn-ea"/>
                <a:ea typeface="+mn-ea"/>
              </a:rPr>
              <a:t>제</a:t>
            </a:r>
            <a:r>
              <a:rPr lang="en-US" altLang="ko-KR" dirty="0">
                <a:latin typeface="+mn-ea"/>
                <a:ea typeface="+mn-ea"/>
              </a:rPr>
              <a:t>Ⅰ</a:t>
            </a:r>
            <a:r>
              <a:rPr lang="ko-KR" altLang="en-US" dirty="0">
                <a:latin typeface="+mn-ea"/>
                <a:ea typeface="+mn-ea"/>
              </a:rPr>
              <a:t>장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ko-KR" altLang="en-US" sz="3200" dirty="0">
                <a:latin typeface="+mn-ea"/>
              </a:rPr>
              <a:t>연구 개요</a:t>
            </a:r>
            <a:endParaRPr lang="en-US" altLang="ko-KR" sz="3200" dirty="0">
              <a:latin typeface="+mn-ea"/>
            </a:endParaRPr>
          </a:p>
          <a:p>
            <a:r>
              <a:rPr lang="en-US" altLang="ko-KR" sz="3200" dirty="0">
                <a:solidFill>
                  <a:srgbClr val="0000FF"/>
                </a:solidFill>
              </a:rPr>
              <a:t>(2021 - 1)</a:t>
            </a:r>
            <a:r>
              <a:rPr lang="en-US" altLang="ko-KR" sz="1000" dirty="0">
                <a:solidFill>
                  <a:srgbClr val="0000FF"/>
                </a:solidFill>
              </a:rPr>
              <a:t>2021</a:t>
            </a:r>
            <a:r>
              <a:rPr lang="ko-KR" altLang="en-US" sz="1000" dirty="0">
                <a:solidFill>
                  <a:srgbClr val="0000FF"/>
                </a:solidFill>
              </a:rPr>
              <a:t>년 세부지침 </a:t>
            </a:r>
            <a:r>
              <a:rPr lang="en-US" altLang="ko-KR" sz="1000" dirty="0">
                <a:solidFill>
                  <a:srgbClr val="0000FF"/>
                </a:solidFill>
              </a:rPr>
              <a:t>1</a:t>
            </a:r>
            <a:r>
              <a:rPr lang="ko-KR" altLang="en-US" sz="1000" dirty="0">
                <a:solidFill>
                  <a:srgbClr val="0000FF"/>
                </a:solidFill>
              </a:rPr>
              <a:t>장</a:t>
            </a:r>
            <a:endParaRPr lang="ko-KR" altLang="en-US" sz="1000" dirty="0">
              <a:solidFill>
                <a:srgbClr val="0000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10531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9</a:t>
            </a:fld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07A63C-A246-4F8F-8A5A-7141AB85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나</a:t>
            </a:r>
            <a:r>
              <a:rPr lang="en-US" altLang="ko-KR" dirty="0"/>
              <a:t>. </a:t>
            </a:r>
            <a:r>
              <a:rPr lang="ko-KR" altLang="en-US" dirty="0"/>
              <a:t>민자연계방안 연구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편익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-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비용 비율이 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0.9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를 상회하는 사업을 대상으로 민간투자 가능성을 검토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하고자 하며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그에 대한 추진절차를 제시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공공투자사업을 순수 재정으로 추진하든 아니면 재정지원을 동반한 민간투자사업으로 추진하든지 재정지원을 하는 경우라면 국민의 세금으로 지원을 하는 것이기 때문에 재정사업과 민간투자사업 간에 체계적인 사업선정 원칙을 사전적으로 확립할 필요가 있음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예비타당성조사 단계에서 재정사업으로 추진할 것인지 또는 민자사업으로 추진할 것인지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를 사전적으로 판단하고 있는 검토할 수 있는 방안이 제시되어야 함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q"/>
            </a:pPr>
            <a:endParaRPr lang="en-US" altLang="ko-KR" dirty="0"/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dirty="0">
                <a:solidFill>
                  <a:srgbClr val="FF0000"/>
                </a:solidFill>
              </a:rPr>
              <a:t>국가 관점 </a:t>
            </a:r>
            <a:r>
              <a:rPr lang="en-US" altLang="ko-KR" dirty="0">
                <a:solidFill>
                  <a:srgbClr val="FF0000"/>
                </a:solidFill>
              </a:rPr>
              <a:t>: </a:t>
            </a:r>
            <a:r>
              <a:rPr lang="ko-KR" altLang="en-US" dirty="0">
                <a:solidFill>
                  <a:srgbClr val="FF0000"/>
                </a:solidFill>
              </a:rPr>
              <a:t>경제성 분석 </a:t>
            </a:r>
            <a:r>
              <a:rPr lang="en-US" altLang="ko-KR" dirty="0">
                <a:solidFill>
                  <a:srgbClr val="FF0000"/>
                </a:solidFill>
              </a:rPr>
              <a:t>vs </a:t>
            </a:r>
            <a:r>
              <a:rPr lang="ko-KR" altLang="en-US" dirty="0">
                <a:solidFill>
                  <a:srgbClr val="FF0000"/>
                </a:solidFill>
              </a:rPr>
              <a:t>기업 관점 </a:t>
            </a:r>
            <a:r>
              <a:rPr lang="en-US" altLang="ko-KR" dirty="0">
                <a:solidFill>
                  <a:srgbClr val="FF0000"/>
                </a:solidFill>
              </a:rPr>
              <a:t>: </a:t>
            </a:r>
            <a:r>
              <a:rPr lang="ko-KR" altLang="en-US" dirty="0" err="1">
                <a:solidFill>
                  <a:srgbClr val="FF0000"/>
                </a:solidFill>
              </a:rPr>
              <a:t>재무성</a:t>
            </a:r>
            <a:r>
              <a:rPr lang="ko-KR" altLang="en-US" dirty="0">
                <a:solidFill>
                  <a:srgbClr val="FF0000"/>
                </a:solidFill>
              </a:rPr>
              <a:t> 분석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864FABE7-5D73-4BB8-8C5F-49D50641504A}"/>
              </a:ext>
            </a:extLst>
          </p:cNvPr>
          <p:cNvSpPr txBox="1">
            <a:spLocks/>
          </p:cNvSpPr>
          <p:nvPr/>
        </p:nvSpPr>
        <p:spPr>
          <a:xfrm>
            <a:off x="5478904" y="8044"/>
            <a:ext cx="4427095" cy="62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제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절 연구방향 및 주요 연구내용</a:t>
            </a: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2. 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주요 연구 내용 및 방법</a:t>
            </a:r>
          </a:p>
        </p:txBody>
      </p:sp>
    </p:spTree>
    <p:extLst>
      <p:ext uri="{BB962C8B-B14F-4D97-AF65-F5344CB8AC3E}">
        <p14:creationId xmlns:p14="http://schemas.microsoft.com/office/powerpoint/2010/main" val="194789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10</a:t>
            </a:fld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07A63C-A246-4F8F-8A5A-7141AB85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다</a:t>
            </a:r>
            <a:r>
              <a:rPr lang="en-US" altLang="ko-KR" dirty="0"/>
              <a:t>. </a:t>
            </a:r>
            <a:r>
              <a:rPr lang="ko-KR" altLang="en-US" dirty="0" err="1"/>
              <a:t>재무성</a:t>
            </a:r>
            <a:r>
              <a:rPr lang="ko-KR" altLang="en-US" dirty="0"/>
              <a:t> 분석 지침 보완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예비타당성조사에서도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민자사업 추진 가능성에 대해 보다 의미 있는 판단 자료를 제공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하기 위해 </a:t>
            </a:r>
            <a:r>
              <a:rPr lang="ko-KR" altLang="en-US" sz="1400" dirty="0" err="1">
                <a:latin typeface="+mn-ea"/>
                <a:cs typeface="Arial" panose="020B0604020202020204" pitchFamily="34" charset="0"/>
              </a:rPr>
              <a:t>재무성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 분석 지침을 보완할 필요성이 높아지고 있음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적정한 재무적 할인율 및 재무제표 양식 등 세부 분석지침 등을 수정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·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보완하여 제시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>
                <a:solidFill>
                  <a:srgbClr val="FF0000"/>
                </a:solidFill>
              </a:rPr>
              <a:t>재무적 할인율</a:t>
            </a:r>
            <a:r>
              <a:rPr lang="ko-KR" altLang="en-US" dirty="0"/>
              <a:t>의 경우 본 연구에서는 기존의 할인율 추정 방법론에 대한 재검토를 거쳐 현재 변화된 금융시장 여건과 시장의 리스크 프리미엄 수준을 반영하여 </a:t>
            </a:r>
            <a:r>
              <a:rPr lang="ko-KR" altLang="en-US" dirty="0" err="1">
                <a:solidFill>
                  <a:srgbClr val="FF0000"/>
                </a:solidFill>
              </a:rPr>
              <a:t>재도출</a:t>
            </a:r>
            <a:endParaRPr lang="en-US" altLang="ko-KR" dirty="0">
              <a:solidFill>
                <a:srgbClr val="FF0000"/>
              </a:solidFill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 err="1"/>
              <a:t>재무성</a:t>
            </a:r>
            <a:r>
              <a:rPr lang="ko-KR" altLang="en-US" dirty="0"/>
              <a:t> 분석의 기본 유형</a:t>
            </a:r>
            <a:r>
              <a:rPr lang="en-US" altLang="ko-KR" dirty="0"/>
              <a:t>(prototype) </a:t>
            </a:r>
            <a:r>
              <a:rPr lang="ko-KR" altLang="en-US" dirty="0"/>
              <a:t>마련을 위해 사업부문별로 </a:t>
            </a:r>
            <a:r>
              <a:rPr lang="ko-KR" altLang="en-US" dirty="0">
                <a:solidFill>
                  <a:srgbClr val="FF0000"/>
                </a:solidFill>
              </a:rPr>
              <a:t>재무제표의 구체적 항목을 설정하고 실제 작성 방법을 제시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864FABE7-5D73-4BB8-8C5F-49D50641504A}"/>
              </a:ext>
            </a:extLst>
          </p:cNvPr>
          <p:cNvSpPr txBox="1">
            <a:spLocks/>
          </p:cNvSpPr>
          <p:nvPr/>
        </p:nvSpPr>
        <p:spPr>
          <a:xfrm>
            <a:off x="5478904" y="8044"/>
            <a:ext cx="4427095" cy="62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제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절 연구방향 및 주요 연구내용</a:t>
            </a: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2. 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주요 연구 내용 및 방법</a:t>
            </a:r>
          </a:p>
        </p:txBody>
      </p:sp>
    </p:spTree>
    <p:extLst>
      <p:ext uri="{BB962C8B-B14F-4D97-AF65-F5344CB8AC3E}">
        <p14:creationId xmlns:p14="http://schemas.microsoft.com/office/powerpoint/2010/main" val="610310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11</a:t>
            </a:fld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07A63C-A246-4F8F-8A5A-7141AB85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라</a:t>
            </a:r>
            <a:r>
              <a:rPr lang="en-US" altLang="ko-KR" dirty="0"/>
              <a:t>. </a:t>
            </a:r>
            <a:r>
              <a:rPr lang="ko-KR" altLang="en-US" dirty="0"/>
              <a:t>정책적 분석 및 종합평가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 err="1">
                <a:latin typeface="+mn-ea"/>
                <a:cs typeface="Arial" panose="020B0604020202020204" pitchFamily="34" charset="0"/>
              </a:rPr>
              <a:t>지역낙후도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 지표의 갱신과 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AHP 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분석 체계의 보완을 중심으로 수행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 err="1">
                <a:latin typeface="+mn-ea"/>
                <a:cs typeface="Arial" panose="020B0604020202020204" pitchFamily="34" charset="0"/>
              </a:rPr>
              <a:t>지역낙후도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 지표의 갱신</a:t>
            </a:r>
            <a:endParaRPr lang="en-US" altLang="ko-KR" dirty="0"/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현재 </a:t>
            </a:r>
            <a:r>
              <a:rPr lang="ko-KR" altLang="en-US" dirty="0">
                <a:solidFill>
                  <a:srgbClr val="FF0000"/>
                </a:solidFill>
              </a:rPr>
              <a:t>낙후도지표의 각 항목을 최신연도인 </a:t>
            </a:r>
            <a:r>
              <a:rPr lang="en-US" altLang="ko-KR" dirty="0">
                <a:solidFill>
                  <a:srgbClr val="FF0000"/>
                </a:solidFill>
              </a:rPr>
              <a:t>2005</a:t>
            </a:r>
            <a:r>
              <a:rPr lang="ko-KR" altLang="en-US" dirty="0">
                <a:solidFill>
                  <a:srgbClr val="FF0000"/>
                </a:solidFill>
              </a:rPr>
              <a:t>년 기준으로 갱신</a:t>
            </a:r>
            <a:endParaRPr lang="en-US" altLang="ko-KR" dirty="0">
              <a:solidFill>
                <a:srgbClr val="FF0000"/>
              </a:solidFill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최근 제주도의 경우 북제주군은 제주시에</a:t>
            </a:r>
            <a:r>
              <a:rPr lang="en-US" altLang="ko-KR" dirty="0"/>
              <a:t>, </a:t>
            </a:r>
            <a:r>
              <a:rPr lang="ko-KR" altLang="en-US" dirty="0"/>
              <a:t>남제주군은 서귀포시에 통합됨에 따라 시</a:t>
            </a:r>
            <a:r>
              <a:rPr lang="en-US" altLang="ko-KR" dirty="0"/>
              <a:t>·</a:t>
            </a:r>
            <a:r>
              <a:rPr lang="ko-KR" altLang="en-US" dirty="0"/>
              <a:t>군 기준 시 기존 </a:t>
            </a:r>
            <a:r>
              <a:rPr lang="en-US" altLang="ko-KR" dirty="0"/>
              <a:t>170</a:t>
            </a:r>
            <a:r>
              <a:rPr lang="ko-KR" altLang="en-US" dirty="0"/>
              <a:t>개 시</a:t>
            </a:r>
            <a:r>
              <a:rPr lang="en-US" altLang="ko-KR" dirty="0"/>
              <a:t>·</a:t>
            </a:r>
            <a:r>
              <a:rPr lang="ko-KR" altLang="en-US" dirty="0"/>
              <a:t>군에서 </a:t>
            </a:r>
            <a:r>
              <a:rPr lang="en-US" altLang="ko-KR" dirty="0"/>
              <a:t>168</a:t>
            </a:r>
            <a:r>
              <a:rPr lang="ko-KR" altLang="en-US" dirty="0"/>
              <a:t>개시</a:t>
            </a:r>
            <a:r>
              <a:rPr lang="en-US" altLang="ko-KR" dirty="0"/>
              <a:t>·</a:t>
            </a:r>
            <a:r>
              <a:rPr lang="ko-KR" altLang="en-US" dirty="0"/>
              <a:t>군으로 축소</a:t>
            </a:r>
            <a:endParaRPr lang="en-US" altLang="ko-KR" dirty="0"/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en-US" altLang="ko-KR" sz="1400" dirty="0">
                <a:latin typeface="+mn-ea"/>
                <a:cs typeface="Arial" panose="020B0604020202020204" pitchFamily="34" charset="0"/>
              </a:rPr>
              <a:t>AHP 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분석 체계의 보완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>
                <a:solidFill>
                  <a:srgbClr val="FF0000"/>
                </a:solidFill>
              </a:rPr>
              <a:t>일부 평가항목을 추가</a:t>
            </a:r>
            <a:r>
              <a:rPr lang="ko-KR" altLang="en-US" dirty="0"/>
              <a:t>하고 </a:t>
            </a:r>
            <a:r>
              <a:rPr lang="en-US" altLang="ko-KR" dirty="0">
                <a:solidFill>
                  <a:srgbClr val="FF0000"/>
                </a:solidFill>
              </a:rPr>
              <a:t>AHP </a:t>
            </a:r>
            <a:r>
              <a:rPr lang="ko-KR" altLang="en-US" dirty="0">
                <a:solidFill>
                  <a:srgbClr val="FF0000"/>
                </a:solidFill>
              </a:rPr>
              <a:t>평가항목 체계를 재구성</a:t>
            </a:r>
            <a:r>
              <a:rPr lang="ko-KR" altLang="en-US" dirty="0"/>
              <a:t>하는 작업을 수행</a:t>
            </a:r>
            <a:endParaRPr lang="en-US" altLang="ko-KR" dirty="0"/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경제성 분석과 정책적 분석의 가중치에 대한 평가결과의 민감도</a:t>
            </a:r>
            <a:r>
              <a:rPr lang="en-US" altLang="ko-KR" dirty="0"/>
              <a:t>, </a:t>
            </a:r>
            <a:r>
              <a:rPr lang="ko-KR" altLang="en-US" dirty="0"/>
              <a:t>기본 평가와 특수 평가의 가중치에 대한 </a:t>
            </a:r>
            <a:r>
              <a:rPr lang="ko-KR" altLang="en-US" dirty="0">
                <a:solidFill>
                  <a:srgbClr val="FF0000"/>
                </a:solidFill>
              </a:rPr>
              <a:t>평가결과의 민감도를 </a:t>
            </a:r>
            <a:r>
              <a:rPr lang="en-US" altLang="ko-KR" dirty="0">
                <a:solidFill>
                  <a:srgbClr val="FF0000"/>
                </a:solidFill>
              </a:rPr>
              <a:t>AHP </a:t>
            </a:r>
            <a:r>
              <a:rPr lang="ko-KR" altLang="en-US" dirty="0">
                <a:solidFill>
                  <a:srgbClr val="FF0000"/>
                </a:solidFill>
              </a:rPr>
              <a:t>결과와 함께 제시하는 방안을 검토</a:t>
            </a:r>
            <a:endParaRPr lang="en-US" altLang="ko-KR" dirty="0">
              <a:solidFill>
                <a:srgbClr val="FF0000"/>
              </a:solidFill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>
                <a:solidFill>
                  <a:srgbClr val="FF0000"/>
                </a:solidFill>
              </a:rPr>
              <a:t>평가자 간 의사결정이 상이할 경우</a:t>
            </a:r>
            <a:r>
              <a:rPr lang="ko-KR" altLang="en-US" dirty="0"/>
              <a:t> 이에 대한 적절한 방법 제시와 평가자 대상의 확대 방안 등에 대해서도 검토</a:t>
            </a:r>
            <a:endParaRPr lang="en-US" altLang="ko-KR" dirty="0"/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864FABE7-5D73-4BB8-8C5F-49D50641504A}"/>
              </a:ext>
            </a:extLst>
          </p:cNvPr>
          <p:cNvSpPr txBox="1">
            <a:spLocks/>
          </p:cNvSpPr>
          <p:nvPr/>
        </p:nvSpPr>
        <p:spPr>
          <a:xfrm>
            <a:off x="5478904" y="8044"/>
            <a:ext cx="4427095" cy="62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제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절 연구방향 및 주요 연구내용</a:t>
            </a: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2. 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주요 연구 내용 및 방법</a:t>
            </a:r>
          </a:p>
        </p:txBody>
      </p:sp>
    </p:spTree>
    <p:extLst>
      <p:ext uri="{BB962C8B-B14F-4D97-AF65-F5344CB8AC3E}">
        <p14:creationId xmlns:p14="http://schemas.microsoft.com/office/powerpoint/2010/main" val="3119770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12</a:t>
            </a:fld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07A63C-A246-4F8F-8A5A-7141AB85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</a:t>
            </a:r>
            <a:r>
              <a:rPr lang="en-US" altLang="ko-KR" dirty="0"/>
              <a:t>. </a:t>
            </a:r>
            <a:r>
              <a:rPr lang="ko-KR" altLang="en-US" dirty="0"/>
              <a:t>세부 행정 </a:t>
            </a:r>
            <a:r>
              <a:rPr lang="ko-KR" altLang="en-US" dirty="0" err="1"/>
              <a:t>단위별</a:t>
            </a:r>
            <a:r>
              <a:rPr lang="ko-KR" altLang="en-US" dirty="0"/>
              <a:t> 인구 및 </a:t>
            </a:r>
            <a:r>
              <a:rPr lang="en-US" altLang="ko-KR" dirty="0"/>
              <a:t>GRP </a:t>
            </a:r>
            <a:r>
              <a:rPr lang="ko-KR" altLang="en-US" dirty="0"/>
              <a:t>전망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buFont typeface="Wingdings" panose="05000000000000000000" pitchFamily="2" charset="2"/>
              <a:buChar char="q"/>
            </a:pP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2004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년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 이루어진 세부 행정 </a:t>
            </a:r>
            <a:r>
              <a:rPr lang="ko-KR" altLang="en-US" sz="1400" dirty="0" err="1">
                <a:latin typeface="+mn-ea"/>
                <a:cs typeface="Arial" panose="020B0604020202020204" pitchFamily="34" charset="0"/>
              </a:rPr>
              <a:t>단위별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 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GRP 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장기 전망치를 수정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·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보완하여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새로운 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GRP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전망치를 제시</a:t>
            </a:r>
            <a:endParaRPr lang="en-US" altLang="ko-KR" sz="1400" dirty="0">
              <a:solidFill>
                <a:srgbClr val="FF0000"/>
              </a:solidFill>
              <a:latin typeface="+mn-ea"/>
              <a:cs typeface="Arial" panose="020B060402020202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향후 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O/D 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보정 작업 등에 활용하고 실제 예비타당성조사 시 대상지역의 인구전망 및 계획 등의 자료를 검증하는 데에도 이용할 계획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864FABE7-5D73-4BB8-8C5F-49D50641504A}"/>
              </a:ext>
            </a:extLst>
          </p:cNvPr>
          <p:cNvSpPr txBox="1">
            <a:spLocks/>
          </p:cNvSpPr>
          <p:nvPr/>
        </p:nvSpPr>
        <p:spPr>
          <a:xfrm>
            <a:off x="5478904" y="8044"/>
            <a:ext cx="4427095" cy="62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제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절 연구방향 및 주요 연구내용</a:t>
            </a: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2. 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주요 연구 내용 및 방법</a:t>
            </a:r>
          </a:p>
        </p:txBody>
      </p:sp>
    </p:spTree>
    <p:extLst>
      <p:ext uri="{BB962C8B-B14F-4D97-AF65-F5344CB8AC3E}">
        <p14:creationId xmlns:p14="http://schemas.microsoft.com/office/powerpoint/2010/main" val="2651780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9E13935-ABD8-401F-91D9-8C9C0BFE57AA}"/>
              </a:ext>
            </a:extLst>
          </p:cNvPr>
          <p:cNvSpPr txBox="1"/>
          <p:nvPr/>
        </p:nvSpPr>
        <p:spPr>
          <a:xfrm>
            <a:off x="337278" y="911187"/>
            <a:ext cx="9248932" cy="5030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Ⅰ</a:t>
            </a:r>
            <a:r>
              <a:rPr lang="ko-KR" altLang="en-US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 연구 개요 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Ⅱ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사업의 개요 및 기초자료 분석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Ⅲ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경제성 분석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Ⅳ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정책적 분석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Ⅴ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종합평가 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: 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분석적 계층화법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(AHP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기법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Ⅵ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경제성 분석 보완연구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Ⅶ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예비타당성조사단계에서의 민자연계방안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Ⅷ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</a:t>
            </a:r>
            <a:r>
              <a:rPr lang="ko-KR" altLang="en-US" dirty="0" err="1">
                <a:latin typeface="+mn-ea"/>
                <a:cs typeface="Arial" panose="020B0604020202020204" pitchFamily="34" charset="0"/>
              </a:rPr>
              <a:t>재무성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분석 보완연구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Ⅸ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비정형사업 편익산정 기법 중 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CVM 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적용을 위한 실행지침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Ⅹ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장래 개발계획 반영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Ⅺ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세부 행정단위별 인구 및 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GRP 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장기전망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Ⅻ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용지보상비 산정기준에 관한 연구</a:t>
            </a:r>
            <a:endParaRPr lang="en-US" altLang="ko-KR" dirty="0">
              <a:latin typeface="+mn-ea"/>
              <a:cs typeface="Arial" panose="020B0604020202020204" pitchFamily="34" charset="0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E7234C2B-AC70-4071-8718-67A33BB68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00768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2</a:t>
            </a:fld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07A63C-A246-4F8F-8A5A-7141AB85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ko-KR" altLang="en-US" dirty="0"/>
              <a:t>일반지침의 역할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예비타당성조사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를 수행하는 데 있어서 기본지침서 및 연구보고서의 역할을 담당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예비타당성조사의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수행방법 및 조사기준</a:t>
            </a:r>
            <a:endParaRPr lang="en-US" altLang="ko-KR" sz="1400" dirty="0">
              <a:solidFill>
                <a:srgbClr val="FF0000"/>
              </a:solidFill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지침을 뒷받침하는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방법론 연구</a:t>
            </a:r>
            <a:endParaRPr lang="en-US" altLang="ko-KR" sz="1400" dirty="0">
              <a:solidFill>
                <a:srgbClr val="FF0000"/>
              </a:solidFill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주요 파라미터 추정</a:t>
            </a:r>
            <a:endParaRPr lang="en-US" altLang="ko-KR" sz="1400" dirty="0">
              <a:solidFill>
                <a:srgbClr val="FF0000"/>
              </a:solidFill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dirty="0"/>
              <a:t>일반지침은 도로</a:t>
            </a:r>
            <a:r>
              <a:rPr lang="en-US" altLang="ko-KR" dirty="0"/>
              <a:t>, </a:t>
            </a:r>
            <a:r>
              <a:rPr lang="ko-KR" altLang="en-US" dirty="0"/>
              <a:t>철도</a:t>
            </a:r>
            <a:r>
              <a:rPr lang="en-US" altLang="ko-KR" dirty="0"/>
              <a:t>, </a:t>
            </a:r>
            <a:r>
              <a:rPr lang="ko-KR" altLang="en-US" dirty="0"/>
              <a:t>항만</a:t>
            </a:r>
            <a:r>
              <a:rPr lang="en-US" altLang="ko-KR" dirty="0"/>
              <a:t>, </a:t>
            </a:r>
            <a:r>
              <a:rPr lang="ko-KR" altLang="en-US" dirty="0"/>
              <a:t>문화관광</a:t>
            </a:r>
            <a:r>
              <a:rPr lang="en-US" altLang="ko-KR" dirty="0"/>
              <a:t>, </a:t>
            </a:r>
            <a:r>
              <a:rPr lang="ko-KR" altLang="en-US" dirty="0"/>
              <a:t>수자원 등의 </a:t>
            </a:r>
            <a:r>
              <a:rPr lang="ko-KR" altLang="en-US" dirty="0">
                <a:solidFill>
                  <a:srgbClr val="FF0000"/>
                </a:solidFill>
              </a:rPr>
              <a:t>사업부문별 조사 표준지침 연구의 기본지침서</a:t>
            </a:r>
            <a:r>
              <a:rPr lang="ko-KR" altLang="en-US" dirty="0"/>
              <a:t> 역할도</a:t>
            </a:r>
            <a:r>
              <a:rPr lang="en-US" altLang="ko-KR" dirty="0"/>
              <a:t> </a:t>
            </a:r>
            <a:r>
              <a:rPr lang="ko-KR" altLang="en-US" dirty="0"/>
              <a:t>담당</a:t>
            </a:r>
            <a:endParaRPr lang="en-US" altLang="ko-KR" dirty="0">
              <a:latin typeface="+mn-ea"/>
              <a:cs typeface="Arial" panose="020B0604020202020204" pitchFamily="34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864FABE7-5D73-4BB8-8C5F-49D50641504A}"/>
              </a:ext>
            </a:extLst>
          </p:cNvPr>
          <p:cNvSpPr txBox="1">
            <a:spLocks/>
          </p:cNvSpPr>
          <p:nvPr/>
        </p:nvSpPr>
        <p:spPr>
          <a:xfrm>
            <a:off x="5478904" y="8044"/>
            <a:ext cx="4427095" cy="62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제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절 일반지침 배경 및 목적</a:t>
            </a: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1. 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일반지침의 역할</a:t>
            </a:r>
          </a:p>
        </p:txBody>
      </p:sp>
    </p:spTree>
    <p:extLst>
      <p:ext uri="{BB962C8B-B14F-4D97-AF65-F5344CB8AC3E}">
        <p14:creationId xmlns:p14="http://schemas.microsoft.com/office/powerpoint/2010/main" val="3405670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3</a:t>
            </a:fld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07A63C-A246-4F8F-8A5A-7141AB85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ko-KR" altLang="en-US" dirty="0"/>
              <a:t>일반지침 개정의 배경 및 목적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일반지침은 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1999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년에 처음 발간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되었고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2000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년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(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2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판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)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2001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년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(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3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판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)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2004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년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(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4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판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)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 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세 차례에 걸쳐 개정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예비타당성조사 사업의 누적에 따라 조사결과를 역으로 반영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이론적 및 방법론적 쟁점에 대해 연구내용을 보완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각종 통계자료 및 파라미터 값을 갱신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endParaRPr lang="en-US" altLang="ko-KR" dirty="0">
              <a:latin typeface="+mn-ea"/>
              <a:cs typeface="Arial" panose="020B0604020202020204" pitchFamily="34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864FABE7-5D73-4BB8-8C5F-49D50641504A}"/>
              </a:ext>
            </a:extLst>
          </p:cNvPr>
          <p:cNvSpPr txBox="1">
            <a:spLocks/>
          </p:cNvSpPr>
          <p:nvPr/>
        </p:nvSpPr>
        <p:spPr>
          <a:xfrm>
            <a:off x="5478904" y="8044"/>
            <a:ext cx="4427095" cy="62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제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절 일반지침 배경 및 목적</a:t>
            </a: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2. 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일반지침 개정의 배경 및 목적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D45664A1-E31B-484E-BC0E-353313F4DE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8440" y="3432018"/>
            <a:ext cx="4389120" cy="276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378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4</a:t>
            </a:fld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07A63C-A246-4F8F-8A5A-7141AB85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ko-KR" altLang="en-US" dirty="0"/>
              <a:t>일반지침 개정의 배경 및 목적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교통부문 사업 이외에 문화 체육시설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병원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산업단지 등 사업 특수성이 상대적으로 큰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비교통부문 사업이 점차 늘어나고 있는 추세</a:t>
            </a:r>
            <a:endParaRPr lang="en-US" altLang="ko-KR" sz="1400" dirty="0">
              <a:solidFill>
                <a:srgbClr val="FF0000"/>
              </a:solidFill>
              <a:latin typeface="+mn-ea"/>
              <a:cs typeface="Arial" panose="020B060402020202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다양화되고 있는 공공투자사업 부문을 포괄하고 각 부문별 지침의 일관성을 유지시킬 수 있는 보다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종합적인 지침서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의 필요성이 점차 커지고 있는 실정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조사방법론이 비교적 정형화된 교통사업에 대해서도 조사과정에서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각종 지표와 파라미터를 갱신 및 보정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할 필요성이 커짐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q"/>
            </a:pPr>
            <a:endParaRPr lang="en-US" altLang="ko-KR" dirty="0"/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en-US" altLang="ko-KR" sz="1400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2019</a:t>
            </a:r>
            <a:r>
              <a:rPr lang="ko-KR" altLang="en-US" sz="1400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년까지 출판된 보고서를 기준으로 총 </a:t>
            </a:r>
            <a:r>
              <a:rPr lang="en-US" altLang="ko-KR" sz="1400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732</a:t>
            </a:r>
            <a:r>
              <a:rPr lang="ko-KR" altLang="en-US" sz="1400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건의 예비타당성조사가 완료되었다</a:t>
            </a:r>
            <a:r>
              <a:rPr lang="en-US" altLang="ko-KR" sz="1400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. </a:t>
            </a:r>
            <a:r>
              <a:rPr lang="ko-KR" altLang="en-US" sz="1400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예비타당성조사 수행실적을 사업부문별로 살펴보면</a:t>
            </a:r>
            <a:r>
              <a:rPr lang="en-US" altLang="ko-KR" sz="1400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도로부문이 </a:t>
            </a:r>
            <a:r>
              <a:rPr lang="en-US" altLang="ko-KR" sz="1400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252</a:t>
            </a:r>
            <a:r>
              <a:rPr lang="ko-KR" altLang="en-US" sz="1400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건</a:t>
            </a:r>
            <a:r>
              <a:rPr lang="en-US" altLang="ko-KR" sz="1400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철도부문이 </a:t>
            </a:r>
            <a:r>
              <a:rPr lang="en-US" altLang="ko-KR" sz="1400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132</a:t>
            </a:r>
            <a:r>
              <a:rPr lang="ko-KR" altLang="en-US" sz="1400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건으로 많은 비중을 차지함</a:t>
            </a:r>
            <a:endParaRPr lang="en-US" altLang="ko-KR" sz="1400" dirty="0">
              <a:solidFill>
                <a:srgbClr val="0000FF"/>
              </a:solidFill>
              <a:latin typeface="+mn-ea"/>
              <a:cs typeface="Arial" panose="020B060402020202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q"/>
            </a:pPr>
            <a:endParaRPr lang="en-US" altLang="ko-KR" dirty="0"/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864FABE7-5D73-4BB8-8C5F-49D50641504A}"/>
              </a:ext>
            </a:extLst>
          </p:cNvPr>
          <p:cNvSpPr txBox="1">
            <a:spLocks/>
          </p:cNvSpPr>
          <p:nvPr/>
        </p:nvSpPr>
        <p:spPr>
          <a:xfrm>
            <a:off x="5478904" y="8044"/>
            <a:ext cx="4427095" cy="62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제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절 일반지침 배경 및 목적</a:t>
            </a: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2. 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일반지침 개정의 배경 및 목적</a:t>
            </a:r>
          </a:p>
        </p:txBody>
      </p:sp>
    </p:spTree>
    <p:extLst>
      <p:ext uri="{BB962C8B-B14F-4D97-AF65-F5344CB8AC3E}">
        <p14:creationId xmlns:p14="http://schemas.microsoft.com/office/powerpoint/2010/main" val="4149835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5</a:t>
            </a:fld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07A63C-A246-4F8F-8A5A-7141AB85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ko-KR" altLang="en-US" dirty="0"/>
              <a:t>일반지침 개정의 배경 및 목적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buFont typeface="Wingdings" panose="05000000000000000000" pitchFamily="2" charset="2"/>
              <a:buChar char="q"/>
            </a:pP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2008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년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(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5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판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) 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수정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·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보완 내용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경제성 분석 및 </a:t>
            </a:r>
            <a:r>
              <a:rPr lang="ko-KR" altLang="en-US" dirty="0" err="1"/>
              <a:t>재무성</a:t>
            </a:r>
            <a:r>
              <a:rPr lang="ko-KR" altLang="en-US" dirty="0"/>
              <a:t> 분석과 관련하여 수정 및 보완 되어야 할 여러 가지 문제점 개선</a:t>
            </a:r>
            <a:endParaRPr lang="en-US" altLang="ko-KR" dirty="0"/>
          </a:p>
          <a:p>
            <a:pPr lvl="2"/>
            <a:r>
              <a:rPr lang="ko-KR" altLang="en-US" dirty="0"/>
              <a:t>적정한 </a:t>
            </a:r>
            <a:r>
              <a:rPr lang="ko-KR" altLang="en-US" dirty="0">
                <a:solidFill>
                  <a:srgbClr val="FF0000"/>
                </a:solidFill>
              </a:rPr>
              <a:t>사회적 할인율의 조정</a:t>
            </a:r>
            <a:r>
              <a:rPr lang="ko-KR" altLang="en-US" dirty="0"/>
              <a:t> 등 비용</a:t>
            </a:r>
            <a:r>
              <a:rPr lang="en-US" altLang="ko-KR" dirty="0"/>
              <a:t>-</a:t>
            </a:r>
            <a:r>
              <a:rPr lang="ko-KR" altLang="en-US" dirty="0"/>
              <a:t>편익 분석의 기본적 방법론</a:t>
            </a:r>
            <a:endParaRPr lang="en-US" altLang="ko-KR" dirty="0"/>
          </a:p>
          <a:p>
            <a:pPr lvl="2"/>
            <a:r>
              <a:rPr lang="ko-KR" altLang="en-US" dirty="0">
                <a:solidFill>
                  <a:srgbClr val="FF0000"/>
                </a:solidFill>
              </a:rPr>
              <a:t>수요 추정 및 편익 산정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en-US" dirty="0">
                <a:solidFill>
                  <a:srgbClr val="FF0000"/>
                </a:solidFill>
              </a:rPr>
              <a:t>비용 산출</a:t>
            </a:r>
            <a:r>
              <a:rPr lang="ko-KR" altLang="en-US" dirty="0"/>
              <a:t> 등 경제성 분석 지침 마련</a:t>
            </a:r>
            <a:endParaRPr lang="en-US" altLang="ko-KR" dirty="0"/>
          </a:p>
          <a:p>
            <a:pPr lvl="2"/>
            <a:r>
              <a:rPr lang="ko-KR" altLang="en-US" dirty="0" err="1">
                <a:solidFill>
                  <a:srgbClr val="FF0000"/>
                </a:solidFill>
              </a:rPr>
              <a:t>재무성</a:t>
            </a:r>
            <a:r>
              <a:rPr lang="ko-KR" altLang="en-US" dirty="0">
                <a:solidFill>
                  <a:srgbClr val="FF0000"/>
                </a:solidFill>
              </a:rPr>
              <a:t> 분석 및 민간투자사업 유치 가능성 방안 </a:t>
            </a:r>
            <a:r>
              <a:rPr lang="ko-KR" altLang="en-US" dirty="0"/>
              <a:t>연구</a:t>
            </a:r>
            <a:endParaRPr lang="en-US" altLang="ko-KR" dirty="0"/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주로 교통부문 사업과 관련하여 수요 및 편익 추정</a:t>
            </a:r>
            <a:r>
              <a:rPr lang="en-US" altLang="ko-KR" dirty="0"/>
              <a:t>, </a:t>
            </a:r>
            <a:r>
              <a:rPr lang="ko-KR" altLang="en-US" dirty="0"/>
              <a:t>비용 산정 과정에서 활용된 일부 </a:t>
            </a:r>
            <a:r>
              <a:rPr lang="ko-KR" altLang="en-US" dirty="0">
                <a:solidFill>
                  <a:srgbClr val="FF0000"/>
                </a:solidFill>
              </a:rPr>
              <a:t>지표들의 갱신과 파라미터 값들의 정밀도에 대한 재점검</a:t>
            </a:r>
            <a:endParaRPr lang="en-US" altLang="ko-KR" dirty="0">
              <a:solidFill>
                <a:srgbClr val="FF0000"/>
              </a:solidFill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종합평가 방법인 </a:t>
            </a:r>
            <a:r>
              <a:rPr lang="en-US" altLang="ko-KR" dirty="0"/>
              <a:t>AHP </a:t>
            </a:r>
            <a:r>
              <a:rPr lang="ko-KR" altLang="en-US" dirty="0"/>
              <a:t>분석 보완</a:t>
            </a:r>
            <a:endParaRPr lang="en-US" altLang="ko-KR" dirty="0"/>
          </a:p>
          <a:p>
            <a:pPr lvl="2"/>
            <a:r>
              <a:rPr lang="ko-KR" altLang="en-US" dirty="0"/>
              <a:t>특수평가 항목의 추가와 평가항목 체계의 재구성 등 </a:t>
            </a:r>
            <a:r>
              <a:rPr lang="ko-KR" altLang="en-US" dirty="0">
                <a:solidFill>
                  <a:srgbClr val="FF0000"/>
                </a:solidFill>
              </a:rPr>
              <a:t>기본적인 분석틀을 보완</a:t>
            </a:r>
            <a:endParaRPr lang="en-US" altLang="ko-KR" dirty="0">
              <a:solidFill>
                <a:srgbClr val="FF0000"/>
              </a:solidFill>
            </a:endParaRPr>
          </a:p>
          <a:p>
            <a:pPr lvl="2"/>
            <a:r>
              <a:rPr lang="ko-KR" altLang="en-US" dirty="0" err="1">
                <a:solidFill>
                  <a:srgbClr val="FF0000"/>
                </a:solidFill>
              </a:rPr>
              <a:t>지역낙후도에</a:t>
            </a:r>
            <a:r>
              <a:rPr lang="ko-KR" altLang="en-US" dirty="0">
                <a:solidFill>
                  <a:srgbClr val="FF0000"/>
                </a:solidFill>
              </a:rPr>
              <a:t> 대한 자료를 갱신</a:t>
            </a:r>
            <a:endParaRPr lang="en-US" altLang="ko-KR" dirty="0">
              <a:solidFill>
                <a:srgbClr val="FF0000"/>
              </a:solidFill>
            </a:endParaRPr>
          </a:p>
          <a:p>
            <a:pPr lvl="2"/>
            <a:endParaRPr lang="en-US" altLang="ko-KR" dirty="0"/>
          </a:p>
          <a:p>
            <a:pPr marL="358775" lvl="2" indent="-358775"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ko-KR" altLang="en-US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예비타당성조사 제도 개편</a:t>
            </a:r>
            <a:r>
              <a:rPr lang="en-US" altLang="ko-KR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(2019</a:t>
            </a:r>
            <a:r>
              <a:rPr lang="ko-KR" altLang="en-US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년 </a:t>
            </a:r>
            <a:r>
              <a:rPr lang="en-US" altLang="ko-KR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4</a:t>
            </a:r>
            <a:r>
              <a:rPr lang="ko-KR" altLang="en-US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월</a:t>
            </a:r>
            <a:r>
              <a:rPr lang="en-US" altLang="ko-KR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)</a:t>
            </a:r>
            <a:r>
              <a:rPr lang="ko-KR" altLang="en-US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에 따라 개정된 예비타당성조사 운용 및 수행 총괄 지침과의 정합성 확보를 위해 부문별 지침의 전반적인 점검을 위한 연구를 시작 </a:t>
            </a:r>
            <a:r>
              <a:rPr lang="en-US" altLang="ko-KR" dirty="0">
                <a:solidFill>
                  <a:srgbClr val="0000FF"/>
                </a:solidFill>
                <a:latin typeface="+mn-ea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ko-KR" altLang="en-US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 </a:t>
            </a:r>
            <a:r>
              <a:rPr lang="ko-KR" altLang="en-US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예비타당성조사 수행을 위한 세부지침 일반부문 연구</a:t>
            </a:r>
            <a:r>
              <a:rPr lang="en-US" altLang="ko-KR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(2021</a:t>
            </a:r>
            <a:r>
              <a:rPr lang="ko-KR" altLang="en-US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년</a:t>
            </a:r>
            <a:r>
              <a:rPr lang="en-US" altLang="ko-KR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)</a:t>
            </a:r>
            <a:r>
              <a:rPr lang="en-US" altLang="ko-KR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 </a:t>
            </a:r>
            <a:r>
              <a:rPr lang="ko-KR" altLang="en-US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출간</a:t>
            </a:r>
            <a:endParaRPr lang="en-US" altLang="ko-KR" dirty="0">
              <a:solidFill>
                <a:srgbClr val="0000FF"/>
              </a:solidFill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>
                <a:solidFill>
                  <a:srgbClr val="FF0000"/>
                </a:solidFill>
              </a:rPr>
              <a:t>타 지침과의 정합성</a:t>
            </a:r>
            <a:r>
              <a:rPr lang="en-US" altLang="ko-KR" dirty="0">
                <a:solidFill>
                  <a:srgbClr val="0000FF"/>
                </a:solidFill>
              </a:rPr>
              <a:t>, </a:t>
            </a:r>
            <a:r>
              <a:rPr lang="ko-KR" altLang="en-US" dirty="0" err="1">
                <a:solidFill>
                  <a:srgbClr val="0000FF"/>
                </a:solidFill>
              </a:rPr>
              <a:t>복지⋅소득이전</a:t>
            </a:r>
            <a:r>
              <a:rPr lang="ko-KR" altLang="en-US" dirty="0">
                <a:solidFill>
                  <a:srgbClr val="0000FF"/>
                </a:solidFill>
              </a:rPr>
              <a:t> 사업에 대한 평가체계</a:t>
            </a:r>
            <a:r>
              <a:rPr lang="en-US" altLang="ko-KR" dirty="0">
                <a:solidFill>
                  <a:srgbClr val="0000FF"/>
                </a:solidFill>
              </a:rPr>
              <a:t>, </a:t>
            </a:r>
            <a:r>
              <a:rPr lang="ko-KR" altLang="en-US" dirty="0">
                <a:solidFill>
                  <a:srgbClr val="FF0000"/>
                </a:solidFill>
              </a:rPr>
              <a:t>사회적 할인율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en-US" dirty="0">
                <a:solidFill>
                  <a:srgbClr val="FF0000"/>
                </a:solidFill>
              </a:rPr>
              <a:t>용지보상비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en-US" dirty="0">
                <a:solidFill>
                  <a:srgbClr val="FF0000"/>
                </a:solidFill>
              </a:rPr>
              <a:t>고용효과분석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en-US" dirty="0" err="1">
                <a:solidFill>
                  <a:srgbClr val="FF0000"/>
                </a:solidFill>
              </a:rPr>
              <a:t>지역낙후도</a:t>
            </a:r>
            <a:r>
              <a:rPr lang="ko-KR" altLang="en-US" dirty="0">
                <a:solidFill>
                  <a:srgbClr val="FF0000"/>
                </a:solidFill>
              </a:rPr>
              <a:t> 지수와 순위를 최신 자료로 갱신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864FABE7-5D73-4BB8-8C5F-49D50641504A}"/>
              </a:ext>
            </a:extLst>
          </p:cNvPr>
          <p:cNvSpPr txBox="1">
            <a:spLocks/>
          </p:cNvSpPr>
          <p:nvPr/>
        </p:nvSpPr>
        <p:spPr>
          <a:xfrm>
            <a:off x="5478904" y="8044"/>
            <a:ext cx="4427095" cy="62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제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절 일반지침 배경 및 목적</a:t>
            </a: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2. 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일반지침 개정의 배경 및 목적</a:t>
            </a:r>
          </a:p>
        </p:txBody>
      </p:sp>
    </p:spTree>
    <p:extLst>
      <p:ext uri="{BB962C8B-B14F-4D97-AF65-F5344CB8AC3E}">
        <p14:creationId xmlns:p14="http://schemas.microsoft.com/office/powerpoint/2010/main" val="1147795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6</a:t>
            </a:fld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07A63C-A246-4F8F-8A5A-7141AB85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ko-KR" altLang="en-US" dirty="0"/>
              <a:t>일반지침의 구성 및 연구방향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구성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>
                <a:solidFill>
                  <a:srgbClr val="FF0000"/>
                </a:solidFill>
              </a:rPr>
              <a:t>제</a:t>
            </a:r>
            <a:r>
              <a:rPr lang="en-US" altLang="ko-KR" dirty="0">
                <a:solidFill>
                  <a:srgbClr val="FF0000"/>
                </a:solidFill>
              </a:rPr>
              <a:t>1</a:t>
            </a:r>
            <a:r>
              <a:rPr lang="ko-KR" altLang="en-US" dirty="0">
                <a:solidFill>
                  <a:srgbClr val="FF0000"/>
                </a:solidFill>
              </a:rPr>
              <a:t>부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r>
              <a:rPr lang="ko-KR" altLang="en-US" dirty="0"/>
              <a:t>조사에 적용될 </a:t>
            </a:r>
            <a:r>
              <a:rPr lang="ko-KR" altLang="en-US" dirty="0">
                <a:solidFill>
                  <a:srgbClr val="FF0000"/>
                </a:solidFill>
              </a:rPr>
              <a:t>지침</a:t>
            </a:r>
            <a:r>
              <a:rPr lang="ko-KR" altLang="en-US" dirty="0"/>
              <a:t> 내용 </a:t>
            </a:r>
            <a:r>
              <a:rPr lang="en-US" altLang="ko-KR" dirty="0"/>
              <a:t>(2</a:t>
            </a:r>
            <a:r>
              <a:rPr lang="ko-KR" altLang="en-US" dirty="0"/>
              <a:t>장 </a:t>
            </a:r>
            <a:r>
              <a:rPr lang="en-US" altLang="ko-KR" dirty="0"/>
              <a:t>~ 5</a:t>
            </a:r>
            <a:r>
              <a:rPr lang="ko-KR" altLang="en-US" dirty="0"/>
              <a:t>장</a:t>
            </a:r>
            <a:r>
              <a:rPr lang="en-US" altLang="ko-KR" dirty="0"/>
              <a:t>)</a:t>
            </a: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>
                <a:solidFill>
                  <a:srgbClr val="FF0000"/>
                </a:solidFill>
              </a:rPr>
              <a:t>제</a:t>
            </a:r>
            <a:r>
              <a:rPr lang="en-US" altLang="ko-KR" dirty="0">
                <a:solidFill>
                  <a:srgbClr val="FF0000"/>
                </a:solidFill>
              </a:rPr>
              <a:t>2</a:t>
            </a:r>
            <a:r>
              <a:rPr lang="ko-KR" altLang="en-US" dirty="0">
                <a:solidFill>
                  <a:srgbClr val="FF0000"/>
                </a:solidFill>
              </a:rPr>
              <a:t>부</a:t>
            </a:r>
            <a:r>
              <a:rPr lang="ko-KR" altLang="en-US" dirty="0"/>
              <a:t> </a:t>
            </a:r>
            <a:r>
              <a:rPr lang="en-US" altLang="ko-KR" dirty="0"/>
              <a:t>:</a:t>
            </a:r>
            <a:r>
              <a:rPr lang="ko-KR" altLang="en-US" dirty="0"/>
              <a:t> </a:t>
            </a:r>
            <a:r>
              <a:rPr lang="ko-KR" altLang="en-US" dirty="0">
                <a:solidFill>
                  <a:srgbClr val="FF0000"/>
                </a:solidFill>
              </a:rPr>
              <a:t>방법론 연구 및 파라 미터 추정 </a:t>
            </a:r>
            <a:r>
              <a:rPr lang="ko-KR" altLang="en-US" dirty="0"/>
              <a:t>내용 </a:t>
            </a:r>
            <a:r>
              <a:rPr lang="en-US" altLang="ko-KR" dirty="0"/>
              <a:t>(6</a:t>
            </a:r>
            <a:r>
              <a:rPr lang="ko-KR" altLang="en-US" dirty="0"/>
              <a:t>장 </a:t>
            </a:r>
            <a:r>
              <a:rPr lang="en-US" altLang="ko-KR" dirty="0"/>
              <a:t>~ 12</a:t>
            </a:r>
            <a:r>
              <a:rPr lang="ko-KR" altLang="en-US" dirty="0"/>
              <a:t>장</a:t>
            </a:r>
            <a:r>
              <a:rPr lang="en-US" altLang="ko-KR" dirty="0"/>
              <a:t>)</a:t>
            </a:r>
          </a:p>
          <a:p>
            <a:pPr marL="358775" indent="-358775">
              <a:buFont typeface="Wingdings" panose="05000000000000000000" pitchFamily="2" charset="2"/>
              <a:buChar char="q"/>
            </a:pP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dirty="0"/>
              <a:t>연구방향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적정한 </a:t>
            </a:r>
            <a:r>
              <a:rPr lang="ko-KR" altLang="en-US" dirty="0">
                <a:solidFill>
                  <a:srgbClr val="FF0000"/>
                </a:solidFill>
              </a:rPr>
              <a:t>사회적 할인율 조정</a:t>
            </a:r>
            <a:endParaRPr lang="en-US" altLang="ko-KR" dirty="0">
              <a:solidFill>
                <a:srgbClr val="FF0000"/>
              </a:solidFill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>
                <a:solidFill>
                  <a:srgbClr val="FF0000"/>
                </a:solidFill>
              </a:rPr>
              <a:t>민자연계방안 및 </a:t>
            </a:r>
            <a:r>
              <a:rPr lang="ko-KR" altLang="en-US" dirty="0" err="1">
                <a:solidFill>
                  <a:srgbClr val="FF0000"/>
                </a:solidFill>
              </a:rPr>
              <a:t>재무성</a:t>
            </a:r>
            <a:r>
              <a:rPr lang="ko-KR" altLang="en-US" dirty="0">
                <a:solidFill>
                  <a:srgbClr val="FF0000"/>
                </a:solidFill>
              </a:rPr>
              <a:t> 분석 실행지침</a:t>
            </a:r>
            <a:endParaRPr lang="en-US" altLang="ko-KR" dirty="0">
              <a:solidFill>
                <a:srgbClr val="FF0000"/>
              </a:solidFill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비정형사업 편익산정 기법 중 </a:t>
            </a:r>
            <a:r>
              <a:rPr lang="en-US" altLang="ko-KR" dirty="0">
                <a:solidFill>
                  <a:srgbClr val="FF0000"/>
                </a:solidFill>
              </a:rPr>
              <a:t>CVM(</a:t>
            </a:r>
            <a:r>
              <a:rPr lang="ko-KR" altLang="en-US" dirty="0">
                <a:solidFill>
                  <a:srgbClr val="FF0000"/>
                </a:solidFill>
              </a:rPr>
              <a:t>조건부 가치측정법</a:t>
            </a:r>
            <a:r>
              <a:rPr lang="en-US" altLang="ko-KR" dirty="0">
                <a:solidFill>
                  <a:srgbClr val="FF0000"/>
                </a:solidFill>
              </a:rPr>
              <a:t>) </a:t>
            </a:r>
            <a:r>
              <a:rPr lang="ko-KR" altLang="en-US" dirty="0">
                <a:solidFill>
                  <a:srgbClr val="FF0000"/>
                </a:solidFill>
              </a:rPr>
              <a:t>적용을 위한 실행지침</a:t>
            </a:r>
            <a:endParaRPr lang="en-US" altLang="ko-KR" dirty="0">
              <a:solidFill>
                <a:srgbClr val="FF0000"/>
              </a:solidFill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>
                <a:solidFill>
                  <a:srgbClr val="FF0000"/>
                </a:solidFill>
              </a:rPr>
              <a:t>장래 개발계획 반영 기준</a:t>
            </a:r>
            <a:endParaRPr lang="en-US" altLang="ko-KR" dirty="0">
              <a:solidFill>
                <a:srgbClr val="FF0000"/>
              </a:solidFill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세부 행정단위별</a:t>
            </a:r>
            <a:r>
              <a:rPr lang="ko-KR" altLang="en-US" dirty="0">
                <a:solidFill>
                  <a:srgbClr val="FF0000"/>
                </a:solidFill>
              </a:rPr>
              <a:t> 인구 및 </a:t>
            </a:r>
            <a:r>
              <a:rPr lang="en-US" altLang="ko-KR" dirty="0">
                <a:solidFill>
                  <a:srgbClr val="FF0000"/>
                </a:solidFill>
              </a:rPr>
              <a:t>GRP </a:t>
            </a:r>
            <a:r>
              <a:rPr lang="ko-KR" altLang="en-US" dirty="0">
                <a:solidFill>
                  <a:srgbClr val="FF0000"/>
                </a:solidFill>
              </a:rPr>
              <a:t>추정</a:t>
            </a:r>
            <a:endParaRPr lang="en-US" altLang="ko-KR" dirty="0">
              <a:solidFill>
                <a:srgbClr val="FF0000"/>
              </a:solidFill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조사방법론과 관련된 다양한 쟁점사항을 포괄</a:t>
            </a:r>
            <a:endParaRPr lang="en-US" altLang="ko-KR" dirty="0"/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864FABE7-5D73-4BB8-8C5F-49D50641504A}"/>
              </a:ext>
            </a:extLst>
          </p:cNvPr>
          <p:cNvSpPr txBox="1">
            <a:spLocks/>
          </p:cNvSpPr>
          <p:nvPr/>
        </p:nvSpPr>
        <p:spPr>
          <a:xfrm>
            <a:off x="5478904" y="8044"/>
            <a:ext cx="4427095" cy="62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제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절 연구방향 및 주요 연구내용</a:t>
            </a: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1. 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일반지침의 구성 및 연구방향</a:t>
            </a:r>
          </a:p>
        </p:txBody>
      </p:sp>
    </p:spTree>
    <p:extLst>
      <p:ext uri="{BB962C8B-B14F-4D97-AF65-F5344CB8AC3E}">
        <p14:creationId xmlns:p14="http://schemas.microsoft.com/office/powerpoint/2010/main" val="703282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7</a:t>
            </a:fld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07A63C-A246-4F8F-8A5A-7141AB85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가</a:t>
            </a:r>
            <a:r>
              <a:rPr lang="en-US" altLang="ko-KR" dirty="0"/>
              <a:t>. </a:t>
            </a:r>
            <a:r>
              <a:rPr lang="ko-KR" altLang="en-US" dirty="0"/>
              <a:t>경제성 분석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사회적 할인율 조정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최근 </a:t>
            </a:r>
            <a:r>
              <a:rPr lang="ko-KR" altLang="en-US" dirty="0">
                <a:solidFill>
                  <a:srgbClr val="FF0000"/>
                </a:solidFill>
              </a:rPr>
              <a:t>금리 수준이 </a:t>
            </a:r>
            <a:r>
              <a:rPr lang="en-US" altLang="ko-KR" dirty="0">
                <a:solidFill>
                  <a:srgbClr val="FF0000"/>
                </a:solidFill>
              </a:rPr>
              <a:t>2000</a:t>
            </a:r>
            <a:r>
              <a:rPr lang="ko-KR" altLang="en-US" dirty="0">
                <a:solidFill>
                  <a:srgbClr val="FF0000"/>
                </a:solidFill>
              </a:rPr>
              <a:t>년 이전에 비하여 낮아진 상태</a:t>
            </a:r>
            <a:r>
              <a:rPr lang="ko-KR" altLang="en-US" dirty="0"/>
              <a:t>를 지속하고 있고</a:t>
            </a:r>
            <a:r>
              <a:rPr lang="en-US" altLang="ko-KR" dirty="0"/>
              <a:t>, </a:t>
            </a:r>
            <a:r>
              <a:rPr lang="ko-KR" altLang="en-US" dirty="0" err="1"/>
              <a:t>저출산과</a:t>
            </a:r>
            <a:r>
              <a:rPr lang="ko-KR" altLang="en-US" dirty="0"/>
              <a:t> 인구 고령화에 따른 </a:t>
            </a:r>
            <a:r>
              <a:rPr lang="en-US" altLang="ko-KR" dirty="0"/>
              <a:t>1</a:t>
            </a:r>
            <a:r>
              <a:rPr lang="ko-KR" altLang="en-US" dirty="0"/>
              <a:t>인당 </a:t>
            </a:r>
            <a:r>
              <a:rPr lang="en-US" altLang="ko-KR" dirty="0"/>
              <a:t>GDP </a:t>
            </a:r>
            <a:r>
              <a:rPr lang="ko-KR" altLang="en-US" dirty="0"/>
              <a:t>성장률 하락과 저축율의 하락으로 </a:t>
            </a:r>
            <a:r>
              <a:rPr lang="ko-KR" altLang="en-US" dirty="0">
                <a:solidFill>
                  <a:srgbClr val="FF0000"/>
                </a:solidFill>
              </a:rPr>
              <a:t>경제성장이 향후 낮아질 것이 예측</a:t>
            </a:r>
            <a:r>
              <a:rPr lang="ko-KR" altLang="en-US" dirty="0"/>
              <a:t>되고 있어 사회적 할인율의 조정이 필요</a:t>
            </a:r>
            <a:endParaRPr lang="en-US" altLang="ko-KR" dirty="0"/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이자율 하락세 지속 등 자본시장의 상황 변화와 선진국의 최근 할인율 적용 추세를 검토하여 현재 적용하고 있는 </a:t>
            </a:r>
            <a:r>
              <a:rPr lang="ko-KR" altLang="en-US" dirty="0">
                <a:solidFill>
                  <a:srgbClr val="FF0000"/>
                </a:solidFill>
              </a:rPr>
              <a:t>실질 사회적 할인율</a:t>
            </a:r>
            <a:r>
              <a:rPr lang="en-US" altLang="ko-KR" dirty="0">
                <a:solidFill>
                  <a:srgbClr val="FF0000"/>
                </a:solidFill>
              </a:rPr>
              <a:t>(5.5%)</a:t>
            </a:r>
            <a:r>
              <a:rPr lang="ko-KR" altLang="en-US" dirty="0">
                <a:solidFill>
                  <a:srgbClr val="FF0000"/>
                </a:solidFill>
              </a:rPr>
              <a:t>의 조정이 필요한지 검토</a:t>
            </a:r>
            <a:endParaRPr lang="en-US" altLang="ko-KR" dirty="0">
              <a:solidFill>
                <a:srgbClr val="FF0000"/>
              </a:solidFill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사업부문별 평가방법의 차등화 방안과 관련하여 도로</a:t>
            </a:r>
            <a:r>
              <a:rPr lang="en-US" altLang="ko-KR" dirty="0"/>
              <a:t>, </a:t>
            </a:r>
            <a:r>
              <a:rPr lang="ko-KR" altLang="en-US" dirty="0"/>
              <a:t>철도</a:t>
            </a:r>
            <a:r>
              <a:rPr lang="en-US" altLang="ko-KR" dirty="0"/>
              <a:t>, </a:t>
            </a:r>
            <a:r>
              <a:rPr lang="ko-KR" altLang="en-US" dirty="0"/>
              <a:t>항만</a:t>
            </a:r>
            <a:r>
              <a:rPr lang="en-US" altLang="ko-KR" dirty="0"/>
              <a:t>, </a:t>
            </a:r>
            <a:r>
              <a:rPr lang="ko-KR" altLang="en-US" dirty="0"/>
              <a:t>수자원</a:t>
            </a:r>
            <a:r>
              <a:rPr lang="en-US" altLang="ko-KR" dirty="0"/>
              <a:t>, </a:t>
            </a:r>
            <a:r>
              <a:rPr lang="ko-KR" altLang="en-US" dirty="0"/>
              <a:t>문화체육시설 등 </a:t>
            </a:r>
            <a:r>
              <a:rPr lang="ko-KR" altLang="en-US" dirty="0">
                <a:solidFill>
                  <a:srgbClr val="FF0000"/>
                </a:solidFill>
              </a:rPr>
              <a:t>사업부문별로 사회적 할인율을 달리 적용하는 방안</a:t>
            </a:r>
            <a:r>
              <a:rPr lang="ko-KR" altLang="en-US" dirty="0"/>
              <a:t>의 현실성 및 장단점을 검토</a:t>
            </a:r>
            <a:endParaRPr lang="en-US" altLang="ko-KR" dirty="0"/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864FABE7-5D73-4BB8-8C5F-49D50641504A}"/>
              </a:ext>
            </a:extLst>
          </p:cNvPr>
          <p:cNvSpPr txBox="1">
            <a:spLocks/>
          </p:cNvSpPr>
          <p:nvPr/>
        </p:nvSpPr>
        <p:spPr>
          <a:xfrm>
            <a:off x="5478904" y="8044"/>
            <a:ext cx="4427095" cy="62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제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절 연구방향 및 주요 연구내용</a:t>
            </a: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2. 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주요 연구 내용 및 방법</a:t>
            </a:r>
          </a:p>
        </p:txBody>
      </p:sp>
    </p:spTree>
    <p:extLst>
      <p:ext uri="{BB962C8B-B14F-4D97-AF65-F5344CB8AC3E}">
        <p14:creationId xmlns:p14="http://schemas.microsoft.com/office/powerpoint/2010/main" val="4138741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8</a:t>
            </a:fld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07A63C-A246-4F8F-8A5A-7141AB85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가</a:t>
            </a:r>
            <a:r>
              <a:rPr lang="en-US" altLang="ko-KR" dirty="0"/>
              <a:t>. </a:t>
            </a:r>
            <a:r>
              <a:rPr lang="ko-KR" altLang="en-US" dirty="0"/>
              <a:t>경제성 분석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타 지침 내용의 반영 및 통합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도로</a:t>
            </a:r>
            <a:r>
              <a:rPr lang="en-US" altLang="ko-KR" dirty="0"/>
              <a:t>, </a:t>
            </a:r>
            <a:r>
              <a:rPr lang="ko-KR" altLang="en-US" dirty="0"/>
              <a:t>철도</a:t>
            </a:r>
            <a:r>
              <a:rPr lang="en-US" altLang="ko-KR" dirty="0"/>
              <a:t>, </a:t>
            </a:r>
            <a:r>
              <a:rPr lang="ko-KR" altLang="en-US" dirty="0"/>
              <a:t>항만</a:t>
            </a:r>
            <a:r>
              <a:rPr lang="en-US" altLang="ko-KR" dirty="0"/>
              <a:t>, </a:t>
            </a:r>
            <a:r>
              <a:rPr lang="ko-KR" altLang="en-US" dirty="0"/>
              <a:t>공항</a:t>
            </a:r>
            <a:r>
              <a:rPr lang="en-US" altLang="ko-KR" dirty="0"/>
              <a:t>, </a:t>
            </a:r>
            <a:r>
              <a:rPr lang="ko-KR" altLang="en-US" dirty="0"/>
              <a:t>수자원</a:t>
            </a:r>
            <a:r>
              <a:rPr lang="en-US" altLang="ko-KR" dirty="0"/>
              <a:t>, </a:t>
            </a:r>
            <a:r>
              <a:rPr lang="ko-KR" altLang="en-US" dirty="0"/>
              <a:t>문화체육사업 등 표준지침서의 수정</a:t>
            </a:r>
            <a:r>
              <a:rPr lang="en-US" altLang="ko-KR" dirty="0"/>
              <a:t>·</a:t>
            </a:r>
            <a:r>
              <a:rPr lang="ko-KR" altLang="en-US" dirty="0"/>
              <a:t>보완 내용을 수록하여 </a:t>
            </a:r>
            <a:r>
              <a:rPr lang="ko-KR" altLang="en-US" dirty="0">
                <a:solidFill>
                  <a:srgbClr val="FF0000"/>
                </a:solidFill>
              </a:rPr>
              <a:t>예비타당성조사 종합 체계를 구성</a:t>
            </a:r>
            <a:endParaRPr lang="en-US" altLang="ko-KR" dirty="0">
              <a:solidFill>
                <a:srgbClr val="FF0000"/>
              </a:solidFill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일반지침에서는 </a:t>
            </a:r>
            <a:r>
              <a:rPr lang="ko-KR" altLang="en-US" dirty="0">
                <a:solidFill>
                  <a:srgbClr val="FF0000"/>
                </a:solidFill>
              </a:rPr>
              <a:t>분석에 대한 개요</a:t>
            </a:r>
            <a:r>
              <a:rPr lang="ko-KR" altLang="en-US" dirty="0"/>
              <a:t>만을 담고 구체적인 분석방법 및 사용될 파라미터 등은 해당 부문별 지침 및 연구보고서를 참조하도록 구성</a:t>
            </a:r>
            <a:endParaRPr lang="en-US" altLang="ko-KR" dirty="0"/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각 사업 주무부처에서 발간한 도로 및 철도 투자평가편람과의 </a:t>
            </a:r>
            <a:r>
              <a:rPr lang="ko-KR" altLang="en-US" dirty="0">
                <a:solidFill>
                  <a:srgbClr val="FF0000"/>
                </a:solidFill>
              </a:rPr>
              <a:t>연계 및 일관성을 제고</a:t>
            </a:r>
            <a:endParaRPr lang="en-US" altLang="ko-KR" dirty="0">
              <a:solidFill>
                <a:srgbClr val="FF0000"/>
              </a:solidFill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수자원부문사업</a:t>
            </a:r>
            <a:r>
              <a:rPr lang="en-US" altLang="ko-KR" dirty="0"/>
              <a:t>, </a:t>
            </a:r>
            <a:r>
              <a:rPr lang="ko-KR" altLang="en-US" dirty="0"/>
              <a:t>연구개발 부문사업 부문에 대한 기초적인 조사방법과 이론적 검토사항에 대하여 간략하게 반영</a:t>
            </a:r>
            <a:endParaRPr lang="en-US" altLang="ko-KR" dirty="0"/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864FABE7-5D73-4BB8-8C5F-49D50641504A}"/>
              </a:ext>
            </a:extLst>
          </p:cNvPr>
          <p:cNvSpPr txBox="1">
            <a:spLocks/>
          </p:cNvSpPr>
          <p:nvPr/>
        </p:nvSpPr>
        <p:spPr>
          <a:xfrm>
            <a:off x="5478904" y="8044"/>
            <a:ext cx="4427095" cy="62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제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절 연구방향 및 주요 연구내용</a:t>
            </a: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2. 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주요 연구 내용 및 방법</a:t>
            </a:r>
          </a:p>
        </p:txBody>
      </p:sp>
    </p:spTree>
    <p:extLst>
      <p:ext uri="{BB962C8B-B14F-4D97-AF65-F5344CB8AC3E}">
        <p14:creationId xmlns:p14="http://schemas.microsoft.com/office/powerpoint/2010/main" val="3749210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663</TotalTime>
  <Words>1179</Words>
  <Application>Microsoft Office PowerPoint</Application>
  <PresentationFormat>A4 용지(210x297mm)</PresentationFormat>
  <Paragraphs>126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맑은 고딕</vt:lpstr>
      <vt:lpstr>Arial</vt:lpstr>
      <vt:lpstr>Calibri</vt:lpstr>
      <vt:lpstr>Wingdings</vt:lpstr>
      <vt:lpstr>Office 테마</vt:lpstr>
      <vt:lpstr>제Ⅰ장</vt:lpstr>
      <vt:lpstr>PowerPoint 프레젠테이션</vt:lpstr>
      <vt:lpstr>1. 일반지침의 역할</vt:lpstr>
      <vt:lpstr>2. 일반지침 개정의 배경 및 목적</vt:lpstr>
      <vt:lpstr>2. 일반지침 개정의 배경 및 목적</vt:lpstr>
      <vt:lpstr>2. 일반지침 개정의 배경 및 목적</vt:lpstr>
      <vt:lpstr>1. 일반지침의 구성 및 연구방향</vt:lpstr>
      <vt:lpstr>가. 경제성 분석</vt:lpstr>
      <vt:lpstr>가. 경제성 분석</vt:lpstr>
      <vt:lpstr>나. 민자연계방안 연구</vt:lpstr>
      <vt:lpstr>다. 재무성 분석 지침 보완</vt:lpstr>
      <vt:lpstr>라. 정책적 분석 및 종합평가</vt:lpstr>
      <vt:lpstr>마. 세부 행정 단위별 인구 및 GRP 전망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정근채</dc:creator>
  <cp:lastModifiedBy>정근채</cp:lastModifiedBy>
  <cp:revision>64</cp:revision>
  <dcterms:created xsi:type="dcterms:W3CDTF">2018-12-10T05:23:33Z</dcterms:created>
  <dcterms:modified xsi:type="dcterms:W3CDTF">2022-02-14T07:24:54Z</dcterms:modified>
</cp:coreProperties>
</file>