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17"/>
  </p:notesMasterIdLst>
  <p:sldIdLst>
    <p:sldId id="382" r:id="rId2"/>
    <p:sldId id="296" r:id="rId3"/>
    <p:sldId id="297" r:id="rId4"/>
    <p:sldId id="256" r:id="rId5"/>
    <p:sldId id="276" r:id="rId6"/>
    <p:sldId id="27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9" r:id="rId15"/>
    <p:sldId id="298" r:id="rId1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DE3ACE-76DF-44A9-8B67-85E682DAF2B5}" v="84" dt="2020-11-30T08:44:45.946"/>
    <p1510:client id="{B301C8FF-369A-4E5E-89F4-B55C1F60054C}" v="1" dt="2020-11-30T09:26:04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91" autoAdjust="0"/>
    <p:restoredTop sz="97346" autoAdjust="0"/>
  </p:normalViewPr>
  <p:slideViewPr>
    <p:cSldViewPr snapToGrid="0">
      <p:cViewPr varScale="1">
        <p:scale>
          <a:sx n="152" d="100"/>
          <a:sy n="152" d="100"/>
        </p:scale>
        <p:origin x="228" y="1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cjeong@cbnu.ac.kr" userId="bf3f9740-ba12-4a95-bdcd-7a89d0b0b3a3" providerId="ADAL" clId="{8ADE3ACE-76DF-44A9-8B67-85E682DAF2B5}"/>
    <pc:docChg chg="undo custSel addSld modSld">
      <pc:chgData name="kcjeong@cbnu.ac.kr" userId="bf3f9740-ba12-4a95-bdcd-7a89d0b0b3a3" providerId="ADAL" clId="{8ADE3ACE-76DF-44A9-8B67-85E682DAF2B5}" dt="2020-11-30T08:44:50.924" v="571" actId="1038"/>
      <pc:docMkLst>
        <pc:docMk/>
      </pc:docMkLst>
      <pc:sldChg chg="modSp mod">
        <pc:chgData name="kcjeong@cbnu.ac.kr" userId="bf3f9740-ba12-4a95-bdcd-7a89d0b0b3a3" providerId="ADAL" clId="{8ADE3ACE-76DF-44A9-8B67-85E682DAF2B5}" dt="2020-11-30T08:31:28.190" v="52" actId="108"/>
        <pc:sldMkLst>
          <pc:docMk/>
          <pc:sldMk cId="2622151317" sldId="257"/>
        </pc:sldMkLst>
        <pc:spChg chg="mod">
          <ac:chgData name="kcjeong@cbnu.ac.kr" userId="bf3f9740-ba12-4a95-bdcd-7a89d0b0b3a3" providerId="ADAL" clId="{8ADE3ACE-76DF-44A9-8B67-85E682DAF2B5}" dt="2020-11-30T08:31:28.190" v="52" actId="108"/>
          <ac:spMkLst>
            <pc:docMk/>
            <pc:sldMk cId="2622151317" sldId="257"/>
            <ac:spMk id="2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7.214" v="51" actId="108"/>
        <pc:sldMkLst>
          <pc:docMk/>
          <pc:sldMk cId="2960409013" sldId="258"/>
        </pc:sldMkLst>
        <pc:spChg chg="mod">
          <ac:chgData name="kcjeong@cbnu.ac.kr" userId="bf3f9740-ba12-4a95-bdcd-7a89d0b0b3a3" providerId="ADAL" clId="{8ADE3ACE-76DF-44A9-8B67-85E682DAF2B5}" dt="2020-11-30T08:31:27.214" v="51" actId="108"/>
          <ac:spMkLst>
            <pc:docMk/>
            <pc:sldMk cId="2960409013" sldId="258"/>
            <ac:spMk id="2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6.285" v="50" actId="108"/>
        <pc:sldMkLst>
          <pc:docMk/>
          <pc:sldMk cId="4132409465" sldId="259"/>
        </pc:sldMkLst>
        <pc:spChg chg="mod">
          <ac:chgData name="kcjeong@cbnu.ac.kr" userId="bf3f9740-ba12-4a95-bdcd-7a89d0b0b3a3" providerId="ADAL" clId="{8ADE3ACE-76DF-44A9-8B67-85E682DAF2B5}" dt="2020-11-30T08:31:26.285" v="50" actId="108"/>
          <ac:spMkLst>
            <pc:docMk/>
            <pc:sldMk cId="4132409465" sldId="259"/>
            <ac:spMk id="2" creationId="{00000000-0000-0000-0000-000000000000}"/>
          </ac:spMkLst>
        </pc:spChg>
        <pc:spChg chg="mod">
          <ac:chgData name="kcjeong@cbnu.ac.kr" userId="bf3f9740-ba12-4a95-bdcd-7a89d0b0b3a3" providerId="ADAL" clId="{8ADE3ACE-76DF-44A9-8B67-85E682DAF2B5}" dt="2020-11-30T08:25:40.434" v="46"/>
          <ac:spMkLst>
            <pc:docMk/>
            <pc:sldMk cId="4132409465" sldId="259"/>
            <ac:spMk id="10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3.103" v="47" actId="108"/>
        <pc:sldMkLst>
          <pc:docMk/>
          <pc:sldMk cId="2272375588" sldId="260"/>
        </pc:sldMkLst>
        <pc:spChg chg="mod">
          <ac:chgData name="kcjeong@cbnu.ac.kr" userId="bf3f9740-ba12-4a95-bdcd-7a89d0b0b3a3" providerId="ADAL" clId="{8ADE3ACE-76DF-44A9-8B67-85E682DAF2B5}" dt="2020-11-30T08:31:23.103" v="47" actId="108"/>
          <ac:spMkLst>
            <pc:docMk/>
            <pc:sldMk cId="2272375588" sldId="260"/>
            <ac:spMk id="2" creationId="{00000000-0000-0000-0000-000000000000}"/>
          </ac:spMkLst>
        </pc:spChg>
      </pc:sldChg>
      <pc:sldChg chg="addSp modSp mod">
        <pc:chgData name="kcjeong@cbnu.ac.kr" userId="bf3f9740-ba12-4a95-bdcd-7a89d0b0b3a3" providerId="ADAL" clId="{8ADE3ACE-76DF-44A9-8B67-85E682DAF2B5}" dt="2020-11-30T08:35:57.351" v="97"/>
        <pc:sldMkLst>
          <pc:docMk/>
          <pc:sldMk cId="1325286627" sldId="263"/>
        </pc:sldMkLst>
        <pc:spChg chg="add mod">
          <ac:chgData name="kcjeong@cbnu.ac.kr" userId="bf3f9740-ba12-4a95-bdcd-7a89d0b0b3a3" providerId="ADAL" clId="{8ADE3ACE-76DF-44A9-8B67-85E682DAF2B5}" dt="2020-11-30T08:35:36.854" v="74" actId="1038"/>
          <ac:spMkLst>
            <pc:docMk/>
            <pc:sldMk cId="1325286627" sldId="263"/>
            <ac:spMk id="12" creationId="{BB0E3884-A2E5-4845-B078-91115DCFA5EC}"/>
          </ac:spMkLst>
        </pc:spChg>
        <pc:spChg chg="add mod">
          <ac:chgData name="kcjeong@cbnu.ac.kr" userId="bf3f9740-ba12-4a95-bdcd-7a89d0b0b3a3" providerId="ADAL" clId="{8ADE3ACE-76DF-44A9-8B67-85E682DAF2B5}" dt="2020-11-30T08:35:49.018" v="84"/>
          <ac:spMkLst>
            <pc:docMk/>
            <pc:sldMk cId="1325286627" sldId="263"/>
            <ac:spMk id="13" creationId="{D6E206CD-EA2A-4217-8F69-EEB57C4F9CA8}"/>
          </ac:spMkLst>
        </pc:spChg>
        <pc:spChg chg="add mod">
          <ac:chgData name="kcjeong@cbnu.ac.kr" userId="bf3f9740-ba12-4a95-bdcd-7a89d0b0b3a3" providerId="ADAL" clId="{8ADE3ACE-76DF-44A9-8B67-85E682DAF2B5}" dt="2020-11-30T08:35:57.351" v="97"/>
          <ac:spMkLst>
            <pc:docMk/>
            <pc:sldMk cId="1325286627" sldId="263"/>
            <ac:spMk id="14" creationId="{579EBA3C-0F4C-4801-B63F-6E4F305CDBCC}"/>
          </ac:spMkLst>
        </pc:spChg>
      </pc:sldChg>
      <pc:sldChg chg="modSp mod">
        <pc:chgData name="kcjeong@cbnu.ac.kr" userId="bf3f9740-ba12-4a95-bdcd-7a89d0b0b3a3" providerId="ADAL" clId="{8ADE3ACE-76DF-44A9-8B67-85E682DAF2B5}" dt="2020-11-30T08:42:59.832" v="527" actId="207"/>
        <pc:sldMkLst>
          <pc:docMk/>
          <pc:sldMk cId="3656487578" sldId="266"/>
        </pc:sldMkLst>
        <pc:spChg chg="mod">
          <ac:chgData name="kcjeong@cbnu.ac.kr" userId="bf3f9740-ba12-4a95-bdcd-7a89d0b0b3a3" providerId="ADAL" clId="{8ADE3ACE-76DF-44A9-8B67-85E682DAF2B5}" dt="2020-11-30T08:42:59.832" v="527" actId="207"/>
          <ac:spMkLst>
            <pc:docMk/>
            <pc:sldMk cId="3656487578" sldId="266"/>
            <ac:spMk id="5" creationId="{00000000-0000-0000-0000-000000000000}"/>
          </ac:spMkLst>
        </pc:spChg>
        <pc:spChg chg="mod">
          <ac:chgData name="kcjeong@cbnu.ac.kr" userId="bf3f9740-ba12-4a95-bdcd-7a89d0b0b3a3" providerId="ADAL" clId="{8ADE3ACE-76DF-44A9-8B67-85E682DAF2B5}" dt="2020-11-30T08:41:29.701" v="460" actId="1035"/>
          <ac:spMkLst>
            <pc:docMk/>
            <pc:sldMk cId="3656487578" sldId="266"/>
            <ac:spMk id="6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43:24.625" v="540"/>
        <pc:sldMkLst>
          <pc:docMk/>
          <pc:sldMk cId="1594200198" sldId="267"/>
        </pc:sldMkLst>
        <pc:spChg chg="mod">
          <ac:chgData name="kcjeong@cbnu.ac.kr" userId="bf3f9740-ba12-4a95-bdcd-7a89d0b0b3a3" providerId="ADAL" clId="{8ADE3ACE-76DF-44A9-8B67-85E682DAF2B5}" dt="2020-11-30T08:43:24.625" v="540"/>
          <ac:spMkLst>
            <pc:docMk/>
            <pc:sldMk cId="1594200198" sldId="267"/>
            <ac:spMk id="5" creationId="{00000000-0000-0000-0000-000000000000}"/>
          </ac:spMkLst>
        </pc:spChg>
      </pc:sldChg>
      <pc:sldChg chg="addSp modSp mod">
        <pc:chgData name="kcjeong@cbnu.ac.kr" userId="bf3f9740-ba12-4a95-bdcd-7a89d0b0b3a3" providerId="ADAL" clId="{8ADE3ACE-76DF-44A9-8B67-85E682DAF2B5}" dt="2020-11-30T08:44:50.924" v="571" actId="1038"/>
        <pc:sldMkLst>
          <pc:docMk/>
          <pc:sldMk cId="2345880344" sldId="268"/>
        </pc:sldMkLst>
        <pc:spChg chg="add mod">
          <ac:chgData name="kcjeong@cbnu.ac.kr" userId="bf3f9740-ba12-4a95-bdcd-7a89d0b0b3a3" providerId="ADAL" clId="{8ADE3ACE-76DF-44A9-8B67-85E682DAF2B5}" dt="2020-11-30T08:44:50.924" v="571" actId="1038"/>
          <ac:spMkLst>
            <pc:docMk/>
            <pc:sldMk cId="2345880344" sldId="268"/>
            <ac:spMk id="6" creationId="{9B6EDE6F-B501-4AD0-970E-ED96A6997CCF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5.374" v="49" actId="108"/>
        <pc:sldMkLst>
          <pc:docMk/>
          <pc:sldMk cId="363803911" sldId="271"/>
        </pc:sldMkLst>
        <pc:spChg chg="mod">
          <ac:chgData name="kcjeong@cbnu.ac.kr" userId="bf3f9740-ba12-4a95-bdcd-7a89d0b0b3a3" providerId="ADAL" clId="{8ADE3ACE-76DF-44A9-8B67-85E682DAF2B5}" dt="2020-11-30T08:31:25.374" v="49" actId="108"/>
          <ac:spMkLst>
            <pc:docMk/>
            <pc:sldMk cId="363803911" sldId="271"/>
            <ac:spMk id="2" creationId="{00000000-0000-0000-0000-000000000000}"/>
          </ac:spMkLst>
        </pc:spChg>
      </pc:sldChg>
      <pc:sldChg chg="modSp mod">
        <pc:chgData name="kcjeong@cbnu.ac.kr" userId="bf3f9740-ba12-4a95-bdcd-7a89d0b0b3a3" providerId="ADAL" clId="{8ADE3ACE-76DF-44A9-8B67-85E682DAF2B5}" dt="2020-11-30T08:31:24.439" v="48" actId="108"/>
        <pc:sldMkLst>
          <pc:docMk/>
          <pc:sldMk cId="2781814786" sldId="272"/>
        </pc:sldMkLst>
        <pc:spChg chg="mod">
          <ac:chgData name="kcjeong@cbnu.ac.kr" userId="bf3f9740-ba12-4a95-bdcd-7a89d0b0b3a3" providerId="ADAL" clId="{8ADE3ACE-76DF-44A9-8B67-85E682DAF2B5}" dt="2020-11-30T08:31:24.439" v="48" actId="108"/>
          <ac:spMkLst>
            <pc:docMk/>
            <pc:sldMk cId="2781814786" sldId="272"/>
            <ac:spMk id="2" creationId="{00000000-0000-0000-0000-000000000000}"/>
          </ac:spMkLst>
        </pc:spChg>
      </pc:sldChg>
      <pc:sldChg chg="addSp delSp modSp new mod">
        <pc:chgData name="kcjeong@cbnu.ac.kr" userId="bf3f9740-ba12-4a95-bdcd-7a89d0b0b3a3" providerId="ADAL" clId="{8ADE3ACE-76DF-44A9-8B67-85E682DAF2B5}" dt="2020-11-30T08:19:44.320" v="41" actId="207"/>
        <pc:sldMkLst>
          <pc:docMk/>
          <pc:sldMk cId="2400768863" sldId="276"/>
        </pc:sldMkLst>
        <pc:spChg chg="del">
          <ac:chgData name="kcjeong@cbnu.ac.kr" userId="bf3f9740-ba12-4a95-bdcd-7a89d0b0b3a3" providerId="ADAL" clId="{8ADE3ACE-76DF-44A9-8B67-85E682DAF2B5}" dt="2020-11-30T08:13:13.140" v="1" actId="478"/>
          <ac:spMkLst>
            <pc:docMk/>
            <pc:sldMk cId="2400768863" sldId="276"/>
            <ac:spMk id="2" creationId="{587550DD-D741-4CE0-A4C1-50E02DB1E1EA}"/>
          </ac:spMkLst>
        </pc:spChg>
        <pc:spChg chg="del">
          <ac:chgData name="kcjeong@cbnu.ac.kr" userId="bf3f9740-ba12-4a95-bdcd-7a89d0b0b3a3" providerId="ADAL" clId="{8ADE3ACE-76DF-44A9-8B67-85E682DAF2B5}" dt="2020-11-30T08:13:13.140" v="1" actId="478"/>
          <ac:spMkLst>
            <pc:docMk/>
            <pc:sldMk cId="2400768863" sldId="276"/>
            <ac:spMk id="3" creationId="{C5D25E5A-B73D-4FA1-B0DE-305476E7BFB9}"/>
          </ac:spMkLst>
        </pc:spChg>
        <pc:spChg chg="del">
          <ac:chgData name="kcjeong@cbnu.ac.kr" userId="bf3f9740-ba12-4a95-bdcd-7a89d0b0b3a3" providerId="ADAL" clId="{8ADE3ACE-76DF-44A9-8B67-85E682DAF2B5}" dt="2020-11-30T08:13:13.140" v="1" actId="478"/>
          <ac:spMkLst>
            <pc:docMk/>
            <pc:sldMk cId="2400768863" sldId="276"/>
            <ac:spMk id="4" creationId="{52392795-D2C2-40BF-8412-058C4BEF560D}"/>
          </ac:spMkLst>
        </pc:spChg>
        <pc:spChg chg="add del">
          <ac:chgData name="kcjeong@cbnu.ac.kr" userId="bf3f9740-ba12-4a95-bdcd-7a89d0b0b3a3" providerId="ADAL" clId="{8ADE3ACE-76DF-44A9-8B67-85E682DAF2B5}" dt="2020-11-30T08:13:18.614" v="3" actId="478"/>
          <ac:spMkLst>
            <pc:docMk/>
            <pc:sldMk cId="2400768863" sldId="276"/>
            <ac:spMk id="6" creationId="{8E90D941-FB6F-4FB2-A4C4-A07BF50F607A}"/>
          </ac:spMkLst>
        </pc:spChg>
        <pc:spChg chg="add del">
          <ac:chgData name="kcjeong@cbnu.ac.kr" userId="bf3f9740-ba12-4a95-bdcd-7a89d0b0b3a3" providerId="ADAL" clId="{8ADE3ACE-76DF-44A9-8B67-85E682DAF2B5}" dt="2020-11-30T08:13:39.540" v="5"/>
          <ac:spMkLst>
            <pc:docMk/>
            <pc:sldMk cId="2400768863" sldId="276"/>
            <ac:spMk id="7" creationId="{24127928-2478-446F-A97F-77301A72AB6E}"/>
          </ac:spMkLst>
        </pc:spChg>
        <pc:spChg chg="add del mod">
          <ac:chgData name="kcjeong@cbnu.ac.kr" userId="bf3f9740-ba12-4a95-bdcd-7a89d0b0b3a3" providerId="ADAL" clId="{8ADE3ACE-76DF-44A9-8B67-85E682DAF2B5}" dt="2020-11-30T08:14:29.866" v="11" actId="478"/>
          <ac:spMkLst>
            <pc:docMk/>
            <pc:sldMk cId="2400768863" sldId="276"/>
            <ac:spMk id="9" creationId="{3D1503F4-A9B8-48C2-B215-2519CBBF8432}"/>
          </ac:spMkLst>
        </pc:spChg>
        <pc:spChg chg="add mod">
          <ac:chgData name="kcjeong@cbnu.ac.kr" userId="bf3f9740-ba12-4a95-bdcd-7a89d0b0b3a3" providerId="ADAL" clId="{8ADE3ACE-76DF-44A9-8B67-85E682DAF2B5}" dt="2020-11-30T08:19:44.320" v="41" actId="207"/>
          <ac:spMkLst>
            <pc:docMk/>
            <pc:sldMk cId="2400768863" sldId="276"/>
            <ac:spMk id="11" creationId="{B9E13935-ABD8-401F-91D9-8C9C0BFE57AA}"/>
          </ac:spMkLst>
        </pc:spChg>
      </pc:sldChg>
    </pc:docChg>
  </pc:docChgLst>
  <pc:docChgLst>
    <pc:chgData name="정근채" userId="bf3f9740-ba12-4a95-bdcd-7a89d0b0b3a3" providerId="ADAL" clId="{1D61FDBF-F6EC-4810-AA6C-D8FB9EF43C67}"/>
    <pc:docChg chg="undo redo custSel addSld delSld modSld">
      <pc:chgData name="정근채" userId="bf3f9740-ba12-4a95-bdcd-7a89d0b0b3a3" providerId="ADAL" clId="{1D61FDBF-F6EC-4810-AA6C-D8FB9EF43C67}" dt="2021-10-28T08:18:28.214" v="1309" actId="108"/>
      <pc:docMkLst>
        <pc:docMk/>
      </pc:docMkLst>
      <pc:sldChg chg="modSp mod">
        <pc:chgData name="정근채" userId="bf3f9740-ba12-4a95-bdcd-7a89d0b0b3a3" providerId="ADAL" clId="{1D61FDBF-F6EC-4810-AA6C-D8FB9EF43C67}" dt="2021-10-28T00:35:39.291" v="9"/>
        <pc:sldMkLst>
          <pc:docMk/>
          <pc:sldMk cId="1210531712" sldId="256"/>
        </pc:sldMkLst>
        <pc:spChg chg="mod">
          <ac:chgData name="정근채" userId="bf3f9740-ba12-4a95-bdcd-7a89d0b0b3a3" providerId="ADAL" clId="{1D61FDBF-F6EC-4810-AA6C-D8FB9EF43C67}" dt="2021-10-28T00:35:33.851" v="5" actId="20577"/>
          <ac:spMkLst>
            <pc:docMk/>
            <pc:sldMk cId="1210531712" sldId="256"/>
            <ac:spMk id="2" creationId="{00000000-0000-0000-0000-000000000000}"/>
          </ac:spMkLst>
        </pc:spChg>
        <pc:spChg chg="mod">
          <ac:chgData name="정근채" userId="bf3f9740-ba12-4a95-bdcd-7a89d0b0b3a3" providerId="ADAL" clId="{1D61FDBF-F6EC-4810-AA6C-D8FB9EF43C67}" dt="2021-10-28T00:35:39.291" v="9"/>
          <ac:spMkLst>
            <pc:docMk/>
            <pc:sldMk cId="1210531712" sldId="256"/>
            <ac:spMk id="3" creationId="{00000000-0000-0000-0000-000000000000}"/>
          </ac:spMkLst>
        </pc:spChg>
      </pc:sldChg>
      <pc:sldChg chg="modSp mod">
        <pc:chgData name="정근채" userId="bf3f9740-ba12-4a95-bdcd-7a89d0b0b3a3" providerId="ADAL" clId="{1D61FDBF-F6EC-4810-AA6C-D8FB9EF43C67}" dt="2021-10-28T00:35:50.661" v="11" actId="207"/>
        <pc:sldMkLst>
          <pc:docMk/>
          <pc:sldMk cId="2400768863" sldId="276"/>
        </pc:sldMkLst>
        <pc:spChg chg="mod">
          <ac:chgData name="정근채" userId="bf3f9740-ba12-4a95-bdcd-7a89d0b0b3a3" providerId="ADAL" clId="{1D61FDBF-F6EC-4810-AA6C-D8FB9EF43C67}" dt="2021-10-28T00:35:50.661" v="11" actId="207"/>
          <ac:spMkLst>
            <pc:docMk/>
            <pc:sldMk cId="2400768863" sldId="276"/>
            <ac:spMk id="11" creationId="{B9E13935-ABD8-401F-91D9-8C9C0BFE57AA}"/>
          </ac:spMkLst>
        </pc:spChg>
      </pc:sldChg>
      <pc:sldChg chg="modSp mod">
        <pc:chgData name="정근채" userId="bf3f9740-ba12-4a95-bdcd-7a89d0b0b3a3" providerId="ADAL" clId="{1D61FDBF-F6EC-4810-AA6C-D8FB9EF43C67}" dt="2021-10-28T00:47:25.358" v="69"/>
        <pc:sldMkLst>
          <pc:docMk/>
          <pc:sldMk cId="3405670891" sldId="278"/>
        </pc:sldMkLst>
        <pc:spChg chg="mod">
          <ac:chgData name="정근채" userId="bf3f9740-ba12-4a95-bdcd-7a89d0b0b3a3" providerId="ADAL" clId="{1D61FDBF-F6EC-4810-AA6C-D8FB9EF43C67}" dt="2021-10-28T00:37:34.669" v="22"/>
          <ac:spMkLst>
            <pc:docMk/>
            <pc:sldMk cId="3405670891" sldId="278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0:47:25.358" v="69"/>
          <ac:spMkLst>
            <pc:docMk/>
            <pc:sldMk cId="3405670891" sldId="278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0:37:14.886" v="19" actId="20577"/>
          <ac:spMkLst>
            <pc:docMk/>
            <pc:sldMk cId="3405670891" sldId="278"/>
            <ac:spMk id="5" creationId="{864FABE7-5D73-4BB8-8C5F-49D50641504A}"/>
          </ac:spMkLst>
        </pc:spChg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823378728" sldId="279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4149835259" sldId="280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1147795416" sldId="281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703282430" sldId="282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4138741994" sldId="283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3749210264" sldId="284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194789952" sldId="285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610310645" sldId="286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3119770812" sldId="287"/>
        </pc:sldMkLst>
      </pc:sldChg>
      <pc:sldChg chg="del">
        <pc:chgData name="정근채" userId="bf3f9740-ba12-4a95-bdcd-7a89d0b0b3a3" providerId="ADAL" clId="{1D61FDBF-F6EC-4810-AA6C-D8FB9EF43C67}" dt="2021-10-28T00:58:40.206" v="190" actId="47"/>
        <pc:sldMkLst>
          <pc:docMk/>
          <pc:sldMk cId="2651780136" sldId="288"/>
        </pc:sldMkLst>
      </pc:sldChg>
      <pc:sldChg chg="modSp add mod">
        <pc:chgData name="정근채" userId="bf3f9740-ba12-4a95-bdcd-7a89d0b0b3a3" providerId="ADAL" clId="{1D61FDBF-F6EC-4810-AA6C-D8FB9EF43C67}" dt="2021-10-28T00:57:44.684" v="189" actId="6549"/>
        <pc:sldMkLst>
          <pc:docMk/>
          <pc:sldMk cId="2467649439" sldId="289"/>
        </pc:sldMkLst>
        <pc:spChg chg="mod">
          <ac:chgData name="정근채" userId="bf3f9740-ba12-4a95-bdcd-7a89d0b0b3a3" providerId="ADAL" clId="{1D61FDBF-F6EC-4810-AA6C-D8FB9EF43C67}" dt="2021-10-28T00:47:51.110" v="77"/>
          <ac:spMkLst>
            <pc:docMk/>
            <pc:sldMk cId="2467649439" sldId="289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0:57:44.684" v="189" actId="6549"/>
          <ac:spMkLst>
            <pc:docMk/>
            <pc:sldMk cId="2467649439" sldId="289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0:47:43.285" v="74"/>
          <ac:spMkLst>
            <pc:docMk/>
            <pc:sldMk cId="2467649439" sldId="289"/>
            <ac:spMk id="5" creationId="{864FABE7-5D73-4BB8-8C5F-49D50641504A}"/>
          </ac:spMkLst>
        </pc:spChg>
      </pc:sldChg>
      <pc:sldChg chg="modSp add mod">
        <pc:chgData name="정근채" userId="bf3f9740-ba12-4a95-bdcd-7a89d0b0b3a3" providerId="ADAL" clId="{1D61FDBF-F6EC-4810-AA6C-D8FB9EF43C67}" dt="2021-10-28T01:14:50.469" v="434" actId="20577"/>
        <pc:sldMkLst>
          <pc:docMk/>
          <pc:sldMk cId="738599219" sldId="290"/>
        </pc:sldMkLst>
        <pc:spChg chg="mod">
          <ac:chgData name="정근채" userId="bf3f9740-ba12-4a95-bdcd-7a89d0b0b3a3" providerId="ADAL" clId="{1D61FDBF-F6EC-4810-AA6C-D8FB9EF43C67}" dt="2021-10-28T00:59:03.860" v="198"/>
          <ac:spMkLst>
            <pc:docMk/>
            <pc:sldMk cId="738599219" sldId="290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1:14:50.469" v="434" actId="20577"/>
          <ac:spMkLst>
            <pc:docMk/>
            <pc:sldMk cId="738599219" sldId="290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0:58:59.516" v="195"/>
          <ac:spMkLst>
            <pc:docMk/>
            <pc:sldMk cId="738599219" sldId="290"/>
            <ac:spMk id="5" creationId="{864FABE7-5D73-4BB8-8C5F-49D50641504A}"/>
          </ac:spMkLst>
        </pc:spChg>
      </pc:sldChg>
      <pc:sldChg chg="modSp add mod">
        <pc:chgData name="정근채" userId="bf3f9740-ba12-4a95-bdcd-7a89d0b0b3a3" providerId="ADAL" clId="{1D61FDBF-F6EC-4810-AA6C-D8FB9EF43C67}" dt="2021-10-28T01:16:04.566" v="439" actId="20577"/>
        <pc:sldMkLst>
          <pc:docMk/>
          <pc:sldMk cId="4180677447" sldId="291"/>
        </pc:sldMkLst>
        <pc:spChg chg="mod">
          <ac:chgData name="정근채" userId="bf3f9740-ba12-4a95-bdcd-7a89d0b0b3a3" providerId="ADAL" clId="{1D61FDBF-F6EC-4810-AA6C-D8FB9EF43C67}" dt="2021-10-28T01:10:28.255" v="348"/>
          <ac:spMkLst>
            <pc:docMk/>
            <pc:sldMk cId="4180677447" sldId="291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1:16:04.566" v="439" actId="20577"/>
          <ac:spMkLst>
            <pc:docMk/>
            <pc:sldMk cId="4180677447" sldId="291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1:10:21.663" v="345"/>
          <ac:spMkLst>
            <pc:docMk/>
            <pc:sldMk cId="4180677447" sldId="291"/>
            <ac:spMk id="5" creationId="{864FABE7-5D73-4BB8-8C5F-49D50641504A}"/>
          </ac:spMkLst>
        </pc:spChg>
      </pc:sldChg>
      <pc:sldChg chg="modSp add mod">
        <pc:chgData name="정근채" userId="bf3f9740-ba12-4a95-bdcd-7a89d0b0b3a3" providerId="ADAL" clId="{1D61FDBF-F6EC-4810-AA6C-D8FB9EF43C67}" dt="2021-10-28T01:32:57.043" v="583"/>
        <pc:sldMkLst>
          <pc:docMk/>
          <pc:sldMk cId="52574373" sldId="292"/>
        </pc:sldMkLst>
        <pc:spChg chg="mod">
          <ac:chgData name="정근채" userId="bf3f9740-ba12-4a95-bdcd-7a89d0b0b3a3" providerId="ADAL" clId="{1D61FDBF-F6EC-4810-AA6C-D8FB9EF43C67}" dt="2021-10-28T01:16:38.185" v="447"/>
          <ac:spMkLst>
            <pc:docMk/>
            <pc:sldMk cId="52574373" sldId="292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1:32:57.043" v="583"/>
          <ac:spMkLst>
            <pc:docMk/>
            <pc:sldMk cId="52574373" sldId="292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1:16:34.426" v="444"/>
          <ac:spMkLst>
            <pc:docMk/>
            <pc:sldMk cId="52574373" sldId="292"/>
            <ac:spMk id="5" creationId="{864FABE7-5D73-4BB8-8C5F-49D50641504A}"/>
          </ac:spMkLst>
        </pc:spChg>
      </pc:sldChg>
      <pc:sldChg chg="modSp add mod">
        <pc:chgData name="정근채" userId="bf3f9740-ba12-4a95-bdcd-7a89d0b0b3a3" providerId="ADAL" clId="{1D61FDBF-F6EC-4810-AA6C-D8FB9EF43C67}" dt="2021-10-28T01:40:46.459" v="706" actId="207"/>
        <pc:sldMkLst>
          <pc:docMk/>
          <pc:sldMk cId="1189190789" sldId="293"/>
        </pc:sldMkLst>
        <pc:spChg chg="mod">
          <ac:chgData name="정근채" userId="bf3f9740-ba12-4a95-bdcd-7a89d0b0b3a3" providerId="ADAL" clId="{1D61FDBF-F6EC-4810-AA6C-D8FB9EF43C67}" dt="2021-10-28T01:34:13.926" v="605"/>
          <ac:spMkLst>
            <pc:docMk/>
            <pc:sldMk cId="1189190789" sldId="293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1:40:46.459" v="706" actId="207"/>
          <ac:spMkLst>
            <pc:docMk/>
            <pc:sldMk cId="1189190789" sldId="293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1:34:09.199" v="602" actId="20577"/>
          <ac:spMkLst>
            <pc:docMk/>
            <pc:sldMk cId="1189190789" sldId="293"/>
            <ac:spMk id="5" creationId="{864FABE7-5D73-4BB8-8C5F-49D50641504A}"/>
          </ac:spMkLst>
        </pc:spChg>
      </pc:sldChg>
      <pc:sldChg chg="modSp add mod">
        <pc:chgData name="정근채" userId="bf3f9740-ba12-4a95-bdcd-7a89d0b0b3a3" providerId="ADAL" clId="{1D61FDBF-F6EC-4810-AA6C-D8FB9EF43C67}" dt="2021-10-28T01:50:48.574" v="807" actId="207"/>
        <pc:sldMkLst>
          <pc:docMk/>
          <pc:sldMk cId="4196531178" sldId="294"/>
        </pc:sldMkLst>
        <pc:spChg chg="mod">
          <ac:chgData name="정근채" userId="bf3f9740-ba12-4a95-bdcd-7a89d0b0b3a3" providerId="ADAL" clId="{1D61FDBF-F6EC-4810-AA6C-D8FB9EF43C67}" dt="2021-10-28T01:44:54.688" v="721"/>
          <ac:spMkLst>
            <pc:docMk/>
            <pc:sldMk cId="4196531178" sldId="294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1:50:48.574" v="807" actId="207"/>
          <ac:spMkLst>
            <pc:docMk/>
            <pc:sldMk cId="4196531178" sldId="294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1:44:49.961" v="718"/>
          <ac:spMkLst>
            <pc:docMk/>
            <pc:sldMk cId="4196531178" sldId="294"/>
            <ac:spMk id="5" creationId="{864FABE7-5D73-4BB8-8C5F-49D50641504A}"/>
          </ac:spMkLst>
        </pc:spChg>
      </pc:sldChg>
      <pc:sldChg chg="modSp add mod">
        <pc:chgData name="정근채" userId="bf3f9740-ba12-4a95-bdcd-7a89d0b0b3a3" providerId="ADAL" clId="{1D61FDBF-F6EC-4810-AA6C-D8FB9EF43C67}" dt="2021-10-28T08:11:56.210" v="1160"/>
        <pc:sldMkLst>
          <pc:docMk/>
          <pc:sldMk cId="2287707785" sldId="295"/>
        </pc:sldMkLst>
        <pc:spChg chg="mod">
          <ac:chgData name="정근채" userId="bf3f9740-ba12-4a95-bdcd-7a89d0b0b3a3" providerId="ADAL" clId="{1D61FDBF-F6EC-4810-AA6C-D8FB9EF43C67}" dt="2021-10-28T01:51:09.230" v="815"/>
          <ac:spMkLst>
            <pc:docMk/>
            <pc:sldMk cId="2287707785" sldId="295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8:11:56.210" v="1160"/>
          <ac:spMkLst>
            <pc:docMk/>
            <pc:sldMk cId="2287707785" sldId="295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1:51:05.582" v="812"/>
          <ac:spMkLst>
            <pc:docMk/>
            <pc:sldMk cId="2287707785" sldId="295"/>
            <ac:spMk id="5" creationId="{864FABE7-5D73-4BB8-8C5F-49D50641504A}"/>
          </ac:spMkLst>
        </pc:spChg>
      </pc:sldChg>
      <pc:sldChg chg="addSp delSp modSp add mod">
        <pc:chgData name="정근채" userId="bf3f9740-ba12-4a95-bdcd-7a89d0b0b3a3" providerId="ADAL" clId="{1D61FDBF-F6EC-4810-AA6C-D8FB9EF43C67}" dt="2021-10-28T07:45:42.845" v="897" actId="207"/>
        <pc:sldMkLst>
          <pc:docMk/>
          <pc:sldMk cId="2907188178" sldId="296"/>
        </pc:sldMkLst>
        <pc:spChg chg="add del mod">
          <ac:chgData name="정근채" userId="bf3f9740-ba12-4a95-bdcd-7a89d0b0b3a3" providerId="ADAL" clId="{1D61FDBF-F6EC-4810-AA6C-D8FB9EF43C67}" dt="2021-10-28T07:40:53.716" v="822" actId="478"/>
          <ac:spMkLst>
            <pc:docMk/>
            <pc:sldMk cId="2907188178" sldId="296"/>
            <ac:spMk id="2" creationId="{CA07A63C-A246-4F8F-8A5A-7141AB85F430}"/>
          </ac:spMkLst>
        </pc:spChg>
        <pc:spChg chg="add del mod">
          <ac:chgData name="정근채" userId="bf3f9740-ba12-4a95-bdcd-7a89d0b0b3a3" providerId="ADAL" clId="{1D61FDBF-F6EC-4810-AA6C-D8FB9EF43C67}" dt="2021-10-28T07:45:42.845" v="897" actId="207"/>
          <ac:spMkLst>
            <pc:docMk/>
            <pc:sldMk cId="2907188178" sldId="296"/>
            <ac:spMk id="3" creationId="{04DA367E-3D64-4210-90DC-180FE1F5BFCC}"/>
          </ac:spMkLst>
        </pc:spChg>
        <pc:spChg chg="add del mod">
          <ac:chgData name="정근채" userId="bf3f9740-ba12-4a95-bdcd-7a89d0b0b3a3" providerId="ADAL" clId="{1D61FDBF-F6EC-4810-AA6C-D8FB9EF43C67}" dt="2021-10-28T07:40:53.716" v="822" actId="478"/>
          <ac:spMkLst>
            <pc:docMk/>
            <pc:sldMk cId="2907188178" sldId="296"/>
            <ac:spMk id="5" creationId="{864FABE7-5D73-4BB8-8C5F-49D50641504A}"/>
          </ac:spMkLst>
        </pc:spChg>
        <pc:spChg chg="add del mod">
          <ac:chgData name="정근채" userId="bf3f9740-ba12-4a95-bdcd-7a89d0b0b3a3" providerId="ADAL" clId="{1D61FDBF-F6EC-4810-AA6C-D8FB9EF43C67}" dt="2021-10-28T07:40:49.577" v="821" actId="478"/>
          <ac:spMkLst>
            <pc:docMk/>
            <pc:sldMk cId="2907188178" sldId="296"/>
            <ac:spMk id="7" creationId="{3A084A58-A52C-418F-B9D9-AC49BFD5F932}"/>
          </ac:spMkLst>
        </pc:spChg>
        <pc:spChg chg="add del mod">
          <ac:chgData name="정근채" userId="bf3f9740-ba12-4a95-bdcd-7a89d0b0b3a3" providerId="ADAL" clId="{1D61FDBF-F6EC-4810-AA6C-D8FB9EF43C67}" dt="2021-10-28T07:40:49.577" v="821" actId="478"/>
          <ac:spMkLst>
            <pc:docMk/>
            <pc:sldMk cId="2907188178" sldId="296"/>
            <ac:spMk id="9" creationId="{AEFEA4D6-7F61-41E5-8C5F-E6C58B3985B7}"/>
          </ac:spMkLst>
        </pc:spChg>
        <pc:spChg chg="add mod">
          <ac:chgData name="정근채" userId="bf3f9740-ba12-4a95-bdcd-7a89d0b0b3a3" providerId="ADAL" clId="{1D61FDBF-F6EC-4810-AA6C-D8FB9EF43C67}" dt="2021-10-28T07:43:11.299" v="870"/>
          <ac:spMkLst>
            <pc:docMk/>
            <pc:sldMk cId="2907188178" sldId="296"/>
            <ac:spMk id="11" creationId="{146984C2-035B-4E92-B13A-75C592D6204A}"/>
          </ac:spMkLst>
        </pc:spChg>
      </pc:sldChg>
      <pc:sldChg chg="addSp delSp modSp add mod">
        <pc:chgData name="정근채" userId="bf3f9740-ba12-4a95-bdcd-7a89d0b0b3a3" providerId="ADAL" clId="{1D61FDBF-F6EC-4810-AA6C-D8FB9EF43C67}" dt="2021-10-28T08:00:02.015" v="925" actId="1076"/>
        <pc:sldMkLst>
          <pc:docMk/>
          <pc:sldMk cId="1439234247" sldId="297"/>
        </pc:sldMkLst>
        <pc:spChg chg="del">
          <ac:chgData name="정근채" userId="bf3f9740-ba12-4a95-bdcd-7a89d0b0b3a3" providerId="ADAL" clId="{1D61FDBF-F6EC-4810-AA6C-D8FB9EF43C67}" dt="2021-10-28T07:45:52.410" v="899" actId="478"/>
          <ac:spMkLst>
            <pc:docMk/>
            <pc:sldMk cId="1439234247" sldId="297"/>
            <ac:spMk id="3" creationId="{04DA367E-3D64-4210-90DC-180FE1F5BFCC}"/>
          </ac:spMkLst>
        </pc:spChg>
        <pc:spChg chg="add del mod">
          <ac:chgData name="정근채" userId="bf3f9740-ba12-4a95-bdcd-7a89d0b0b3a3" providerId="ADAL" clId="{1D61FDBF-F6EC-4810-AA6C-D8FB9EF43C67}" dt="2021-10-28T07:45:53.246" v="900" actId="478"/>
          <ac:spMkLst>
            <pc:docMk/>
            <pc:sldMk cId="1439234247" sldId="297"/>
            <ac:spMk id="5" creationId="{585B5291-B589-4A4D-B4F7-01050B3D4C11}"/>
          </ac:spMkLst>
        </pc:spChg>
        <pc:spChg chg="mod">
          <ac:chgData name="정근채" userId="bf3f9740-ba12-4a95-bdcd-7a89d0b0b3a3" providerId="ADAL" clId="{1D61FDBF-F6EC-4810-AA6C-D8FB9EF43C67}" dt="2021-10-28T07:59:32.860" v="922"/>
          <ac:spMkLst>
            <pc:docMk/>
            <pc:sldMk cId="1439234247" sldId="297"/>
            <ac:spMk id="11" creationId="{146984C2-035B-4E92-B13A-75C592D6204A}"/>
          </ac:spMkLst>
        </pc:spChg>
        <pc:picChg chg="add del mod">
          <ac:chgData name="정근채" userId="bf3f9740-ba12-4a95-bdcd-7a89d0b0b3a3" providerId="ADAL" clId="{1D61FDBF-F6EC-4810-AA6C-D8FB9EF43C67}" dt="2021-10-28T07:47:27.355" v="907" actId="478"/>
          <ac:picMkLst>
            <pc:docMk/>
            <pc:sldMk cId="1439234247" sldId="297"/>
            <ac:picMk id="7" creationId="{475970E0-9990-4579-9174-CB8E7F9B70EC}"/>
          </ac:picMkLst>
        </pc:picChg>
        <pc:picChg chg="add mod modCrop">
          <ac:chgData name="정근채" userId="bf3f9740-ba12-4a95-bdcd-7a89d0b0b3a3" providerId="ADAL" clId="{1D61FDBF-F6EC-4810-AA6C-D8FB9EF43C67}" dt="2021-10-28T08:00:02.015" v="925" actId="1076"/>
          <ac:picMkLst>
            <pc:docMk/>
            <pc:sldMk cId="1439234247" sldId="297"/>
            <ac:picMk id="9" creationId="{895546D5-3F1C-4127-ABE6-91BF2BD71CB4}"/>
          </ac:picMkLst>
        </pc:picChg>
      </pc:sldChg>
      <pc:sldChg chg="modSp add mod">
        <pc:chgData name="정근채" userId="bf3f9740-ba12-4a95-bdcd-7a89d0b0b3a3" providerId="ADAL" clId="{1D61FDBF-F6EC-4810-AA6C-D8FB9EF43C67}" dt="2021-10-28T08:18:28.214" v="1309" actId="108"/>
        <pc:sldMkLst>
          <pc:docMk/>
          <pc:sldMk cId="657307462" sldId="298"/>
        </pc:sldMkLst>
        <pc:spChg chg="mod">
          <ac:chgData name="정근채" userId="bf3f9740-ba12-4a95-bdcd-7a89d0b0b3a3" providerId="ADAL" clId="{1D61FDBF-F6EC-4810-AA6C-D8FB9EF43C67}" dt="2021-10-28T08:13:28.285" v="1170"/>
          <ac:spMkLst>
            <pc:docMk/>
            <pc:sldMk cId="657307462" sldId="298"/>
            <ac:spMk id="2" creationId="{CA07A63C-A246-4F8F-8A5A-7141AB85F430}"/>
          </ac:spMkLst>
        </pc:spChg>
        <pc:spChg chg="mod">
          <ac:chgData name="정근채" userId="bf3f9740-ba12-4a95-bdcd-7a89d0b0b3a3" providerId="ADAL" clId="{1D61FDBF-F6EC-4810-AA6C-D8FB9EF43C67}" dt="2021-10-28T08:18:28.214" v="1309" actId="108"/>
          <ac:spMkLst>
            <pc:docMk/>
            <pc:sldMk cId="657307462" sldId="298"/>
            <ac:spMk id="3" creationId="{04DA367E-3D64-4210-90DC-180FE1F5BFCC}"/>
          </ac:spMkLst>
        </pc:spChg>
        <pc:spChg chg="mod">
          <ac:chgData name="정근채" userId="bf3f9740-ba12-4a95-bdcd-7a89d0b0b3a3" providerId="ADAL" clId="{1D61FDBF-F6EC-4810-AA6C-D8FB9EF43C67}" dt="2021-10-28T08:13:14.806" v="1167" actId="20577"/>
          <ac:spMkLst>
            <pc:docMk/>
            <pc:sldMk cId="657307462" sldId="298"/>
            <ac:spMk id="5" creationId="{864FABE7-5D73-4BB8-8C5F-49D50641504A}"/>
          </ac:spMkLst>
        </pc:spChg>
      </pc:sldChg>
    </pc:docChg>
  </pc:docChgLst>
  <pc:docChgLst>
    <pc:chgData name="정근채" userId="bf3f9740-ba12-4a95-bdcd-7a89d0b0b3a3" providerId="ADAL" clId="{B301C8FF-369A-4E5E-89F4-B55C1F60054C}"/>
    <pc:docChg chg="modSld">
      <pc:chgData name="정근채" userId="bf3f9740-ba12-4a95-bdcd-7a89d0b0b3a3" providerId="ADAL" clId="{B301C8FF-369A-4E5E-89F4-B55C1F60054C}" dt="2020-11-30T09:26:04.090" v="0"/>
      <pc:docMkLst>
        <pc:docMk/>
      </pc:docMkLst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1210531712" sldId="256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1210531712" sldId="256"/>
            <ac:picMk id="4" creationId="{18DE317F-7C30-4A71-A9C8-F08D22793524}"/>
          </ac:picMkLst>
        </pc:pic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622151317" sldId="257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622151317" sldId="257"/>
            <ac:picMk id="10" creationId="{87DFEEB3-0447-403E-97BF-144F61C96ADF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622151317" sldId="257"/>
            <ac:inkMk id="9" creationId="{122D514F-5F47-421A-95CE-EE2687B4F196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960409013" sldId="258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960409013" sldId="258"/>
            <ac:picMk id="8" creationId="{F1068CFD-809C-4FFD-91D9-0925D7A0BC4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960409013" sldId="258"/>
            <ac:inkMk id="3" creationId="{7FB099C3-3D52-424B-89D9-B5507DFF4BCA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4132409465" sldId="259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4132409465" sldId="259"/>
            <ac:picMk id="6" creationId="{0E1DFEFB-EF6D-4AD8-AD5D-7CC35F1FCD8C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4132409465" sldId="259"/>
            <ac:inkMk id="3" creationId="{B359C702-EF0F-43DD-BE87-1651A8222CA4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272375588" sldId="260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272375588" sldId="260"/>
            <ac:picMk id="5" creationId="{6D114399-814D-4F1B-BBB3-9695D4856831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272375588" sldId="260"/>
            <ac:inkMk id="3" creationId="{647E3A2F-DB03-47D2-A365-9EB868172C6B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604660069" sldId="261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604660069" sldId="261"/>
            <ac:picMk id="10" creationId="{47742EA3-B0BF-4383-B918-A0A2B7FE7555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604660069" sldId="261"/>
            <ac:inkMk id="7" creationId="{B06598B7-63B2-4221-A473-952A98D32B83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954539663" sldId="262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954539663" sldId="262"/>
            <ac:picMk id="15" creationId="{1365003D-310E-4E5E-876C-2F451EDEBAA2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954539663" sldId="262"/>
            <ac:inkMk id="14" creationId="{08BB129B-E24D-4DCD-AFB7-25BEA7EE7FAB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1325286627" sldId="263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1325286627" sldId="263"/>
            <ac:picMk id="15" creationId="{7899191F-528C-48E1-92AC-65E1CCADDC92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1325286627" sldId="263"/>
            <ac:inkMk id="3" creationId="{79AAB98A-2A27-40DD-AB95-11375C14CECA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601920966" sldId="264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601920966" sldId="264"/>
            <ac:picMk id="5" creationId="{66C0CF92-3D4E-4DD3-A1DF-EAA7C96B234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601920966" sldId="264"/>
            <ac:inkMk id="3" creationId="{A3B373E9-B767-4B5D-BC1C-05D2D14790EB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3013195837" sldId="265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3013195837" sldId="265"/>
            <ac:picMk id="6" creationId="{C7B8F969-9CCF-49EF-B421-AF6BF2B62311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3013195837" sldId="265"/>
            <ac:inkMk id="3" creationId="{DE80662F-641D-4BD2-A982-7C185C5261BF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3656487578" sldId="266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3656487578" sldId="266"/>
            <ac:picMk id="7" creationId="{AC7E1979-073B-400E-953E-4788332B8192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3656487578" sldId="266"/>
            <ac:inkMk id="3" creationId="{04DF18F3-EC32-4E80-9814-98933146D5A0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1594200198" sldId="267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1594200198" sldId="267"/>
            <ac:picMk id="7" creationId="{43D95FE9-A331-47B5-8F53-98C4A37530EA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1594200198" sldId="267"/>
            <ac:inkMk id="3" creationId="{BEEF820D-42BD-49AA-B62F-3732A30AD8B6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345880344" sldId="268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345880344" sldId="268"/>
            <ac:picMk id="7" creationId="{6D133C74-3C77-400A-B9CA-7738340DFAF4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345880344" sldId="268"/>
            <ac:inkMk id="3" creationId="{41C37A7A-DDDE-40CB-BF4A-E431EFFE288E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4080339319" sldId="269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4080339319" sldId="269"/>
            <ac:picMk id="11" creationId="{BDF1BEFB-42A0-4813-A9BB-AA768619844C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4080339319" sldId="269"/>
            <ac:inkMk id="3" creationId="{2DFD0C28-9263-4964-A737-5A7D1708C973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718449515" sldId="270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718449515" sldId="270"/>
            <ac:picMk id="15" creationId="{60CC8E93-9DFF-43E1-AB53-86F12EB43AA4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718449515" sldId="270"/>
            <ac:inkMk id="3" creationId="{894E8B33-9235-4672-BA62-CC55F08A88E0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363803911" sldId="271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363803911" sldId="271"/>
            <ac:picMk id="5" creationId="{51460F1E-DF78-4F95-84AB-F28AB130D1AF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363803911" sldId="271"/>
            <ac:inkMk id="3" creationId="{773BEEAF-C33E-41AD-8373-DC211B505D88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781814786" sldId="272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781814786" sldId="272"/>
            <ac:picMk id="5" creationId="{C6CF55E0-970F-4E27-A750-3305F4AAB5B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781814786" sldId="272"/>
            <ac:inkMk id="3" creationId="{BF08DD70-84E0-47C2-BCE0-A9EF77DAC52E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295893602" sldId="273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295893602" sldId="273"/>
            <ac:picMk id="11" creationId="{D4F347B1-15B1-48A6-A904-AB712D98DD68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295893602" sldId="273"/>
            <ac:inkMk id="10" creationId="{06166709-FB66-4971-B651-3A62B2018289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764777074" sldId="274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764777074" sldId="274"/>
            <ac:picMk id="5" creationId="{345A92A5-64DE-445E-B735-0F2E9B1FB963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764777074" sldId="274"/>
            <ac:inkMk id="3" creationId="{9E516979-7E74-4822-AAD5-1AF2507771B3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654483342" sldId="275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654483342" sldId="275"/>
            <ac:picMk id="10" creationId="{2B203F65-82B7-4377-9E2F-D5E900253B73}"/>
          </ac:picMkLst>
        </pc:picChg>
        <pc:inkChg chg="add">
          <ac:chgData name="정근채" userId="bf3f9740-ba12-4a95-bdcd-7a89d0b0b3a3" providerId="ADAL" clId="{B301C8FF-369A-4E5E-89F4-B55C1F60054C}" dt="2020-11-30T09:26:04.090" v="0"/>
          <ac:inkMkLst>
            <pc:docMk/>
            <pc:sldMk cId="2654483342" sldId="275"/>
            <ac:inkMk id="3" creationId="{263F4735-CF24-4E39-92F5-BE6C74FE7107}"/>
          </ac:inkMkLst>
        </pc:inkChg>
      </pc:sldChg>
      <pc:sldChg chg="addSp modSp">
        <pc:chgData name="정근채" userId="bf3f9740-ba12-4a95-bdcd-7a89d0b0b3a3" providerId="ADAL" clId="{B301C8FF-369A-4E5E-89F4-B55C1F60054C}" dt="2020-11-30T09:26:04.090" v="0"/>
        <pc:sldMkLst>
          <pc:docMk/>
          <pc:sldMk cId="2400768863" sldId="276"/>
        </pc:sldMkLst>
        <pc:picChg chg="add mod">
          <ac:chgData name="정근채" userId="bf3f9740-ba12-4a95-bdcd-7a89d0b0b3a3" providerId="ADAL" clId="{B301C8FF-369A-4E5E-89F4-B55C1F60054C}" dt="2020-11-30T09:26:04.090" v="0"/>
          <ac:picMkLst>
            <pc:docMk/>
            <pc:sldMk cId="2400768863" sldId="276"/>
            <ac:picMk id="2" creationId="{82413ED2-6D0A-4024-BDE7-23B8A8306CA1}"/>
          </ac:picMkLst>
        </pc:picChg>
      </pc:sldChg>
    </pc:docChg>
  </pc:docChgLst>
  <pc:docChgLst>
    <pc:chgData name="정근채" userId="bf3f9740-ba12-4a95-bdcd-7a89d0b0b3a3" providerId="ADAL" clId="{6C9D0A3F-032D-4D73-AE51-E9182C86C4E1}"/>
    <pc:docChg chg="undo redo custSel addSld delSld modSld modMainMaster">
      <pc:chgData name="정근채" userId="bf3f9740-ba12-4a95-bdcd-7a89d0b0b3a3" providerId="ADAL" clId="{6C9D0A3F-032D-4D73-AE51-E9182C86C4E1}" dt="2021-10-27T08:36:44.179" v="1044" actId="20577"/>
      <pc:docMkLst>
        <pc:docMk/>
      </pc:docMkLst>
      <pc:sldChg chg="modSp mod">
        <pc:chgData name="정근채" userId="bf3f9740-ba12-4a95-bdcd-7a89d0b0b3a3" providerId="ADAL" clId="{6C9D0A3F-032D-4D73-AE51-E9182C86C4E1}" dt="2021-10-27T06:48:43.150" v="160" actId="948"/>
        <pc:sldMkLst>
          <pc:docMk/>
          <pc:sldMk cId="1210531712" sldId="256"/>
        </pc:sldMkLst>
        <pc:spChg chg="mod">
          <ac:chgData name="정근채" userId="bf3f9740-ba12-4a95-bdcd-7a89d0b0b3a3" providerId="ADAL" clId="{6C9D0A3F-032D-4D73-AE51-E9182C86C4E1}" dt="2021-10-27T06:48:43.150" v="160" actId="948"/>
          <ac:spMkLst>
            <pc:docMk/>
            <pc:sldMk cId="1210531712" sldId="256"/>
            <ac:spMk id="2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6:48:43.150" v="160" actId="948"/>
          <ac:spMkLst>
            <pc:docMk/>
            <pc:sldMk cId="1210531712" sldId="256"/>
            <ac:spMk id="3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622151317" sldId="257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960409013" sldId="258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4132409465" sldId="259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272375588" sldId="260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604660069" sldId="261"/>
        </pc:sldMkLst>
      </pc:sldChg>
      <pc:sldChg chg="modSp del mod">
        <pc:chgData name="정근채" userId="bf3f9740-ba12-4a95-bdcd-7a89d0b0b3a3" providerId="ADAL" clId="{6C9D0A3F-032D-4D73-AE51-E9182C86C4E1}" dt="2021-10-27T07:22:56.090" v="406" actId="47"/>
        <pc:sldMkLst>
          <pc:docMk/>
          <pc:sldMk cId="2954539663" sldId="262"/>
        </pc:sldMkLst>
        <pc:spChg chg="mod">
          <ac:chgData name="정근채" userId="bf3f9740-ba12-4a95-bdcd-7a89d0b0b3a3" providerId="ADAL" clId="{6C9D0A3F-032D-4D73-AE51-E9182C86C4E1}" dt="2021-10-27T07:00:22.867" v="202" actId="27636"/>
          <ac:spMkLst>
            <pc:docMk/>
            <pc:sldMk cId="2954539663" sldId="262"/>
            <ac:spMk id="2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1325286627" sldId="263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601920966" sldId="264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3013195837" sldId="265"/>
        </pc:sldMkLst>
      </pc:sldChg>
      <pc:sldChg chg="modSp del mod">
        <pc:chgData name="정근채" userId="bf3f9740-ba12-4a95-bdcd-7a89d0b0b3a3" providerId="ADAL" clId="{6C9D0A3F-032D-4D73-AE51-E9182C86C4E1}" dt="2021-10-27T07:22:56.090" v="406" actId="47"/>
        <pc:sldMkLst>
          <pc:docMk/>
          <pc:sldMk cId="3656487578" sldId="266"/>
        </pc:sldMkLst>
        <pc:spChg chg="mod">
          <ac:chgData name="정근채" userId="bf3f9740-ba12-4a95-bdcd-7a89d0b0b3a3" providerId="ADAL" clId="{6C9D0A3F-032D-4D73-AE51-E9182C86C4E1}" dt="2021-10-27T07:00:22.871" v="203" actId="27636"/>
          <ac:spMkLst>
            <pc:docMk/>
            <pc:sldMk cId="3656487578" sldId="266"/>
            <ac:spMk id="2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1594200198" sldId="267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345880344" sldId="268"/>
        </pc:sldMkLst>
      </pc:sldChg>
      <pc:sldChg chg="modSp del mod">
        <pc:chgData name="정근채" userId="bf3f9740-ba12-4a95-bdcd-7a89d0b0b3a3" providerId="ADAL" clId="{6C9D0A3F-032D-4D73-AE51-E9182C86C4E1}" dt="2021-10-27T07:22:56.090" v="406" actId="47"/>
        <pc:sldMkLst>
          <pc:docMk/>
          <pc:sldMk cId="4080339319" sldId="269"/>
        </pc:sldMkLst>
        <pc:spChg chg="mod">
          <ac:chgData name="정근채" userId="bf3f9740-ba12-4a95-bdcd-7a89d0b0b3a3" providerId="ADAL" clId="{6C9D0A3F-032D-4D73-AE51-E9182C86C4E1}" dt="2021-10-27T07:00:22.874" v="204" actId="27636"/>
          <ac:spMkLst>
            <pc:docMk/>
            <pc:sldMk cId="4080339319" sldId="269"/>
            <ac:spMk id="2" creationId="{00000000-0000-0000-0000-000000000000}"/>
          </ac:spMkLst>
        </pc:spChg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718449515" sldId="270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363803911" sldId="271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781814786" sldId="272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295893602" sldId="273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764777074" sldId="274"/>
        </pc:sldMkLst>
      </pc:sldChg>
      <pc:sldChg chg="del">
        <pc:chgData name="정근채" userId="bf3f9740-ba12-4a95-bdcd-7a89d0b0b3a3" providerId="ADAL" clId="{6C9D0A3F-032D-4D73-AE51-E9182C86C4E1}" dt="2021-10-27T07:22:56.090" v="406" actId="47"/>
        <pc:sldMkLst>
          <pc:docMk/>
          <pc:sldMk cId="2654483342" sldId="275"/>
        </pc:sldMkLst>
      </pc:sldChg>
      <pc:sldChg chg="addSp delSp modSp mod chgLayout">
        <pc:chgData name="정근채" userId="bf3f9740-ba12-4a95-bdcd-7a89d0b0b3a3" providerId="ADAL" clId="{6C9D0A3F-032D-4D73-AE51-E9182C86C4E1}" dt="2021-10-27T08:10:24.907" v="740" actId="478"/>
        <pc:sldMkLst>
          <pc:docMk/>
          <pc:sldMk cId="2400768863" sldId="276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2400768863" sldId="276"/>
            <ac:spMk id="2" creationId="{E7234C2B-AC70-4071-8718-67A33BB68CAF}"/>
          </ac:spMkLst>
        </pc:spChg>
        <pc:spChg chg="add del mod ord">
          <ac:chgData name="정근채" userId="bf3f9740-ba12-4a95-bdcd-7a89d0b0b3a3" providerId="ADAL" clId="{6C9D0A3F-032D-4D73-AE51-E9182C86C4E1}" dt="2021-10-27T07:46:30.183" v="609" actId="478"/>
          <ac:spMkLst>
            <pc:docMk/>
            <pc:sldMk cId="2400768863" sldId="276"/>
            <ac:spMk id="3" creationId="{CD9BC062-4F00-4538-BA98-51E0E09F48AD}"/>
          </ac:spMkLst>
        </pc:spChg>
        <pc:spChg chg="add del mod ord">
          <ac:chgData name="정근채" userId="bf3f9740-ba12-4a95-bdcd-7a89d0b0b3a3" providerId="ADAL" clId="{6C9D0A3F-032D-4D73-AE51-E9182C86C4E1}" dt="2021-10-27T08:10:19.861" v="739" actId="478"/>
          <ac:spMkLst>
            <pc:docMk/>
            <pc:sldMk cId="2400768863" sldId="276"/>
            <ac:spMk id="3" creationId="{D9D423F8-0422-4C46-9A6F-0A5264F02F6F}"/>
          </ac:spMkLst>
        </pc:spChg>
        <pc:spChg chg="add del mod ord">
          <ac:chgData name="정근채" userId="bf3f9740-ba12-4a95-bdcd-7a89d0b0b3a3" providerId="ADAL" clId="{6C9D0A3F-032D-4D73-AE51-E9182C86C4E1}" dt="2021-10-27T07:46:30.183" v="609" actId="478"/>
          <ac:spMkLst>
            <pc:docMk/>
            <pc:sldMk cId="2400768863" sldId="276"/>
            <ac:spMk id="4" creationId="{D071925B-4AB4-4B7B-B8C3-D5A877005568}"/>
          </ac:spMkLst>
        </pc:spChg>
        <pc:spChg chg="add del mod ord">
          <ac:chgData name="정근채" userId="bf3f9740-ba12-4a95-bdcd-7a89d0b0b3a3" providerId="ADAL" clId="{6C9D0A3F-032D-4D73-AE51-E9182C86C4E1}" dt="2021-10-27T08:10:24.907" v="740" actId="478"/>
          <ac:spMkLst>
            <pc:docMk/>
            <pc:sldMk cId="2400768863" sldId="276"/>
            <ac:spMk id="4" creationId="{EDE2E90E-D9E4-4508-8D63-4ABFE0D3940E}"/>
          </ac:spMkLst>
        </pc:spChg>
        <pc:spChg chg="mod">
          <ac:chgData name="정근채" userId="bf3f9740-ba12-4a95-bdcd-7a89d0b0b3a3" providerId="ADAL" clId="{6C9D0A3F-032D-4D73-AE51-E9182C86C4E1}" dt="2021-10-27T06:48:17.387" v="155" actId="2711"/>
          <ac:spMkLst>
            <pc:docMk/>
            <pc:sldMk cId="2400768863" sldId="276"/>
            <ac:spMk id="11" creationId="{B9E13935-ABD8-401F-91D9-8C9C0BFE57AA}"/>
          </ac:spMkLst>
        </pc:spChg>
      </pc:sldChg>
      <pc:sldChg chg="addSp delSp modSp add del mod">
        <pc:chgData name="정근채" userId="bf3f9740-ba12-4a95-bdcd-7a89d0b0b3a3" providerId="ADAL" clId="{6C9D0A3F-032D-4D73-AE51-E9182C86C4E1}" dt="2021-10-27T07:22:49.902" v="405" actId="47"/>
        <pc:sldMkLst>
          <pc:docMk/>
          <pc:sldMk cId="4025938428" sldId="277"/>
        </pc:sldMkLst>
        <pc:spChg chg="mod">
          <ac:chgData name="정근채" userId="bf3f9740-ba12-4a95-bdcd-7a89d0b0b3a3" providerId="ADAL" clId="{6C9D0A3F-032D-4D73-AE51-E9182C86C4E1}" dt="2021-10-27T06:50:16.265" v="165"/>
          <ac:spMkLst>
            <pc:docMk/>
            <pc:sldMk cId="4025938428" sldId="277"/>
            <ac:spMk id="2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6:49:21.778" v="162" actId="2711"/>
          <ac:spMkLst>
            <pc:docMk/>
            <pc:sldMk cId="4025938428" sldId="277"/>
            <ac:spMk id="4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6:58:13.728" v="181" actId="20577"/>
          <ac:spMkLst>
            <pc:docMk/>
            <pc:sldMk cId="4025938428" sldId="277"/>
            <ac:spMk id="5" creationId="{00000000-0000-0000-0000-000000000000}"/>
          </ac:spMkLst>
        </pc:spChg>
        <pc:spChg chg="del mod">
          <ac:chgData name="정근채" userId="bf3f9740-ba12-4a95-bdcd-7a89d0b0b3a3" providerId="ADAL" clId="{6C9D0A3F-032D-4D73-AE51-E9182C86C4E1}" dt="2021-10-27T06:59:39.706" v="194" actId="478"/>
          <ac:spMkLst>
            <pc:docMk/>
            <pc:sldMk cId="4025938428" sldId="277"/>
            <ac:spMk id="6" creationId="{00000000-0000-0000-0000-000000000000}"/>
          </ac:spMkLst>
        </pc:spChg>
        <pc:spChg chg="add del mod">
          <ac:chgData name="정근채" userId="bf3f9740-ba12-4a95-bdcd-7a89d0b0b3a3" providerId="ADAL" clId="{6C9D0A3F-032D-4D73-AE51-E9182C86C4E1}" dt="2021-10-27T07:03:39.465" v="227" actId="478"/>
          <ac:spMkLst>
            <pc:docMk/>
            <pc:sldMk cId="4025938428" sldId="277"/>
            <ac:spMk id="7" creationId="{CA91EEB7-E8A8-44BC-93A3-7637401277BA}"/>
          </ac:spMkLst>
        </pc:spChg>
      </pc:sldChg>
      <pc:sldChg chg="addSp modSp new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3405670891" sldId="278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3405670891" sldId="278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3405670891" sldId="278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3405670891" sldId="278"/>
            <ac:spMk id="4" creationId="{58AB20E7-2F91-49F3-9B34-74CEACC53668}"/>
          </ac:spMkLst>
        </pc:spChg>
        <pc:spChg chg="add mod">
          <ac:chgData name="정근채" userId="bf3f9740-ba12-4a95-bdcd-7a89d0b0b3a3" providerId="ADAL" clId="{6C9D0A3F-032D-4D73-AE51-E9182C86C4E1}" dt="2021-10-27T07:04:04.099" v="231"/>
          <ac:spMkLst>
            <pc:docMk/>
            <pc:sldMk cId="3405670891" sldId="278"/>
            <ac:spMk id="5" creationId="{864FABE7-5D73-4BB8-8C5F-49D50641504A}"/>
          </ac:spMkLst>
        </pc:spChg>
      </pc:sldChg>
      <pc:sldChg chg="new del">
        <pc:chgData name="정근채" userId="bf3f9740-ba12-4a95-bdcd-7a89d0b0b3a3" providerId="ADAL" clId="{6C9D0A3F-032D-4D73-AE51-E9182C86C4E1}" dt="2021-10-27T07:28:02.101" v="408" actId="47"/>
        <pc:sldMkLst>
          <pc:docMk/>
          <pc:sldMk cId="593850925" sldId="279"/>
        </pc:sldMkLst>
      </pc:sldChg>
      <pc:sldChg chg="addSp delSp modSp add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823378728" sldId="279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823378728" sldId="279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823378728" sldId="279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823378728" sldId="279"/>
            <ac:spMk id="4" creationId="{58AB20E7-2F91-49F3-9B34-74CEACC53668}"/>
          </ac:spMkLst>
        </pc:spChg>
        <pc:spChg chg="mod">
          <ac:chgData name="정근채" userId="bf3f9740-ba12-4a95-bdcd-7a89d0b0b3a3" providerId="ADAL" clId="{6C9D0A3F-032D-4D73-AE51-E9182C86C4E1}" dt="2021-10-27T07:28:30.379" v="417"/>
          <ac:spMkLst>
            <pc:docMk/>
            <pc:sldMk cId="823378728" sldId="279"/>
            <ac:spMk id="5" creationId="{864FABE7-5D73-4BB8-8C5F-49D50641504A}"/>
          </ac:spMkLst>
        </pc:spChg>
        <pc:picChg chg="add del">
          <ac:chgData name="정근채" userId="bf3f9740-ba12-4a95-bdcd-7a89d0b0b3a3" providerId="ADAL" clId="{6C9D0A3F-032D-4D73-AE51-E9182C86C4E1}" dt="2021-10-27T07:31:24.519" v="448" actId="478"/>
          <ac:picMkLst>
            <pc:docMk/>
            <pc:sldMk cId="823378728" sldId="279"/>
            <ac:picMk id="7" creationId="{5E9B08BE-306E-4BEC-8CC2-DA1A1A2C5285}"/>
          </ac:picMkLst>
        </pc:picChg>
        <pc:picChg chg="add mod">
          <ac:chgData name="정근채" userId="bf3f9740-ba12-4a95-bdcd-7a89d0b0b3a3" providerId="ADAL" clId="{6C9D0A3F-032D-4D73-AE51-E9182C86C4E1}" dt="2021-10-27T07:32:02.597" v="461" actId="1035"/>
          <ac:picMkLst>
            <pc:docMk/>
            <pc:sldMk cId="823378728" sldId="279"/>
            <ac:picMk id="9" creationId="{D45664A1-E31B-484E-BC0E-353313F4DEB6}"/>
          </ac:picMkLst>
        </pc:picChg>
      </pc:sldChg>
      <pc:sldChg chg="modSp new del mod">
        <pc:chgData name="정근채" userId="bf3f9740-ba12-4a95-bdcd-7a89d0b0b3a3" providerId="ADAL" clId="{6C9D0A3F-032D-4D73-AE51-E9182C86C4E1}" dt="2021-10-27T07:22:46.205" v="404" actId="47"/>
        <pc:sldMkLst>
          <pc:docMk/>
          <pc:sldMk cId="2293119236" sldId="279"/>
        </pc:sldMkLst>
        <pc:spChg chg="mod">
          <ac:chgData name="정근채" userId="bf3f9740-ba12-4a95-bdcd-7a89d0b0b3a3" providerId="ADAL" clId="{6C9D0A3F-032D-4D73-AE51-E9182C86C4E1}" dt="2021-10-27T07:20:09.212" v="366" actId="15"/>
          <ac:spMkLst>
            <pc:docMk/>
            <pc:sldMk cId="2293119236" sldId="279"/>
            <ac:spMk id="3" creationId="{E16F80DC-0E4E-44D6-9348-6F8CCF370294}"/>
          </ac:spMkLst>
        </pc:spChg>
      </pc:sldChg>
      <pc:sldChg chg="modSp new del mod">
        <pc:chgData name="정근채" userId="bf3f9740-ba12-4a95-bdcd-7a89d0b0b3a3" providerId="ADAL" clId="{6C9D0A3F-032D-4D73-AE51-E9182C86C4E1}" dt="2021-10-27T07:19:34.269" v="343" actId="47"/>
        <pc:sldMkLst>
          <pc:docMk/>
          <pc:sldMk cId="2927086993" sldId="279"/>
        </pc:sldMkLst>
        <pc:spChg chg="mod">
          <ac:chgData name="정근채" userId="bf3f9740-ba12-4a95-bdcd-7a89d0b0b3a3" providerId="ADAL" clId="{6C9D0A3F-032D-4D73-AE51-E9182C86C4E1}" dt="2021-10-27T07:16:25.422" v="323" actId="14"/>
          <ac:spMkLst>
            <pc:docMk/>
            <pc:sldMk cId="2927086993" sldId="279"/>
            <ac:spMk id="3" creationId="{E3790DFD-6672-42A9-84F0-855AA5E612F5}"/>
          </ac:spMkLst>
        </pc:spChg>
      </pc:sldChg>
      <pc:sldChg chg="delSp modSp add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4149835259" sldId="280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4149835259" sldId="280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4149835259" sldId="280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4149835259" sldId="280"/>
            <ac:spMk id="4" creationId="{58AB20E7-2F91-49F3-9B34-74CEACC53668}"/>
          </ac:spMkLst>
        </pc:spChg>
        <pc:picChg chg="del">
          <ac:chgData name="정근채" userId="bf3f9740-ba12-4a95-bdcd-7a89d0b0b3a3" providerId="ADAL" clId="{6C9D0A3F-032D-4D73-AE51-E9182C86C4E1}" dt="2021-10-27T07:33:30.007" v="471" actId="478"/>
          <ac:picMkLst>
            <pc:docMk/>
            <pc:sldMk cId="4149835259" sldId="280"/>
            <ac:picMk id="9" creationId="{D45664A1-E31B-484E-BC0E-353313F4DEB6}"/>
          </ac:picMkLst>
        </pc:picChg>
      </pc:sldChg>
      <pc:sldChg chg="modSp add mod modClrScheme chgLayout">
        <pc:chgData name="정근채" userId="bf3f9740-ba12-4a95-bdcd-7a89d0b0b3a3" providerId="ADAL" clId="{6C9D0A3F-032D-4D73-AE51-E9182C86C4E1}" dt="2021-10-27T08:06:29.426" v="699" actId="700"/>
        <pc:sldMkLst>
          <pc:docMk/>
          <pc:sldMk cId="1147795416" sldId="281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1147795416" sldId="281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1147795416" sldId="281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1147795416" sldId="281"/>
            <ac:spMk id="4" creationId="{58AB20E7-2F91-49F3-9B34-74CEACC53668}"/>
          </ac:spMkLst>
        </pc:spChg>
      </pc:sldChg>
      <pc:sldChg chg="modSp add mod chgLayout">
        <pc:chgData name="정근채" userId="bf3f9740-ba12-4a95-bdcd-7a89d0b0b3a3" providerId="ADAL" clId="{6C9D0A3F-032D-4D73-AE51-E9182C86C4E1}" dt="2021-10-27T08:07:59.306" v="730" actId="6549"/>
        <pc:sldMkLst>
          <pc:docMk/>
          <pc:sldMk cId="703282430" sldId="282"/>
        </pc:sldMkLst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703282430" sldId="282"/>
            <ac:spMk id="2" creationId="{CA07A63C-A246-4F8F-8A5A-7141AB85F430}"/>
          </ac:spMkLst>
        </pc:spChg>
        <pc:spChg chg="mod ord">
          <ac:chgData name="정근채" userId="bf3f9740-ba12-4a95-bdcd-7a89d0b0b3a3" providerId="ADAL" clId="{6C9D0A3F-032D-4D73-AE51-E9182C86C4E1}" dt="2021-10-27T08:07:59.306" v="730" actId="6549"/>
          <ac:spMkLst>
            <pc:docMk/>
            <pc:sldMk cId="703282430" sldId="282"/>
            <ac:spMk id="3" creationId="{04DA367E-3D64-4210-90DC-180FE1F5BFCC}"/>
          </ac:spMkLst>
        </pc:spChg>
        <pc:spChg chg="mod ord">
          <ac:chgData name="정근채" userId="bf3f9740-ba12-4a95-bdcd-7a89d0b0b3a3" providerId="ADAL" clId="{6C9D0A3F-032D-4D73-AE51-E9182C86C4E1}" dt="2021-10-27T08:06:29.426" v="699" actId="700"/>
          <ac:spMkLst>
            <pc:docMk/>
            <pc:sldMk cId="703282430" sldId="282"/>
            <ac:spMk id="4" creationId="{58AB20E7-2F91-49F3-9B34-74CEACC53668}"/>
          </ac:spMkLst>
        </pc:spChg>
        <pc:spChg chg="mod">
          <ac:chgData name="정근채" userId="bf3f9740-ba12-4a95-bdcd-7a89d0b0b3a3" providerId="ADAL" clId="{6C9D0A3F-032D-4D73-AE51-E9182C86C4E1}" dt="2021-10-27T07:51:39.042" v="643"/>
          <ac:spMkLst>
            <pc:docMk/>
            <pc:sldMk cId="703282430" sldId="282"/>
            <ac:spMk id="5" creationId="{864FABE7-5D73-4BB8-8C5F-49D50641504A}"/>
          </ac:spMkLst>
        </pc:spChg>
      </pc:sldChg>
      <pc:sldChg chg="addSp delSp modSp add mod">
        <pc:chgData name="정근채" userId="bf3f9740-ba12-4a95-bdcd-7a89d0b0b3a3" providerId="ADAL" clId="{6C9D0A3F-032D-4D73-AE51-E9182C86C4E1}" dt="2021-10-27T08:13:54.767" v="793" actId="22"/>
        <pc:sldMkLst>
          <pc:docMk/>
          <pc:sldMk cId="4138741994" sldId="283"/>
        </pc:sldMkLst>
        <pc:spChg chg="mod">
          <ac:chgData name="정근채" userId="bf3f9740-ba12-4a95-bdcd-7a89d0b0b3a3" providerId="ADAL" clId="{6C9D0A3F-032D-4D73-AE51-E9182C86C4E1}" dt="2021-10-27T08:13:24.664" v="790" actId="6549"/>
          <ac:spMkLst>
            <pc:docMk/>
            <pc:sldMk cId="4138741994" sldId="283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13:29.064" v="791" actId="6549"/>
          <ac:spMkLst>
            <pc:docMk/>
            <pc:sldMk cId="4138741994" sldId="283"/>
            <ac:spMk id="3" creationId="{04DA367E-3D64-4210-90DC-180FE1F5BFCC}"/>
          </ac:spMkLst>
        </pc:spChg>
        <pc:spChg chg="mod">
          <ac:chgData name="정근채" userId="bf3f9740-ba12-4a95-bdcd-7a89d0b0b3a3" providerId="ADAL" clId="{6C9D0A3F-032D-4D73-AE51-E9182C86C4E1}" dt="2021-10-27T08:08:45.718" v="735"/>
          <ac:spMkLst>
            <pc:docMk/>
            <pc:sldMk cId="4138741994" sldId="283"/>
            <ac:spMk id="5" creationId="{864FABE7-5D73-4BB8-8C5F-49D50641504A}"/>
          </ac:spMkLst>
        </pc:spChg>
        <pc:spChg chg="add del">
          <ac:chgData name="정근채" userId="bf3f9740-ba12-4a95-bdcd-7a89d0b0b3a3" providerId="ADAL" clId="{6C9D0A3F-032D-4D73-AE51-E9182C86C4E1}" dt="2021-10-27T08:13:54.767" v="793" actId="22"/>
          <ac:spMkLst>
            <pc:docMk/>
            <pc:sldMk cId="4138741994" sldId="283"/>
            <ac:spMk id="7" creationId="{8BE0FC75-C6CD-485E-9263-C3389C5EDDA6}"/>
          </ac:spMkLst>
        </pc:spChg>
      </pc:sldChg>
      <pc:sldChg chg="modSp add mod">
        <pc:chgData name="정근채" userId="bf3f9740-ba12-4a95-bdcd-7a89d0b0b3a3" providerId="ADAL" clId="{6C9D0A3F-032D-4D73-AE51-E9182C86C4E1}" dt="2021-10-27T08:27:21.969" v="875" actId="6549"/>
        <pc:sldMkLst>
          <pc:docMk/>
          <pc:sldMk cId="3749210264" sldId="284"/>
        </pc:sldMkLst>
        <pc:spChg chg="mod">
          <ac:chgData name="정근채" userId="bf3f9740-ba12-4a95-bdcd-7a89d0b0b3a3" providerId="ADAL" clId="{6C9D0A3F-032D-4D73-AE51-E9182C86C4E1}" dt="2021-10-27T08:27:21.969" v="875" actId="6549"/>
          <ac:spMkLst>
            <pc:docMk/>
            <pc:sldMk cId="3749210264" sldId="284"/>
            <ac:spMk id="3" creationId="{04DA367E-3D64-4210-90DC-180FE1F5BFCC}"/>
          </ac:spMkLst>
        </pc:spChg>
      </pc:sldChg>
      <pc:sldChg chg="modSp add mod">
        <pc:chgData name="정근채" userId="bf3f9740-ba12-4a95-bdcd-7a89d0b0b3a3" providerId="ADAL" clId="{6C9D0A3F-032D-4D73-AE51-E9182C86C4E1}" dt="2021-10-27T08:30:06.554" v="926" actId="6549"/>
        <pc:sldMkLst>
          <pc:docMk/>
          <pc:sldMk cId="194789952" sldId="285"/>
        </pc:sldMkLst>
        <pc:spChg chg="mod">
          <ac:chgData name="정근채" userId="bf3f9740-ba12-4a95-bdcd-7a89d0b0b3a3" providerId="ADAL" clId="{6C9D0A3F-032D-4D73-AE51-E9182C86C4E1}" dt="2021-10-27T08:27:52.523" v="879"/>
          <ac:spMkLst>
            <pc:docMk/>
            <pc:sldMk cId="194789952" sldId="285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0:06.554" v="926" actId="6549"/>
          <ac:spMkLst>
            <pc:docMk/>
            <pc:sldMk cId="194789952" sldId="285"/>
            <ac:spMk id="3" creationId="{04DA367E-3D64-4210-90DC-180FE1F5BFCC}"/>
          </ac:spMkLst>
        </pc:spChg>
      </pc:sldChg>
      <pc:sldChg chg="addSp delSp modSp add mod">
        <pc:chgData name="정근채" userId="bf3f9740-ba12-4a95-bdcd-7a89d0b0b3a3" providerId="ADAL" clId="{6C9D0A3F-032D-4D73-AE51-E9182C86C4E1}" dt="2021-10-27T08:32:45.813" v="967" actId="22"/>
        <pc:sldMkLst>
          <pc:docMk/>
          <pc:sldMk cId="610310645" sldId="286"/>
        </pc:sldMkLst>
        <pc:spChg chg="mod">
          <ac:chgData name="정근채" userId="bf3f9740-ba12-4a95-bdcd-7a89d0b0b3a3" providerId="ADAL" clId="{6C9D0A3F-032D-4D73-AE51-E9182C86C4E1}" dt="2021-10-27T08:30:19.969" v="930"/>
          <ac:spMkLst>
            <pc:docMk/>
            <pc:sldMk cId="610310645" sldId="286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2:36.575" v="965" actId="108"/>
          <ac:spMkLst>
            <pc:docMk/>
            <pc:sldMk cId="610310645" sldId="286"/>
            <ac:spMk id="3" creationId="{04DA367E-3D64-4210-90DC-180FE1F5BFCC}"/>
          </ac:spMkLst>
        </pc:spChg>
        <pc:spChg chg="add del">
          <ac:chgData name="정근채" userId="bf3f9740-ba12-4a95-bdcd-7a89d0b0b3a3" providerId="ADAL" clId="{6C9D0A3F-032D-4D73-AE51-E9182C86C4E1}" dt="2021-10-27T08:32:45.813" v="967" actId="22"/>
          <ac:spMkLst>
            <pc:docMk/>
            <pc:sldMk cId="610310645" sldId="286"/>
            <ac:spMk id="7" creationId="{E066F23A-4A4A-44BD-BB60-B11EFE13A027}"/>
          </ac:spMkLst>
        </pc:spChg>
      </pc:sldChg>
      <pc:sldChg chg="modSp add mod">
        <pc:chgData name="정근채" userId="bf3f9740-ba12-4a95-bdcd-7a89d0b0b3a3" providerId="ADAL" clId="{6C9D0A3F-032D-4D73-AE51-E9182C86C4E1}" dt="2021-10-27T08:35:32.347" v="1019" actId="108"/>
        <pc:sldMkLst>
          <pc:docMk/>
          <pc:sldMk cId="3119770812" sldId="287"/>
        </pc:sldMkLst>
        <pc:spChg chg="mod">
          <ac:chgData name="정근채" userId="bf3f9740-ba12-4a95-bdcd-7a89d0b0b3a3" providerId="ADAL" clId="{6C9D0A3F-032D-4D73-AE51-E9182C86C4E1}" dt="2021-10-27T08:32:57.068" v="971"/>
          <ac:spMkLst>
            <pc:docMk/>
            <pc:sldMk cId="3119770812" sldId="287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5:32.347" v="1019" actId="108"/>
          <ac:spMkLst>
            <pc:docMk/>
            <pc:sldMk cId="3119770812" sldId="287"/>
            <ac:spMk id="3" creationId="{04DA367E-3D64-4210-90DC-180FE1F5BFCC}"/>
          </ac:spMkLst>
        </pc:spChg>
      </pc:sldChg>
      <pc:sldChg chg="modSp add mod">
        <pc:chgData name="정근채" userId="bf3f9740-ba12-4a95-bdcd-7a89d0b0b3a3" providerId="ADAL" clId="{6C9D0A3F-032D-4D73-AE51-E9182C86C4E1}" dt="2021-10-27T08:36:44.179" v="1044" actId="20577"/>
        <pc:sldMkLst>
          <pc:docMk/>
          <pc:sldMk cId="2651780136" sldId="288"/>
        </pc:sldMkLst>
        <pc:spChg chg="mod">
          <ac:chgData name="정근채" userId="bf3f9740-ba12-4a95-bdcd-7a89d0b0b3a3" providerId="ADAL" clId="{6C9D0A3F-032D-4D73-AE51-E9182C86C4E1}" dt="2021-10-27T08:35:49.281" v="1023"/>
          <ac:spMkLst>
            <pc:docMk/>
            <pc:sldMk cId="2651780136" sldId="288"/>
            <ac:spMk id="2" creationId="{CA07A63C-A246-4F8F-8A5A-7141AB85F430}"/>
          </ac:spMkLst>
        </pc:spChg>
        <pc:spChg chg="mod">
          <ac:chgData name="정근채" userId="bf3f9740-ba12-4a95-bdcd-7a89d0b0b3a3" providerId="ADAL" clId="{6C9D0A3F-032D-4D73-AE51-E9182C86C4E1}" dt="2021-10-27T08:36:44.179" v="1044" actId="20577"/>
          <ac:spMkLst>
            <pc:docMk/>
            <pc:sldMk cId="2651780136" sldId="288"/>
            <ac:spMk id="3" creationId="{04DA367E-3D64-4210-90DC-180FE1F5BFCC}"/>
          </ac:spMkLst>
        </pc:spChg>
      </pc:sldChg>
      <pc:sldMasterChg chg="addSp delSp modSp mod addSldLayout delSldLayout modSldLayout">
        <pc:chgData name="정근채" userId="bf3f9740-ba12-4a95-bdcd-7a89d0b0b3a3" providerId="ADAL" clId="{6C9D0A3F-032D-4D73-AE51-E9182C86C4E1}" dt="2021-10-27T08:06:39.475" v="700" actId="2696"/>
        <pc:sldMasterMkLst>
          <pc:docMk/>
          <pc:sldMasterMk cId="4113570775" sldId="2147483660"/>
        </pc:sldMasterMkLst>
        <pc:spChg chg="mod">
          <ac:chgData name="정근채" userId="bf3f9740-ba12-4a95-bdcd-7a89d0b0b3a3" providerId="ADAL" clId="{6C9D0A3F-032D-4D73-AE51-E9182C86C4E1}" dt="2021-10-27T07:18:00.015" v="329" actId="14100"/>
          <ac:spMkLst>
            <pc:docMk/>
            <pc:sldMasterMk cId="4113570775" sldId="2147483660"/>
            <ac:spMk id="2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7:43:54.551" v="589" actId="108"/>
          <ac:spMkLst>
            <pc:docMk/>
            <pc:sldMasterMk cId="4113570775" sldId="2147483660"/>
            <ac:spMk id="3" creationId="{00000000-0000-0000-0000-000000000000}"/>
          </ac:spMkLst>
        </pc:spChg>
        <pc:spChg chg="del mod">
          <ac:chgData name="정근채" userId="bf3f9740-ba12-4a95-bdcd-7a89d0b0b3a3" providerId="ADAL" clId="{6C9D0A3F-032D-4D73-AE51-E9182C86C4E1}" dt="2021-10-27T07:18:36.532" v="339" actId="478"/>
          <ac:spMkLst>
            <pc:docMk/>
            <pc:sldMasterMk cId="4113570775" sldId="2147483660"/>
            <ac:spMk id="4" creationId="{00000000-0000-0000-0000-000000000000}"/>
          </ac:spMkLst>
        </pc:spChg>
        <pc:spChg chg="del mod">
          <ac:chgData name="정근채" userId="bf3f9740-ba12-4a95-bdcd-7a89d0b0b3a3" providerId="ADAL" clId="{6C9D0A3F-032D-4D73-AE51-E9182C86C4E1}" dt="2021-10-27T07:18:36.532" v="339" actId="478"/>
          <ac:spMkLst>
            <pc:docMk/>
            <pc:sldMasterMk cId="4113570775" sldId="2147483660"/>
            <ac:spMk id="5" creationId="{00000000-0000-0000-0000-000000000000}"/>
          </ac:spMkLst>
        </pc:spChg>
        <pc:spChg chg="mod">
          <ac:chgData name="정근채" userId="bf3f9740-ba12-4a95-bdcd-7a89d0b0b3a3" providerId="ADAL" clId="{6C9D0A3F-032D-4D73-AE51-E9182C86C4E1}" dt="2021-10-27T07:19:12.820" v="342" actId="207"/>
          <ac:spMkLst>
            <pc:docMk/>
            <pc:sldMasterMk cId="4113570775" sldId="2147483660"/>
            <ac:spMk id="6" creationId="{00000000-0000-0000-0000-000000000000}"/>
          </ac:spMkLst>
        </pc:spChg>
        <pc:spChg chg="add del mod">
          <ac:chgData name="정근채" userId="bf3f9740-ba12-4a95-bdcd-7a89d0b0b3a3" providerId="ADAL" clId="{6C9D0A3F-032D-4D73-AE51-E9182C86C4E1}" dt="2021-10-27T07:18:08.241" v="331" actId="478"/>
          <ac:spMkLst>
            <pc:docMk/>
            <pc:sldMasterMk cId="4113570775" sldId="2147483660"/>
            <ac:spMk id="7" creationId="{B672E427-A08D-47B0-93C5-D1F623EBC514}"/>
          </ac:spMkLst>
        </pc:spChg>
        <pc:sldLayoutChg chg="delSp modSp mod">
          <pc:chgData name="정근채" userId="bf3f9740-ba12-4a95-bdcd-7a89d0b0b3a3" providerId="ADAL" clId="{6C9D0A3F-032D-4D73-AE51-E9182C86C4E1}" dt="2021-10-27T07:18:22.659" v="337" actId="404"/>
          <pc:sldLayoutMkLst>
            <pc:docMk/>
            <pc:sldMasterMk cId="4113570775" sldId="2147483660"/>
            <pc:sldLayoutMk cId="1648235987" sldId="2147483661"/>
          </pc:sldLayoutMkLst>
          <pc:spChg chg="mod">
            <ac:chgData name="정근채" userId="bf3f9740-ba12-4a95-bdcd-7a89d0b0b3a3" providerId="ADAL" clId="{6C9D0A3F-032D-4D73-AE51-E9182C86C4E1}" dt="2021-10-27T07:18:22.659" v="337" actId="404"/>
            <ac:spMkLst>
              <pc:docMk/>
              <pc:sldMasterMk cId="4113570775" sldId="2147483660"/>
              <pc:sldLayoutMk cId="1648235987" sldId="2147483661"/>
              <ac:spMk id="2" creationId="{00000000-0000-0000-0000-000000000000}"/>
            </ac:spMkLst>
          </pc:spChg>
          <pc:spChg chg="del">
            <ac:chgData name="정근채" userId="bf3f9740-ba12-4a95-bdcd-7a89d0b0b3a3" providerId="ADAL" clId="{6C9D0A3F-032D-4D73-AE51-E9182C86C4E1}" dt="2021-10-27T07:18:16.376" v="334" actId="478"/>
            <ac:spMkLst>
              <pc:docMk/>
              <pc:sldMasterMk cId="4113570775" sldId="2147483660"/>
              <pc:sldLayoutMk cId="1648235987" sldId="2147483661"/>
              <ac:spMk id="4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18:14.415" v="333" actId="478"/>
            <ac:spMkLst>
              <pc:docMk/>
              <pc:sldMasterMk cId="4113570775" sldId="2147483660"/>
              <pc:sldLayoutMk cId="1648235987" sldId="2147483661"/>
              <ac:spMk id="5" creationId="{00000000-0000-0000-0000-000000000000}"/>
            </ac:spMkLst>
          </pc:spChg>
          <pc:spChg chg="del">
            <ac:chgData name="정근채" userId="bf3f9740-ba12-4a95-bdcd-7a89d0b0b3a3" providerId="ADAL" clId="{6C9D0A3F-032D-4D73-AE51-E9182C86C4E1}" dt="2021-10-27T07:18:14.415" v="333" actId="478"/>
            <ac:spMkLst>
              <pc:docMk/>
              <pc:sldMasterMk cId="4113570775" sldId="2147483660"/>
              <pc:sldLayoutMk cId="1648235987" sldId="2147483661"/>
              <ac:spMk id="6" creationId="{00000000-0000-0000-0000-000000000000}"/>
            </ac:spMkLst>
          </pc:spChg>
        </pc:sldLayoutChg>
        <pc:sldLayoutChg chg="addSp delSp modSp mod">
          <pc:chgData name="정근채" userId="bf3f9740-ba12-4a95-bdcd-7a89d0b0b3a3" providerId="ADAL" clId="{6C9D0A3F-032D-4D73-AE51-E9182C86C4E1}" dt="2021-10-27T07:45:52.254" v="607"/>
          <pc:sldLayoutMkLst>
            <pc:docMk/>
            <pc:sldMasterMk cId="4113570775" sldId="2147483660"/>
            <pc:sldLayoutMk cId="2602230343" sldId="2147483662"/>
          </pc:sldLayoutMkLst>
          <pc:spChg chg="del mod">
            <ac:chgData name="정근채" userId="bf3f9740-ba12-4a95-bdcd-7a89d0b0b3a3" providerId="ADAL" clId="{6C9D0A3F-032D-4D73-AE51-E9182C86C4E1}" dt="2021-10-27T07:45:48.804" v="602" actId="478"/>
            <ac:spMkLst>
              <pc:docMk/>
              <pc:sldMasterMk cId="4113570775" sldId="2147483660"/>
              <pc:sldLayoutMk cId="2602230343" sldId="2147483662"/>
              <ac:spMk id="2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45:48.804" v="602" actId="478"/>
            <ac:spMkLst>
              <pc:docMk/>
              <pc:sldMasterMk cId="4113570775" sldId="2147483660"/>
              <pc:sldLayoutMk cId="2602230343" sldId="2147483662"/>
              <ac:spMk id="3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6:59:23.158" v="193" actId="478"/>
            <ac:spMkLst>
              <pc:docMk/>
              <pc:sldMasterMk cId="4113570775" sldId="2147483660"/>
              <pc:sldLayoutMk cId="2602230343" sldId="2147483662"/>
              <ac:spMk id="4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6:59:23.158" v="193" actId="478"/>
            <ac:spMkLst>
              <pc:docMk/>
              <pc:sldMasterMk cId="4113570775" sldId="2147483660"/>
              <pc:sldLayoutMk cId="2602230343" sldId="2147483662"/>
              <ac:spMk id="5" creationId="{00000000-0000-0000-0000-000000000000}"/>
            </ac:spMkLst>
          </pc:spChg>
          <pc:spChg chg="mod">
            <ac:chgData name="정근채" userId="bf3f9740-ba12-4a95-bdcd-7a89d0b0b3a3" providerId="ADAL" clId="{6C9D0A3F-032D-4D73-AE51-E9182C86C4E1}" dt="2021-10-27T07:01:59.279" v="216" actId="403"/>
            <ac:spMkLst>
              <pc:docMk/>
              <pc:sldMasterMk cId="4113570775" sldId="2147483660"/>
              <pc:sldLayoutMk cId="2602230343" sldId="2147483662"/>
              <ac:spMk id="6" creationId="{00000000-0000-0000-0000-000000000000}"/>
            </ac:spMkLst>
          </pc:spChg>
          <pc:spChg chg="add del mod">
            <ac:chgData name="정근채" userId="bf3f9740-ba12-4a95-bdcd-7a89d0b0b3a3" providerId="ADAL" clId="{6C9D0A3F-032D-4D73-AE51-E9182C86C4E1}" dt="2021-10-27T07:00:40.489" v="207" actId="478"/>
            <ac:spMkLst>
              <pc:docMk/>
              <pc:sldMasterMk cId="4113570775" sldId="2147483660"/>
              <pc:sldLayoutMk cId="2602230343" sldId="2147483662"/>
              <ac:spMk id="7" creationId="{B4EA2748-73AF-428D-A5CE-B780A0222635}"/>
            </ac:spMkLst>
          </pc:spChg>
          <pc:spChg chg="add del mod">
            <ac:chgData name="정근채" userId="bf3f9740-ba12-4a95-bdcd-7a89d0b0b3a3" providerId="ADAL" clId="{6C9D0A3F-032D-4D73-AE51-E9182C86C4E1}" dt="2021-10-27T07:01:51.288" v="215" actId="478"/>
            <ac:spMkLst>
              <pc:docMk/>
              <pc:sldMasterMk cId="4113570775" sldId="2147483660"/>
              <pc:sldLayoutMk cId="2602230343" sldId="2147483662"/>
              <ac:spMk id="8" creationId="{4602E7B0-3CE4-4AEB-BFA5-5AB54BAD152F}"/>
            </ac:spMkLst>
          </pc:spChg>
          <pc:spChg chg="add del mod">
            <ac:chgData name="정근채" userId="bf3f9740-ba12-4a95-bdcd-7a89d0b0b3a3" providerId="ADAL" clId="{6C9D0A3F-032D-4D73-AE51-E9182C86C4E1}" dt="2021-10-27T07:03:56.207" v="230" actId="21"/>
            <ac:spMkLst>
              <pc:docMk/>
              <pc:sldMasterMk cId="4113570775" sldId="2147483660"/>
              <pc:sldLayoutMk cId="2602230343" sldId="2147483662"/>
              <ac:spMk id="9" creationId="{FCCACAF2-D670-4A6F-B73A-DF8945E72617}"/>
            </ac:spMkLst>
          </pc:spChg>
          <pc:spChg chg="add del mod">
            <ac:chgData name="정근채" userId="bf3f9740-ba12-4a95-bdcd-7a89d0b0b3a3" providerId="ADAL" clId="{6C9D0A3F-032D-4D73-AE51-E9182C86C4E1}" dt="2021-10-27T07:45:52.254" v="607"/>
            <ac:spMkLst>
              <pc:docMk/>
              <pc:sldMasterMk cId="4113570775" sldId="2147483660"/>
              <pc:sldLayoutMk cId="2602230343" sldId="2147483662"/>
              <ac:spMk id="10" creationId="{91BEA4F9-FAFD-4BB8-B016-D89DC86F4138}"/>
            </ac:spMkLst>
          </pc:spChg>
          <pc:spChg chg="add del mod">
            <ac:chgData name="정근채" userId="bf3f9740-ba12-4a95-bdcd-7a89d0b0b3a3" providerId="ADAL" clId="{6C9D0A3F-032D-4D73-AE51-E9182C86C4E1}" dt="2021-10-27T07:45:52.254" v="607"/>
            <ac:spMkLst>
              <pc:docMk/>
              <pc:sldMasterMk cId="4113570775" sldId="2147483660"/>
              <pc:sldLayoutMk cId="2602230343" sldId="2147483662"/>
              <ac:spMk id="11" creationId="{AD480E52-874E-42E4-9D69-912A10872FA0}"/>
            </ac:spMkLst>
          </pc:spChg>
        </pc:sldLayoutChg>
        <pc:sldLayoutChg chg="delSp modSp del mod">
          <pc:chgData name="정근채" userId="bf3f9740-ba12-4a95-bdcd-7a89d0b0b3a3" providerId="ADAL" clId="{6C9D0A3F-032D-4D73-AE51-E9182C86C4E1}" dt="2021-10-27T08:06:39.475" v="700" actId="2696"/>
          <pc:sldLayoutMkLst>
            <pc:docMk/>
            <pc:sldMasterMk cId="4113570775" sldId="2147483660"/>
            <pc:sldLayoutMk cId="1876272463" sldId="2147483663"/>
          </pc:sldLayoutMkLst>
          <pc:spChg chg="mod">
            <ac:chgData name="정근채" userId="bf3f9740-ba12-4a95-bdcd-7a89d0b0b3a3" providerId="ADAL" clId="{6C9D0A3F-032D-4D73-AE51-E9182C86C4E1}" dt="2021-10-27T07:42:49.209" v="575" actId="1076"/>
            <ac:spMkLst>
              <pc:docMk/>
              <pc:sldMasterMk cId="4113570775" sldId="2147483660"/>
              <pc:sldLayoutMk cId="1876272463" sldId="2147483663"/>
              <ac:spMk id="2" creationId="{00000000-0000-0000-0000-000000000000}"/>
            </ac:spMkLst>
          </pc:spChg>
          <pc:spChg chg="mod">
            <ac:chgData name="정근채" userId="bf3f9740-ba12-4a95-bdcd-7a89d0b0b3a3" providerId="ADAL" clId="{6C9D0A3F-032D-4D73-AE51-E9182C86C4E1}" dt="2021-10-27T07:42:49.209" v="575" actId="1076"/>
            <ac:spMkLst>
              <pc:docMk/>
              <pc:sldMasterMk cId="4113570775" sldId="2147483660"/>
              <pc:sldLayoutMk cId="1876272463" sldId="2147483663"/>
              <ac:spMk id="3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42:13.103" v="563" actId="478"/>
            <ac:spMkLst>
              <pc:docMk/>
              <pc:sldMasterMk cId="4113570775" sldId="2147483660"/>
              <pc:sldLayoutMk cId="1876272463" sldId="2147483663"/>
              <ac:spMk id="4" creationId="{00000000-0000-0000-0000-000000000000}"/>
            </ac:spMkLst>
          </pc:spChg>
          <pc:spChg chg="del mod">
            <ac:chgData name="정근채" userId="bf3f9740-ba12-4a95-bdcd-7a89d0b0b3a3" providerId="ADAL" clId="{6C9D0A3F-032D-4D73-AE51-E9182C86C4E1}" dt="2021-10-27T07:42:13.103" v="563" actId="478"/>
            <ac:spMkLst>
              <pc:docMk/>
              <pc:sldMasterMk cId="4113570775" sldId="2147483660"/>
              <pc:sldLayoutMk cId="1876272463" sldId="2147483663"/>
              <ac:spMk id="5" creationId="{00000000-0000-0000-0000-000000000000}"/>
            </ac:spMkLst>
          </pc:spChg>
          <pc:spChg chg="mod">
            <ac:chgData name="정근채" userId="bf3f9740-ba12-4a95-bdcd-7a89d0b0b3a3" providerId="ADAL" clId="{6C9D0A3F-032D-4D73-AE51-E9182C86C4E1}" dt="2021-10-27T07:42:49.209" v="575" actId="1076"/>
            <ac:spMkLst>
              <pc:docMk/>
              <pc:sldMasterMk cId="4113570775" sldId="2147483660"/>
              <pc:sldLayoutMk cId="1876272463" sldId="2147483663"/>
              <ac:spMk id="6" creationId="{00000000-0000-0000-0000-000000000000}"/>
            </ac:spMkLst>
          </pc:spChg>
        </pc:sldLayoutChg>
        <pc:sldLayoutChg chg="new del mod">
          <pc:chgData name="정근채" userId="bf3f9740-ba12-4a95-bdcd-7a89d0b0b3a3" providerId="ADAL" clId="{6C9D0A3F-032D-4D73-AE51-E9182C86C4E1}" dt="2021-10-27T07:20:41.350" v="368" actId="11236"/>
          <pc:sldLayoutMkLst>
            <pc:docMk/>
            <pc:sldMasterMk cId="4113570775" sldId="2147483660"/>
            <pc:sldLayoutMk cId="2331244499" sldId="2147483663"/>
          </pc:sldLayoutMkLst>
        </pc:sldLayoutChg>
        <pc:sldLayoutChg chg="del">
          <pc:chgData name="정근채" userId="bf3f9740-ba12-4a95-bdcd-7a89d0b0b3a3" providerId="ADAL" clId="{6C9D0A3F-032D-4D73-AE51-E9182C86C4E1}" dt="2021-10-27T06:58:38.830" v="182" actId="2696"/>
          <pc:sldLayoutMkLst>
            <pc:docMk/>
            <pc:sldMasterMk cId="4113570775" sldId="2147483660"/>
            <pc:sldLayoutMk cId="2873932314" sldId="2147483663"/>
          </pc:sldLayoutMkLst>
        </pc:sldLayoutChg>
        <pc:sldLayoutChg chg="del">
          <pc:chgData name="정근채" userId="bf3f9740-ba12-4a95-bdcd-7a89d0b0b3a3" providerId="ADAL" clId="{6C9D0A3F-032D-4D73-AE51-E9182C86C4E1}" dt="2021-10-27T06:58:39.004" v="183" actId="2696"/>
          <pc:sldLayoutMkLst>
            <pc:docMk/>
            <pc:sldMasterMk cId="4113570775" sldId="2147483660"/>
            <pc:sldLayoutMk cId="3903019763" sldId="2147483664"/>
          </pc:sldLayoutMkLst>
        </pc:sldLayoutChg>
        <pc:sldLayoutChg chg="del">
          <pc:chgData name="정근채" userId="bf3f9740-ba12-4a95-bdcd-7a89d0b0b3a3" providerId="ADAL" clId="{6C9D0A3F-032D-4D73-AE51-E9182C86C4E1}" dt="2021-10-27T06:58:39.188" v="184" actId="2696"/>
          <pc:sldLayoutMkLst>
            <pc:docMk/>
            <pc:sldMasterMk cId="4113570775" sldId="2147483660"/>
            <pc:sldLayoutMk cId="3475157123" sldId="2147483665"/>
          </pc:sldLayoutMkLst>
        </pc:sldLayoutChg>
        <pc:sldLayoutChg chg="del">
          <pc:chgData name="정근채" userId="bf3f9740-ba12-4a95-bdcd-7a89d0b0b3a3" providerId="ADAL" clId="{6C9D0A3F-032D-4D73-AE51-E9182C86C4E1}" dt="2021-10-27T06:58:39.371" v="185" actId="2696"/>
          <pc:sldLayoutMkLst>
            <pc:docMk/>
            <pc:sldMasterMk cId="4113570775" sldId="2147483660"/>
            <pc:sldLayoutMk cId="2959911881" sldId="2147483666"/>
          </pc:sldLayoutMkLst>
        </pc:sldLayoutChg>
        <pc:sldLayoutChg chg="del">
          <pc:chgData name="정근채" userId="bf3f9740-ba12-4a95-bdcd-7a89d0b0b3a3" providerId="ADAL" clId="{6C9D0A3F-032D-4D73-AE51-E9182C86C4E1}" dt="2021-10-27T06:58:39.532" v="186" actId="2696"/>
          <pc:sldLayoutMkLst>
            <pc:docMk/>
            <pc:sldMasterMk cId="4113570775" sldId="2147483660"/>
            <pc:sldLayoutMk cId="2900036702" sldId="2147483667"/>
          </pc:sldLayoutMkLst>
        </pc:sldLayoutChg>
        <pc:sldLayoutChg chg="del">
          <pc:chgData name="정근채" userId="bf3f9740-ba12-4a95-bdcd-7a89d0b0b3a3" providerId="ADAL" clId="{6C9D0A3F-032D-4D73-AE51-E9182C86C4E1}" dt="2021-10-27T06:58:39.720" v="187" actId="2696"/>
          <pc:sldLayoutMkLst>
            <pc:docMk/>
            <pc:sldMasterMk cId="4113570775" sldId="2147483660"/>
            <pc:sldLayoutMk cId="881949177" sldId="2147483668"/>
          </pc:sldLayoutMkLst>
        </pc:sldLayoutChg>
        <pc:sldLayoutChg chg="del">
          <pc:chgData name="정근채" userId="bf3f9740-ba12-4a95-bdcd-7a89d0b0b3a3" providerId="ADAL" clId="{6C9D0A3F-032D-4D73-AE51-E9182C86C4E1}" dt="2021-10-27T06:58:39.885" v="188" actId="2696"/>
          <pc:sldLayoutMkLst>
            <pc:docMk/>
            <pc:sldMasterMk cId="4113570775" sldId="2147483660"/>
            <pc:sldLayoutMk cId="2468527588" sldId="2147483669"/>
          </pc:sldLayoutMkLst>
        </pc:sldLayoutChg>
        <pc:sldLayoutChg chg="del">
          <pc:chgData name="정근채" userId="bf3f9740-ba12-4a95-bdcd-7a89d0b0b3a3" providerId="ADAL" clId="{6C9D0A3F-032D-4D73-AE51-E9182C86C4E1}" dt="2021-10-27T06:58:40.077" v="189" actId="2696"/>
          <pc:sldLayoutMkLst>
            <pc:docMk/>
            <pc:sldMasterMk cId="4113570775" sldId="2147483660"/>
            <pc:sldLayoutMk cId="3791506033" sldId="2147483670"/>
          </pc:sldLayoutMkLst>
        </pc:sldLayoutChg>
        <pc:sldLayoutChg chg="del">
          <pc:chgData name="정근채" userId="bf3f9740-ba12-4a95-bdcd-7a89d0b0b3a3" providerId="ADAL" clId="{6C9D0A3F-032D-4D73-AE51-E9182C86C4E1}" dt="2021-10-27T06:58:40.228" v="190" actId="2696"/>
          <pc:sldLayoutMkLst>
            <pc:docMk/>
            <pc:sldMasterMk cId="4113570775" sldId="2147483660"/>
            <pc:sldLayoutMk cId="3071438494" sldId="2147483671"/>
          </pc:sldLayoutMkLst>
        </pc:sldLayoutChg>
      </pc:sldMasterChg>
    </pc:docChg>
  </pc:docChgLst>
  <pc:docChgLst>
    <pc:chgData name="정근채" userId="bf3f9740-ba12-4a95-bdcd-7a89d0b0b3a3" providerId="ADAL" clId="{048C8B18-DB39-4EC7-B458-10DF43B7158F}"/>
    <pc:docChg chg="undo redo custSel addSld modSld sldOrd">
      <pc:chgData name="정근채" userId="bf3f9740-ba12-4a95-bdcd-7a89d0b0b3a3" providerId="ADAL" clId="{048C8B18-DB39-4EC7-B458-10DF43B7158F}" dt="2022-02-14T08:05:41.911" v="448" actId="207"/>
      <pc:docMkLst>
        <pc:docMk/>
      </pc:docMkLst>
      <pc:sldChg chg="modSp mod">
        <pc:chgData name="정근채" userId="bf3f9740-ba12-4a95-bdcd-7a89d0b0b3a3" providerId="ADAL" clId="{048C8B18-DB39-4EC7-B458-10DF43B7158F}" dt="2022-02-04T02:21:00.258" v="208" actId="20577"/>
        <pc:sldMkLst>
          <pc:docMk/>
          <pc:sldMk cId="1210531712" sldId="256"/>
        </pc:sldMkLst>
        <pc:spChg chg="mod">
          <ac:chgData name="정근채" userId="bf3f9740-ba12-4a95-bdcd-7a89d0b0b3a3" providerId="ADAL" clId="{048C8B18-DB39-4EC7-B458-10DF43B7158F}" dt="2022-02-04T02:21:00.258" v="208" actId="20577"/>
          <ac:spMkLst>
            <pc:docMk/>
            <pc:sldMk cId="1210531712" sldId="256"/>
            <ac:spMk id="3" creationId="{00000000-0000-0000-0000-000000000000}"/>
          </ac:spMkLst>
        </pc:spChg>
      </pc:sldChg>
      <pc:sldChg chg="addSp delSp modSp mod">
        <pc:chgData name="정근채" userId="bf3f9740-ba12-4a95-bdcd-7a89d0b0b3a3" providerId="ADAL" clId="{048C8B18-DB39-4EC7-B458-10DF43B7158F}" dt="2022-01-24T05:30:55.953" v="13"/>
        <pc:sldMkLst>
          <pc:docMk/>
          <pc:sldMk cId="2400768863" sldId="276"/>
        </pc:sldMkLst>
        <pc:spChg chg="add mod">
          <ac:chgData name="정근채" userId="bf3f9740-ba12-4a95-bdcd-7a89d0b0b3a3" providerId="ADAL" clId="{048C8B18-DB39-4EC7-B458-10DF43B7158F}" dt="2022-01-17T07:39:47.219" v="10" actId="1582"/>
          <ac:spMkLst>
            <pc:docMk/>
            <pc:sldMk cId="2400768863" sldId="276"/>
            <ac:spMk id="3" creationId="{2B3183FF-CC60-41B0-9555-DF163E544E62}"/>
          </ac:spMkLst>
        </pc:spChg>
        <pc:spChg chg="add del mod">
          <ac:chgData name="정근채" userId="bf3f9740-ba12-4a95-bdcd-7a89d0b0b3a3" providerId="ADAL" clId="{048C8B18-DB39-4EC7-B458-10DF43B7158F}" dt="2022-01-17T07:43:48.708" v="12"/>
          <ac:spMkLst>
            <pc:docMk/>
            <pc:sldMk cId="2400768863" sldId="276"/>
            <ac:spMk id="7" creationId="{9778932B-7411-43F8-A6C9-C6C18455E9C3}"/>
          </ac:spMkLst>
        </pc:spChg>
        <pc:picChg chg="add mod ord">
          <ac:chgData name="정근채" userId="bf3f9740-ba12-4a95-bdcd-7a89d0b0b3a3" providerId="ADAL" clId="{048C8B18-DB39-4EC7-B458-10DF43B7158F}" dt="2022-01-17T07:38:56.969" v="4" actId="14100"/>
          <ac:picMkLst>
            <pc:docMk/>
            <pc:sldMk cId="2400768863" sldId="276"/>
            <ac:picMk id="4" creationId="{CDCD2D94-FD02-4547-ACF3-EFBBC1E878E6}"/>
          </ac:picMkLst>
        </pc:picChg>
        <pc:picChg chg="add del mod">
          <ac:chgData name="정근채" userId="bf3f9740-ba12-4a95-bdcd-7a89d0b0b3a3" providerId="ADAL" clId="{048C8B18-DB39-4EC7-B458-10DF43B7158F}" dt="2022-01-17T07:43:48.708" v="12"/>
          <ac:picMkLst>
            <pc:docMk/>
            <pc:sldMk cId="2400768863" sldId="276"/>
            <ac:picMk id="6" creationId="{F261D1A2-42DA-4CCF-9600-9E4DC243EF8B}"/>
          </ac:picMkLst>
        </pc:picChg>
        <pc:cxnChg chg="add mod">
          <ac:chgData name="정근채" userId="bf3f9740-ba12-4a95-bdcd-7a89d0b0b3a3" providerId="ADAL" clId="{048C8B18-DB39-4EC7-B458-10DF43B7158F}" dt="2022-01-24T05:30:55.953" v="13"/>
          <ac:cxnSpMkLst>
            <pc:docMk/>
            <pc:sldMk cId="2400768863" sldId="276"/>
            <ac:cxnSpMk id="6" creationId="{71E9C5E0-8E6E-4FCD-BC0F-9252163E08EE}"/>
          </ac:cxnSpMkLst>
        </pc:cxnChg>
      </pc:sldChg>
      <pc:sldChg chg="modSp mod">
        <pc:chgData name="정근채" userId="bf3f9740-ba12-4a95-bdcd-7a89d0b0b3a3" providerId="ADAL" clId="{048C8B18-DB39-4EC7-B458-10DF43B7158F}" dt="2022-02-14T07:55:02.257" v="390" actId="207"/>
        <pc:sldMkLst>
          <pc:docMk/>
          <pc:sldMk cId="3405670891" sldId="278"/>
        </pc:sldMkLst>
        <pc:spChg chg="mod">
          <ac:chgData name="정근채" userId="bf3f9740-ba12-4a95-bdcd-7a89d0b0b3a3" providerId="ADAL" clId="{048C8B18-DB39-4EC7-B458-10DF43B7158F}" dt="2022-02-14T07:55:02.257" v="390" actId="207"/>
          <ac:spMkLst>
            <pc:docMk/>
            <pc:sldMk cId="3405670891" sldId="278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7:55:48.393" v="395" actId="207"/>
        <pc:sldMkLst>
          <pc:docMk/>
          <pc:sldMk cId="2467649439" sldId="289"/>
        </pc:sldMkLst>
        <pc:spChg chg="mod">
          <ac:chgData name="정근채" userId="bf3f9740-ba12-4a95-bdcd-7a89d0b0b3a3" providerId="ADAL" clId="{048C8B18-DB39-4EC7-B458-10DF43B7158F}" dt="2022-02-14T07:55:48.393" v="395" actId="207"/>
          <ac:spMkLst>
            <pc:docMk/>
            <pc:sldMk cId="2467649439" sldId="289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7:56:47.082" v="401" actId="207"/>
        <pc:sldMkLst>
          <pc:docMk/>
          <pc:sldMk cId="738599219" sldId="290"/>
        </pc:sldMkLst>
        <pc:spChg chg="mod">
          <ac:chgData name="정근채" userId="bf3f9740-ba12-4a95-bdcd-7a89d0b0b3a3" providerId="ADAL" clId="{048C8B18-DB39-4EC7-B458-10DF43B7158F}" dt="2022-02-14T07:56:47.082" v="401" actId="207"/>
          <ac:spMkLst>
            <pc:docMk/>
            <pc:sldMk cId="738599219" sldId="290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7:57:00.089" v="403" actId="207"/>
        <pc:sldMkLst>
          <pc:docMk/>
          <pc:sldMk cId="4180677447" sldId="291"/>
        </pc:sldMkLst>
        <pc:spChg chg="mod">
          <ac:chgData name="정근채" userId="bf3f9740-ba12-4a95-bdcd-7a89d0b0b3a3" providerId="ADAL" clId="{048C8B18-DB39-4EC7-B458-10DF43B7158F}" dt="2022-02-14T07:57:00.089" v="403" actId="207"/>
          <ac:spMkLst>
            <pc:docMk/>
            <pc:sldMk cId="4180677447" sldId="291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7:57:33.301" v="409" actId="207"/>
        <pc:sldMkLst>
          <pc:docMk/>
          <pc:sldMk cId="52574373" sldId="292"/>
        </pc:sldMkLst>
        <pc:spChg chg="mod">
          <ac:chgData name="정근채" userId="bf3f9740-ba12-4a95-bdcd-7a89d0b0b3a3" providerId="ADAL" clId="{048C8B18-DB39-4EC7-B458-10DF43B7158F}" dt="2022-02-14T07:57:33.301" v="409" actId="207"/>
          <ac:spMkLst>
            <pc:docMk/>
            <pc:sldMk cId="52574373" sldId="292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7:59:13.869" v="429" actId="207"/>
        <pc:sldMkLst>
          <pc:docMk/>
          <pc:sldMk cId="1189190789" sldId="293"/>
        </pc:sldMkLst>
        <pc:spChg chg="mod">
          <ac:chgData name="정근채" userId="bf3f9740-ba12-4a95-bdcd-7a89d0b0b3a3" providerId="ADAL" clId="{048C8B18-DB39-4EC7-B458-10DF43B7158F}" dt="2022-02-14T07:59:13.869" v="429" actId="207"/>
          <ac:spMkLst>
            <pc:docMk/>
            <pc:sldMk cId="1189190789" sldId="293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7:59:53.993" v="434" actId="207"/>
        <pc:sldMkLst>
          <pc:docMk/>
          <pc:sldMk cId="4196531178" sldId="294"/>
        </pc:sldMkLst>
        <pc:spChg chg="mod">
          <ac:chgData name="정근채" userId="bf3f9740-ba12-4a95-bdcd-7a89d0b0b3a3" providerId="ADAL" clId="{048C8B18-DB39-4EC7-B458-10DF43B7158F}" dt="2022-02-14T07:59:53.993" v="434" actId="207"/>
          <ac:spMkLst>
            <pc:docMk/>
            <pc:sldMk cId="4196531178" sldId="294"/>
            <ac:spMk id="3" creationId="{04DA367E-3D64-4210-90DC-180FE1F5BFCC}"/>
          </ac:spMkLst>
        </pc:spChg>
      </pc:sldChg>
      <pc:sldChg chg="modSp mod">
        <pc:chgData name="정근채" userId="bf3f9740-ba12-4a95-bdcd-7a89d0b0b3a3" providerId="ADAL" clId="{048C8B18-DB39-4EC7-B458-10DF43B7158F}" dt="2022-02-14T08:00:48.441" v="440" actId="207"/>
        <pc:sldMkLst>
          <pc:docMk/>
          <pc:sldMk cId="2287707785" sldId="295"/>
        </pc:sldMkLst>
        <pc:spChg chg="mod">
          <ac:chgData name="정근채" userId="bf3f9740-ba12-4a95-bdcd-7a89d0b0b3a3" providerId="ADAL" clId="{048C8B18-DB39-4EC7-B458-10DF43B7158F}" dt="2022-02-14T08:00:48.441" v="440" actId="207"/>
          <ac:spMkLst>
            <pc:docMk/>
            <pc:sldMk cId="2287707785" sldId="295"/>
            <ac:spMk id="3" creationId="{04DA367E-3D64-4210-90DC-180FE1F5BFCC}"/>
          </ac:spMkLst>
        </pc:spChg>
      </pc:sldChg>
      <pc:sldChg chg="ord">
        <pc:chgData name="정근채" userId="bf3f9740-ba12-4a95-bdcd-7a89d0b0b3a3" providerId="ADAL" clId="{048C8B18-DB39-4EC7-B458-10DF43B7158F}" dt="2022-02-14T07:53:08.534" v="215"/>
        <pc:sldMkLst>
          <pc:docMk/>
          <pc:sldMk cId="2907188178" sldId="296"/>
        </pc:sldMkLst>
      </pc:sldChg>
      <pc:sldChg chg="addSp delSp modSp mod ord">
        <pc:chgData name="정근채" userId="bf3f9740-ba12-4a95-bdcd-7a89d0b0b3a3" providerId="ADAL" clId="{048C8B18-DB39-4EC7-B458-10DF43B7158F}" dt="2022-02-14T07:54:04.203" v="384" actId="164"/>
        <pc:sldMkLst>
          <pc:docMk/>
          <pc:sldMk cId="1439234247" sldId="297"/>
        </pc:sldMkLst>
        <pc:spChg chg="add mod">
          <ac:chgData name="정근채" userId="bf3f9740-ba12-4a95-bdcd-7a89d0b0b3a3" providerId="ADAL" clId="{048C8B18-DB39-4EC7-B458-10DF43B7158F}" dt="2022-02-03T02:22:39.132" v="191" actId="207"/>
          <ac:spMkLst>
            <pc:docMk/>
            <pc:sldMk cId="1439234247" sldId="297"/>
            <ac:spMk id="3" creationId="{FAF0E042-DD30-4BAF-A136-785A9C33A4F8}"/>
          </ac:spMkLst>
        </pc:spChg>
        <pc:spChg chg="add del mod">
          <ac:chgData name="정근채" userId="bf3f9740-ba12-4a95-bdcd-7a89d0b0b3a3" providerId="ADAL" clId="{048C8B18-DB39-4EC7-B458-10DF43B7158F}" dt="2022-02-03T02:16:55.733" v="108" actId="478"/>
          <ac:spMkLst>
            <pc:docMk/>
            <pc:sldMk cId="1439234247" sldId="297"/>
            <ac:spMk id="7" creationId="{04BE0B40-06B3-404C-B2F1-2C3D15B95B58}"/>
          </ac:spMkLst>
        </pc:spChg>
        <pc:spChg chg="add mod">
          <ac:chgData name="정근채" userId="bf3f9740-ba12-4a95-bdcd-7a89d0b0b3a3" providerId="ADAL" clId="{048C8B18-DB39-4EC7-B458-10DF43B7158F}" dt="2022-02-03T02:23:33.410" v="200" actId="6549"/>
          <ac:spMkLst>
            <pc:docMk/>
            <pc:sldMk cId="1439234247" sldId="297"/>
            <ac:spMk id="10" creationId="{A99515F4-9C63-4F2D-8053-61BA47922B7F}"/>
          </ac:spMkLst>
        </pc:spChg>
        <pc:grpChg chg="add mod">
          <ac:chgData name="정근채" userId="bf3f9740-ba12-4a95-bdcd-7a89d0b0b3a3" providerId="ADAL" clId="{048C8B18-DB39-4EC7-B458-10DF43B7158F}" dt="2022-02-14T07:54:04.203" v="384" actId="164"/>
          <ac:grpSpMkLst>
            <pc:docMk/>
            <pc:sldMk cId="1439234247" sldId="297"/>
            <ac:grpSpMk id="5" creationId="{F5655BBF-AE55-4282-B975-0B02049920C8}"/>
          </ac:grpSpMkLst>
        </pc:grpChg>
        <pc:grpChg chg="add mod">
          <ac:chgData name="정근채" userId="bf3f9740-ba12-4a95-bdcd-7a89d0b0b3a3" providerId="ADAL" clId="{048C8B18-DB39-4EC7-B458-10DF43B7158F}" dt="2022-02-03T02:24:50.915" v="205" actId="1076"/>
          <ac:grpSpMkLst>
            <pc:docMk/>
            <pc:sldMk cId="1439234247" sldId="297"/>
            <ac:grpSpMk id="6" creationId="{3BD30C37-DD9B-495E-9224-1187558A0F3B}"/>
          </ac:grpSpMkLst>
        </pc:grpChg>
        <pc:picChg chg="add mod">
          <ac:chgData name="정근채" userId="bf3f9740-ba12-4a95-bdcd-7a89d0b0b3a3" providerId="ADAL" clId="{048C8B18-DB39-4EC7-B458-10DF43B7158F}" dt="2022-02-03T02:16:07.159" v="104" actId="571"/>
          <ac:picMkLst>
            <pc:docMk/>
            <pc:sldMk cId="1439234247" sldId="297"/>
            <ac:picMk id="5" creationId="{A3B6A044-AD86-4B2F-A5B5-D68FA4118060}"/>
          </ac:picMkLst>
        </pc:picChg>
        <pc:picChg chg="mod">
          <ac:chgData name="정근채" userId="bf3f9740-ba12-4a95-bdcd-7a89d0b0b3a3" providerId="ADAL" clId="{048C8B18-DB39-4EC7-B458-10DF43B7158F}" dt="2022-02-14T07:54:04.203" v="384" actId="164"/>
          <ac:picMkLst>
            <pc:docMk/>
            <pc:sldMk cId="1439234247" sldId="297"/>
            <ac:picMk id="9" creationId="{895546D5-3F1C-4127-ABE6-91BF2BD71CB4}"/>
          </ac:picMkLst>
        </pc:picChg>
        <pc:cxnChg chg="add mod">
          <ac:chgData name="정근채" userId="bf3f9740-ba12-4a95-bdcd-7a89d0b0b3a3" providerId="ADAL" clId="{048C8B18-DB39-4EC7-B458-10DF43B7158F}" dt="2022-02-14T07:54:04.203" v="384" actId="164"/>
          <ac:cxnSpMkLst>
            <pc:docMk/>
            <pc:sldMk cId="1439234247" sldId="297"/>
            <ac:cxnSpMk id="8" creationId="{4681E1C0-F8E3-463C-870A-1D85D9970EFE}"/>
          </ac:cxnSpMkLst>
        </pc:cxnChg>
      </pc:sldChg>
      <pc:sldChg chg="modSp mod">
        <pc:chgData name="정근채" userId="bf3f9740-ba12-4a95-bdcd-7a89d0b0b3a3" providerId="ADAL" clId="{048C8B18-DB39-4EC7-B458-10DF43B7158F}" dt="2022-02-14T08:05:41.911" v="448" actId="207"/>
        <pc:sldMkLst>
          <pc:docMk/>
          <pc:sldMk cId="657307462" sldId="298"/>
        </pc:sldMkLst>
        <pc:spChg chg="mod">
          <ac:chgData name="정근채" userId="bf3f9740-ba12-4a95-bdcd-7a89d0b0b3a3" providerId="ADAL" clId="{048C8B18-DB39-4EC7-B458-10DF43B7158F}" dt="2022-02-14T08:05:41.911" v="448" actId="207"/>
          <ac:spMkLst>
            <pc:docMk/>
            <pc:sldMk cId="657307462" sldId="298"/>
            <ac:spMk id="3" creationId="{04DA367E-3D64-4210-90DC-180FE1F5BFCC}"/>
          </ac:spMkLst>
        </pc:spChg>
      </pc:sldChg>
      <pc:sldChg chg="modSp add mod">
        <pc:chgData name="정근채" userId="bf3f9740-ba12-4a95-bdcd-7a89d0b0b3a3" providerId="ADAL" clId="{048C8B18-DB39-4EC7-B458-10DF43B7158F}" dt="2022-02-14T08:04:39.894" v="443" actId="207"/>
        <pc:sldMkLst>
          <pc:docMk/>
          <pc:sldMk cId="4224985170" sldId="299"/>
        </pc:sldMkLst>
        <pc:spChg chg="mod">
          <ac:chgData name="정근채" userId="bf3f9740-ba12-4a95-bdcd-7a89d0b0b3a3" providerId="ADAL" clId="{048C8B18-DB39-4EC7-B458-10DF43B7158F}" dt="2022-02-14T08:04:39.894" v="443" actId="207"/>
          <ac:spMkLst>
            <pc:docMk/>
            <pc:sldMk cId="4224985170" sldId="299"/>
            <ac:spMk id="3" creationId="{04DA367E-3D64-4210-90DC-180FE1F5BFCC}"/>
          </ac:spMkLst>
        </pc:spChg>
      </pc:sldChg>
      <pc:sldChg chg="modSp add mod">
        <pc:chgData name="정근채" userId="bf3f9740-ba12-4a95-bdcd-7a89d0b0b3a3" providerId="ADAL" clId="{048C8B18-DB39-4EC7-B458-10DF43B7158F}" dt="2022-02-14T07:52:46.598" v="213"/>
        <pc:sldMkLst>
          <pc:docMk/>
          <pc:sldMk cId="3208402076" sldId="382"/>
        </pc:sldMkLst>
        <pc:spChg chg="mod">
          <ac:chgData name="정근채" userId="bf3f9740-ba12-4a95-bdcd-7a89d0b0b3a3" providerId="ADAL" clId="{048C8B18-DB39-4EC7-B458-10DF43B7158F}" dt="2022-02-14T07:52:26.084" v="210" actId="20577"/>
          <ac:spMkLst>
            <pc:docMk/>
            <pc:sldMk cId="3208402076" sldId="382"/>
            <ac:spMk id="2" creationId="{00000000-0000-0000-0000-000000000000}"/>
          </ac:spMkLst>
        </pc:spChg>
        <pc:spChg chg="mod">
          <ac:chgData name="정근채" userId="bf3f9740-ba12-4a95-bdcd-7a89d0b0b3a3" providerId="ADAL" clId="{048C8B18-DB39-4EC7-B458-10DF43B7158F}" dt="2022-02-14T07:52:46.598" v="213"/>
          <ac:spMkLst>
            <pc:docMk/>
            <pc:sldMk cId="3208402076" sldId="382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50E4-2343-4A2D-AF2B-227F75F1D402}" type="datetimeFigureOut">
              <a:rPr lang="ko-KR" altLang="en-US" smtClean="0"/>
              <a:t>2022-02-14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4B833-9DA6-4C1E-A58C-58E468149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29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44B833-9DA6-4C1E-A58C-58E468149F2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388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3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1BEA4F9-FAFD-4BB8-B016-D89DC86F4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600451"/>
            <a:ext cx="8543925" cy="6667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D480E52-874E-42E4-9D69-912A10872FA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1037" y="1810126"/>
            <a:ext cx="8543925" cy="4351338"/>
          </a:xfrm>
        </p:spPr>
        <p:txBody>
          <a:bodyPr/>
          <a:lstStyle>
            <a:lvl1pPr marL="228600" indent="-228600">
              <a:lnSpc>
                <a:spcPct val="100000"/>
              </a:lnSpc>
              <a:defRPr lang="ko-KR" altLang="en-US" sz="1400" kern="1200" dirty="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>
              <a:lnSpc>
                <a:spcPct val="100000"/>
              </a:lnSpc>
              <a:defRPr lang="ko-KR" altLang="en-US" sz="1400" kern="1200" dirty="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Calibri" panose="020F0502020204030204" pitchFamily="34" charset="0"/>
              <a:buChar char="⁻"/>
              <a:defRPr sz="1400"/>
            </a:lvl3pPr>
            <a:lvl4pPr>
              <a:lnSpc>
                <a:spcPct val="100000"/>
              </a:lnSpc>
              <a:defRPr sz="1400"/>
            </a:lvl4pPr>
            <a:lvl5pPr>
              <a:defRPr sz="1400"/>
            </a:lvl5pPr>
          </a:lstStyle>
          <a:p>
            <a:pPr marL="358775" lvl="0" indent="-358775" algn="l" defTabSz="4572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마스터 텍스트 스타일 편집</a:t>
            </a:r>
          </a:p>
          <a:p>
            <a:pPr marL="815975" lvl="1" indent="-358775" algn="l" defTabSz="4572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</p:txBody>
      </p:sp>
    </p:spTree>
    <p:extLst>
      <p:ext uri="{BB962C8B-B14F-4D97-AF65-F5344CB8AC3E}">
        <p14:creationId xmlns:p14="http://schemas.microsoft.com/office/powerpoint/2010/main" val="260223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615950"/>
            <a:ext cx="8543925" cy="666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0">
              <a:lnSpc>
                <a:spcPct val="100000"/>
              </a:lnSpc>
            </a:pPr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58775" lvl="0" indent="-358775" algn="l" defTabSz="457200" rtl="0" eaLnBrk="1" latinLnBrk="0" hangingPunct="1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마스터 텍스트 스타일 편집</a:t>
            </a:r>
          </a:p>
          <a:p>
            <a:pPr marL="815975" lvl="1" indent="-358775" algn="l" defTabSz="4572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"/>
            </a:pPr>
            <a:r>
              <a:rPr lang="ko-KR" altLang="en-US" dirty="0"/>
              <a:t>둘째 수준</a:t>
            </a:r>
          </a:p>
          <a:p>
            <a:pPr marL="1143000" lvl="2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Font typeface="Calibri" panose="020F0502020204030204" pitchFamily="34" charset="0"/>
              <a:buChar char="⁻"/>
            </a:pPr>
            <a:r>
              <a:rPr lang="ko-KR" altLang="en-US" dirty="0"/>
              <a:t>셋째 수준</a:t>
            </a:r>
          </a:p>
          <a:p>
            <a:pPr marL="1600200" lvl="3" indent="-228600" algn="l" defTabSz="914400" rtl="0" eaLnBrk="1" latinLnBrk="1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ko-KR" altLang="en-US" dirty="0"/>
              <a:t>넷째 수준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135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en-US" altLang="en-US" sz="2400" kern="1200" dirty="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1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1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ea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1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ko-KR" altLang="en-US" sz="14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dirty="0">
                <a:latin typeface="+mn-ea"/>
                <a:ea typeface="+mn-ea"/>
              </a:rPr>
              <a:t>제</a:t>
            </a:r>
            <a:r>
              <a:rPr lang="en-US" altLang="ko-KR" dirty="0">
                <a:latin typeface="+mn-ea"/>
                <a:ea typeface="+mn-ea"/>
              </a:rPr>
              <a:t>1</a:t>
            </a:r>
            <a:r>
              <a:rPr lang="ko-KR" altLang="en-US" dirty="0">
                <a:latin typeface="+mn-ea"/>
                <a:ea typeface="+mn-ea"/>
              </a:rPr>
              <a:t>부</a:t>
            </a:r>
            <a:r>
              <a:rPr lang="en-US" altLang="ko-KR" dirty="0">
                <a:latin typeface="+mn-ea"/>
                <a:ea typeface="+mn-ea"/>
              </a:rPr>
              <a:t>.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sz="3200" dirty="0">
                <a:latin typeface="+mn-ea"/>
              </a:rPr>
              <a:t>예비타당성조사의 일반지침</a:t>
            </a:r>
          </a:p>
        </p:txBody>
      </p:sp>
    </p:spTree>
    <p:extLst>
      <p:ext uri="{BB962C8B-B14F-4D97-AF65-F5344CB8AC3E}">
        <p14:creationId xmlns:p14="http://schemas.microsoft.com/office/powerpoint/2010/main" val="3208402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4. </a:t>
            </a:r>
            <a:r>
              <a:rPr lang="ko-KR" altLang="en-US" dirty="0"/>
              <a:t>후보사업의 사업계획서 작성지침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첫째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후보사업의 사업계획서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안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)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에는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사업의 배경 및 목적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이 구체적으로 명시되어야 함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구체적으로 어떤 산업 혹은 어떤 부문을 얼마만큼 지원하기 위한 사업인지 혹은 어떤 지역의 무슨 교통문제를 해결하기 위한 무슨 사업인지 분명히 밝혀야 함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둘째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사업계획서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(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안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)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에서는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사업이 이루어지는 구체적 입지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즉 어느 지역 혹은 어느 노선을 통과하는 사업인지 가능한 범위까지 자세히 밝힐 필요가 있음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건축사업의 경우 건물이 입지할 적절한 부지가 선정되어 있어야 함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셋째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사업의 추진 주체</a:t>
            </a:r>
            <a:r>
              <a:rPr lang="ko-KR" altLang="en-US" dirty="0"/>
              <a:t>도 명시적으로 기록하여야 함</a:t>
            </a:r>
            <a:endParaRPr lang="en-US" altLang="ko-KR" dirty="0"/>
          </a:p>
          <a:p>
            <a:pPr marL="815975" lvl="1" indent="-358775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ko-KR" altLang="en-US" dirty="0"/>
              <a:t>국가와 지방자치단체의 구체적 역할분담을 밝힐 필요도 있음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넷째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사업의 내용</a:t>
            </a:r>
            <a:r>
              <a:rPr lang="ko-KR" altLang="en-US" dirty="0"/>
              <a:t>을 구체화하여야 하며 동시에 </a:t>
            </a:r>
            <a:r>
              <a:rPr lang="ko-KR" altLang="en-US" dirty="0">
                <a:solidFill>
                  <a:srgbClr val="FF0000"/>
                </a:solidFill>
              </a:rPr>
              <a:t>예상 총사업비</a:t>
            </a:r>
            <a:r>
              <a:rPr lang="ko-KR" altLang="en-US" dirty="0"/>
              <a:t>를 추정</a:t>
            </a:r>
            <a:r>
              <a:rPr lang="en-US" altLang="ko-KR" dirty="0"/>
              <a:t>, </a:t>
            </a:r>
            <a:r>
              <a:rPr lang="ko-KR" altLang="en-US" dirty="0"/>
              <a:t>제시하여야 함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어떤 시설물 혹은 구조물들이 사업 내용에 포함되는지를 제시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다섯째</a:t>
            </a:r>
            <a:r>
              <a:rPr lang="en-US" altLang="ko-KR" dirty="0"/>
              <a:t>, </a:t>
            </a:r>
            <a:r>
              <a:rPr lang="ko-KR" altLang="en-US" dirty="0">
                <a:solidFill>
                  <a:srgbClr val="FF0000"/>
                </a:solidFill>
              </a:rPr>
              <a:t>사업의 기대효과</a:t>
            </a:r>
            <a:r>
              <a:rPr lang="ko-KR" altLang="en-US" dirty="0"/>
              <a:t>도 명시적으로 제시되어야 함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사업으로부터 기대되는 기타 효과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예를 들어 교통사업의 경우 얼마의 통행시간이 절약되고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얼마의 통행인구를 수용할 수 있으며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얼마의 혼잡비용이 절약될 수 있는지 등의 기대효과를 개략적으로 제시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사업의 개요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4.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후보사업의 사업계획서 작성지침</a:t>
            </a:r>
          </a:p>
        </p:txBody>
      </p:sp>
    </p:spTree>
    <p:extLst>
      <p:ext uri="{BB962C8B-B14F-4D97-AF65-F5344CB8AC3E}">
        <p14:creationId xmlns:p14="http://schemas.microsoft.com/office/powerpoint/2010/main" val="52574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절 기초자료 분석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 조사팀은 사업 지역을 직접 방문하고 그 지역의 기초자료를 모으는 작업부터 시작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기초자료 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: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자연적 환경에 관한 자료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사회경제적 환경에 관한 자료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ko-KR" altLang="en-US" dirty="0"/>
              <a:t>자연적 환경 자료는 </a:t>
            </a:r>
            <a:r>
              <a:rPr lang="ko-KR" altLang="en-US" dirty="0">
                <a:solidFill>
                  <a:srgbClr val="FF0000"/>
                </a:solidFill>
              </a:rPr>
              <a:t>기상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지질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표고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경사 분석</a:t>
            </a:r>
            <a:r>
              <a:rPr lang="ko-KR" altLang="en-US" dirty="0"/>
              <a:t> 등과 관련한 자료를 말함</a:t>
            </a:r>
            <a:endParaRPr lang="en-US" altLang="ko-KR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dirty="0"/>
              <a:t>예비타당성조사에서는 해당 지역에 대한 통계자료나 상위계획 등 기존 문헌 등을 통하여 기초적인 조사를 수행</a:t>
            </a:r>
            <a:r>
              <a:rPr lang="en-US" altLang="ko-KR" dirty="0"/>
              <a:t>.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ko-KR" altLang="en-US" dirty="0"/>
              <a:t>사회경제적 환경 자료로는 </a:t>
            </a:r>
            <a:r>
              <a:rPr lang="ko-KR" altLang="en-US" dirty="0">
                <a:solidFill>
                  <a:srgbClr val="FF0000"/>
                </a:solidFill>
              </a:rPr>
              <a:t>인구구조 및 산업별 취업구조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지역총생산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토지이용 현황</a:t>
            </a:r>
            <a:r>
              <a:rPr lang="ko-KR" altLang="en-US" dirty="0"/>
              <a:t> 등을 분석</a:t>
            </a:r>
            <a:endParaRPr lang="en-US" altLang="ko-KR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dirty="0"/>
              <a:t>교통사업의 경우에는 해당 지역의 주요 도로 현황을 기술하는 것이 특히 중요</a:t>
            </a:r>
            <a:r>
              <a:rPr lang="en-US" altLang="ko-KR" dirty="0"/>
              <a:t>. 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ko-KR" altLang="en-US" dirty="0"/>
              <a:t>산업단지 진입도로나 항만 진입도로 또는 항만 </a:t>
            </a:r>
            <a:r>
              <a:rPr lang="ko-KR" altLang="en-US" dirty="0" err="1"/>
              <a:t>인입철도의</a:t>
            </a:r>
            <a:r>
              <a:rPr lang="ko-KR" altLang="en-US" dirty="0"/>
              <a:t> 경우</a:t>
            </a:r>
            <a:r>
              <a:rPr lang="en-US" altLang="ko-KR" dirty="0"/>
              <a:t>, </a:t>
            </a:r>
            <a:r>
              <a:rPr lang="ko-KR" altLang="en-US" dirty="0"/>
              <a:t>해당 사업과 관련이 있는 산업단지 및 항만 등 교통 발생 시설의 현황 등을 집중적으로 분석</a:t>
            </a:r>
            <a:r>
              <a:rPr lang="en-US" altLang="ko-KR" dirty="0"/>
              <a:t>.</a:t>
            </a:r>
          </a:p>
          <a:p>
            <a:pPr marL="358775" indent="-358775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ko-KR" altLang="en-US" dirty="0"/>
              <a:t>기초자료 분석이 단순히 지역 현황에 대한 정형화된 자료를 나열하기보다는 </a:t>
            </a:r>
            <a:r>
              <a:rPr lang="ko-KR" altLang="en-US" dirty="0">
                <a:solidFill>
                  <a:srgbClr val="FF0000"/>
                </a:solidFill>
              </a:rPr>
              <a:t>예비타당성조사 대상사업과의 관련 속에서 해당 지역의 현황을 기술</a:t>
            </a:r>
            <a:r>
              <a:rPr lang="ko-KR" altLang="en-US" dirty="0"/>
              <a:t>하는 것이 중요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기초자료 분석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190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자연환경 및 생활환경 분석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사업의 성격에 따라서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자연적 환경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의 영향을 덜 받는 사업이 있고 더 받는 사업이 있음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도로나 철도 사업</a:t>
            </a:r>
            <a:r>
              <a:rPr lang="ko-KR" altLang="en-US" dirty="0"/>
              <a:t>은 자연적인 조건</a:t>
            </a:r>
            <a:r>
              <a:rPr lang="en-US" altLang="ko-KR" dirty="0"/>
              <a:t>, </a:t>
            </a:r>
            <a:r>
              <a:rPr lang="ko-KR" altLang="en-US" dirty="0"/>
              <a:t>즉 노선이 산간 지역을 또는 평야 지역을 통과하는가</a:t>
            </a:r>
            <a:r>
              <a:rPr lang="en-US" altLang="ko-KR" dirty="0"/>
              <a:t>, </a:t>
            </a:r>
            <a:r>
              <a:rPr lang="ko-KR" altLang="en-US" dirty="0"/>
              <a:t>호수 혹은 강이 있는지 여부</a:t>
            </a:r>
            <a:r>
              <a:rPr lang="en-US" altLang="ko-KR" dirty="0"/>
              <a:t>,</a:t>
            </a:r>
            <a:r>
              <a:rPr lang="ko-KR" altLang="en-US" dirty="0"/>
              <a:t> 지질이 암반이냐 등에 따라 사업의 내용 및 비용조건이 크게 달라짐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00B050"/>
                </a:solidFill>
              </a:rPr>
              <a:t>산업단지 조성사업</a:t>
            </a:r>
            <a:r>
              <a:rPr lang="ko-KR" altLang="en-US" dirty="0"/>
              <a:t> 등은 자연적 환경보다는 인구</a:t>
            </a:r>
            <a:r>
              <a:rPr lang="en-US" altLang="ko-KR" dirty="0"/>
              <a:t>, </a:t>
            </a:r>
            <a:r>
              <a:rPr lang="ko-KR" altLang="en-US" dirty="0"/>
              <a:t>산업구조</a:t>
            </a:r>
            <a:r>
              <a:rPr lang="en-US" altLang="ko-KR" dirty="0"/>
              <a:t>, </a:t>
            </a:r>
            <a:r>
              <a:rPr lang="ko-KR" altLang="en-US" dirty="0"/>
              <a:t>지역의 소득 수준 등 </a:t>
            </a:r>
            <a:r>
              <a:rPr lang="ko-KR" altLang="en-US" dirty="0">
                <a:solidFill>
                  <a:srgbClr val="00B050"/>
                </a:solidFill>
              </a:rPr>
              <a:t>사회경제적 환경</a:t>
            </a:r>
            <a:r>
              <a:rPr lang="ko-KR" altLang="en-US" dirty="0"/>
              <a:t>에 의해서 더 큰 영향을 받음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수질오염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토지오염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위생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공사소음 등과 같이 인간의 의식주 생활에 직접적으로 영향을 미칠 수 있는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생활환경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자료를 조사하는 것도 중요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환경 변화에 영향을 많이 미치는 </a:t>
            </a:r>
            <a:r>
              <a:rPr lang="ko-KR" altLang="en-US" dirty="0">
                <a:solidFill>
                  <a:srgbClr val="FF0000"/>
                </a:solidFill>
              </a:rPr>
              <a:t>수자원개발 사업 </a:t>
            </a:r>
            <a:r>
              <a:rPr lang="ko-KR" altLang="en-US" dirty="0"/>
              <a:t>등은 사업추진 여부를 결정하는 정책결정 단계에서 </a:t>
            </a:r>
            <a:r>
              <a:rPr lang="ko-KR" altLang="en-US" dirty="0">
                <a:solidFill>
                  <a:srgbClr val="FF0000"/>
                </a:solidFill>
              </a:rPr>
              <a:t>환경 영향에 대한 검토가 매우 중요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기초자료 분석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자연환경 및 생활환경 분석</a:t>
            </a:r>
          </a:p>
        </p:txBody>
      </p:sp>
    </p:spTree>
    <p:extLst>
      <p:ext uri="{BB962C8B-B14F-4D97-AF65-F5344CB8AC3E}">
        <p14:creationId xmlns:p14="http://schemas.microsoft.com/office/powerpoint/2010/main" val="4196531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사회경제적 환경 분석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인구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산업구조 및 지역총생산 자료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는 사업의 성격이 무엇이든지 가장 기초적인 자료이면서 사업의 파급효과에 큰 영향을 미치는 자료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인구가 밀집된 지역은 수요가 높을 것이고</a:t>
            </a:r>
            <a:r>
              <a:rPr lang="en-US" altLang="ko-KR" dirty="0"/>
              <a:t>, </a:t>
            </a:r>
            <a:r>
              <a:rPr lang="ko-KR" altLang="en-US" dirty="0"/>
              <a:t>그만큼 사업의 경제성이 높을 가능성을 시사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지역의 산업구조는 해당 사업이 동 지역에 입지하는 것이 타당한지를 한 눈에 가장 쉽게 나타내 주는 자료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지역총생산 자료도 경제성 및 지역균형개발 차원의 평가에서 중요한 기초자료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도로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·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철도 등 교통부문 사업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의 경우 예비타당성조사의 기초조사에서 가장 중요한 부분은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해당 지역의 교통 현황을 파악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하는 것임</a:t>
            </a:r>
          </a:p>
          <a:p>
            <a:pPr marL="815975" lvl="1" indent="-358775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ko-KR" altLang="en-US" dirty="0"/>
              <a:t>사업대상 지역의 도로 종류별 차로 수 및 연장 교통량 등을 제시</a:t>
            </a:r>
            <a:endParaRPr lang="en-US" altLang="ko-KR" dirty="0"/>
          </a:p>
          <a:p>
            <a:pPr marL="815975" lvl="1" indent="-358775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ko-KR" altLang="en-US" dirty="0"/>
              <a:t>대상사업과 관련성이 높은 교통시설에 대해서는 상세하게 기술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rgbClr val="FF0000"/>
                </a:solidFill>
              </a:rPr>
              <a:t>산업단지 진입도로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항만 진입도로 및 </a:t>
            </a:r>
            <a:r>
              <a:rPr lang="ko-KR" altLang="en-US" dirty="0" err="1">
                <a:solidFill>
                  <a:srgbClr val="FF0000"/>
                </a:solidFill>
              </a:rPr>
              <a:t>인입철도</a:t>
            </a:r>
            <a:r>
              <a:rPr lang="ko-KR" altLang="en-US" dirty="0"/>
              <a:t> 등에 대한 예비타당성조사에서는 교통 발생량과 함께 </a:t>
            </a:r>
            <a:r>
              <a:rPr lang="ko-KR" altLang="en-US" dirty="0">
                <a:solidFill>
                  <a:srgbClr val="FF0000"/>
                </a:solidFill>
              </a:rPr>
              <a:t>산업단지나 항만의 시설 현황</a:t>
            </a:r>
            <a:r>
              <a:rPr lang="ko-KR" altLang="en-US" dirty="0"/>
              <a:t>에 대한 상세한 정보를 파악하여 기술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rgbClr val="FF0000"/>
                </a:solidFill>
              </a:rPr>
              <a:t>상위계획을 검토</a:t>
            </a:r>
            <a:r>
              <a:rPr lang="ko-KR" altLang="en-US" dirty="0"/>
              <a:t>함으로써 해당 사업이 체계적으로 검토되어 온 것인가를 알 수 있으며</a:t>
            </a:r>
            <a:r>
              <a:rPr lang="en-US" altLang="ko-KR" dirty="0"/>
              <a:t>, </a:t>
            </a:r>
            <a:r>
              <a:rPr lang="ko-KR" altLang="en-US" dirty="0"/>
              <a:t>상위계획에 제시되어 있는 투자우선순위를 확인할 수 있음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국토계획</a:t>
            </a:r>
            <a:r>
              <a:rPr lang="en-US" altLang="ko-KR" dirty="0"/>
              <a:t>, </a:t>
            </a:r>
            <a:r>
              <a:rPr lang="ko-KR" altLang="en-US" dirty="0"/>
              <a:t>개별법에 의한 계획</a:t>
            </a:r>
            <a:r>
              <a:rPr lang="en-US" altLang="ko-KR" dirty="0"/>
              <a:t>, </a:t>
            </a:r>
            <a:r>
              <a:rPr lang="ko-KR" altLang="en-US" dirty="0"/>
              <a:t>지자체 계획 등을 검토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기초자료 분석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사회경제적 환경 분석</a:t>
            </a:r>
          </a:p>
        </p:txBody>
      </p:sp>
    </p:spTree>
    <p:extLst>
      <p:ext uri="{BB962C8B-B14F-4D97-AF65-F5344CB8AC3E}">
        <p14:creationId xmlns:p14="http://schemas.microsoft.com/office/powerpoint/2010/main" val="2287707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사회경제적 환경 분석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해당 사업에 실질적인 영향이 있거나 관련된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상위 계획을 분석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하여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해당 사업이 국가 전체의 계획 방향에 어긋나지 </a:t>
            </a:r>
            <a:r>
              <a:rPr lang="ko-KR" altLang="en-US" sz="1400" dirty="0" err="1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않는지의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 여부 및 체계적으로 검토되어 온 것인가를 파악하고</a:t>
            </a:r>
            <a:r>
              <a:rPr lang="en-US" altLang="ko-KR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  <a:cs typeface="Arial" panose="020B0604020202020204" pitchFamily="34" charset="0"/>
              </a:rPr>
              <a:t>상위 계획에 제시되어 있는 투자우선순위를 확인해야 함</a:t>
            </a:r>
            <a:endParaRPr lang="en-US" altLang="ko-KR" sz="1400" dirty="0">
              <a:solidFill>
                <a:srgbClr val="0000FF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국토 이용 측면의 계획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0000FF"/>
                </a:solidFill>
              </a:rPr>
              <a:t>국토기본법에 따른 “</a:t>
            </a:r>
            <a:r>
              <a:rPr lang="ko-KR" altLang="en-US" dirty="0" err="1">
                <a:solidFill>
                  <a:srgbClr val="0000FF"/>
                </a:solidFill>
              </a:rPr>
              <a:t>국토계획”이란</a:t>
            </a:r>
            <a:r>
              <a:rPr lang="ko-KR" altLang="en-US" dirty="0">
                <a:solidFill>
                  <a:srgbClr val="0000FF"/>
                </a:solidFill>
              </a:rPr>
              <a:t> 국토를 </a:t>
            </a:r>
            <a:r>
              <a:rPr lang="ko-KR" altLang="en-US" dirty="0" err="1">
                <a:solidFill>
                  <a:srgbClr val="0000FF"/>
                </a:solidFill>
              </a:rPr>
              <a:t>이용⋅개발</a:t>
            </a:r>
            <a:r>
              <a:rPr lang="ko-KR" altLang="en-US" dirty="0">
                <a:solidFill>
                  <a:srgbClr val="0000FF"/>
                </a:solidFill>
              </a:rPr>
              <a:t> 및 보전할 때 미래의 </a:t>
            </a:r>
            <a:r>
              <a:rPr lang="ko-KR" altLang="en-US" dirty="0" err="1">
                <a:solidFill>
                  <a:srgbClr val="0000FF"/>
                </a:solidFill>
              </a:rPr>
              <a:t>경제적⋅사회적</a:t>
            </a:r>
            <a:r>
              <a:rPr lang="ko-KR" altLang="en-US" dirty="0">
                <a:solidFill>
                  <a:srgbClr val="0000FF"/>
                </a:solidFill>
              </a:rPr>
              <a:t> 변동에 대응하여 국토가 지향하여야 할 발전 방향을 설정하고 이를 달성하기 위한 계획을 말하며</a:t>
            </a:r>
            <a:r>
              <a:rPr lang="en-US" altLang="ko-KR" dirty="0">
                <a:solidFill>
                  <a:srgbClr val="0000FF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국토종합계획 및 도종합계획과 </a:t>
            </a:r>
            <a:r>
              <a:rPr lang="ko-KR" altLang="en-US" dirty="0" err="1">
                <a:solidFill>
                  <a:srgbClr val="FF0000"/>
                </a:solidFill>
              </a:rPr>
              <a:t>시⋅군</a:t>
            </a:r>
            <a:r>
              <a:rPr lang="ko-KR" altLang="en-US" dirty="0">
                <a:solidFill>
                  <a:srgbClr val="FF0000"/>
                </a:solidFill>
              </a:rPr>
              <a:t> 종합계획</a:t>
            </a:r>
            <a:r>
              <a:rPr lang="ko-KR" altLang="en-US" dirty="0">
                <a:solidFill>
                  <a:srgbClr val="0000FF"/>
                </a:solidFill>
              </a:rPr>
              <a:t> 그리고 지역계획 및 부문별 계획으로 구분됨</a:t>
            </a:r>
            <a:endParaRPr lang="en-US" altLang="ko-KR" dirty="0">
              <a:solidFill>
                <a:srgbClr val="0000FF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0000FF"/>
                </a:solidFill>
              </a:rPr>
              <a:t>국토종합계획은 국토 전역을 대상으로 하여 국토의 장기적인 발전 방향을 제시하는 종합계획으로</a:t>
            </a:r>
            <a:r>
              <a:rPr lang="en-US" altLang="ko-KR" dirty="0">
                <a:solidFill>
                  <a:srgbClr val="0000FF"/>
                </a:solidFill>
              </a:rPr>
              <a:t>, </a:t>
            </a:r>
            <a:r>
              <a:rPr lang="ko-KR" altLang="en-US" dirty="0">
                <a:solidFill>
                  <a:srgbClr val="0000FF"/>
                </a:solidFill>
              </a:rPr>
              <a:t>핵심 정책방향과 </a:t>
            </a:r>
            <a:r>
              <a:rPr lang="ko-KR" altLang="en-US" dirty="0" err="1">
                <a:solidFill>
                  <a:srgbClr val="0000FF"/>
                </a:solidFill>
              </a:rPr>
              <a:t>권역별</a:t>
            </a:r>
            <a:r>
              <a:rPr lang="ko-KR" altLang="en-US" dirty="0">
                <a:solidFill>
                  <a:srgbClr val="0000FF"/>
                </a:solidFill>
              </a:rPr>
              <a:t> 발전계획 등을 제시함</a:t>
            </a:r>
            <a:endParaRPr lang="en-US" altLang="ko-KR" dirty="0">
              <a:solidFill>
                <a:srgbClr val="0000FF"/>
              </a:solidFill>
            </a:endParaRPr>
          </a:p>
          <a:p>
            <a:pPr marL="358775" lvl="1" indent="-358775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>
                <a:solidFill>
                  <a:srgbClr val="FF0000"/>
                </a:solidFill>
              </a:rPr>
              <a:t>관련 분야 측면의 계획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0000FF"/>
                </a:solidFill>
              </a:rPr>
              <a:t>정부의 사업은 법이나 국가의 정책방향과 </a:t>
            </a:r>
            <a:r>
              <a:rPr lang="ko-KR" altLang="en-US" dirty="0" err="1">
                <a:solidFill>
                  <a:srgbClr val="0000FF"/>
                </a:solidFill>
              </a:rPr>
              <a:t>일관성되게</a:t>
            </a:r>
            <a:r>
              <a:rPr lang="ko-KR" altLang="en-US" dirty="0">
                <a:solidFill>
                  <a:srgbClr val="0000FF"/>
                </a:solidFill>
              </a:rPr>
              <a:t> 추진되기 때문에 사업추진의 타당성을 검토하기 위해서는 </a:t>
            </a:r>
            <a:r>
              <a:rPr lang="ko-KR" altLang="en-US" dirty="0">
                <a:solidFill>
                  <a:srgbClr val="FF0000"/>
                </a:solidFill>
              </a:rPr>
              <a:t>사업추진과 관련된 법과 정부의 정책방향</a:t>
            </a:r>
            <a:r>
              <a:rPr lang="ko-KR" altLang="en-US" dirty="0">
                <a:solidFill>
                  <a:srgbClr val="0000FF"/>
                </a:solidFill>
              </a:rPr>
              <a:t>에 대한 검토가 필요함</a:t>
            </a:r>
            <a:endParaRPr lang="en-US" altLang="ko-KR" dirty="0">
              <a:solidFill>
                <a:srgbClr val="0000FF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endParaRPr lang="en-US" altLang="ko-KR" dirty="0">
              <a:solidFill>
                <a:srgbClr val="0000FF"/>
              </a:solidFill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기초자료 분석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사회경제적 환경 분석</a:t>
            </a:r>
          </a:p>
        </p:txBody>
      </p:sp>
    </p:spTree>
    <p:extLst>
      <p:ext uri="{BB962C8B-B14F-4D97-AF65-F5344CB8AC3E}">
        <p14:creationId xmlns:p14="http://schemas.microsoft.com/office/powerpoint/2010/main" val="4224985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절 조사의 쟁점 부각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각 사업별로 예비타당성조사에 있어서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가장 큰 쟁점으로 분석되어야 하는 점이 무엇인지를 파악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예비타당성조사에 있어서 가장 중시되어야 할 쟁점은 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“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다른 대안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”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에 대한 검토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임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예를 들어</a:t>
            </a:r>
            <a:r>
              <a:rPr lang="en-US" altLang="ko-KR" dirty="0"/>
              <a:t>, </a:t>
            </a:r>
            <a:r>
              <a:rPr lang="ko-KR" altLang="en-US" dirty="0"/>
              <a:t>고속도로 건설사업의 경우 고속도로 건설 대신 다른 국도나 지방도를 확장하는 대안</a:t>
            </a:r>
            <a:r>
              <a:rPr lang="en-US" altLang="ko-KR" dirty="0"/>
              <a:t>, </a:t>
            </a:r>
            <a:r>
              <a:rPr lang="ko-KR" altLang="en-US" dirty="0"/>
              <a:t>철도를 건설하는 등의 대안 검토 필요</a:t>
            </a:r>
            <a:endParaRPr lang="en-US" altLang="ko-KR" dirty="0"/>
          </a:p>
          <a:p>
            <a:pPr marL="815975" lvl="1" indent="-358775">
              <a:lnSpc>
                <a:spcPct val="110000"/>
              </a:lnSpc>
              <a:buFont typeface="Wingdings" panose="05000000000000000000" pitchFamily="2" charset="2"/>
              <a:buChar char=""/>
            </a:pPr>
            <a:r>
              <a:rPr lang="ko-KR" altLang="en-US" dirty="0"/>
              <a:t>제안된 사업계획에 대해서는 정밀한 조사에 의한 비용</a:t>
            </a:r>
            <a:r>
              <a:rPr lang="en-US" altLang="ko-KR" dirty="0"/>
              <a:t>-</a:t>
            </a:r>
            <a:r>
              <a:rPr lang="ko-KR" altLang="en-US" dirty="0"/>
              <a:t>편익 분석을 실시하되</a:t>
            </a:r>
            <a:r>
              <a:rPr lang="en-US" altLang="ko-KR" dirty="0"/>
              <a:t>, </a:t>
            </a:r>
            <a:r>
              <a:rPr lang="ko-KR" altLang="en-US" dirty="0"/>
              <a:t>나머지 검토될 수 있는 대안들에 대해서는 기존의 데이터 등을 활용하여 비용과 편익을 추정</a:t>
            </a: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en-US" altLang="ko-KR" dirty="0">
                <a:solidFill>
                  <a:srgbClr val="FF0000"/>
                </a:solidFill>
              </a:rPr>
              <a:t>“</a:t>
            </a:r>
            <a:r>
              <a:rPr lang="ko-KR" altLang="en-US" dirty="0">
                <a:solidFill>
                  <a:srgbClr val="FF0000"/>
                </a:solidFill>
              </a:rPr>
              <a:t>아무 것도 하지 않는 것</a:t>
            </a:r>
            <a:r>
              <a:rPr lang="en-US" altLang="ko-KR" dirty="0">
                <a:solidFill>
                  <a:srgbClr val="FF0000"/>
                </a:solidFill>
              </a:rPr>
              <a:t>(Do-Nothing)”</a:t>
            </a:r>
            <a:r>
              <a:rPr lang="ko-KR" altLang="en-US" dirty="0">
                <a:solidFill>
                  <a:srgbClr val="FF0000"/>
                </a:solidFill>
              </a:rPr>
              <a:t>도 중요한 대안</a:t>
            </a:r>
            <a:r>
              <a:rPr lang="ko-KR" altLang="en-US" dirty="0"/>
              <a:t>으로 포함되어 검토되어야 함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해당 사업의 타당성 유무는 항상 사업을 추진하지 않았을 경우와 비교하여 기회비용을 따져 보아야 하기 때문에 </a:t>
            </a:r>
            <a:r>
              <a:rPr lang="ko-KR" altLang="en-US" dirty="0">
                <a:solidFill>
                  <a:srgbClr val="FF0000"/>
                </a:solidFill>
              </a:rPr>
              <a:t>오히려 해당 사업을 추진하지 않는 것이 더 좋은 대안일 수 있음</a:t>
            </a:r>
            <a:endParaRPr lang="en-US" altLang="ko-KR" dirty="0">
              <a:solidFill>
                <a:srgbClr val="FF0000"/>
              </a:solidFill>
            </a:endParaRPr>
          </a:p>
          <a:p>
            <a:pPr marL="358775" lvl="1" indent="-358775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쟁점이 무엇이든 해당 사업의 조사에서 가장 중요한 분석 쟁점을 부각시키고 </a:t>
            </a:r>
            <a:r>
              <a:rPr lang="ko-KR" altLang="en-US" dirty="0">
                <a:solidFill>
                  <a:srgbClr val="FF0000"/>
                </a:solidFill>
              </a:rPr>
              <a:t>그 쟁점에 대한 해결방안을 제시하여야 함</a:t>
            </a:r>
            <a:endParaRPr lang="en-US" altLang="ko-KR" dirty="0">
              <a:solidFill>
                <a:srgbClr val="FF0000"/>
              </a:solidFill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조사의 쟁점 부각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ko-KR" altLang="en-US" sz="160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30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802082"/>
            <a:ext cx="8543925" cy="4351338"/>
          </a:xfrm>
        </p:spPr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첫째</a:t>
            </a:r>
            <a:r>
              <a:rPr lang="en-US" altLang="ko-KR" dirty="0"/>
              <a:t>, </a:t>
            </a:r>
            <a:r>
              <a:rPr lang="ko-KR" altLang="en-US" dirty="0"/>
              <a:t>사업의 개요 및 기초자료를 분석하여 </a:t>
            </a:r>
            <a:r>
              <a:rPr lang="ko-KR" altLang="en-US" dirty="0">
                <a:solidFill>
                  <a:srgbClr val="FF0000"/>
                </a:solidFill>
              </a:rPr>
              <a:t>사업의 쟁점을 부각</a:t>
            </a:r>
            <a:endParaRPr lang="en-US" altLang="ko-KR" dirty="0">
              <a:solidFill>
                <a:srgbClr val="FF0000"/>
              </a:solidFill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둘째</a:t>
            </a:r>
            <a:r>
              <a:rPr lang="en-US" altLang="ko-KR" dirty="0"/>
              <a:t>, </a:t>
            </a:r>
            <a:r>
              <a:rPr lang="ko-KR" altLang="en-US" dirty="0"/>
              <a:t>수요</a:t>
            </a:r>
            <a:r>
              <a:rPr lang="en-US" altLang="ko-KR" dirty="0"/>
              <a:t>·</a:t>
            </a:r>
            <a:r>
              <a:rPr lang="ko-KR" altLang="en-US" dirty="0"/>
              <a:t>편익</a:t>
            </a:r>
            <a:r>
              <a:rPr lang="en-US" altLang="ko-KR" dirty="0"/>
              <a:t>·</a:t>
            </a:r>
            <a:r>
              <a:rPr lang="ko-KR" altLang="en-US" dirty="0"/>
              <a:t>비용 추정을 통해 </a:t>
            </a:r>
            <a:r>
              <a:rPr lang="ko-KR" altLang="en-US" dirty="0">
                <a:solidFill>
                  <a:srgbClr val="FF0000"/>
                </a:solidFill>
              </a:rPr>
              <a:t>경제성 분석을 실시</a:t>
            </a:r>
            <a:endParaRPr lang="en-US" altLang="ko-KR" dirty="0">
              <a:solidFill>
                <a:srgbClr val="FF0000"/>
              </a:solidFill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셋째</a:t>
            </a:r>
            <a:r>
              <a:rPr lang="en-US" altLang="ko-KR" dirty="0"/>
              <a:t>, </a:t>
            </a:r>
            <a:r>
              <a:rPr lang="ko-KR" altLang="en-US" dirty="0"/>
              <a:t>해당 사업과 관련된 정책의 일관성 및 추진의지</a:t>
            </a:r>
            <a:r>
              <a:rPr lang="en-US" altLang="ko-KR" dirty="0"/>
              <a:t>, </a:t>
            </a:r>
            <a:r>
              <a:rPr lang="ko-KR" altLang="en-US" dirty="0"/>
              <a:t>사업 추진상의 위험요인</a:t>
            </a:r>
            <a:r>
              <a:rPr lang="en-US" altLang="ko-KR" dirty="0"/>
              <a:t>, </a:t>
            </a:r>
            <a:r>
              <a:rPr lang="ko-KR" altLang="en-US" dirty="0"/>
              <a:t>사업 특수평가 항목 등의 </a:t>
            </a:r>
            <a:r>
              <a:rPr lang="ko-KR" altLang="en-US" dirty="0">
                <a:solidFill>
                  <a:srgbClr val="FF0000"/>
                </a:solidFill>
              </a:rPr>
              <a:t>정책적 분석</a:t>
            </a:r>
            <a:r>
              <a:rPr lang="ko-KR" altLang="en-US" dirty="0"/>
              <a:t> 및 지역 간 불균형 상태의 심화를 방지하고 지역 간 형평성 제고를 위해 고용유발 효과</a:t>
            </a:r>
            <a:r>
              <a:rPr lang="en-US" altLang="ko-KR" dirty="0"/>
              <a:t>, </a:t>
            </a:r>
            <a:r>
              <a:rPr lang="ko-KR" altLang="en-US" dirty="0"/>
              <a:t>지역경제 파급효과</a:t>
            </a:r>
            <a:r>
              <a:rPr lang="en-US" altLang="ko-KR" dirty="0"/>
              <a:t>, </a:t>
            </a:r>
            <a:r>
              <a:rPr lang="ko-KR" altLang="en-US" dirty="0" err="1"/>
              <a:t>지역낙후도</a:t>
            </a:r>
            <a:r>
              <a:rPr lang="ko-KR" altLang="en-US" dirty="0"/>
              <a:t> 개선 등 지역개발에 미치는 요인을 분석하는 </a:t>
            </a:r>
            <a:r>
              <a:rPr lang="ko-KR" altLang="en-US" dirty="0">
                <a:solidFill>
                  <a:srgbClr val="FF0000"/>
                </a:solidFill>
              </a:rPr>
              <a:t>지역균형발전 분석</a:t>
            </a:r>
            <a:r>
              <a:rPr lang="ko-KR" altLang="en-US" dirty="0"/>
              <a:t>을 토대로 본 사업의 국민경제적 위치를 파악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넷째</a:t>
            </a:r>
            <a:r>
              <a:rPr lang="en-US" altLang="ko-KR" dirty="0"/>
              <a:t>, </a:t>
            </a:r>
            <a:r>
              <a:rPr lang="ko-KR" altLang="en-US" dirty="0" err="1"/>
              <a:t>다기준</a:t>
            </a:r>
            <a:r>
              <a:rPr lang="ko-KR" altLang="en-US" dirty="0"/>
              <a:t> 분석을 활용하여 경제성 분석 및 정책적 분석 결과의 </a:t>
            </a:r>
            <a:r>
              <a:rPr lang="ko-KR" altLang="en-US" dirty="0">
                <a:solidFill>
                  <a:srgbClr val="FF0000"/>
                </a:solidFill>
              </a:rPr>
              <a:t>종합평가를 실시</a:t>
            </a:r>
            <a:endParaRPr lang="en-US" altLang="ko-KR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146984C2-035B-4E92-B13A-75C592D6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예비타당성조사 기본 방법론</a:t>
            </a:r>
          </a:p>
        </p:txBody>
      </p:sp>
    </p:spTree>
    <p:extLst>
      <p:ext uri="{BB962C8B-B14F-4D97-AF65-F5344CB8AC3E}">
        <p14:creationId xmlns:p14="http://schemas.microsoft.com/office/powerpoint/2010/main" val="2907188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sp>
        <p:nvSpPr>
          <p:cNvPr id="11" name="제목 10">
            <a:extLst>
              <a:ext uri="{FF2B5EF4-FFF2-40B4-BE49-F238E27FC236}">
                <a16:creationId xmlns:a16="http://schemas.microsoft.com/office/drawing/2014/main" id="{146984C2-035B-4E92-B13A-75C592D6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예비타당성조사 수행 체계</a:t>
            </a: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BD30C37-DD9B-495E-9224-1187558A0F3B}"/>
              </a:ext>
            </a:extLst>
          </p:cNvPr>
          <p:cNvGrpSpPr/>
          <p:nvPr/>
        </p:nvGrpSpPr>
        <p:grpSpPr>
          <a:xfrm>
            <a:off x="6713392" y="3575887"/>
            <a:ext cx="2395972" cy="1858500"/>
            <a:chOff x="6449292" y="3565555"/>
            <a:chExt cx="3013363" cy="185850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FAF0E042-DD30-4BAF-A136-785A9C33A4F8}"/>
                </a:ext>
              </a:extLst>
            </p:cNvPr>
            <p:cNvSpPr txBox="1"/>
            <p:nvPr/>
          </p:nvSpPr>
          <p:spPr>
            <a:xfrm>
              <a:off x="6449292" y="3565555"/>
              <a:ext cx="3013363" cy="226591"/>
            </a:xfrm>
            <a:prstGeom prst="rect">
              <a:avLst/>
            </a:prstGeom>
            <a:noFill/>
            <a:ln w="12700">
              <a:solidFill>
                <a:srgbClr val="0000FF"/>
              </a:solidFill>
            </a:ln>
          </p:spPr>
          <p:txBody>
            <a:bodyPr wrap="square" lIns="36000" tIns="36000" rIns="36000" bIns="36000" rtlCol="0">
              <a:noAutofit/>
            </a:bodyPr>
            <a:lstStyle/>
            <a:p>
              <a:pPr algn="ctr"/>
              <a:r>
                <a:rPr lang="ko-KR" altLang="en-US" sz="1100" b="1" dirty="0">
                  <a:solidFill>
                    <a:srgbClr val="0000FF"/>
                  </a:solidFill>
                </a:rPr>
                <a:t>정책적 분석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99515F4-9C63-4F2D-8053-61BA47922B7F}"/>
                </a:ext>
              </a:extLst>
            </p:cNvPr>
            <p:cNvSpPr txBox="1"/>
            <p:nvPr/>
          </p:nvSpPr>
          <p:spPr>
            <a:xfrm>
              <a:off x="6449292" y="3792146"/>
              <a:ext cx="3013363" cy="1631909"/>
            </a:xfrm>
            <a:prstGeom prst="rect">
              <a:avLst/>
            </a:prstGeom>
            <a:noFill/>
            <a:ln w="12700">
              <a:solidFill>
                <a:srgbClr val="0000FF"/>
              </a:solidFill>
            </a:ln>
          </p:spPr>
          <p:txBody>
            <a:bodyPr wrap="square" lIns="36000" tIns="36000" rIns="36000" bIns="36000" rtlCol="0" anchor="ctr">
              <a:no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ko-KR" altLang="en-US" sz="1000" dirty="0">
                  <a:solidFill>
                    <a:srgbClr val="0000FF"/>
                  </a:solidFill>
                </a:rPr>
                <a:t>사업추진 여건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360363" lvl="1" indent="-171450">
                <a:buFont typeface="Symbol" panose="05050102010706020507" pitchFamily="18" charset="2"/>
                <a:buChar char="-"/>
              </a:pPr>
              <a:r>
                <a:rPr lang="ko-KR" altLang="en-US" sz="1000" dirty="0">
                  <a:solidFill>
                    <a:srgbClr val="0000FF"/>
                  </a:solidFill>
                </a:rPr>
                <a:t>정책 </a:t>
              </a:r>
              <a:r>
                <a:rPr lang="ko-KR" altLang="en-US" sz="1000" dirty="0" err="1">
                  <a:solidFill>
                    <a:srgbClr val="0000FF"/>
                  </a:solidFill>
                </a:rPr>
                <a:t>일치성</a:t>
              </a:r>
              <a:r>
                <a:rPr lang="ko-KR" altLang="en-US" sz="1000" dirty="0">
                  <a:solidFill>
                    <a:srgbClr val="0000FF"/>
                  </a:solidFill>
                </a:rPr>
                <a:t> 등 내부여건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360363" lvl="1" indent="-171450">
                <a:buFont typeface="Symbol" panose="05050102010706020507" pitchFamily="18" charset="2"/>
                <a:buChar char="-"/>
              </a:pPr>
              <a:r>
                <a:rPr lang="ko-KR" altLang="en-US" sz="1000" dirty="0">
                  <a:solidFill>
                    <a:srgbClr val="0000FF"/>
                  </a:solidFill>
                </a:rPr>
                <a:t>지역주민 태도 등 외부여건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ko-KR" altLang="en-US" sz="1000" dirty="0">
                  <a:solidFill>
                    <a:srgbClr val="0000FF"/>
                  </a:solidFill>
                </a:rPr>
                <a:t>정책효과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360363" lvl="1" indent="-171450">
                <a:buFont typeface="Symbol" panose="05050102010706020507" pitchFamily="18" charset="2"/>
                <a:buChar char="-"/>
              </a:pPr>
              <a:r>
                <a:rPr lang="ko-KR" altLang="en-US" sz="1000" dirty="0">
                  <a:solidFill>
                    <a:srgbClr val="0000FF"/>
                  </a:solidFill>
                </a:rPr>
                <a:t>일자리 효과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360363" lvl="1" indent="-171450">
                <a:buFont typeface="Symbol" panose="05050102010706020507" pitchFamily="18" charset="2"/>
                <a:buChar char="-"/>
              </a:pPr>
              <a:r>
                <a:rPr lang="ko-KR" altLang="en-US" sz="1000" dirty="0">
                  <a:solidFill>
                    <a:srgbClr val="0000FF"/>
                  </a:solidFill>
                </a:rPr>
                <a:t>생활여건 영향</a:t>
              </a:r>
            </a:p>
            <a:p>
              <a:pPr marL="360363" lvl="1" indent="-171450">
                <a:buFont typeface="Symbol" panose="05050102010706020507" pitchFamily="18" charset="2"/>
                <a:buChar char="-"/>
              </a:pPr>
              <a:r>
                <a:rPr lang="ko-KR" altLang="en-US" sz="1000" dirty="0" err="1">
                  <a:solidFill>
                    <a:srgbClr val="0000FF"/>
                  </a:solidFill>
                </a:rPr>
                <a:t>환경성</a:t>
              </a:r>
              <a:r>
                <a:rPr lang="ko-KR" altLang="en-US" sz="1000" dirty="0">
                  <a:solidFill>
                    <a:srgbClr val="0000FF"/>
                  </a:solidFill>
                </a:rPr>
                <a:t> 평가</a:t>
              </a:r>
            </a:p>
            <a:p>
              <a:pPr marL="360363" lvl="1" indent="-171450">
                <a:buFont typeface="Symbol" panose="05050102010706020507" pitchFamily="18" charset="2"/>
                <a:buChar char="-"/>
              </a:pPr>
              <a:r>
                <a:rPr lang="ko-KR" altLang="en-US" sz="1000" dirty="0">
                  <a:solidFill>
                    <a:srgbClr val="0000FF"/>
                  </a:solidFill>
                </a:rPr>
                <a:t>안전성 평가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ko-KR" altLang="en-US" sz="1000" dirty="0">
                  <a:solidFill>
                    <a:srgbClr val="0000FF"/>
                  </a:solidFill>
                </a:rPr>
                <a:t>특수평가 항목</a:t>
              </a:r>
              <a:endParaRPr lang="en-US" altLang="ko-KR" sz="1000" dirty="0">
                <a:solidFill>
                  <a:srgbClr val="0000FF"/>
                </a:solidFill>
              </a:endParaRPr>
            </a:p>
            <a:p>
              <a:pPr marL="360363" marR="0" lvl="1" indent="-17145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 typeface="Symbol" panose="05050102010706020507" pitchFamily="18" charset="2"/>
                <a:buChar char="-"/>
                <a:tabLst/>
                <a:defRPr/>
              </a:pPr>
              <a:r>
                <a:rPr kumimoji="0" lang="ko-KR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재원조달 위험성</a:t>
              </a:r>
              <a:r>
                <a:rPr kumimoji="0" lang="en-US" altLang="ko-K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(</a:t>
              </a:r>
              <a:r>
                <a:rPr kumimoji="0" lang="ko-KR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선택</a:t>
              </a:r>
              <a:r>
                <a:rPr kumimoji="0" lang="en-US" altLang="ko-K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FF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)</a:t>
              </a:r>
              <a:endParaRPr lang="ko-KR" altLang="en-US" sz="1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그룹 4">
            <a:extLst>
              <a:ext uri="{FF2B5EF4-FFF2-40B4-BE49-F238E27FC236}">
                <a16:creationId xmlns:a16="http://schemas.microsoft.com/office/drawing/2014/main" id="{F5655BBF-AE55-4282-B975-0B02049920C8}"/>
              </a:ext>
            </a:extLst>
          </p:cNvPr>
          <p:cNvGrpSpPr/>
          <p:nvPr/>
        </p:nvGrpSpPr>
        <p:grpSpPr>
          <a:xfrm>
            <a:off x="600507" y="1423613"/>
            <a:ext cx="5629275" cy="5115301"/>
            <a:chOff x="600507" y="1423613"/>
            <a:chExt cx="5629275" cy="5115301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895546D5-3F1C-4127-ABE6-91BF2BD71C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5617"/>
            <a:stretch/>
          </p:blipFill>
          <p:spPr>
            <a:xfrm>
              <a:off x="600507" y="1423613"/>
              <a:ext cx="5629275" cy="5115301"/>
            </a:xfrm>
            <a:prstGeom prst="rect">
              <a:avLst/>
            </a:prstGeom>
          </p:spPr>
        </p:pic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4681E1C0-F8E3-463C-870A-1D85D9970EFE}"/>
                </a:ext>
              </a:extLst>
            </p:cNvPr>
            <p:cNvCxnSpPr>
              <a:cxnSpLocks/>
            </p:cNvCxnSpPr>
            <p:nvPr/>
          </p:nvCxnSpPr>
          <p:spPr>
            <a:xfrm>
              <a:off x="4626904" y="5419964"/>
              <a:ext cx="1658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9234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dirty="0">
                <a:latin typeface="+mn-ea"/>
                <a:ea typeface="+mn-ea"/>
              </a:rPr>
              <a:t>제</a:t>
            </a:r>
            <a:r>
              <a:rPr lang="en-US" altLang="ko-KR" dirty="0">
                <a:latin typeface="+mn-ea"/>
                <a:ea typeface="+mn-ea"/>
              </a:rPr>
              <a:t>Ⅱ</a:t>
            </a:r>
            <a:r>
              <a:rPr lang="ko-KR" altLang="en-US" dirty="0">
                <a:latin typeface="+mn-ea"/>
                <a:ea typeface="+mn-ea"/>
              </a:rPr>
              <a:t>장</a:t>
            </a:r>
            <a:r>
              <a:rPr lang="en-US" altLang="ko-KR" dirty="0">
                <a:latin typeface="+mn-ea"/>
                <a:ea typeface="+mn-ea"/>
              </a:rPr>
              <a:t>.</a:t>
            </a:r>
            <a:endParaRPr lang="ko-KR" altLang="en-US" dirty="0">
              <a:latin typeface="+mn-ea"/>
              <a:ea typeface="+mn-ea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ko-KR" altLang="en-US" sz="3200" dirty="0">
                <a:latin typeface="+mn-ea"/>
              </a:rPr>
              <a:t>사업의 개요 및 기초자료 분석</a:t>
            </a:r>
            <a:endParaRPr lang="en-US" altLang="ko-KR" sz="3200" dirty="0">
              <a:latin typeface="+mn-ea"/>
            </a:endParaRPr>
          </a:p>
          <a:p>
            <a:r>
              <a:rPr lang="en-US" altLang="ko-KR" sz="3200" dirty="0">
                <a:solidFill>
                  <a:srgbClr val="0000FF"/>
                </a:solidFill>
              </a:rPr>
              <a:t>(2021 - 2)</a:t>
            </a:r>
            <a:endParaRPr lang="ko-KR" altLang="en-US" sz="3200" dirty="0">
              <a:solidFill>
                <a:srgbClr val="0000FF"/>
              </a:solidFill>
              <a:latin typeface="+mn-ea"/>
            </a:endParaRPr>
          </a:p>
          <a:p>
            <a:pPr>
              <a:lnSpc>
                <a:spcPct val="100000"/>
              </a:lnSpc>
            </a:pPr>
            <a:endParaRPr lang="ko-KR" altLang="en-US" sz="3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1053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DCD2D94-FD02-4547-ACF3-EFBBC1E878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17"/>
          <a:stretch/>
        </p:blipFill>
        <p:spPr>
          <a:xfrm>
            <a:off x="5340626" y="85144"/>
            <a:ext cx="4434716" cy="40298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9E13935-ABD8-401F-91D9-8C9C0BFE57AA}"/>
              </a:ext>
            </a:extLst>
          </p:cNvPr>
          <p:cNvSpPr txBox="1"/>
          <p:nvPr/>
        </p:nvSpPr>
        <p:spPr>
          <a:xfrm>
            <a:off x="337278" y="913568"/>
            <a:ext cx="9248932" cy="5030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Ⅰ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연구 개요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Ⅱ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사업의 개요 및 기초자료 분석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Ⅲ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경제성 분석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Ⅳ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정책적 분석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Ⅴ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종합평가 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: 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분석적 계층화법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(AHP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기법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Ⅵ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경제성 분석 보완연구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Ⅶ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예비타당성조사단계에서의 민자연계방안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Ⅷ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</a:t>
            </a:r>
            <a:r>
              <a:rPr lang="ko-KR" altLang="en-US" dirty="0" err="1">
                <a:latin typeface="+mn-ea"/>
                <a:cs typeface="Arial" panose="020B0604020202020204" pitchFamily="34" charset="0"/>
              </a:rPr>
              <a:t>재무성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분석 보완연구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Ⅸ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비정형사업 편익산정 기법 중 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CVM 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적용을 위한 실행지침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Ⅹ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장래 개발계획 반영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Ⅺ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세부 행정단위별 인구 및 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GRP 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장기전망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n-ea"/>
                <a:cs typeface="Arial" panose="020B0604020202020204" pitchFamily="34" charset="0"/>
              </a:rPr>
              <a:t>제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Ⅻ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장</a:t>
            </a:r>
            <a:r>
              <a:rPr lang="en-US" altLang="ko-KR" dirty="0">
                <a:latin typeface="+mn-ea"/>
                <a:cs typeface="Arial" panose="020B0604020202020204" pitchFamily="34" charset="0"/>
              </a:rPr>
              <a:t>.</a:t>
            </a:r>
            <a:r>
              <a:rPr lang="ko-KR" altLang="en-US" dirty="0">
                <a:latin typeface="+mn-ea"/>
                <a:cs typeface="Arial" panose="020B0604020202020204" pitchFamily="34" charset="0"/>
              </a:rPr>
              <a:t> 용지보상비 산정기준에 관한 연구</a:t>
            </a:r>
            <a:endParaRPr lang="en-US" altLang="ko-KR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E7234C2B-AC70-4071-8718-67A33BB6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B3183FF-CC60-41B0-9555-DF163E544E62}"/>
              </a:ext>
            </a:extLst>
          </p:cNvPr>
          <p:cNvSpPr/>
          <p:nvPr/>
        </p:nvSpPr>
        <p:spPr>
          <a:xfrm>
            <a:off x="6314661" y="443948"/>
            <a:ext cx="2411896" cy="10005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 w="57150">
                <a:solidFill>
                  <a:schemeClr val="tx1"/>
                </a:solidFill>
              </a:ln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71E9C5E0-8E6E-4FCD-BC0F-9252163E08EE}"/>
              </a:ext>
            </a:extLst>
          </p:cNvPr>
          <p:cNvCxnSpPr>
            <a:cxnSpLocks/>
          </p:cNvCxnSpPr>
          <p:nvPr/>
        </p:nvCxnSpPr>
        <p:spPr>
          <a:xfrm>
            <a:off x="8565357" y="3231719"/>
            <a:ext cx="64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076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절 사업의 개요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예비타당성조사는 사업 주무부처가 예산당국에 예비타당성조사 수행을 의뢰하면서 제출하는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사업계획서를 기본적인 평가 자료로 이용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예비타당성조사 의뢰단계에서 주무부처로 하여금 가능하면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구체화된 사업 구상을 제출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하도록 하는 것이 바람직함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예비타당성조사의 개요에 포함되어야 할 주요 내용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사업의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배경 및 목적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사업의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추진경위 및 추진 주체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사업의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내용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사업의 개요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ko-KR" altLang="en-US" sz="160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67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6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/>
              <a:t>사업의 배경 및 목적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사업의 배경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도로나 철도 건설사업의 경우는 </a:t>
            </a:r>
            <a:r>
              <a:rPr lang="ko-KR" altLang="en-US" dirty="0">
                <a:solidFill>
                  <a:srgbClr val="FF0000"/>
                </a:solidFill>
              </a:rPr>
              <a:t>국가기간 교통망 기본계획</a:t>
            </a:r>
            <a:r>
              <a:rPr lang="ko-KR" altLang="en-US" dirty="0"/>
              <a:t>에 따라 필요성이 제기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지역균형개발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동서화합 혹은 남북교류 활성화</a:t>
            </a:r>
            <a:r>
              <a:rPr lang="ko-KR" altLang="en-US" dirty="0"/>
              <a:t> 등의 차원에서 건설의 필요성이 제기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지역의 문제 해결을 위한 </a:t>
            </a:r>
            <a:r>
              <a:rPr lang="ko-KR" altLang="en-US" dirty="0">
                <a:solidFill>
                  <a:srgbClr val="FF0000"/>
                </a:solidFill>
              </a:rPr>
              <a:t>민원사업</a:t>
            </a:r>
            <a:r>
              <a:rPr lang="ko-KR" altLang="en-US" dirty="0"/>
              <a:t>으로 필요성이 제기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해당 지역이 갖는 </a:t>
            </a:r>
            <a:r>
              <a:rPr lang="ko-KR" altLang="en-US" dirty="0">
                <a:solidFill>
                  <a:srgbClr val="FF0000"/>
                </a:solidFill>
              </a:rPr>
              <a:t>자연적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산업적</a:t>
            </a:r>
            <a:r>
              <a:rPr lang="en-US" altLang="ko-KR" dirty="0">
                <a:solidFill>
                  <a:srgbClr val="FF0000"/>
                </a:solidFill>
              </a:rPr>
              <a:t>, </a:t>
            </a:r>
            <a:r>
              <a:rPr lang="ko-KR" altLang="en-US" dirty="0">
                <a:solidFill>
                  <a:srgbClr val="FF0000"/>
                </a:solidFill>
              </a:rPr>
              <a:t>문화적 배경</a:t>
            </a:r>
            <a:r>
              <a:rPr lang="ko-KR" altLang="en-US" dirty="0"/>
              <a:t> 등에 따라서 사업의 필요성이 제기</a:t>
            </a:r>
            <a:endParaRPr lang="en-US" altLang="ko-KR" dirty="0"/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dirty="0"/>
              <a:t>사업의 목적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정의 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: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동 사업을 수행함으로써 궁극적으로 달성하고자 하는 상태</a:t>
            </a:r>
            <a:endParaRPr lang="en-US" altLang="ko-KR" sz="1400" dirty="0">
              <a:solidFill>
                <a:srgbClr val="FF0000"/>
              </a:solidFill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고속도로나 국도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·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지방도 건설사업의 경우는 동 사업이 완료됨으로 해서 어떠한 교통문제가 해결되며 그 파급효과는 무엇인지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그리고 효과가 미치는 공간적 범위는 </a:t>
            </a:r>
            <a:r>
              <a:rPr lang="ko-KR" altLang="en-US" sz="1400" dirty="0" err="1">
                <a:latin typeface="+mn-ea"/>
                <a:cs typeface="Arial" panose="020B0604020202020204" pitchFamily="34" charset="0"/>
              </a:rPr>
              <a:t>어디까지인지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등이 개략적으로 제시되어야 함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사업의 개요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사업의 배경 및 목적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endParaRPr lang="ko-KR" altLang="en-US" sz="1600" dirty="0">
              <a:latin typeface="+mn-ea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649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2. </a:t>
            </a:r>
            <a:r>
              <a:rPr lang="ko-KR" altLang="en-US" dirty="0"/>
              <a:t>사업의 추진경위 및 추진 주체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구체적으로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어떤 경로를 거쳐 동 사업이 조사의 대상으로 확정되었는지 경위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를 밝히는 작업이 필요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누가 혹은 어느 기관이 예산신청 과정에서 주도적 역할을 담당했는가를 조사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중앙정부가 주도적으로 나서서 추진하는 사업과 지방자치단체가 주도적으로 나서서 추진</a:t>
            </a:r>
            <a:r>
              <a:rPr lang="ko-KR" altLang="en-US" dirty="0"/>
              <a:t>하는 사업은 이해관계가 다르게 나타날 수 있음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중앙정부가 중심이 되는 사업은 상대적으로 사업효과가 특정 지역에 국한되기보다 지역 간 파급효과를 가져오는 사업일 가능성이 높음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지식경제부</a:t>
            </a:r>
            <a:r>
              <a:rPr lang="en-US" altLang="ko-KR" dirty="0"/>
              <a:t>, </a:t>
            </a:r>
            <a:r>
              <a:rPr lang="ko-KR" altLang="en-US" dirty="0"/>
              <a:t>국토해양부</a:t>
            </a:r>
            <a:r>
              <a:rPr lang="en-US" altLang="ko-KR" dirty="0"/>
              <a:t>, </a:t>
            </a:r>
            <a:r>
              <a:rPr lang="ko-KR" altLang="en-US" dirty="0"/>
              <a:t>문화체육관광부</a:t>
            </a:r>
            <a:r>
              <a:rPr lang="en-US" altLang="ko-KR" dirty="0"/>
              <a:t>, </a:t>
            </a:r>
            <a:r>
              <a:rPr lang="ko-KR" altLang="en-US" dirty="0"/>
              <a:t>농림수산식품부</a:t>
            </a:r>
            <a:r>
              <a:rPr lang="en-US" altLang="ko-KR" dirty="0"/>
              <a:t>, </a:t>
            </a:r>
            <a:r>
              <a:rPr lang="ko-KR" altLang="en-US" dirty="0"/>
              <a:t>환경부 등의 </a:t>
            </a:r>
            <a:r>
              <a:rPr lang="ko-KR" altLang="en-US" dirty="0" err="1"/>
              <a:t>중앙부처간에</a:t>
            </a:r>
            <a:r>
              <a:rPr lang="ko-KR" altLang="en-US" dirty="0"/>
              <a:t> 의견이 상치되는 사업들도 있음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>
                <a:solidFill>
                  <a:srgbClr val="FF0000"/>
                </a:solidFill>
              </a:rPr>
              <a:t>지방자치단체가 중심이 되어 추진하는 사업은 상대적으로 자기 지역에 파급효과가 국한될 가능성이 높음</a:t>
            </a:r>
            <a:endParaRPr lang="en-US" altLang="ko-KR" dirty="0">
              <a:solidFill>
                <a:srgbClr val="FF0000"/>
              </a:solidFill>
            </a:endParaRPr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정치적으로 지역구 국회의원 등이 중심이 되어 추진하는 사업은 중앙부처나 지방자치단체가 직접 추진하는 사업에 비하여 사업내용이 사전적으로 구체화되기 어려울 가능성이 있음</a:t>
            </a:r>
            <a:endParaRPr lang="en-US" altLang="ko-KR" dirty="0"/>
          </a:p>
          <a:p>
            <a:pPr marL="358775" lvl="1" indent="-358775"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사업이 실제로 추진될 경우 </a:t>
            </a:r>
            <a:r>
              <a:rPr lang="ko-KR" altLang="en-US" dirty="0">
                <a:solidFill>
                  <a:srgbClr val="FF0000"/>
                </a:solidFill>
              </a:rPr>
              <a:t>어떤 주체에 의해서 사업이 수행될 것인지를 파악</a:t>
            </a:r>
            <a:r>
              <a:rPr lang="ko-KR" altLang="en-US" dirty="0"/>
              <a:t>하는 작업도 필요</a:t>
            </a:r>
            <a:endParaRPr lang="en-US" altLang="ko-KR" dirty="0"/>
          </a:p>
          <a:p>
            <a:pPr marL="815975" lvl="1" indent="-358775">
              <a:buFont typeface="Wingdings" panose="05000000000000000000" pitchFamily="2" charset="2"/>
              <a:buChar char=""/>
            </a:pPr>
            <a:r>
              <a:rPr lang="ko-KR" altLang="en-US" dirty="0"/>
              <a:t>동 사업의 추진 주체 혹은 추진 주체가 될 가능성이 높은 조직은 곧 동 사업의 추진에 대하여 주관적견해를 가질 가능성이 높다는 점을 인식하고 있어야 함</a:t>
            </a:r>
            <a:endParaRPr lang="en-US" altLang="ko-KR" dirty="0"/>
          </a:p>
          <a:p>
            <a:pPr marL="358775" lvl="1" indent="-358775">
              <a:lnSpc>
                <a:spcPct val="11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ko-KR" altLang="en-US" dirty="0"/>
              <a:t>예비타당성조사팀은 사업의 추진경위 및 추진 주체가 다른 데 따르는 이해관계를 잘 인식함으로써 가장 </a:t>
            </a:r>
            <a:r>
              <a:rPr lang="ko-KR" altLang="en-US" dirty="0">
                <a:solidFill>
                  <a:srgbClr val="FF0000"/>
                </a:solidFill>
              </a:rPr>
              <a:t>객관적인 조사</a:t>
            </a:r>
            <a:r>
              <a:rPr lang="ko-KR" altLang="en-US" dirty="0"/>
              <a:t>가 이루어질 수 있도록 항상 유의하여야 함</a:t>
            </a:r>
            <a:endParaRPr lang="en-US" altLang="ko-KR" dirty="0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사업의 개요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2.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사업의 추진경위 및 추진 주체</a:t>
            </a:r>
          </a:p>
        </p:txBody>
      </p:sp>
    </p:spTree>
    <p:extLst>
      <p:ext uri="{BB962C8B-B14F-4D97-AF65-F5344CB8AC3E}">
        <p14:creationId xmlns:p14="http://schemas.microsoft.com/office/powerpoint/2010/main" val="73859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8AB20E7-2F91-49F3-9B34-74CEACC5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A07A63C-A246-4F8F-8A5A-7141AB85F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3. </a:t>
            </a:r>
            <a:r>
              <a:rPr lang="ko-KR" altLang="en-US" dirty="0"/>
              <a:t>사업의 내용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4DA367E-3D64-4210-90DC-180FE1F5B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어느 지역에 입지하여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얼마의 규모로 공사를 하여야 하며</a:t>
            </a:r>
            <a:r>
              <a:rPr lang="en-US" altLang="ko-KR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얼마만큼의 사업비가 필요한지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를 미리 밝히는 것은 경제적 타당성을 개략적으로 판가름하는 데 결정적 도움이 됨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  <a:p>
            <a:pPr marL="358775" indent="-358775">
              <a:buFont typeface="Wingdings" panose="05000000000000000000" pitchFamily="2" charset="2"/>
              <a:buChar char="q"/>
            </a:pPr>
            <a:r>
              <a:rPr lang="ko-KR" altLang="en-US" sz="1400" dirty="0">
                <a:latin typeface="+mn-ea"/>
                <a:cs typeface="Arial" panose="020B0604020202020204" pitchFamily="34" charset="0"/>
              </a:rPr>
              <a:t>과거의 경험 및 자료에 입각하여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사업의 공간적 입지</a:t>
            </a:r>
            <a:r>
              <a:rPr lang="en-US" altLang="ko-KR" sz="1400" dirty="0">
                <a:latin typeface="+mn-ea"/>
                <a:cs typeface="Arial" panose="020B0604020202020204" pitchFamily="34" charset="0"/>
              </a:rPr>
              <a:t>, 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공사 내역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 및</a:t>
            </a:r>
            <a:r>
              <a:rPr lang="ko-KR" altLang="en-US" sz="1400" dirty="0">
                <a:solidFill>
                  <a:srgbClr val="FF0000"/>
                </a:solidFill>
                <a:latin typeface="+mn-ea"/>
                <a:cs typeface="Arial" panose="020B0604020202020204" pitchFamily="34" charset="0"/>
              </a:rPr>
              <a:t> 총사업비 규모를 사업계획서에서 사전적으로 제시</a:t>
            </a:r>
            <a:r>
              <a:rPr lang="ko-KR" altLang="en-US" sz="1400" dirty="0">
                <a:latin typeface="+mn-ea"/>
                <a:cs typeface="Arial" panose="020B0604020202020204" pitchFamily="34" charset="0"/>
              </a:rPr>
              <a:t>할 필요가 있음</a:t>
            </a:r>
            <a:endParaRPr lang="en-US" altLang="ko-KR" sz="1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864FABE7-5D73-4BB8-8C5F-49D50641504A}"/>
              </a:ext>
            </a:extLst>
          </p:cNvPr>
          <p:cNvSpPr txBox="1">
            <a:spLocks/>
          </p:cNvSpPr>
          <p:nvPr/>
        </p:nvSpPr>
        <p:spPr>
          <a:xfrm>
            <a:off x="5478904" y="8044"/>
            <a:ext cx="4427095" cy="623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제</a:t>
            </a: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절 사업의 개요</a:t>
            </a:r>
            <a:endParaRPr lang="en-US" altLang="ko-KR" sz="1600" dirty="0">
              <a:latin typeface="+mn-ea"/>
              <a:ea typeface="+mn-ea"/>
              <a:cs typeface="Arial" panose="020B0604020202020204" pitchFamily="34" charset="0"/>
            </a:endParaRPr>
          </a:p>
          <a:p>
            <a:pPr algn="r">
              <a:lnSpc>
                <a:spcPct val="120000"/>
              </a:lnSpc>
            </a:pPr>
            <a:r>
              <a:rPr lang="en-US" altLang="ko-KR" sz="1600" dirty="0">
                <a:latin typeface="+mn-ea"/>
                <a:ea typeface="+mn-ea"/>
                <a:cs typeface="Arial" panose="020B0604020202020204" pitchFamily="34" charset="0"/>
              </a:rPr>
              <a:t>3. </a:t>
            </a:r>
            <a:r>
              <a:rPr lang="ko-KR" altLang="en-US" sz="1600" dirty="0">
                <a:latin typeface="+mn-ea"/>
                <a:ea typeface="+mn-ea"/>
                <a:cs typeface="Arial" panose="020B0604020202020204" pitchFamily="34" charset="0"/>
              </a:rPr>
              <a:t>사업의 내용</a:t>
            </a:r>
          </a:p>
        </p:txBody>
      </p:sp>
    </p:spTree>
    <p:extLst>
      <p:ext uri="{BB962C8B-B14F-4D97-AF65-F5344CB8AC3E}">
        <p14:creationId xmlns:p14="http://schemas.microsoft.com/office/powerpoint/2010/main" val="4180677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</TotalTime>
  <Words>1489</Words>
  <Application>Microsoft Office PowerPoint</Application>
  <PresentationFormat>A4 용지(210x297mm)</PresentationFormat>
  <Paragraphs>149</Paragraphs>
  <Slides>15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맑은 고딕</vt:lpstr>
      <vt:lpstr>Arial</vt:lpstr>
      <vt:lpstr>Calibri</vt:lpstr>
      <vt:lpstr>Symbol</vt:lpstr>
      <vt:lpstr>Wingdings</vt:lpstr>
      <vt:lpstr>Office 테마</vt:lpstr>
      <vt:lpstr>제1부.</vt:lpstr>
      <vt:lpstr>예비타당성조사 기본 방법론</vt:lpstr>
      <vt:lpstr>예비타당성조사 수행 체계</vt:lpstr>
      <vt:lpstr>제Ⅱ장.</vt:lpstr>
      <vt:lpstr>PowerPoint 프레젠테이션</vt:lpstr>
      <vt:lpstr>제1절 사업의 개요</vt:lpstr>
      <vt:lpstr>1. 사업의 배경 및 목적</vt:lpstr>
      <vt:lpstr>2. 사업의 추진경위 및 추진 주체</vt:lpstr>
      <vt:lpstr>3. 사업의 내용</vt:lpstr>
      <vt:lpstr>4. 후보사업의 사업계획서 작성지침</vt:lpstr>
      <vt:lpstr>제2절 기초자료 분석</vt:lpstr>
      <vt:lpstr>1. 자연환경 및 생활환경 분석</vt:lpstr>
      <vt:lpstr>2. 사회경제적 환경 분석</vt:lpstr>
      <vt:lpstr>2. 사회경제적 환경 분석</vt:lpstr>
      <vt:lpstr>제3절 조사의 쟁점 부각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정근채</dc:creator>
  <cp:lastModifiedBy>정근채</cp:lastModifiedBy>
  <cp:revision>74</cp:revision>
  <dcterms:created xsi:type="dcterms:W3CDTF">2018-12-10T05:23:33Z</dcterms:created>
  <dcterms:modified xsi:type="dcterms:W3CDTF">2022-02-14T08:05:48Z</dcterms:modified>
</cp:coreProperties>
</file>