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13"/>
  </p:notesMasterIdLst>
  <p:sldIdLst>
    <p:sldId id="256" r:id="rId2"/>
    <p:sldId id="276" r:id="rId3"/>
    <p:sldId id="296" r:id="rId4"/>
    <p:sldId id="278" r:id="rId5"/>
    <p:sldId id="297" r:id="rId6"/>
    <p:sldId id="299" r:id="rId7"/>
    <p:sldId id="298" r:id="rId8"/>
    <p:sldId id="300" r:id="rId9"/>
    <p:sldId id="301" r:id="rId10"/>
    <p:sldId id="302" r:id="rId11"/>
    <p:sldId id="304" r:id="rId12"/>
    <p:sldId id="305" r:id="rId13"/>
    <p:sldId id="303" r:id="rId14"/>
    <p:sldId id="306" r:id="rId15"/>
    <p:sldId id="307" r:id="rId16"/>
    <p:sldId id="308" r:id="rId17"/>
    <p:sldId id="395" r:id="rId18"/>
    <p:sldId id="309" r:id="rId19"/>
    <p:sldId id="396" r:id="rId20"/>
    <p:sldId id="397" r:id="rId21"/>
    <p:sldId id="398" r:id="rId22"/>
    <p:sldId id="401" r:id="rId23"/>
    <p:sldId id="39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87" r:id="rId37"/>
    <p:sldId id="322" r:id="rId38"/>
    <p:sldId id="323" r:id="rId39"/>
    <p:sldId id="324" r:id="rId40"/>
    <p:sldId id="325" r:id="rId41"/>
    <p:sldId id="326" r:id="rId42"/>
    <p:sldId id="388" r:id="rId43"/>
    <p:sldId id="327" r:id="rId44"/>
    <p:sldId id="328" r:id="rId45"/>
    <p:sldId id="329" r:id="rId46"/>
    <p:sldId id="330" r:id="rId47"/>
    <p:sldId id="331" r:id="rId48"/>
    <p:sldId id="332" r:id="rId49"/>
    <p:sldId id="389" r:id="rId50"/>
    <p:sldId id="333" r:id="rId51"/>
    <p:sldId id="334" r:id="rId52"/>
    <p:sldId id="335" r:id="rId53"/>
    <p:sldId id="390" r:id="rId54"/>
    <p:sldId id="391" r:id="rId55"/>
    <p:sldId id="392" r:id="rId56"/>
    <p:sldId id="393" r:id="rId57"/>
    <p:sldId id="394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402" r:id="rId73"/>
    <p:sldId id="403" r:id="rId74"/>
    <p:sldId id="404" r:id="rId75"/>
    <p:sldId id="350" r:id="rId76"/>
    <p:sldId id="351" r:id="rId77"/>
    <p:sldId id="352" r:id="rId78"/>
    <p:sldId id="353" r:id="rId79"/>
    <p:sldId id="354" r:id="rId80"/>
    <p:sldId id="356" r:id="rId81"/>
    <p:sldId id="355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405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7" r:id="rId102"/>
    <p:sldId id="376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4" autoAdjust="0"/>
    <p:restoredTop sz="97346" autoAdjust="0"/>
  </p:normalViewPr>
  <p:slideViewPr>
    <p:cSldViewPr snapToGrid="0">
      <p:cViewPr varScale="1">
        <p:scale>
          <a:sx n="157" d="100"/>
          <a:sy n="157" d="100"/>
        </p:scale>
        <p:origin x="45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054D5438-65CC-4BBF-84C1-E11557A3125F}"/>
    <pc:docChg chg="undo redo custSel addSld delSld modSld sldOrd">
      <pc:chgData name="정근채" userId="bf3f9740-ba12-4a95-bdcd-7a89d0b0b3a3" providerId="ADAL" clId="{054D5438-65CC-4BBF-84C1-E11557A3125F}" dt="2022-03-23T08:59:17.871" v="2972"/>
      <pc:docMkLst>
        <pc:docMk/>
      </pc:docMkLst>
      <pc:sldChg chg="modSp mod">
        <pc:chgData name="정근채" userId="bf3f9740-ba12-4a95-bdcd-7a89d0b0b3a3" providerId="ADAL" clId="{054D5438-65CC-4BBF-84C1-E11557A3125F}" dt="2022-02-04T02:21:24.969" v="1009" actId="20577"/>
        <pc:sldMkLst>
          <pc:docMk/>
          <pc:sldMk cId="1210531712" sldId="256"/>
        </pc:sldMkLst>
        <pc:spChg chg="mod">
          <ac:chgData name="정근채" userId="bf3f9740-ba12-4a95-bdcd-7a89d0b0b3a3" providerId="ADAL" clId="{054D5438-65CC-4BBF-84C1-E11557A3125F}" dt="2022-02-04T02:21:24.969" v="1009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054D5438-65CC-4BBF-84C1-E11557A3125F}" dt="2022-01-24T05:31:05.408" v="7"/>
        <pc:sldMkLst>
          <pc:docMk/>
          <pc:sldMk cId="2400768863" sldId="276"/>
        </pc:sldMkLst>
        <pc:spChg chg="add mod">
          <ac:chgData name="정근채" userId="bf3f9740-ba12-4a95-bdcd-7a89d0b0b3a3" providerId="ADAL" clId="{054D5438-65CC-4BBF-84C1-E11557A3125F}" dt="2022-01-17T07:42:17.414" v="5" actId="14100"/>
          <ac:spMkLst>
            <pc:docMk/>
            <pc:sldMk cId="2400768863" sldId="276"/>
            <ac:spMk id="5" creationId="{EA11EDDF-20DE-444E-A256-E69C3BFD771D}"/>
          </ac:spMkLst>
        </pc:spChg>
        <pc:picChg chg="add mod ord">
          <ac:chgData name="정근채" userId="bf3f9740-ba12-4a95-bdcd-7a89d0b0b3a3" providerId="ADAL" clId="{054D5438-65CC-4BBF-84C1-E11557A3125F}" dt="2022-01-17T07:42:23.340" v="6" actId="167"/>
          <ac:picMkLst>
            <pc:docMk/>
            <pc:sldMk cId="2400768863" sldId="276"/>
            <ac:picMk id="4" creationId="{2AA0B670-9D6F-4BCE-BAE4-5C4350749448}"/>
          </ac:picMkLst>
        </pc:picChg>
        <pc:cxnChg chg="add mod">
          <ac:chgData name="정근채" userId="bf3f9740-ba12-4a95-bdcd-7a89d0b0b3a3" providerId="ADAL" clId="{054D5438-65CC-4BBF-84C1-E11557A3125F}" dt="2022-01-24T05:31:05.408" v="7"/>
          <ac:cxnSpMkLst>
            <pc:docMk/>
            <pc:sldMk cId="2400768863" sldId="276"/>
            <ac:cxnSpMk id="6" creationId="{8C530B64-678C-498E-9916-60CCAD7340BF}"/>
          </ac:cxnSpMkLst>
        </pc:cxnChg>
      </pc:sldChg>
      <pc:sldChg chg="modSp mod">
        <pc:chgData name="정근채" userId="bf3f9740-ba12-4a95-bdcd-7a89d0b0b3a3" providerId="ADAL" clId="{054D5438-65CC-4BBF-84C1-E11557A3125F}" dt="2022-02-15T02:17:32.964" v="1075" actId="207"/>
        <pc:sldMkLst>
          <pc:docMk/>
          <pc:sldMk cId="3405670891" sldId="278"/>
        </pc:sldMkLst>
        <pc:spChg chg="mod">
          <ac:chgData name="정근채" userId="bf3f9740-ba12-4a95-bdcd-7a89d0b0b3a3" providerId="ADAL" clId="{054D5438-65CC-4BBF-84C1-E11557A3125F}" dt="2022-02-15T02:17:32.964" v="1075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054D5438-65CC-4BBF-84C1-E11557A3125F}" dt="2022-03-14T05:33:39.437" v="2771" actId="478"/>
        <pc:sldMkLst>
          <pc:docMk/>
          <pc:sldMk cId="2907188178" sldId="296"/>
        </pc:sldMkLst>
        <pc:spChg chg="mod">
          <ac:chgData name="정근채" userId="bf3f9740-ba12-4a95-bdcd-7a89d0b0b3a3" providerId="ADAL" clId="{054D5438-65CC-4BBF-84C1-E11557A3125F}" dt="2022-02-15T02:06:00.015" v="1074" actId="207"/>
          <ac:spMkLst>
            <pc:docMk/>
            <pc:sldMk cId="2907188178" sldId="296"/>
            <ac:spMk id="3" creationId="{04DA367E-3D64-4210-90DC-180FE1F5BFCC}"/>
          </ac:spMkLst>
        </pc:spChg>
        <pc:picChg chg="add del">
          <ac:chgData name="정근채" userId="bf3f9740-ba12-4a95-bdcd-7a89d0b0b3a3" providerId="ADAL" clId="{054D5438-65CC-4BBF-84C1-E11557A3125F}" dt="2022-03-14T05:33:39.437" v="2771" actId="478"/>
          <ac:picMkLst>
            <pc:docMk/>
            <pc:sldMk cId="2907188178" sldId="296"/>
            <ac:picMk id="5" creationId="{D2AB1192-24EF-4258-91E2-0C1153B1BA41}"/>
          </ac:picMkLst>
        </pc:picChg>
      </pc:sldChg>
      <pc:sldChg chg="modSp mod">
        <pc:chgData name="정근채" userId="bf3f9740-ba12-4a95-bdcd-7a89d0b0b3a3" providerId="ADAL" clId="{054D5438-65CC-4BBF-84C1-E11557A3125F}" dt="2022-02-03T02:33:42.182" v="611" actId="207"/>
        <pc:sldMkLst>
          <pc:docMk/>
          <pc:sldMk cId="3378369313" sldId="297"/>
        </pc:sldMkLst>
        <pc:spChg chg="mod">
          <ac:chgData name="정근채" userId="bf3f9740-ba12-4a95-bdcd-7a89d0b0b3a3" providerId="ADAL" clId="{054D5438-65CC-4BBF-84C1-E11557A3125F}" dt="2022-02-03T02:33:42.182" v="611" actId="207"/>
          <ac:spMkLst>
            <pc:docMk/>
            <pc:sldMk cId="3378369313" sldId="29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08:17.149" v="1077" actId="207"/>
        <pc:sldMkLst>
          <pc:docMk/>
          <pc:sldMk cId="1830501815" sldId="298"/>
        </pc:sldMkLst>
        <pc:spChg chg="mod">
          <ac:chgData name="정근채" userId="bf3f9740-ba12-4a95-bdcd-7a89d0b0b3a3" providerId="ADAL" clId="{054D5438-65CC-4BBF-84C1-E11557A3125F}" dt="2022-02-15T06:08:17.149" v="1077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054D5438-65CC-4BBF-84C1-E11557A3125F}" dt="2022-02-03T02:38:41.348" v="696" actId="20577"/>
        <pc:sldMkLst>
          <pc:docMk/>
          <pc:sldMk cId="1402450187" sldId="299"/>
        </pc:sldMkLst>
        <pc:spChg chg="add del">
          <ac:chgData name="정근채" userId="bf3f9740-ba12-4a95-bdcd-7a89d0b0b3a3" providerId="ADAL" clId="{054D5438-65CC-4BBF-84C1-E11557A3125F}" dt="2022-02-03T02:33:23.807" v="605" actId="22"/>
          <ac:spMkLst>
            <pc:docMk/>
            <pc:sldMk cId="1402450187" sldId="299"/>
            <ac:spMk id="14" creationId="{E37236EC-AB21-41F8-B487-17D093807FEF}"/>
          </ac:spMkLst>
        </pc:spChg>
        <pc:spChg chg="add mod">
          <ac:chgData name="정근채" userId="bf3f9740-ba12-4a95-bdcd-7a89d0b0b3a3" providerId="ADAL" clId="{054D5438-65CC-4BBF-84C1-E11557A3125F}" dt="2022-02-03T02:36:22.025" v="672" actId="1076"/>
          <ac:spMkLst>
            <pc:docMk/>
            <pc:sldMk cId="1402450187" sldId="299"/>
            <ac:spMk id="16" creationId="{B5C193BC-9F4C-4955-A05A-0FE911CBCD86}"/>
          </ac:spMkLst>
        </pc:spChg>
        <pc:spChg chg="ord">
          <ac:chgData name="정근채" userId="bf3f9740-ba12-4a95-bdcd-7a89d0b0b3a3" providerId="ADAL" clId="{054D5438-65CC-4BBF-84C1-E11557A3125F}" dt="2022-02-03T02:36:14.892" v="671" actId="166"/>
          <ac:spMkLst>
            <pc:docMk/>
            <pc:sldMk cId="1402450187" sldId="299"/>
            <ac:spMk id="17" creationId="{F47C089B-42F0-4DB3-B0A6-BE32E5B0FFAC}"/>
          </ac:spMkLst>
        </pc:spChg>
        <pc:spChg chg="add del">
          <ac:chgData name="정근채" userId="bf3f9740-ba12-4a95-bdcd-7a89d0b0b3a3" providerId="ADAL" clId="{054D5438-65CC-4BBF-84C1-E11557A3125F}" dt="2022-02-03T02:33:49.887" v="613" actId="22"/>
          <ac:spMkLst>
            <pc:docMk/>
            <pc:sldMk cId="1402450187" sldId="299"/>
            <ac:spMk id="18" creationId="{4489397B-2A24-4C85-8DBF-AF23289EED23}"/>
          </ac:spMkLst>
        </pc:spChg>
        <pc:spChg chg="add mod">
          <ac:chgData name="정근채" userId="bf3f9740-ba12-4a95-bdcd-7a89d0b0b3a3" providerId="ADAL" clId="{054D5438-65CC-4BBF-84C1-E11557A3125F}" dt="2022-02-03T02:36:22.025" v="672" actId="1076"/>
          <ac:spMkLst>
            <pc:docMk/>
            <pc:sldMk cId="1402450187" sldId="299"/>
            <ac:spMk id="20" creationId="{817ED002-1876-48F5-B463-C8FE213A940A}"/>
          </ac:spMkLst>
        </pc:spChg>
        <pc:spChg chg="add del mod">
          <ac:chgData name="정근채" userId="bf3f9740-ba12-4a95-bdcd-7a89d0b0b3a3" providerId="ADAL" clId="{054D5438-65CC-4BBF-84C1-E11557A3125F}" dt="2022-02-03T02:34:56.303" v="651" actId="22"/>
          <ac:spMkLst>
            <pc:docMk/>
            <pc:sldMk cId="1402450187" sldId="299"/>
            <ac:spMk id="22" creationId="{2C4B4E21-7CA0-4F94-AB00-C0100CE2B278}"/>
          </ac:spMkLst>
        </pc:spChg>
        <pc:spChg chg="add del">
          <ac:chgData name="정근채" userId="bf3f9740-ba12-4a95-bdcd-7a89d0b0b3a3" providerId="ADAL" clId="{054D5438-65CC-4BBF-84C1-E11557A3125F}" dt="2022-02-03T02:34:50.096" v="641" actId="22"/>
          <ac:spMkLst>
            <pc:docMk/>
            <pc:sldMk cId="1402450187" sldId="299"/>
            <ac:spMk id="24" creationId="{A4DAE74E-5EE1-451B-97E2-FA32CA7633EA}"/>
          </ac:spMkLst>
        </pc:spChg>
        <pc:spChg chg="add mod">
          <ac:chgData name="정근채" userId="bf3f9740-ba12-4a95-bdcd-7a89d0b0b3a3" providerId="ADAL" clId="{054D5438-65CC-4BBF-84C1-E11557A3125F}" dt="2022-02-03T02:35:36.808" v="665" actId="1076"/>
          <ac:spMkLst>
            <pc:docMk/>
            <pc:sldMk cId="1402450187" sldId="299"/>
            <ac:spMk id="29" creationId="{69C874ED-29D1-4EE7-A314-3B5D736732FB}"/>
          </ac:spMkLst>
        </pc:spChg>
        <pc:spChg chg="add mod">
          <ac:chgData name="정근채" userId="bf3f9740-ba12-4a95-bdcd-7a89d0b0b3a3" providerId="ADAL" clId="{054D5438-65CC-4BBF-84C1-E11557A3125F}" dt="2022-02-03T02:36:04.263" v="670" actId="1076"/>
          <ac:spMkLst>
            <pc:docMk/>
            <pc:sldMk cId="1402450187" sldId="299"/>
            <ac:spMk id="30" creationId="{7BFC55A5-8112-42FE-9032-DEFC979F55F8}"/>
          </ac:spMkLst>
        </pc:spChg>
        <pc:spChg chg="add del">
          <ac:chgData name="정근채" userId="bf3f9740-ba12-4a95-bdcd-7a89d0b0b3a3" providerId="ADAL" clId="{054D5438-65CC-4BBF-84C1-E11557A3125F}" dt="2022-02-03T02:38:19.548" v="674" actId="22"/>
          <ac:spMkLst>
            <pc:docMk/>
            <pc:sldMk cId="1402450187" sldId="299"/>
            <ac:spMk id="31" creationId="{D96D66FE-EA0C-41EA-A3DB-1931CA81D48D}"/>
          </ac:spMkLst>
        </pc:spChg>
        <pc:spChg chg="add mod">
          <ac:chgData name="정근채" userId="bf3f9740-ba12-4a95-bdcd-7a89d0b0b3a3" providerId="ADAL" clId="{054D5438-65CC-4BBF-84C1-E11557A3125F}" dt="2022-02-03T02:38:41.348" v="696" actId="20577"/>
          <ac:spMkLst>
            <pc:docMk/>
            <pc:sldMk cId="1402450187" sldId="299"/>
            <ac:spMk id="32" creationId="{A6DE8903-10C4-4E69-A653-DDFD1ED44507}"/>
          </ac:spMkLst>
        </pc:spChg>
      </pc:sldChg>
      <pc:sldChg chg="modSp mod">
        <pc:chgData name="정근채" userId="bf3f9740-ba12-4a95-bdcd-7a89d0b0b3a3" providerId="ADAL" clId="{054D5438-65CC-4BBF-84C1-E11557A3125F}" dt="2022-02-15T06:12:23.037" v="1150" actId="207"/>
        <pc:sldMkLst>
          <pc:docMk/>
          <pc:sldMk cId="3680749545" sldId="301"/>
        </pc:sldMkLst>
        <pc:spChg chg="mod">
          <ac:chgData name="정근채" userId="bf3f9740-ba12-4a95-bdcd-7a89d0b0b3a3" providerId="ADAL" clId="{054D5438-65CC-4BBF-84C1-E11557A3125F}" dt="2022-02-15T06:12:23.037" v="1150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15:35.402" v="1155" actId="207"/>
        <pc:sldMkLst>
          <pc:docMk/>
          <pc:sldMk cId="3185958569" sldId="302"/>
        </pc:sldMkLst>
        <pc:spChg chg="mod">
          <ac:chgData name="정근채" userId="bf3f9740-ba12-4a95-bdcd-7a89d0b0b3a3" providerId="ADAL" clId="{054D5438-65CC-4BBF-84C1-E11557A3125F}" dt="2022-02-15T06:15:35.402" v="1155" actId="207"/>
          <ac:spMkLst>
            <pc:docMk/>
            <pc:sldMk cId="3185958569" sldId="30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20:28.379" v="1177" actId="207"/>
        <pc:sldMkLst>
          <pc:docMk/>
          <pc:sldMk cId="2879992244" sldId="303"/>
        </pc:sldMkLst>
        <pc:spChg chg="mod">
          <ac:chgData name="정근채" userId="bf3f9740-ba12-4a95-bdcd-7a89d0b0b3a3" providerId="ADAL" clId="{054D5438-65CC-4BBF-84C1-E11557A3125F}" dt="2022-02-15T06:20:28.379" v="1177" actId="207"/>
          <ac:spMkLst>
            <pc:docMk/>
            <pc:sldMk cId="2879992244" sldId="303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054D5438-65CC-4BBF-84C1-E11557A3125F}" dt="2022-02-15T06:17:12.180" v="1167" actId="1037"/>
        <pc:sldMkLst>
          <pc:docMk/>
          <pc:sldMk cId="1518775826" sldId="304"/>
        </pc:sldMkLst>
        <pc:spChg chg="mod">
          <ac:chgData name="정근채" userId="bf3f9740-ba12-4a95-bdcd-7a89d0b0b3a3" providerId="ADAL" clId="{054D5438-65CC-4BBF-84C1-E11557A3125F}" dt="2022-02-15T06:16:21.762" v="1158" actId="207"/>
          <ac:spMkLst>
            <pc:docMk/>
            <pc:sldMk cId="1518775826" sldId="304"/>
            <ac:spMk id="3" creationId="{04DA367E-3D64-4210-90DC-180FE1F5BFCC}"/>
          </ac:spMkLst>
        </pc:spChg>
        <pc:spChg chg="add mod">
          <ac:chgData name="정근채" userId="bf3f9740-ba12-4a95-bdcd-7a89d0b0b3a3" providerId="ADAL" clId="{054D5438-65CC-4BBF-84C1-E11557A3125F}" dt="2022-02-15T06:16:45.446" v="1162" actId="1037"/>
          <ac:spMkLst>
            <pc:docMk/>
            <pc:sldMk cId="1518775826" sldId="304"/>
            <ac:spMk id="6" creationId="{C71BEFFF-D6FF-4D25-BE39-4FD2E2BD85E2}"/>
          </ac:spMkLst>
        </pc:spChg>
        <pc:spChg chg="add mod">
          <ac:chgData name="정근채" userId="bf3f9740-ba12-4a95-bdcd-7a89d0b0b3a3" providerId="ADAL" clId="{054D5438-65CC-4BBF-84C1-E11557A3125F}" dt="2022-02-15T06:16:52.274" v="1163" actId="571"/>
          <ac:spMkLst>
            <pc:docMk/>
            <pc:sldMk cId="1518775826" sldId="304"/>
            <ac:spMk id="9" creationId="{73A07004-AB73-4F72-B35D-141CD1DEFA0C}"/>
          </ac:spMkLst>
        </pc:spChg>
        <pc:spChg chg="add mod">
          <ac:chgData name="정근채" userId="bf3f9740-ba12-4a95-bdcd-7a89d0b0b3a3" providerId="ADAL" clId="{054D5438-65CC-4BBF-84C1-E11557A3125F}" dt="2022-02-15T06:16:56.315" v="1164" actId="571"/>
          <ac:spMkLst>
            <pc:docMk/>
            <pc:sldMk cId="1518775826" sldId="304"/>
            <ac:spMk id="10" creationId="{6387BDF3-4C54-457E-B216-0FA753CA000B}"/>
          </ac:spMkLst>
        </pc:spChg>
        <pc:spChg chg="add mod">
          <ac:chgData name="정근채" userId="bf3f9740-ba12-4a95-bdcd-7a89d0b0b3a3" providerId="ADAL" clId="{054D5438-65CC-4BBF-84C1-E11557A3125F}" dt="2022-02-15T06:17:12.180" v="1167" actId="1037"/>
          <ac:spMkLst>
            <pc:docMk/>
            <pc:sldMk cId="1518775826" sldId="304"/>
            <ac:spMk id="11" creationId="{5B850D49-12F8-41FE-90B3-17FDD284A6CF}"/>
          </ac:spMkLst>
        </pc:spChg>
      </pc:sldChg>
      <pc:sldChg chg="modSp mod">
        <pc:chgData name="정근채" userId="bf3f9740-ba12-4a95-bdcd-7a89d0b0b3a3" providerId="ADAL" clId="{054D5438-65CC-4BBF-84C1-E11557A3125F}" dt="2022-02-15T06:18:11.838" v="1169" actId="207"/>
        <pc:sldMkLst>
          <pc:docMk/>
          <pc:sldMk cId="2693342154" sldId="305"/>
        </pc:sldMkLst>
        <pc:spChg chg="mod">
          <ac:chgData name="정근채" userId="bf3f9740-ba12-4a95-bdcd-7a89d0b0b3a3" providerId="ADAL" clId="{054D5438-65CC-4BBF-84C1-E11557A3125F}" dt="2022-02-15T06:18:11.838" v="1169" actId="207"/>
          <ac:spMkLst>
            <pc:docMk/>
            <pc:sldMk cId="2693342154" sldId="30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22:33.533" v="1184" actId="207"/>
        <pc:sldMkLst>
          <pc:docMk/>
          <pc:sldMk cId="2194587952" sldId="306"/>
        </pc:sldMkLst>
        <pc:spChg chg="mod">
          <ac:chgData name="정근채" userId="bf3f9740-ba12-4a95-bdcd-7a89d0b0b3a3" providerId="ADAL" clId="{054D5438-65CC-4BBF-84C1-E11557A3125F}" dt="2022-02-15T06:22:33.533" v="1184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26:18.793" v="1286" actId="20577"/>
        <pc:sldMkLst>
          <pc:docMk/>
          <pc:sldMk cId="3962640298" sldId="307"/>
        </pc:sldMkLst>
        <pc:spChg chg="mod">
          <ac:chgData name="정근채" userId="bf3f9740-ba12-4a95-bdcd-7a89d0b0b3a3" providerId="ADAL" clId="{054D5438-65CC-4BBF-84C1-E11557A3125F}" dt="2022-02-15T06:26:18.793" v="1286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6:29:16.834" v="1292" actId="207"/>
        <pc:sldMkLst>
          <pc:docMk/>
          <pc:sldMk cId="2392911935" sldId="308"/>
        </pc:sldMkLst>
        <pc:spChg chg="mod">
          <ac:chgData name="정근채" userId="bf3f9740-ba12-4a95-bdcd-7a89d0b0b3a3" providerId="ADAL" clId="{054D5438-65CC-4BBF-84C1-E11557A3125F}" dt="2022-02-15T06:29:16.834" v="1292" actId="207"/>
          <ac:spMkLst>
            <pc:docMk/>
            <pc:sldMk cId="2392911935" sldId="308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054D5438-65CC-4BBF-84C1-E11557A3125F}" dt="2022-02-15T06:35:22.136" v="1321" actId="14100"/>
        <pc:sldMkLst>
          <pc:docMk/>
          <pc:sldMk cId="3561874254" sldId="309"/>
        </pc:sldMkLst>
        <pc:spChg chg="mod">
          <ac:chgData name="정근채" userId="bf3f9740-ba12-4a95-bdcd-7a89d0b0b3a3" providerId="ADAL" clId="{054D5438-65CC-4BBF-84C1-E11557A3125F}" dt="2022-02-15T06:34:15.154" v="1301" actId="207"/>
          <ac:spMkLst>
            <pc:docMk/>
            <pc:sldMk cId="3561874254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054D5438-65CC-4BBF-84C1-E11557A3125F}" dt="2022-02-15T06:34:29.630" v="1306" actId="1037"/>
          <ac:spMkLst>
            <pc:docMk/>
            <pc:sldMk cId="3561874254" sldId="309"/>
            <ac:spMk id="6" creationId="{CC9A23EF-605E-437C-8269-DC5C146F79BD}"/>
          </ac:spMkLst>
        </pc:spChg>
        <pc:spChg chg="add mod">
          <ac:chgData name="정근채" userId="bf3f9740-ba12-4a95-bdcd-7a89d0b0b3a3" providerId="ADAL" clId="{054D5438-65CC-4BBF-84C1-E11557A3125F}" dt="2022-02-15T06:34:34.559" v="1310" actId="1036"/>
          <ac:spMkLst>
            <pc:docMk/>
            <pc:sldMk cId="3561874254" sldId="309"/>
            <ac:spMk id="8" creationId="{4291D057-2FA1-429E-B7AC-F78F15DCF3BE}"/>
          </ac:spMkLst>
        </pc:spChg>
        <pc:spChg chg="add mod">
          <ac:chgData name="정근채" userId="bf3f9740-ba12-4a95-bdcd-7a89d0b0b3a3" providerId="ADAL" clId="{054D5438-65CC-4BBF-84C1-E11557A3125F}" dt="2022-02-15T06:34:39.522" v="1312" actId="1036"/>
          <ac:spMkLst>
            <pc:docMk/>
            <pc:sldMk cId="3561874254" sldId="309"/>
            <ac:spMk id="9" creationId="{F738BE55-B4F6-4ADD-8EA9-4430258F087B}"/>
          </ac:spMkLst>
        </pc:spChg>
        <pc:spChg chg="add mod">
          <ac:chgData name="정근채" userId="bf3f9740-ba12-4a95-bdcd-7a89d0b0b3a3" providerId="ADAL" clId="{054D5438-65CC-4BBF-84C1-E11557A3125F}" dt="2022-02-15T06:34:46.491" v="1314" actId="1036"/>
          <ac:spMkLst>
            <pc:docMk/>
            <pc:sldMk cId="3561874254" sldId="309"/>
            <ac:spMk id="10" creationId="{FF363741-EE08-496C-B514-3AB6E1FBE98E}"/>
          </ac:spMkLst>
        </pc:spChg>
        <pc:spChg chg="add mod">
          <ac:chgData name="정근채" userId="bf3f9740-ba12-4a95-bdcd-7a89d0b0b3a3" providerId="ADAL" clId="{054D5438-65CC-4BBF-84C1-E11557A3125F}" dt="2022-02-15T06:35:22.136" v="1321" actId="14100"/>
          <ac:spMkLst>
            <pc:docMk/>
            <pc:sldMk cId="3561874254" sldId="309"/>
            <ac:spMk id="11" creationId="{3FDE5A51-A152-4202-ADD2-3B54672A8E46}"/>
          </ac:spMkLst>
        </pc:spChg>
      </pc:sldChg>
      <pc:sldChg chg="modSp mod">
        <pc:chgData name="정근채" userId="bf3f9740-ba12-4a95-bdcd-7a89d0b0b3a3" providerId="ADAL" clId="{054D5438-65CC-4BBF-84C1-E11557A3125F}" dt="2022-02-15T06:57:38.408" v="1415" actId="207"/>
        <pc:sldMkLst>
          <pc:docMk/>
          <pc:sldMk cId="2265521643" sldId="310"/>
        </pc:sldMkLst>
        <pc:spChg chg="mod">
          <ac:chgData name="정근채" userId="bf3f9740-ba12-4a95-bdcd-7a89d0b0b3a3" providerId="ADAL" clId="{054D5438-65CC-4BBF-84C1-E11557A3125F}" dt="2022-02-15T06:57:38.408" v="1415" actId="207"/>
          <ac:spMkLst>
            <pc:docMk/>
            <pc:sldMk cId="2265521643" sldId="31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54D5438-65CC-4BBF-84C1-E11557A3125F}" dt="2022-02-15T07:05:07.440" v="1423" actId="207"/>
        <pc:sldMkLst>
          <pc:docMk/>
          <pc:sldMk cId="2303037680" sldId="311"/>
        </pc:sldMkLst>
        <pc:spChg chg="mod">
          <ac:chgData name="정근채" userId="bf3f9740-ba12-4a95-bdcd-7a89d0b0b3a3" providerId="ADAL" clId="{054D5438-65CC-4BBF-84C1-E11557A3125F}" dt="2022-02-15T07:05:07.440" v="1423" actId="207"/>
          <ac:spMkLst>
            <pc:docMk/>
            <pc:sldMk cId="2303037680" sldId="311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054D5438-65CC-4BBF-84C1-E11557A3125F}" dt="2022-02-15T07:06:03.022" v="1436" actId="14100"/>
        <pc:sldMkLst>
          <pc:docMk/>
          <pc:sldMk cId="1769927782" sldId="312"/>
        </pc:sldMkLst>
        <pc:spChg chg="add">
          <ac:chgData name="정근채" userId="bf3f9740-ba12-4a95-bdcd-7a89d0b0b3a3" providerId="ADAL" clId="{054D5438-65CC-4BBF-84C1-E11557A3125F}" dt="2022-02-15T07:05:31.975" v="1424" actId="11529"/>
          <ac:spMkLst>
            <pc:docMk/>
            <pc:sldMk cId="1769927782" sldId="312"/>
            <ac:spMk id="3" creationId="{3231BA8E-2BE4-4752-971D-923D03281C13}"/>
          </ac:spMkLst>
        </pc:spChg>
        <pc:spChg chg="add mod">
          <ac:chgData name="정근채" userId="bf3f9740-ba12-4a95-bdcd-7a89d0b0b3a3" providerId="ADAL" clId="{054D5438-65CC-4BBF-84C1-E11557A3125F}" dt="2022-02-15T07:06:03.022" v="1436" actId="14100"/>
          <ac:spMkLst>
            <pc:docMk/>
            <pc:sldMk cId="1769927782" sldId="312"/>
            <ac:spMk id="7" creationId="{6619DD95-F21B-47B6-9E60-E681D87B04DD}"/>
          </ac:spMkLst>
        </pc:spChg>
      </pc:sldChg>
      <pc:sldChg chg="addSp modSp mod">
        <pc:chgData name="정근채" userId="bf3f9740-ba12-4a95-bdcd-7a89d0b0b3a3" providerId="ADAL" clId="{054D5438-65CC-4BBF-84C1-E11557A3125F}" dt="2022-02-15T07:09:09.939" v="1470" actId="208"/>
        <pc:sldMkLst>
          <pc:docMk/>
          <pc:sldMk cId="1889239369" sldId="313"/>
        </pc:sldMkLst>
        <pc:spChg chg="add mod">
          <ac:chgData name="정근채" userId="bf3f9740-ba12-4a95-bdcd-7a89d0b0b3a3" providerId="ADAL" clId="{054D5438-65CC-4BBF-84C1-E11557A3125F}" dt="2022-02-15T07:07:58.683" v="1447" actId="14100"/>
          <ac:spMkLst>
            <pc:docMk/>
            <pc:sldMk cId="1889239369" sldId="313"/>
            <ac:spMk id="7" creationId="{D9F0C5B8-9696-41B9-9717-DD19522F4717}"/>
          </ac:spMkLst>
        </pc:spChg>
        <pc:spChg chg="add mod">
          <ac:chgData name="정근채" userId="bf3f9740-ba12-4a95-bdcd-7a89d0b0b3a3" providerId="ADAL" clId="{054D5438-65CC-4BBF-84C1-E11557A3125F}" dt="2022-02-15T07:08:10.229" v="1452" actId="14100"/>
          <ac:spMkLst>
            <pc:docMk/>
            <pc:sldMk cId="1889239369" sldId="313"/>
            <ac:spMk id="8" creationId="{54A73229-6DAF-4CA7-9B2A-E49BFD2D624A}"/>
          </ac:spMkLst>
        </pc:spChg>
        <pc:spChg chg="add mod">
          <ac:chgData name="정근채" userId="bf3f9740-ba12-4a95-bdcd-7a89d0b0b3a3" providerId="ADAL" clId="{054D5438-65CC-4BBF-84C1-E11557A3125F}" dt="2022-02-15T07:08:18.614" v="1454" actId="14100"/>
          <ac:spMkLst>
            <pc:docMk/>
            <pc:sldMk cId="1889239369" sldId="313"/>
            <ac:spMk id="9" creationId="{89B93EA7-B504-4EF5-84C4-6C820EE701E3}"/>
          </ac:spMkLst>
        </pc:spChg>
        <pc:spChg chg="add mod">
          <ac:chgData name="정근채" userId="bf3f9740-ba12-4a95-bdcd-7a89d0b0b3a3" providerId="ADAL" clId="{054D5438-65CC-4BBF-84C1-E11557A3125F}" dt="2022-02-15T07:08:28.847" v="1458" actId="14100"/>
          <ac:spMkLst>
            <pc:docMk/>
            <pc:sldMk cId="1889239369" sldId="313"/>
            <ac:spMk id="10" creationId="{F4EDBCA6-A178-4314-BCFB-72C9FA3E8708}"/>
          </ac:spMkLst>
        </pc:spChg>
        <pc:spChg chg="add mod">
          <ac:chgData name="정근채" userId="bf3f9740-ba12-4a95-bdcd-7a89d0b0b3a3" providerId="ADAL" clId="{054D5438-65CC-4BBF-84C1-E11557A3125F}" dt="2022-02-15T07:08:49.537" v="1465" actId="14100"/>
          <ac:spMkLst>
            <pc:docMk/>
            <pc:sldMk cId="1889239369" sldId="313"/>
            <ac:spMk id="11" creationId="{A301D4AC-A0E0-4436-86DA-0FD355BA0D57}"/>
          </ac:spMkLst>
        </pc:spChg>
        <pc:spChg chg="add mod">
          <ac:chgData name="정근채" userId="bf3f9740-ba12-4a95-bdcd-7a89d0b0b3a3" providerId="ADAL" clId="{054D5438-65CC-4BBF-84C1-E11557A3125F}" dt="2022-02-15T07:09:09.939" v="1470" actId="208"/>
          <ac:spMkLst>
            <pc:docMk/>
            <pc:sldMk cId="1889239369" sldId="313"/>
            <ac:spMk id="12" creationId="{7C4C530A-526C-4B08-9B46-21EF29269E0D}"/>
          </ac:spMkLst>
        </pc:spChg>
      </pc:sldChg>
      <pc:sldChg chg="addSp modSp mod">
        <pc:chgData name="정근채" userId="bf3f9740-ba12-4a95-bdcd-7a89d0b0b3a3" providerId="ADAL" clId="{054D5438-65CC-4BBF-84C1-E11557A3125F}" dt="2022-02-15T07:10:58.966" v="1475" actId="14100"/>
        <pc:sldMkLst>
          <pc:docMk/>
          <pc:sldMk cId="3966765302" sldId="314"/>
        </pc:sldMkLst>
        <pc:spChg chg="mod">
          <ac:chgData name="정근채" userId="bf3f9740-ba12-4a95-bdcd-7a89d0b0b3a3" providerId="ADAL" clId="{054D5438-65CC-4BBF-84C1-E11557A3125F}" dt="2022-02-15T07:09:48.218" v="1472" actId="207"/>
          <ac:spMkLst>
            <pc:docMk/>
            <pc:sldMk cId="3966765302" sldId="314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15T07:10:58.966" v="1475" actId="14100"/>
          <ac:spMkLst>
            <pc:docMk/>
            <pc:sldMk cId="3966765302" sldId="314"/>
            <ac:spMk id="9" creationId="{52E53935-3010-4A01-A7A1-C4E866CE189B}"/>
          </ac:spMkLst>
        </pc:spChg>
        <pc:spChg chg="add mod">
          <ac:chgData name="정근채" userId="bf3f9740-ba12-4a95-bdcd-7a89d0b0b3a3" providerId="ADAL" clId="{054D5438-65CC-4BBF-84C1-E11557A3125F}" dt="2022-02-15T07:10:48.185" v="1474" actId="1076"/>
          <ac:spMkLst>
            <pc:docMk/>
            <pc:sldMk cId="3966765302" sldId="314"/>
            <ac:spMk id="10" creationId="{803B5086-0B14-4153-821E-C0F11F971834}"/>
          </ac:spMkLst>
        </pc:spChg>
      </pc:sldChg>
      <pc:sldChg chg="modSp mod">
        <pc:chgData name="정근채" userId="bf3f9740-ba12-4a95-bdcd-7a89d0b0b3a3" providerId="ADAL" clId="{054D5438-65CC-4BBF-84C1-E11557A3125F}" dt="2022-02-15T07:11:13.841" v="1476" actId="207"/>
        <pc:sldMkLst>
          <pc:docMk/>
          <pc:sldMk cId="2491967822" sldId="315"/>
        </pc:sldMkLst>
        <pc:spChg chg="mod">
          <ac:chgData name="정근채" userId="bf3f9740-ba12-4a95-bdcd-7a89d0b0b3a3" providerId="ADAL" clId="{054D5438-65CC-4BBF-84C1-E11557A3125F}" dt="2022-02-15T07:11:13.841" v="1476" actId="207"/>
          <ac:spMkLst>
            <pc:docMk/>
            <pc:sldMk cId="2491967822" sldId="315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12:55.482" v="1487" actId="207"/>
        <pc:sldMkLst>
          <pc:docMk/>
          <pc:sldMk cId="512511347" sldId="316"/>
        </pc:sldMkLst>
        <pc:spChg chg="mod">
          <ac:chgData name="정근채" userId="bf3f9740-ba12-4a95-bdcd-7a89d0b0b3a3" providerId="ADAL" clId="{054D5438-65CC-4BBF-84C1-E11557A3125F}" dt="2022-02-15T07:12:55.482" v="1487" actId="207"/>
          <ac:spMkLst>
            <pc:docMk/>
            <pc:sldMk cId="512511347" sldId="316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14:43.382" v="1499" actId="207"/>
        <pc:sldMkLst>
          <pc:docMk/>
          <pc:sldMk cId="3441010502" sldId="317"/>
        </pc:sldMkLst>
        <pc:spChg chg="mod">
          <ac:chgData name="정근채" userId="bf3f9740-ba12-4a95-bdcd-7a89d0b0b3a3" providerId="ADAL" clId="{054D5438-65CC-4BBF-84C1-E11557A3125F}" dt="2022-02-15T07:14:43.382" v="1499" actId="207"/>
          <ac:spMkLst>
            <pc:docMk/>
            <pc:sldMk cId="3441010502" sldId="317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17:29.877" v="1504" actId="6549"/>
        <pc:sldMkLst>
          <pc:docMk/>
          <pc:sldMk cId="1015769675" sldId="318"/>
        </pc:sldMkLst>
        <pc:spChg chg="mod">
          <ac:chgData name="정근채" userId="bf3f9740-ba12-4a95-bdcd-7a89d0b0b3a3" providerId="ADAL" clId="{054D5438-65CC-4BBF-84C1-E11557A3125F}" dt="2022-02-15T07:17:29.877" v="1504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19:01.830" v="1512" actId="207"/>
        <pc:sldMkLst>
          <pc:docMk/>
          <pc:sldMk cId="2378788135" sldId="319"/>
        </pc:sldMkLst>
        <pc:spChg chg="mod">
          <ac:chgData name="정근채" userId="bf3f9740-ba12-4a95-bdcd-7a89d0b0b3a3" providerId="ADAL" clId="{054D5438-65CC-4BBF-84C1-E11557A3125F}" dt="2022-02-15T07:19:01.830" v="1512" actId="20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2-15T07:21:12.296" v="1541" actId="14100"/>
        <pc:sldMkLst>
          <pc:docMk/>
          <pc:sldMk cId="3609322295" sldId="320"/>
        </pc:sldMkLst>
        <pc:spChg chg="add del">
          <ac:chgData name="정근채" userId="bf3f9740-ba12-4a95-bdcd-7a89d0b0b3a3" providerId="ADAL" clId="{054D5438-65CC-4BBF-84C1-E11557A3125F}" dt="2022-02-15T07:20:54.541" v="1538" actId="478"/>
          <ac:spMkLst>
            <pc:docMk/>
            <pc:sldMk cId="3609322295" sldId="320"/>
            <ac:spMk id="2" creationId="{8B24C207-096F-46D5-A10C-BDFCCF7EA249}"/>
          </ac:spMkLst>
        </pc:spChg>
        <pc:spChg chg="add mod">
          <ac:chgData name="정근채" userId="bf3f9740-ba12-4a95-bdcd-7a89d0b0b3a3" providerId="ADAL" clId="{054D5438-65CC-4BBF-84C1-E11557A3125F}" dt="2022-02-15T07:19:52.353" v="1515" actId="571"/>
          <ac:spMkLst>
            <pc:docMk/>
            <pc:sldMk cId="3609322295" sldId="320"/>
            <ac:spMk id="6" creationId="{8C52C9B3-6050-4E44-8B7A-22AB3098601F}"/>
          </ac:spMkLst>
        </pc:spChg>
        <pc:spChg chg="add del mod">
          <ac:chgData name="정근채" userId="bf3f9740-ba12-4a95-bdcd-7a89d0b0b3a3" providerId="ADAL" clId="{054D5438-65CC-4BBF-84C1-E11557A3125F}" dt="2022-02-15T07:20:54.541" v="1538" actId="478"/>
          <ac:spMkLst>
            <pc:docMk/>
            <pc:sldMk cId="3609322295" sldId="320"/>
            <ac:spMk id="7" creationId="{95D3C21D-80E4-4B7A-B647-8581C2071118}"/>
          </ac:spMkLst>
        </pc:spChg>
        <pc:spChg chg="add mod">
          <ac:chgData name="정근채" userId="bf3f9740-ba12-4a95-bdcd-7a89d0b0b3a3" providerId="ADAL" clId="{054D5438-65CC-4BBF-84C1-E11557A3125F}" dt="2022-02-15T07:20:48.492" v="1537" actId="14100"/>
          <ac:spMkLst>
            <pc:docMk/>
            <pc:sldMk cId="3609322295" sldId="320"/>
            <ac:spMk id="8" creationId="{244CC0FA-B93D-46F3-BF14-1179F08C52AB}"/>
          </ac:spMkLst>
        </pc:spChg>
        <pc:spChg chg="add mod">
          <ac:chgData name="정근채" userId="bf3f9740-ba12-4a95-bdcd-7a89d0b0b3a3" providerId="ADAL" clId="{054D5438-65CC-4BBF-84C1-E11557A3125F}" dt="2022-02-15T07:20:41.163" v="1535" actId="14100"/>
          <ac:spMkLst>
            <pc:docMk/>
            <pc:sldMk cId="3609322295" sldId="320"/>
            <ac:spMk id="9" creationId="{42264446-8166-4B06-8FC7-E54C2FA18EB6}"/>
          </ac:spMkLst>
        </pc:spChg>
        <pc:spChg chg="add mod">
          <ac:chgData name="정근채" userId="bf3f9740-ba12-4a95-bdcd-7a89d0b0b3a3" providerId="ADAL" clId="{054D5438-65CC-4BBF-84C1-E11557A3125F}" dt="2022-02-15T07:21:12.296" v="1541" actId="14100"/>
          <ac:spMkLst>
            <pc:docMk/>
            <pc:sldMk cId="3609322295" sldId="320"/>
            <ac:spMk id="10" creationId="{F882C753-0F68-41C9-A6EB-59173B21EEB0}"/>
          </ac:spMkLst>
        </pc:spChg>
      </pc:sldChg>
      <pc:sldChg chg="modSp mod">
        <pc:chgData name="정근채" userId="bf3f9740-ba12-4a95-bdcd-7a89d0b0b3a3" providerId="ADAL" clId="{054D5438-65CC-4BBF-84C1-E11557A3125F}" dt="2022-02-15T07:29:56.164" v="1550" actId="207"/>
        <pc:sldMkLst>
          <pc:docMk/>
          <pc:sldMk cId="1020401654" sldId="322"/>
        </pc:sldMkLst>
        <pc:spChg chg="mod">
          <ac:chgData name="정근채" userId="bf3f9740-ba12-4a95-bdcd-7a89d0b0b3a3" providerId="ADAL" clId="{054D5438-65CC-4BBF-84C1-E11557A3125F}" dt="2022-02-15T07:29:56.164" v="1550" actId="207"/>
          <ac:spMkLst>
            <pc:docMk/>
            <pc:sldMk cId="1020401654" sldId="322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30:38.418" v="1555" actId="207"/>
        <pc:sldMkLst>
          <pc:docMk/>
          <pc:sldMk cId="2180232283" sldId="323"/>
        </pc:sldMkLst>
        <pc:spChg chg="mod">
          <ac:chgData name="정근채" userId="bf3f9740-ba12-4a95-bdcd-7a89d0b0b3a3" providerId="ADAL" clId="{054D5438-65CC-4BBF-84C1-E11557A3125F}" dt="2022-02-15T07:30:38.418" v="1555" actId="207"/>
          <ac:spMkLst>
            <pc:docMk/>
            <pc:sldMk cId="2180232283" sldId="323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31:54.153" v="1589" actId="207"/>
        <pc:sldMkLst>
          <pc:docMk/>
          <pc:sldMk cId="3215738405" sldId="325"/>
        </pc:sldMkLst>
        <pc:spChg chg="mod">
          <ac:chgData name="정근채" userId="bf3f9740-ba12-4a95-bdcd-7a89d0b0b3a3" providerId="ADAL" clId="{054D5438-65CC-4BBF-84C1-E11557A3125F}" dt="2022-02-15T07:31:54.153" v="1589" actId="207"/>
          <ac:spMkLst>
            <pc:docMk/>
            <pc:sldMk cId="3215738405" sldId="325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32:08.925" v="1621" actId="1035"/>
        <pc:sldMkLst>
          <pc:docMk/>
          <pc:sldMk cId="1286014646" sldId="326"/>
        </pc:sldMkLst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4" creationId="{58AB20E7-2F91-49F3-9B34-74CEACC53668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3" creationId="{2B5812BF-B78B-4A0F-A764-8A9F5E7D6938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4" creationId="{8C1AE434-FB47-4518-87D8-3FCB699C9900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5" creationId="{9FC3CB09-39B2-4567-842B-6B23687CD2DA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6" creationId="{FAA7438E-BA00-4A63-A30B-FFF029E49070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7" creationId="{DB433327-E984-42BB-9936-792677D6872F}"/>
          </ac:spMkLst>
        </pc:spChg>
        <pc:spChg chg="mod">
          <ac:chgData name="정근채" userId="bf3f9740-ba12-4a95-bdcd-7a89d0b0b3a3" providerId="ADAL" clId="{054D5438-65CC-4BBF-84C1-E11557A3125F}" dt="2022-02-15T07:32:08.925" v="1621" actId="1035"/>
          <ac:spMkLst>
            <pc:docMk/>
            <pc:sldMk cId="1286014646" sldId="326"/>
            <ac:spMk id="18" creationId="{99E3B736-30E0-4AD7-92B8-03C90DF6BBE5}"/>
          </ac:spMkLst>
        </pc:spChg>
        <pc:picChg chg="mod">
          <ac:chgData name="정근채" userId="bf3f9740-ba12-4a95-bdcd-7a89d0b0b3a3" providerId="ADAL" clId="{054D5438-65CC-4BBF-84C1-E11557A3125F}" dt="2022-02-15T07:32:08.925" v="1621" actId="1035"/>
          <ac:picMkLst>
            <pc:docMk/>
            <pc:sldMk cId="1286014646" sldId="326"/>
            <ac:picMk id="9" creationId="{59CBC5FC-7D8E-468E-84AD-7901A423080F}"/>
          </ac:picMkLst>
        </pc:picChg>
      </pc:sldChg>
      <pc:sldChg chg="modSp mod">
        <pc:chgData name="정근채" userId="bf3f9740-ba12-4a95-bdcd-7a89d0b0b3a3" providerId="ADAL" clId="{054D5438-65CC-4BBF-84C1-E11557A3125F}" dt="2022-02-15T07:33:56.920" v="1625" actId="207"/>
        <pc:sldMkLst>
          <pc:docMk/>
          <pc:sldMk cId="1232661605" sldId="327"/>
        </pc:sldMkLst>
        <pc:spChg chg="mod">
          <ac:chgData name="정근채" userId="bf3f9740-ba12-4a95-bdcd-7a89d0b0b3a3" providerId="ADAL" clId="{054D5438-65CC-4BBF-84C1-E11557A3125F}" dt="2022-02-15T07:33:56.920" v="1625" actId="207"/>
          <ac:spMkLst>
            <pc:docMk/>
            <pc:sldMk cId="1232661605" sldId="327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34:30.055" v="1629" actId="207"/>
        <pc:sldMkLst>
          <pc:docMk/>
          <pc:sldMk cId="304547619" sldId="328"/>
        </pc:sldMkLst>
        <pc:spChg chg="mod">
          <ac:chgData name="정근채" userId="bf3f9740-ba12-4a95-bdcd-7a89d0b0b3a3" providerId="ADAL" clId="{054D5438-65CC-4BBF-84C1-E11557A3125F}" dt="2022-02-15T07:34:30.055" v="1629" actId="20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2-15T07:35:18.446" v="1649" actId="478"/>
        <pc:sldMkLst>
          <pc:docMk/>
          <pc:sldMk cId="4047966367" sldId="329"/>
        </pc:sldMkLst>
        <pc:spChg chg="add mod">
          <ac:chgData name="정근채" userId="bf3f9740-ba12-4a95-bdcd-7a89d0b0b3a3" providerId="ADAL" clId="{054D5438-65CC-4BBF-84C1-E11557A3125F}" dt="2022-02-15T07:34:50.817" v="1632" actId="1036"/>
          <ac:spMkLst>
            <pc:docMk/>
            <pc:sldMk cId="4047966367" sldId="329"/>
            <ac:spMk id="3" creationId="{D6D97E27-32E1-46FF-B452-9A942F707CC7}"/>
          </ac:spMkLst>
        </pc:spChg>
        <pc:spChg chg="add mod">
          <ac:chgData name="정근채" userId="bf3f9740-ba12-4a95-bdcd-7a89d0b0b3a3" providerId="ADAL" clId="{054D5438-65CC-4BBF-84C1-E11557A3125F}" dt="2022-02-15T07:35:03.167" v="1642" actId="1036"/>
          <ac:spMkLst>
            <pc:docMk/>
            <pc:sldMk cId="4047966367" sldId="329"/>
            <ac:spMk id="7" creationId="{5CCABFA3-5C71-4723-BED4-DDC8DDC63E37}"/>
          </ac:spMkLst>
        </pc:spChg>
        <pc:spChg chg="add mod">
          <ac:chgData name="정근채" userId="bf3f9740-ba12-4a95-bdcd-7a89d0b0b3a3" providerId="ADAL" clId="{054D5438-65CC-4BBF-84C1-E11557A3125F}" dt="2022-02-15T07:35:07.016" v="1645" actId="1035"/>
          <ac:spMkLst>
            <pc:docMk/>
            <pc:sldMk cId="4047966367" sldId="329"/>
            <ac:spMk id="8" creationId="{A9377513-72FA-4730-9E75-F30D52ADF642}"/>
          </ac:spMkLst>
        </pc:spChg>
        <pc:spChg chg="add mod">
          <ac:chgData name="정근채" userId="bf3f9740-ba12-4a95-bdcd-7a89d0b0b3a3" providerId="ADAL" clId="{054D5438-65CC-4BBF-84C1-E11557A3125F}" dt="2022-02-15T07:35:09.304" v="1646" actId="571"/>
          <ac:spMkLst>
            <pc:docMk/>
            <pc:sldMk cId="4047966367" sldId="329"/>
            <ac:spMk id="9" creationId="{7B49F4B2-EB1B-4A1F-A555-7275DA905D60}"/>
          </ac:spMkLst>
        </pc:spChg>
        <pc:spChg chg="add mod">
          <ac:chgData name="정근채" userId="bf3f9740-ba12-4a95-bdcd-7a89d0b0b3a3" providerId="ADAL" clId="{054D5438-65CC-4BBF-84C1-E11557A3125F}" dt="2022-02-15T07:35:12.509" v="1647" actId="571"/>
          <ac:spMkLst>
            <pc:docMk/>
            <pc:sldMk cId="4047966367" sldId="329"/>
            <ac:spMk id="10" creationId="{BF3020D6-E2E0-49AE-8E75-F382F73608D0}"/>
          </ac:spMkLst>
        </pc:spChg>
        <pc:spChg chg="add del mod">
          <ac:chgData name="정근채" userId="bf3f9740-ba12-4a95-bdcd-7a89d0b0b3a3" providerId="ADAL" clId="{054D5438-65CC-4BBF-84C1-E11557A3125F}" dt="2022-02-15T07:35:18.446" v="1649" actId="478"/>
          <ac:spMkLst>
            <pc:docMk/>
            <pc:sldMk cId="4047966367" sldId="329"/>
            <ac:spMk id="11" creationId="{55C27C13-C05F-4CC2-8CCA-688868B4FFD2}"/>
          </ac:spMkLst>
        </pc:spChg>
      </pc:sldChg>
      <pc:sldChg chg="modSp mod">
        <pc:chgData name="정근채" userId="bf3f9740-ba12-4a95-bdcd-7a89d0b0b3a3" providerId="ADAL" clId="{054D5438-65CC-4BBF-84C1-E11557A3125F}" dt="2022-02-15T07:36:28.568" v="1657" actId="207"/>
        <pc:sldMkLst>
          <pc:docMk/>
          <pc:sldMk cId="587311903" sldId="330"/>
        </pc:sldMkLst>
        <pc:spChg chg="mod">
          <ac:chgData name="정근채" userId="bf3f9740-ba12-4a95-bdcd-7a89d0b0b3a3" providerId="ADAL" clId="{054D5438-65CC-4BBF-84C1-E11557A3125F}" dt="2022-02-15T07:36:28.568" v="1657" actId="207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2-15T07:37:10.789" v="1669" actId="478"/>
        <pc:sldMkLst>
          <pc:docMk/>
          <pc:sldMk cId="3522885557" sldId="331"/>
        </pc:sldMkLst>
        <pc:spChg chg="add mod">
          <ac:chgData name="정근채" userId="bf3f9740-ba12-4a95-bdcd-7a89d0b0b3a3" providerId="ADAL" clId="{054D5438-65CC-4BBF-84C1-E11557A3125F}" dt="2022-02-15T07:36:50.780" v="1661" actId="14100"/>
          <ac:spMkLst>
            <pc:docMk/>
            <pc:sldMk cId="3522885557" sldId="331"/>
            <ac:spMk id="6" creationId="{EED2454B-44C4-41F9-B42D-CDD3F4DD2313}"/>
          </ac:spMkLst>
        </pc:spChg>
        <pc:spChg chg="add mod">
          <ac:chgData name="정근채" userId="bf3f9740-ba12-4a95-bdcd-7a89d0b0b3a3" providerId="ADAL" clId="{054D5438-65CC-4BBF-84C1-E11557A3125F}" dt="2022-02-15T07:36:53.673" v="1662" actId="571"/>
          <ac:spMkLst>
            <pc:docMk/>
            <pc:sldMk cId="3522885557" sldId="331"/>
            <ac:spMk id="7" creationId="{53639E5B-904C-4148-9CDF-E244B5197182}"/>
          </ac:spMkLst>
        </pc:spChg>
        <pc:spChg chg="add mod">
          <ac:chgData name="정근채" userId="bf3f9740-ba12-4a95-bdcd-7a89d0b0b3a3" providerId="ADAL" clId="{054D5438-65CC-4BBF-84C1-E11557A3125F}" dt="2022-02-15T07:37:04.521" v="1666" actId="14100"/>
          <ac:spMkLst>
            <pc:docMk/>
            <pc:sldMk cId="3522885557" sldId="331"/>
            <ac:spMk id="8" creationId="{5C449A49-4FBB-4C1B-BA4F-15BE75E4EA9B}"/>
          </ac:spMkLst>
        </pc:spChg>
        <pc:spChg chg="add mod">
          <ac:chgData name="정근채" userId="bf3f9740-ba12-4a95-bdcd-7a89d0b0b3a3" providerId="ADAL" clId="{054D5438-65CC-4BBF-84C1-E11557A3125F}" dt="2022-02-15T07:37:08.803" v="1667" actId="571"/>
          <ac:spMkLst>
            <pc:docMk/>
            <pc:sldMk cId="3522885557" sldId="331"/>
            <ac:spMk id="10" creationId="{73A9BD75-C64D-48B3-BE69-F45DC75D8AD1}"/>
          </ac:spMkLst>
        </pc:spChg>
        <pc:spChg chg="add del mod">
          <ac:chgData name="정근채" userId="bf3f9740-ba12-4a95-bdcd-7a89d0b0b3a3" providerId="ADAL" clId="{054D5438-65CC-4BBF-84C1-E11557A3125F}" dt="2022-02-15T07:37:10.789" v="1669" actId="478"/>
          <ac:spMkLst>
            <pc:docMk/>
            <pc:sldMk cId="3522885557" sldId="331"/>
            <ac:spMk id="11" creationId="{183CCEB0-3BDD-4BF3-9676-F2530931905C}"/>
          </ac:spMkLst>
        </pc:spChg>
      </pc:sldChg>
      <pc:sldChg chg="modSp mod">
        <pc:chgData name="정근채" userId="bf3f9740-ba12-4a95-bdcd-7a89d0b0b3a3" providerId="ADAL" clId="{054D5438-65CC-4BBF-84C1-E11557A3125F}" dt="2022-02-15T07:38:33.267" v="1672" actId="207"/>
        <pc:sldMkLst>
          <pc:docMk/>
          <pc:sldMk cId="1383306111" sldId="332"/>
        </pc:sldMkLst>
        <pc:spChg chg="mod">
          <ac:chgData name="정근채" userId="bf3f9740-ba12-4a95-bdcd-7a89d0b0b3a3" providerId="ADAL" clId="{054D5438-65CC-4BBF-84C1-E11557A3125F}" dt="2022-02-15T07:38:33.267" v="1672" actId="207"/>
          <ac:spMkLst>
            <pc:docMk/>
            <pc:sldMk cId="1383306111" sldId="332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43:31.373" v="1731" actId="20577"/>
        <pc:sldMkLst>
          <pc:docMk/>
          <pc:sldMk cId="3986308001" sldId="333"/>
        </pc:sldMkLst>
        <pc:spChg chg="mod">
          <ac:chgData name="정근채" userId="bf3f9740-ba12-4a95-bdcd-7a89d0b0b3a3" providerId="ADAL" clId="{054D5438-65CC-4BBF-84C1-E11557A3125F}" dt="2022-02-15T07:43:31.373" v="1731" actId="20577"/>
          <ac:spMkLst>
            <pc:docMk/>
            <pc:sldMk cId="3986308001" sldId="333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7:44:01.850" v="1737" actId="207"/>
        <pc:sldMkLst>
          <pc:docMk/>
          <pc:sldMk cId="633440981" sldId="334"/>
        </pc:sldMkLst>
        <pc:spChg chg="mod">
          <ac:chgData name="정근채" userId="bf3f9740-ba12-4a95-bdcd-7a89d0b0b3a3" providerId="ADAL" clId="{054D5438-65CC-4BBF-84C1-E11557A3125F}" dt="2022-02-15T07:44:01.850" v="1737" actId="207"/>
          <ac:spMkLst>
            <pc:docMk/>
            <pc:sldMk cId="633440981" sldId="334"/>
            <ac:spMk id="8" creationId="{98CFF145-34AC-4C4C-9F06-76FA12283DAB}"/>
          </ac:spMkLst>
        </pc:spChg>
      </pc:sldChg>
      <pc:sldChg chg="addSp modSp mod">
        <pc:chgData name="정근채" userId="bf3f9740-ba12-4a95-bdcd-7a89d0b0b3a3" providerId="ADAL" clId="{054D5438-65CC-4BBF-84C1-E11557A3125F}" dt="2022-02-15T07:47:55.740" v="1791" actId="14100"/>
        <pc:sldMkLst>
          <pc:docMk/>
          <pc:sldMk cId="1921038381" sldId="335"/>
        </pc:sldMkLst>
        <pc:spChg chg="add mod">
          <ac:chgData name="정근채" userId="bf3f9740-ba12-4a95-bdcd-7a89d0b0b3a3" providerId="ADAL" clId="{054D5438-65CC-4BBF-84C1-E11557A3125F}" dt="2022-02-15T07:46:11.124" v="1780" actId="1037"/>
          <ac:spMkLst>
            <pc:docMk/>
            <pc:sldMk cId="1921038381" sldId="335"/>
            <ac:spMk id="3" creationId="{039834E6-C864-46F9-8B24-D2EE628D8DB1}"/>
          </ac:spMkLst>
        </pc:spChg>
        <pc:spChg chg="mod">
          <ac:chgData name="정근채" userId="bf3f9740-ba12-4a95-bdcd-7a89d0b0b3a3" providerId="ADAL" clId="{054D5438-65CC-4BBF-84C1-E11557A3125F}" dt="2022-02-15T07:45:31.389" v="1771" actId="20577"/>
          <ac:spMkLst>
            <pc:docMk/>
            <pc:sldMk cId="1921038381" sldId="335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15T07:47:42.910" v="1785" actId="208"/>
          <ac:spMkLst>
            <pc:docMk/>
            <pc:sldMk cId="1921038381" sldId="335"/>
            <ac:spMk id="9" creationId="{E5A89BC1-566B-4344-B366-5B6803ACC493}"/>
          </ac:spMkLst>
        </pc:spChg>
        <pc:spChg chg="add mod">
          <ac:chgData name="정근채" userId="bf3f9740-ba12-4a95-bdcd-7a89d0b0b3a3" providerId="ADAL" clId="{054D5438-65CC-4BBF-84C1-E11557A3125F}" dt="2022-02-15T07:47:38.273" v="1784" actId="14100"/>
          <ac:spMkLst>
            <pc:docMk/>
            <pc:sldMk cId="1921038381" sldId="335"/>
            <ac:spMk id="10" creationId="{9456BF22-ED03-44BC-8AE1-0CF4D18BE6D9}"/>
          </ac:spMkLst>
        </pc:spChg>
        <pc:spChg chg="add mod">
          <ac:chgData name="정근채" userId="bf3f9740-ba12-4a95-bdcd-7a89d0b0b3a3" providerId="ADAL" clId="{054D5438-65CC-4BBF-84C1-E11557A3125F}" dt="2022-02-15T07:47:55.740" v="1791" actId="14100"/>
          <ac:spMkLst>
            <pc:docMk/>
            <pc:sldMk cId="1921038381" sldId="335"/>
            <ac:spMk id="11" creationId="{81E40D29-AE9A-43CD-A7CA-4976D16FF4BB}"/>
          </ac:spMkLst>
        </pc:spChg>
        <pc:picChg chg="mod">
          <ac:chgData name="정근채" userId="bf3f9740-ba12-4a95-bdcd-7a89d0b0b3a3" providerId="ADAL" clId="{054D5438-65CC-4BBF-84C1-E11557A3125F}" dt="2022-02-03T05:10:52.097" v="761" actId="1076"/>
          <ac:picMkLst>
            <pc:docMk/>
            <pc:sldMk cId="1921038381" sldId="335"/>
            <ac:picMk id="6" creationId="{51974C01-29B9-4431-A432-0996EAC2B913}"/>
          </ac:picMkLst>
        </pc:picChg>
      </pc:sldChg>
      <pc:sldChg chg="addSp modSp mod">
        <pc:chgData name="정근채" userId="bf3f9740-ba12-4a95-bdcd-7a89d0b0b3a3" providerId="ADAL" clId="{054D5438-65CC-4BBF-84C1-E11557A3125F}" dt="2022-02-15T08:01:33.768" v="1826" actId="207"/>
        <pc:sldMkLst>
          <pc:docMk/>
          <pc:sldMk cId="2300776301" sldId="336"/>
        </pc:sldMkLst>
        <pc:spChg chg="add">
          <ac:chgData name="정근채" userId="bf3f9740-ba12-4a95-bdcd-7a89d0b0b3a3" providerId="ADAL" clId="{054D5438-65CC-4BBF-84C1-E11557A3125F}" dt="2022-02-15T08:01:13.830" v="1825" actId="11529"/>
          <ac:spMkLst>
            <pc:docMk/>
            <pc:sldMk cId="2300776301" sldId="336"/>
            <ac:spMk id="3" creationId="{186F25B8-51A7-4158-B8ED-EC46F0CC5114}"/>
          </ac:spMkLst>
        </pc:spChg>
        <pc:spChg chg="mod">
          <ac:chgData name="정근채" userId="bf3f9740-ba12-4a95-bdcd-7a89d0b0b3a3" providerId="ADAL" clId="{054D5438-65CC-4BBF-84C1-E11557A3125F}" dt="2022-02-15T08:01:33.768" v="1826" actId="207"/>
          <ac:spMkLst>
            <pc:docMk/>
            <pc:sldMk cId="2300776301" sldId="336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2-03T05:17:57.238" v="773" actId="208"/>
          <ac:picMkLst>
            <pc:docMk/>
            <pc:sldMk cId="2300776301" sldId="336"/>
            <ac:picMk id="6" creationId="{7CCA6CB8-3BB4-417B-8192-61EF9A378943}"/>
          </ac:picMkLst>
        </pc:picChg>
      </pc:sldChg>
      <pc:sldChg chg="modSp mod">
        <pc:chgData name="정근채" userId="bf3f9740-ba12-4a95-bdcd-7a89d0b0b3a3" providerId="ADAL" clId="{054D5438-65CC-4BBF-84C1-E11557A3125F}" dt="2022-02-15T08:03:39.022" v="1832" actId="208"/>
        <pc:sldMkLst>
          <pc:docMk/>
          <pc:sldMk cId="309218450" sldId="337"/>
        </pc:sldMkLst>
        <pc:picChg chg="mod">
          <ac:chgData name="정근채" userId="bf3f9740-ba12-4a95-bdcd-7a89d0b0b3a3" providerId="ADAL" clId="{054D5438-65CC-4BBF-84C1-E11557A3125F}" dt="2022-02-15T08:03:39.022" v="1832" actId="208"/>
          <ac:picMkLst>
            <pc:docMk/>
            <pc:sldMk cId="309218450" sldId="337"/>
            <ac:picMk id="6" creationId="{ABE8D175-8E4A-448B-8A51-73D263625BEC}"/>
          </ac:picMkLst>
        </pc:picChg>
      </pc:sldChg>
      <pc:sldChg chg="modSp mod">
        <pc:chgData name="정근채" userId="bf3f9740-ba12-4a95-bdcd-7a89d0b0b3a3" providerId="ADAL" clId="{054D5438-65CC-4BBF-84C1-E11557A3125F}" dt="2022-02-15T08:03:34.946" v="1831" actId="208"/>
        <pc:sldMkLst>
          <pc:docMk/>
          <pc:sldMk cId="3549085800" sldId="338"/>
        </pc:sldMkLst>
        <pc:picChg chg="mod">
          <ac:chgData name="정근채" userId="bf3f9740-ba12-4a95-bdcd-7a89d0b0b3a3" providerId="ADAL" clId="{054D5438-65CC-4BBF-84C1-E11557A3125F}" dt="2022-02-15T08:03:34.946" v="1831" actId="208"/>
          <ac:picMkLst>
            <pc:docMk/>
            <pc:sldMk cId="3549085800" sldId="338"/>
            <ac:picMk id="7" creationId="{AE40ADCD-98C3-4831-B747-54D084F84B39}"/>
          </ac:picMkLst>
        </pc:picChg>
        <pc:picChg chg="mod">
          <ac:chgData name="정근채" userId="bf3f9740-ba12-4a95-bdcd-7a89d0b0b3a3" providerId="ADAL" clId="{054D5438-65CC-4BBF-84C1-E11557A3125F}" dt="2022-02-15T08:03:34.539" v="1830" actId="208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mod">
        <pc:chgData name="정근채" userId="bf3f9740-ba12-4a95-bdcd-7a89d0b0b3a3" providerId="ADAL" clId="{054D5438-65CC-4BBF-84C1-E11557A3125F}" dt="2022-02-15T08:06:29.949" v="1833" actId="11529"/>
        <pc:sldMkLst>
          <pc:docMk/>
          <pc:sldMk cId="619804479" sldId="339"/>
        </pc:sldMkLst>
        <pc:spChg chg="add">
          <ac:chgData name="정근채" userId="bf3f9740-ba12-4a95-bdcd-7a89d0b0b3a3" providerId="ADAL" clId="{054D5438-65CC-4BBF-84C1-E11557A3125F}" dt="2022-02-15T08:06:29.949" v="1833" actId="11529"/>
          <ac:spMkLst>
            <pc:docMk/>
            <pc:sldMk cId="619804479" sldId="339"/>
            <ac:spMk id="3" creationId="{0E2616CB-E742-4D5B-A3B3-74F8FC87B74A}"/>
          </ac:spMkLst>
        </pc:spChg>
      </pc:sldChg>
      <pc:sldChg chg="modSp mod">
        <pc:chgData name="정근채" userId="bf3f9740-ba12-4a95-bdcd-7a89d0b0b3a3" providerId="ADAL" clId="{054D5438-65CC-4BBF-84C1-E11557A3125F}" dt="2022-02-15T08:08:25.301" v="1861" actId="6549"/>
        <pc:sldMkLst>
          <pc:docMk/>
          <pc:sldMk cId="3250825818" sldId="340"/>
        </pc:sldMkLst>
        <pc:spChg chg="mod">
          <ac:chgData name="정근채" userId="bf3f9740-ba12-4a95-bdcd-7a89d0b0b3a3" providerId="ADAL" clId="{054D5438-65CC-4BBF-84C1-E11557A3125F}" dt="2022-02-15T08:08:25.301" v="1861" actId="6549"/>
          <ac:spMkLst>
            <pc:docMk/>
            <pc:sldMk cId="3250825818" sldId="340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0:59:26.601" v="2780" actId="20577"/>
        <pc:sldMkLst>
          <pc:docMk/>
          <pc:sldMk cId="2742669600" sldId="341"/>
        </pc:sldMkLst>
        <pc:spChg chg="mod">
          <ac:chgData name="정근채" userId="bf3f9740-ba12-4a95-bdcd-7a89d0b0b3a3" providerId="ADAL" clId="{054D5438-65CC-4BBF-84C1-E11557A3125F}" dt="2022-03-23T00:59:26.601" v="2780" actId="20577"/>
          <ac:spMkLst>
            <pc:docMk/>
            <pc:sldMk cId="2742669600" sldId="341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17:19.858" v="2788" actId="20577"/>
        <pc:sldMkLst>
          <pc:docMk/>
          <pc:sldMk cId="1857541536" sldId="342"/>
        </pc:sldMkLst>
        <pc:spChg chg="mod">
          <ac:chgData name="정근채" userId="bf3f9740-ba12-4a95-bdcd-7a89d0b0b3a3" providerId="ADAL" clId="{054D5438-65CC-4BBF-84C1-E11557A3125F}" dt="2022-03-23T01:17:19.858" v="2788" actId="20577"/>
          <ac:spMkLst>
            <pc:docMk/>
            <pc:sldMk cId="1857541536" sldId="342"/>
            <ac:spMk id="8" creationId="{98CFF145-34AC-4C4C-9F06-76FA12283DAB}"/>
          </ac:spMkLst>
        </pc:spChg>
        <pc:picChg chg="mod">
          <ac:chgData name="정근채" userId="bf3f9740-ba12-4a95-bdcd-7a89d0b0b3a3" providerId="ADAL" clId="{054D5438-65CC-4BBF-84C1-E11557A3125F}" dt="2022-02-15T08:11:04.453" v="1907" actId="1035"/>
          <ac:picMkLst>
            <pc:docMk/>
            <pc:sldMk cId="1857541536" sldId="342"/>
            <ac:picMk id="6" creationId="{B031C82A-756B-47AE-9658-7D71422DB935}"/>
          </ac:picMkLst>
        </pc:picChg>
      </pc:sldChg>
      <pc:sldChg chg="modSp mod">
        <pc:chgData name="정근채" userId="bf3f9740-ba12-4a95-bdcd-7a89d0b0b3a3" providerId="ADAL" clId="{054D5438-65CC-4BBF-84C1-E11557A3125F}" dt="2022-02-15T08:15:24.858" v="1951" actId="207"/>
        <pc:sldMkLst>
          <pc:docMk/>
          <pc:sldMk cId="3377221076" sldId="343"/>
        </pc:sldMkLst>
        <pc:spChg chg="mod">
          <ac:chgData name="정근채" userId="bf3f9740-ba12-4a95-bdcd-7a89d0b0b3a3" providerId="ADAL" clId="{054D5438-65CC-4BBF-84C1-E11557A3125F}" dt="2022-02-15T08:15:24.858" v="1951" actId="207"/>
          <ac:spMkLst>
            <pc:docMk/>
            <pc:sldMk cId="3377221076" sldId="343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17:43.471" v="1955" actId="207"/>
        <pc:sldMkLst>
          <pc:docMk/>
          <pc:sldMk cId="1699147167" sldId="344"/>
        </pc:sldMkLst>
        <pc:spChg chg="mod">
          <ac:chgData name="정근채" userId="bf3f9740-ba12-4a95-bdcd-7a89d0b0b3a3" providerId="ADAL" clId="{054D5438-65CC-4BBF-84C1-E11557A3125F}" dt="2022-02-15T08:17:43.471" v="1955" actId="207"/>
          <ac:spMkLst>
            <pc:docMk/>
            <pc:sldMk cId="1699147167" sldId="344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2:09:09.553" v="2963" actId="207"/>
        <pc:sldMkLst>
          <pc:docMk/>
          <pc:sldMk cId="3694305015" sldId="345"/>
        </pc:sldMkLst>
        <pc:spChg chg="mod">
          <ac:chgData name="정근채" userId="bf3f9740-ba12-4a95-bdcd-7a89d0b0b3a3" providerId="ADAL" clId="{054D5438-65CC-4BBF-84C1-E11557A3125F}" dt="2022-03-23T02:09:09.553" v="2963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30:08.709" v="2087" actId="207"/>
        <pc:sldMkLst>
          <pc:docMk/>
          <pc:sldMk cId="3020126943" sldId="346"/>
        </pc:sldMkLst>
        <pc:spChg chg="mod">
          <ac:chgData name="정근채" userId="bf3f9740-ba12-4a95-bdcd-7a89d0b0b3a3" providerId="ADAL" clId="{054D5438-65CC-4BBF-84C1-E11557A3125F}" dt="2022-02-15T08:30:08.709" v="2087" actId="207"/>
          <ac:spMkLst>
            <pc:docMk/>
            <pc:sldMk cId="3020126943" sldId="346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33:48.961" v="2098" actId="207"/>
        <pc:sldMkLst>
          <pc:docMk/>
          <pc:sldMk cId="1162613842" sldId="347"/>
        </pc:sldMkLst>
        <pc:spChg chg="mod">
          <ac:chgData name="정근채" userId="bf3f9740-ba12-4a95-bdcd-7a89d0b0b3a3" providerId="ADAL" clId="{054D5438-65CC-4BBF-84C1-E11557A3125F}" dt="2022-02-15T08:33:48.961" v="2098" actId="207"/>
          <ac:spMkLst>
            <pc:docMk/>
            <pc:sldMk cId="1162613842" sldId="347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35:34.391" v="2110" actId="207"/>
        <pc:sldMkLst>
          <pc:docMk/>
          <pc:sldMk cId="2198272738" sldId="348"/>
        </pc:sldMkLst>
        <pc:spChg chg="mod">
          <ac:chgData name="정근채" userId="bf3f9740-ba12-4a95-bdcd-7a89d0b0b3a3" providerId="ADAL" clId="{054D5438-65CC-4BBF-84C1-E11557A3125F}" dt="2022-02-15T08:35:34.391" v="2110" actId="207"/>
          <ac:spMkLst>
            <pc:docMk/>
            <pc:sldMk cId="2198272738" sldId="348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36:04.004" v="2114" actId="207"/>
        <pc:sldMkLst>
          <pc:docMk/>
          <pc:sldMk cId="1453568022" sldId="349"/>
        </pc:sldMkLst>
        <pc:spChg chg="mod">
          <ac:chgData name="정근채" userId="bf3f9740-ba12-4a95-bdcd-7a89d0b0b3a3" providerId="ADAL" clId="{054D5438-65CC-4BBF-84C1-E11557A3125F}" dt="2022-02-15T08:36:04.004" v="2114" actId="207"/>
          <ac:spMkLst>
            <pc:docMk/>
            <pc:sldMk cId="1453568022" sldId="349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8:43:17.582" v="2325" actId="207"/>
        <pc:sldMkLst>
          <pc:docMk/>
          <pc:sldMk cId="519954483" sldId="351"/>
        </pc:sldMkLst>
        <pc:spChg chg="mod">
          <ac:chgData name="정근채" userId="bf3f9740-ba12-4a95-bdcd-7a89d0b0b3a3" providerId="ADAL" clId="{054D5438-65CC-4BBF-84C1-E11557A3125F}" dt="2022-01-24T08:28:38.471" v="403" actId="108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1-24T08:28:44.801" v="40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54D5438-65CC-4BBF-84C1-E11557A3125F}" dt="2022-02-15T08:43:17.582" v="2325" actId="207"/>
          <ac:spMkLst>
            <pc:docMk/>
            <pc:sldMk cId="519954483" sldId="351"/>
            <ac:spMk id="8" creationId="{98CFF145-34AC-4C4C-9F06-76FA12283DAB}"/>
          </ac:spMkLst>
        </pc:spChg>
      </pc:sldChg>
      <pc:sldChg chg="addSp modSp mod">
        <pc:chgData name="정근채" userId="bf3f9740-ba12-4a95-bdcd-7a89d0b0b3a3" providerId="ADAL" clId="{054D5438-65CC-4BBF-84C1-E11557A3125F}" dt="2022-02-18T06:19:57.761" v="2769" actId="1038"/>
        <pc:sldMkLst>
          <pc:docMk/>
          <pc:sldMk cId="2608177811" sldId="352"/>
        </pc:sldMkLst>
        <pc:spChg chg="mod">
          <ac:chgData name="정근채" userId="bf3f9740-ba12-4a95-bdcd-7a89d0b0b3a3" providerId="ADAL" clId="{054D5438-65CC-4BBF-84C1-E11557A3125F}" dt="2022-01-24T08:28:47.632" v="411" actId="27636"/>
          <ac:spMkLst>
            <pc:docMk/>
            <pc:sldMk cId="2608177811" sldId="352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2-18T06:19:57.761" v="2769" actId="1038"/>
          <ac:spMkLst>
            <pc:docMk/>
            <pc:sldMk cId="2608177811" sldId="352"/>
            <ac:spMk id="8" creationId="{27569E51-6229-4514-A4CA-69F9C9B02826}"/>
          </ac:spMkLst>
        </pc:spChg>
        <pc:spChg chg="mod">
          <ac:chgData name="정근채" userId="bf3f9740-ba12-4a95-bdcd-7a89d0b0b3a3" providerId="ADAL" clId="{054D5438-65CC-4BBF-84C1-E11557A3125F}" dt="2022-02-18T06:19:02.513" v="2742" actId="1076"/>
          <ac:spMkLst>
            <pc:docMk/>
            <pc:sldMk cId="2608177811" sldId="352"/>
            <ac:spMk id="16" creationId="{AF9C898D-E820-4E31-B90C-50C1D7B55504}"/>
          </ac:spMkLst>
        </pc:spChg>
        <pc:spChg chg="mod">
          <ac:chgData name="정근채" userId="bf3f9740-ba12-4a95-bdcd-7a89d0b0b3a3" providerId="ADAL" clId="{054D5438-65CC-4BBF-84C1-E11557A3125F}" dt="2022-02-18T06:19:06.380" v="2743" actId="1076"/>
          <ac:spMkLst>
            <pc:docMk/>
            <pc:sldMk cId="2608177811" sldId="352"/>
            <ac:spMk id="17" creationId="{2BB6BBBA-AD04-4B62-84BB-3E2C575BC69C}"/>
          </ac:spMkLst>
        </pc:spChg>
      </pc:sldChg>
      <pc:sldChg chg="addSp delSp modSp mod">
        <pc:chgData name="정근채" userId="bf3f9740-ba12-4a95-bdcd-7a89d0b0b3a3" providerId="ADAL" clId="{054D5438-65CC-4BBF-84C1-E11557A3125F}" dt="2022-02-18T06:18:33.515" v="2741" actId="14100"/>
        <pc:sldMkLst>
          <pc:docMk/>
          <pc:sldMk cId="2000747722" sldId="353"/>
        </pc:sldMkLst>
        <pc:spChg chg="mod">
          <ac:chgData name="정근채" userId="bf3f9740-ba12-4a95-bdcd-7a89d0b0b3a3" providerId="ADAL" clId="{054D5438-65CC-4BBF-84C1-E11557A3125F}" dt="2022-02-03T05:32:26.453" v="999" actId="1076"/>
          <ac:spMkLst>
            <pc:docMk/>
            <pc:sldMk cId="2000747722" sldId="353"/>
            <ac:spMk id="4" creationId="{58AB20E7-2F91-49F3-9B34-74CEACC53668}"/>
          </ac:spMkLst>
        </pc:spChg>
        <pc:spChg chg="mod">
          <ac:chgData name="정근채" userId="bf3f9740-ba12-4a95-bdcd-7a89d0b0b3a3" providerId="ADAL" clId="{054D5438-65CC-4BBF-84C1-E11557A3125F}" dt="2022-01-24T08:28:49.718" v="413" actId="27636"/>
          <ac:spMkLst>
            <pc:docMk/>
            <pc:sldMk cId="2000747722" sldId="353"/>
            <ac:spMk id="5" creationId="{864FABE7-5D73-4BB8-8C5F-49D50641504A}"/>
          </ac:spMkLst>
        </pc:spChg>
        <pc:spChg chg="mod">
          <ac:chgData name="정근채" userId="bf3f9740-ba12-4a95-bdcd-7a89d0b0b3a3" providerId="ADAL" clId="{054D5438-65CC-4BBF-84C1-E11557A3125F}" dt="2022-02-18T06:18:26.380" v="2738" actId="1076"/>
          <ac:spMkLst>
            <pc:docMk/>
            <pc:sldMk cId="2000747722" sldId="353"/>
            <ac:spMk id="6" creationId="{D0297884-4F47-4384-AD11-7CF26A9A86FD}"/>
          </ac:spMkLst>
        </pc:spChg>
        <pc:spChg chg="add del mod">
          <ac:chgData name="정근채" userId="bf3f9740-ba12-4a95-bdcd-7a89d0b0b3a3" providerId="ADAL" clId="{054D5438-65CC-4BBF-84C1-E11557A3125F}" dt="2022-02-04T06:30:08.885" v="1046" actId="478"/>
          <ac:spMkLst>
            <pc:docMk/>
            <pc:sldMk cId="2000747722" sldId="353"/>
            <ac:spMk id="8" creationId="{01D59867-E2DE-4669-9CBA-5D273CA19577}"/>
          </ac:spMkLst>
        </pc:spChg>
        <pc:spChg chg="add mod">
          <ac:chgData name="정근채" userId="bf3f9740-ba12-4a95-bdcd-7a89d0b0b3a3" providerId="ADAL" clId="{054D5438-65CC-4BBF-84C1-E11557A3125F}" dt="2022-02-18T06:18:26.380" v="2738" actId="1076"/>
          <ac:spMkLst>
            <pc:docMk/>
            <pc:sldMk cId="2000747722" sldId="353"/>
            <ac:spMk id="11" creationId="{F5290E91-7F02-4877-B1BB-E337D6EB6574}"/>
          </ac:spMkLst>
        </pc:spChg>
        <pc:spChg chg="mod">
          <ac:chgData name="정근채" userId="bf3f9740-ba12-4a95-bdcd-7a89d0b0b3a3" providerId="ADAL" clId="{054D5438-65CC-4BBF-84C1-E11557A3125F}" dt="2022-02-18T06:18:26.380" v="2738" actId="1076"/>
          <ac:spMkLst>
            <pc:docMk/>
            <pc:sldMk cId="2000747722" sldId="353"/>
            <ac:spMk id="13" creationId="{D918E1C4-A18F-4950-8EBC-BC72E335EA0F}"/>
          </ac:spMkLst>
        </pc:spChg>
        <pc:spChg chg="mod">
          <ac:chgData name="정근채" userId="bf3f9740-ba12-4a95-bdcd-7a89d0b0b3a3" providerId="ADAL" clId="{054D5438-65CC-4BBF-84C1-E11557A3125F}" dt="2022-02-18T06:18:26.380" v="2738" actId="1076"/>
          <ac:spMkLst>
            <pc:docMk/>
            <pc:sldMk cId="2000747722" sldId="353"/>
            <ac:spMk id="14" creationId="{884CDE1B-A81A-484E-A801-DE537610E652}"/>
          </ac:spMkLst>
        </pc:spChg>
        <pc:spChg chg="add del mod">
          <ac:chgData name="정근채" userId="bf3f9740-ba12-4a95-bdcd-7a89d0b0b3a3" providerId="ADAL" clId="{054D5438-65CC-4BBF-84C1-E11557A3125F}" dt="2022-02-18T06:18:20.935" v="2737" actId="1035"/>
          <ac:spMkLst>
            <pc:docMk/>
            <pc:sldMk cId="2000747722" sldId="353"/>
            <ac:spMk id="15" creationId="{B77153AC-A8D2-46C6-8FE6-1CE8F25BFE5A}"/>
          </ac:spMkLst>
        </pc:spChg>
        <pc:spChg chg="mod">
          <ac:chgData name="정근채" userId="bf3f9740-ba12-4a95-bdcd-7a89d0b0b3a3" providerId="ADAL" clId="{054D5438-65CC-4BBF-84C1-E11557A3125F}" dt="2022-02-18T06:18:26.380" v="2738" actId="1076"/>
          <ac:spMkLst>
            <pc:docMk/>
            <pc:sldMk cId="2000747722" sldId="353"/>
            <ac:spMk id="16" creationId="{AF9C898D-E820-4E31-B90C-50C1D7B55504}"/>
          </ac:spMkLst>
        </pc:spChg>
        <pc:spChg chg="add del mod">
          <ac:chgData name="정근채" userId="bf3f9740-ba12-4a95-bdcd-7a89d0b0b3a3" providerId="ADAL" clId="{054D5438-65CC-4BBF-84C1-E11557A3125F}" dt="2022-02-18T06:18:20.935" v="2737" actId="1035"/>
          <ac:spMkLst>
            <pc:docMk/>
            <pc:sldMk cId="2000747722" sldId="353"/>
            <ac:spMk id="17" creationId="{2BB6BBBA-AD04-4B62-84BB-3E2C575BC69C}"/>
          </ac:spMkLst>
        </pc:spChg>
        <pc:picChg chg="mod">
          <ac:chgData name="정근채" userId="bf3f9740-ba12-4a95-bdcd-7a89d0b0b3a3" providerId="ADAL" clId="{054D5438-65CC-4BBF-84C1-E11557A3125F}" dt="2022-02-18T06:18:26.380" v="2738" actId="1076"/>
          <ac:picMkLst>
            <pc:docMk/>
            <pc:sldMk cId="2000747722" sldId="353"/>
            <ac:picMk id="3" creationId="{D43CF185-F130-4FDD-93D2-E14D9357822F}"/>
          </ac:picMkLst>
        </pc:picChg>
        <pc:cxnChg chg="add del mod">
          <ac:chgData name="정근채" userId="bf3f9740-ba12-4a95-bdcd-7a89d0b0b3a3" providerId="ADAL" clId="{054D5438-65CC-4BBF-84C1-E11557A3125F}" dt="2022-02-18T06:18:33.515" v="2741" actId="14100"/>
          <ac:cxnSpMkLst>
            <pc:docMk/>
            <pc:sldMk cId="2000747722" sldId="353"/>
            <ac:cxnSpMk id="7" creationId="{A8F1CD3F-4936-4D1A-8316-C0CCC859BE27}"/>
          </ac:cxnSpMkLst>
        </pc:cxnChg>
      </pc:sldChg>
      <pc:sldChg chg="addSp modSp mod">
        <pc:chgData name="정근채" userId="bf3f9740-ba12-4a95-bdcd-7a89d0b0b3a3" providerId="ADAL" clId="{054D5438-65CC-4BBF-84C1-E11557A3125F}" dt="2022-03-23T01:32:46.781" v="2790" actId="11529"/>
        <pc:sldMkLst>
          <pc:docMk/>
          <pc:sldMk cId="401953298" sldId="354"/>
        </pc:sldMkLst>
        <pc:spChg chg="add">
          <ac:chgData name="정근채" userId="bf3f9740-ba12-4a95-bdcd-7a89d0b0b3a3" providerId="ADAL" clId="{054D5438-65CC-4BBF-84C1-E11557A3125F}" dt="2022-02-15T08:45:05.756" v="2326" actId="11529"/>
          <ac:spMkLst>
            <pc:docMk/>
            <pc:sldMk cId="401953298" sldId="354"/>
            <ac:spMk id="3" creationId="{13E73F51-69E5-48FB-8A31-7C4548D8F7D3}"/>
          </ac:spMkLst>
        </pc:spChg>
        <pc:spChg chg="mod">
          <ac:chgData name="정근채" userId="bf3f9740-ba12-4a95-bdcd-7a89d0b0b3a3" providerId="ADAL" clId="{054D5438-65CC-4BBF-84C1-E11557A3125F}" dt="2022-01-24T08:28:51.931" v="415" actId="27636"/>
          <ac:spMkLst>
            <pc:docMk/>
            <pc:sldMk cId="401953298" sldId="354"/>
            <ac:spMk id="5" creationId="{864FABE7-5D73-4BB8-8C5F-49D50641504A}"/>
          </ac:spMkLst>
        </pc:spChg>
        <pc:spChg chg="add">
          <ac:chgData name="정근채" userId="bf3f9740-ba12-4a95-bdcd-7a89d0b0b3a3" providerId="ADAL" clId="{054D5438-65CC-4BBF-84C1-E11557A3125F}" dt="2022-03-23T01:32:32.035" v="2789" actId="11529"/>
          <ac:spMkLst>
            <pc:docMk/>
            <pc:sldMk cId="401953298" sldId="354"/>
            <ac:spMk id="6" creationId="{AD9F54BE-6F7B-40D8-B0AA-B93F8434960C}"/>
          </ac:spMkLst>
        </pc:spChg>
        <pc:spChg chg="add mod">
          <ac:chgData name="정근채" userId="bf3f9740-ba12-4a95-bdcd-7a89d0b0b3a3" providerId="ADAL" clId="{054D5438-65CC-4BBF-84C1-E11557A3125F}" dt="2022-02-15T08:45:21.629" v="2330" actId="14100"/>
          <ac:spMkLst>
            <pc:docMk/>
            <pc:sldMk cId="401953298" sldId="354"/>
            <ac:spMk id="7" creationId="{756C7BF6-91DC-4C4D-BACD-72B4323D08E3}"/>
          </ac:spMkLst>
        </pc:spChg>
        <pc:spChg chg="add">
          <ac:chgData name="정근채" userId="bf3f9740-ba12-4a95-bdcd-7a89d0b0b3a3" providerId="ADAL" clId="{054D5438-65CC-4BBF-84C1-E11557A3125F}" dt="2022-03-23T01:32:46.781" v="2790" actId="11529"/>
          <ac:spMkLst>
            <pc:docMk/>
            <pc:sldMk cId="401953298" sldId="354"/>
            <ac:spMk id="8" creationId="{37C1A793-B973-40E6-B984-92534C72DE50}"/>
          </ac:spMkLst>
        </pc:spChg>
      </pc:sldChg>
      <pc:sldChg chg="addSp modSp mod">
        <pc:chgData name="정근채" userId="bf3f9740-ba12-4a95-bdcd-7a89d0b0b3a3" providerId="ADAL" clId="{054D5438-65CC-4BBF-84C1-E11557A3125F}" dt="2022-02-15T08:46:03.452" v="2331" actId="11529"/>
        <pc:sldMkLst>
          <pc:docMk/>
          <pc:sldMk cId="1343116753" sldId="355"/>
        </pc:sldMkLst>
        <pc:spChg chg="add">
          <ac:chgData name="정근채" userId="bf3f9740-ba12-4a95-bdcd-7a89d0b0b3a3" providerId="ADAL" clId="{054D5438-65CC-4BBF-84C1-E11557A3125F}" dt="2022-02-15T08:46:03.452" v="2331" actId="11529"/>
          <ac:spMkLst>
            <pc:docMk/>
            <pc:sldMk cId="1343116753" sldId="355"/>
            <ac:spMk id="3" creationId="{E07FDEDF-9795-4E1F-A672-FBCE5AABC36E}"/>
          </ac:spMkLst>
        </pc:spChg>
        <pc:spChg chg="mod">
          <ac:chgData name="정근채" userId="bf3f9740-ba12-4a95-bdcd-7a89d0b0b3a3" providerId="ADAL" clId="{054D5438-65CC-4BBF-84C1-E11557A3125F}" dt="2022-01-24T08:28:56.169" v="417" actId="27636"/>
          <ac:spMkLst>
            <pc:docMk/>
            <pc:sldMk cId="1343116753" sldId="355"/>
            <ac:spMk id="5" creationId="{864FABE7-5D73-4BB8-8C5F-49D50641504A}"/>
          </ac:spMkLst>
        </pc:spChg>
      </pc:sldChg>
      <pc:sldChg chg="addSp delSp modSp mod">
        <pc:chgData name="정근채" userId="bf3f9740-ba12-4a95-bdcd-7a89d0b0b3a3" providerId="ADAL" clId="{054D5438-65CC-4BBF-84C1-E11557A3125F}" dt="2022-02-03T05:32:49.550" v="1002" actId="207"/>
        <pc:sldMkLst>
          <pc:docMk/>
          <pc:sldMk cId="590151596" sldId="356"/>
        </pc:sldMkLst>
        <pc:spChg chg="del">
          <ac:chgData name="정근채" userId="bf3f9740-ba12-4a95-bdcd-7a89d0b0b3a3" providerId="ADAL" clId="{054D5438-65CC-4BBF-84C1-E11557A3125F}" dt="2022-01-24T08:29:04.962" v="418" actId="478"/>
          <ac:spMkLst>
            <pc:docMk/>
            <pc:sldMk cId="590151596" sldId="356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1-24T08:29:05.367" v="419"/>
          <ac:spMkLst>
            <pc:docMk/>
            <pc:sldMk cId="590151596" sldId="356"/>
            <ac:spMk id="6" creationId="{AD3A70C6-9BDC-4FCE-B853-A3F754C148B2}"/>
          </ac:spMkLst>
        </pc:spChg>
        <pc:spChg chg="mod">
          <ac:chgData name="정근채" userId="bf3f9740-ba12-4a95-bdcd-7a89d0b0b3a3" providerId="ADAL" clId="{054D5438-65CC-4BBF-84C1-E11557A3125F}" dt="2022-02-03T05:32:49.550" v="1002" actId="207"/>
          <ac:spMkLst>
            <pc:docMk/>
            <pc:sldMk cId="590151596" sldId="356"/>
            <ac:spMk id="8" creationId="{98CFF145-34AC-4C4C-9F06-76FA12283DAB}"/>
          </ac:spMkLst>
        </pc:spChg>
      </pc:sldChg>
      <pc:sldChg chg="modSp del mod">
        <pc:chgData name="정근채" userId="bf3f9740-ba12-4a95-bdcd-7a89d0b0b3a3" providerId="ADAL" clId="{054D5438-65CC-4BBF-84C1-E11557A3125F}" dt="2022-02-15T08:48:04.144" v="2339" actId="47"/>
        <pc:sldMkLst>
          <pc:docMk/>
          <pc:sldMk cId="3143995203" sldId="357"/>
        </pc:sldMkLst>
        <pc:spChg chg="mod">
          <ac:chgData name="정근채" userId="bf3f9740-ba12-4a95-bdcd-7a89d0b0b3a3" providerId="ADAL" clId="{054D5438-65CC-4BBF-84C1-E11557A3125F}" dt="2022-01-24T08:29:18.271" v="423" actId="27636"/>
          <ac:spMkLst>
            <pc:docMk/>
            <pc:sldMk cId="3143995203" sldId="357"/>
            <ac:spMk id="5" creationId="{864FABE7-5D73-4BB8-8C5F-49D50641504A}"/>
          </ac:spMkLst>
        </pc:spChg>
      </pc:sldChg>
      <pc:sldChg chg="addSp delSp modSp mod">
        <pc:chgData name="정근채" userId="bf3f9740-ba12-4a95-bdcd-7a89d0b0b3a3" providerId="ADAL" clId="{054D5438-65CC-4BBF-84C1-E11557A3125F}" dt="2022-02-15T08:47:47.122" v="2338" actId="1076"/>
        <pc:sldMkLst>
          <pc:docMk/>
          <pc:sldMk cId="1629404743" sldId="358"/>
        </pc:sldMkLst>
        <pc:spChg chg="del mod">
          <ac:chgData name="정근채" userId="bf3f9740-ba12-4a95-bdcd-7a89d0b0b3a3" providerId="ADAL" clId="{054D5438-65CC-4BBF-84C1-E11557A3125F}" dt="2022-01-24T08:29:13.070" v="420" actId="478"/>
          <ac:spMkLst>
            <pc:docMk/>
            <pc:sldMk cId="1629404743" sldId="358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1-24T08:29:13.635" v="421"/>
          <ac:spMkLst>
            <pc:docMk/>
            <pc:sldMk cId="1629404743" sldId="358"/>
            <ac:spMk id="6" creationId="{554EEC0A-86E5-4C93-8DF6-0F9CB21652E7}"/>
          </ac:spMkLst>
        </pc:spChg>
        <pc:spChg chg="mod">
          <ac:chgData name="정근채" userId="bf3f9740-ba12-4a95-bdcd-7a89d0b0b3a3" providerId="ADAL" clId="{054D5438-65CC-4BBF-84C1-E11557A3125F}" dt="2022-02-15T08:46:50.764" v="2336" actId="207"/>
          <ac:spMkLst>
            <pc:docMk/>
            <pc:sldMk cId="1629404743" sldId="358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2-15T08:47:47.122" v="2338" actId="1076"/>
          <ac:picMkLst>
            <pc:docMk/>
            <pc:sldMk cId="1629404743" sldId="358"/>
            <ac:picMk id="7" creationId="{4DA0DA59-A210-4688-A341-5D5FCE17E507}"/>
          </ac:picMkLst>
        </pc:picChg>
      </pc:sldChg>
      <pc:sldChg chg="modSp mod">
        <pc:chgData name="정근채" userId="bf3f9740-ba12-4a95-bdcd-7a89d0b0b3a3" providerId="ADAL" clId="{054D5438-65CC-4BBF-84C1-E11557A3125F}" dt="2022-01-24T08:29:20.967" v="425" actId="27636"/>
        <pc:sldMkLst>
          <pc:docMk/>
          <pc:sldMk cId="1270465688" sldId="359"/>
        </pc:sldMkLst>
        <pc:spChg chg="mod">
          <ac:chgData name="정근채" userId="bf3f9740-ba12-4a95-bdcd-7a89d0b0b3a3" providerId="ADAL" clId="{054D5438-65CC-4BBF-84C1-E11557A3125F}" dt="2022-01-24T08:27:50.768" v="390" actId="108"/>
          <ac:spMkLst>
            <pc:docMk/>
            <pc:sldMk cId="1270465688" sldId="359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1-24T08:29:20.967" v="425" actId="27636"/>
          <ac:spMkLst>
            <pc:docMk/>
            <pc:sldMk cId="1270465688" sldId="359"/>
            <ac:spMk id="5" creationId="{864FABE7-5D73-4BB8-8C5F-49D50641504A}"/>
          </ac:spMkLst>
        </pc:spChg>
      </pc:sldChg>
      <pc:sldChg chg="addSp delSp modSp mod">
        <pc:chgData name="정근채" userId="bf3f9740-ba12-4a95-bdcd-7a89d0b0b3a3" providerId="ADAL" clId="{054D5438-65CC-4BBF-84C1-E11557A3125F}" dt="2022-02-15T08:48:40.524" v="2341" actId="207"/>
        <pc:sldMkLst>
          <pc:docMk/>
          <pc:sldMk cId="2074501264" sldId="360"/>
        </pc:sldMkLst>
        <pc:spChg chg="del mod">
          <ac:chgData name="정근채" userId="bf3f9740-ba12-4a95-bdcd-7a89d0b0b3a3" providerId="ADAL" clId="{054D5438-65CC-4BBF-84C1-E11557A3125F}" dt="2022-01-24T08:29:26.837" v="426" actId="478"/>
          <ac:spMkLst>
            <pc:docMk/>
            <pc:sldMk cId="2074501264" sldId="360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1-24T08:29:27.987" v="427"/>
          <ac:spMkLst>
            <pc:docMk/>
            <pc:sldMk cId="2074501264" sldId="360"/>
            <ac:spMk id="6" creationId="{C0E0C7BB-089B-4E76-B896-EA6048BDFBCC}"/>
          </ac:spMkLst>
        </pc:spChg>
        <pc:spChg chg="mod">
          <ac:chgData name="정근채" userId="bf3f9740-ba12-4a95-bdcd-7a89d0b0b3a3" providerId="ADAL" clId="{054D5438-65CC-4BBF-84C1-E11557A3125F}" dt="2022-02-15T08:48:40.524" v="2341" actId="207"/>
          <ac:spMkLst>
            <pc:docMk/>
            <pc:sldMk cId="2074501264" sldId="360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2-15T08:49:26.782" v="2344" actId="11529"/>
        <pc:sldMkLst>
          <pc:docMk/>
          <pc:sldMk cId="2872737986" sldId="361"/>
        </pc:sldMkLst>
        <pc:spChg chg="add">
          <ac:chgData name="정근채" userId="bf3f9740-ba12-4a95-bdcd-7a89d0b0b3a3" providerId="ADAL" clId="{054D5438-65CC-4BBF-84C1-E11557A3125F}" dt="2022-02-15T08:49:26.782" v="2344" actId="11529"/>
          <ac:spMkLst>
            <pc:docMk/>
            <pc:sldMk cId="2872737986" sldId="361"/>
            <ac:spMk id="3" creationId="{0B854CD8-B55B-4D52-88AE-D488148C4933}"/>
          </ac:spMkLst>
        </pc:spChg>
        <pc:spChg chg="del mod">
          <ac:chgData name="정근채" userId="bf3f9740-ba12-4a95-bdcd-7a89d0b0b3a3" providerId="ADAL" clId="{054D5438-65CC-4BBF-84C1-E11557A3125F}" dt="2022-01-24T08:29:34.859" v="428" actId="478"/>
          <ac:spMkLst>
            <pc:docMk/>
            <pc:sldMk cId="2872737986" sldId="361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1-24T08:29:35.285" v="429"/>
          <ac:spMkLst>
            <pc:docMk/>
            <pc:sldMk cId="2872737986" sldId="361"/>
            <ac:spMk id="7" creationId="{A7B3FD54-0058-4D85-8AB6-209E4ACF4396}"/>
          </ac:spMkLst>
        </pc:spChg>
        <pc:spChg chg="mod">
          <ac:chgData name="정근채" userId="bf3f9740-ba12-4a95-bdcd-7a89d0b0b3a3" providerId="ADAL" clId="{054D5438-65CC-4BBF-84C1-E11557A3125F}" dt="2022-02-15T08:49:03.260" v="2343" actId="207"/>
          <ac:spMkLst>
            <pc:docMk/>
            <pc:sldMk cId="2872737986" sldId="361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3-23T01:37:32.350" v="2793" actId="14100"/>
        <pc:sldMkLst>
          <pc:docMk/>
          <pc:sldMk cId="1420520479" sldId="362"/>
        </pc:sldMkLst>
        <pc:spChg chg="del mod">
          <ac:chgData name="정근채" userId="bf3f9740-ba12-4a95-bdcd-7a89d0b0b3a3" providerId="ADAL" clId="{054D5438-65CC-4BBF-84C1-E11557A3125F}" dt="2022-01-24T08:29:40.252" v="430" actId="478"/>
          <ac:spMkLst>
            <pc:docMk/>
            <pc:sldMk cId="1420520479" sldId="362"/>
            <ac:spMk id="5" creationId="{864FABE7-5D73-4BB8-8C5F-49D50641504A}"/>
          </ac:spMkLst>
        </pc:spChg>
        <pc:spChg chg="add mod">
          <ac:chgData name="정근채" userId="bf3f9740-ba12-4a95-bdcd-7a89d0b0b3a3" providerId="ADAL" clId="{054D5438-65CC-4BBF-84C1-E11557A3125F}" dt="2022-01-24T08:29:40.674" v="431"/>
          <ac:spMkLst>
            <pc:docMk/>
            <pc:sldMk cId="1420520479" sldId="362"/>
            <ac:spMk id="6" creationId="{13EABFA9-DBC2-4D97-8232-642FD5FFEAC4}"/>
          </ac:spMkLst>
        </pc:spChg>
        <pc:cxnChg chg="add mod">
          <ac:chgData name="정근채" userId="bf3f9740-ba12-4a95-bdcd-7a89d0b0b3a3" providerId="ADAL" clId="{054D5438-65CC-4BBF-84C1-E11557A3125F}" dt="2022-03-23T01:37:32.350" v="2793" actId="14100"/>
          <ac:cxnSpMkLst>
            <pc:docMk/>
            <pc:sldMk cId="1420520479" sldId="362"/>
            <ac:cxnSpMk id="5" creationId="{5B8E8DCE-8BEA-4295-A80D-D33425C5D122}"/>
          </ac:cxnSpMkLst>
        </pc:cxnChg>
      </pc:sldChg>
      <pc:sldChg chg="addSp modSp mod">
        <pc:chgData name="정근채" userId="bf3f9740-ba12-4a95-bdcd-7a89d0b0b3a3" providerId="ADAL" clId="{054D5438-65CC-4BBF-84C1-E11557A3125F}" dt="2022-02-15T08:51:30.879" v="2353" actId="207"/>
        <pc:sldMkLst>
          <pc:docMk/>
          <pc:sldMk cId="416932244" sldId="363"/>
        </pc:sldMkLst>
        <pc:spChg chg="mod">
          <ac:chgData name="정근채" userId="bf3f9740-ba12-4a95-bdcd-7a89d0b0b3a3" providerId="ADAL" clId="{054D5438-65CC-4BBF-84C1-E11557A3125F}" dt="2022-02-15T08:51:30.879" v="2353" actId="207"/>
          <ac:spMkLst>
            <pc:docMk/>
            <pc:sldMk cId="416932244" sldId="363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1-24T08:30:37.883" v="434" actId="1076"/>
          <ac:picMkLst>
            <pc:docMk/>
            <pc:sldMk cId="416932244" sldId="363"/>
            <ac:picMk id="6" creationId="{3824CD24-ED35-4AAE-B950-93D8815065B4}"/>
          </ac:picMkLst>
        </pc:picChg>
      </pc:sldChg>
      <pc:sldChg chg="modSp mod">
        <pc:chgData name="정근채" userId="bf3f9740-ba12-4a95-bdcd-7a89d0b0b3a3" providerId="ADAL" clId="{054D5438-65CC-4BBF-84C1-E11557A3125F}" dt="2022-03-23T01:42:26.762" v="2794" actId="20577"/>
        <pc:sldMkLst>
          <pc:docMk/>
          <pc:sldMk cId="3424410603" sldId="364"/>
        </pc:sldMkLst>
        <pc:spChg chg="mod">
          <ac:chgData name="정근채" userId="bf3f9740-ba12-4a95-bdcd-7a89d0b0b3a3" providerId="ADAL" clId="{054D5438-65CC-4BBF-84C1-E11557A3125F}" dt="2022-03-23T01:42:26.762" v="2794" actId="20577"/>
          <ac:spMkLst>
            <pc:docMk/>
            <pc:sldMk cId="3424410603" sldId="364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44:21.031" v="2798" actId="20577"/>
        <pc:sldMkLst>
          <pc:docMk/>
          <pc:sldMk cId="2923719215" sldId="365"/>
        </pc:sldMkLst>
        <pc:spChg chg="mod">
          <ac:chgData name="정근채" userId="bf3f9740-ba12-4a95-bdcd-7a89d0b0b3a3" providerId="ADAL" clId="{054D5438-65CC-4BBF-84C1-E11557A3125F}" dt="2022-03-23T01:44:21.031" v="2798" actId="20577"/>
          <ac:spMkLst>
            <pc:docMk/>
            <pc:sldMk cId="2923719215" sldId="365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07:23.126" v="2392" actId="207"/>
        <pc:sldMkLst>
          <pc:docMk/>
          <pc:sldMk cId="3856543969" sldId="366"/>
        </pc:sldMkLst>
        <pc:spChg chg="mod">
          <ac:chgData name="정근채" userId="bf3f9740-ba12-4a95-bdcd-7a89d0b0b3a3" providerId="ADAL" clId="{054D5438-65CC-4BBF-84C1-E11557A3125F}" dt="2022-02-15T09:07:23.126" v="2392" actId="207"/>
          <ac:spMkLst>
            <pc:docMk/>
            <pc:sldMk cId="3856543969" sldId="366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08:05.611" v="2398" actId="207"/>
        <pc:sldMkLst>
          <pc:docMk/>
          <pc:sldMk cId="935924493" sldId="367"/>
        </pc:sldMkLst>
        <pc:spChg chg="mod">
          <ac:chgData name="정근채" userId="bf3f9740-ba12-4a95-bdcd-7a89d0b0b3a3" providerId="ADAL" clId="{054D5438-65CC-4BBF-84C1-E11557A3125F}" dt="2022-02-15T09:08:05.611" v="2398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08:50.388" v="2402" actId="207"/>
        <pc:sldMkLst>
          <pc:docMk/>
          <pc:sldMk cId="3219237417" sldId="368"/>
        </pc:sldMkLst>
        <pc:spChg chg="mod">
          <ac:chgData name="정근채" userId="bf3f9740-ba12-4a95-bdcd-7a89d0b0b3a3" providerId="ADAL" clId="{054D5438-65CC-4BBF-84C1-E11557A3125F}" dt="2022-02-15T09:08:50.388" v="2402" actId="207"/>
          <ac:spMkLst>
            <pc:docMk/>
            <pc:sldMk cId="3219237417" sldId="368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46:44.785" v="2799" actId="20577"/>
        <pc:sldMkLst>
          <pc:docMk/>
          <pc:sldMk cId="3153420987" sldId="369"/>
        </pc:sldMkLst>
        <pc:spChg chg="mod">
          <ac:chgData name="정근채" userId="bf3f9740-ba12-4a95-bdcd-7a89d0b0b3a3" providerId="ADAL" clId="{054D5438-65CC-4BBF-84C1-E11557A3125F}" dt="2022-03-23T01:46:44.785" v="2799" actId="20577"/>
          <ac:spMkLst>
            <pc:docMk/>
            <pc:sldMk cId="3153420987" sldId="369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46:59.936" v="2800" actId="207"/>
        <pc:sldMkLst>
          <pc:docMk/>
          <pc:sldMk cId="2056604897" sldId="370"/>
        </pc:sldMkLst>
        <pc:spChg chg="mod">
          <ac:chgData name="정근채" userId="bf3f9740-ba12-4a95-bdcd-7a89d0b0b3a3" providerId="ADAL" clId="{054D5438-65CC-4BBF-84C1-E11557A3125F}" dt="2022-03-23T01:46:59.936" v="2800" actId="207"/>
          <ac:spMkLst>
            <pc:docMk/>
            <pc:sldMk cId="2056604897" sldId="370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0:56.768" v="2446" actId="207"/>
        <pc:sldMkLst>
          <pc:docMk/>
          <pc:sldMk cId="2802061296" sldId="371"/>
        </pc:sldMkLst>
        <pc:spChg chg="mod">
          <ac:chgData name="정근채" userId="bf3f9740-ba12-4a95-bdcd-7a89d0b0b3a3" providerId="ADAL" clId="{054D5438-65CC-4BBF-84C1-E11557A3125F}" dt="2022-02-15T09:10:56.768" v="2446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48:37.415" v="2813"/>
        <pc:sldMkLst>
          <pc:docMk/>
          <pc:sldMk cId="3864366784" sldId="372"/>
        </pc:sldMkLst>
        <pc:spChg chg="mod">
          <ac:chgData name="정근채" userId="bf3f9740-ba12-4a95-bdcd-7a89d0b0b3a3" providerId="ADAL" clId="{054D5438-65CC-4BBF-84C1-E11557A3125F}" dt="2022-03-23T01:48:37.415" v="2813"/>
          <ac:spMkLst>
            <pc:docMk/>
            <pc:sldMk cId="3864366784" sldId="372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5:09.407" v="2480" actId="207"/>
        <pc:sldMkLst>
          <pc:docMk/>
          <pc:sldMk cId="3994681462" sldId="373"/>
        </pc:sldMkLst>
        <pc:spChg chg="mod">
          <ac:chgData name="정근채" userId="bf3f9740-ba12-4a95-bdcd-7a89d0b0b3a3" providerId="ADAL" clId="{054D5438-65CC-4BBF-84C1-E11557A3125F}" dt="2022-02-15T09:15:09.407" v="2480" actId="207"/>
          <ac:spMkLst>
            <pc:docMk/>
            <pc:sldMk cId="3994681462" sldId="373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5:38.800" v="2483" actId="207"/>
        <pc:sldMkLst>
          <pc:docMk/>
          <pc:sldMk cId="858738215" sldId="374"/>
        </pc:sldMkLst>
        <pc:spChg chg="mod">
          <ac:chgData name="정근채" userId="bf3f9740-ba12-4a95-bdcd-7a89d0b0b3a3" providerId="ADAL" clId="{054D5438-65CC-4BBF-84C1-E11557A3125F}" dt="2022-02-15T09:15:38.800" v="2483" actId="207"/>
          <ac:spMkLst>
            <pc:docMk/>
            <pc:sldMk cId="858738215" sldId="374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6:39.320" v="2496" actId="207"/>
        <pc:sldMkLst>
          <pc:docMk/>
          <pc:sldMk cId="592780042" sldId="375"/>
        </pc:sldMkLst>
        <pc:spChg chg="mod">
          <ac:chgData name="정근채" userId="bf3f9740-ba12-4a95-bdcd-7a89d0b0b3a3" providerId="ADAL" clId="{054D5438-65CC-4BBF-84C1-E11557A3125F}" dt="2022-02-15T09:16:39.320" v="2496" actId="207"/>
          <ac:spMkLst>
            <pc:docMk/>
            <pc:sldMk cId="592780042" sldId="375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7:51.467" v="2502" actId="207"/>
        <pc:sldMkLst>
          <pc:docMk/>
          <pc:sldMk cId="2455209325" sldId="376"/>
        </pc:sldMkLst>
        <pc:spChg chg="mod">
          <ac:chgData name="정근채" userId="bf3f9740-ba12-4a95-bdcd-7a89d0b0b3a3" providerId="ADAL" clId="{054D5438-65CC-4BBF-84C1-E11557A3125F}" dt="2022-02-15T09:17:51.467" v="2502" actId="207"/>
          <ac:spMkLst>
            <pc:docMk/>
            <pc:sldMk cId="2455209325" sldId="376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2-15T09:17:02.164" v="2499" actId="207"/>
        <pc:sldMkLst>
          <pc:docMk/>
          <pc:sldMk cId="3269765714" sldId="377"/>
        </pc:sldMkLst>
        <pc:spChg chg="mod">
          <ac:chgData name="정근채" userId="bf3f9740-ba12-4a95-bdcd-7a89d0b0b3a3" providerId="ADAL" clId="{054D5438-65CC-4BBF-84C1-E11557A3125F}" dt="2022-02-15T09:17:02.164" v="2499" actId="207"/>
          <ac:spMkLst>
            <pc:docMk/>
            <pc:sldMk cId="3269765714" sldId="377"/>
            <ac:spMk id="8" creationId="{98CFF145-34AC-4C4C-9F06-76FA12283DAB}"/>
          </ac:spMkLst>
        </pc:spChg>
      </pc:sldChg>
      <pc:sldChg chg="addSp modSp mod">
        <pc:chgData name="정근채" userId="bf3f9740-ba12-4a95-bdcd-7a89d0b0b3a3" providerId="ADAL" clId="{054D5438-65CC-4BBF-84C1-E11557A3125F}" dt="2022-03-23T01:53:33.460" v="2959" actId="20577"/>
        <pc:sldMkLst>
          <pc:docMk/>
          <pc:sldMk cId="3980267598" sldId="378"/>
        </pc:sldMkLst>
        <pc:spChg chg="add">
          <ac:chgData name="정근채" userId="bf3f9740-ba12-4a95-bdcd-7a89d0b0b3a3" providerId="ADAL" clId="{054D5438-65CC-4BBF-84C1-E11557A3125F}" dt="2022-03-23T01:52:16.014" v="2814" actId="11529"/>
          <ac:spMkLst>
            <pc:docMk/>
            <pc:sldMk cId="3980267598" sldId="378"/>
            <ac:spMk id="3" creationId="{0FF74E2B-6BAA-4715-9999-146A1066C6B1}"/>
          </ac:spMkLst>
        </pc:spChg>
        <pc:spChg chg="add mod">
          <ac:chgData name="정근채" userId="bf3f9740-ba12-4a95-bdcd-7a89d0b0b3a3" providerId="ADAL" clId="{054D5438-65CC-4BBF-84C1-E11557A3125F}" dt="2022-03-23T01:53:33.460" v="2959" actId="20577"/>
          <ac:spMkLst>
            <pc:docMk/>
            <pc:sldMk cId="3980267598" sldId="378"/>
            <ac:spMk id="7" creationId="{614969A2-FA09-4F70-AE82-C4ECEAFC7794}"/>
          </ac:spMkLst>
        </pc:spChg>
        <pc:spChg chg="mod">
          <ac:chgData name="정근채" userId="bf3f9740-ba12-4a95-bdcd-7a89d0b0b3a3" providerId="ADAL" clId="{054D5438-65CC-4BBF-84C1-E11557A3125F}" dt="2022-02-15T09:18:05.444" v="2504" actId="207"/>
          <ac:spMkLst>
            <pc:docMk/>
            <pc:sldMk cId="3980267598" sldId="378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1:54:37.085" v="2960" actId="207"/>
        <pc:sldMkLst>
          <pc:docMk/>
          <pc:sldMk cId="2815915953" sldId="379"/>
        </pc:sldMkLst>
        <pc:spChg chg="mod">
          <ac:chgData name="정근채" userId="bf3f9740-ba12-4a95-bdcd-7a89d0b0b3a3" providerId="ADAL" clId="{054D5438-65CC-4BBF-84C1-E11557A3125F}" dt="2022-03-23T01:54:37.085" v="2960" actId="207"/>
          <ac:spMkLst>
            <pc:docMk/>
            <pc:sldMk cId="2815915953" sldId="379"/>
            <ac:spMk id="8" creationId="{98CFF145-34AC-4C4C-9F06-76FA12283DAB}"/>
          </ac:spMkLst>
        </pc:spChg>
      </pc:sldChg>
      <pc:sldChg chg="addSp delSp modSp mod">
        <pc:chgData name="정근채" userId="bf3f9740-ba12-4a95-bdcd-7a89d0b0b3a3" providerId="ADAL" clId="{054D5438-65CC-4BBF-84C1-E11557A3125F}" dt="2022-02-15T09:23:13.915" v="2581" actId="1037"/>
        <pc:sldMkLst>
          <pc:docMk/>
          <pc:sldMk cId="3039959052" sldId="381"/>
        </pc:sldMkLst>
        <pc:spChg chg="add del">
          <ac:chgData name="정근채" userId="bf3f9740-ba12-4a95-bdcd-7a89d0b0b3a3" providerId="ADAL" clId="{054D5438-65CC-4BBF-84C1-E11557A3125F}" dt="2022-02-15T09:21:28.066" v="2512" actId="22"/>
          <ac:spMkLst>
            <pc:docMk/>
            <pc:sldMk cId="3039959052" sldId="381"/>
            <ac:spMk id="19" creationId="{468C8BE5-8DA9-464E-B900-3F147F50FC39}"/>
          </ac:spMkLst>
        </pc:spChg>
        <pc:spChg chg="add mod">
          <ac:chgData name="정근채" userId="bf3f9740-ba12-4a95-bdcd-7a89d0b0b3a3" providerId="ADAL" clId="{054D5438-65CC-4BBF-84C1-E11557A3125F}" dt="2022-02-15T09:23:13.915" v="2581" actId="1037"/>
          <ac:spMkLst>
            <pc:docMk/>
            <pc:sldMk cId="3039959052" sldId="381"/>
            <ac:spMk id="23" creationId="{97EB6315-1B3B-4604-A94B-2477E471E597}"/>
          </ac:spMkLst>
        </pc:spChg>
        <pc:picChg chg="add del">
          <ac:chgData name="정근채" userId="bf3f9740-ba12-4a95-bdcd-7a89d0b0b3a3" providerId="ADAL" clId="{054D5438-65CC-4BBF-84C1-E11557A3125F}" dt="2022-02-15T09:21:31.390" v="2514" actId="22"/>
          <ac:picMkLst>
            <pc:docMk/>
            <pc:sldMk cId="3039959052" sldId="381"/>
            <ac:picMk id="15" creationId="{ACF52F91-DE6B-4FFE-88FC-DBB369CED979}"/>
          </ac:picMkLst>
        </pc:picChg>
        <pc:cxnChg chg="add">
          <ac:chgData name="정근채" userId="bf3f9740-ba12-4a95-bdcd-7a89d0b0b3a3" providerId="ADAL" clId="{054D5438-65CC-4BBF-84C1-E11557A3125F}" dt="2022-02-15T09:20:44.590" v="2506" actId="11529"/>
          <ac:cxnSpMkLst>
            <pc:docMk/>
            <pc:sldMk cId="3039959052" sldId="381"/>
            <ac:cxnSpMk id="7" creationId="{5B485D3E-787F-4B0B-AB1D-C978FA68A413}"/>
          </ac:cxnSpMkLst>
        </pc:cxnChg>
      </pc:sldChg>
      <pc:sldChg chg="addSp modSp mod">
        <pc:chgData name="정근채" userId="bf3f9740-ba12-4a95-bdcd-7a89d0b0b3a3" providerId="ADAL" clId="{054D5438-65CC-4BBF-84C1-E11557A3125F}" dt="2022-02-15T09:27:04.728" v="2690" actId="1036"/>
        <pc:sldMkLst>
          <pc:docMk/>
          <pc:sldMk cId="444821177" sldId="382"/>
        </pc:sldMkLst>
        <pc:spChg chg="mod">
          <ac:chgData name="정근채" userId="bf3f9740-ba12-4a95-bdcd-7a89d0b0b3a3" providerId="ADAL" clId="{054D5438-65CC-4BBF-84C1-E11557A3125F}" dt="2022-02-15T09:26:24.863" v="2660" actId="114"/>
          <ac:spMkLst>
            <pc:docMk/>
            <pc:sldMk cId="444821177" sldId="382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15T09:27:04.728" v="2690" actId="1036"/>
          <ac:spMkLst>
            <pc:docMk/>
            <pc:sldMk cId="444821177" sldId="382"/>
            <ac:spMk id="9" creationId="{EEFF38FA-7813-4AD2-A6E8-1F8F13838A94}"/>
          </ac:spMkLst>
        </pc:spChg>
      </pc:sldChg>
      <pc:sldChg chg="modSp mod">
        <pc:chgData name="정근채" userId="bf3f9740-ba12-4a95-bdcd-7a89d0b0b3a3" providerId="ADAL" clId="{054D5438-65CC-4BBF-84C1-E11557A3125F}" dt="2022-02-15T09:28:09.359" v="2693" actId="20577"/>
        <pc:sldMkLst>
          <pc:docMk/>
          <pc:sldMk cId="3755746628" sldId="384"/>
        </pc:sldMkLst>
        <pc:spChg chg="mod">
          <ac:chgData name="정근채" userId="bf3f9740-ba12-4a95-bdcd-7a89d0b0b3a3" providerId="ADAL" clId="{054D5438-65CC-4BBF-84C1-E11557A3125F}" dt="2022-02-15T09:28:09.359" v="2693" actId="20577"/>
          <ac:spMkLst>
            <pc:docMk/>
            <pc:sldMk cId="3755746628" sldId="384"/>
            <ac:spMk id="8" creationId="{98CFF145-34AC-4C4C-9F06-76FA12283DAB}"/>
          </ac:spMkLst>
        </pc:spChg>
      </pc:sldChg>
      <pc:sldChg chg="modSp mod">
        <pc:chgData name="정근채" userId="bf3f9740-ba12-4a95-bdcd-7a89d0b0b3a3" providerId="ADAL" clId="{054D5438-65CC-4BBF-84C1-E11557A3125F}" dt="2022-03-23T08:59:17.871" v="2972"/>
        <pc:sldMkLst>
          <pc:docMk/>
          <pc:sldMk cId="1919605542" sldId="385"/>
        </pc:sldMkLst>
        <pc:spChg chg="mod">
          <ac:chgData name="정근채" userId="bf3f9740-ba12-4a95-bdcd-7a89d0b0b3a3" providerId="ADAL" clId="{054D5438-65CC-4BBF-84C1-E11557A3125F}" dt="2022-03-23T08:59:17.871" v="2972"/>
          <ac:spMkLst>
            <pc:docMk/>
            <pc:sldMk cId="1919605542" sldId="385"/>
            <ac:spMk id="8" creationId="{98CFF145-34AC-4C4C-9F06-76FA12283DAB}"/>
          </ac:spMkLst>
        </pc:spChg>
        <pc:spChg chg="mod">
          <ac:chgData name="정근채" userId="bf3f9740-ba12-4a95-bdcd-7a89d0b0b3a3" providerId="ADAL" clId="{054D5438-65CC-4BBF-84C1-E11557A3125F}" dt="2022-03-23T08:59:08.589" v="2965" actId="1076"/>
          <ac:spMkLst>
            <pc:docMk/>
            <pc:sldMk cId="1919605542" sldId="385"/>
            <ac:spMk id="9" creationId="{51F4E400-27AA-4F7B-A5E0-0C7F2AA13077}"/>
          </ac:spMkLst>
        </pc:spChg>
        <pc:spChg chg="mod">
          <ac:chgData name="정근채" userId="bf3f9740-ba12-4a95-bdcd-7a89d0b0b3a3" providerId="ADAL" clId="{054D5438-65CC-4BBF-84C1-E11557A3125F}" dt="2022-03-23T08:59:03.853" v="2964" actId="1076"/>
          <ac:spMkLst>
            <pc:docMk/>
            <pc:sldMk cId="1919605542" sldId="385"/>
            <ac:spMk id="10" creationId="{E7ED4579-06F0-4804-B9BF-432CA2844BCB}"/>
          </ac:spMkLst>
        </pc:spChg>
        <pc:cxnChg chg="mod">
          <ac:chgData name="정근채" userId="bf3f9740-ba12-4a95-bdcd-7a89d0b0b3a3" providerId="ADAL" clId="{054D5438-65CC-4BBF-84C1-E11557A3125F}" dt="2022-03-23T08:59:08.589" v="2965" actId="1076"/>
          <ac:cxnSpMkLst>
            <pc:docMk/>
            <pc:sldMk cId="1919605542" sldId="385"/>
            <ac:cxnSpMk id="12" creationId="{F04BF3AF-6586-4152-9D6B-4B0BA344D708}"/>
          </ac:cxnSpMkLst>
        </pc:cxnChg>
        <pc:cxnChg chg="mod">
          <ac:chgData name="정근채" userId="bf3f9740-ba12-4a95-bdcd-7a89d0b0b3a3" providerId="ADAL" clId="{054D5438-65CC-4BBF-84C1-E11557A3125F}" dt="2022-03-23T08:59:03.853" v="2964" actId="1076"/>
          <ac:cxnSpMkLst>
            <pc:docMk/>
            <pc:sldMk cId="1919605542" sldId="385"/>
            <ac:cxnSpMk id="16" creationId="{0CFF6FEB-608D-4E2E-AC40-08A6999A750E}"/>
          </ac:cxnSpMkLst>
        </pc:cxnChg>
      </pc:sldChg>
      <pc:sldChg chg="modSp mod">
        <pc:chgData name="정근채" userId="bf3f9740-ba12-4a95-bdcd-7a89d0b0b3a3" providerId="ADAL" clId="{054D5438-65CC-4BBF-84C1-E11557A3125F}" dt="2022-02-15T09:30:57.657" v="2723" actId="207"/>
        <pc:sldMkLst>
          <pc:docMk/>
          <pc:sldMk cId="2796331919" sldId="386"/>
        </pc:sldMkLst>
        <pc:spChg chg="mod">
          <ac:chgData name="정근채" userId="bf3f9740-ba12-4a95-bdcd-7a89d0b0b3a3" providerId="ADAL" clId="{054D5438-65CC-4BBF-84C1-E11557A3125F}" dt="2022-02-15T09:30:57.657" v="2723" actId="207"/>
          <ac:spMkLst>
            <pc:docMk/>
            <pc:sldMk cId="2796331919" sldId="38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54D5438-65CC-4BBF-84C1-E11557A3125F}" dt="2022-02-15T07:28:18.487" v="1542" actId="14100"/>
        <pc:sldMkLst>
          <pc:docMk/>
          <pc:sldMk cId="2045170430" sldId="387"/>
        </pc:sldMkLst>
        <pc:spChg chg="mod">
          <ac:chgData name="정근채" userId="bf3f9740-ba12-4a95-bdcd-7a89d0b0b3a3" providerId="ADAL" clId="{054D5438-65CC-4BBF-84C1-E11557A3125F}" dt="2022-01-24T07:10:33.739" v="14" actId="207"/>
          <ac:spMkLst>
            <pc:docMk/>
            <pc:sldMk cId="2045170430" sldId="387"/>
            <ac:spMk id="2" creationId="{CA07A63C-A246-4F8F-8A5A-7141AB85F430}"/>
          </ac:spMkLst>
        </pc:spChg>
        <pc:spChg chg="add mod">
          <ac:chgData name="정근채" userId="bf3f9740-ba12-4a95-bdcd-7a89d0b0b3a3" providerId="ADAL" clId="{054D5438-65CC-4BBF-84C1-E11557A3125F}" dt="2022-02-03T05:01:38.671" v="727" actId="208"/>
          <ac:spMkLst>
            <pc:docMk/>
            <pc:sldMk cId="2045170430" sldId="387"/>
            <ac:spMk id="3" creationId="{D1B846AA-18F0-41EA-B3F0-8B1C012CA5B1}"/>
          </ac:spMkLst>
        </pc:spChg>
        <pc:spChg chg="add del mod">
          <ac:chgData name="정근채" userId="bf3f9740-ba12-4a95-bdcd-7a89d0b0b3a3" providerId="ADAL" clId="{054D5438-65CC-4BBF-84C1-E11557A3125F}" dt="2022-01-24T07:06:42.220" v="10" actId="478"/>
          <ac:spMkLst>
            <pc:docMk/>
            <pc:sldMk cId="2045170430" sldId="387"/>
            <ac:spMk id="6" creationId="{1383127F-F40F-4C80-9951-28F3C2398B39}"/>
          </ac:spMkLst>
        </pc:spChg>
        <pc:spChg chg="add mod">
          <ac:chgData name="정근채" userId="bf3f9740-ba12-4a95-bdcd-7a89d0b0b3a3" providerId="ADAL" clId="{054D5438-65CC-4BBF-84C1-E11557A3125F}" dt="2022-02-15T07:28:18.487" v="1542" actId="14100"/>
          <ac:spMkLst>
            <pc:docMk/>
            <pc:sldMk cId="2045170430" sldId="387"/>
            <ac:spMk id="7" creationId="{3C694604-821E-40F4-B0CB-8F700E7944DF}"/>
          </ac:spMkLst>
        </pc:spChg>
        <pc:spChg chg="del">
          <ac:chgData name="정근채" userId="bf3f9740-ba12-4a95-bdcd-7a89d0b0b3a3" providerId="ADAL" clId="{054D5438-65CC-4BBF-84C1-E11557A3125F}" dt="2022-01-24T07:06:38.916" v="9" actId="478"/>
          <ac:spMkLst>
            <pc:docMk/>
            <pc:sldMk cId="2045170430" sldId="387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03T05:01:38.671" v="727" actId="208"/>
          <ac:spMkLst>
            <pc:docMk/>
            <pc:sldMk cId="2045170430" sldId="387"/>
            <ac:spMk id="8" creationId="{9E1C33B5-B300-41F7-A8DE-F4DB47FE99C5}"/>
          </ac:spMkLst>
        </pc:spChg>
        <pc:spChg chg="add mod">
          <ac:chgData name="정근채" userId="bf3f9740-ba12-4a95-bdcd-7a89d0b0b3a3" providerId="ADAL" clId="{054D5438-65CC-4BBF-84C1-E11557A3125F}" dt="2022-02-03T05:01:38.671" v="727" actId="208"/>
          <ac:spMkLst>
            <pc:docMk/>
            <pc:sldMk cId="2045170430" sldId="387"/>
            <ac:spMk id="10" creationId="{7A6F6042-1B70-498E-A2EC-300E72173D48}"/>
          </ac:spMkLst>
        </pc:spChg>
        <pc:picChg chg="add mod">
          <ac:chgData name="정근채" userId="bf3f9740-ba12-4a95-bdcd-7a89d0b0b3a3" providerId="ADAL" clId="{054D5438-65CC-4BBF-84C1-E11557A3125F}" dt="2022-02-03T05:01:46.536" v="729" actId="2085"/>
          <ac:picMkLst>
            <pc:docMk/>
            <pc:sldMk cId="2045170430" sldId="387"/>
            <ac:picMk id="9" creationId="{C7CF1A1C-10E0-4CD2-97BC-97F4A56219A2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7:32:35.595" v="1622" actId="11529"/>
        <pc:sldMkLst>
          <pc:docMk/>
          <pc:sldMk cId="1267649421" sldId="388"/>
        </pc:sldMkLst>
        <pc:spChg chg="mod">
          <ac:chgData name="정근채" userId="bf3f9740-ba12-4a95-bdcd-7a89d0b0b3a3" providerId="ADAL" clId="{054D5438-65CC-4BBF-84C1-E11557A3125F}" dt="2022-01-24T07:10:51.021" v="16" actId="207"/>
          <ac:spMkLst>
            <pc:docMk/>
            <pc:sldMk cId="1267649421" sldId="388"/>
            <ac:spMk id="2" creationId="{CA07A63C-A246-4F8F-8A5A-7141AB85F430}"/>
          </ac:spMkLst>
        </pc:spChg>
        <pc:spChg chg="add mod">
          <ac:chgData name="정근채" userId="bf3f9740-ba12-4a95-bdcd-7a89d0b0b3a3" providerId="ADAL" clId="{054D5438-65CC-4BBF-84C1-E11557A3125F}" dt="2022-02-03T05:05:30.703" v="759" actId="2711"/>
          <ac:spMkLst>
            <pc:docMk/>
            <pc:sldMk cId="1267649421" sldId="388"/>
            <ac:spMk id="3" creationId="{1379D0F8-4238-4349-9E2C-1E767DA3EB18}"/>
          </ac:spMkLst>
        </pc:spChg>
        <pc:spChg chg="add">
          <ac:chgData name="정근채" userId="bf3f9740-ba12-4a95-bdcd-7a89d0b0b3a3" providerId="ADAL" clId="{054D5438-65CC-4BBF-84C1-E11557A3125F}" dt="2022-02-15T07:32:35.595" v="1622" actId="11529"/>
          <ac:spMkLst>
            <pc:docMk/>
            <pc:sldMk cId="1267649421" sldId="388"/>
            <ac:spMk id="6" creationId="{B7161CD1-555A-4E31-85BF-90E242AE4B26}"/>
          </ac:spMkLst>
        </pc:spChg>
        <pc:spChg chg="add del mod">
          <ac:chgData name="정근채" userId="bf3f9740-ba12-4a95-bdcd-7a89d0b0b3a3" providerId="ADAL" clId="{054D5438-65CC-4BBF-84C1-E11557A3125F}" dt="2022-01-24T07:10:54.108" v="18" actId="478"/>
          <ac:spMkLst>
            <pc:docMk/>
            <pc:sldMk cId="1267649421" sldId="388"/>
            <ac:spMk id="6" creationId="{F0AADD69-7236-445A-985A-F108212BDDE7}"/>
          </ac:spMkLst>
        </pc:spChg>
        <pc:spChg chg="del">
          <ac:chgData name="정근채" userId="bf3f9740-ba12-4a95-bdcd-7a89d0b0b3a3" providerId="ADAL" clId="{054D5438-65CC-4BBF-84C1-E11557A3125F}" dt="2022-01-24T07:10:53.254" v="17" actId="478"/>
          <ac:spMkLst>
            <pc:docMk/>
            <pc:sldMk cId="1267649421" sldId="388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2-03T05:02:41.466" v="730" actId="208"/>
          <ac:picMkLst>
            <pc:docMk/>
            <pc:sldMk cId="1267649421" sldId="388"/>
            <ac:picMk id="9" creationId="{B6650A35-F3E3-400C-9FD4-1B2723088272}"/>
          </ac:picMkLst>
        </pc:picChg>
      </pc:sldChg>
      <pc:sldChg chg="addSp modSp add mod">
        <pc:chgData name="정근채" userId="bf3f9740-ba12-4a95-bdcd-7a89d0b0b3a3" providerId="ADAL" clId="{054D5438-65CC-4BBF-84C1-E11557A3125F}" dt="2022-02-03T05:09:26.975" v="760" actId="208"/>
        <pc:sldMkLst>
          <pc:docMk/>
          <pc:sldMk cId="3658470543" sldId="389"/>
        </pc:sldMkLst>
        <pc:spChg chg="mod">
          <ac:chgData name="정근채" userId="bf3f9740-ba12-4a95-bdcd-7a89d0b0b3a3" providerId="ADAL" clId="{054D5438-65CC-4BBF-84C1-E11557A3125F}" dt="2022-01-24T07:12:09.821" v="24" actId="207"/>
          <ac:spMkLst>
            <pc:docMk/>
            <pc:sldMk cId="3658470543" sldId="389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1-24T07:12:45.952" v="30" actId="6549"/>
          <ac:spMkLst>
            <pc:docMk/>
            <pc:sldMk cId="3658470543" sldId="389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2-03T05:09:26.975" v="760" actId="208"/>
          <ac:picMkLst>
            <pc:docMk/>
            <pc:sldMk cId="3658470543" sldId="389"/>
            <ac:picMk id="6" creationId="{77CEB5DF-4585-4664-8FF2-953775C903A4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7:49:45.260" v="1792" actId="207"/>
        <pc:sldMkLst>
          <pc:docMk/>
          <pc:sldMk cId="587278549" sldId="390"/>
        </pc:sldMkLst>
        <pc:spChg chg="mod">
          <ac:chgData name="정근채" userId="bf3f9740-ba12-4a95-bdcd-7a89d0b0b3a3" providerId="ADAL" clId="{054D5438-65CC-4BBF-84C1-E11557A3125F}" dt="2022-01-24T07:14:55.483" v="40" actId="207"/>
          <ac:spMkLst>
            <pc:docMk/>
            <pc:sldMk cId="587278549" sldId="390"/>
            <ac:spMk id="2" creationId="{CA07A63C-A246-4F8F-8A5A-7141AB85F430}"/>
          </ac:spMkLst>
        </pc:spChg>
        <pc:spChg chg="add del mod">
          <ac:chgData name="정근채" userId="bf3f9740-ba12-4a95-bdcd-7a89d0b0b3a3" providerId="ADAL" clId="{054D5438-65CC-4BBF-84C1-E11557A3125F}" dt="2022-01-24T07:14:44.249" v="38" actId="478"/>
          <ac:spMkLst>
            <pc:docMk/>
            <pc:sldMk cId="587278549" sldId="390"/>
            <ac:spMk id="7" creationId="{58F1AC5B-2188-40CE-A04F-9559B734E26F}"/>
          </ac:spMkLst>
        </pc:spChg>
        <pc:spChg chg="add del mod">
          <ac:chgData name="정근채" userId="bf3f9740-ba12-4a95-bdcd-7a89d0b0b3a3" providerId="ADAL" clId="{054D5438-65CC-4BBF-84C1-E11557A3125F}" dt="2022-02-15T07:49:45.260" v="1792" actId="207"/>
          <ac:spMkLst>
            <pc:docMk/>
            <pc:sldMk cId="587278549" sldId="390"/>
            <ac:spMk id="8" creationId="{98CFF145-34AC-4C4C-9F06-76FA12283DAB}"/>
          </ac:spMkLst>
        </pc:spChg>
        <pc:picChg chg="del">
          <ac:chgData name="정근채" userId="bf3f9740-ba12-4a95-bdcd-7a89d0b0b3a3" providerId="ADAL" clId="{054D5438-65CC-4BBF-84C1-E11557A3125F}" dt="2022-01-24T07:14:47.622" v="39" actId="478"/>
          <ac:picMkLst>
            <pc:docMk/>
            <pc:sldMk cId="587278549" sldId="390"/>
            <ac:picMk id="6" creationId="{51974C01-29B9-4431-A432-0996EAC2B913}"/>
          </ac:picMkLst>
        </pc:picChg>
        <pc:picChg chg="add mod">
          <ac:chgData name="정근채" userId="bf3f9740-ba12-4a95-bdcd-7a89d0b0b3a3" providerId="ADAL" clId="{054D5438-65CC-4BBF-84C1-E11557A3125F}" dt="2022-02-03T05:11:47.241" v="762" actId="208"/>
          <ac:picMkLst>
            <pc:docMk/>
            <pc:sldMk cId="587278549" sldId="390"/>
            <ac:picMk id="10" creationId="{570E066E-9644-416D-AA7A-3DD0318E7067}"/>
          </ac:picMkLst>
        </pc:picChg>
        <pc:picChg chg="add mod">
          <ac:chgData name="정근채" userId="bf3f9740-ba12-4a95-bdcd-7a89d0b0b3a3" providerId="ADAL" clId="{054D5438-65CC-4BBF-84C1-E11557A3125F}" dt="2022-02-03T05:11:48.618" v="763" actId="208"/>
          <ac:picMkLst>
            <pc:docMk/>
            <pc:sldMk cId="587278549" sldId="390"/>
            <ac:picMk id="12" creationId="{E663C6FA-B9EB-4597-8ECA-0C5F366DD48E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7:51:25.993" v="1803" actId="208"/>
        <pc:sldMkLst>
          <pc:docMk/>
          <pc:sldMk cId="3070962587" sldId="391"/>
        </pc:sldMkLst>
        <pc:spChg chg="add">
          <ac:chgData name="정근채" userId="bf3f9740-ba12-4a95-bdcd-7a89d0b0b3a3" providerId="ADAL" clId="{054D5438-65CC-4BBF-84C1-E11557A3125F}" dt="2022-02-15T07:51:12.574" v="1796" actId="11529"/>
          <ac:spMkLst>
            <pc:docMk/>
            <pc:sldMk cId="3070962587" sldId="391"/>
            <ac:spMk id="3" creationId="{ADA507A1-4EDD-4654-9E08-85CAC0234AB1}"/>
          </ac:spMkLst>
        </pc:spChg>
        <pc:spChg chg="mod">
          <ac:chgData name="정근채" userId="bf3f9740-ba12-4a95-bdcd-7a89d0b0b3a3" providerId="ADAL" clId="{054D5438-65CC-4BBF-84C1-E11557A3125F}" dt="2022-02-15T07:50:30.114" v="1795" actId="207"/>
          <ac:spMkLst>
            <pc:docMk/>
            <pc:sldMk cId="3070962587" sldId="391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15T07:51:25.993" v="1803" actId="208"/>
          <ac:spMkLst>
            <pc:docMk/>
            <pc:sldMk cId="3070962587" sldId="391"/>
            <ac:spMk id="9" creationId="{C4EA59FB-65B8-4D06-908E-F1D742BF9417}"/>
          </ac:spMkLst>
        </pc:spChg>
        <pc:picChg chg="add mod">
          <ac:chgData name="정근채" userId="bf3f9740-ba12-4a95-bdcd-7a89d0b0b3a3" providerId="ADAL" clId="{054D5438-65CC-4BBF-84C1-E11557A3125F}" dt="2022-02-03T05:13:15.773" v="764" actId="208"/>
          <ac:picMkLst>
            <pc:docMk/>
            <pc:sldMk cId="3070962587" sldId="391"/>
            <ac:picMk id="6" creationId="{C6654CA5-97F5-4F85-A034-2F875136DFFB}"/>
          </ac:picMkLst>
        </pc:picChg>
        <pc:picChg chg="del">
          <ac:chgData name="정근채" userId="bf3f9740-ba12-4a95-bdcd-7a89d0b0b3a3" providerId="ADAL" clId="{054D5438-65CC-4BBF-84C1-E11557A3125F}" dt="2022-01-24T07:34:41.331" v="79" actId="478"/>
          <ac:picMkLst>
            <pc:docMk/>
            <pc:sldMk cId="3070962587" sldId="391"/>
            <ac:picMk id="10" creationId="{570E066E-9644-416D-AA7A-3DD0318E7067}"/>
          </ac:picMkLst>
        </pc:picChg>
        <pc:picChg chg="del">
          <ac:chgData name="정근채" userId="bf3f9740-ba12-4a95-bdcd-7a89d0b0b3a3" providerId="ADAL" clId="{054D5438-65CC-4BBF-84C1-E11557A3125F}" dt="2022-01-24T07:34:23.005" v="76" actId="478"/>
          <ac:picMkLst>
            <pc:docMk/>
            <pc:sldMk cId="3070962587" sldId="391"/>
            <ac:picMk id="12" creationId="{E663C6FA-B9EB-4597-8ECA-0C5F366DD48E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7:53:18.586" v="1818" actId="1038"/>
        <pc:sldMkLst>
          <pc:docMk/>
          <pc:sldMk cId="1285672005" sldId="392"/>
        </pc:sldMkLst>
        <pc:spChg chg="add del">
          <ac:chgData name="정근채" userId="bf3f9740-ba12-4a95-bdcd-7a89d0b0b3a3" providerId="ADAL" clId="{054D5438-65CC-4BBF-84C1-E11557A3125F}" dt="2022-02-15T07:53:12.954" v="1813" actId="478"/>
          <ac:spMkLst>
            <pc:docMk/>
            <pc:sldMk cId="1285672005" sldId="392"/>
            <ac:spMk id="3" creationId="{467663CA-F69F-45F0-AAD7-D1B8D03F40B2}"/>
          </ac:spMkLst>
        </pc:spChg>
        <pc:spChg chg="mod">
          <ac:chgData name="정근채" userId="bf3f9740-ba12-4a95-bdcd-7a89d0b0b3a3" providerId="ADAL" clId="{054D5438-65CC-4BBF-84C1-E11557A3125F}" dt="2022-02-15T07:52:36.504" v="1804" actId="207"/>
          <ac:spMkLst>
            <pc:docMk/>
            <pc:sldMk cId="1285672005" sldId="392"/>
            <ac:spMk id="8" creationId="{98CFF145-34AC-4C4C-9F06-76FA12283DAB}"/>
          </ac:spMkLst>
        </pc:spChg>
        <pc:spChg chg="add mod">
          <ac:chgData name="정근채" userId="bf3f9740-ba12-4a95-bdcd-7a89d0b0b3a3" providerId="ADAL" clId="{054D5438-65CC-4BBF-84C1-E11557A3125F}" dt="2022-02-15T07:53:06.003" v="1807" actId="14100"/>
          <ac:spMkLst>
            <pc:docMk/>
            <pc:sldMk cId="1285672005" sldId="392"/>
            <ac:spMk id="9" creationId="{5BC014A0-EC1B-4502-89A3-6E48F3A2AD5E}"/>
          </ac:spMkLst>
        </pc:spChg>
        <pc:spChg chg="add mod">
          <ac:chgData name="정근채" userId="bf3f9740-ba12-4a95-bdcd-7a89d0b0b3a3" providerId="ADAL" clId="{054D5438-65CC-4BBF-84C1-E11557A3125F}" dt="2022-02-15T07:53:10.217" v="1812" actId="1038"/>
          <ac:spMkLst>
            <pc:docMk/>
            <pc:sldMk cId="1285672005" sldId="392"/>
            <ac:spMk id="10" creationId="{CE02DF02-513B-45A8-9A45-4ED7CC303635}"/>
          </ac:spMkLst>
        </pc:spChg>
        <pc:spChg chg="add mod">
          <ac:chgData name="정근채" userId="bf3f9740-ba12-4a95-bdcd-7a89d0b0b3a3" providerId="ADAL" clId="{054D5438-65CC-4BBF-84C1-E11557A3125F}" dt="2022-02-15T07:53:18.586" v="1818" actId="1038"/>
          <ac:spMkLst>
            <pc:docMk/>
            <pc:sldMk cId="1285672005" sldId="392"/>
            <ac:spMk id="11" creationId="{DCCBAAF0-5BE0-4BBD-94BB-43299ACF965A}"/>
          </ac:spMkLst>
        </pc:spChg>
        <pc:picChg chg="del">
          <ac:chgData name="정근채" userId="bf3f9740-ba12-4a95-bdcd-7a89d0b0b3a3" providerId="ADAL" clId="{054D5438-65CC-4BBF-84C1-E11557A3125F}" dt="2022-01-24T07:38:19.672" v="124" actId="478"/>
          <ac:picMkLst>
            <pc:docMk/>
            <pc:sldMk cId="1285672005" sldId="392"/>
            <ac:picMk id="6" creationId="{C6654CA5-97F5-4F85-A034-2F875136DFFB}"/>
          </ac:picMkLst>
        </pc:picChg>
        <pc:picChg chg="add mod">
          <ac:chgData name="정근채" userId="bf3f9740-ba12-4a95-bdcd-7a89d0b0b3a3" providerId="ADAL" clId="{054D5438-65CC-4BBF-84C1-E11557A3125F}" dt="2022-02-03T05:14:35.887" v="771" actId="208"/>
          <ac:picMkLst>
            <pc:docMk/>
            <pc:sldMk cId="1285672005" sldId="392"/>
            <ac:picMk id="6" creationId="{D62F5B03-6AC5-436D-B33D-7477C527196A}"/>
          </ac:picMkLst>
        </pc:picChg>
        <pc:picChg chg="add del mod">
          <ac:chgData name="정근채" userId="bf3f9740-ba12-4a95-bdcd-7a89d0b0b3a3" providerId="ADAL" clId="{054D5438-65CC-4BBF-84C1-E11557A3125F}" dt="2022-02-03T05:14:23.588" v="766" actId="478"/>
          <ac:picMkLst>
            <pc:docMk/>
            <pc:sldMk cId="1285672005" sldId="392"/>
            <ac:picMk id="7" creationId="{F1AA1E6C-157A-4178-A412-CBA45FC17934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7:58:00.811" v="1820" actId="11529"/>
        <pc:sldMkLst>
          <pc:docMk/>
          <pc:sldMk cId="2331744818" sldId="393"/>
        </pc:sldMkLst>
        <pc:spChg chg="add">
          <ac:chgData name="정근채" userId="bf3f9740-ba12-4a95-bdcd-7a89d0b0b3a3" providerId="ADAL" clId="{054D5438-65CC-4BBF-84C1-E11557A3125F}" dt="2022-02-15T07:58:00.811" v="1820" actId="11529"/>
          <ac:spMkLst>
            <pc:docMk/>
            <pc:sldMk cId="2331744818" sldId="393"/>
            <ac:spMk id="3" creationId="{9E29602D-1C47-47F7-BDD9-67FDF8D3170E}"/>
          </ac:spMkLst>
        </pc:spChg>
        <pc:spChg chg="mod">
          <ac:chgData name="정근채" userId="bf3f9740-ba12-4a95-bdcd-7a89d0b0b3a3" providerId="ADAL" clId="{054D5438-65CC-4BBF-84C1-E11557A3125F}" dt="2022-02-15T07:57:42.512" v="1819" actId="207"/>
          <ac:spMkLst>
            <pc:docMk/>
            <pc:sldMk cId="2331744818" sldId="393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1-24T07:40:52.500" v="137" actId="1076"/>
          <ac:picMkLst>
            <pc:docMk/>
            <pc:sldMk cId="2331744818" sldId="393"/>
            <ac:picMk id="6" creationId="{7D0A252D-E3CF-4361-B546-C430286D1449}"/>
          </ac:picMkLst>
        </pc:picChg>
        <pc:picChg chg="del">
          <ac:chgData name="정근채" userId="bf3f9740-ba12-4a95-bdcd-7a89d0b0b3a3" providerId="ADAL" clId="{054D5438-65CC-4BBF-84C1-E11557A3125F}" dt="2022-01-24T07:39:32.286" v="129" actId="478"/>
          <ac:picMkLst>
            <pc:docMk/>
            <pc:sldMk cId="2331744818" sldId="393"/>
            <ac:picMk id="7" creationId="{F1AA1E6C-157A-4178-A412-CBA45FC17934}"/>
          </ac:picMkLst>
        </pc:picChg>
      </pc:sldChg>
      <pc:sldChg chg="addSp delSp modSp add mod">
        <pc:chgData name="정근채" userId="bf3f9740-ba12-4a95-bdcd-7a89d0b0b3a3" providerId="ADAL" clId="{054D5438-65CC-4BBF-84C1-E11557A3125F}" dt="2022-03-14T05:52:45.046" v="2778" actId="14100"/>
        <pc:sldMkLst>
          <pc:docMk/>
          <pc:sldMk cId="2398895536" sldId="394"/>
        </pc:sldMkLst>
        <pc:spChg chg="mod">
          <ac:chgData name="정근채" userId="bf3f9740-ba12-4a95-bdcd-7a89d0b0b3a3" providerId="ADAL" clId="{054D5438-65CC-4BBF-84C1-E11557A3125F}" dt="2022-02-03T05:16:30.234" v="772" actId="207"/>
          <ac:spMkLst>
            <pc:docMk/>
            <pc:sldMk cId="2398895536" sldId="394"/>
            <ac:spMk id="8" creationId="{98CFF145-34AC-4C4C-9F06-76FA12283DAB}"/>
          </ac:spMkLst>
        </pc:spChg>
        <pc:spChg chg="add">
          <ac:chgData name="정근채" userId="bf3f9740-ba12-4a95-bdcd-7a89d0b0b3a3" providerId="ADAL" clId="{054D5438-65CC-4BBF-84C1-E11557A3125F}" dt="2022-03-14T05:52:19.092" v="2774" actId="11529"/>
          <ac:spMkLst>
            <pc:docMk/>
            <pc:sldMk cId="2398895536" sldId="394"/>
            <ac:spMk id="9" creationId="{A5990921-C6D3-4B8A-A6E6-299198EBD3C0}"/>
          </ac:spMkLst>
        </pc:spChg>
        <pc:spChg chg="add mod">
          <ac:chgData name="정근채" userId="bf3f9740-ba12-4a95-bdcd-7a89d0b0b3a3" providerId="ADAL" clId="{054D5438-65CC-4BBF-84C1-E11557A3125F}" dt="2022-03-14T05:52:26.128" v="2775" actId="571"/>
          <ac:spMkLst>
            <pc:docMk/>
            <pc:sldMk cId="2398895536" sldId="394"/>
            <ac:spMk id="10" creationId="{EF9DAF31-5010-4231-9D57-E2C30A5550D0}"/>
          </ac:spMkLst>
        </pc:spChg>
        <pc:spChg chg="add mod">
          <ac:chgData name="정근채" userId="bf3f9740-ba12-4a95-bdcd-7a89d0b0b3a3" providerId="ADAL" clId="{054D5438-65CC-4BBF-84C1-E11557A3125F}" dt="2022-03-14T05:52:33.008" v="2776" actId="571"/>
          <ac:spMkLst>
            <pc:docMk/>
            <pc:sldMk cId="2398895536" sldId="394"/>
            <ac:spMk id="11" creationId="{6C48E1EB-413C-4EE6-AC6C-E057AB772BFF}"/>
          </ac:spMkLst>
        </pc:spChg>
        <pc:spChg chg="add mod">
          <ac:chgData name="정근채" userId="bf3f9740-ba12-4a95-bdcd-7a89d0b0b3a3" providerId="ADAL" clId="{054D5438-65CC-4BBF-84C1-E11557A3125F}" dt="2022-03-14T05:52:45.046" v="2778" actId="14100"/>
          <ac:spMkLst>
            <pc:docMk/>
            <pc:sldMk cId="2398895536" sldId="394"/>
            <ac:spMk id="12" creationId="{378E0FAE-5032-4541-AF69-8A43345A6B0C}"/>
          </ac:spMkLst>
        </pc:spChg>
        <pc:picChg chg="add mod">
          <ac:chgData name="정근채" userId="bf3f9740-ba12-4a95-bdcd-7a89d0b0b3a3" providerId="ADAL" clId="{054D5438-65CC-4BBF-84C1-E11557A3125F}" dt="2022-02-15T08:00:36.236" v="1824" actId="208"/>
          <ac:picMkLst>
            <pc:docMk/>
            <pc:sldMk cId="2398895536" sldId="394"/>
            <ac:picMk id="6" creationId="{739EEB78-DA0E-4007-AAD1-D0154888D917}"/>
          </ac:picMkLst>
        </pc:picChg>
        <pc:picChg chg="del">
          <ac:chgData name="정근채" userId="bf3f9740-ba12-4a95-bdcd-7a89d0b0b3a3" providerId="ADAL" clId="{054D5438-65CC-4BBF-84C1-E11557A3125F}" dt="2022-01-24T07:41:33.382" v="148" actId="478"/>
          <ac:picMkLst>
            <pc:docMk/>
            <pc:sldMk cId="2398895536" sldId="394"/>
            <ac:picMk id="6" creationId="{7D0A252D-E3CF-4361-B546-C430286D1449}"/>
          </ac:picMkLst>
        </pc:picChg>
        <pc:cxnChg chg="add del">
          <ac:chgData name="정근채" userId="bf3f9740-ba12-4a95-bdcd-7a89d0b0b3a3" providerId="ADAL" clId="{054D5438-65CC-4BBF-84C1-E11557A3125F}" dt="2022-03-14T05:52:00.190" v="2773" actId="11529"/>
          <ac:cxnSpMkLst>
            <pc:docMk/>
            <pc:sldMk cId="2398895536" sldId="394"/>
            <ac:cxnSpMk id="7" creationId="{A7199E19-4EDC-4E44-A5AA-14D5B944BF55}"/>
          </ac:cxnSpMkLst>
        </pc:cxnChg>
      </pc:sldChg>
      <pc:sldChg chg="addSp modSp add mod">
        <pc:chgData name="정근채" userId="bf3f9740-ba12-4a95-bdcd-7a89d0b0b3a3" providerId="ADAL" clId="{054D5438-65CC-4BBF-84C1-E11557A3125F}" dt="2022-02-15T06:32:55.681" v="1295" actId="207"/>
        <pc:sldMkLst>
          <pc:docMk/>
          <pc:sldMk cId="3725094769" sldId="395"/>
        </pc:sldMkLst>
        <pc:spChg chg="mod">
          <ac:chgData name="정근채" userId="bf3f9740-ba12-4a95-bdcd-7a89d0b0b3a3" providerId="ADAL" clId="{054D5438-65CC-4BBF-84C1-E11557A3125F}" dt="2022-01-24T07:49:34.894" v="167" actId="207"/>
          <ac:spMkLst>
            <pc:docMk/>
            <pc:sldMk cId="3725094769" sldId="395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2-15T06:32:55.681" v="1295" actId="207"/>
          <ac:spMkLst>
            <pc:docMk/>
            <pc:sldMk cId="3725094769" sldId="395"/>
            <ac:spMk id="3" creationId="{04DA367E-3D64-4210-90DC-180FE1F5BFCC}"/>
          </ac:spMkLst>
        </pc:spChg>
        <pc:picChg chg="add mod">
          <ac:chgData name="정근채" userId="bf3f9740-ba12-4a95-bdcd-7a89d0b0b3a3" providerId="ADAL" clId="{054D5438-65CC-4BBF-84C1-E11557A3125F}" dt="2022-01-24T07:52:08.291" v="253" actId="1076"/>
          <ac:picMkLst>
            <pc:docMk/>
            <pc:sldMk cId="3725094769" sldId="395"/>
            <ac:picMk id="7" creationId="{9A23D238-337E-4878-B981-1348072AE52B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6:37:59.876" v="1330" actId="207"/>
        <pc:sldMkLst>
          <pc:docMk/>
          <pc:sldMk cId="1849827113" sldId="396"/>
        </pc:sldMkLst>
        <pc:spChg chg="mod">
          <ac:chgData name="정근채" userId="bf3f9740-ba12-4a95-bdcd-7a89d0b0b3a3" providerId="ADAL" clId="{054D5438-65CC-4BBF-84C1-E11557A3125F}" dt="2022-01-24T07:52:55.427" v="256" actId="207"/>
          <ac:spMkLst>
            <pc:docMk/>
            <pc:sldMk cId="1849827113" sldId="396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2-15T06:37:59.876" v="1330" actId="207"/>
          <ac:spMkLst>
            <pc:docMk/>
            <pc:sldMk cId="1849827113" sldId="396"/>
            <ac:spMk id="3" creationId="{04DA367E-3D64-4210-90DC-180FE1F5BFCC}"/>
          </ac:spMkLst>
        </pc:spChg>
        <pc:spChg chg="add mod">
          <ac:chgData name="정근채" userId="bf3f9740-ba12-4a95-bdcd-7a89d0b0b3a3" providerId="ADAL" clId="{054D5438-65CC-4BBF-84C1-E11557A3125F}" dt="2022-02-15T06:36:25.432" v="1327" actId="1037"/>
          <ac:spMkLst>
            <pc:docMk/>
            <pc:sldMk cId="1849827113" sldId="396"/>
            <ac:spMk id="7" creationId="{FD069A16-CAE6-48DD-9514-AA7E95A1667B}"/>
          </ac:spMkLst>
        </pc:spChg>
        <pc:spChg chg="add del mod">
          <ac:chgData name="정근채" userId="bf3f9740-ba12-4a95-bdcd-7a89d0b0b3a3" providerId="ADAL" clId="{054D5438-65CC-4BBF-84C1-E11557A3125F}" dt="2022-01-24T07:55:10.649" v="279"/>
          <ac:spMkLst>
            <pc:docMk/>
            <pc:sldMk cId="1849827113" sldId="396"/>
            <ac:spMk id="9" creationId="{5322BF8B-2049-46D5-B5FF-97AA42F7843D}"/>
          </ac:spMkLst>
        </pc:spChg>
        <pc:picChg chg="del">
          <ac:chgData name="정근채" userId="bf3f9740-ba12-4a95-bdcd-7a89d0b0b3a3" providerId="ADAL" clId="{054D5438-65CC-4BBF-84C1-E11557A3125F}" dt="2022-01-24T07:52:51.715" v="255" actId="478"/>
          <ac:picMkLst>
            <pc:docMk/>
            <pc:sldMk cId="1849827113" sldId="396"/>
            <ac:picMk id="7" creationId="{C08E3609-197E-4AA4-B64B-6D6E8FA29957}"/>
          </ac:picMkLst>
        </pc:picChg>
        <pc:picChg chg="add mod">
          <ac:chgData name="정근채" userId="bf3f9740-ba12-4a95-bdcd-7a89d0b0b3a3" providerId="ADAL" clId="{054D5438-65CC-4BBF-84C1-E11557A3125F}" dt="2022-01-24T07:54:59.256" v="277" actId="1076"/>
          <ac:picMkLst>
            <pc:docMk/>
            <pc:sldMk cId="1849827113" sldId="396"/>
            <ac:picMk id="8" creationId="{ACDB41CE-6EB8-4A3B-A0D9-E2BF63A7C3AA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6:39:21.950" v="1375" actId="14100"/>
        <pc:sldMkLst>
          <pc:docMk/>
          <pc:sldMk cId="3932169053" sldId="397"/>
        </pc:sldMkLst>
        <pc:spChg chg="mod">
          <ac:chgData name="정근채" userId="bf3f9740-ba12-4a95-bdcd-7a89d0b0b3a3" providerId="ADAL" clId="{054D5438-65CC-4BBF-84C1-E11557A3125F}" dt="2022-02-15T06:38:07.558" v="1334" actId="6549"/>
          <ac:spMkLst>
            <pc:docMk/>
            <pc:sldMk cId="3932169053" sldId="397"/>
            <ac:spMk id="3" creationId="{04DA367E-3D64-4210-90DC-180FE1F5BFCC}"/>
          </ac:spMkLst>
        </pc:spChg>
        <pc:spChg chg="add mod">
          <ac:chgData name="정근채" userId="bf3f9740-ba12-4a95-bdcd-7a89d0b0b3a3" providerId="ADAL" clId="{054D5438-65CC-4BBF-84C1-E11557A3125F}" dt="2022-02-15T06:39:10.116" v="1365" actId="14100"/>
          <ac:spMkLst>
            <pc:docMk/>
            <pc:sldMk cId="3932169053" sldId="397"/>
            <ac:spMk id="8" creationId="{0F9A44B3-6D62-4E6B-B9FF-6DB4EAAB0066}"/>
          </ac:spMkLst>
        </pc:spChg>
        <pc:spChg chg="add mod">
          <ac:chgData name="정근채" userId="bf3f9740-ba12-4a95-bdcd-7a89d0b0b3a3" providerId="ADAL" clId="{054D5438-65CC-4BBF-84C1-E11557A3125F}" dt="2022-02-15T06:39:21.950" v="1375" actId="14100"/>
          <ac:spMkLst>
            <pc:docMk/>
            <pc:sldMk cId="3932169053" sldId="397"/>
            <ac:spMk id="9" creationId="{1E9A81EC-3DE9-4F84-A07D-0704EA0E3A9C}"/>
          </ac:spMkLst>
        </pc:spChg>
        <pc:picChg chg="add mod modCrop">
          <ac:chgData name="정근채" userId="bf3f9740-ba12-4a95-bdcd-7a89d0b0b3a3" providerId="ADAL" clId="{054D5438-65CC-4BBF-84C1-E11557A3125F}" dt="2022-01-24T07:56:39.092" v="304" actId="1076"/>
          <ac:picMkLst>
            <pc:docMk/>
            <pc:sldMk cId="3932169053" sldId="397"/>
            <ac:picMk id="7" creationId="{24134AE0-B415-448E-BF60-6503800871D0}"/>
          </ac:picMkLst>
        </pc:picChg>
        <pc:picChg chg="del">
          <ac:chgData name="정근채" userId="bf3f9740-ba12-4a95-bdcd-7a89d0b0b3a3" providerId="ADAL" clId="{054D5438-65CC-4BBF-84C1-E11557A3125F}" dt="2022-01-24T07:55:36.974" v="285" actId="478"/>
          <ac:picMkLst>
            <pc:docMk/>
            <pc:sldMk cId="3932169053" sldId="397"/>
            <ac:picMk id="8" creationId="{ACDB41CE-6EB8-4A3B-A0D9-E2BF63A7C3AA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6:40:12.935" v="1391" actId="571"/>
        <pc:sldMkLst>
          <pc:docMk/>
          <pc:sldMk cId="939629252" sldId="398"/>
        </pc:sldMkLst>
        <pc:spChg chg="del">
          <ac:chgData name="정근채" userId="bf3f9740-ba12-4a95-bdcd-7a89d0b0b3a3" providerId="ADAL" clId="{054D5438-65CC-4BBF-84C1-E11557A3125F}" dt="2022-01-24T07:57:47.980" v="306" actId="478"/>
          <ac:spMkLst>
            <pc:docMk/>
            <pc:sldMk cId="939629252" sldId="398"/>
            <ac:spMk id="3" creationId="{04DA367E-3D64-4210-90DC-180FE1F5BFCC}"/>
          </ac:spMkLst>
        </pc:spChg>
        <pc:spChg chg="add mod">
          <ac:chgData name="정근채" userId="bf3f9740-ba12-4a95-bdcd-7a89d0b0b3a3" providerId="ADAL" clId="{054D5438-65CC-4BBF-84C1-E11557A3125F}" dt="2022-02-15T06:39:45.751" v="1384" actId="1035"/>
          <ac:spMkLst>
            <pc:docMk/>
            <pc:sldMk cId="939629252" sldId="398"/>
            <ac:spMk id="6" creationId="{583CB5BA-46B6-4511-AF2D-8AD536C43AFD}"/>
          </ac:spMkLst>
        </pc:spChg>
        <pc:spChg chg="add mod">
          <ac:chgData name="정근채" userId="bf3f9740-ba12-4a95-bdcd-7a89d0b0b3a3" providerId="ADAL" clId="{054D5438-65CC-4BBF-84C1-E11557A3125F}" dt="2022-02-15T06:40:10.562" v="1390" actId="14100"/>
          <ac:spMkLst>
            <pc:docMk/>
            <pc:sldMk cId="939629252" sldId="398"/>
            <ac:spMk id="7" creationId="{FF7F8F85-D873-4CF3-BC77-415B54400B4B}"/>
          </ac:spMkLst>
        </pc:spChg>
        <pc:spChg chg="add del mod">
          <ac:chgData name="정근채" userId="bf3f9740-ba12-4a95-bdcd-7a89d0b0b3a3" providerId="ADAL" clId="{054D5438-65CC-4BBF-84C1-E11557A3125F}" dt="2022-01-24T07:57:50.264" v="307" actId="478"/>
          <ac:spMkLst>
            <pc:docMk/>
            <pc:sldMk cId="939629252" sldId="398"/>
            <ac:spMk id="8" creationId="{0B7F3165-8E79-4FC7-BE16-3AF6DA68845F}"/>
          </ac:spMkLst>
        </pc:spChg>
        <pc:spChg chg="add mod">
          <ac:chgData name="정근채" userId="bf3f9740-ba12-4a95-bdcd-7a89d0b0b3a3" providerId="ADAL" clId="{054D5438-65CC-4BBF-84C1-E11557A3125F}" dt="2022-02-15T06:40:12.935" v="1391" actId="571"/>
          <ac:spMkLst>
            <pc:docMk/>
            <pc:sldMk cId="939629252" sldId="398"/>
            <ac:spMk id="8" creationId="{5023C417-D30F-4D63-9485-60C1A9BCFFE9}"/>
          </ac:spMkLst>
        </pc:spChg>
        <pc:picChg chg="del">
          <ac:chgData name="정근채" userId="bf3f9740-ba12-4a95-bdcd-7a89d0b0b3a3" providerId="ADAL" clId="{054D5438-65CC-4BBF-84C1-E11557A3125F}" dt="2022-01-24T07:57:47.980" v="306" actId="478"/>
          <ac:picMkLst>
            <pc:docMk/>
            <pc:sldMk cId="939629252" sldId="398"/>
            <ac:picMk id="7" creationId="{24134AE0-B415-448E-BF60-6503800871D0}"/>
          </ac:picMkLst>
        </pc:picChg>
        <pc:picChg chg="add mod">
          <ac:chgData name="정근채" userId="bf3f9740-ba12-4a95-bdcd-7a89d0b0b3a3" providerId="ADAL" clId="{054D5438-65CC-4BBF-84C1-E11557A3125F}" dt="2022-01-24T07:58:11.876" v="310" actId="1076"/>
          <ac:picMkLst>
            <pc:docMk/>
            <pc:sldMk cId="939629252" sldId="398"/>
            <ac:picMk id="10" creationId="{CB03AECF-9B62-429B-BA22-CE60B2AA6556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6:41:11.301" v="1407" actId="1036"/>
        <pc:sldMkLst>
          <pc:docMk/>
          <pc:sldMk cId="2903037803" sldId="399"/>
        </pc:sldMkLst>
        <pc:spChg chg="add mod">
          <ac:chgData name="정근채" userId="bf3f9740-ba12-4a95-bdcd-7a89d0b0b3a3" providerId="ADAL" clId="{054D5438-65CC-4BBF-84C1-E11557A3125F}" dt="2022-02-15T06:41:11.301" v="1407" actId="1036"/>
          <ac:spMkLst>
            <pc:docMk/>
            <pc:sldMk cId="2903037803" sldId="399"/>
            <ac:spMk id="7" creationId="{83AC3C99-1BC4-41E9-9805-21AAFDC5D9EB}"/>
          </ac:spMkLst>
        </pc:spChg>
        <pc:picChg chg="add mod">
          <ac:chgData name="정근채" userId="bf3f9740-ba12-4a95-bdcd-7a89d0b0b3a3" providerId="ADAL" clId="{054D5438-65CC-4BBF-84C1-E11557A3125F}" dt="2022-01-24T07:59:13.299" v="324" actId="1076"/>
          <ac:picMkLst>
            <pc:docMk/>
            <pc:sldMk cId="2903037803" sldId="399"/>
            <ac:picMk id="6" creationId="{D7A0F1DA-0B2B-4933-8FDB-345C82F23135}"/>
          </ac:picMkLst>
        </pc:picChg>
        <pc:picChg chg="del">
          <ac:chgData name="정근채" userId="bf3f9740-ba12-4a95-bdcd-7a89d0b0b3a3" providerId="ADAL" clId="{054D5438-65CC-4BBF-84C1-E11557A3125F}" dt="2022-01-24T07:58:20.115" v="314" actId="478"/>
          <ac:picMkLst>
            <pc:docMk/>
            <pc:sldMk cId="2903037803" sldId="399"/>
            <ac:picMk id="10" creationId="{CB03AECF-9B62-429B-BA22-CE60B2AA6556}"/>
          </ac:picMkLst>
        </pc:picChg>
      </pc:sldChg>
      <pc:sldChg chg="delSp add del mod">
        <pc:chgData name="정근채" userId="bf3f9740-ba12-4a95-bdcd-7a89d0b0b3a3" providerId="ADAL" clId="{054D5438-65CC-4BBF-84C1-E11557A3125F}" dt="2022-01-24T07:59:28.952" v="325" actId="47"/>
        <pc:sldMkLst>
          <pc:docMk/>
          <pc:sldMk cId="1933025625" sldId="400"/>
        </pc:sldMkLst>
        <pc:picChg chg="del">
          <ac:chgData name="정근채" userId="bf3f9740-ba12-4a95-bdcd-7a89d0b0b3a3" providerId="ADAL" clId="{054D5438-65CC-4BBF-84C1-E11557A3125F}" dt="2022-01-24T07:58:22.175" v="315" actId="478"/>
          <ac:picMkLst>
            <pc:docMk/>
            <pc:sldMk cId="1933025625" sldId="400"/>
            <ac:picMk id="10" creationId="{CB03AECF-9B62-429B-BA22-CE60B2AA6556}"/>
          </ac:picMkLst>
        </pc:picChg>
      </pc:sldChg>
      <pc:sldChg chg="addSp delSp modSp add mod ord">
        <pc:chgData name="정근채" userId="bf3f9740-ba12-4a95-bdcd-7a89d0b0b3a3" providerId="ADAL" clId="{054D5438-65CC-4BBF-84C1-E11557A3125F}" dt="2022-02-15T06:40:48.918" v="1400" actId="1036"/>
        <pc:sldMkLst>
          <pc:docMk/>
          <pc:sldMk cId="1762837647" sldId="401"/>
        </pc:sldMkLst>
        <pc:spChg chg="add mod">
          <ac:chgData name="정근채" userId="bf3f9740-ba12-4a95-bdcd-7a89d0b0b3a3" providerId="ADAL" clId="{054D5438-65CC-4BBF-84C1-E11557A3125F}" dt="2022-02-15T06:40:48.918" v="1400" actId="1036"/>
          <ac:spMkLst>
            <pc:docMk/>
            <pc:sldMk cId="1762837647" sldId="401"/>
            <ac:spMk id="7" creationId="{69B5D2BE-2301-4CA7-BE06-4757A311FF4B}"/>
          </ac:spMkLst>
        </pc:spChg>
        <pc:picChg chg="add mod">
          <ac:chgData name="정근채" userId="bf3f9740-ba12-4a95-bdcd-7a89d0b0b3a3" providerId="ADAL" clId="{054D5438-65CC-4BBF-84C1-E11557A3125F}" dt="2022-02-15T06:40:36.529" v="1394" actId="1076"/>
          <ac:picMkLst>
            <pc:docMk/>
            <pc:sldMk cId="1762837647" sldId="401"/>
            <ac:picMk id="6" creationId="{7F933048-76B7-43C9-9942-D3E4562D490A}"/>
          </ac:picMkLst>
        </pc:picChg>
        <pc:picChg chg="del">
          <ac:chgData name="정근채" userId="bf3f9740-ba12-4a95-bdcd-7a89d0b0b3a3" providerId="ADAL" clId="{054D5438-65CC-4BBF-84C1-E11557A3125F}" dt="2022-01-24T07:58:23.908" v="316" actId="478"/>
          <ac:picMkLst>
            <pc:docMk/>
            <pc:sldMk cId="1762837647" sldId="401"/>
            <ac:picMk id="10" creationId="{CB03AECF-9B62-429B-BA22-CE60B2AA6556}"/>
          </ac:picMkLst>
        </pc:picChg>
      </pc:sldChg>
      <pc:sldChg chg="addSp modSp add mod">
        <pc:chgData name="정근채" userId="bf3f9740-ba12-4a95-bdcd-7a89d0b0b3a3" providerId="ADAL" clId="{054D5438-65CC-4BBF-84C1-E11557A3125F}" dt="2022-02-15T08:36:54.070" v="2148" actId="1037"/>
        <pc:sldMkLst>
          <pc:docMk/>
          <pc:sldMk cId="238765796" sldId="402"/>
        </pc:sldMkLst>
        <pc:spChg chg="mod">
          <ac:chgData name="정근채" userId="bf3f9740-ba12-4a95-bdcd-7a89d0b0b3a3" providerId="ADAL" clId="{054D5438-65CC-4BBF-84C1-E11557A3125F}" dt="2022-01-24T08:23:56.124" v="339" actId="207"/>
          <ac:spMkLst>
            <pc:docMk/>
            <pc:sldMk cId="238765796" sldId="402"/>
            <ac:spMk id="2" creationId="{CA07A63C-A246-4F8F-8A5A-7141AB85F430}"/>
          </ac:spMkLst>
        </pc:spChg>
        <pc:spChg chg="add mod">
          <ac:chgData name="정근채" userId="bf3f9740-ba12-4a95-bdcd-7a89d0b0b3a3" providerId="ADAL" clId="{054D5438-65CC-4BBF-84C1-E11557A3125F}" dt="2022-02-15T08:36:54.070" v="2148" actId="1037"/>
          <ac:spMkLst>
            <pc:docMk/>
            <pc:sldMk cId="238765796" sldId="402"/>
            <ac:spMk id="3" creationId="{5DE72385-5DA1-4C34-A095-24DFDCA91A1E}"/>
          </ac:spMkLst>
        </pc:spChg>
        <pc:spChg chg="mod">
          <ac:chgData name="정근채" userId="bf3f9740-ba12-4a95-bdcd-7a89d0b0b3a3" providerId="ADAL" clId="{054D5438-65CC-4BBF-84C1-E11557A3125F}" dt="2022-01-24T08:23:50.230" v="338" actId="20577"/>
          <ac:spMkLst>
            <pc:docMk/>
            <pc:sldMk cId="238765796" sldId="402"/>
            <ac:spMk id="5" creationId="{864FABE7-5D73-4BB8-8C5F-49D50641504A}"/>
          </ac:spMkLst>
        </pc:spChg>
        <pc:spChg chg="mod">
          <ac:chgData name="정근채" userId="bf3f9740-ba12-4a95-bdcd-7a89d0b0b3a3" providerId="ADAL" clId="{054D5438-65CC-4BBF-84C1-E11557A3125F}" dt="2022-02-15T08:36:37.609" v="2118" actId="207"/>
          <ac:spMkLst>
            <pc:docMk/>
            <pc:sldMk cId="238765796" sldId="402"/>
            <ac:spMk id="8" creationId="{98CFF145-34AC-4C4C-9F06-76FA12283DAB}"/>
          </ac:spMkLst>
        </pc:spChg>
        <pc:picChg chg="add mod">
          <ac:chgData name="정근채" userId="bf3f9740-ba12-4a95-bdcd-7a89d0b0b3a3" providerId="ADAL" clId="{054D5438-65CC-4BBF-84C1-E11557A3125F}" dt="2022-02-03T05:28:47.485" v="933" actId="208"/>
          <ac:picMkLst>
            <pc:docMk/>
            <pc:sldMk cId="238765796" sldId="402"/>
            <ac:picMk id="6" creationId="{90880920-92D8-4CCA-8F93-7880BB6D79C2}"/>
          </ac:picMkLst>
        </pc:picChg>
      </pc:sldChg>
      <pc:sldChg chg="modSp add del mod">
        <pc:chgData name="정근채" userId="bf3f9740-ba12-4a95-bdcd-7a89d0b0b3a3" providerId="ADAL" clId="{054D5438-65CC-4BBF-84C1-E11557A3125F}" dt="2022-01-24T08:05:12.010" v="329" actId="47"/>
        <pc:sldMkLst>
          <pc:docMk/>
          <pc:sldMk cId="633036265" sldId="402"/>
        </pc:sldMkLst>
        <pc:spChg chg="mod">
          <ac:chgData name="정근채" userId="bf3f9740-ba12-4a95-bdcd-7a89d0b0b3a3" providerId="ADAL" clId="{054D5438-65CC-4BBF-84C1-E11557A3125F}" dt="2022-01-24T08:04:06.387" v="327" actId="207"/>
          <ac:spMkLst>
            <pc:docMk/>
            <pc:sldMk cId="633036265" sldId="402"/>
            <ac:spMk id="2" creationId="{CA07A63C-A246-4F8F-8A5A-7141AB85F430}"/>
          </ac:spMkLst>
        </pc:spChg>
        <pc:spChg chg="mod">
          <ac:chgData name="정근채" userId="bf3f9740-ba12-4a95-bdcd-7a89d0b0b3a3" providerId="ADAL" clId="{054D5438-65CC-4BBF-84C1-E11557A3125F}" dt="2022-01-24T08:04:06.387" v="327" actId="207"/>
          <ac:spMkLst>
            <pc:docMk/>
            <pc:sldMk cId="633036265" sldId="402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54D5438-65CC-4BBF-84C1-E11557A3125F}" dt="2022-02-15T08:37:51.241" v="2152" actId="14100"/>
        <pc:sldMkLst>
          <pc:docMk/>
          <pc:sldMk cId="3340223744" sldId="403"/>
        </pc:sldMkLst>
        <pc:spChg chg="add mod">
          <ac:chgData name="정근채" userId="bf3f9740-ba12-4a95-bdcd-7a89d0b0b3a3" providerId="ADAL" clId="{054D5438-65CC-4BBF-84C1-E11557A3125F}" dt="2022-02-15T08:37:51.241" v="2152" actId="14100"/>
          <ac:spMkLst>
            <pc:docMk/>
            <pc:sldMk cId="3340223744" sldId="403"/>
            <ac:spMk id="3" creationId="{0EE87BA5-48F5-42F7-8398-8942576D48CF}"/>
          </ac:spMkLst>
        </pc:spChg>
        <pc:spChg chg="add">
          <ac:chgData name="정근채" userId="bf3f9740-ba12-4a95-bdcd-7a89d0b0b3a3" providerId="ADAL" clId="{054D5438-65CC-4BBF-84C1-E11557A3125F}" dt="2022-02-15T08:37:34.008" v="2150" actId="11529"/>
          <ac:spMkLst>
            <pc:docMk/>
            <pc:sldMk cId="3340223744" sldId="403"/>
            <ac:spMk id="6" creationId="{18E0E49C-A06D-49D5-830B-9C146B778D5D}"/>
          </ac:spMkLst>
        </pc:spChg>
        <pc:spChg chg="del">
          <ac:chgData name="정근채" userId="bf3f9740-ba12-4a95-bdcd-7a89d0b0b3a3" providerId="ADAL" clId="{054D5438-65CC-4BBF-84C1-E11557A3125F}" dt="2022-01-24T08:25:13.567" v="377" actId="478"/>
          <ac:spMkLst>
            <pc:docMk/>
            <pc:sldMk cId="3340223744" sldId="403"/>
            <ac:spMk id="8" creationId="{98CFF145-34AC-4C4C-9F06-76FA12283DAB}"/>
          </ac:spMkLst>
        </pc:spChg>
        <pc:spChg chg="add del mod">
          <ac:chgData name="정근채" userId="bf3f9740-ba12-4a95-bdcd-7a89d0b0b3a3" providerId="ADAL" clId="{054D5438-65CC-4BBF-84C1-E11557A3125F}" dt="2022-01-24T08:25:15.481" v="378" actId="478"/>
          <ac:spMkLst>
            <pc:docMk/>
            <pc:sldMk cId="3340223744" sldId="403"/>
            <ac:spMk id="10" creationId="{3D1418DE-028D-4A34-A7E4-B75A2C0741FA}"/>
          </ac:spMkLst>
        </pc:spChg>
        <pc:picChg chg="del">
          <ac:chgData name="정근채" userId="bf3f9740-ba12-4a95-bdcd-7a89d0b0b3a3" providerId="ADAL" clId="{054D5438-65CC-4BBF-84C1-E11557A3125F}" dt="2022-01-24T08:25:04.547" v="374" actId="478"/>
          <ac:picMkLst>
            <pc:docMk/>
            <pc:sldMk cId="3340223744" sldId="403"/>
            <ac:picMk id="6" creationId="{90880920-92D8-4CCA-8F93-7880BB6D79C2}"/>
          </ac:picMkLst>
        </pc:picChg>
        <pc:picChg chg="add mod">
          <ac:chgData name="정근채" userId="bf3f9740-ba12-4a95-bdcd-7a89d0b0b3a3" providerId="ADAL" clId="{054D5438-65CC-4BBF-84C1-E11557A3125F}" dt="2022-02-03T05:28:50.365" v="934" actId="208"/>
          <ac:picMkLst>
            <pc:docMk/>
            <pc:sldMk cId="3340223744" sldId="403"/>
            <ac:picMk id="7" creationId="{F8CE2D65-D445-48CA-B09C-4E57B8A0003C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8:38:27.021" v="2155" actId="11529"/>
        <pc:sldMkLst>
          <pc:docMk/>
          <pc:sldMk cId="3068524461" sldId="404"/>
        </pc:sldMkLst>
        <pc:spChg chg="mod">
          <ac:chgData name="정근채" userId="bf3f9740-ba12-4a95-bdcd-7a89d0b0b3a3" providerId="ADAL" clId="{054D5438-65CC-4BBF-84C1-E11557A3125F}" dt="2022-01-24T08:25:50.153" v="383"/>
          <ac:spMkLst>
            <pc:docMk/>
            <pc:sldMk cId="3068524461" sldId="404"/>
            <ac:spMk id="2" creationId="{CA07A63C-A246-4F8F-8A5A-7141AB85F430}"/>
          </ac:spMkLst>
        </pc:spChg>
        <pc:spChg chg="add del">
          <ac:chgData name="정근채" userId="bf3f9740-ba12-4a95-bdcd-7a89d0b0b3a3" providerId="ADAL" clId="{054D5438-65CC-4BBF-84C1-E11557A3125F}" dt="2022-02-15T08:38:16.099" v="2154" actId="11529"/>
          <ac:spMkLst>
            <pc:docMk/>
            <pc:sldMk cId="3068524461" sldId="404"/>
            <ac:spMk id="3" creationId="{5CF41281-29F5-40C9-9A1C-5751921E1AB4}"/>
          </ac:spMkLst>
        </pc:spChg>
        <pc:spChg chg="add">
          <ac:chgData name="정근채" userId="bf3f9740-ba12-4a95-bdcd-7a89d0b0b3a3" providerId="ADAL" clId="{054D5438-65CC-4BBF-84C1-E11557A3125F}" dt="2022-02-15T08:38:27.021" v="2155" actId="11529"/>
          <ac:spMkLst>
            <pc:docMk/>
            <pc:sldMk cId="3068524461" sldId="404"/>
            <ac:spMk id="7" creationId="{6D7B9C01-D315-498C-AA2A-73BC678E6367}"/>
          </ac:spMkLst>
        </pc:spChg>
        <pc:picChg chg="add mod">
          <ac:chgData name="정근채" userId="bf3f9740-ba12-4a95-bdcd-7a89d0b0b3a3" providerId="ADAL" clId="{054D5438-65CC-4BBF-84C1-E11557A3125F}" dt="2022-02-03T05:28:53.837" v="935" actId="208"/>
          <ac:picMkLst>
            <pc:docMk/>
            <pc:sldMk cId="3068524461" sldId="404"/>
            <ac:picMk id="6" creationId="{5C70A446-B798-4126-9C57-FCBD005BC006}"/>
          </ac:picMkLst>
        </pc:picChg>
        <pc:picChg chg="del">
          <ac:chgData name="정근채" userId="bf3f9740-ba12-4a95-bdcd-7a89d0b0b3a3" providerId="ADAL" clId="{054D5438-65CC-4BBF-84C1-E11557A3125F}" dt="2022-01-24T08:25:51.875" v="384" actId="478"/>
          <ac:picMkLst>
            <pc:docMk/>
            <pc:sldMk cId="3068524461" sldId="404"/>
            <ac:picMk id="7" creationId="{F8CE2D65-D445-48CA-B09C-4E57B8A0003C}"/>
          </ac:picMkLst>
        </pc:picChg>
      </pc:sldChg>
      <pc:sldChg chg="addSp delSp modSp add mod">
        <pc:chgData name="정근채" userId="bf3f9740-ba12-4a95-bdcd-7a89d0b0b3a3" providerId="ADAL" clId="{054D5438-65CC-4BBF-84C1-E11557A3125F}" dt="2022-02-15T09:09:20.418" v="2442" actId="122"/>
        <pc:sldMkLst>
          <pc:docMk/>
          <pc:sldMk cId="1661398081" sldId="405"/>
        </pc:sldMkLst>
        <pc:spChg chg="mod">
          <ac:chgData name="정근채" userId="bf3f9740-ba12-4a95-bdcd-7a89d0b0b3a3" providerId="ADAL" clId="{054D5438-65CC-4BBF-84C1-E11557A3125F}" dt="2022-01-24T08:31:09.102" v="438" actId="207"/>
          <ac:spMkLst>
            <pc:docMk/>
            <pc:sldMk cId="1661398081" sldId="405"/>
            <ac:spMk id="2" creationId="{CA07A63C-A246-4F8F-8A5A-7141AB85F430}"/>
          </ac:spMkLst>
        </pc:spChg>
        <pc:spChg chg="add mod">
          <ac:chgData name="정근채" userId="bf3f9740-ba12-4a95-bdcd-7a89d0b0b3a3" providerId="ADAL" clId="{054D5438-65CC-4BBF-84C1-E11557A3125F}" dt="2022-02-15T09:09:20.418" v="2442" actId="122"/>
          <ac:spMkLst>
            <pc:docMk/>
            <pc:sldMk cId="1661398081" sldId="405"/>
            <ac:spMk id="7" creationId="{F0497D81-ADB3-43E0-9A5A-5B931E0D8F86}"/>
          </ac:spMkLst>
        </pc:spChg>
        <pc:spChg chg="add del mod">
          <ac:chgData name="정근채" userId="bf3f9740-ba12-4a95-bdcd-7a89d0b0b3a3" providerId="ADAL" clId="{054D5438-65CC-4BBF-84C1-E11557A3125F}" dt="2022-01-24T08:31:05.407" v="437" actId="478"/>
          <ac:spMkLst>
            <pc:docMk/>
            <pc:sldMk cId="1661398081" sldId="405"/>
            <ac:spMk id="7" creationId="{F7D3AA1B-ECFA-43DC-AAB7-6AD3564E62A2}"/>
          </ac:spMkLst>
        </pc:spChg>
        <pc:spChg chg="del">
          <ac:chgData name="정근채" userId="bf3f9740-ba12-4a95-bdcd-7a89d0b0b3a3" providerId="ADAL" clId="{054D5438-65CC-4BBF-84C1-E11557A3125F}" dt="2022-01-24T08:31:02.498" v="436" actId="478"/>
          <ac:spMkLst>
            <pc:docMk/>
            <pc:sldMk cId="1661398081" sldId="405"/>
            <ac:spMk id="8" creationId="{98CFF145-34AC-4C4C-9F06-76FA12283DAB}"/>
          </ac:spMkLst>
        </pc:spChg>
        <pc:picChg chg="del">
          <ac:chgData name="정근채" userId="bf3f9740-ba12-4a95-bdcd-7a89d0b0b3a3" providerId="ADAL" clId="{054D5438-65CC-4BBF-84C1-E11557A3125F}" dt="2022-01-24T08:31:02.498" v="436" actId="478"/>
          <ac:picMkLst>
            <pc:docMk/>
            <pc:sldMk cId="1661398081" sldId="405"/>
            <ac:picMk id="6" creationId="{406E0151-0523-4EBE-A19E-C2728FD7A903}"/>
          </ac:picMkLst>
        </pc:picChg>
        <pc:picChg chg="add mod">
          <ac:chgData name="정근채" userId="bf3f9740-ba12-4a95-bdcd-7a89d0b0b3a3" providerId="ADAL" clId="{054D5438-65CC-4BBF-84C1-E11557A3125F}" dt="2022-02-03T05:34:31.225" v="1003" actId="208"/>
          <ac:picMkLst>
            <pc:docMk/>
            <pc:sldMk cId="1661398081" sldId="405"/>
            <ac:picMk id="10" creationId="{E73DD41C-AC54-4029-8942-BAEE9B4BCEC5}"/>
          </ac:picMkLst>
        </pc:picChg>
        <pc:cxnChg chg="add">
          <ac:chgData name="정근채" userId="bf3f9740-ba12-4a95-bdcd-7a89d0b0b3a3" providerId="ADAL" clId="{054D5438-65CC-4BBF-84C1-E11557A3125F}" dt="2022-02-15T09:02:30.029" v="2374" actId="11529"/>
          <ac:cxnSpMkLst>
            <pc:docMk/>
            <pc:sldMk cId="1661398081" sldId="405"/>
            <ac:cxnSpMk id="6" creationId="{CFBE6534-BE50-4CD6-819E-0653561053DB}"/>
          </ac:cxnSpMkLst>
        </pc:cxnChg>
      </pc:sldChg>
      <pc:sldChg chg="addSp delSp modSp add del mod">
        <pc:chgData name="정근채" userId="bf3f9740-ba12-4a95-bdcd-7a89d0b0b3a3" providerId="ADAL" clId="{054D5438-65CC-4BBF-84C1-E11557A3125F}" dt="2022-01-24T08:36:22.312" v="461" actId="47"/>
        <pc:sldMkLst>
          <pc:docMk/>
          <pc:sldMk cId="873762869" sldId="406"/>
        </pc:sldMkLst>
        <pc:spChg chg="mod">
          <ac:chgData name="정근채" userId="bf3f9740-ba12-4a95-bdcd-7a89d0b0b3a3" providerId="ADAL" clId="{054D5438-65CC-4BBF-84C1-E11557A3125F}" dt="2022-01-24T08:36:03.477" v="458" actId="6549"/>
          <ac:spMkLst>
            <pc:docMk/>
            <pc:sldMk cId="873762869" sldId="406"/>
            <ac:spMk id="2" creationId="{CA07A63C-A246-4F8F-8A5A-7141AB85F430}"/>
          </ac:spMkLst>
        </pc:spChg>
        <pc:spChg chg="add del mod">
          <ac:chgData name="정근채" userId="bf3f9740-ba12-4a95-bdcd-7a89d0b0b3a3" providerId="ADAL" clId="{054D5438-65CC-4BBF-84C1-E11557A3125F}" dt="2022-01-24T08:36:08.581" v="460" actId="478"/>
          <ac:spMkLst>
            <pc:docMk/>
            <pc:sldMk cId="873762869" sldId="406"/>
            <ac:spMk id="6" creationId="{1F2571A6-F675-4D8B-AE9F-1B97A1153EA6}"/>
          </ac:spMkLst>
        </pc:spChg>
        <pc:spChg chg="del mod">
          <ac:chgData name="정근채" userId="bf3f9740-ba12-4a95-bdcd-7a89d0b0b3a3" providerId="ADAL" clId="{054D5438-65CC-4BBF-84C1-E11557A3125F}" dt="2022-01-24T08:36:05.862" v="459" actId="478"/>
          <ac:spMkLst>
            <pc:docMk/>
            <pc:sldMk cId="873762869" sldId="406"/>
            <ac:spMk id="8" creationId="{98CFF145-34AC-4C4C-9F06-76FA12283DAB}"/>
          </ac:spMkLst>
        </pc:spChg>
        <pc:spChg chg="del">
          <ac:chgData name="정근채" userId="bf3f9740-ba12-4a95-bdcd-7a89d0b0b3a3" providerId="ADAL" clId="{054D5438-65CC-4BBF-84C1-E11557A3125F}" dt="2022-01-24T08:35:29.878" v="443" actId="478"/>
          <ac:spMkLst>
            <pc:docMk/>
            <pc:sldMk cId="873762869" sldId="406"/>
            <ac:spMk id="13" creationId="{C33F2133-290E-40CB-B1A9-32AB9EA71261}"/>
          </ac:spMkLst>
        </pc:spChg>
        <pc:spChg chg="del">
          <ac:chgData name="정근채" userId="bf3f9740-ba12-4a95-bdcd-7a89d0b0b3a3" providerId="ADAL" clId="{054D5438-65CC-4BBF-84C1-E11557A3125F}" dt="2022-01-24T08:35:29.878" v="443" actId="478"/>
          <ac:spMkLst>
            <pc:docMk/>
            <pc:sldMk cId="873762869" sldId="406"/>
            <ac:spMk id="14" creationId="{4277D111-3FC7-4BD7-8F04-2E7454AF4268}"/>
          </ac:spMkLst>
        </pc:spChg>
        <pc:spChg chg="del">
          <ac:chgData name="정근채" userId="bf3f9740-ba12-4a95-bdcd-7a89d0b0b3a3" providerId="ADAL" clId="{054D5438-65CC-4BBF-84C1-E11557A3125F}" dt="2022-01-24T08:35:29.878" v="443" actId="478"/>
          <ac:spMkLst>
            <pc:docMk/>
            <pc:sldMk cId="873762869" sldId="406"/>
            <ac:spMk id="15" creationId="{63B644A0-089B-4980-B2FD-E40A3ECDCC06}"/>
          </ac:spMkLst>
        </pc:spChg>
        <pc:spChg chg="del">
          <ac:chgData name="정근채" userId="bf3f9740-ba12-4a95-bdcd-7a89d0b0b3a3" providerId="ADAL" clId="{054D5438-65CC-4BBF-84C1-E11557A3125F}" dt="2022-01-24T08:35:29.878" v="443" actId="478"/>
          <ac:spMkLst>
            <pc:docMk/>
            <pc:sldMk cId="873762869" sldId="406"/>
            <ac:spMk id="16" creationId="{51D9B568-4F5B-4134-97DF-1C11C532B3FD}"/>
          </ac:spMkLst>
        </pc:spChg>
        <pc:picChg chg="del">
          <ac:chgData name="정근채" userId="bf3f9740-ba12-4a95-bdcd-7a89d0b0b3a3" providerId="ADAL" clId="{054D5438-65CC-4BBF-84C1-E11557A3125F}" dt="2022-01-24T08:35:29.878" v="443" actId="478"/>
          <ac:picMkLst>
            <pc:docMk/>
            <pc:sldMk cId="873762869" sldId="406"/>
            <ac:picMk id="7" creationId="{C47E8691-EF16-4DBA-BFAF-61A1CA8C404A}"/>
          </ac:picMkLst>
        </pc:picChg>
        <pc:picChg chg="del">
          <ac:chgData name="정근채" userId="bf3f9740-ba12-4a95-bdcd-7a89d0b0b3a3" providerId="ADAL" clId="{054D5438-65CC-4BBF-84C1-E11557A3125F}" dt="2022-01-24T08:35:29.878" v="443" actId="478"/>
          <ac:picMkLst>
            <pc:docMk/>
            <pc:sldMk cId="873762869" sldId="406"/>
            <ac:picMk id="12" creationId="{F408C603-D5BF-4262-A13D-4DB19E6B3D10}"/>
          </ac:picMkLst>
        </pc:picChg>
      </pc:sldChg>
    </pc:docChg>
  </pc:docChgLst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77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2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10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59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30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5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64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20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192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68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88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912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8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27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614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431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685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408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002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593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651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70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38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542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578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300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062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832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768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39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14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28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00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214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48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636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8605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818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41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99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04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17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8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95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Ⅲ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경제성 분석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solidFill>
                  <a:srgbClr val="0000FF"/>
                </a:solidFill>
              </a:rPr>
              <a:t>(2021 - 3, 4, 5)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도로부문 사업에 대한 수단선택단계 생략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도로부문 사업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시행 시 철도로부터의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전환교통량은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미미하기 때문에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사업의 타당성은 </a:t>
            </a:r>
            <a:r>
              <a:rPr lang="ko-KR" altLang="en-US" sz="1400" u="sng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통행배정과정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에서 경로 선택의 변경에 영향을 받는 경우가 대부분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수단선택단계의 분석을 생략할 수 있으며</a:t>
            </a:r>
            <a:r>
              <a:rPr lang="en-US" altLang="ko-KR" dirty="0"/>
              <a:t>, </a:t>
            </a:r>
            <a:r>
              <a:rPr lang="ko-KR" altLang="en-US" dirty="0"/>
              <a:t>네트워크의 속성</a:t>
            </a:r>
            <a:r>
              <a:rPr lang="en-US" altLang="ko-KR" dirty="0"/>
              <a:t>, </a:t>
            </a:r>
            <a:r>
              <a:rPr lang="ko-KR" altLang="en-US" dirty="0"/>
              <a:t>링크 저항함수</a:t>
            </a:r>
            <a:r>
              <a:rPr lang="en-US" altLang="ko-KR" dirty="0"/>
              <a:t>, </a:t>
            </a:r>
            <a:r>
              <a:rPr lang="ko-KR" altLang="en-US" dirty="0"/>
              <a:t>통행배정방법을 중심으로 분석을 수행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대규모 고속도로사업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등의 경우에는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철도수요에 미치는 영향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클 수 있으므로 필요 시 수단선택단계에 대한 분석을 포함할 수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585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수입과 비용 추정을 위한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총사업비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조사비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사업의 시행을 위한 </a:t>
            </a:r>
            <a:r>
              <a:rPr lang="ko-KR" altLang="en-US" dirty="0" err="1"/>
              <a:t>측량비</a:t>
            </a:r>
            <a:r>
              <a:rPr lang="ko-KR" altLang="en-US" dirty="0"/>
              <a:t> 기타 조사비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설계비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: </a:t>
            </a:r>
            <a:r>
              <a:rPr lang="ko-KR" altLang="en-US" dirty="0"/>
              <a:t>공사의 시행을 위한 설계에 소요되는 비용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공사비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공사의 시행을 위한 재료비</a:t>
            </a:r>
            <a:r>
              <a:rPr lang="en-US" altLang="ko-KR" dirty="0"/>
              <a:t>, </a:t>
            </a:r>
            <a:r>
              <a:rPr lang="ko-KR" altLang="en-US" dirty="0"/>
              <a:t>노무비</a:t>
            </a:r>
            <a:r>
              <a:rPr lang="en-US" altLang="ko-KR" dirty="0"/>
              <a:t>, </a:t>
            </a:r>
            <a:r>
              <a:rPr lang="ko-KR" altLang="en-US" dirty="0"/>
              <a:t>경비</a:t>
            </a:r>
            <a:r>
              <a:rPr lang="en-US" altLang="ko-KR" dirty="0"/>
              <a:t>, </a:t>
            </a:r>
            <a:r>
              <a:rPr lang="ko-KR" altLang="en-US" dirty="0"/>
              <a:t>일반 관리비 및 이윤의 합계액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보상비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사업의 시행을 위한 보상에 소요되는 비용</a:t>
            </a:r>
            <a:r>
              <a:rPr lang="en-US" altLang="ko-KR" dirty="0"/>
              <a:t>. </a:t>
            </a:r>
            <a:r>
              <a:rPr lang="ko-KR" altLang="en-US" dirty="0"/>
              <a:t>토지매입비는 해당 토지의 감정가를 적용하는 것을 원칙으로 하되</a:t>
            </a:r>
            <a:r>
              <a:rPr lang="en-US" altLang="ko-KR" dirty="0"/>
              <a:t>, </a:t>
            </a:r>
            <a:r>
              <a:rPr lang="ko-KR" altLang="en-US" dirty="0"/>
              <a:t>감정가가 없는 경우는 적격성 조사 세부요령 을 준용하여 산정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부대비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사업의 시행과 관련한 사업타당성 </a:t>
            </a:r>
            <a:r>
              <a:rPr lang="ko-KR" altLang="en-US" dirty="0" err="1"/>
              <a:t>분석비</a:t>
            </a:r>
            <a:r>
              <a:rPr lang="en-US" altLang="ko-KR" dirty="0"/>
              <a:t>, </a:t>
            </a:r>
            <a:r>
              <a:rPr lang="ko-KR" altLang="en-US" dirty="0"/>
              <a:t>환경영향평가비</a:t>
            </a:r>
            <a:r>
              <a:rPr lang="en-US" altLang="ko-KR" dirty="0"/>
              <a:t>, </a:t>
            </a:r>
            <a:r>
              <a:rPr lang="ko-KR" altLang="en-US" dirty="0" err="1"/>
              <a:t>감리비</a:t>
            </a:r>
            <a:r>
              <a:rPr lang="en-US" altLang="ko-KR" dirty="0"/>
              <a:t>, </a:t>
            </a:r>
            <a:r>
              <a:rPr lang="ko-KR" altLang="en-US" dirty="0"/>
              <a:t>건설사업관리비</a:t>
            </a:r>
            <a:r>
              <a:rPr lang="en-US" altLang="ko-KR" dirty="0"/>
              <a:t>(CM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en-US" altLang="ko-KR" dirty="0"/>
              <a:t>PM), </a:t>
            </a:r>
            <a:r>
              <a:rPr lang="ko-KR" altLang="en-US" dirty="0"/>
              <a:t>공사비 단가 </a:t>
            </a:r>
            <a:r>
              <a:rPr lang="ko-KR" altLang="en-US" dirty="0" err="1"/>
              <a:t>검토비</a:t>
            </a:r>
            <a:r>
              <a:rPr lang="en-US" altLang="ko-KR" dirty="0"/>
              <a:t>, </a:t>
            </a:r>
            <a:r>
              <a:rPr lang="ko-KR" altLang="en-US" dirty="0"/>
              <a:t>설계의 경제성 </a:t>
            </a:r>
            <a:r>
              <a:rPr lang="ko-KR" altLang="en-US" dirty="0" err="1"/>
              <a:t>검토비</a:t>
            </a:r>
            <a:r>
              <a:rPr lang="en-US" altLang="ko-KR" dirty="0"/>
              <a:t>(VE) </a:t>
            </a:r>
            <a:r>
              <a:rPr lang="ko-KR" altLang="en-US" dirty="0"/>
              <a:t>및 재원 조달을 위한 금융부대비용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운영설비비 </a:t>
            </a:r>
            <a:r>
              <a:rPr lang="en-US" altLang="ko-KR" dirty="0"/>
              <a:t>: </a:t>
            </a:r>
            <a:r>
              <a:rPr lang="ko-KR" altLang="en-US" dirty="0"/>
              <a:t>시설의 운영을 위하여 최초로 투입하는 장비</a:t>
            </a:r>
            <a:r>
              <a:rPr lang="en-US" altLang="ko-KR" dirty="0"/>
              <a:t>, </a:t>
            </a:r>
            <a:r>
              <a:rPr lang="ko-KR" altLang="en-US" dirty="0"/>
              <a:t>설비 및 기자재의 가액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제세공과금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공사의 시행</a:t>
            </a:r>
            <a:r>
              <a:rPr lang="en-US" altLang="ko-KR" dirty="0"/>
              <a:t>, </a:t>
            </a:r>
            <a:r>
              <a:rPr lang="ko-KR" altLang="en-US" dirty="0"/>
              <a:t>준공</a:t>
            </a:r>
            <a:r>
              <a:rPr lang="en-US" altLang="ko-KR" dirty="0"/>
              <a:t>, </a:t>
            </a:r>
            <a:r>
              <a:rPr lang="ko-KR" altLang="en-US" dirty="0"/>
              <a:t>등기 및 소유권 이전과 관련한 취득세</a:t>
            </a:r>
            <a:r>
              <a:rPr lang="en-US" altLang="ko-KR" dirty="0"/>
              <a:t>, </a:t>
            </a:r>
            <a:r>
              <a:rPr lang="ko-KR" altLang="en-US" dirty="0"/>
              <a:t>등록세</a:t>
            </a:r>
            <a:r>
              <a:rPr lang="en-US" altLang="ko-KR" dirty="0"/>
              <a:t>, </a:t>
            </a:r>
            <a:r>
              <a:rPr lang="ko-KR" altLang="en-US" dirty="0"/>
              <a:t>부가가치세 등 일체의 세금 및 공과금과 기타 법률에 의하여 부과되는 각종 부담금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영업준비금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시설의 운영을 준비하기 위하여 필요한 민간투자 사업법인의 창업비</a:t>
            </a:r>
            <a:r>
              <a:rPr lang="en-US" altLang="ko-KR" dirty="0"/>
              <a:t>, </a:t>
            </a:r>
            <a:r>
              <a:rPr lang="ko-KR" altLang="en-US" dirty="0" err="1"/>
              <a:t>개업비</a:t>
            </a:r>
            <a:r>
              <a:rPr lang="ko-KR" altLang="en-US" dirty="0"/>
              <a:t> 등 필수경비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27800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수입과 비용 추정을 위한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운영비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시설의 준공 이후 운영기간 중에서 </a:t>
            </a:r>
            <a:r>
              <a:rPr lang="ko-KR" altLang="en-US" dirty="0">
                <a:solidFill>
                  <a:srgbClr val="FF0000"/>
                </a:solidFill>
              </a:rPr>
              <a:t>시설의 운용에 소요되는 비용</a:t>
            </a:r>
            <a:r>
              <a:rPr lang="ko-KR" altLang="en-US" dirty="0"/>
              <a:t>을 합산한 금액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매출원가와 유지보수비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판매비</a:t>
            </a:r>
            <a:r>
              <a:rPr lang="ko-KR" altLang="en-US" dirty="0">
                <a:solidFill>
                  <a:srgbClr val="FF0000"/>
                </a:solidFill>
              </a:rPr>
              <a:t> 및 일반관리비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법인세</a:t>
            </a:r>
            <a:r>
              <a:rPr lang="en-US" altLang="ko-KR" dirty="0"/>
              <a:t>(</a:t>
            </a:r>
            <a:r>
              <a:rPr lang="ko-KR" altLang="en-US" dirty="0"/>
              <a:t>실제 법인세 </a:t>
            </a:r>
            <a:r>
              <a:rPr lang="en-US" altLang="ko-KR" dirty="0"/>
              <a:t>+ </a:t>
            </a:r>
            <a:r>
              <a:rPr lang="ko-KR" altLang="en-US" dirty="0"/>
              <a:t>지급이자 </a:t>
            </a:r>
            <a:r>
              <a:rPr lang="en-US" altLang="ko-KR" dirty="0"/>
              <a:t>× </a:t>
            </a:r>
            <a:r>
              <a:rPr lang="ko-KR" altLang="en-US" dirty="0"/>
              <a:t>법인세율</a:t>
            </a:r>
            <a:r>
              <a:rPr lang="en-US" altLang="ko-KR" dirty="0"/>
              <a:t>), </a:t>
            </a:r>
            <a:r>
              <a:rPr lang="ko-KR" altLang="en-US" dirty="0"/>
              <a:t>그리고 </a:t>
            </a:r>
            <a:r>
              <a:rPr lang="ko-KR" altLang="en-US" dirty="0">
                <a:solidFill>
                  <a:srgbClr val="FF0000"/>
                </a:solidFill>
              </a:rPr>
              <a:t>부가가치세 </a:t>
            </a:r>
            <a:r>
              <a:rPr lang="ko-KR" altLang="en-US" dirty="0"/>
              <a:t>등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부대사업과 관련된 추가적 비용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도로사업의 경우 휴게소</a:t>
            </a:r>
            <a:r>
              <a:rPr lang="en-US" altLang="ko-KR" dirty="0"/>
              <a:t>, </a:t>
            </a:r>
            <a:r>
              <a:rPr lang="ko-KR" altLang="en-US" dirty="0"/>
              <a:t>광고판 대여 사업에 수반되는 비용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철도사업의 경우 역사 건축 및 유지에 드는 비용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항만 사업의 경우 유료문화시설 운영에 수반되는 비용 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97657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수입과 비용 추정을 위한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사업비 지출 순서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사업비 지출 순서는 자기자본이 모두 투입된 후 타인자본을 사용하는 것으로 하고</a:t>
            </a:r>
            <a:r>
              <a:rPr lang="en-US" altLang="ko-KR" dirty="0"/>
              <a:t>, </a:t>
            </a:r>
            <a:r>
              <a:rPr lang="ko-KR" altLang="en-US" dirty="0"/>
              <a:t>정부 보조금이 있을 경우에는</a:t>
            </a:r>
            <a:r>
              <a:rPr lang="ko-KR" altLang="en-US" dirty="0">
                <a:solidFill>
                  <a:srgbClr val="FF0000"/>
                </a:solidFill>
              </a:rPr>
              <a:t> ‘자기자본 → 정부보조금 → 타인자본’ 순으로 지출</a:t>
            </a:r>
            <a:r>
              <a:rPr lang="ko-KR" altLang="en-US" dirty="0"/>
              <a:t>하는 것으로 가정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부채 상환 스케줄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부채상환 스케줄</a:t>
            </a:r>
            <a:r>
              <a:rPr lang="ko-KR" altLang="en-US" dirty="0"/>
              <a:t>은 이자수입 및 비용에 대한 법인세 효과로 나타날 수 있으나 이 것이 전체적인 재무적 타당성 분석에 미치는 영향은 미미하다고 볼 수 있으므로 </a:t>
            </a:r>
            <a:r>
              <a:rPr lang="ko-KR" altLang="en-US" dirty="0">
                <a:solidFill>
                  <a:srgbClr val="FF0000"/>
                </a:solidFill>
              </a:rPr>
              <a:t>특별히 고려하지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계산의 편의를 위해서 기말에 순 현금유입으로 부채를 상환하는 것으로 가정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552093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재무적 할인율 산정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현금흐름의 현재가치를 계산하기 위해서는 추정된 현금흐름을 적정 수준의 </a:t>
            </a:r>
            <a:r>
              <a:rPr lang="ko-KR" altLang="en-US" dirty="0">
                <a:solidFill>
                  <a:srgbClr val="FF0000"/>
                </a:solidFill>
              </a:rPr>
              <a:t>재무적 할인율로 할인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적절한 할인율은 </a:t>
            </a:r>
            <a:r>
              <a:rPr lang="ko-KR" altLang="en-US" dirty="0">
                <a:solidFill>
                  <a:srgbClr val="FF0000"/>
                </a:solidFill>
              </a:rPr>
              <a:t>가중평균자본비용</a:t>
            </a:r>
            <a:r>
              <a:rPr lang="ko-KR" altLang="en-US" dirty="0"/>
              <a:t>으로서</a:t>
            </a:r>
            <a:r>
              <a:rPr lang="en-US" altLang="ko-KR" dirty="0"/>
              <a:t>, </a:t>
            </a:r>
            <a:r>
              <a:rPr lang="ko-KR" altLang="en-US" dirty="0"/>
              <a:t>각 자금조달 </a:t>
            </a:r>
            <a:r>
              <a:rPr lang="ko-KR" altLang="en-US" dirty="0" err="1"/>
              <a:t>원천별</a:t>
            </a:r>
            <a:r>
              <a:rPr lang="en-US" altLang="ko-KR" dirty="0"/>
              <a:t>(</a:t>
            </a:r>
            <a:r>
              <a:rPr lang="ko-KR" altLang="en-US" dirty="0"/>
              <a:t>자기자본</a:t>
            </a:r>
            <a:r>
              <a:rPr lang="en-US" altLang="ko-KR" dirty="0"/>
              <a:t>, </a:t>
            </a:r>
            <a:r>
              <a:rPr lang="ko-KR" altLang="en-US" dirty="0"/>
              <a:t>타인자본</a:t>
            </a:r>
            <a:r>
              <a:rPr lang="en-US" altLang="ko-KR" dirty="0"/>
              <a:t>) </a:t>
            </a:r>
            <a:r>
              <a:rPr lang="ko-KR" altLang="en-US" dirty="0"/>
              <a:t>자본비용을 자금의 구성비에 의하여 가중평균한 것임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7F4D02-F4EC-4E24-83B5-1DE7105B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01" y="2924597"/>
            <a:ext cx="3208325" cy="197221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FF74E2B-6BAA-4715-9999-146A1066C6B1}"/>
              </a:ext>
            </a:extLst>
          </p:cNvPr>
          <p:cNvSpPr/>
          <p:nvPr/>
        </p:nvSpPr>
        <p:spPr>
          <a:xfrm>
            <a:off x="2472906" y="2990491"/>
            <a:ext cx="529086" cy="1955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969A2-FA09-4F70-AE82-C4ECEAFC7794}"/>
              </a:ext>
            </a:extLst>
          </p:cNvPr>
          <p:cNvSpPr txBox="1"/>
          <p:nvPr/>
        </p:nvSpPr>
        <p:spPr>
          <a:xfrm>
            <a:off x="2369389" y="3186023"/>
            <a:ext cx="3696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>
                <a:solidFill>
                  <a:srgbClr val="FF0000"/>
                </a:solidFill>
              </a:rPr>
              <a:t>이자상환 부분에 대한 법인세 공제 반영 </a:t>
            </a:r>
            <a:r>
              <a:rPr lang="en-US" altLang="ko-KR" sz="800" dirty="0">
                <a:solidFill>
                  <a:srgbClr val="FF0000"/>
                </a:solidFill>
              </a:rPr>
              <a:t>: </a:t>
            </a:r>
            <a:r>
              <a:rPr lang="ko-KR" altLang="en-US" sz="800" dirty="0">
                <a:solidFill>
                  <a:srgbClr val="FF0000"/>
                </a:solidFill>
              </a:rPr>
              <a:t>자본비용을 법인세율만큼 낮추는 효과</a:t>
            </a:r>
          </a:p>
        </p:txBody>
      </p:sp>
    </p:spTree>
    <p:extLst>
      <p:ext uri="{BB962C8B-B14F-4D97-AF65-F5344CB8AC3E}">
        <p14:creationId xmlns:p14="http://schemas.microsoft.com/office/powerpoint/2010/main" val="39802675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부채의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무위험이자율</a:t>
            </a:r>
            <a:r>
              <a:rPr lang="ko-KR" altLang="en-US" dirty="0"/>
              <a:t>은 </a:t>
            </a:r>
            <a:r>
              <a:rPr lang="en-US" altLang="ko-KR" dirty="0"/>
              <a:t>5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유통수익률을 근거로 하여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유통수익률이 단기적 수급불균형으로 인해 편의</a:t>
            </a:r>
            <a:r>
              <a:rPr lang="en-US" altLang="ko-KR" dirty="0"/>
              <a:t>(bias, </a:t>
            </a:r>
            <a:r>
              <a:rPr lang="ko-KR" altLang="en-US" dirty="0"/>
              <a:t>偏倚</a:t>
            </a:r>
            <a:r>
              <a:rPr lang="en-US" altLang="ko-KR" dirty="0"/>
              <a:t>)</a:t>
            </a:r>
            <a:r>
              <a:rPr lang="ko-KR" altLang="en-US" dirty="0"/>
              <a:t>가 있을 수 있음을 감안하여 </a:t>
            </a:r>
            <a:r>
              <a:rPr lang="en-US" altLang="ko-KR" dirty="0"/>
              <a:t>5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유통수익률의 최근 </a:t>
            </a:r>
            <a:r>
              <a:rPr lang="en-US" altLang="ko-KR" dirty="0"/>
              <a:t>7</a:t>
            </a:r>
            <a:r>
              <a:rPr lang="ko-KR" altLang="en-US" dirty="0"/>
              <a:t>년간의 평균치를 무위험이자율로 사용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무위험이자율은 최근 </a:t>
            </a:r>
            <a:r>
              <a:rPr lang="en-US" altLang="ko-KR" dirty="0"/>
              <a:t>7</a:t>
            </a:r>
            <a:r>
              <a:rPr lang="ko-KR" altLang="en-US" dirty="0"/>
              <a:t>년간</a:t>
            </a:r>
            <a:r>
              <a:rPr lang="en-US" altLang="ko-KR" dirty="0"/>
              <a:t>(2000~2006</a:t>
            </a:r>
            <a:r>
              <a:rPr lang="ko-KR" altLang="en-US" dirty="0"/>
              <a:t>년</a:t>
            </a:r>
            <a:r>
              <a:rPr lang="en-US" altLang="ko-KR" dirty="0"/>
              <a:t>) 5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유통수익률의 평균치인 </a:t>
            </a:r>
            <a:r>
              <a:rPr lang="en-US" altLang="ko-KR" dirty="0">
                <a:solidFill>
                  <a:srgbClr val="FF0000"/>
                </a:solidFill>
              </a:rPr>
              <a:t>5.7%</a:t>
            </a:r>
            <a:r>
              <a:rPr lang="ko-KR" altLang="en-US" dirty="0"/>
              <a:t>를 이용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SOC </a:t>
            </a:r>
            <a:r>
              <a:rPr lang="ko-KR" altLang="en-US" dirty="0"/>
              <a:t>투자의 경우</a:t>
            </a:r>
            <a:r>
              <a:rPr lang="en-US" altLang="ko-KR" dirty="0"/>
              <a:t>, </a:t>
            </a:r>
            <a:r>
              <a:rPr lang="ko-KR" altLang="en-US" dirty="0"/>
              <a:t>장기간 자본이 묶여 있어야 하는 것에 대한 보상으로</a:t>
            </a:r>
            <a:r>
              <a:rPr lang="ko-KR" altLang="en-US" dirty="0">
                <a:solidFill>
                  <a:srgbClr val="FF0000"/>
                </a:solidFill>
              </a:rPr>
              <a:t> 유동성 프리미엄</a:t>
            </a:r>
            <a:r>
              <a:rPr lang="ko-KR" altLang="en-US" dirty="0"/>
              <a:t>을 가산해야 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미국 국채 금리 스프레드</a:t>
            </a:r>
            <a:r>
              <a:rPr lang="en-US" altLang="ko-KR" dirty="0"/>
              <a:t>(3~30</a:t>
            </a:r>
            <a:r>
              <a:rPr lang="ko-KR" altLang="en-US" dirty="0"/>
              <a:t>년 만기</a:t>
            </a:r>
            <a:r>
              <a:rPr lang="en-US" altLang="ko-KR" dirty="0"/>
              <a:t>)</a:t>
            </a:r>
            <a:r>
              <a:rPr lang="ko-KR" altLang="en-US" dirty="0"/>
              <a:t>의 과거 </a:t>
            </a:r>
            <a:r>
              <a:rPr lang="en-US" altLang="ko-KR" dirty="0"/>
              <a:t>20</a:t>
            </a:r>
            <a:r>
              <a:rPr lang="ko-KR" altLang="en-US" dirty="0"/>
              <a:t>년간 평균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>
                <a:solidFill>
                  <a:srgbClr val="FF0000"/>
                </a:solidFill>
              </a:rPr>
              <a:t>1.1%</a:t>
            </a:r>
            <a:r>
              <a:rPr lang="en-US" altLang="ko-KR" dirty="0"/>
              <a:t>)</a:t>
            </a:r>
            <a:r>
              <a:rPr lang="ko-KR" altLang="en-US" dirty="0"/>
              <a:t>을 감안하여 </a:t>
            </a:r>
            <a:r>
              <a:rPr lang="en-US" altLang="ko-KR" dirty="0">
                <a:solidFill>
                  <a:srgbClr val="FF0000"/>
                </a:solidFill>
              </a:rPr>
              <a:t>6.8%</a:t>
            </a:r>
            <a:r>
              <a:rPr lang="ko-KR" altLang="en-US" dirty="0"/>
              <a:t>를 장기 무위험이자율로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부채의 자본비용</a:t>
            </a:r>
            <a:r>
              <a:rPr lang="ko-KR" altLang="en-US" dirty="0"/>
              <a:t>은 장기 무위험이자율에 </a:t>
            </a:r>
            <a:r>
              <a:rPr lang="ko-KR" altLang="en-US" dirty="0">
                <a:solidFill>
                  <a:srgbClr val="FF0000"/>
                </a:solidFill>
              </a:rPr>
              <a:t>채무불이행 위험에 대한 프리미엄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가산금리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을 가산하여 계산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장기 무위험이자율에 과거 </a:t>
            </a:r>
            <a:r>
              <a:rPr lang="en-US" altLang="ko-KR" dirty="0"/>
              <a:t>3</a:t>
            </a:r>
            <a:r>
              <a:rPr lang="ko-KR" altLang="en-US" dirty="0"/>
              <a:t>년간의 </a:t>
            </a:r>
            <a:r>
              <a:rPr lang="en-US" altLang="ko-KR" dirty="0"/>
              <a:t>3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수익률과 </a:t>
            </a:r>
            <a:r>
              <a:rPr lang="en-US" altLang="ko-KR" dirty="0"/>
              <a:t>3</a:t>
            </a:r>
            <a:r>
              <a:rPr lang="ko-KR" altLang="en-US" dirty="0"/>
              <a:t>년 만기 회사채</a:t>
            </a:r>
            <a:r>
              <a:rPr lang="en-US" altLang="ko-KR" dirty="0"/>
              <a:t>(AA-</a:t>
            </a:r>
            <a:r>
              <a:rPr lang="ko-KR" altLang="en-US" dirty="0"/>
              <a:t>등급</a:t>
            </a:r>
            <a:r>
              <a:rPr lang="en-US" altLang="ko-KR" dirty="0"/>
              <a:t>)</a:t>
            </a:r>
            <a:r>
              <a:rPr lang="ko-KR" altLang="en-US" dirty="0"/>
              <a:t> 수익률의 차이를 채무불이행 위험에 대한 가산금리로 간주함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1%</a:t>
            </a:r>
            <a:r>
              <a:rPr lang="ko-KR" altLang="en-US" dirty="0">
                <a:sym typeface="Wingdings" panose="05000000000000000000" pitchFamily="2" charset="2"/>
              </a:rPr>
              <a:t>로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부채의 자본비용은 </a:t>
            </a:r>
            <a:r>
              <a:rPr lang="en-US" altLang="ko-KR" dirty="0">
                <a:solidFill>
                  <a:srgbClr val="FF0000"/>
                </a:solidFill>
              </a:rPr>
              <a:t>7.8%</a:t>
            </a:r>
            <a:r>
              <a:rPr lang="ko-KR" altLang="en-US" dirty="0"/>
              <a:t>로 적용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59159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부채의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D31CBD6-2CC1-48E6-B4DE-7716CB24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5" y="1567703"/>
            <a:ext cx="6794487" cy="43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63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주식의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주식의 자본비용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자기자본비용</a:t>
            </a:r>
            <a:r>
              <a:rPr lang="en-US" altLang="ko-KR" dirty="0">
                <a:solidFill>
                  <a:srgbClr val="FF0000"/>
                </a:solidFill>
              </a:rPr>
              <a:t>) 14.4%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장기 무위험이자율</a:t>
            </a:r>
            <a:r>
              <a:rPr lang="en-US" altLang="ko-KR" dirty="0">
                <a:solidFill>
                  <a:srgbClr val="FF0000"/>
                </a:solidFill>
              </a:rPr>
              <a:t>(6.8%)</a:t>
            </a:r>
            <a:r>
              <a:rPr lang="ko-KR" altLang="en-US" dirty="0"/>
              <a:t>과 </a:t>
            </a:r>
            <a:r>
              <a:rPr lang="ko-KR" altLang="en-US" dirty="0" err="1">
                <a:solidFill>
                  <a:srgbClr val="FF0000"/>
                </a:solidFill>
              </a:rPr>
              <a:t>위험보상률</a:t>
            </a:r>
            <a:r>
              <a:rPr lang="en-US" altLang="ko-KR" dirty="0">
                <a:solidFill>
                  <a:srgbClr val="FF0000"/>
                </a:solidFill>
              </a:rPr>
              <a:t>(1.262 x 6% = 7.6%)</a:t>
            </a:r>
            <a:r>
              <a:rPr lang="ko-KR" altLang="en-US" dirty="0"/>
              <a:t>의 합으로 구성</a:t>
            </a:r>
            <a:r>
              <a:rPr lang="en-US" altLang="ko-KR" dirty="0"/>
              <a:t>. CAPM(Capital Asset Pricing Model)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시장의 </a:t>
            </a:r>
            <a:r>
              <a:rPr lang="ko-KR" altLang="en-US" dirty="0" err="1"/>
              <a:t>위험프리미엄인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i="1" dirty="0"/>
              <a:t>r</a:t>
            </a:r>
            <a:r>
              <a:rPr lang="en-US" altLang="ko-KR" i="1" baseline="-25000" dirty="0"/>
              <a:t>m</a:t>
            </a:r>
            <a:r>
              <a:rPr lang="en-US" altLang="ko-KR" baseline="-25000" dirty="0"/>
              <a:t> </a:t>
            </a:r>
            <a:r>
              <a:rPr lang="en-US" altLang="ko-KR" dirty="0"/>
              <a:t>– </a:t>
            </a:r>
            <a:r>
              <a:rPr lang="en-US" altLang="ko-KR" i="1" dirty="0"/>
              <a:t>r</a:t>
            </a:r>
            <a:r>
              <a:rPr lang="en-US" altLang="ko-KR" i="1" baseline="-25000" dirty="0"/>
              <a:t>f </a:t>
            </a:r>
            <a:r>
              <a:rPr lang="en-US" altLang="ko-KR" dirty="0"/>
              <a:t>)</a:t>
            </a:r>
            <a:r>
              <a:rPr lang="ko-KR" altLang="en-US" dirty="0"/>
              <a:t>는 비교적 안정적인 시계열 특성을 가지고 있으므로 선진 </a:t>
            </a:r>
            <a:r>
              <a:rPr lang="en-US" altLang="ko-KR" dirty="0"/>
              <a:t>11</a:t>
            </a:r>
            <a:r>
              <a:rPr lang="ko-KR" altLang="en-US" dirty="0"/>
              <a:t>개국의 지난 </a:t>
            </a:r>
            <a:r>
              <a:rPr lang="en-US" altLang="ko-KR" dirty="0"/>
              <a:t>30</a:t>
            </a:r>
            <a:r>
              <a:rPr lang="ko-KR" altLang="en-US" dirty="0" err="1"/>
              <a:t>여년간의</a:t>
            </a:r>
            <a:r>
              <a:rPr lang="ko-KR" altLang="en-US" dirty="0"/>
              <a:t> 평균인 약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6%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영업위험은 보통 자산의 베타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</a:t>
            </a:r>
            <a:r>
              <a:rPr lang="en-US" altLang="ko-KR" i="1" baseline="-25000" dirty="0">
                <a:sym typeface="Symbol" panose="05050102010706020507" pitchFamily="18" charset="2"/>
              </a:rPr>
              <a:t>u </a:t>
            </a:r>
            <a:r>
              <a:rPr lang="en-US" altLang="ko-KR" dirty="0"/>
              <a:t>)</a:t>
            </a:r>
            <a:r>
              <a:rPr lang="ko-KR" altLang="en-US" dirty="0"/>
              <a:t>로 측정</a:t>
            </a:r>
            <a:r>
              <a:rPr lang="en-US" altLang="ko-KR" dirty="0"/>
              <a:t> : </a:t>
            </a:r>
            <a:r>
              <a:rPr lang="ko-KR" altLang="en-US" dirty="0"/>
              <a:t>국내 </a:t>
            </a:r>
            <a:r>
              <a:rPr lang="en-US" altLang="ko-KR" dirty="0"/>
              <a:t>400</a:t>
            </a:r>
            <a:r>
              <a:rPr lang="ko-KR" altLang="en-US" dirty="0"/>
              <a:t>대 기업의 </a:t>
            </a:r>
            <a:r>
              <a:rPr lang="ko-KR" altLang="en-US" dirty="0" err="1"/>
              <a:t>자산베타의</a:t>
            </a:r>
            <a:r>
              <a:rPr lang="ko-KR" altLang="en-US" dirty="0"/>
              <a:t> 중앙값인 </a:t>
            </a:r>
            <a:r>
              <a:rPr lang="en-US" altLang="ko-KR" dirty="0">
                <a:solidFill>
                  <a:srgbClr val="FF0000"/>
                </a:solidFill>
              </a:rPr>
              <a:t>0.515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주식의 베타</a:t>
            </a:r>
            <a:r>
              <a:rPr lang="en-US" altLang="ko-KR" dirty="0"/>
              <a:t> (</a:t>
            </a:r>
            <a:r>
              <a:rPr lang="en-US" altLang="ko-KR" i="1" dirty="0">
                <a:sym typeface="Symbol" panose="05050102010706020507" pitchFamily="18" charset="2"/>
              </a:rPr>
              <a:t></a:t>
            </a:r>
            <a:r>
              <a:rPr lang="en-US" altLang="ko-KR" i="1" baseline="-25000" dirty="0">
                <a:sym typeface="Symbol" panose="05050102010706020507" pitchFamily="18" charset="2"/>
              </a:rPr>
              <a:t>s </a:t>
            </a:r>
            <a:r>
              <a:rPr lang="en-US" altLang="ko-KR" dirty="0">
                <a:sym typeface="Symbol" panose="05050102010706020507" pitchFamily="18" charset="2"/>
              </a:rPr>
              <a:t>: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1.262</a:t>
            </a:r>
            <a:r>
              <a:rPr lang="en-US" altLang="ko-KR" dirty="0"/>
              <a:t>)</a:t>
            </a:r>
            <a:r>
              <a:rPr lang="ko-KR" altLang="en-US" dirty="0"/>
              <a:t>는 각 기업의 부채비율에 의해 영향을 받게 되므로 민간투자사업의 목표부채비율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0000"/>
                </a:solidFill>
              </a:rPr>
              <a:t>200%</a:t>
            </a:r>
            <a:r>
              <a:rPr lang="en-US" altLang="ko-KR" dirty="0"/>
              <a:t>)</a:t>
            </a:r>
            <a:r>
              <a:rPr lang="ko-KR" altLang="en-US" dirty="0"/>
              <a:t>에 따라 베타를 다음과 같이 조정</a:t>
            </a:r>
            <a:r>
              <a:rPr lang="en-US" altLang="ko-KR" dirty="0"/>
              <a:t>. </a:t>
            </a:r>
            <a:r>
              <a:rPr lang="ko-KR" altLang="en-US" dirty="0"/>
              <a:t>법인세율은 </a:t>
            </a:r>
            <a:r>
              <a:rPr lang="en-US" altLang="ko-KR" dirty="0">
                <a:solidFill>
                  <a:srgbClr val="FF0000"/>
                </a:solidFill>
              </a:rPr>
              <a:t>27.5%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가정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AE04D95-2DE8-43D2-9E27-6A855475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88" y="2387211"/>
            <a:ext cx="6591300" cy="12039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108AF1C-11D7-481B-A664-B0D88EA9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781" y="4999958"/>
            <a:ext cx="3924300" cy="77724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31EF5F2-15CD-410A-B6A4-668A46472BED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464526" y="2090057"/>
            <a:ext cx="2595154" cy="400594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B6AB87B-D1E5-43D2-9DF7-5EF05001C6B4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3758666" y="2090057"/>
            <a:ext cx="3237447" cy="54864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E753132-1B9A-455D-AE03-E4DCCCE0C534}"/>
              </a:ext>
            </a:extLst>
          </p:cNvPr>
          <p:cNvSpPr/>
          <p:nvPr/>
        </p:nvSpPr>
        <p:spPr>
          <a:xfrm>
            <a:off x="2351314" y="2490651"/>
            <a:ext cx="226423" cy="296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708053F-8BDC-441E-B731-6AD241C03A24}"/>
              </a:ext>
            </a:extLst>
          </p:cNvPr>
          <p:cNvSpPr/>
          <p:nvPr/>
        </p:nvSpPr>
        <p:spPr>
          <a:xfrm>
            <a:off x="1989908" y="2490651"/>
            <a:ext cx="226423" cy="296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2C58AB3-8AD5-4EED-B05E-74295A103726}"/>
              </a:ext>
            </a:extLst>
          </p:cNvPr>
          <p:cNvSpPr/>
          <p:nvPr/>
        </p:nvSpPr>
        <p:spPr>
          <a:xfrm>
            <a:off x="2714438" y="2490651"/>
            <a:ext cx="1044228" cy="296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769623C7-FD10-4669-B714-4F7AB87DC522}"/>
              </a:ext>
            </a:extLst>
          </p:cNvPr>
          <p:cNvCxnSpPr>
            <a:endCxn id="17" idx="0"/>
          </p:cNvCxnSpPr>
          <p:nvPr/>
        </p:nvCxnSpPr>
        <p:spPr>
          <a:xfrm flipH="1">
            <a:off x="2081349" y="2090057"/>
            <a:ext cx="121920" cy="391886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1BF21CE-E04B-4FCE-83D6-16FBE88F14C5}"/>
              </a:ext>
            </a:extLst>
          </p:cNvPr>
          <p:cNvCxnSpPr/>
          <p:nvPr/>
        </p:nvCxnSpPr>
        <p:spPr>
          <a:xfrm flipH="1">
            <a:off x="2429691" y="4371703"/>
            <a:ext cx="1140823" cy="661851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C145BFE-9D0A-4E38-9C67-806A1F78B235}"/>
              </a:ext>
            </a:extLst>
          </p:cNvPr>
          <p:cNvCxnSpPr/>
          <p:nvPr/>
        </p:nvCxnSpPr>
        <p:spPr>
          <a:xfrm flipV="1">
            <a:off x="1985554" y="2725783"/>
            <a:ext cx="809897" cy="231648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B485D3E-787F-4B0B-AB1D-C978FA68A413}"/>
              </a:ext>
            </a:extLst>
          </p:cNvPr>
          <p:cNvCxnSpPr/>
          <p:nvPr/>
        </p:nvCxnSpPr>
        <p:spPr>
          <a:xfrm flipV="1">
            <a:off x="3333345" y="2730230"/>
            <a:ext cx="103761" cy="94034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EB6315-1B3B-4604-A94B-2477E471E597}"/>
              </a:ext>
            </a:extLst>
          </p:cNvPr>
          <p:cNvSpPr txBox="1"/>
          <p:nvPr/>
        </p:nvSpPr>
        <p:spPr>
          <a:xfrm>
            <a:off x="1523355" y="5207481"/>
            <a:ext cx="2862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1.262 = 0.515 x [1+(1-0.275) x 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9590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가중평균자본비용의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평균자본비용의 추정을 위해 목표부채비율에 의해 조정된 베타를 사용하여 </a:t>
            </a:r>
            <a:r>
              <a:rPr lang="ko-KR" altLang="en-US" dirty="0">
                <a:solidFill>
                  <a:srgbClr val="FF0000"/>
                </a:solidFill>
              </a:rPr>
              <a:t>주식의 자본비용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s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 14.4%)</a:t>
            </a:r>
            <a:r>
              <a:rPr lang="ko-KR" altLang="en-US" dirty="0"/>
              <a:t>을 구하고 이미 구한 </a:t>
            </a:r>
            <a:r>
              <a:rPr lang="ko-KR" altLang="en-US" dirty="0">
                <a:solidFill>
                  <a:srgbClr val="FF0000"/>
                </a:solidFill>
              </a:rPr>
              <a:t>부채의 자본비용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FF0000"/>
                </a:solidFill>
              </a:rPr>
              <a:t> = 7.8%)</a:t>
            </a:r>
            <a:r>
              <a:rPr lang="ko-KR" altLang="en-US" dirty="0"/>
              <a:t>과 </a:t>
            </a:r>
            <a:r>
              <a:rPr lang="ko-KR" altLang="en-US" dirty="0" err="1"/>
              <a:t>가중평균하여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가중평균자본비용 </a:t>
            </a:r>
            <a:r>
              <a:rPr lang="en-US" altLang="ko-KR" dirty="0">
                <a:solidFill>
                  <a:srgbClr val="FF0000"/>
                </a:solidFill>
              </a:rPr>
              <a:t>(WACC) 8.567%</a:t>
            </a:r>
            <a:r>
              <a:rPr lang="ko-KR" altLang="en-US" dirty="0"/>
              <a:t>를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할인율로 사용할 가중평균자본비용</a:t>
            </a:r>
            <a:r>
              <a:rPr lang="en-US" altLang="ko-KR" dirty="0"/>
              <a:t>(</a:t>
            </a:r>
            <a:r>
              <a:rPr lang="en-US" altLang="ko-KR" i="1" dirty="0"/>
              <a:t>r</a:t>
            </a:r>
            <a:r>
              <a:rPr lang="en-US" altLang="ko-KR" baseline="-25000" dirty="0"/>
              <a:t>0</a:t>
            </a:r>
            <a:r>
              <a:rPr lang="en-US" altLang="ko-KR" dirty="0"/>
              <a:t>)</a:t>
            </a:r>
            <a:r>
              <a:rPr lang="ko-KR" altLang="en-US" dirty="0"/>
              <a:t>은 아래와 같이 산출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A6E1D2A-F284-4D37-A220-81AB3B24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" y="2880895"/>
            <a:ext cx="345948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FF38FA-7813-4AD2-A6E8-1F8F13838A94}"/>
              </a:ext>
            </a:extLst>
          </p:cNvPr>
          <p:cNvSpPr txBox="1"/>
          <p:nvPr/>
        </p:nvSpPr>
        <p:spPr>
          <a:xfrm>
            <a:off x="531133" y="3127708"/>
            <a:ext cx="5472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0.08567 = [(1-0.275) x 0.078 x 0.667] + [0.144 x (1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– 0.667)]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8211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가중평균자본비용의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D53E65-AF51-4642-B32C-0E4FB73B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39" y="1563876"/>
            <a:ext cx="6522720" cy="449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F2F86-DE71-4FE9-B23B-7AB851701D37}"/>
              </a:ext>
            </a:extLst>
          </p:cNvPr>
          <p:cNvSpPr txBox="1"/>
          <p:nvPr/>
        </p:nvSpPr>
        <p:spPr>
          <a:xfrm>
            <a:off x="5170714" y="55778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7.8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BC423-898C-4A34-954D-9E000E3C574E}"/>
              </a:ext>
            </a:extLst>
          </p:cNvPr>
          <p:cNvSpPr txBox="1"/>
          <p:nvPr/>
        </p:nvSpPr>
        <p:spPr>
          <a:xfrm>
            <a:off x="4434261" y="587501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8.567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C64993A-7FD2-466E-9178-FABFB720AD2D}"/>
              </a:ext>
            </a:extLst>
          </p:cNvPr>
          <p:cNvCxnSpPr>
            <a:cxnSpLocks/>
          </p:cNvCxnSpPr>
          <p:nvPr/>
        </p:nvCxnSpPr>
        <p:spPr>
          <a:xfrm flipV="1">
            <a:off x="5109751" y="5466411"/>
            <a:ext cx="538108" cy="23513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005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실질 할인율의 계산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미래현금흐름의 예측은 명목가격에 의한 현금흐름보다는 불변가격에 의한 현금흐름 예측이 자의성 개입의 여지가 적기 때문에 </a:t>
            </a:r>
            <a:r>
              <a:rPr lang="ko-KR" altLang="en-US" dirty="0">
                <a:solidFill>
                  <a:srgbClr val="FF0000"/>
                </a:solidFill>
              </a:rPr>
              <a:t>불변가격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실질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현금흐름을 실질 할인율로 할인하는 방식을 취함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명목 할인율</a:t>
            </a:r>
            <a:r>
              <a:rPr lang="en-US" altLang="ko-KR" dirty="0"/>
              <a:t>(</a:t>
            </a:r>
            <a:r>
              <a:rPr lang="en-US" altLang="ko-KR" i="1" dirty="0"/>
              <a:t>r </a:t>
            </a:r>
            <a:r>
              <a:rPr lang="en-US" altLang="ko-KR" dirty="0"/>
              <a:t>)</a:t>
            </a:r>
            <a:r>
              <a:rPr lang="ko-KR" altLang="en-US" dirty="0"/>
              <a:t>과 실질 할인율</a:t>
            </a:r>
            <a:r>
              <a:rPr lang="en-US" altLang="ko-KR" dirty="0"/>
              <a:t>(</a:t>
            </a:r>
            <a:r>
              <a:rPr lang="en-US" altLang="ko-KR" i="1" dirty="0"/>
              <a:t>r</a:t>
            </a:r>
            <a:r>
              <a:rPr lang="en-US" altLang="ko-KR" baseline="30000" dirty="0"/>
              <a:t>* </a:t>
            </a:r>
            <a:r>
              <a:rPr lang="en-US" altLang="ko-KR" dirty="0"/>
              <a:t>)</a:t>
            </a:r>
            <a:r>
              <a:rPr lang="ko-KR" altLang="en-US" dirty="0"/>
              <a:t>의 관계는 아래 식과 같음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도출된 값의 근사치인 </a:t>
            </a:r>
            <a:r>
              <a:rPr lang="en-US" altLang="ko-KR" dirty="0">
                <a:solidFill>
                  <a:srgbClr val="FF0000"/>
                </a:solidFill>
              </a:rPr>
              <a:t>5.5%</a:t>
            </a:r>
            <a:r>
              <a:rPr lang="ko-KR" altLang="en-US" dirty="0"/>
              <a:t>를 실질 재무적 할인율로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88EACD-5103-41F4-965F-ED17809F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10" y="2724694"/>
            <a:ext cx="33451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4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분석의 범위 및 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용수수급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포함 주요 내용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장래 불확실성을 고려한 </a:t>
            </a:r>
            <a:r>
              <a:rPr lang="ko-KR" altLang="en-US" dirty="0">
                <a:solidFill>
                  <a:srgbClr val="FF0000"/>
                </a:solidFill>
              </a:rPr>
              <a:t>용수수요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수자원 공급 여건을 고려한 </a:t>
            </a:r>
            <a:r>
              <a:rPr lang="ko-KR" altLang="en-US" dirty="0">
                <a:solidFill>
                  <a:srgbClr val="FF0000"/>
                </a:solidFill>
              </a:rPr>
              <a:t>용수공급 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이를 종합한 용수수급 분석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230023-C468-42D2-A8E1-DDC0BC57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31" y="3090865"/>
            <a:ext cx="6712361" cy="267383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71BEFFF-D6FF-4D25-BE39-4FD2E2BD85E2}"/>
              </a:ext>
            </a:extLst>
          </p:cNvPr>
          <p:cNvSpPr/>
          <p:nvPr/>
        </p:nvSpPr>
        <p:spPr>
          <a:xfrm>
            <a:off x="5363183" y="3702996"/>
            <a:ext cx="667966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3A07004-AB73-4F72-B35D-141CD1DEFA0C}"/>
              </a:ext>
            </a:extLst>
          </p:cNvPr>
          <p:cNvSpPr/>
          <p:nvPr/>
        </p:nvSpPr>
        <p:spPr>
          <a:xfrm>
            <a:off x="6433225" y="3975371"/>
            <a:ext cx="667966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87BDF3-4C54-457E-B216-0FA753CA000B}"/>
              </a:ext>
            </a:extLst>
          </p:cNvPr>
          <p:cNvSpPr/>
          <p:nvPr/>
        </p:nvSpPr>
        <p:spPr>
          <a:xfrm>
            <a:off x="4247744" y="4241260"/>
            <a:ext cx="667966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850D49-12F8-41FE-90B3-17FDD284A6CF}"/>
              </a:ext>
            </a:extLst>
          </p:cNvPr>
          <p:cNvSpPr/>
          <p:nvPr/>
        </p:nvSpPr>
        <p:spPr>
          <a:xfrm>
            <a:off x="2658893" y="4526605"/>
            <a:ext cx="2256818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758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실질 할인율의 계산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 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민자사업의 특성에 따라 그리고 경제상황의 변동에 따라 </a:t>
            </a:r>
            <a:r>
              <a:rPr lang="ko-KR" altLang="en-US" dirty="0" err="1"/>
              <a:t>베타값</a:t>
            </a:r>
            <a:r>
              <a:rPr lang="en-US" altLang="ko-KR" dirty="0"/>
              <a:t>, </a:t>
            </a:r>
            <a:r>
              <a:rPr lang="ko-KR" altLang="en-US" dirty="0"/>
              <a:t>목표부채비율</a:t>
            </a:r>
            <a:r>
              <a:rPr lang="en-US" altLang="ko-KR" dirty="0"/>
              <a:t>, </a:t>
            </a:r>
            <a:r>
              <a:rPr lang="ko-KR" altLang="en-US" dirty="0"/>
              <a:t>경제성장률</a:t>
            </a:r>
            <a:r>
              <a:rPr lang="en-US" altLang="ko-KR" dirty="0"/>
              <a:t>, </a:t>
            </a:r>
            <a:r>
              <a:rPr lang="ko-KR" altLang="en-US" dirty="0"/>
              <a:t>기대물가상승률이 다를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개별사업에 대해서 사업에 수반된 위험도와 정부지원 수준을 감안하여 연구진들이 </a:t>
            </a:r>
            <a:r>
              <a:rPr lang="ko-KR" altLang="en-US" dirty="0">
                <a:solidFill>
                  <a:srgbClr val="00B050"/>
                </a:solidFill>
              </a:rPr>
              <a:t>적정한 할인율</a:t>
            </a:r>
            <a:r>
              <a:rPr lang="en-US" altLang="ko-KR" dirty="0">
                <a:solidFill>
                  <a:srgbClr val="00B050"/>
                </a:solidFill>
              </a:rPr>
              <a:t>(3.71% ~ 9.72%)</a:t>
            </a:r>
            <a:r>
              <a:rPr lang="ko-KR" altLang="en-US" dirty="0"/>
              <a:t>을 설정할 수 있음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0718DD-A4C4-437A-AA32-7D3EA8C9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89" y="2942441"/>
            <a:ext cx="6560820" cy="364998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1F4E400-27AA-4F7B-A5E0-0C7F2AA13077}"/>
              </a:ext>
            </a:extLst>
          </p:cNvPr>
          <p:cNvSpPr/>
          <p:nvPr/>
        </p:nvSpPr>
        <p:spPr>
          <a:xfrm>
            <a:off x="6598301" y="4127863"/>
            <a:ext cx="397812" cy="28738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7ED4579-06F0-4804-B9BF-432CA2844BCB}"/>
              </a:ext>
            </a:extLst>
          </p:cNvPr>
          <p:cNvSpPr/>
          <p:nvPr/>
        </p:nvSpPr>
        <p:spPr>
          <a:xfrm>
            <a:off x="4199443" y="5590904"/>
            <a:ext cx="397812" cy="28738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04BF3AF-6586-4152-9D6B-4B0BA344D708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flipH="1">
            <a:off x="5791200" y="4271555"/>
            <a:ext cx="807101" cy="731520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C563CE-3D93-457A-A376-5C53BB830FA3}"/>
              </a:ext>
            </a:extLst>
          </p:cNvPr>
          <p:cNvSpPr/>
          <p:nvPr/>
        </p:nvSpPr>
        <p:spPr>
          <a:xfrm>
            <a:off x="5393388" y="4859383"/>
            <a:ext cx="397812" cy="287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CFF6FEB-608D-4E2E-AC40-08A6999A750E}"/>
              </a:ext>
            </a:extLst>
          </p:cNvPr>
          <p:cNvCxnSpPr>
            <a:cxnSpLocks/>
            <a:stCxn id="14" idx="1"/>
            <a:endCxn id="10" idx="3"/>
          </p:cNvCxnSpPr>
          <p:nvPr/>
        </p:nvCxnSpPr>
        <p:spPr>
          <a:xfrm flipH="1">
            <a:off x="4597255" y="5003075"/>
            <a:ext cx="796133" cy="731521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F783362-B523-49BD-8A70-6BE860B270E3}"/>
              </a:ext>
            </a:extLst>
          </p:cNvPr>
          <p:cNvSpPr/>
          <p:nvPr/>
        </p:nvSpPr>
        <p:spPr>
          <a:xfrm>
            <a:off x="2476628" y="4859383"/>
            <a:ext cx="397812" cy="287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4C5A94-FA66-4AB5-AF33-AE6FB77026E5}"/>
              </a:ext>
            </a:extLst>
          </p:cNvPr>
          <p:cNvSpPr/>
          <p:nvPr/>
        </p:nvSpPr>
        <p:spPr>
          <a:xfrm>
            <a:off x="5393388" y="3396342"/>
            <a:ext cx="397812" cy="287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B6C4BBB-409A-4F35-884D-8DB35D711DF6}"/>
              </a:ext>
            </a:extLst>
          </p:cNvPr>
          <p:cNvCxnSpPr>
            <a:stCxn id="21" idx="3"/>
            <a:endCxn id="14" idx="1"/>
          </p:cNvCxnSpPr>
          <p:nvPr/>
        </p:nvCxnSpPr>
        <p:spPr>
          <a:xfrm>
            <a:off x="2874440" y="5003075"/>
            <a:ext cx="2518948" cy="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877EEDD-6878-4ACE-BCAB-8DB81CBC9BA8}"/>
              </a:ext>
            </a:extLst>
          </p:cNvPr>
          <p:cNvCxnSpPr>
            <a:stCxn id="24" idx="2"/>
          </p:cNvCxnSpPr>
          <p:nvPr/>
        </p:nvCxnSpPr>
        <p:spPr>
          <a:xfrm>
            <a:off x="5592294" y="3683725"/>
            <a:ext cx="0" cy="117565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055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최소 재정지원 비율의 산출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최소 재정지원 비율의 산출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경제적 타당성이 있으나 </a:t>
            </a:r>
            <a:r>
              <a:rPr lang="ko-KR" altLang="en-US" dirty="0">
                <a:solidFill>
                  <a:srgbClr val="FF0000"/>
                </a:solidFill>
              </a:rPr>
              <a:t>재무적 타당성이 부족한 공공투자사업에 대해 일정부분의 재정지원</a:t>
            </a:r>
            <a:r>
              <a:rPr lang="ko-KR" altLang="en-US" dirty="0"/>
              <a:t>을 통해 민간투자사업으로 시행하는 경우가 있음 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en-US" altLang="ko-KR" dirty="0"/>
              <a:t>100% </a:t>
            </a:r>
            <a:r>
              <a:rPr lang="ko-KR" altLang="en-US" dirty="0"/>
              <a:t>민간자본으로 추진하는 경우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건설비의 일부에 대해 재정지원이 있는 경우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FNPV = 0</a:t>
            </a:r>
            <a:r>
              <a:rPr lang="ko-KR" altLang="en-US" dirty="0">
                <a:solidFill>
                  <a:srgbClr val="FF0000"/>
                </a:solidFill>
              </a:rPr>
              <a:t>이 되는 수준으로 재정지원이 이루어질 경우를 가정하여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수행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사업 자체에서 발생하는 현금흐름만으로는 재무적 타당성이 부족한 공공투자사업에 있어서 </a:t>
            </a:r>
            <a:r>
              <a:rPr lang="ko-KR" altLang="en-US" dirty="0">
                <a:solidFill>
                  <a:srgbClr val="FF0000"/>
                </a:solidFill>
              </a:rPr>
              <a:t>재정지원 규모를 결정하는 기본 골격</a:t>
            </a:r>
            <a:r>
              <a:rPr lang="ko-KR" altLang="en-US" dirty="0"/>
              <a:t>은 아래의 조건을 만족시키는</a:t>
            </a:r>
            <a:r>
              <a:rPr lang="en-US" altLang="ko-KR" dirty="0"/>
              <a:t>(</a:t>
            </a:r>
            <a:r>
              <a:rPr lang="en-US" altLang="ko-KR" i="1" dirty="0"/>
              <a:t>z</a:t>
            </a:r>
            <a:r>
              <a:rPr lang="en-US" altLang="ko-KR" dirty="0"/>
              <a:t>, </a:t>
            </a:r>
            <a:r>
              <a:rPr lang="en-US" altLang="ko-KR" i="1" dirty="0"/>
              <a:t>a</a:t>
            </a:r>
            <a:r>
              <a:rPr lang="en-US" altLang="ko-KR" dirty="0"/>
              <a:t>)</a:t>
            </a:r>
            <a:r>
              <a:rPr lang="ko-KR" altLang="en-US" dirty="0"/>
              <a:t>를 구하는 것이다</a:t>
            </a:r>
            <a:r>
              <a:rPr lang="en-US" altLang="ko-KR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7E8691-EF16-4DBA-BFAF-61A1CA8C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90" y="3803006"/>
            <a:ext cx="5250180" cy="7543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408C603-D5BF-4262-A13D-4DB19E6B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846" y="4557386"/>
            <a:ext cx="5486400" cy="195072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3F2133-290E-40CB-B1A9-32AB9EA71261}"/>
              </a:ext>
            </a:extLst>
          </p:cNvPr>
          <p:cNvSpPr/>
          <p:nvPr/>
        </p:nvSpPr>
        <p:spPr>
          <a:xfrm>
            <a:off x="3727267" y="3966347"/>
            <a:ext cx="269965" cy="252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277D111-3FC7-4BD7-8F04-2E7454AF4268}"/>
              </a:ext>
            </a:extLst>
          </p:cNvPr>
          <p:cNvSpPr/>
          <p:nvPr/>
        </p:nvSpPr>
        <p:spPr>
          <a:xfrm>
            <a:off x="6505301" y="3966347"/>
            <a:ext cx="400596" cy="252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3B644A0-089B-4980-B2FD-E40A3ECDCC06}"/>
              </a:ext>
            </a:extLst>
          </p:cNvPr>
          <p:cNvSpPr/>
          <p:nvPr/>
        </p:nvSpPr>
        <p:spPr>
          <a:xfrm>
            <a:off x="2025467" y="4912524"/>
            <a:ext cx="5384983" cy="252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D9B568-4F5B-4134-97DF-1C11C532B3FD}"/>
              </a:ext>
            </a:extLst>
          </p:cNvPr>
          <p:cNvSpPr/>
          <p:nvPr/>
        </p:nvSpPr>
        <p:spPr>
          <a:xfrm>
            <a:off x="2025467" y="5867386"/>
            <a:ext cx="5384983" cy="252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33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용수수요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용수수요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항목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생활용수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공업용수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농업용수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하천유지용수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환경개선용수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22F295-2360-4A61-8DC9-F5384945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486705"/>
            <a:ext cx="6704076" cy="31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용수수요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원단위법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기존 용도 지역과 용도별 시설물의 연면적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인구 따위의 지표에 대하여 일정 규모에 따르는 발생량을 조사하여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원단위를 설정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설정된 원단위에 상응하는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장래 지표를 곱하여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앞으로 발생할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수요량을 산출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생활용수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수요는 상수도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급수인구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대상으로 하되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사업대상지역 내 장래 총인구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급수보급률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평균급수량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(ℓ</a:t>
            </a:r>
            <a:r>
              <a:rPr lang="en-US" altLang="ko-KR" sz="1400" dirty="0" err="1">
                <a:latin typeface="+mn-ea"/>
                <a:cs typeface="Arial" panose="020B0604020202020204" pitchFamily="34" charset="0"/>
              </a:rPr>
              <a:t>pcd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기타용수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관광용수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항만유지용수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군부대용수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공항용수 등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수요를 추정하여 산정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공업용수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수요 추정에서 사용되는 원단위는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공장부지면적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종업원수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생산액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농업용수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정립된 이론을 통하여 수요량을 산정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증발산량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토양 및 수면에서의 증발량과 농작물의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증산량을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합한 값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농작물이 자라고 있는 논밭에서 날아간 총수량을 나타내는 것으로서 논밭에 댈 수량을 결정하는 데 기초 자료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정립된 이론 및 공식을 통해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하천유지용수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국토해양부에서 현재 고시된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하천유지유량을 기준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하천유지유량을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환경개선용수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수혜대상자에 의해 기 산정된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환경개선용수 수요 자료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검토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</p:spTree>
    <p:extLst>
      <p:ext uri="{BB962C8B-B14F-4D97-AF65-F5344CB8AC3E}">
        <p14:creationId xmlns:p14="http://schemas.microsoft.com/office/powerpoint/2010/main" val="287999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용수공급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용수공급능력의 추정절차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기존 수자원시설물</a:t>
            </a:r>
            <a:r>
              <a:rPr lang="ko-KR" altLang="en-US" dirty="0"/>
              <a:t>의 공급규모 현황 파악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계획시점 이전까지의 </a:t>
            </a:r>
            <a:r>
              <a:rPr lang="ko-KR" altLang="en-US" dirty="0">
                <a:solidFill>
                  <a:srgbClr val="FF0000"/>
                </a:solidFill>
              </a:rPr>
              <a:t>향후 상수도 및 공업용수도 개발계획 및 광역배분 조정</a:t>
            </a:r>
            <a:r>
              <a:rPr lang="ko-KR" altLang="en-US" dirty="0"/>
              <a:t>에 따른 공급변동 규모 파악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추가 수자원 확보를 위한 </a:t>
            </a:r>
            <a:r>
              <a:rPr lang="ko-KR" altLang="en-US" dirty="0">
                <a:solidFill>
                  <a:srgbClr val="FF0000"/>
                </a:solidFill>
              </a:rPr>
              <a:t>신규 댐의 공급규모</a:t>
            </a:r>
            <a:r>
              <a:rPr lang="ko-KR" altLang="en-US" dirty="0"/>
              <a:t>를 산출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생활용수</a:t>
            </a:r>
            <a:r>
              <a:rPr lang="ko-KR" altLang="en-US" dirty="0"/>
              <a:t> 공급을 위한 행정구역별 </a:t>
            </a:r>
            <a:r>
              <a:rPr lang="ko-KR" altLang="en-US" dirty="0">
                <a:solidFill>
                  <a:srgbClr val="FF0000"/>
                </a:solidFill>
              </a:rPr>
              <a:t>상수도 시설물 보급현황</a:t>
            </a:r>
            <a:r>
              <a:rPr lang="ko-KR" altLang="en-US" dirty="0"/>
              <a:t>은 한국수자원공사와 지방자치단체의 자료를 참조하고 광역상수도</a:t>
            </a:r>
            <a:r>
              <a:rPr lang="en-US" altLang="ko-KR" dirty="0"/>
              <a:t>, </a:t>
            </a:r>
            <a:r>
              <a:rPr lang="ko-KR" altLang="en-US" dirty="0"/>
              <a:t>지방상수도</a:t>
            </a:r>
            <a:r>
              <a:rPr lang="en-US" altLang="ko-KR" dirty="0"/>
              <a:t>, </a:t>
            </a:r>
            <a:r>
              <a:rPr lang="ko-KR" altLang="en-US" dirty="0"/>
              <a:t>전용상수도 등을 구분하여 파악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공업용수</a:t>
            </a:r>
            <a:r>
              <a:rPr lang="ko-KR" altLang="en-US" dirty="0"/>
              <a:t> 공급 시설물의 현황을 파악하기 위하여 광역 및 공업용수도를 비롯하여 국토지방관리청 및 각 지자체 유수인용허가를 받은 </a:t>
            </a:r>
            <a:r>
              <a:rPr lang="ko-KR" altLang="en-US" dirty="0">
                <a:solidFill>
                  <a:srgbClr val="FF0000"/>
                </a:solidFill>
              </a:rPr>
              <a:t>공업 전용수도시설 자료를 수집 정리</a:t>
            </a:r>
            <a:r>
              <a:rPr lang="ko-KR" altLang="en-US" dirty="0"/>
              <a:t>하도록 하며 산업단지 및 자유입지업체에서 이용하는 지하수 시설은 제외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농업용수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수리시설물</a:t>
            </a:r>
            <a:r>
              <a:rPr lang="ko-KR" altLang="en-US" dirty="0"/>
              <a:t>은 저수지</a:t>
            </a:r>
            <a:r>
              <a:rPr lang="en-US" altLang="ko-KR" dirty="0"/>
              <a:t>, </a:t>
            </a:r>
            <a:r>
              <a:rPr lang="ko-KR" altLang="en-US" dirty="0" err="1"/>
              <a:t>양수장</a:t>
            </a:r>
            <a:r>
              <a:rPr lang="en-US" altLang="ko-KR" dirty="0"/>
              <a:t>, </a:t>
            </a:r>
            <a:r>
              <a:rPr lang="ko-KR" altLang="en-US" dirty="0"/>
              <a:t>양</a:t>
            </a:r>
            <a:r>
              <a:rPr lang="en-US" altLang="ko-KR" dirty="0"/>
              <a:t>․</a:t>
            </a:r>
            <a:r>
              <a:rPr lang="ko-KR" altLang="en-US" dirty="0" err="1"/>
              <a:t>배수장</a:t>
            </a:r>
            <a:r>
              <a:rPr lang="en-US" altLang="ko-KR" dirty="0"/>
              <a:t>, </a:t>
            </a:r>
            <a:r>
              <a:rPr lang="ko-KR" altLang="en-US" dirty="0" err="1"/>
              <a:t>배수장</a:t>
            </a:r>
            <a:r>
              <a:rPr lang="en-US" altLang="ko-KR" dirty="0"/>
              <a:t>, </a:t>
            </a:r>
            <a:r>
              <a:rPr lang="ko-KR" altLang="en-US" dirty="0"/>
              <a:t>보</a:t>
            </a:r>
            <a:r>
              <a:rPr lang="en-US" altLang="ko-KR" dirty="0"/>
              <a:t>, </a:t>
            </a:r>
            <a:r>
              <a:rPr lang="ko-KR" altLang="en-US" dirty="0" err="1"/>
              <a:t>집수암거</a:t>
            </a:r>
            <a:r>
              <a:rPr lang="en-US" altLang="ko-KR" dirty="0"/>
              <a:t>, </a:t>
            </a:r>
            <a:r>
              <a:rPr lang="ko-KR" altLang="en-US" dirty="0" err="1"/>
              <a:t>관정</a:t>
            </a:r>
            <a:r>
              <a:rPr lang="ko-KR" altLang="en-US" dirty="0"/>
              <a:t> 등이며</a:t>
            </a:r>
            <a:r>
              <a:rPr lang="en-US" altLang="ko-KR" dirty="0"/>
              <a:t>, </a:t>
            </a:r>
            <a:r>
              <a:rPr lang="ko-KR" altLang="en-US" dirty="0" err="1"/>
              <a:t>이들시설물에</a:t>
            </a:r>
            <a:r>
              <a:rPr lang="ko-KR" altLang="en-US" dirty="0"/>
              <a:t> 대한 제원은 각 </a:t>
            </a:r>
            <a:r>
              <a:rPr lang="ko-KR" altLang="en-US" dirty="0">
                <a:solidFill>
                  <a:srgbClr val="FF0000"/>
                </a:solidFill>
              </a:rPr>
              <a:t>지자체 및 농지개량조합에서 관리하고 있는 자료</a:t>
            </a:r>
            <a:r>
              <a:rPr lang="ko-KR" altLang="en-US" dirty="0"/>
              <a:t>를 이용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</p:spTree>
    <p:extLst>
      <p:ext uri="{BB962C8B-B14F-4D97-AF65-F5344CB8AC3E}">
        <p14:creationId xmlns:p14="http://schemas.microsoft.com/office/powerpoint/2010/main" val="219458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용수수급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추가 확보될 수자원에 대해서는 계획시점까지의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물수지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분석이 필요하지만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새로운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물수지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 없이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 계획의 결과를 참조하여 가능 수자원 개발규모를 검토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추가 수자원 확보를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신규 댐의 공급규모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공학적 분석에서 도출될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총용수공급 규모에서 농업용수 및 하천유지용수 공급분을 제외한 수치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공사완료시점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먼 미래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 용수수요 추정치에 대한 공급규모를 초과하여 원활한 용수공급이 이루어지도록 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먼 미래의 수요와 공급의 불확실성 대비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계획시점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가까운 미래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에서는 수요추정치와 공급능력 추정치가 균형을 이루도록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</p:spTree>
    <p:extLst>
      <p:ext uri="{BB962C8B-B14F-4D97-AF65-F5344CB8AC3E}">
        <p14:creationId xmlns:p14="http://schemas.microsoft.com/office/powerpoint/2010/main" val="396264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기타 사업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산업단지 혹은 문화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관광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체육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과학 단지 조성사업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사업의 직접적인 효과가 발생하지만 별로 크지 않은 반면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간접적인 파급효과가 대부분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차지함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수요도 사업에 대한 직접적인 수요보다는 간접적인 파급효과에 기인하는 수요가 높을 것임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산업단지 조성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주목적이 해당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산업의 경쟁력 강화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있다면 해당 사업에 의해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 산업에서 새로이 창출되는 수요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정확히 추정하는 것이 가장 중요한 과업이 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경우에 따라서는 수요 추정이 매우 힘들기 때문에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시나리오를 낙관적 및 비관적 시나리오로 나누어 수요를 추정함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</a:p>
        </p:txBody>
      </p:sp>
    </p:spTree>
    <p:extLst>
      <p:ext uri="{BB962C8B-B14F-4D97-AF65-F5344CB8AC3E}">
        <p14:creationId xmlns:p14="http://schemas.microsoft.com/office/powerpoint/2010/main" val="239291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기타 사업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문화시설의 예비타당성조사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에서 주로 사용하는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수요 추정방법론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시계열자료를 이용하는 방법과 특정 시점에서 특정 문화시설의 흡입력을 추정하여 해당 시설에 적용하는 방법 등을 사용할 수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시계열방법론</a:t>
            </a:r>
            <a:r>
              <a:rPr lang="ko-KR" altLang="en-US" dirty="0">
                <a:solidFill>
                  <a:srgbClr val="0000FF"/>
                </a:solidFill>
              </a:rPr>
              <a:t>은 사업의 벤치마킹 시설에서 </a:t>
            </a:r>
            <a:r>
              <a:rPr lang="ko-KR" altLang="en-US" dirty="0">
                <a:solidFill>
                  <a:srgbClr val="FF0000"/>
                </a:solidFill>
              </a:rPr>
              <a:t>과거 방문자 수의 증감 추이와 패턴을 이용</a:t>
            </a:r>
            <a:r>
              <a:rPr lang="ko-KR" altLang="en-US" dirty="0">
                <a:solidFill>
                  <a:srgbClr val="0000FF"/>
                </a:solidFill>
              </a:rPr>
              <a:t>하여 예비타당성조사 대상사업의 미래 수요를 추정하는 방법임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중력모형</a:t>
            </a:r>
            <a:r>
              <a:rPr lang="ko-KR" altLang="en-US" dirty="0">
                <a:solidFill>
                  <a:srgbClr val="0000FF"/>
                </a:solidFill>
              </a:rPr>
              <a:t>은 특정 시점에서 해당 유형의 시설에 </a:t>
            </a:r>
            <a:r>
              <a:rPr lang="ko-KR" altLang="en-US" dirty="0">
                <a:solidFill>
                  <a:srgbClr val="FF0000"/>
                </a:solidFill>
              </a:rPr>
              <a:t>사람들이 관심을 얼마나 기울이는지</a:t>
            </a:r>
            <a:r>
              <a:rPr lang="ko-KR" altLang="en-US" dirty="0">
                <a:solidFill>
                  <a:srgbClr val="0000FF"/>
                </a:solidFill>
              </a:rPr>
              <a:t>를 통해 수요를 추정하는 방법임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“중력은 거리의 제곱에 </a:t>
            </a:r>
            <a:r>
              <a:rPr lang="ko-KR" altLang="en-US" dirty="0" err="1">
                <a:solidFill>
                  <a:srgbClr val="0000FF"/>
                </a:solidFill>
              </a:rPr>
              <a:t>반비례한다”는</a:t>
            </a:r>
            <a:r>
              <a:rPr lang="ko-KR" altLang="en-US" dirty="0">
                <a:solidFill>
                  <a:srgbClr val="0000FF"/>
                </a:solidFill>
              </a:rPr>
              <a:t> 물리학의 이론을 적용하여 문화시설의 수요를 추정하는 방법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23D238-337E-4878-B981-1348072AE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68" y="3728112"/>
            <a:ext cx="233934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개발계획 반영기준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일반적으로 장래 개발계획의 반영기준은 크게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각 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도의 개발계획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중앙정부의 개발계획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구분되며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개발계획은 크게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택지개발계획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 단지개발계획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그리고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관광지 및 관광단지 개발계획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구분할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장래개발계획의 반영은 사업의 타당성에 큰 영향을 미치게 되므로 반영 기준의 제시는 신중한 접근을 필요로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개발계획의 반영 단계를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실시계획 승인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준하여 장래 불확실한 사업계획 등을 분석에서 제외함으로써 정확한 수요 예측과 과잉 중복 투자를 방지하고자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8E3609-197E-4AA4-B64B-6D6E8FA2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50" y="3782409"/>
            <a:ext cx="6775228" cy="205549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C9A23EF-605E-437C-8269-DC5C146F79BD}"/>
              </a:ext>
            </a:extLst>
          </p:cNvPr>
          <p:cNvSpPr/>
          <p:nvPr/>
        </p:nvSpPr>
        <p:spPr>
          <a:xfrm>
            <a:off x="4993532" y="4299626"/>
            <a:ext cx="1063558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291D057-2FA1-429E-B7AC-F78F15DCF3BE}"/>
              </a:ext>
            </a:extLst>
          </p:cNvPr>
          <p:cNvSpPr/>
          <p:nvPr/>
        </p:nvSpPr>
        <p:spPr>
          <a:xfrm>
            <a:off x="5932555" y="4622088"/>
            <a:ext cx="1063558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738BE55-B4F6-4ADD-8EA9-4430258F087B}"/>
              </a:ext>
            </a:extLst>
          </p:cNvPr>
          <p:cNvSpPr/>
          <p:nvPr/>
        </p:nvSpPr>
        <p:spPr>
          <a:xfrm>
            <a:off x="4990273" y="4949242"/>
            <a:ext cx="1063558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F363741-EE08-496C-B514-3AB6E1FBE98E}"/>
              </a:ext>
            </a:extLst>
          </p:cNvPr>
          <p:cNvSpPr/>
          <p:nvPr/>
        </p:nvSpPr>
        <p:spPr>
          <a:xfrm>
            <a:off x="5001926" y="5266492"/>
            <a:ext cx="1063558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DE5A51-A152-4202-ADD2-3B54672A8E46}"/>
              </a:ext>
            </a:extLst>
          </p:cNvPr>
          <p:cNvSpPr/>
          <p:nvPr/>
        </p:nvSpPr>
        <p:spPr>
          <a:xfrm>
            <a:off x="5728259" y="5592392"/>
            <a:ext cx="925460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7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개발계획 반영기준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택지 개발계획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입주계획의 구체성이 낮거나 변동 가능성이 높은 택지개발계획의 경우 국가교통</a:t>
            </a:r>
            <a:r>
              <a:rPr lang="en-US" altLang="ko-KR" dirty="0">
                <a:solidFill>
                  <a:srgbClr val="0000FF"/>
                </a:solidFill>
              </a:rPr>
              <a:t>DB</a:t>
            </a:r>
            <a:r>
              <a:rPr lang="ko-KR" altLang="en-US" dirty="0">
                <a:solidFill>
                  <a:srgbClr val="0000FF"/>
                </a:solidFill>
              </a:rPr>
              <a:t>적용 방식을 일부 보정한 다음의 적용기준을 활용함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CDB41CE-6EB8-4A3B-A0D9-E2BF63A7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49" y="2816125"/>
            <a:ext cx="6652260" cy="233934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D069A16-CAE6-48DD-9514-AA7E95A1667B}"/>
              </a:ext>
            </a:extLst>
          </p:cNvPr>
          <p:cNvSpPr/>
          <p:nvPr/>
        </p:nvSpPr>
        <p:spPr>
          <a:xfrm>
            <a:off x="2407884" y="2822610"/>
            <a:ext cx="3603809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82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AA0B670-9D6F-4BCE-BAE4-5C435074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A11EDDF-20DE-444E-A256-E69C3BFD771D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C530B64-678C-498E-9916-60CCAD7340BF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개발계획 반영기준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산업단지 개발계획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현재 산업단지 개발계획의 위험요인을 완화하기 위해 산업단지 관련 현황 자료와 기존의 연구 결과를 이용한 가동률 모형 추정 결과와 기존 산업단지부문 사업의 조사 사례를 활용하여 아래의 가동률을 적용하도록 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134AE0-B415-448E-BF60-650380087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84"/>
          <a:stretch/>
        </p:blipFill>
        <p:spPr>
          <a:xfrm>
            <a:off x="1592207" y="2863290"/>
            <a:ext cx="5684627" cy="385818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F9A44B3-6D62-4E6B-B9FF-6DB4EAAB0066}"/>
              </a:ext>
            </a:extLst>
          </p:cNvPr>
          <p:cNvSpPr/>
          <p:nvPr/>
        </p:nvSpPr>
        <p:spPr>
          <a:xfrm>
            <a:off x="1673160" y="4442300"/>
            <a:ext cx="1900133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9A81EC-3DE9-4F84-A07D-0704EA0E3A9C}"/>
              </a:ext>
            </a:extLst>
          </p:cNvPr>
          <p:cNvSpPr/>
          <p:nvPr/>
        </p:nvSpPr>
        <p:spPr>
          <a:xfrm>
            <a:off x="5389672" y="6475044"/>
            <a:ext cx="1828252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6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개발계획 반영기준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B03AECF-9B62-429B-BA22-CE60B2AA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60" y="1223982"/>
            <a:ext cx="5433278" cy="549551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83CB5BA-46B6-4511-AF2D-8AD536C43AFD}"/>
              </a:ext>
            </a:extLst>
          </p:cNvPr>
          <p:cNvSpPr/>
          <p:nvPr/>
        </p:nvSpPr>
        <p:spPr>
          <a:xfrm>
            <a:off x="2905329" y="4403390"/>
            <a:ext cx="1900133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7F8F85-D873-4CF3-BC77-415B54400B4B}"/>
              </a:ext>
            </a:extLst>
          </p:cNvPr>
          <p:cNvSpPr/>
          <p:nvPr/>
        </p:nvSpPr>
        <p:spPr>
          <a:xfrm>
            <a:off x="5992240" y="5291849"/>
            <a:ext cx="505837" cy="356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023C417-D30F-4D63-9485-60C1A9BCFFE9}"/>
              </a:ext>
            </a:extLst>
          </p:cNvPr>
          <p:cNvSpPr/>
          <p:nvPr/>
        </p:nvSpPr>
        <p:spPr>
          <a:xfrm>
            <a:off x="5992240" y="5864801"/>
            <a:ext cx="505837" cy="356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62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개발계획 반영기준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933048-76B7-43C9-9942-D3E4562D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89" y="1723896"/>
            <a:ext cx="6637020" cy="417576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9B5D2BE-2301-4CA7-BE06-4757A311FF4B}"/>
              </a:ext>
            </a:extLst>
          </p:cNvPr>
          <p:cNvSpPr/>
          <p:nvPr/>
        </p:nvSpPr>
        <p:spPr>
          <a:xfrm>
            <a:off x="2412461" y="1742876"/>
            <a:ext cx="3093394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83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개발계획 반영기준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개발계획 반영기준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A0F1DA-0B2B-4933-8FDB-345C82F2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1685796"/>
            <a:ext cx="6697980" cy="425196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3AC3C99-1BC4-41E9-9805-21AAFDC5D9EB}"/>
              </a:ext>
            </a:extLst>
          </p:cNvPr>
          <p:cNvSpPr/>
          <p:nvPr/>
        </p:nvSpPr>
        <p:spPr>
          <a:xfrm>
            <a:off x="2438401" y="1749361"/>
            <a:ext cx="3242552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037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편익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 추정은 우선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편익항목을 식별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(identify)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하는 작업으로부터 시작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특정 사업의 편익항목은 사업의 성격과 내용에 따라 매우 다양하므로 해당 부처가 제출하는 사업계획에 따라 편익항목을 구체적으로 세분화하는 작업이 필요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각종 편익항목들이 식별되고 나면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항목별로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단위당 기회비용 혹은 가치를 계산하여 편익을 추정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예를 들어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편익항목 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i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단위당 가치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라고 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시점 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t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추정치가 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it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라고 한다면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 추정치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it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다음과 같이 나타낼 수 있다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2546D8-5509-4043-BD45-6042384A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87" y="3715829"/>
            <a:ext cx="16668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교통부문 사업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교통시설 투자사업의 시행으로 발생하는 편익은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교통 측면의 편익인 직접편익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교통 개선으로 인한 사회적 편익인 간접편익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직접 편익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직접편익</a:t>
            </a:r>
            <a:r>
              <a:rPr lang="ko-KR" altLang="en-US" dirty="0"/>
              <a:t>으로는 </a:t>
            </a:r>
            <a:r>
              <a:rPr lang="ko-KR" altLang="en-US" dirty="0">
                <a:solidFill>
                  <a:srgbClr val="FF0000"/>
                </a:solidFill>
              </a:rPr>
              <a:t>차량운행비용 절감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통행시간 절감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교통사고 감소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쾌적성</a:t>
            </a:r>
            <a:r>
              <a:rPr lang="ko-KR" altLang="en-US" dirty="0">
                <a:solidFill>
                  <a:srgbClr val="FF0000"/>
                </a:solidFill>
              </a:rPr>
              <a:t> 증가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정시성</a:t>
            </a:r>
            <a:r>
              <a:rPr lang="ko-KR" altLang="en-US" dirty="0">
                <a:solidFill>
                  <a:srgbClr val="FF0000"/>
                </a:solidFill>
              </a:rPr>
              <a:t> 향상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안정성 향상</a:t>
            </a:r>
            <a:r>
              <a:rPr lang="ko-KR" altLang="en-US" dirty="0"/>
              <a:t> 등을 들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B050"/>
                </a:solidFill>
              </a:rPr>
              <a:t>차량운행비용 절감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통행시간 절감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교통사고 감소</a:t>
            </a:r>
            <a:r>
              <a:rPr lang="ko-KR" altLang="en-US" dirty="0"/>
              <a:t> 등의 편익을 </a:t>
            </a:r>
            <a:r>
              <a:rPr lang="ko-KR" altLang="en-US" dirty="0" err="1"/>
              <a:t>화폐가치화하는</a:t>
            </a:r>
            <a:r>
              <a:rPr lang="ko-KR" altLang="en-US" dirty="0"/>
              <a:t> 작업은 비교적 </a:t>
            </a:r>
            <a:r>
              <a:rPr lang="ko-KR" altLang="en-US" dirty="0">
                <a:solidFill>
                  <a:srgbClr val="00B050"/>
                </a:solidFill>
              </a:rPr>
              <a:t>용이</a:t>
            </a:r>
            <a:endParaRPr lang="en-US" altLang="ko-KR" dirty="0">
              <a:solidFill>
                <a:srgbClr val="00B05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교통의 </a:t>
            </a:r>
            <a:r>
              <a:rPr lang="ko-KR" altLang="en-US" dirty="0" err="1"/>
              <a:t>쾌적성</a:t>
            </a:r>
            <a:r>
              <a:rPr lang="en-US" altLang="ko-KR" dirty="0"/>
              <a:t>, </a:t>
            </a:r>
            <a:r>
              <a:rPr lang="ko-KR" altLang="en-US" dirty="0" err="1"/>
              <a:t>정시성</a:t>
            </a:r>
            <a:r>
              <a:rPr lang="en-US" altLang="ko-KR" dirty="0"/>
              <a:t>, </a:t>
            </a:r>
            <a:r>
              <a:rPr lang="ko-KR" altLang="en-US" dirty="0"/>
              <a:t>안정성 향상 등의 효과는 개인별 주관적 만족도에 따라 가치가 달라질 수 있기때문에 </a:t>
            </a:r>
            <a:r>
              <a:rPr lang="ko-KR" altLang="en-US" dirty="0" err="1"/>
              <a:t>화폐가치화하기</a:t>
            </a:r>
            <a:r>
              <a:rPr lang="ko-KR" altLang="en-US" dirty="0"/>
              <a:t> 어려움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철도부문 사업의 경우 항공 및 해운의 전환수요에 의한 편익과 건널목 개선에 따른 사고</a:t>
            </a:r>
            <a:r>
              <a:rPr lang="en-US" altLang="ko-KR" dirty="0"/>
              <a:t>/</a:t>
            </a:r>
            <a:r>
              <a:rPr lang="ko-KR" altLang="en-US" dirty="0"/>
              <a:t>지체 감소편익은 반영할 필요는 있지만 계량화가 용이하지 않음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접 편익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교통시설사업 시행 시 교통시설 이용에 관계없이 모든 사람에게 발생하는 파급효과로 </a:t>
            </a:r>
            <a:r>
              <a:rPr lang="ko-KR" altLang="en-US" dirty="0">
                <a:solidFill>
                  <a:srgbClr val="FF0000"/>
                </a:solidFill>
              </a:rPr>
              <a:t>환경비용 절감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지역개발효과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시장권</a:t>
            </a:r>
            <a:r>
              <a:rPr lang="ko-KR" altLang="en-US" dirty="0">
                <a:solidFill>
                  <a:srgbClr val="FF0000"/>
                </a:solidFill>
              </a:rPr>
              <a:t> 확대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산업구조 개편효과</a:t>
            </a:r>
            <a:r>
              <a:rPr lang="ko-KR" altLang="en-US" dirty="0"/>
              <a:t> 등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철도부문 사업의 경우</a:t>
            </a:r>
            <a:r>
              <a:rPr lang="en-US" altLang="ko-KR" dirty="0"/>
              <a:t>, </a:t>
            </a:r>
            <a:r>
              <a:rPr lang="ko-KR" altLang="en-US" dirty="0"/>
              <a:t>전환수요에 의한 고속도로 유지관리비 절감</a:t>
            </a:r>
            <a:r>
              <a:rPr lang="en-US" altLang="ko-KR" dirty="0"/>
              <a:t>, </a:t>
            </a:r>
            <a:r>
              <a:rPr lang="ko-KR" altLang="en-US" dirty="0"/>
              <a:t>주차수요 감소로 인한 주차공간 기회비용 절감</a:t>
            </a:r>
            <a:r>
              <a:rPr lang="en-US" altLang="ko-KR" dirty="0"/>
              <a:t>, </a:t>
            </a:r>
            <a:r>
              <a:rPr lang="ko-KR" altLang="en-US" dirty="0"/>
              <a:t>공사 중 교통혼잡 및 도로공간 축소로 인한 </a:t>
            </a:r>
            <a:r>
              <a:rPr lang="ko-KR" altLang="en-US" dirty="0">
                <a:solidFill>
                  <a:srgbClr val="FF0000"/>
                </a:solidFill>
              </a:rPr>
              <a:t>부</a:t>
            </a:r>
            <a:r>
              <a:rPr lang="en-US" altLang="ko-KR" dirty="0">
                <a:solidFill>
                  <a:srgbClr val="FF0000"/>
                </a:solidFill>
              </a:rPr>
              <a:t>(-)</a:t>
            </a:r>
            <a:r>
              <a:rPr lang="ko-KR" altLang="en-US" dirty="0">
                <a:solidFill>
                  <a:srgbClr val="FF0000"/>
                </a:solidFill>
              </a:rPr>
              <a:t>의 편익</a:t>
            </a:r>
            <a:r>
              <a:rPr lang="ko-KR" altLang="en-US" dirty="0"/>
              <a:t> 고려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교통부문 사업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625805-BC86-4589-A914-3269A3B4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20" y="1756934"/>
            <a:ext cx="6814757" cy="33441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231BA8E-2BE4-4752-971D-923D03281C13}"/>
              </a:ext>
            </a:extLst>
          </p:cNvPr>
          <p:cNvSpPr/>
          <p:nvPr/>
        </p:nvSpPr>
        <p:spPr>
          <a:xfrm>
            <a:off x="3579779" y="2600528"/>
            <a:ext cx="1601821" cy="8041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619DD95-F21B-47B6-9E60-E681D87B04DD}"/>
              </a:ext>
            </a:extLst>
          </p:cNvPr>
          <p:cNvSpPr/>
          <p:nvPr/>
        </p:nvSpPr>
        <p:spPr>
          <a:xfrm>
            <a:off x="3579779" y="3741907"/>
            <a:ext cx="2308698" cy="2450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92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교통부문 사업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5B0E45A-B19C-4A9D-B40D-5066595B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97" y="1432530"/>
            <a:ext cx="6878003" cy="528894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9F0C5B8-9696-41B9-9717-DD19522F4717}"/>
              </a:ext>
            </a:extLst>
          </p:cNvPr>
          <p:cNvSpPr/>
          <p:nvPr/>
        </p:nvSpPr>
        <p:spPr>
          <a:xfrm>
            <a:off x="3766224" y="2230878"/>
            <a:ext cx="4379070" cy="2450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4A73229-6DAF-4CA7-9B2A-E49BFD2D624A}"/>
              </a:ext>
            </a:extLst>
          </p:cNvPr>
          <p:cNvSpPr/>
          <p:nvPr/>
        </p:nvSpPr>
        <p:spPr>
          <a:xfrm>
            <a:off x="3766224" y="2826926"/>
            <a:ext cx="3905657" cy="5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9B93EA7-B504-4EF5-84C4-6C820EE701E3}"/>
              </a:ext>
            </a:extLst>
          </p:cNvPr>
          <p:cNvSpPr/>
          <p:nvPr/>
        </p:nvSpPr>
        <p:spPr>
          <a:xfrm>
            <a:off x="3766224" y="3649420"/>
            <a:ext cx="1233793" cy="2450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4EDBCA6-A178-4314-BCFB-72C9FA3E8708}"/>
              </a:ext>
            </a:extLst>
          </p:cNvPr>
          <p:cNvSpPr/>
          <p:nvPr/>
        </p:nvSpPr>
        <p:spPr>
          <a:xfrm>
            <a:off x="3766224" y="4254037"/>
            <a:ext cx="2842099" cy="2450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01D4AC-A0E0-4436-86DA-0FD355BA0D57}"/>
              </a:ext>
            </a:extLst>
          </p:cNvPr>
          <p:cNvSpPr/>
          <p:nvPr/>
        </p:nvSpPr>
        <p:spPr>
          <a:xfrm>
            <a:off x="3766224" y="5602938"/>
            <a:ext cx="4489316" cy="253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C4C530A-526C-4B08-9B46-21EF29269E0D}"/>
              </a:ext>
            </a:extLst>
          </p:cNvPr>
          <p:cNvSpPr/>
          <p:nvPr/>
        </p:nvSpPr>
        <p:spPr>
          <a:xfrm>
            <a:off x="3766224" y="5894823"/>
            <a:ext cx="4489316" cy="5189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9239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교통부문 사업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ABB51D6-110E-4F4B-A67B-DFBDFC7D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91" y="3071532"/>
            <a:ext cx="6759416" cy="3186017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 산정 범위를 공통 편익과 사업특수 편익으로 구분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공통 </a:t>
            </a:r>
            <a:r>
              <a:rPr lang="ko-KR" altLang="en-US" dirty="0">
                <a:solidFill>
                  <a:srgbClr val="FF0000"/>
                </a:solidFill>
              </a:rPr>
              <a:t>편익</a:t>
            </a:r>
            <a:r>
              <a:rPr lang="ko-KR" altLang="en-US" dirty="0"/>
              <a:t>이란 모든 도로 및 철도 부문 사업에 포함되는 편익을 의미함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사업특수 편익</a:t>
            </a:r>
            <a:r>
              <a:rPr lang="ko-KR" altLang="en-US" dirty="0"/>
              <a:t>이란 특정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사업의 평가에 한정해서 산정하여야 하는 편익</a:t>
            </a:r>
            <a:r>
              <a:rPr lang="ko-KR" altLang="en-US" dirty="0"/>
              <a:t>을 의미함</a:t>
            </a:r>
            <a:endParaRPr lang="en-US" altLang="ko-KR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2E53935-3010-4A01-A7A1-C4E866CE189B}"/>
              </a:ext>
            </a:extLst>
          </p:cNvPr>
          <p:cNvSpPr/>
          <p:nvPr/>
        </p:nvSpPr>
        <p:spPr>
          <a:xfrm>
            <a:off x="3610581" y="3917005"/>
            <a:ext cx="4489316" cy="1505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3B5086-0B14-4153-821E-C0F11F971834}"/>
              </a:ext>
            </a:extLst>
          </p:cNvPr>
          <p:cNvSpPr/>
          <p:nvPr/>
        </p:nvSpPr>
        <p:spPr>
          <a:xfrm>
            <a:off x="3610581" y="5461252"/>
            <a:ext cx="4489316" cy="5189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6765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수자원부문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수자원사업의 편익유형을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치수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 측면을 대표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각각의 요소로 나열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A7FDE5-F33C-4DF9-AEDB-42AC0B39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9"/>
          <a:stretch/>
        </p:blipFill>
        <p:spPr>
          <a:xfrm>
            <a:off x="1600961" y="2321367"/>
            <a:ext cx="6704076" cy="4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2082"/>
            <a:ext cx="8543925" cy="4351338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경제성에 관한 분석은 일단 그 사업이 </a:t>
            </a:r>
            <a:r>
              <a:rPr lang="ko-KR" altLang="en-US" dirty="0">
                <a:solidFill>
                  <a:srgbClr val="FF0000"/>
                </a:solidFill>
              </a:rPr>
              <a:t>어느 정도의 경제적 가치가 있는 사업인지를 파악</a:t>
            </a:r>
            <a:r>
              <a:rPr lang="ko-KR" altLang="en-US" dirty="0"/>
              <a:t>할 수 있도록 함으로써 사업에 대한 정확한 이해를 도움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경제성 분석은 예비타당성조사의 가장 필수불가결한 부분</a:t>
            </a:r>
            <a:r>
              <a:rPr lang="en-US" altLang="ko-KR" dirty="0"/>
              <a:t>. </a:t>
            </a:r>
            <a:r>
              <a:rPr lang="ko-KR" altLang="en-US" dirty="0"/>
              <a:t>경제성에 대한 정보는 정책적 차원의 분석에 있어서 가장 기본적이고 필수적인 자료로 활용됨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분석의 구체적인 내용은 사업 종류에 따라 다름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고속도로 건설사업의 경우는 편익이 고속도로 건설로 인한 시간가치의 절감</a:t>
            </a:r>
            <a:r>
              <a:rPr lang="en-US" altLang="ko-KR" dirty="0"/>
              <a:t>, </a:t>
            </a:r>
            <a:r>
              <a:rPr lang="ko-KR" altLang="en-US" dirty="0"/>
              <a:t>유류비 감소 등의 운행비용의 절감</a:t>
            </a:r>
            <a:r>
              <a:rPr lang="en-US" altLang="ko-KR" dirty="0"/>
              <a:t>, </a:t>
            </a:r>
            <a:r>
              <a:rPr lang="ko-KR" altLang="en-US" dirty="0"/>
              <a:t>교통사고의 감소 등으로 추정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신규 문화시설 건설사업의 경우 편익은 이 시설의 존재가치 등 비사용가치와 시설의 사용가치 등에 의해 결정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분석은 사업의 </a:t>
            </a:r>
            <a:r>
              <a:rPr lang="ko-KR" altLang="en-US" dirty="0">
                <a:solidFill>
                  <a:srgbClr val="FF0000"/>
                </a:solidFill>
              </a:rPr>
              <a:t>수요 추정</a:t>
            </a:r>
            <a:r>
              <a:rPr lang="ko-KR" altLang="en-US" dirty="0"/>
              <a:t>으로부터 시작</a:t>
            </a:r>
            <a:r>
              <a:rPr lang="en-US" altLang="ko-KR" dirty="0"/>
              <a:t>. </a:t>
            </a:r>
            <a:r>
              <a:rPr lang="ko-KR" altLang="en-US" dirty="0"/>
              <a:t>추정된 수요에 입각하여 </a:t>
            </a:r>
            <a:r>
              <a:rPr lang="ko-KR" altLang="en-US" dirty="0">
                <a:solidFill>
                  <a:srgbClr val="FF0000"/>
                </a:solidFill>
              </a:rPr>
              <a:t>편익을 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개략적인 </a:t>
            </a:r>
            <a:r>
              <a:rPr lang="ko-KR" altLang="en-US" dirty="0">
                <a:solidFill>
                  <a:srgbClr val="FF0000"/>
                </a:solidFill>
              </a:rPr>
              <a:t>총사업비를 추정</a:t>
            </a:r>
            <a:r>
              <a:rPr lang="ko-KR" altLang="en-US" dirty="0"/>
              <a:t>하기 위해서는 건설비</a:t>
            </a:r>
            <a:r>
              <a:rPr lang="en-US" altLang="ko-KR" dirty="0"/>
              <a:t>, </a:t>
            </a:r>
            <a:r>
              <a:rPr lang="ko-KR" altLang="en-US" dirty="0"/>
              <a:t>용지보상비 등 시설 구축을 위한 초기 투자비용과 유지관리비</a:t>
            </a:r>
            <a:r>
              <a:rPr lang="en-US" altLang="ko-KR" dirty="0"/>
              <a:t>, </a:t>
            </a:r>
            <a:r>
              <a:rPr lang="ko-KR" altLang="en-US" dirty="0"/>
              <a:t>시설개량비 등 시설 운영에 따르는 비용을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분석은 </a:t>
            </a:r>
            <a:r>
              <a:rPr lang="ko-KR" altLang="en-US" dirty="0">
                <a:solidFill>
                  <a:srgbClr val="FF0000"/>
                </a:solidFill>
              </a:rPr>
              <a:t>편익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비용 비율</a:t>
            </a:r>
            <a:r>
              <a:rPr lang="en-US" altLang="ko-KR" dirty="0">
                <a:solidFill>
                  <a:srgbClr val="FF0000"/>
                </a:solidFill>
              </a:rPr>
              <a:t>(B/C ratio), </a:t>
            </a:r>
            <a:r>
              <a:rPr lang="ko-KR" altLang="en-US" dirty="0">
                <a:solidFill>
                  <a:srgbClr val="FF0000"/>
                </a:solidFill>
              </a:rPr>
              <a:t>순현재가치</a:t>
            </a:r>
            <a:r>
              <a:rPr lang="en-US" altLang="ko-KR" dirty="0">
                <a:solidFill>
                  <a:srgbClr val="FF0000"/>
                </a:solidFill>
              </a:rPr>
              <a:t>(NPV), </a:t>
            </a:r>
            <a:r>
              <a:rPr lang="ko-KR" altLang="en-US" dirty="0">
                <a:solidFill>
                  <a:srgbClr val="FF0000"/>
                </a:solidFill>
              </a:rPr>
              <a:t>내부수익률</a:t>
            </a:r>
            <a:r>
              <a:rPr lang="en-US" altLang="ko-KR" dirty="0">
                <a:solidFill>
                  <a:srgbClr val="FF0000"/>
                </a:solidFill>
              </a:rPr>
              <a:t>(IRR)</a:t>
            </a:r>
            <a:r>
              <a:rPr lang="en-US" altLang="ko-KR" dirty="0"/>
              <a:t> </a:t>
            </a:r>
            <a:r>
              <a:rPr lang="ko-KR" altLang="en-US" dirty="0"/>
              <a:t>등의 계산을 통하여 사업의 경제성</a:t>
            </a:r>
            <a:r>
              <a:rPr lang="en-US" altLang="ko-KR" dirty="0"/>
              <a:t>․</a:t>
            </a:r>
            <a:r>
              <a:rPr lang="ko-KR" altLang="en-US" dirty="0"/>
              <a:t>재무성을 파악하는 과정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분석에 사용된 각종 추정치의 오차를 보완하기 위하여 수요</a:t>
            </a:r>
            <a:r>
              <a:rPr lang="en-US" altLang="ko-KR" dirty="0"/>
              <a:t>, </a:t>
            </a:r>
            <a:r>
              <a:rPr lang="ko-KR" altLang="en-US" dirty="0"/>
              <a:t>비용단가</a:t>
            </a:r>
            <a:r>
              <a:rPr lang="en-US" altLang="ko-KR" dirty="0"/>
              <a:t>, </a:t>
            </a:r>
            <a:r>
              <a:rPr lang="ko-KR" altLang="en-US" dirty="0"/>
              <a:t>할인율 등 주요변수의 변화가 경제성에 미치는 영향에 대한 </a:t>
            </a:r>
            <a:r>
              <a:rPr lang="ko-KR" altLang="en-US" dirty="0">
                <a:solidFill>
                  <a:srgbClr val="FF0000"/>
                </a:solidFill>
              </a:rPr>
              <a:t>민감도 분석</a:t>
            </a:r>
            <a:r>
              <a:rPr lang="ko-KR" altLang="en-US" dirty="0"/>
              <a:t>도 수행</a:t>
            </a:r>
            <a:endParaRPr lang="en-US" altLang="ko-KR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146984C2-035B-4E92-B13A-75C592D6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경제성 분석</a:t>
            </a:r>
          </a:p>
        </p:txBody>
      </p:sp>
    </p:spTree>
    <p:extLst>
      <p:ext uri="{BB962C8B-B14F-4D97-AF65-F5344CB8AC3E}">
        <p14:creationId xmlns:p14="http://schemas.microsoft.com/office/powerpoint/2010/main" val="290718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기타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산업단지 조성사업의 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산업단지를 조성함으로 인해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추가적으로 발생하는 산업생산 혹은 부가가치 수입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부가가치를 추정할 때 단순한 </a:t>
            </a:r>
            <a:r>
              <a:rPr lang="ko-KR" altLang="en-US" dirty="0">
                <a:solidFill>
                  <a:srgbClr val="FF0000"/>
                </a:solidFill>
              </a:rPr>
              <a:t>이전수입</a:t>
            </a:r>
            <a:r>
              <a:rPr lang="en-US" altLang="ko-KR" dirty="0"/>
              <a:t>, </a:t>
            </a:r>
            <a:r>
              <a:rPr lang="ko-KR" altLang="en-US" dirty="0"/>
              <a:t>다시 말해서 다른 지역이나 다른 사업으로부터 단순히 이전되어 올 것으로 기대되는 수입은 </a:t>
            </a:r>
            <a:r>
              <a:rPr lang="ko-KR" altLang="en-US" dirty="0">
                <a:solidFill>
                  <a:srgbClr val="FF0000"/>
                </a:solidFill>
              </a:rPr>
              <a:t>배제하고 분석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관광 시설의 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본 시설의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입장수입 및 각종 부대시설의 매출액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본 </a:t>
            </a:r>
            <a:r>
              <a:rPr lang="ko-KR" altLang="en-US" dirty="0"/>
              <a:t>시설의 입장수입 </a:t>
            </a:r>
            <a:r>
              <a:rPr lang="en-US" altLang="ko-KR" dirty="0"/>
              <a:t>: </a:t>
            </a:r>
            <a:r>
              <a:rPr lang="ko-KR" altLang="en-US" dirty="0"/>
              <a:t>시설자체의 입장료 및 시설 내의 각종 사용료</a:t>
            </a:r>
            <a:r>
              <a:rPr lang="en-US" altLang="ko-KR" dirty="0"/>
              <a:t>, </a:t>
            </a:r>
            <a:r>
              <a:rPr lang="ko-KR" altLang="en-US" dirty="0"/>
              <a:t>관람료 등을 포함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부대시설의 매출액 </a:t>
            </a:r>
            <a:r>
              <a:rPr lang="en-US" altLang="ko-KR" dirty="0"/>
              <a:t>: </a:t>
            </a:r>
            <a:r>
              <a:rPr lang="ko-KR" altLang="en-US" dirty="0"/>
              <a:t>상가시설의 매출액</a:t>
            </a:r>
            <a:r>
              <a:rPr lang="en-US" altLang="ko-KR" dirty="0"/>
              <a:t>(</a:t>
            </a:r>
            <a:r>
              <a:rPr lang="ko-KR" altLang="en-US" dirty="0"/>
              <a:t>식음료</a:t>
            </a:r>
            <a:r>
              <a:rPr lang="en-US" altLang="ko-KR" dirty="0"/>
              <a:t>, </a:t>
            </a:r>
            <a:r>
              <a:rPr lang="ko-KR" altLang="en-US" dirty="0"/>
              <a:t>기념품 등</a:t>
            </a:r>
            <a:r>
              <a:rPr lang="en-US" altLang="ko-KR" dirty="0"/>
              <a:t>), </a:t>
            </a:r>
            <a:r>
              <a:rPr lang="ko-KR" altLang="en-US" dirty="0"/>
              <a:t>숙박시설</a:t>
            </a:r>
            <a:r>
              <a:rPr lang="en-US" altLang="ko-KR" dirty="0"/>
              <a:t>(</a:t>
            </a:r>
            <a:r>
              <a:rPr lang="ko-KR" altLang="en-US" dirty="0"/>
              <a:t>호텔</a:t>
            </a:r>
            <a:r>
              <a:rPr lang="en-US" altLang="ko-KR" dirty="0"/>
              <a:t>, </a:t>
            </a:r>
            <a:r>
              <a:rPr lang="ko-KR" altLang="en-US" dirty="0"/>
              <a:t>유스호스텔</a:t>
            </a:r>
            <a:r>
              <a:rPr lang="en-US" altLang="ko-KR" dirty="0"/>
              <a:t>, </a:t>
            </a:r>
            <a:r>
              <a:rPr lang="ko-KR" altLang="en-US" dirty="0"/>
              <a:t>콘도미니엄 등</a:t>
            </a:r>
            <a:r>
              <a:rPr lang="en-US" altLang="ko-KR" dirty="0"/>
              <a:t>)</a:t>
            </a:r>
            <a:r>
              <a:rPr lang="ko-KR" altLang="en-US" dirty="0"/>
              <a:t>의 매출액 및 부대수입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입장수입 혹은 매출액의 결정이 </a:t>
            </a:r>
            <a:r>
              <a:rPr lang="ko-KR" altLang="en-US" dirty="0">
                <a:solidFill>
                  <a:srgbClr val="FF0000"/>
                </a:solidFill>
              </a:rPr>
              <a:t>단순한 가격</a:t>
            </a:r>
            <a:r>
              <a:rPr lang="en-US" altLang="ko-KR" dirty="0">
                <a:solidFill>
                  <a:srgbClr val="FF0000"/>
                </a:solidFill>
              </a:rPr>
              <a:t>(price)</a:t>
            </a:r>
            <a:r>
              <a:rPr lang="ko-KR" altLang="en-US" dirty="0">
                <a:solidFill>
                  <a:srgbClr val="FF0000"/>
                </a:solidFill>
              </a:rPr>
              <a:t>이 아니라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수요자의 지불의사액</a:t>
            </a:r>
            <a:r>
              <a:rPr lang="en-US" altLang="ko-KR" dirty="0">
                <a:solidFill>
                  <a:srgbClr val="FF0000"/>
                </a:solidFill>
              </a:rPr>
              <a:t>(willingness to pay)</a:t>
            </a:r>
            <a:r>
              <a:rPr lang="ko-KR" altLang="en-US" dirty="0">
                <a:solidFill>
                  <a:srgbClr val="FF0000"/>
                </a:solidFill>
              </a:rPr>
              <a:t>에 철저히 입각</a:t>
            </a:r>
            <a:r>
              <a:rPr lang="ko-KR" altLang="en-US" dirty="0"/>
              <a:t>해서 책정되어야 함</a:t>
            </a:r>
            <a:r>
              <a:rPr lang="en-US" altLang="ko-KR" dirty="0"/>
              <a:t>.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체육시설의 주요 편익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연수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심사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대회 개최 등 시설 내에서 제공되는 각종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프로그램으로부터의 수익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여기에서 파생되는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부대수입 및 시설사용료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등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1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기타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편익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개별 편익항목의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객단가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시설에서 제공되는 각종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서비스 한 단위에 부과되는 금액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테마 파크의 일인당 입장료</a:t>
            </a:r>
            <a:r>
              <a:rPr lang="en-US" altLang="ko-KR" dirty="0"/>
              <a:t>, </a:t>
            </a:r>
            <a:r>
              <a:rPr lang="ko-KR" altLang="en-US" dirty="0"/>
              <a:t>숙박시설의 </a:t>
            </a:r>
            <a:r>
              <a:rPr lang="ko-KR" altLang="en-US" dirty="0" err="1"/>
              <a:t>일실당</a:t>
            </a:r>
            <a:r>
              <a:rPr lang="ko-KR" altLang="en-US" dirty="0"/>
              <a:t> 숙박요금</a:t>
            </a:r>
            <a:r>
              <a:rPr lang="en-US" altLang="ko-KR" dirty="0"/>
              <a:t>, </a:t>
            </a:r>
            <a:r>
              <a:rPr lang="ko-KR" altLang="en-US" dirty="0"/>
              <a:t>연수프로그램의 일인당 연수요금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객단가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추정 시 고려사항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시설의 성격과 건립 목적 고려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시설이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공공재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박물관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복원된 유적지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국민체육시설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성격이 강한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경우 시설의 운영에 필요한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최소한의 객단가를 적용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반면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시설의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공공재적 성격이 약하여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민간부문에 의하여 수행될 가능성이 있는 경우에는 원칙적으로 </a:t>
            </a:r>
            <a:r>
              <a:rPr lang="ko-KR" altLang="en-US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이윤극대화의 목적 하에 객단가를 결정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국내외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유사시설의 객단가를 분석 자료로 활용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건립 목적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규모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내용 등이 예비타당성조사 대상시설과 유사한 시설의 자료를 선택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latin typeface="+mn-ea"/>
                <a:cs typeface="Arial" panose="020B0604020202020204" pitchFamily="34" charset="0"/>
              </a:rPr>
              <a:t>객단가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추정 시에는 시설이 입지할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지역의 여건을 고려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자연환경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관광자원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배후도시로부터의 교통여건 등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객단가를 이용한 가치추정 방법의 한계를 해결하기 위해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2004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년부터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조건부 가치측정법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(Contingent Valuation Method: CVM)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컨죠인트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분석법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(Conjoint Analysis Method: CAM)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도입하여 비시장재화의 가치를 추정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문화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과학 시설의 예비타당성조사에서는 해당 사업에 맞게 기존의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객단가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추정방법이나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CVM, CAM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방법을 이용하여 편익을 산정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적용을 위한 실행지침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10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교통부문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사업의 비용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공사비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용지보상비 및 유지관리비 등으로 구분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공사비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 총사업비 중 보상비와 시설부대경비를 제외한 일체의 금액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용지보상비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사업지역의 토지 매입 및 보상비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유지관리비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초기 </a:t>
            </a:r>
            <a:r>
              <a:rPr lang="ko-KR" altLang="en-US" dirty="0" err="1"/>
              <a:t>투자비용뿐만</a:t>
            </a:r>
            <a:r>
              <a:rPr lang="ko-KR" altLang="en-US" dirty="0"/>
              <a:t> 아니라 토지</a:t>
            </a:r>
            <a:r>
              <a:rPr lang="en-US" altLang="ko-KR" dirty="0"/>
              <a:t>·</a:t>
            </a:r>
            <a:r>
              <a:rPr lang="ko-KR" altLang="en-US" dirty="0"/>
              <a:t>건물</a:t>
            </a:r>
            <a:r>
              <a:rPr lang="en-US" altLang="ko-KR" dirty="0"/>
              <a:t>·</a:t>
            </a:r>
            <a:r>
              <a:rPr lang="ko-KR" altLang="en-US" dirty="0"/>
              <a:t>설비 등의 고정자산 기능을 유지하고 관리하기 위해서 </a:t>
            </a:r>
            <a:r>
              <a:rPr lang="ko-KR" altLang="en-US" dirty="0">
                <a:solidFill>
                  <a:srgbClr val="FF0000"/>
                </a:solidFill>
              </a:rPr>
              <a:t>생애주기비용</a:t>
            </a:r>
            <a:r>
              <a:rPr lang="en-US" altLang="ko-KR" dirty="0">
                <a:solidFill>
                  <a:srgbClr val="FF0000"/>
                </a:solidFill>
              </a:rPr>
              <a:t>(Life Cycle Cost)</a:t>
            </a:r>
            <a:r>
              <a:rPr lang="ko-KR" altLang="en-US" dirty="0"/>
              <a:t>까지 고려한 경상운영비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marR="0" lvl="0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고속도로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기타 도로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교량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철도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항만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공항 건설사업 등으로 나누어 다르게 진행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6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도로부문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사업의 비용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산출할 때는 구체적인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공사 물량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 함께 시공 시 지출되는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평균공사비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함께 고려되어야 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도로부문 사업의 비용 추정과 관련한 몇 가지 기본 전제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도로부문 사업의 비용추정 방법</a:t>
            </a:r>
            <a:r>
              <a:rPr lang="en-US" altLang="ko-KR" dirty="0"/>
              <a:t>, </a:t>
            </a:r>
            <a:r>
              <a:rPr lang="ko-KR" altLang="en-US" dirty="0"/>
              <a:t>항목</a:t>
            </a:r>
            <a:r>
              <a:rPr lang="en-US" altLang="ko-KR" dirty="0"/>
              <a:t>, </a:t>
            </a:r>
            <a:r>
              <a:rPr lang="ko-KR" altLang="en-US" dirty="0"/>
              <a:t>평균단가 등 주요한 내용은 주로 고속국도 사업을 대상으로 한 </a:t>
            </a:r>
            <a:r>
              <a:rPr lang="ko-KR" altLang="en-US" dirty="0">
                <a:solidFill>
                  <a:srgbClr val="FF0000"/>
                </a:solidFill>
              </a:rPr>
              <a:t>한국도로공사의 과거 실적자료를 인용</a:t>
            </a:r>
            <a:r>
              <a:rPr lang="ko-KR" altLang="en-US" dirty="0"/>
              <a:t>하여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제시된 값은 평균적인 수치이나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정당한 사유와 근거가 있는 경우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사업지의 특수성을 반영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하여 적정 단가를 산출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제시되지 않은 공사비 항목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공사비의 구체적인 수치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적용방법 등에 대해서는 해당 사업별로 합리적인 근거에 의해 그 내용을 결정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도로의 설계기준은 국토해양부의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도로의 시설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기준에 관한 규칙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도로설계편람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및 한국도로공사의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도로설계요령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등의 최신 기준을 적용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공사비는 본선에 대해서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토공부와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교량부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및 터널부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로 구분하여 산정하며 기타 시설로서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출입시설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(IC, JC),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영업소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건물 포함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및 휴게소 등의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부속시설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건설비용으로 구분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88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21EC82F-BD7E-48CF-8BF6-083961B9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87" y="0"/>
            <a:ext cx="5353625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244CC0FA-B93D-46F3-BF14-1179F08C52AB}"/>
              </a:ext>
            </a:extLst>
          </p:cNvPr>
          <p:cNvSpPr/>
          <p:nvPr/>
        </p:nvSpPr>
        <p:spPr>
          <a:xfrm>
            <a:off x="5364298" y="4889768"/>
            <a:ext cx="2122757" cy="3397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2264446-8166-4B06-8FC7-E54C2FA18EB6}"/>
              </a:ext>
            </a:extLst>
          </p:cNvPr>
          <p:cNvSpPr/>
          <p:nvPr/>
        </p:nvSpPr>
        <p:spPr>
          <a:xfrm>
            <a:off x="2418946" y="4889770"/>
            <a:ext cx="2328152" cy="3397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882C753-0F68-41C9-A6EB-59173B21EEB0}"/>
              </a:ext>
            </a:extLst>
          </p:cNvPr>
          <p:cNvSpPr/>
          <p:nvPr/>
        </p:nvSpPr>
        <p:spPr>
          <a:xfrm>
            <a:off x="5364298" y="5631502"/>
            <a:ext cx="1548825" cy="5747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22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1A43D1-0119-486B-9CED-E2EECF24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90" y="0"/>
            <a:ext cx="5285619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4746CCD-8205-4E4D-8D87-56CCEDADCDED}"/>
              </a:ext>
            </a:extLst>
          </p:cNvPr>
          <p:cNvSpPr/>
          <p:nvPr/>
        </p:nvSpPr>
        <p:spPr>
          <a:xfrm>
            <a:off x="2382379" y="1211179"/>
            <a:ext cx="1147010" cy="1925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A34A003-242F-4870-9AB3-F9E856C520D6}"/>
              </a:ext>
            </a:extLst>
          </p:cNvPr>
          <p:cNvSpPr/>
          <p:nvPr/>
        </p:nvSpPr>
        <p:spPr>
          <a:xfrm>
            <a:off x="2382379" y="4676274"/>
            <a:ext cx="1147010" cy="1925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2F6E6EB-AB74-4163-8841-64E5CA9A0EFA}"/>
              </a:ext>
            </a:extLst>
          </p:cNvPr>
          <p:cNvSpPr/>
          <p:nvPr/>
        </p:nvSpPr>
        <p:spPr>
          <a:xfrm>
            <a:off x="2382379" y="5719011"/>
            <a:ext cx="1147010" cy="1925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41AA94-7C95-49BA-A1C9-D6FB7CB4663C}"/>
              </a:ext>
            </a:extLst>
          </p:cNvPr>
          <p:cNvSpPr/>
          <p:nvPr/>
        </p:nvSpPr>
        <p:spPr>
          <a:xfrm>
            <a:off x="2382379" y="6418598"/>
            <a:ext cx="1147010" cy="1925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79019C-A877-4DB5-A9B4-B3EA1B293D50}"/>
              </a:ext>
            </a:extLst>
          </p:cNvPr>
          <p:cNvSpPr/>
          <p:nvPr/>
        </p:nvSpPr>
        <p:spPr>
          <a:xfrm>
            <a:off x="2382379" y="6596817"/>
            <a:ext cx="1147010" cy="1925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20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도로부문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CF1A1C-10E0-4CD2-97BC-97F4A562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09" y="1859608"/>
            <a:ext cx="6545580" cy="3840480"/>
          </a:xfrm>
          <a:prstGeom prst="rect">
            <a:avLst/>
          </a:prstGeom>
          <a:ln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1B846AA-18F0-41EA-B3F0-8B1C012CA5B1}"/>
              </a:ext>
            </a:extLst>
          </p:cNvPr>
          <p:cNvSpPr/>
          <p:nvPr/>
        </p:nvSpPr>
        <p:spPr>
          <a:xfrm>
            <a:off x="4475018" y="4142509"/>
            <a:ext cx="921327" cy="149629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694604-821E-40F4-B0CB-8F700E7944DF}"/>
              </a:ext>
            </a:extLst>
          </p:cNvPr>
          <p:cNvSpPr/>
          <p:nvPr/>
        </p:nvSpPr>
        <p:spPr>
          <a:xfrm>
            <a:off x="1759528" y="3411166"/>
            <a:ext cx="5299364" cy="53737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1C33B5-B300-41F7-A8DE-F4DB47FE99C5}"/>
              </a:ext>
            </a:extLst>
          </p:cNvPr>
          <p:cNvSpPr/>
          <p:nvPr/>
        </p:nvSpPr>
        <p:spPr>
          <a:xfrm>
            <a:off x="1759527" y="2715491"/>
            <a:ext cx="6407727" cy="50138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A6F6042-1B70-498E-A2EC-300E72173D48}"/>
              </a:ext>
            </a:extLst>
          </p:cNvPr>
          <p:cNvSpPr/>
          <p:nvPr/>
        </p:nvSpPr>
        <p:spPr>
          <a:xfrm>
            <a:off x="5396346" y="4142509"/>
            <a:ext cx="1177636" cy="149629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70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철도부문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철도부문 사업은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노반시설물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은 물론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시스템 건설비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별도로 산정되어야 하며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차량기지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와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차량구입비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추가되어야 하고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운영비의 비율도 상대적으로 높게 나타나는 특징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있음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철도시설물은 자연지형과 사회적 여건에 영향을 많이 받는 시설 특성으로 인하여 각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사업별 편차가 크게 발생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하게 되므로 사업비의 정확한 산출을 위하여 많은 노력과 시간을 필요로 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marR="0" lvl="0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기존 일반지침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일반철도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만을 중심으로 비용추정을 언급하여 왔으나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본 일반지침에서는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 및 도시철도 부문의 비용 추정방법도 추가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적으로 검토하여 제시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01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일반철도 부문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일반철도부문 사업의 총사업비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노반 및 궤도</a:t>
            </a:r>
            <a:r>
              <a:rPr lang="en-US" altLang="ko-KR" dirty="0"/>
              <a:t>, </a:t>
            </a:r>
            <a:r>
              <a:rPr lang="ko-KR" altLang="en-US" dirty="0"/>
              <a:t>건축</a:t>
            </a:r>
            <a:r>
              <a:rPr lang="en-US" altLang="ko-KR" dirty="0"/>
              <a:t>, </a:t>
            </a:r>
            <a:r>
              <a:rPr lang="ko-KR" altLang="en-US" dirty="0"/>
              <a:t>전력 및 시스템 등에 대한 </a:t>
            </a:r>
            <a:r>
              <a:rPr lang="ko-KR" altLang="en-US" dirty="0">
                <a:solidFill>
                  <a:srgbClr val="FF0000"/>
                </a:solidFill>
              </a:rPr>
              <a:t>공사비</a:t>
            </a:r>
            <a:r>
              <a:rPr lang="ko-KR" altLang="en-US" dirty="0"/>
              <a:t>와 </a:t>
            </a:r>
            <a:r>
              <a:rPr lang="ko-KR" altLang="en-US" dirty="0">
                <a:solidFill>
                  <a:srgbClr val="FF0000"/>
                </a:solidFill>
              </a:rPr>
              <a:t>부대비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용지보상비</a:t>
            </a:r>
            <a:r>
              <a:rPr lang="ko-KR" altLang="en-US" dirty="0"/>
              <a:t> 및 </a:t>
            </a:r>
            <a:r>
              <a:rPr lang="ko-KR" altLang="en-US" dirty="0">
                <a:solidFill>
                  <a:srgbClr val="FF0000"/>
                </a:solidFill>
              </a:rPr>
              <a:t>초기차량구입비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사업비 산출오차를 고려하여 공사비</a:t>
            </a:r>
            <a:r>
              <a:rPr lang="en-US" altLang="ko-KR" dirty="0"/>
              <a:t>, </a:t>
            </a:r>
            <a:r>
              <a:rPr lang="ko-KR" altLang="en-US" dirty="0"/>
              <a:t>부대비 및 용지보상비에 일정 비율의 </a:t>
            </a:r>
            <a:r>
              <a:rPr lang="ko-KR" altLang="en-US" dirty="0">
                <a:solidFill>
                  <a:srgbClr val="FF0000"/>
                </a:solidFill>
              </a:rPr>
              <a:t>예비비를 추가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2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E6C0BC7-5B21-4E60-9EBE-9576FBEF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2933" cy="6858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ADC118-5958-4BAA-A4C1-3A2281E4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833957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BB203E-7C57-4908-BBC0-11020397B481}"/>
              </a:ext>
            </a:extLst>
          </p:cNvPr>
          <p:cNvSpPr/>
          <p:nvPr/>
        </p:nvSpPr>
        <p:spPr>
          <a:xfrm>
            <a:off x="48126" y="1443790"/>
            <a:ext cx="1179094" cy="248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AC4CE9B-8944-49D2-98B3-90158FFF69D7}"/>
              </a:ext>
            </a:extLst>
          </p:cNvPr>
          <p:cNvSpPr/>
          <p:nvPr/>
        </p:nvSpPr>
        <p:spPr>
          <a:xfrm>
            <a:off x="4953000" y="4507832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3A4DC4-FECD-4629-9F7C-154F477C4772}"/>
              </a:ext>
            </a:extLst>
          </p:cNvPr>
          <p:cNvSpPr/>
          <p:nvPr/>
        </p:nvSpPr>
        <p:spPr>
          <a:xfrm>
            <a:off x="4953000" y="5682916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581FF6A-0EC1-4E56-927B-E36F8A245C19}"/>
              </a:ext>
            </a:extLst>
          </p:cNvPr>
          <p:cNvSpPr/>
          <p:nvPr/>
        </p:nvSpPr>
        <p:spPr>
          <a:xfrm>
            <a:off x="4953000" y="5883442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AC5F381-327D-4494-8F24-9AA287B5F099}"/>
              </a:ext>
            </a:extLst>
          </p:cNvPr>
          <p:cNvSpPr/>
          <p:nvPr/>
        </p:nvSpPr>
        <p:spPr>
          <a:xfrm>
            <a:off x="4953000" y="6083968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7F49B36-55A4-431D-92B6-8220DC2CDC91}"/>
              </a:ext>
            </a:extLst>
          </p:cNvPr>
          <p:cNvSpPr/>
          <p:nvPr/>
        </p:nvSpPr>
        <p:spPr>
          <a:xfrm>
            <a:off x="4953000" y="6276473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8869D83-0440-4745-ADBB-71814F441A3E}"/>
              </a:ext>
            </a:extLst>
          </p:cNvPr>
          <p:cNvSpPr/>
          <p:nvPr/>
        </p:nvSpPr>
        <p:spPr>
          <a:xfrm>
            <a:off x="4953000" y="6466973"/>
            <a:ext cx="1259304" cy="200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95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교통수요 추정과정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교통시설투자사업에 대한 타당성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교통시설을 건설하는 데 소요되는 비용과 이로 인해 발생하는 편익의 비교를 통해 분석이 가능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교통수요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이러한 타당성 평가 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비용과 편익 추정에 가장 큰 영향을 미치는 요소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교통수요의 추정을 통해 대상 사업의 추진 여부 및 투자 우선순위 등을 평가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교통시설에 대한 적정 공급규모 산출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교통시설 건설로 인한 주변 지역의 영향 분석에 활용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추정 결과는 사용료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건설보조금 등을 결정하는 중요한 기초자료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통행발생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통행분포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수단선택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통행배정</a:t>
            </a:r>
            <a:r>
              <a:rPr lang="ko-KR" altLang="en-US" dirty="0"/>
              <a:t>의 </a:t>
            </a:r>
            <a:r>
              <a:rPr lang="en-US" altLang="ko-KR" dirty="0"/>
              <a:t>4</a:t>
            </a:r>
            <a:r>
              <a:rPr lang="ko-KR" altLang="en-US" dirty="0"/>
              <a:t>단계로 나누어 순차적으로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교통존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(traffic zone)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기반으로 하여 교통수요를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광역 및 도시철도부문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 및 도시철도 사업은 성격과 내용에 따라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비용의 차이가 현격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하고 투자효과도 상이하게 나타남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 및 도시철도 사업의 유형을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중량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중형전철 및 경량전철로 구분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하여 공사비를 추정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1573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895909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광역 및 도시철도부문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 및 도시철도 사업은 성격과 내용에 따라 비용의 차이가 현격하고 투자효과도 상이하게 나타남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광역 및 도시철도 사업의 유형을 중량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중형전철 및 경량전철로 구분하여 공사비를 추정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6FA6C4-D9C0-405D-8E7E-9D24DADE5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74076"/>
            <a:ext cx="4953002" cy="61768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CBC5FC-7D8E-468E-84AD-7901A423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79" y="1152510"/>
            <a:ext cx="5041521" cy="52349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C4CB589-F4B8-4955-A9CC-E46C897D2F8F}"/>
              </a:ext>
            </a:extLst>
          </p:cNvPr>
          <p:cNvSpPr/>
          <p:nvPr/>
        </p:nvSpPr>
        <p:spPr>
          <a:xfrm>
            <a:off x="-3829" y="1717675"/>
            <a:ext cx="1096029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B5812BF-B78B-4A0F-A764-8A9F5E7D6938}"/>
              </a:ext>
            </a:extLst>
          </p:cNvPr>
          <p:cNvSpPr/>
          <p:nvPr/>
        </p:nvSpPr>
        <p:spPr>
          <a:xfrm>
            <a:off x="4878527" y="3697924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1AE434-FB47-4518-87D8-3FCB699C9900}"/>
              </a:ext>
            </a:extLst>
          </p:cNvPr>
          <p:cNvSpPr/>
          <p:nvPr/>
        </p:nvSpPr>
        <p:spPr>
          <a:xfrm>
            <a:off x="4878527" y="5143342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C3CB09-39B2-4567-842B-6B23687CD2DA}"/>
              </a:ext>
            </a:extLst>
          </p:cNvPr>
          <p:cNvSpPr/>
          <p:nvPr/>
        </p:nvSpPr>
        <p:spPr>
          <a:xfrm>
            <a:off x="4878527" y="5323105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A7438E-BA00-4A63-A30B-FFF029E49070}"/>
              </a:ext>
            </a:extLst>
          </p:cNvPr>
          <p:cNvSpPr/>
          <p:nvPr/>
        </p:nvSpPr>
        <p:spPr>
          <a:xfrm>
            <a:off x="4878527" y="5502868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B433327-E984-42BB-9936-792677D6872F}"/>
              </a:ext>
            </a:extLst>
          </p:cNvPr>
          <p:cNvSpPr/>
          <p:nvPr/>
        </p:nvSpPr>
        <p:spPr>
          <a:xfrm>
            <a:off x="4878527" y="5689116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E3B736-30E0-4AD7-92B8-03C90DF6BBE5}"/>
              </a:ext>
            </a:extLst>
          </p:cNvPr>
          <p:cNvSpPr/>
          <p:nvPr/>
        </p:nvSpPr>
        <p:spPr>
          <a:xfrm>
            <a:off x="4878527" y="5868086"/>
            <a:ext cx="1236523" cy="17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014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철도부문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6650A35-F3E3-400C-9FD4-1B2723088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60" y="1461676"/>
            <a:ext cx="5143280" cy="513724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9D0F8-4238-4349-9E2C-1E767DA3EB18}"/>
              </a:ext>
            </a:extLst>
          </p:cNvPr>
          <p:cNvSpPr txBox="1"/>
          <p:nvPr/>
        </p:nvSpPr>
        <p:spPr>
          <a:xfrm flipH="1">
            <a:off x="7578436" y="3830242"/>
            <a:ext cx="194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rgbClr val="0000FF"/>
                </a:solidFill>
                <a:latin typeface="+mn-ea"/>
              </a:rPr>
              <a:t>운전시격 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: </a:t>
            </a:r>
            <a:br>
              <a:rPr lang="ko-KR" altLang="en-US" sz="1000" dirty="0">
                <a:solidFill>
                  <a:srgbClr val="0000FF"/>
                </a:solidFill>
                <a:latin typeface="+mn-ea"/>
              </a:rPr>
            </a:br>
            <a:r>
              <a:rPr lang="en-US" altLang="ko-KR" sz="1000" b="0" i="0" dirty="0">
                <a:solidFill>
                  <a:srgbClr val="0000FF"/>
                </a:solidFill>
                <a:effectLst/>
                <a:latin typeface="+mn-ea"/>
              </a:rPr>
              <a:t>(</a:t>
            </a:r>
            <a:r>
              <a:rPr lang="ko-KR" altLang="en-US" sz="1000" b="0" i="0" dirty="0">
                <a:solidFill>
                  <a:srgbClr val="0000FF"/>
                </a:solidFill>
                <a:effectLst/>
                <a:latin typeface="+mn-ea"/>
              </a:rPr>
              <a:t>두 열차의</a:t>
            </a:r>
            <a:r>
              <a:rPr lang="en-US" altLang="ko-KR" sz="1000" b="0" i="0" dirty="0">
                <a:solidFill>
                  <a:srgbClr val="0000FF"/>
                </a:solidFill>
                <a:effectLst/>
                <a:latin typeface="+mn-ea"/>
              </a:rPr>
              <a:t>) </a:t>
            </a:r>
            <a:r>
              <a:rPr lang="ko-KR" altLang="en-US" sz="1000" b="0" i="0" dirty="0">
                <a:solidFill>
                  <a:srgbClr val="0000FF"/>
                </a:solidFill>
                <a:effectLst/>
                <a:latin typeface="+mn-ea"/>
              </a:rPr>
              <a:t>운전</a:t>
            </a:r>
            <a:r>
              <a:rPr lang="en-US" altLang="ko-KR" sz="1000" dirty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000" b="0" i="0" dirty="0">
                <a:solidFill>
                  <a:srgbClr val="0000FF"/>
                </a:solidFill>
                <a:effectLst/>
                <a:latin typeface="+mn-ea"/>
              </a:rPr>
              <a:t>차 머리</a:t>
            </a:r>
            <a:r>
              <a:rPr lang="en-US" altLang="ko-KR" sz="1000" b="0" i="0" dirty="0">
                <a:solidFill>
                  <a:srgbClr val="0000FF"/>
                </a:solidFill>
                <a:effectLst/>
                <a:latin typeface="+mn-ea"/>
              </a:rPr>
              <a:t>)</a:t>
            </a:r>
            <a:r>
              <a:rPr lang="ko-KR" altLang="en-US" sz="1000" b="0" i="0" dirty="0">
                <a:solidFill>
                  <a:srgbClr val="0000FF"/>
                </a:solidFill>
                <a:effectLst/>
                <a:latin typeface="+mn-ea"/>
              </a:rPr>
              <a:t>간격</a:t>
            </a:r>
            <a:endParaRPr lang="ko-KR" altLang="en-US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161CD1-555A-4E31-85BF-90E242AE4B26}"/>
              </a:ext>
            </a:extLst>
          </p:cNvPr>
          <p:cNvSpPr/>
          <p:nvPr/>
        </p:nvSpPr>
        <p:spPr>
          <a:xfrm>
            <a:off x="2381360" y="1461676"/>
            <a:ext cx="2571640" cy="159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649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수자원부문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수자원부문 사업에 대한 비용 분석은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댐 건설사업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하천 건설사업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등으로 나누어 다르게 진행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비용 추정에 있어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댐부문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사업과 하천부문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사업별로 다른 공종으로 구성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1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댐부문</a:t>
            </a:r>
            <a:r>
              <a:rPr lang="ko-KR" altLang="en-US" dirty="0"/>
              <a:t>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수문분석을 통하여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홍수량을 산정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하고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각 구조물별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설계홍수량을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결정하여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형식 및 규모를 결정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구조물에 대한 수리계산 등을 실시하고 댐 설계기준에서 정한 기준들을 이용하여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구조물 계획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실시하고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가급적 세부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공종별로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산출될 수 있도록 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7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댐부문</a:t>
            </a:r>
            <a:r>
              <a:rPr lang="ko-KR" altLang="en-US" dirty="0"/>
              <a:t>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82ED02-BD37-4970-9F79-AC888E336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5" y="1448895"/>
            <a:ext cx="6050269" cy="527258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D97E27-32E1-46FF-B452-9A942F707CC7}"/>
              </a:ext>
            </a:extLst>
          </p:cNvPr>
          <p:cNvSpPr/>
          <p:nvPr/>
        </p:nvSpPr>
        <p:spPr>
          <a:xfrm>
            <a:off x="1952017" y="2224391"/>
            <a:ext cx="1776919" cy="246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CABFA3-5C71-4723-BED4-DDC8DDC63E37}"/>
              </a:ext>
            </a:extLst>
          </p:cNvPr>
          <p:cNvSpPr/>
          <p:nvPr/>
        </p:nvSpPr>
        <p:spPr>
          <a:xfrm>
            <a:off x="1952017" y="4445541"/>
            <a:ext cx="1776919" cy="246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9377513-72FA-4730-9E75-F30D52ADF642}"/>
              </a:ext>
            </a:extLst>
          </p:cNvPr>
          <p:cNvSpPr/>
          <p:nvPr/>
        </p:nvSpPr>
        <p:spPr>
          <a:xfrm>
            <a:off x="1952017" y="5447322"/>
            <a:ext cx="1776919" cy="246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B49F4B2-EB1B-4A1F-A555-7275DA905D60}"/>
              </a:ext>
            </a:extLst>
          </p:cNvPr>
          <p:cNvSpPr/>
          <p:nvPr/>
        </p:nvSpPr>
        <p:spPr>
          <a:xfrm>
            <a:off x="1952017" y="5693756"/>
            <a:ext cx="1776919" cy="246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3020D6-E2E0-49AE-8E75-F382F73608D0}"/>
              </a:ext>
            </a:extLst>
          </p:cNvPr>
          <p:cNvSpPr/>
          <p:nvPr/>
        </p:nvSpPr>
        <p:spPr>
          <a:xfrm>
            <a:off x="1952017" y="5940190"/>
            <a:ext cx="1776919" cy="246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66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하천부문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사업의 비용을 산출할 때는 구체적인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공사 물량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 함께 시공 시 지출되는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평균공사비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고려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하천부문 사업은 크게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축제공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호안공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구조물공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차수공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부대공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등의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 주요 공종으로 구성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하천기본계획이 수립되어 있는 하천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경우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현황평면도와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횡단면도를 이용하여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축제공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호안공의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수량을 추정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하천기본계획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미수립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하천의 경우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미수립지구는 인근의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유역형상과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유역의 규모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하천특성 등이 유사한 지역의 자료를 이용하거나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1/5,000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지형도상에서 하천설계기준 등에서 제시한 계획하폭과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계획홍수량을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통과할 수 있는 위치를 선정하고 구간별 대표단면을 가정하여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축제공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호안공의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수량을 추정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1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하천부문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수자원부문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DEB8824-57CC-411B-8B6C-7FDD35AB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71" y="1395708"/>
            <a:ext cx="6665856" cy="46951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ED2454B-44C4-41F9-B42D-CDD3F4DD2313}"/>
              </a:ext>
            </a:extLst>
          </p:cNvPr>
          <p:cNvSpPr/>
          <p:nvPr/>
        </p:nvSpPr>
        <p:spPr>
          <a:xfrm>
            <a:off x="1699098" y="2263300"/>
            <a:ext cx="1958502" cy="2788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3639E5B-904C-4148-9CDF-E244B5197182}"/>
              </a:ext>
            </a:extLst>
          </p:cNvPr>
          <p:cNvSpPr/>
          <p:nvPr/>
        </p:nvSpPr>
        <p:spPr>
          <a:xfrm>
            <a:off x="1699098" y="3898218"/>
            <a:ext cx="1958502" cy="2788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C449A49-4FBB-4C1B-BA4F-15BE75E4EA9B}"/>
              </a:ext>
            </a:extLst>
          </p:cNvPr>
          <p:cNvSpPr/>
          <p:nvPr/>
        </p:nvSpPr>
        <p:spPr>
          <a:xfrm>
            <a:off x="1699098" y="4988724"/>
            <a:ext cx="1958502" cy="2706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3A9BD75-C64D-48B3-BE69-F45DC75D8AD1}"/>
              </a:ext>
            </a:extLst>
          </p:cNvPr>
          <p:cNvSpPr/>
          <p:nvPr/>
        </p:nvSpPr>
        <p:spPr>
          <a:xfrm>
            <a:off x="1699098" y="5254219"/>
            <a:ext cx="1958502" cy="2706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88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기타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문화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관광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체육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과학 단지 조성사업의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초기투자비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건축공사비</a:t>
            </a:r>
            <a:r>
              <a:rPr lang="en-US" altLang="ko-KR" dirty="0"/>
              <a:t>, </a:t>
            </a:r>
            <a:r>
              <a:rPr lang="ko-KR" altLang="en-US" dirty="0"/>
              <a:t>토지보상비 및 기타 비용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건축공사비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토목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조경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전기통신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도로 등의 기반공사 비용과 시설물의 건축비용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각종 공사비 항목의 </a:t>
            </a:r>
            <a:r>
              <a:rPr lang="ko-KR" altLang="en-US" dirty="0" err="1"/>
              <a:t>사업량과</a:t>
            </a:r>
            <a:r>
              <a:rPr lang="ko-KR" altLang="en-US" dirty="0"/>
              <a:t> 공사단가를 별도로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용지보상비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토지자체의 취득비용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지장물보상비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간접보상비 및 기타 부대비용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용지보상비는 사업의 기본구상에 제시된 시설의 정확한 위치</a:t>
            </a:r>
            <a:r>
              <a:rPr lang="en-US" altLang="ko-KR" dirty="0"/>
              <a:t>, </a:t>
            </a:r>
            <a:r>
              <a:rPr lang="ko-KR" altLang="en-US" dirty="0"/>
              <a:t>지번 및 면적이 명시된 위치도를 바탕으로 추정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총사업비 제시 등은 최대한 도로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 부문 사업의 비용 제시 양식을 따르도록 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306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기타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문화⋅관광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부문 사업의 비용 추정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CEB5DF-4585-4664-8FF2-953775C9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45" y="2386289"/>
            <a:ext cx="5488306" cy="387261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5847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교통수요 추정과정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첫째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통행발생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각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교통존에서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발생하는 통행량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(production)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도착하는 통행량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(attraction)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추정하는 단계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청주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유입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청주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유출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)</a:t>
            </a: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증감률</a:t>
            </a:r>
            <a:r>
              <a:rPr lang="ko-KR" altLang="en-US" dirty="0"/>
              <a:t>법</a:t>
            </a:r>
            <a:r>
              <a:rPr lang="en-US" altLang="ko-KR" dirty="0"/>
              <a:t>, </a:t>
            </a:r>
            <a:r>
              <a:rPr lang="ko-KR" altLang="en-US" dirty="0"/>
              <a:t>원단위법 또는 교차분류법</a:t>
            </a:r>
            <a:r>
              <a:rPr lang="en-US" altLang="ko-KR" dirty="0"/>
              <a:t>, </a:t>
            </a:r>
            <a:r>
              <a:rPr lang="ko-KR" altLang="en-US" dirty="0"/>
              <a:t>회귀분석법 등을 사용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각 </a:t>
            </a:r>
            <a:r>
              <a:rPr lang="ko-KR" altLang="en-US" dirty="0" err="1"/>
              <a:t>교통존별로</a:t>
            </a:r>
            <a:r>
              <a:rPr lang="ko-KR" altLang="en-US" dirty="0"/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여객 및 화물의 발생과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도착량을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생성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둘째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통행분포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앞 단계에서 추정된 발생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도착 통행량을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교통존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간에 배분하는 단계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청주 유입 통행량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=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서울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부산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…)</a:t>
            </a:r>
            <a:endParaRPr lang="en-US" altLang="ko-KR" sz="1400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성장인자모형</a:t>
            </a:r>
            <a:r>
              <a:rPr lang="en-US" altLang="ko-KR" dirty="0"/>
              <a:t>, </a:t>
            </a:r>
            <a:r>
              <a:rPr lang="ko-KR" altLang="en-US" dirty="0"/>
              <a:t>중력모형</a:t>
            </a:r>
            <a:r>
              <a:rPr lang="en-US" altLang="ko-KR" dirty="0"/>
              <a:t>, </a:t>
            </a:r>
            <a:r>
              <a:rPr lang="ko-KR" altLang="en-US" dirty="0" err="1"/>
              <a:t>엔트로피극대화모형</a:t>
            </a:r>
            <a:r>
              <a:rPr lang="en-US" altLang="ko-KR" dirty="0"/>
              <a:t>, </a:t>
            </a:r>
            <a:r>
              <a:rPr lang="ko-KR" altLang="en-US" dirty="0"/>
              <a:t>간섭기회모형 등을 사용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/>
              <a:t>교통존</a:t>
            </a:r>
            <a:r>
              <a:rPr lang="ko-KR" altLang="en-US" dirty="0"/>
              <a:t> 간 여객 </a:t>
            </a:r>
            <a:r>
              <a:rPr lang="en-US" altLang="ko-KR" dirty="0"/>
              <a:t>O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/D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및 화물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O/D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생성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수단선택</a:t>
            </a:r>
            <a:r>
              <a:rPr lang="ko-KR" altLang="en-US" dirty="0"/>
              <a:t>은 앞 단계에서 생성된 </a:t>
            </a:r>
            <a:r>
              <a:rPr lang="ko-KR" altLang="en-US" dirty="0" err="1"/>
              <a:t>교통존</a:t>
            </a:r>
            <a:r>
              <a:rPr lang="ko-KR" altLang="en-US" dirty="0"/>
              <a:t> 간 </a:t>
            </a:r>
            <a:r>
              <a:rPr lang="en-US" altLang="ko-KR" dirty="0"/>
              <a:t>O/D </a:t>
            </a:r>
            <a:r>
              <a:rPr lang="ko-KR" altLang="en-US" dirty="0"/>
              <a:t>자료를 이용자가 선택 가능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교통수단별로 세분화하는 단계</a:t>
            </a:r>
            <a:r>
              <a:rPr lang="ko-KR" altLang="en-US" sz="12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통행량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승용차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버스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철도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…)</a:t>
            </a:r>
            <a:endParaRPr lang="en-US" altLang="ko-KR" sz="1400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통행단모형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통행교차모형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/>
              <a:t>개별행태모형 등을 사용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여객의 경우 승용차</a:t>
            </a:r>
            <a:r>
              <a:rPr lang="en-US" altLang="ko-KR" dirty="0"/>
              <a:t>, </a:t>
            </a:r>
            <a:r>
              <a:rPr lang="ko-KR" altLang="en-US" dirty="0"/>
              <a:t>버스</a:t>
            </a:r>
            <a:r>
              <a:rPr lang="en-US" altLang="ko-KR" dirty="0"/>
              <a:t>, </a:t>
            </a:r>
            <a:r>
              <a:rPr lang="ko-KR" altLang="en-US" dirty="0"/>
              <a:t>철도 등 각각에 대한 </a:t>
            </a:r>
            <a:r>
              <a:rPr lang="en-US" altLang="ko-KR" dirty="0"/>
              <a:t>O/D</a:t>
            </a:r>
            <a:r>
              <a:rPr lang="ko-KR" altLang="en-US" dirty="0"/>
              <a:t>를 생성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화물의 경우 트럭 화물과 철도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화물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O/D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생성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통행배정</a:t>
            </a:r>
            <a:r>
              <a:rPr lang="ko-KR" altLang="en-US" dirty="0"/>
              <a:t>은 각 교통수단별 </a:t>
            </a:r>
            <a:r>
              <a:rPr lang="en-US" altLang="ko-KR" dirty="0"/>
              <a:t>O/D </a:t>
            </a:r>
            <a:r>
              <a:rPr lang="ko-KR" altLang="en-US" dirty="0"/>
              <a:t>자료를 대상 지역 내 교통망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배정하는 단계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전량 통행배정방법</a:t>
            </a:r>
            <a:r>
              <a:rPr lang="en-US" altLang="ko-KR" dirty="0"/>
              <a:t>, </a:t>
            </a:r>
            <a:r>
              <a:rPr lang="ko-KR" altLang="en-US" dirty="0"/>
              <a:t>용량제약 통행배정방법</a:t>
            </a:r>
            <a:r>
              <a:rPr lang="en-US" altLang="ko-KR" dirty="0"/>
              <a:t>, </a:t>
            </a:r>
            <a:r>
              <a:rPr lang="ko-KR" altLang="en-US" dirty="0"/>
              <a:t>확률적 통행배정방법</a:t>
            </a:r>
            <a:r>
              <a:rPr lang="en-US" altLang="ko-KR" dirty="0"/>
              <a:t>, </a:t>
            </a:r>
            <a:r>
              <a:rPr lang="ko-KR" altLang="en-US" dirty="0"/>
              <a:t>평형 통행배정방법 등의 정적 통행배정기법을 사용 </a:t>
            </a:r>
            <a:r>
              <a:rPr lang="en-US" altLang="ko-KR" sz="1200" dirty="0">
                <a:solidFill>
                  <a:srgbClr val="00B050"/>
                </a:solidFill>
              </a:rPr>
              <a:t>(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통행량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경부고속도로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중부고속도로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17</a:t>
            </a:r>
            <a:r>
              <a:rPr lang="ko-KR" altLang="en-US" sz="12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번 국도 </a:t>
            </a:r>
            <a:r>
              <a:rPr lang="ko-KR" altLang="en-US" sz="12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통행량</a:t>
            </a:r>
            <a:r>
              <a:rPr lang="en-US" altLang="ko-KR" sz="1200" dirty="0">
                <a:solidFill>
                  <a:srgbClr val="00B050"/>
                </a:solidFill>
                <a:sym typeface="Wingdings" panose="05000000000000000000" pitchFamily="2" charset="2"/>
              </a:rPr>
              <a:t>…)</a:t>
            </a:r>
            <a:endParaRPr lang="en-US" altLang="ko-KR" dirty="0">
              <a:solidFill>
                <a:srgbClr val="00B05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69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용지보상비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는 용지구입비와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지장물보상비로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구성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용지구입비</a:t>
            </a:r>
            <a:r>
              <a:rPr lang="ko-KR" altLang="en-US" dirty="0"/>
              <a:t>는 예비타당성조사 검토 대상인 공익사업에 필요한 토지를 취득 또는 수용하는데 드는 비용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지장물보상비</a:t>
            </a:r>
            <a:r>
              <a:rPr lang="ko-KR" altLang="en-US" dirty="0" err="1"/>
              <a:t>는</a:t>
            </a:r>
            <a:r>
              <a:rPr lang="ko-KR" altLang="en-US" dirty="0"/>
              <a:t> 해당 토지 위에 있는 건물</a:t>
            </a:r>
            <a:r>
              <a:rPr lang="en-US" altLang="ko-KR" dirty="0"/>
              <a:t>, </a:t>
            </a:r>
            <a:r>
              <a:rPr lang="ko-KR" altLang="en-US" dirty="0"/>
              <a:t>구축물</a:t>
            </a:r>
            <a:r>
              <a:rPr lang="en-US" altLang="ko-KR" dirty="0"/>
              <a:t>, </a:t>
            </a:r>
            <a:r>
              <a:rPr lang="ko-KR" altLang="en-US" dirty="0"/>
              <a:t>농작물</a:t>
            </a:r>
            <a:r>
              <a:rPr lang="en-US" altLang="ko-KR" dirty="0"/>
              <a:t>, </a:t>
            </a:r>
            <a:r>
              <a:rPr lang="ko-KR" altLang="en-US" dirty="0"/>
              <a:t>수목 등 해당 토지의 사용에 장애가 되는 물건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용지구입비 보상배율은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공시지가의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1.766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배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지장물보상비는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용지구입비의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30%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일괄 적용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전체 용지보상비 보상배율은</a:t>
            </a:r>
            <a:r>
              <a:rPr lang="ko-KR" altLang="en-US" dirty="0">
                <a:solidFill>
                  <a:srgbClr val="FF0000"/>
                </a:solidFill>
              </a:rPr>
              <a:t> 공시지가의 </a:t>
            </a:r>
            <a:r>
              <a:rPr lang="en-US" altLang="ko-KR" dirty="0">
                <a:solidFill>
                  <a:srgbClr val="FF0000"/>
                </a:solidFill>
              </a:rPr>
              <a:t>2.296(=1.766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1.3)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ko-KR" altLang="en-US" dirty="0"/>
              <a:t>가 됨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ym typeface="Wingdings" panose="05000000000000000000" pitchFamily="2" charset="2"/>
              </a:rPr>
              <a:t>일반지침 </a:t>
            </a:r>
            <a:r>
              <a:rPr lang="en-US" altLang="ko-KR" dirty="0">
                <a:sym typeface="Wingdings" panose="05000000000000000000" pitchFamily="2" charset="2"/>
              </a:rPr>
              <a:t>4</a:t>
            </a:r>
            <a:r>
              <a:rPr lang="ko-KR" altLang="en-US" dirty="0">
                <a:sym typeface="Wingdings" panose="05000000000000000000" pitchFamily="2" charset="2"/>
              </a:rPr>
              <a:t>판 기준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862039F-014A-4D5D-9D6A-03E7B3C9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79" y="3938867"/>
            <a:ext cx="5755840" cy="23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8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실무에서 보상을 위한 감정평가업무를 수행하고 있는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감정평가사를 대상으로 보상배율에 대한 설문조사 결과를 분석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지역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을 수도권과 수도권 외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시부와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군부 등 세 가지로 구분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전국 평균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지목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별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보상배율을 질의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감정평가사가 적용하고 있는 보상배율은 지역별로는 약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2.7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정도이며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지목별로는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2.0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정도로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현행 지침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일반지침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판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보다 약간 낮거나 높은 수준임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35E571-77D0-488E-A052-E5258688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51" y="3705832"/>
            <a:ext cx="5749096" cy="29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0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용지구입비 추정 대안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안</a:t>
            </a:r>
            <a:r>
              <a:rPr lang="ko-KR" altLang="en-US" dirty="0"/>
              <a:t>은 </a:t>
            </a:r>
            <a:r>
              <a:rPr lang="ko-KR" altLang="en-US" dirty="0" err="1"/>
              <a:t>사업지</a:t>
            </a:r>
            <a:r>
              <a:rPr lang="ko-KR" altLang="en-US" dirty="0"/>
              <a:t> 내 보상대상토지 중에서 용도지역</a:t>
            </a:r>
            <a:r>
              <a:rPr lang="en-US" altLang="ko-KR" dirty="0"/>
              <a:t>, </a:t>
            </a:r>
            <a:r>
              <a:rPr lang="ko-KR" altLang="en-US" dirty="0"/>
              <a:t>지목 등 중요 토지 특성을 고려하여 </a:t>
            </a:r>
            <a:r>
              <a:rPr lang="en-US" altLang="ko-KR" dirty="0"/>
              <a:t>5% </a:t>
            </a:r>
            <a:r>
              <a:rPr lang="ko-KR" altLang="en-US" dirty="0"/>
              <a:t>정도를 표본으로 추출하여 한국감정평가협회 또는 한국감정원에 약식 </a:t>
            </a:r>
            <a:r>
              <a:rPr lang="ko-KR" altLang="en-US" dirty="0">
                <a:solidFill>
                  <a:srgbClr val="FF0000"/>
                </a:solidFill>
              </a:rPr>
              <a:t>감정평가를 의뢰</a:t>
            </a:r>
            <a:r>
              <a:rPr lang="ko-KR" altLang="en-US" dirty="0"/>
              <a:t>하여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안</a:t>
            </a:r>
            <a:r>
              <a:rPr lang="ko-KR" altLang="en-US" dirty="0"/>
              <a:t>은 예비타당성 검토를 의뢰한 사업시행자에게 </a:t>
            </a:r>
            <a:r>
              <a:rPr lang="ko-KR" altLang="en-US" dirty="0" err="1"/>
              <a:t>사업지</a:t>
            </a:r>
            <a:r>
              <a:rPr lang="ko-KR" altLang="en-US" dirty="0"/>
              <a:t> 주변의 </a:t>
            </a:r>
            <a:r>
              <a:rPr lang="ko-KR" altLang="en-US" dirty="0">
                <a:solidFill>
                  <a:srgbClr val="FF0000"/>
                </a:solidFill>
              </a:rPr>
              <a:t>기 보상자료</a:t>
            </a:r>
            <a:r>
              <a:rPr lang="ko-KR" altLang="en-US" dirty="0"/>
              <a:t>를 </a:t>
            </a:r>
            <a:r>
              <a:rPr lang="ko-KR" altLang="en-US" dirty="0" err="1"/>
              <a:t>제출받아</a:t>
            </a:r>
            <a:r>
              <a:rPr lang="ko-KR" altLang="en-US" dirty="0"/>
              <a:t> 사업지에 적용할 보상배율을 추출하여 이를 근거로 용지보상비를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안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표준 보상배율</a:t>
            </a:r>
            <a:r>
              <a:rPr lang="ko-KR" altLang="en-US" dirty="0"/>
              <a:t>을 적용 </a:t>
            </a:r>
            <a:r>
              <a:rPr lang="en-US" altLang="ko-KR" dirty="0"/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지장물보상비는</a:t>
            </a:r>
            <a:r>
              <a:rPr lang="ko-KR" altLang="en-US" dirty="0">
                <a:solidFill>
                  <a:srgbClr val="FF0000"/>
                </a:solidFill>
              </a:rPr>
              <a:t> 용지구입비의 </a:t>
            </a:r>
            <a:r>
              <a:rPr lang="en-US" altLang="ko-KR" dirty="0">
                <a:solidFill>
                  <a:srgbClr val="FF0000"/>
                </a:solidFill>
              </a:rPr>
              <a:t>10~15% </a:t>
            </a:r>
            <a:r>
              <a:rPr lang="ko-KR" altLang="en-US" dirty="0">
                <a:solidFill>
                  <a:srgbClr val="FF0000"/>
                </a:solidFill>
              </a:rPr>
              <a:t>적용 </a:t>
            </a:r>
            <a:r>
              <a:rPr lang="en-US" altLang="ko-KR" dirty="0">
                <a:solidFill>
                  <a:srgbClr val="FF0000"/>
                </a:solidFill>
              </a:rPr>
              <a:t>(4</a:t>
            </a:r>
            <a:r>
              <a:rPr lang="ko-KR" altLang="en-US" dirty="0">
                <a:solidFill>
                  <a:srgbClr val="FF0000"/>
                </a:solidFill>
              </a:rPr>
              <a:t>판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30%)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1974C01-29B9-4431-A432-0996EAC2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63" y="3637001"/>
            <a:ext cx="6171863" cy="208372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39834E6-C864-46F9-8B24-D2EE628D8DB1}"/>
              </a:ext>
            </a:extLst>
          </p:cNvPr>
          <p:cNvSpPr/>
          <p:nvPr/>
        </p:nvSpPr>
        <p:spPr>
          <a:xfrm>
            <a:off x="2743200" y="3696511"/>
            <a:ext cx="460443" cy="194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5A89BC1-566B-4344-B366-5B6803ACC493}"/>
              </a:ext>
            </a:extLst>
          </p:cNvPr>
          <p:cNvSpPr/>
          <p:nvPr/>
        </p:nvSpPr>
        <p:spPr>
          <a:xfrm>
            <a:off x="3242061" y="3696511"/>
            <a:ext cx="460443" cy="1945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456BF22-ED03-44BC-8AE1-0CF4D18BE6D9}"/>
              </a:ext>
            </a:extLst>
          </p:cNvPr>
          <p:cNvSpPr/>
          <p:nvPr/>
        </p:nvSpPr>
        <p:spPr>
          <a:xfrm>
            <a:off x="1691731" y="4546060"/>
            <a:ext cx="727214" cy="9079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E40D29-AE9A-43CD-A7CA-4976D16FF4BB}"/>
              </a:ext>
            </a:extLst>
          </p:cNvPr>
          <p:cNvSpPr/>
          <p:nvPr/>
        </p:nvSpPr>
        <p:spPr>
          <a:xfrm>
            <a:off x="3472282" y="4092103"/>
            <a:ext cx="3998561" cy="1945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38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용지구입비 추정 개선안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공시지가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기반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70E066E-9644-416D-AA7A-3DD0318E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19" y="2248477"/>
            <a:ext cx="5166360" cy="43644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63C6FA-B9EB-4597-8ECA-0C5F366D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919903"/>
            <a:ext cx="4891087" cy="108437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87278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보상배율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   </a:t>
            </a:r>
            <a:r>
              <a:rPr lang="ko-KR" altLang="en-US" b="0" i="0" u="none" strike="noStrike" baseline="0" dirty="0">
                <a:solidFill>
                  <a:srgbClr val="FF0000"/>
                </a:solidFill>
              </a:rPr>
              <a:t>용도지역보상배율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   </a:t>
            </a:r>
            <a:r>
              <a:rPr lang="ko-KR" altLang="en-US" b="0" i="0" u="none" strike="noStrike" baseline="0" dirty="0">
                <a:solidFill>
                  <a:srgbClr val="00B050"/>
                </a:solidFill>
              </a:rPr>
              <a:t>이용상황보상배율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 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654CA5-97F5-4F85-A034-2F875136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09" y="2222146"/>
            <a:ext cx="5069179" cy="441868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DA507A1-4EDD-4654-9E08-85CAC0234AB1}"/>
              </a:ext>
            </a:extLst>
          </p:cNvPr>
          <p:cNvSpPr/>
          <p:nvPr/>
        </p:nvSpPr>
        <p:spPr>
          <a:xfrm>
            <a:off x="3294434" y="2503251"/>
            <a:ext cx="1828800" cy="5966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4EA59FB-65B8-4D06-908E-F1D742BF9417}"/>
              </a:ext>
            </a:extLst>
          </p:cNvPr>
          <p:cNvSpPr/>
          <p:nvPr/>
        </p:nvSpPr>
        <p:spPr>
          <a:xfrm>
            <a:off x="5141373" y="2503251"/>
            <a:ext cx="2310014" cy="5966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2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b="0" i="0" u="none" strike="noStrike" baseline="0" dirty="0" err="1">
                <a:solidFill>
                  <a:srgbClr val="0000FF"/>
                </a:solidFill>
                <a:latin typeface="Haansoft Batang"/>
              </a:rPr>
              <a:t>지장물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 및 기타 보상비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= 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토지보상비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  <a:sym typeface="Symbol" panose="05050102010706020507" pitchFamily="18" charset="2"/>
              </a:rPr>
              <a:t>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 </a:t>
            </a:r>
            <a:r>
              <a:rPr lang="ko-KR" altLang="en-US" b="0" i="0" u="none" strike="noStrike" baseline="0" dirty="0" err="1">
                <a:solidFill>
                  <a:srgbClr val="FF0000"/>
                </a:solidFill>
                <a:latin typeface="Haansoft Batang"/>
              </a:rPr>
              <a:t>지장물</a:t>
            </a:r>
            <a:r>
              <a:rPr lang="ko-KR" altLang="en-US" b="0" i="0" u="none" strike="noStrike" baseline="0" dirty="0">
                <a:solidFill>
                  <a:srgbClr val="FF0000"/>
                </a:solidFill>
                <a:latin typeface="Haansoft Batang"/>
              </a:rPr>
              <a:t> 및 기타 보상비 배율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62F5B03-6AC5-436D-B33D-7477C527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9" y="2465764"/>
            <a:ext cx="6667500" cy="36957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BC014A0-EC1B-4502-89A3-6E48F3A2AD5E}"/>
              </a:ext>
            </a:extLst>
          </p:cNvPr>
          <p:cNvSpPr/>
          <p:nvPr/>
        </p:nvSpPr>
        <p:spPr>
          <a:xfrm>
            <a:off x="4016915" y="2872902"/>
            <a:ext cx="814489" cy="2399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E02DF02-513B-45A8-9A45-4ED7CC303635}"/>
              </a:ext>
            </a:extLst>
          </p:cNvPr>
          <p:cNvSpPr/>
          <p:nvPr/>
        </p:nvSpPr>
        <p:spPr>
          <a:xfrm>
            <a:off x="6177772" y="2872902"/>
            <a:ext cx="814489" cy="2399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CBAAF0-5BE0-4BBD-94BB-43299ACF965A}"/>
              </a:ext>
            </a:extLst>
          </p:cNvPr>
          <p:cNvSpPr/>
          <p:nvPr/>
        </p:nvSpPr>
        <p:spPr>
          <a:xfrm>
            <a:off x="1818463" y="2872902"/>
            <a:ext cx="814489" cy="2399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672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지하사용료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= 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토지의 단위면적당 적정가격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  <a:sym typeface="Symbol" panose="05050102010706020507" pitchFamily="18" charset="2"/>
              </a:rPr>
              <a:t>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 </a:t>
            </a:r>
            <a:r>
              <a:rPr lang="ko-KR" altLang="en-US" b="0" i="0" u="none" strike="noStrike" baseline="0" dirty="0" err="1">
                <a:solidFill>
                  <a:srgbClr val="FF0000"/>
                </a:solidFill>
                <a:latin typeface="Haansoft Batang"/>
              </a:rPr>
              <a:t>입체이용저해율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  <a:sym typeface="Symbol" panose="05050102010706020507" pitchFamily="18" charset="2"/>
              </a:rPr>
              <a:t>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 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보상대상 면적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0A252D-E3CF-4361-B546-C430286D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9" y="2668777"/>
            <a:ext cx="6667500" cy="2286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E29602D-1C47-47F7-BDD9-67FDF8D3170E}"/>
              </a:ext>
            </a:extLst>
          </p:cNvPr>
          <p:cNvSpPr/>
          <p:nvPr/>
        </p:nvSpPr>
        <p:spPr>
          <a:xfrm>
            <a:off x="3249038" y="3229583"/>
            <a:ext cx="4941651" cy="4928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7448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4. </a:t>
            </a:r>
            <a:r>
              <a:rPr lang="ko-KR" altLang="en-US" dirty="0">
                <a:solidFill>
                  <a:srgbClr val="0000FF"/>
                </a:solidFill>
              </a:rPr>
              <a:t>용지보상비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용지보상비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수산업법 시행령 제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69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조 별표 </a:t>
            </a:r>
            <a:r>
              <a:rPr lang="en-US" altLang="ko-KR" b="0" i="0" u="none" strike="noStrike" baseline="0" dirty="0">
                <a:solidFill>
                  <a:srgbClr val="0000FF"/>
                </a:solidFill>
                <a:latin typeface="Haansoft Batang"/>
              </a:rPr>
              <a:t>4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의 </a:t>
            </a:r>
            <a:r>
              <a:rPr lang="ko-KR" altLang="en-US" b="0" i="0" u="none" strike="noStrike" baseline="0" dirty="0">
                <a:solidFill>
                  <a:srgbClr val="FF0000"/>
                </a:solidFill>
                <a:latin typeface="Haansoft Batang"/>
              </a:rPr>
              <a:t>어업권보상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에 대한 손실액의 </a:t>
            </a:r>
            <a:r>
              <a:rPr lang="ko-KR" altLang="en-US" b="0" i="0" u="none" strike="noStrike" baseline="0" dirty="0" err="1">
                <a:solidFill>
                  <a:srgbClr val="0000FF"/>
                </a:solidFill>
                <a:latin typeface="Haansoft Batang"/>
              </a:rPr>
              <a:t>산출방법⋅산출기준</a:t>
            </a:r>
            <a:r>
              <a:rPr lang="ko-KR" altLang="en-US" b="0" i="0" u="none" strike="noStrike" baseline="0" dirty="0">
                <a:solidFill>
                  <a:srgbClr val="0000FF"/>
                </a:solidFill>
                <a:latin typeface="Haansoft Batang"/>
              </a:rPr>
              <a:t> 및 손실액산출기관 등 을 검토하여 보상비를 산정함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9EEB78-DA0E-4007-AAD1-D0154888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70" y="2816374"/>
            <a:ext cx="4980460" cy="313776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5990921-C6D3-4B8A-A6E6-299198EBD3C0}"/>
              </a:ext>
            </a:extLst>
          </p:cNvPr>
          <p:cNvSpPr/>
          <p:nvPr/>
        </p:nvSpPr>
        <p:spPr>
          <a:xfrm>
            <a:off x="3696237" y="4623515"/>
            <a:ext cx="302653" cy="1738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F9DAF31-5010-4231-9D57-E2C30A5550D0}"/>
              </a:ext>
            </a:extLst>
          </p:cNvPr>
          <p:cNvSpPr/>
          <p:nvPr/>
        </p:nvSpPr>
        <p:spPr>
          <a:xfrm>
            <a:off x="3689797" y="5003441"/>
            <a:ext cx="302653" cy="1738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48E1EB-413C-4EE6-AC6C-E057AB772BFF}"/>
              </a:ext>
            </a:extLst>
          </p:cNvPr>
          <p:cNvSpPr/>
          <p:nvPr/>
        </p:nvSpPr>
        <p:spPr>
          <a:xfrm>
            <a:off x="3683358" y="5570112"/>
            <a:ext cx="302653" cy="1738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8E0FAE-5032-4541-AF69-8A43345A6B0C}"/>
              </a:ext>
            </a:extLst>
          </p:cNvPr>
          <p:cNvSpPr/>
          <p:nvPr/>
        </p:nvSpPr>
        <p:spPr>
          <a:xfrm>
            <a:off x="5569733" y="4623515"/>
            <a:ext cx="1545844" cy="1738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895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예비비 산정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비용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예비비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59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사업을 진행시키는 과정에서 예기치 못한 일들이 무수하게 발생하게 될 것이므로 이런 문제들에 대한 사전예방 조치로 예비비를 마련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예비비는 부가세가 포함된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총사업비의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적용하여 추정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조사에 활용 가능한 자료가 예비타당성조사 이후 단계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타당성조사 및 기본계획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기본설계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실시설계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수준으로 정밀도가 확보되어 있는 사업에 대해서는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구득자료의 상세 수준에 따라 다음과 같이 예비비를 차등 적용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CA6CB8-3BB4-417B-8192-61EF9A37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69" y="3985795"/>
            <a:ext cx="6652260" cy="18059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86F25B8-51A7-4158-B8ED-EC46F0CC5114}"/>
              </a:ext>
            </a:extLst>
          </p:cNvPr>
          <p:cNvSpPr/>
          <p:nvPr/>
        </p:nvSpPr>
        <p:spPr>
          <a:xfrm>
            <a:off x="5246451" y="4708187"/>
            <a:ext cx="2788596" cy="907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776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분석기법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편익 분석기법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경제적 타당성을 평가하기 위해 </a:t>
            </a:r>
            <a:r>
              <a:rPr lang="ko-KR" altLang="en-US" dirty="0">
                <a:solidFill>
                  <a:srgbClr val="FF0000"/>
                </a:solidFill>
              </a:rPr>
              <a:t>편익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비용 비율</a:t>
            </a:r>
            <a:r>
              <a:rPr lang="en-US" altLang="ko-KR" dirty="0">
                <a:solidFill>
                  <a:srgbClr val="FF0000"/>
                </a:solidFill>
              </a:rPr>
              <a:t>(Benefit Cost Ratio: B/C ratio)</a:t>
            </a:r>
            <a:r>
              <a:rPr lang="ko-KR" altLang="en-US" dirty="0"/>
              <a:t>을 구함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편익</a:t>
            </a:r>
            <a:r>
              <a:rPr lang="en-US" altLang="ko-KR" dirty="0"/>
              <a:t>/</a:t>
            </a:r>
            <a:r>
              <a:rPr lang="ko-KR" altLang="en-US" dirty="0"/>
              <a:t>비용 비율이란 총편익과 총비용의 할인된 금액의 비율</a:t>
            </a:r>
            <a:r>
              <a:rPr lang="en-US" altLang="ko-KR" dirty="0"/>
              <a:t>, </a:t>
            </a:r>
            <a:r>
              <a:rPr lang="ko-KR" altLang="en-US" dirty="0"/>
              <a:t>즉 장래에 발생될 비용과 편익을 현재가치로 환산하여 </a:t>
            </a:r>
            <a:r>
              <a:rPr lang="ko-KR" altLang="en-US" dirty="0">
                <a:solidFill>
                  <a:srgbClr val="FF0000"/>
                </a:solidFill>
              </a:rPr>
              <a:t>편익의 현재가치를 비용의 현재가치로 나눈 것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편익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비용 비율≥</a:t>
            </a:r>
            <a:r>
              <a:rPr lang="en-US" altLang="ko-KR" dirty="0">
                <a:solidFill>
                  <a:srgbClr val="FF0000"/>
                </a:solidFill>
              </a:rPr>
              <a:t>1.0</a:t>
            </a:r>
            <a:r>
              <a:rPr lang="ko-KR" altLang="en-US" dirty="0"/>
              <a:t>이면 경제성이 있다고 판단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E8D175-8E4A-448B-8A51-73D26362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32" y="3359501"/>
            <a:ext cx="506730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전통적인 </a:t>
            </a:r>
            <a:r>
              <a:rPr lang="en-US" altLang="ko-KR" dirty="0"/>
              <a:t>4</a:t>
            </a:r>
            <a:r>
              <a:rPr lang="ko-KR" altLang="en-US" dirty="0"/>
              <a:t>단계 모형의 교통수요 추정 과정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E2D4A01-261B-4D67-BC9A-47BA3138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16" y="1223982"/>
            <a:ext cx="5030166" cy="5537514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F655D1F-B12F-4B3B-A3E4-512BFF2310D9}"/>
              </a:ext>
            </a:extLst>
          </p:cNvPr>
          <p:cNvCxnSpPr>
            <a:cxnSpLocks/>
          </p:cNvCxnSpPr>
          <p:nvPr/>
        </p:nvCxnSpPr>
        <p:spPr>
          <a:xfrm>
            <a:off x="4742481" y="3556861"/>
            <a:ext cx="2549472" cy="1084881"/>
          </a:xfrm>
          <a:prstGeom prst="straightConnector1">
            <a:avLst/>
          </a:prstGeom>
          <a:ln w="12700">
            <a:solidFill>
              <a:srgbClr val="0000FF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1946E2C-0728-4477-9435-89439ABBC6C7}"/>
              </a:ext>
            </a:extLst>
          </p:cNvPr>
          <p:cNvCxnSpPr/>
          <p:nvPr/>
        </p:nvCxnSpPr>
        <p:spPr>
          <a:xfrm flipV="1">
            <a:off x="6307810" y="4858719"/>
            <a:ext cx="1526583" cy="1294108"/>
          </a:xfrm>
          <a:prstGeom prst="straightConnector1">
            <a:avLst/>
          </a:prstGeom>
          <a:ln w="12700">
            <a:solidFill>
              <a:srgbClr val="0000FF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0D54B44-CA76-49C3-9149-984AC49AA5CA}"/>
              </a:ext>
            </a:extLst>
          </p:cNvPr>
          <p:cNvSpPr/>
          <p:nvPr/>
        </p:nvSpPr>
        <p:spPr>
          <a:xfrm>
            <a:off x="3673098" y="1325104"/>
            <a:ext cx="805912" cy="139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386B2E9-E014-4015-A40F-993022AFBEE5}"/>
              </a:ext>
            </a:extLst>
          </p:cNvPr>
          <p:cNvSpPr/>
          <p:nvPr/>
        </p:nvSpPr>
        <p:spPr>
          <a:xfrm>
            <a:off x="3688596" y="1813301"/>
            <a:ext cx="805912" cy="139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D5AAB4B-55E1-4C6F-B1D8-6816EF69E0F2}"/>
              </a:ext>
            </a:extLst>
          </p:cNvPr>
          <p:cNvSpPr/>
          <p:nvPr/>
        </p:nvSpPr>
        <p:spPr>
          <a:xfrm>
            <a:off x="3735091" y="3006671"/>
            <a:ext cx="805912" cy="139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7EC96FE-9287-424F-886C-298E540516F6}"/>
              </a:ext>
            </a:extLst>
          </p:cNvPr>
          <p:cNvSpPr/>
          <p:nvPr/>
        </p:nvSpPr>
        <p:spPr>
          <a:xfrm>
            <a:off x="3688596" y="3487119"/>
            <a:ext cx="805912" cy="139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193BC-9F4C-4955-A05A-0FE911CBCD86}"/>
              </a:ext>
            </a:extLst>
          </p:cNvPr>
          <p:cNvSpPr txBox="1"/>
          <p:nvPr/>
        </p:nvSpPr>
        <p:spPr>
          <a:xfrm>
            <a:off x="0" y="1256346"/>
            <a:ext cx="2689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청주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유입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통행량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청주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유출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통행량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ED002-1876-48F5-B463-C8FE213A940A}"/>
              </a:ext>
            </a:extLst>
          </p:cNvPr>
          <p:cNvSpPr txBox="1"/>
          <p:nvPr/>
        </p:nvSpPr>
        <p:spPr>
          <a:xfrm>
            <a:off x="0" y="1736497"/>
            <a:ext cx="3229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청주 유입 통행량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=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서울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청주 통행량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부산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청주  통행량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…).</a:t>
            </a:r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874ED-29D1-4EE7-A314-3B5D736732FB}"/>
              </a:ext>
            </a:extLst>
          </p:cNvPr>
          <p:cNvSpPr txBox="1"/>
          <p:nvPr/>
        </p:nvSpPr>
        <p:spPr>
          <a:xfrm>
            <a:off x="5430" y="2946101"/>
            <a:ext cx="3305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통행량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승용차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버스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철도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…)</a:t>
            </a:r>
            <a:endParaRPr lang="ko-KR" alt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C55A5-8112-42FE-9032-DEFC979F55F8}"/>
              </a:ext>
            </a:extLst>
          </p:cNvPr>
          <p:cNvSpPr txBox="1"/>
          <p:nvPr/>
        </p:nvSpPr>
        <p:spPr>
          <a:xfrm>
            <a:off x="0" y="3414808"/>
            <a:ext cx="3262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(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통행량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경부고속도로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중부고속도로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통행량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서울 </a:t>
            </a:r>
            <a:r>
              <a:rPr lang="en-US" altLang="ko-KR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청주 승용차 </a:t>
            </a:r>
            <a:r>
              <a:rPr lang="en-US" altLang="ko-KR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17</a:t>
            </a:r>
            <a:r>
              <a:rPr lang="ko-KR" altLang="en-US" sz="1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번 국도 </a:t>
            </a:r>
            <a:r>
              <a:rPr lang="ko-KR" altLang="en-US" sz="1000" dirty="0">
                <a:solidFill>
                  <a:srgbClr val="00B05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통행량</a:t>
            </a:r>
            <a:r>
              <a:rPr lang="en-US" altLang="ko-KR" sz="1000" dirty="0">
                <a:solidFill>
                  <a:srgbClr val="00B050"/>
                </a:solidFill>
                <a:sym typeface="Wingdings" panose="05000000000000000000" pitchFamily="2" charset="2"/>
              </a:rPr>
              <a:t>…)</a:t>
            </a:r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7C089B-42F0-4DB3-B0A6-BE32E5B0FFAC}"/>
              </a:ext>
            </a:extLst>
          </p:cNvPr>
          <p:cNvSpPr txBox="1"/>
          <p:nvPr/>
        </p:nvSpPr>
        <p:spPr>
          <a:xfrm>
            <a:off x="7148050" y="4613426"/>
            <a:ext cx="2396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현재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와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미래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통행배정의 차이로 인해 도로의 서비스 수준이 달라짐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 A, B, C, D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등급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DE8903-10C4-4E69-A653-DDFD1ED44507}"/>
              </a:ext>
            </a:extLst>
          </p:cNvPr>
          <p:cNvSpPr txBox="1"/>
          <p:nvPr/>
        </p:nvSpPr>
        <p:spPr>
          <a:xfrm>
            <a:off x="4201126" y="2788411"/>
            <a:ext cx="7775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수단 선택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02450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분석기법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순현재가치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(Net Present Value: NPV)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/>
              <a:t>순현재가치란</a:t>
            </a:r>
            <a:r>
              <a:rPr lang="ko-KR" altLang="en-US" dirty="0"/>
              <a:t> 사업에 수반된 </a:t>
            </a:r>
            <a:r>
              <a:rPr lang="ko-KR" altLang="en-US" dirty="0">
                <a:solidFill>
                  <a:srgbClr val="FF0000"/>
                </a:solidFill>
              </a:rPr>
              <a:t>모든 비용과 편익을 기준연도의 현재가치로 할인</a:t>
            </a:r>
            <a:r>
              <a:rPr lang="ko-KR" altLang="en-US" dirty="0"/>
              <a:t>하여 총편익에서 총비용을 제한 값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순현재가치 ≥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/>
              <a:t>이면 경제성이 있다는 의미로 해석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내부수익률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(Internal Rate of Return: IRR)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내부수익률은 </a:t>
            </a:r>
            <a:r>
              <a:rPr lang="ko-KR" altLang="en-US" dirty="0">
                <a:solidFill>
                  <a:srgbClr val="FF0000"/>
                </a:solidFill>
              </a:rPr>
              <a:t>편익과 비용의 현재가치로 환산된 값이 같아지는 할인율 </a:t>
            </a:r>
            <a:r>
              <a:rPr lang="en-US" altLang="ko-KR" i="1" dirty="0">
                <a:solidFill>
                  <a:srgbClr val="FF0000"/>
                </a:solidFill>
              </a:rPr>
              <a:t>R </a:t>
            </a:r>
            <a:r>
              <a:rPr lang="ko-KR" altLang="en-US" dirty="0"/>
              <a:t>을 구하는 방법으로 사업의 시행으로 인한 순현재가치를 </a:t>
            </a:r>
            <a:r>
              <a:rPr lang="en-US" altLang="ko-KR" dirty="0"/>
              <a:t>0</a:t>
            </a:r>
            <a:r>
              <a:rPr lang="ko-KR" altLang="en-US" dirty="0"/>
              <a:t>으로 만드는 할인율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내부수익률이 사회적 할인율보다 크면</a:t>
            </a:r>
            <a:r>
              <a:rPr lang="ko-KR" altLang="en-US" dirty="0"/>
              <a:t> 경제성이 있다고 판단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40ADCD-98C3-4831-B747-54D084F8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27" y="2878489"/>
            <a:ext cx="4160520" cy="7772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E28308F-9B3D-4908-8E75-E25675BB5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27" y="5041763"/>
            <a:ext cx="41148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5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분석기법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8C78291-5EFD-4ADA-A6FE-7EC3D6AF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73" y="1859608"/>
            <a:ext cx="6515100" cy="37109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E2616CB-E742-4D5B-A3B3-74F8FC87B74A}"/>
              </a:ext>
            </a:extLst>
          </p:cNvPr>
          <p:cNvSpPr/>
          <p:nvPr/>
        </p:nvSpPr>
        <p:spPr>
          <a:xfrm>
            <a:off x="3372255" y="2782111"/>
            <a:ext cx="700392" cy="27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8044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사회적 할인율 설정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설정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평가에서 사용되는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중요한 파라미터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하나는 사회적 할인율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사회적 할인율은 경제적 타당성 유무 판단에 절대적인 영향을 미침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예비타당성조사가 시행되기 이전의 타당성조사에서 통상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이상의 할인율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사용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일반지침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7.5%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수자원 부문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 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6.0%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일반지침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6.5%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수자원 부문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 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6.5%(30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 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5.0%(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 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무인플레이션이자율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공공부문 경제성 평가에 이용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25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사회적 할인율 조정 필요성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설정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기준이자율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(=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국고채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이자율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 금리 스프레드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이자율과 장기 금리 스프레드의 합으로 결정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 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국고채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금리는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만기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5.63%, 10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만기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5.81%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나타나고 장기 금리 스프레드를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1.0%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가정할 경우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명목 기준이자율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수준은 약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7%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금리가 상향될 가능성을 감안하면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7~8%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 기준이자율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최근 물가수준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(3%)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감안하고 향후 금리가 올라갈 가능성을 감안했을 때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4~5%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수준으로 산정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시장이자율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민간부문 경제성 평가에 이용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solidFill>
                <a:srgbClr val="00B05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2669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적정 사회적 할인율의 추정</a:t>
            </a:r>
            <a:r>
              <a:rPr lang="en-US" altLang="ko-KR" dirty="0"/>
              <a:t>(</a:t>
            </a:r>
            <a:r>
              <a:rPr lang="ko-KR" altLang="en-US" dirty="0"/>
              <a:t>실질 </a:t>
            </a:r>
            <a:r>
              <a:rPr lang="en-US" altLang="ko-KR" dirty="0"/>
              <a:t>5.5%)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설정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적정 사회적 할인율을 추정하기 위하여 기준 이자율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시간선호율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(social time preference rate: </a:t>
            </a:r>
            <a:r>
              <a:rPr lang="en-US" altLang="ko-KR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en-US" altLang="ko-KR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lang="en-US" altLang="ko-KR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재무적 할인율 등을 고려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여기서 </a:t>
            </a:r>
            <a:r>
              <a:rPr lang="ko-KR" altLang="en-US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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인당 소비가 변화하지 않는다는 가정하에 현재 소비에 대한 미래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소비의 할인율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g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연간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인당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소비증가율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소비의 한계효용 탄력도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 </a:t>
            </a:r>
            <a:r>
              <a:rPr lang="en-US" altLang="ko-KR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· g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항은 소비 변화에 따른 한계효용체감효과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재화의 소비자가 재화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단위당 얻는 효용의 증가분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한계 효용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점점 줄어드는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체감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;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遞減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현상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반영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소비가 증가한 만큼 효용이 감소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많이 할인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할인율 증가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하기 위한 항임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시간선호율을 추정식에 따라 계산하여 본 결과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5.0~5.5%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적정 범위인 것으로 판단됨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앞으로는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실질 사회적 할인율로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5.5%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적용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경제사회 여건 및 저금리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저성장 기조를 반영하여 </a:t>
            </a:r>
            <a:r>
              <a:rPr lang="en-US" altLang="ko-KR" dirty="0">
                <a:solidFill>
                  <a:srgbClr val="FF0000"/>
                </a:solidFill>
              </a:rPr>
              <a:t>2017</a:t>
            </a:r>
            <a:r>
              <a:rPr lang="ko-KR" altLang="en-US" dirty="0">
                <a:solidFill>
                  <a:srgbClr val="FF0000"/>
                </a:solidFill>
              </a:rPr>
              <a:t>년 하반기</a:t>
            </a:r>
            <a:r>
              <a:rPr lang="ko-KR" altLang="en-US" dirty="0">
                <a:solidFill>
                  <a:srgbClr val="0000FF"/>
                </a:solidFill>
              </a:rPr>
              <a:t>부터 사회적할인율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4.5%</a:t>
            </a:r>
            <a:r>
              <a:rPr lang="ko-KR" altLang="en-US" dirty="0">
                <a:solidFill>
                  <a:srgbClr val="0000FF"/>
                </a:solidFill>
              </a:rPr>
              <a:t>를 적용함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2021</a:t>
            </a:r>
            <a:r>
              <a:rPr lang="ko-KR" altLang="en-US" dirty="0">
                <a:solidFill>
                  <a:srgbClr val="0000FF"/>
                </a:solidFill>
              </a:rPr>
              <a:t>년 연구에서는 </a:t>
            </a:r>
            <a:r>
              <a:rPr lang="en-US" altLang="ko-KR" dirty="0">
                <a:solidFill>
                  <a:srgbClr val="0000FF"/>
                </a:solidFill>
              </a:rPr>
              <a:t>Ramsey </a:t>
            </a:r>
            <a:r>
              <a:rPr lang="ko-KR" altLang="en-US" dirty="0">
                <a:solidFill>
                  <a:srgbClr val="0000FF"/>
                </a:solidFill>
              </a:rPr>
              <a:t>방식을 이용한 사회적 시간 </a:t>
            </a:r>
            <a:r>
              <a:rPr lang="ko-KR" altLang="en-US" dirty="0" err="1">
                <a:solidFill>
                  <a:srgbClr val="0000FF"/>
                </a:solidFill>
              </a:rPr>
              <a:t>선호율</a:t>
            </a:r>
            <a:r>
              <a:rPr lang="en-US" altLang="ko-KR" dirty="0">
                <a:solidFill>
                  <a:srgbClr val="0000FF"/>
                </a:solidFill>
              </a:rPr>
              <a:t>(Social Rate of Time Preference; SRTP)</a:t>
            </a:r>
            <a:r>
              <a:rPr lang="ko-KR" altLang="en-US" dirty="0">
                <a:solidFill>
                  <a:srgbClr val="0000FF"/>
                </a:solidFill>
              </a:rPr>
              <a:t>로 계산하여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사회적 할인율을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3.53~4.37%</a:t>
            </a:r>
            <a:r>
              <a:rPr lang="ko-KR" altLang="en-US" dirty="0">
                <a:solidFill>
                  <a:srgbClr val="0000FF"/>
                </a:solidFill>
              </a:rPr>
              <a:t>의 범위로 추정함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사업의 다양한 위험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(risk)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반영의 필요성과 증가하고 있는 경제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·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사회적 불확실성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그리고 장기적 재정소요 확대 추세 등을 고려한다면 현행의 사회적 할인율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4.5%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를 유지하여 적용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할 필요가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31C82A-756B-47AE-9658-7D71422D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458003"/>
            <a:ext cx="20764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장기</a:t>
            </a:r>
            <a:r>
              <a:rPr lang="en-US" altLang="ko-KR" dirty="0"/>
              <a:t>(long-term)</a:t>
            </a:r>
            <a:r>
              <a:rPr lang="ko-KR" altLang="en-US" dirty="0"/>
              <a:t>를 고려한 사회적 할인율의 차등 적용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설정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장기사업에 대한 할인율의 차등 적용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규범적인 측면에서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고정된 할인율로 지수적으로 할인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하게 된다면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 세대에 대한 고려 없이 현재 세대만을 고려하는 의사결정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이라는 비판에 직면할 수 있음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할인율이 커지면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미래에 발생하는 비용과 편익의 영향이 축소됨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예비타당성조사에서 비교적 장기인 사업은 수자원 부문사업만 존재한다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그러므로 분석기간이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이상인 수자원 부문 사업에 한하여 할인율을 차등하여 적용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할인율 변동에 따른 영향분석을 통하여</a:t>
            </a:r>
            <a:r>
              <a:rPr lang="en-US" altLang="ko-KR" dirty="0"/>
              <a:t>, </a:t>
            </a:r>
            <a:r>
              <a:rPr lang="ko-KR" altLang="en-US" dirty="0"/>
              <a:t>운영 </a:t>
            </a:r>
            <a:r>
              <a:rPr lang="en-US" altLang="ko-KR" dirty="0"/>
              <a:t>30</a:t>
            </a:r>
            <a:r>
              <a:rPr lang="ko-KR" altLang="en-US" dirty="0"/>
              <a:t>년 동안은 실질 </a:t>
            </a:r>
            <a:r>
              <a:rPr lang="en-US" altLang="ko-KR" dirty="0"/>
              <a:t>5.5%</a:t>
            </a:r>
            <a:r>
              <a:rPr lang="ko-KR" altLang="en-US" dirty="0"/>
              <a:t>를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이후 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년은 </a:t>
            </a:r>
            <a:r>
              <a:rPr lang="en-US" altLang="ko-KR" dirty="0">
                <a:solidFill>
                  <a:srgbClr val="FF0000"/>
                </a:solidFill>
              </a:rPr>
              <a:t>4.5%</a:t>
            </a:r>
            <a:r>
              <a:rPr lang="ko-KR" altLang="en-US" dirty="0"/>
              <a:t>의 할인율을 적용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철도 부문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수자원 사업 등과 같이 분석기간이 </a:t>
            </a:r>
            <a:r>
              <a:rPr lang="en-US" altLang="ko-KR" dirty="0">
                <a:solidFill>
                  <a:srgbClr val="0000FF"/>
                </a:solidFill>
              </a:rPr>
              <a:t>30</a:t>
            </a:r>
            <a:r>
              <a:rPr lang="ko-KR" altLang="en-US" dirty="0">
                <a:solidFill>
                  <a:srgbClr val="0000FF"/>
                </a:solidFill>
              </a:rPr>
              <a:t>년 이상인 경우 </a:t>
            </a:r>
            <a:r>
              <a:rPr lang="en-US" altLang="ko-KR" dirty="0">
                <a:solidFill>
                  <a:srgbClr val="0000FF"/>
                </a:solidFill>
              </a:rPr>
              <a:t>30</a:t>
            </a:r>
            <a:r>
              <a:rPr lang="ko-KR" altLang="en-US" dirty="0">
                <a:solidFill>
                  <a:srgbClr val="0000FF"/>
                </a:solidFill>
              </a:rPr>
              <a:t>년 동안은 </a:t>
            </a:r>
            <a:r>
              <a:rPr lang="en-US" altLang="ko-KR" dirty="0">
                <a:solidFill>
                  <a:srgbClr val="0000FF"/>
                </a:solidFill>
              </a:rPr>
              <a:t>4.5%, </a:t>
            </a:r>
            <a:r>
              <a:rPr lang="ko-KR" altLang="en-US" dirty="0">
                <a:solidFill>
                  <a:srgbClr val="FF0000"/>
                </a:solidFill>
              </a:rPr>
              <a:t>이후 기간은 </a:t>
            </a:r>
            <a:r>
              <a:rPr lang="en-US" altLang="ko-KR" dirty="0">
                <a:solidFill>
                  <a:srgbClr val="FF0000"/>
                </a:solidFill>
              </a:rPr>
              <a:t>3.5%</a:t>
            </a:r>
            <a:r>
              <a:rPr lang="ko-KR" altLang="en-US" dirty="0">
                <a:solidFill>
                  <a:srgbClr val="0000FF"/>
                </a:solidFill>
              </a:rPr>
              <a:t>의 할인율을 차등 적용하도록 함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21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세금 등 이전지출 처리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세금 등 이전지출 처리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경제성 분석에서 세금 등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이전지출 비용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순수한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비용으로 간주되면 안됨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이전지출은 한 곳에서 다른 곳으로 이전하는 지출이므로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사업 주체에 따라 비용도 되고 편익이 되기도 하지만</a:t>
            </a:r>
            <a:r>
              <a:rPr lang="en-US" altLang="ko-KR" dirty="0"/>
              <a:t>, </a:t>
            </a:r>
            <a:r>
              <a:rPr lang="ko-KR" altLang="en-US" dirty="0"/>
              <a:t>경제성 분석에서는 </a:t>
            </a:r>
            <a:r>
              <a:rPr lang="ko-KR" altLang="en-US" dirty="0">
                <a:solidFill>
                  <a:srgbClr val="FF0000"/>
                </a:solidFill>
              </a:rPr>
              <a:t>국가 재원에 아무런 영향을 미치지 않기 때문임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예비타당성조사에서는 투입물의 종류별 세금부과 내역을 산정하기 어렵기 때문에 추정한 총사업비 가운데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부가가치세를 제외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사업비를 경제적 비용으로 간주하여 경제성 분석의 비용으로 반영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9147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고속도로</a:t>
            </a:r>
            <a:r>
              <a:rPr lang="en-US" altLang="ko-KR" dirty="0"/>
              <a:t>, </a:t>
            </a:r>
            <a:r>
              <a:rPr lang="ko-KR" altLang="en-US" dirty="0"/>
              <a:t>철도 건설 등 독점적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세금 등 이전지출 처리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전통적인 비용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편익 분석에 의하면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편익은 공공투자 산출물에 대한 ‘지불의사’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(willingness to pay)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평가되고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지불의사는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경쟁구매의 조건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등이 충족되면 시장가격으로 이용될 수 있음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첫째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배급제 등의 제약이 전혀 없어 모든 소비자들이 자유롭게 가격을 지불하고 그 재화를 구입할 수 있어야 함</a:t>
            </a:r>
            <a:r>
              <a:rPr lang="en-US" altLang="ko-KR" dirty="0">
                <a:solidFill>
                  <a:srgbClr val="00B050"/>
                </a:solidFill>
              </a:rPr>
              <a:t> 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B050"/>
                </a:solidFill>
              </a:rPr>
              <a:t>둘째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어떠한 소비자도 수요독점적 위치에 있지 않기 때문에 자신의 수요량이 시장가격에 영향을 줄 수 없어야 함</a:t>
            </a:r>
            <a:endParaRPr lang="en-US" altLang="ko-KR" dirty="0">
              <a:solidFill>
                <a:srgbClr val="00B05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고속도로에 대한 지불의사는 개인들이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고속도로를 이용함으로써 얻게 되는 만족감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‘차량운행비 절감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여행시간 단축의 가치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교통사고 절감의 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가치’로서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평가하여 계산함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고속도로의 편익 금액에는 세금을 포함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소비자의 정확한 지불의사는 세금을 포함한 금액을 의미함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공공투자의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비용은 투입물의 ‘상실된 대안 편익의 최대치’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(Maximum Alternative Benefits Forgone)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평가되고 있음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투입물의 사회적 가치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(=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기회비용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‘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α × 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세금 포함 시장가격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+ (1-α) × 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세금 제외 시장가격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평가됨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 여기서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(1-α)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투입물의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생산비율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반영함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B050"/>
                </a:solidFill>
              </a:rPr>
              <a:t>즉 공공투자에 투입되는 투입물의 </a:t>
            </a:r>
            <a:r>
              <a:rPr lang="en-US" altLang="ko-KR" dirty="0">
                <a:solidFill>
                  <a:srgbClr val="00B050"/>
                </a:solidFill>
              </a:rPr>
              <a:t>α </a:t>
            </a:r>
            <a:r>
              <a:rPr lang="ko-KR" altLang="en-US" dirty="0">
                <a:solidFill>
                  <a:srgbClr val="00B050"/>
                </a:solidFill>
              </a:rPr>
              <a:t>비율은 기존 수요처에서 전용되는 </a:t>
            </a:r>
            <a:r>
              <a:rPr lang="ko-KR" altLang="en-US" dirty="0" err="1">
                <a:solidFill>
                  <a:srgbClr val="00B050"/>
                </a:solidFill>
              </a:rPr>
              <a:t>투입물이고</a:t>
            </a:r>
            <a:r>
              <a:rPr lang="en-US" altLang="ko-KR" dirty="0">
                <a:solidFill>
                  <a:srgbClr val="00B050"/>
                </a:solidFill>
              </a:rPr>
              <a:t>, (1-α)</a:t>
            </a:r>
            <a:r>
              <a:rPr lang="ko-KR" altLang="en-US" dirty="0">
                <a:solidFill>
                  <a:srgbClr val="00B050"/>
                </a:solidFill>
              </a:rPr>
              <a:t>는 추가 생산된 비율임 </a:t>
            </a:r>
            <a:endParaRPr lang="en-US" altLang="ko-KR" dirty="0">
              <a:solidFill>
                <a:srgbClr val="00B050"/>
              </a:solidFill>
            </a:endParaRPr>
          </a:p>
          <a:p>
            <a:pPr marL="358775" lvl="1" indent="-358775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생산비율 추정의 어려움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최소한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한국도로공사 혹은 한국철도공사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등의 사업주체가 </a:t>
            </a:r>
            <a:r>
              <a:rPr lang="ko-KR" altLang="en-US" dirty="0"/>
              <a:t>부담하는 </a:t>
            </a:r>
            <a:r>
              <a:rPr lang="ko-KR" altLang="en-US" dirty="0">
                <a:solidFill>
                  <a:srgbClr val="FF0000"/>
                </a:solidFill>
              </a:rPr>
              <a:t>부가가치세 </a:t>
            </a:r>
            <a:r>
              <a:rPr lang="en-US" altLang="ko-KR" dirty="0">
                <a:solidFill>
                  <a:srgbClr val="FF0000"/>
                </a:solidFill>
              </a:rPr>
              <a:t>10%</a:t>
            </a:r>
            <a:r>
              <a:rPr lang="ko-KR" altLang="en-US" dirty="0">
                <a:solidFill>
                  <a:srgbClr val="FF0000"/>
                </a:solidFill>
              </a:rPr>
              <a:t>를 비용에서 제외하고 분석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4305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기타 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세금 등 이전지출 처리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사업의 경우는 대부분 사업의 주체가 단순하지 않고 비용 항목이 사업에 따라 매우 가변적이기 때문에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세금을 공제하는 작업이 간단하지 않음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사업의 경제성 분석에 있어서 세금을 공제하는 문제는 잠정적으로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조사팀의 판단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맡기기로 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126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분석기준일</a:t>
            </a:r>
            <a:r>
              <a:rPr lang="en-US" altLang="ko-KR" dirty="0"/>
              <a:t>, </a:t>
            </a:r>
            <a:r>
              <a:rPr lang="ko-KR" altLang="en-US" dirty="0"/>
              <a:t>분석기간 등 기타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분석기준일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분석기간 등 기타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평가에서 모든 편익과 비용은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동일한 시점을 기준으로 할인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해야 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편익과 비용이 제각기 다른 시점에서 발생되므로 할인율을 이용하여 비교 </a:t>
            </a:r>
            <a:r>
              <a:rPr lang="ko-KR" altLang="en-US" dirty="0">
                <a:solidFill>
                  <a:srgbClr val="FF0000"/>
                </a:solidFill>
              </a:rPr>
              <a:t>가능한 동일시점의 가치로 일치</a:t>
            </a:r>
            <a:r>
              <a:rPr lang="ko-KR" altLang="en-US" dirty="0"/>
              <a:t>시켜야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할인되는 분석의 기준일을 해당 사업의 분석이 착수된 전년도말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, 2008</a:t>
            </a:r>
            <a:r>
              <a:rPr lang="ko-KR" altLang="en-US" dirty="0"/>
              <a:t>년도에 착수된 사업일 경우 </a:t>
            </a:r>
            <a:r>
              <a:rPr lang="en-US" altLang="ko-KR" dirty="0"/>
              <a:t>2007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년말을 적용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하기로 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도로부문 사업과 철도부문 사업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적용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항만부문 사업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경우는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분석기간으로 설정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다목적댐 등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수자원 부문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경우는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분석기간으로 설정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문화ㆍ관광ㆍ체육ㆍ과학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단지 조성사업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등에 대해서는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분석기간을 설정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분석기간 동안 사업비의 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연차별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지출 형태에 관해서도 동일한 지침을 마련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예를 들어 고속도로 사업의 경우</a:t>
            </a:r>
            <a:r>
              <a:rPr lang="en-US" altLang="ko-KR" dirty="0"/>
              <a:t>, </a:t>
            </a:r>
            <a:r>
              <a:rPr lang="ko-KR" altLang="en-US" dirty="0"/>
              <a:t>용지보상비는 사업초기 </a:t>
            </a:r>
            <a:r>
              <a:rPr lang="en-US" altLang="ko-KR" dirty="0"/>
              <a:t>2</a:t>
            </a:r>
            <a:r>
              <a:rPr lang="ko-KR" altLang="en-US" dirty="0"/>
              <a:t>년도에 각각 </a:t>
            </a:r>
            <a:r>
              <a:rPr lang="en-US" altLang="ko-KR" dirty="0"/>
              <a:t>30% </a:t>
            </a:r>
            <a:r>
              <a:rPr lang="ko-KR" altLang="en-US" dirty="0"/>
              <a:t>및 </a:t>
            </a:r>
            <a:r>
              <a:rPr lang="en-US" altLang="ko-KR" dirty="0"/>
              <a:t>70%</a:t>
            </a:r>
            <a:r>
              <a:rPr lang="ko-KR" altLang="en-US" dirty="0"/>
              <a:t>를 지출하도록 설정하고</a:t>
            </a:r>
            <a:r>
              <a:rPr lang="en-US" altLang="ko-KR" dirty="0"/>
              <a:t>, </a:t>
            </a:r>
            <a:r>
              <a:rPr lang="ko-KR" altLang="en-US" dirty="0"/>
              <a:t>공사비의 경우는 공사기간이 </a:t>
            </a:r>
            <a:r>
              <a:rPr lang="en-US" altLang="ko-KR" dirty="0"/>
              <a:t>5</a:t>
            </a:r>
            <a:r>
              <a:rPr lang="ko-KR" altLang="en-US" dirty="0"/>
              <a:t>년이라면 매년도 각각 </a:t>
            </a:r>
            <a:r>
              <a:rPr lang="en-US" altLang="ko-KR" dirty="0"/>
              <a:t>5%, 15%, 25%, 35% </a:t>
            </a:r>
            <a:r>
              <a:rPr lang="ko-KR" altLang="en-US" dirty="0"/>
              <a:t>및 </a:t>
            </a:r>
            <a:r>
              <a:rPr lang="en-US" altLang="ko-KR" dirty="0"/>
              <a:t>20%</a:t>
            </a:r>
            <a:r>
              <a:rPr lang="ko-KR" altLang="en-US" dirty="0"/>
              <a:t>씩 지출하도록 가정함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6261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교통수요 추정과정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도로부문 사업의 예비타당성조사에서는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기본적으로 국가교통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DB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센터에서 구축한 장래의 교통수단별 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종점 교통수요를 활용함으로써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단계 모형 중 통행발생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통행분포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수단선택 과정 생략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교통수요 분석을 수행하기 위하여 상업적인 교통계획 소프트웨어를 이용 </a:t>
            </a:r>
            <a:r>
              <a:rPr lang="en-US" altLang="ko-KR" dirty="0"/>
              <a:t>: </a:t>
            </a:r>
            <a:r>
              <a:rPr lang="ko-KR" altLang="en-US" dirty="0"/>
              <a:t>외국에서 개발된</a:t>
            </a:r>
            <a:r>
              <a:rPr lang="en-US" altLang="ko-KR" dirty="0"/>
              <a:t>EMME/2, </a:t>
            </a:r>
            <a:r>
              <a:rPr lang="en-US" altLang="ko-KR" dirty="0" err="1"/>
              <a:t>TransCAD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, </a:t>
            </a:r>
            <a:r>
              <a:rPr lang="ko-KR" altLang="en-US" dirty="0"/>
              <a:t>우리나라의 사통팔달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기존에 이미 구축되어 있는 교통수단별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O/D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그대로 사용하는 도로부문 사업과는 달리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철도부문 사업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경우에는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수단선택 과정이 매우 중요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역할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도로부문의 교통수요 추정과정에 더하여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수단선택모형의 정산작업과 장래 수단별 교통수요 추정과정 추가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018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잔존가치의 처리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잔존가치의 처리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예비타당성조사에서 잔존가치로 고려할 수 있는 것은 용지보상비 중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용지구입비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해당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조사팀은 도로 사업에서 투입되는 용지구입비를 잔존가치로 설정하여 </a:t>
            </a:r>
            <a:r>
              <a:rPr lang="ko-KR" altLang="en-US" dirty="0">
                <a:solidFill>
                  <a:srgbClr val="FF0000"/>
                </a:solidFill>
              </a:rPr>
              <a:t>분석 최종연도의 비용에서 공제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잔존가치로 고려할 수 있는 항목으로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용지보상비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이외에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재투자된 차량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시설장비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등이 있음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차량의 내구연한은 일반철도는 철도안전법 시행규칙</a:t>
            </a:r>
            <a:r>
              <a:rPr lang="en-US" altLang="ko-KR" dirty="0"/>
              <a:t>, </a:t>
            </a:r>
            <a:r>
              <a:rPr lang="ko-KR" altLang="en-US" dirty="0"/>
              <a:t>도시철도는 도시철도차량 관리에 관한 규칙 에 제시된 내구연한을 기준으로 하고</a:t>
            </a:r>
            <a:r>
              <a:rPr lang="en-US" altLang="ko-KR" dirty="0"/>
              <a:t>, </a:t>
            </a:r>
            <a:r>
              <a:rPr lang="ko-KR" altLang="en-US" dirty="0"/>
              <a:t>법령에서 내구연한이 제시되어 있지 않은 시설에 대해서는 교통시설 투자평가지침에서 제시된 내구연한을 기준으로 하여 재투자 비용 및 잔존가치를 산정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철도부문 사업이외의 사업도 마찬가지로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내구연한을 기준으로 잔존가치를 반영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하도록 함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8272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민감도 분석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민감도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타당성을 평가하기 위해서 사용되는 경제성 평가의 편익과 비용의 계산에는 많은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불확실성이 내포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되어 있음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불확실성에 대처하기 위해서는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민감도 분석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(sensitivity analysis)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많이 시행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민감도 분석 </a:t>
            </a:r>
            <a:r>
              <a:rPr lang="en-US" altLang="ko-KR" dirty="0"/>
              <a:t>: </a:t>
            </a:r>
            <a:r>
              <a:rPr lang="ko-KR" altLang="en-US" dirty="0"/>
              <a:t>투자비나 경제성에 영향을 미칠 수 있는 중요한 변수</a:t>
            </a:r>
            <a:r>
              <a:rPr lang="en-US" altLang="ko-KR" dirty="0"/>
              <a:t>, </a:t>
            </a:r>
            <a:r>
              <a:rPr lang="ko-KR" altLang="en-US" dirty="0"/>
              <a:t>예를 들어 </a:t>
            </a:r>
            <a:r>
              <a:rPr lang="ko-KR" altLang="en-US" dirty="0">
                <a:solidFill>
                  <a:srgbClr val="FF0000"/>
                </a:solidFill>
              </a:rPr>
              <a:t>초기 공사비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운영비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교통수요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할인율 </a:t>
            </a:r>
            <a:r>
              <a:rPr lang="ko-KR" altLang="en-US" dirty="0"/>
              <a:t>등에 대해서 각 변수 가 일정량만큼 변화되었을 경우 </a:t>
            </a:r>
            <a:r>
              <a:rPr lang="ko-KR" altLang="en-US" dirty="0">
                <a:solidFill>
                  <a:srgbClr val="FF0000"/>
                </a:solidFill>
              </a:rPr>
              <a:t>경제성이 어떻게 변화하는지 파악</a:t>
            </a:r>
            <a:r>
              <a:rPr lang="ko-KR" altLang="en-US" dirty="0"/>
              <a:t>하는 방법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5680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경제성 분석 결과의 제시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경제적 타당성 평가 결과를 일정한 양식에 따라 제시하게 함으로써 사업 간 비교가 가능하게 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연구팀은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대안별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연도별로 추정된 편익과 비용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가치화된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편익과 비용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비용편익 분석 산출 결과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제시하여야 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0880920-92D8-4CCA-8F93-7880BB6D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89" y="3128010"/>
            <a:ext cx="6637020" cy="19354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DE72385-5DA1-4C34-A095-24DFDCA91A1E}"/>
              </a:ext>
            </a:extLst>
          </p:cNvPr>
          <p:cNvSpPr/>
          <p:nvPr/>
        </p:nvSpPr>
        <p:spPr>
          <a:xfrm>
            <a:off x="2029833" y="4247745"/>
            <a:ext cx="823609" cy="726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65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경제성 분석 결과의 제시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CE2D65-D445-48CA-B09C-4E57B8A0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29" y="1493360"/>
            <a:ext cx="6682740" cy="48158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EE87BA5-48F5-42F7-8398-8942576D48CF}"/>
              </a:ext>
            </a:extLst>
          </p:cNvPr>
          <p:cNvSpPr/>
          <p:nvPr/>
        </p:nvSpPr>
        <p:spPr>
          <a:xfrm>
            <a:off x="1692613" y="3313888"/>
            <a:ext cx="343710" cy="2405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8E0E49C-A06D-49D5-830B-9C146B778D5D}"/>
              </a:ext>
            </a:extLst>
          </p:cNvPr>
          <p:cNvSpPr/>
          <p:nvPr/>
        </p:nvSpPr>
        <p:spPr>
          <a:xfrm>
            <a:off x="2049294" y="2250332"/>
            <a:ext cx="6128425" cy="1057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223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민감도 분석 결과의 제시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경제적 타당성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70A446-B798-4126-9C57-FCBD005BC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9" y="1349692"/>
            <a:ext cx="6583680" cy="53111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D7B9C01-D315-498C-AA2A-73BC678E6367}"/>
              </a:ext>
            </a:extLst>
          </p:cNvPr>
          <p:cNvSpPr/>
          <p:nvPr/>
        </p:nvSpPr>
        <p:spPr>
          <a:xfrm>
            <a:off x="2561617" y="2178996"/>
            <a:ext cx="1757464" cy="44098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5244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검토의 배경 및 목적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검토의 배경 및 목적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민간투자사업의 고시사업은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정부재정지원금이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300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 이상 투입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된다면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절차에서 정부고시사업의 시설사업기본계획 발표 전 단계까지는 재정사업과 동일한 추진 단계로 진행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시설사업기본계획은 민간투자사업의 위험분석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재무모델작성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자금조달 및 차입조건작성에 큰 영향을 미칠 수 있음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경제성 분석 결과에서 최적 대안의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편익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비용 비율이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0.9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상회하는 사업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대상으로 민간투자 가능성을 검토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 혹은 국가의 입장에서 본다면 공공투자사업을 순수 재정으로 추진하든 아니면 재정지원을 동반한 민간투자사업으로 추진하든지 재정지원을 하는 경우라면 국민의 세금으로 지원하는 것이기 때문에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재정사업과 민간투자사업 간에 체계적인 사업선정 원칙을 사전적으로 확립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필요가 있음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재정사업으로 추진 중인 사업 가운데 재정여건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시급성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수익성 등을 고려할 때 민자사업으로 전환할 타당성이 있는 사업으로서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적정 수준의 재정지원으로 수익성 확보가 필요한 사업은 민간투자사업으로 전환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가능하도록 규정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97429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/>
              <a:t>. </a:t>
            </a:r>
            <a:r>
              <a:rPr lang="ko-KR" altLang="en-US"/>
              <a:t>민간투자가능성 </a:t>
            </a:r>
            <a:r>
              <a:rPr lang="ko-KR" altLang="en-US" dirty="0"/>
              <a:t>추진절차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126106" y="8044"/>
            <a:ext cx="677989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 defTabSz="914400" latinLnBrk="1">
              <a:lnSpc>
                <a:spcPct val="120000"/>
              </a:lnSpc>
              <a:spcBef>
                <a:spcPct val="0"/>
              </a:spcBef>
              <a:buNone/>
              <a:defRPr sz="16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절 민자연계방안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예비타당성조사에서의 민간투자 가능성 검토</a:t>
            </a:r>
            <a:endParaRPr lang="en-US" altLang="ko-KR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민자연계방안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①민간투자 가능성 검토 ②민간투자 적격성 조사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민간투자 가능성 검토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민간투자사업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 여부 판단</a:t>
            </a:r>
            <a:endParaRPr lang="en-US" altLang="ko-KR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 결과에서 최적 대안의 </a:t>
            </a:r>
            <a:r>
              <a:rPr lang="en-US" altLang="ko-KR" dirty="0"/>
              <a:t>B/C</a:t>
            </a:r>
            <a:r>
              <a:rPr lang="ko-KR" altLang="en-US" dirty="0"/>
              <a:t>가 </a:t>
            </a:r>
            <a:r>
              <a:rPr lang="en-US" altLang="ko-KR" dirty="0"/>
              <a:t>0.9</a:t>
            </a:r>
            <a:r>
              <a:rPr lang="ko-KR" altLang="en-US" dirty="0"/>
              <a:t>를 상회하는 사업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단계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>
                <a:solidFill>
                  <a:srgbClr val="FF0000"/>
                </a:solidFill>
              </a:rPr>
              <a:t> 법적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정책적 타당성과 민자 가능 유형을 판단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단계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경제성확보</a:t>
            </a:r>
            <a:r>
              <a:rPr lang="en-US" altLang="ko-KR" dirty="0"/>
              <a:t>, </a:t>
            </a:r>
            <a:r>
              <a:rPr lang="ko-KR" altLang="en-US" dirty="0"/>
              <a:t>관리의 용이성</a:t>
            </a:r>
            <a:r>
              <a:rPr lang="en-US" altLang="ko-KR" dirty="0"/>
              <a:t>, </a:t>
            </a:r>
            <a:r>
              <a:rPr lang="ko-KR" altLang="en-US" dirty="0"/>
              <a:t>창의성 및 효율성</a:t>
            </a:r>
            <a:r>
              <a:rPr lang="en-US" altLang="ko-KR" dirty="0"/>
              <a:t>, </a:t>
            </a:r>
            <a:r>
              <a:rPr lang="ko-KR" altLang="en-US" dirty="0"/>
              <a:t>위험배분</a:t>
            </a:r>
            <a:r>
              <a:rPr lang="en-US" altLang="ko-KR" dirty="0"/>
              <a:t>, </a:t>
            </a:r>
            <a:r>
              <a:rPr lang="ko-KR" altLang="en-US" dirty="0"/>
              <a:t>공공성 확보 등을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Checklist</a:t>
            </a:r>
            <a:r>
              <a:rPr lang="ko-KR" altLang="en-US" dirty="0"/>
              <a:t>를 통한 정성적 평가와 </a:t>
            </a:r>
            <a:r>
              <a:rPr lang="ko-KR" altLang="en-US" dirty="0" err="1"/>
              <a:t>재무성</a:t>
            </a:r>
            <a:r>
              <a:rPr lang="ko-KR" altLang="en-US" dirty="0"/>
              <a:t> 분석을 통한 </a:t>
            </a:r>
            <a:r>
              <a:rPr lang="en-US" altLang="ko-KR" dirty="0"/>
              <a:t>“</a:t>
            </a:r>
            <a:r>
              <a:rPr lang="ko-KR" altLang="en-US" dirty="0"/>
              <a:t>민간투자 가능성</a:t>
            </a:r>
            <a:r>
              <a:rPr lang="en-US" altLang="ko-KR" dirty="0"/>
              <a:t>”</a:t>
            </a:r>
            <a:r>
              <a:rPr lang="ko-KR" altLang="en-US" dirty="0"/>
              <a:t>을 검토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/>
              <a:t>재무성</a:t>
            </a:r>
            <a:r>
              <a:rPr lang="ko-KR" altLang="en-US" dirty="0"/>
              <a:t> 분석은 수익형</a:t>
            </a:r>
            <a:r>
              <a:rPr lang="en-US" altLang="ko-KR" dirty="0"/>
              <a:t>(BTO)</a:t>
            </a:r>
            <a:r>
              <a:rPr lang="ko-KR" altLang="en-US" dirty="0"/>
              <a:t>사업에만 수행</a:t>
            </a:r>
            <a:r>
              <a:rPr lang="en-US" altLang="ko-KR" dirty="0"/>
              <a:t>. </a:t>
            </a:r>
            <a:r>
              <a:rPr lang="ko-KR" altLang="en-US" dirty="0"/>
              <a:t>민간투자사업의 선정원칙 중 수익자 부담능력원칙과 수익성 원칙에서 </a:t>
            </a:r>
            <a:r>
              <a:rPr lang="en-US" altLang="ko-KR" dirty="0"/>
              <a:t>BTL</a:t>
            </a:r>
            <a:r>
              <a:rPr lang="ko-KR" altLang="en-US" dirty="0"/>
              <a:t>은 예외로 적용되기 때문임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민간투자 적격성 조사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00B050"/>
                </a:solidFill>
              </a:rPr>
              <a:t>대상 중 민간투자사업 추진 여부 결정</a:t>
            </a:r>
            <a:endParaRPr lang="en-US" altLang="ko-KR" dirty="0">
              <a:solidFill>
                <a:srgbClr val="00B05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민간투자 가능성 </a:t>
            </a:r>
            <a:r>
              <a:rPr lang="en-US" altLang="ko-KR" dirty="0"/>
              <a:t>Checklist</a:t>
            </a:r>
            <a:r>
              <a:rPr lang="ko-KR" altLang="en-US" dirty="0"/>
              <a:t>를 통해서 사업의 구체성이 높은 사업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종합평가에서 재정사업보다는 민자사업으로 적절한 것으로 평가된 사업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예비타당성조사의 종합평가에서 타당성을 확보한 사업</a:t>
            </a:r>
            <a:r>
              <a:rPr lang="en-US" altLang="ko-KR" dirty="0"/>
              <a:t>(AHP ≥0.5)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VFM(Value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For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Money)</a:t>
            </a:r>
            <a:r>
              <a:rPr lang="ko-KR" altLang="en-US" dirty="0">
                <a:solidFill>
                  <a:srgbClr val="FF0000"/>
                </a:solidFill>
              </a:rPr>
              <a:t> 분석을 수행하여 결정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4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FE4A3BE-2FB1-484F-82EC-93B221E19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8"/>
          <a:stretch/>
        </p:blipFill>
        <p:spPr>
          <a:xfrm>
            <a:off x="2530343" y="1497949"/>
            <a:ext cx="4845311" cy="4685137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AB995E72-976C-423F-82A9-9219A9F4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민간투자가능성 추진절차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C898D-E820-4E31-B90C-50C1D7B55504}"/>
              </a:ext>
            </a:extLst>
          </p:cNvPr>
          <p:cNvSpPr txBox="1"/>
          <p:nvPr/>
        </p:nvSpPr>
        <p:spPr>
          <a:xfrm>
            <a:off x="444500" y="3949100"/>
            <a:ext cx="2334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①민간투자 가능성 검토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단계 체크리스트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단계 체크리스트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6BBBA-AD04-4B62-84BB-3E2C575BC69C}"/>
              </a:ext>
            </a:extLst>
          </p:cNvPr>
          <p:cNvSpPr txBox="1"/>
          <p:nvPr/>
        </p:nvSpPr>
        <p:spPr>
          <a:xfrm>
            <a:off x="444500" y="4776765"/>
            <a:ext cx="2334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②민간투자 적격성 조사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VFM </a:t>
            </a:r>
          </a:p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- PFI vs PSC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69E51-6229-4514-A4CA-69F9C9B02826}"/>
              </a:ext>
            </a:extLst>
          </p:cNvPr>
          <p:cNvSpPr txBox="1"/>
          <p:nvPr/>
        </p:nvSpPr>
        <p:spPr>
          <a:xfrm>
            <a:off x="3957560" y="3840517"/>
            <a:ext cx="1034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그림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III-4]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77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4463416" y="8044"/>
            <a:ext cx="544258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AB995E72-976C-423F-82A9-9219A9F4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민간투자가능성 추진절차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3CF185-F130-4FDD-93D2-E14D9357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25" y="1223982"/>
            <a:ext cx="5094793" cy="53550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9C898D-E820-4E31-B90C-50C1D7B55504}"/>
              </a:ext>
            </a:extLst>
          </p:cNvPr>
          <p:cNvSpPr txBox="1"/>
          <p:nvPr/>
        </p:nvSpPr>
        <p:spPr>
          <a:xfrm>
            <a:off x="1000365" y="3694858"/>
            <a:ext cx="2334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①민간투자 가능성 검토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6BBBA-AD04-4B62-84BB-3E2C575BC69C}"/>
              </a:ext>
            </a:extLst>
          </p:cNvPr>
          <p:cNvSpPr txBox="1"/>
          <p:nvPr/>
        </p:nvSpPr>
        <p:spPr>
          <a:xfrm>
            <a:off x="6943320" y="6225124"/>
            <a:ext cx="2334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②민간투자 적격성 조사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0297884-4F47-4384-AD11-7CF26A9A86FD}"/>
              </a:ext>
            </a:extLst>
          </p:cNvPr>
          <p:cNvSpPr/>
          <p:nvPr/>
        </p:nvSpPr>
        <p:spPr>
          <a:xfrm>
            <a:off x="3117637" y="5074975"/>
            <a:ext cx="1538515" cy="817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8E1C4-A18F-4950-8EBC-BC72E335EA0F}"/>
              </a:ext>
            </a:extLst>
          </p:cNvPr>
          <p:cNvSpPr txBox="1"/>
          <p:nvPr/>
        </p:nvSpPr>
        <p:spPr>
          <a:xfrm>
            <a:off x="2309143" y="4112037"/>
            <a:ext cx="1269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III-17&gt;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84CDE1B-A81A-484E-A801-DE537610E652}"/>
              </a:ext>
            </a:extLst>
          </p:cNvPr>
          <p:cNvSpPr/>
          <p:nvPr/>
        </p:nvSpPr>
        <p:spPr>
          <a:xfrm>
            <a:off x="3117637" y="3585456"/>
            <a:ext cx="1538515" cy="536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90E91-7F02-4877-B1BB-E337D6EB6574}"/>
              </a:ext>
            </a:extLst>
          </p:cNvPr>
          <p:cNvSpPr txBox="1"/>
          <p:nvPr/>
        </p:nvSpPr>
        <p:spPr>
          <a:xfrm>
            <a:off x="2309143" y="5870352"/>
            <a:ext cx="1269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III-17&gt;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A8F1CD3F-4936-4D1A-8316-C0CCC859BE2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77838" y="6376755"/>
            <a:ext cx="1865482" cy="225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7153AC-A8D2-46C6-8FE6-1CE8F25BFE5A}"/>
              </a:ext>
            </a:extLst>
          </p:cNvPr>
          <p:cNvSpPr txBox="1"/>
          <p:nvPr/>
        </p:nvSpPr>
        <p:spPr>
          <a:xfrm>
            <a:off x="7248527" y="5933874"/>
            <a:ext cx="1510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VFM(PFI vs PSC)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477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민자연계방안의 </a:t>
            </a:r>
            <a:r>
              <a:rPr lang="en-US" altLang="ko-KR" dirty="0"/>
              <a:t>Checklist </a:t>
            </a:r>
            <a:r>
              <a:rPr lang="ko-KR" altLang="en-US" dirty="0"/>
              <a:t>평가항목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CF2AEEF-A158-4DC9-9B69-754E2275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31" y="1267201"/>
            <a:ext cx="4773935" cy="522965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3E73F51-69E5-48FB-8A31-7C4548D8F7D3}"/>
              </a:ext>
            </a:extLst>
          </p:cNvPr>
          <p:cNvSpPr/>
          <p:nvPr/>
        </p:nvSpPr>
        <p:spPr>
          <a:xfrm>
            <a:off x="2645923" y="1932562"/>
            <a:ext cx="4649822" cy="1556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6C7BF6-91DC-4C4D-BACD-72B4323D08E3}"/>
              </a:ext>
            </a:extLst>
          </p:cNvPr>
          <p:cNvSpPr/>
          <p:nvPr/>
        </p:nvSpPr>
        <p:spPr>
          <a:xfrm>
            <a:off x="2645923" y="3511910"/>
            <a:ext cx="4649822" cy="29018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9F54BE-6F7B-40D8-B0AA-B93F8434960C}"/>
              </a:ext>
            </a:extLst>
          </p:cNvPr>
          <p:cNvSpPr/>
          <p:nvPr/>
        </p:nvSpPr>
        <p:spPr>
          <a:xfrm>
            <a:off x="5739442" y="4692770"/>
            <a:ext cx="442822" cy="184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C1A793-B973-40E6-B984-92534C72DE50}"/>
              </a:ext>
            </a:extLst>
          </p:cNvPr>
          <p:cNvSpPr/>
          <p:nvPr/>
        </p:nvSpPr>
        <p:spPr>
          <a:xfrm>
            <a:off x="6372045" y="2403894"/>
            <a:ext cx="684363" cy="2357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5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공신력 있는 자료의 사용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기본자료로는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수도권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위치한 사업인 경우 수도권교통본부의 의뢰로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서울시정개발연구원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경기개발연구원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인천발전연구원에서 구축한 현재와 장래의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O/D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및 네트워크 자료를 사용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전국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지역 간 연계 교통시설 및 기타 지역에 위치한 사업인 경우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한국교통연구원 국가교통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DB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센터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 구축한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국가교통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DB(Korea Transport Database: KTDB)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활용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331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1</a:t>
            </a:r>
            <a:r>
              <a:rPr lang="ko-KR" altLang="en-US" dirty="0"/>
              <a:t>단계 </a:t>
            </a:r>
            <a:r>
              <a:rPr lang="en-US" altLang="ko-KR" dirty="0"/>
              <a:t>Checklist </a:t>
            </a:r>
            <a:r>
              <a:rPr lang="ko-KR" altLang="en-US" dirty="0"/>
              <a:t>평가 수행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법적 검토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민간투자법상의 민간투자대상이 되는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사회기반시설 유형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III-18&gt;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속하는지 여부를 검토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정책적 타당성 평가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SOC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중장기 계획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 또는 주무관청의 투자정책 방향과 투자우선순위 등에 적합한지에 대하여 평가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사회기반시설과 관련된 중장기 계획 및 국가투자 우선순위에 부합하는 사업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B050"/>
                </a:solidFill>
              </a:rPr>
              <a:t>수익자 부담 원칙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수익성 원칙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사업편익의 원칙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효율성 원칙</a:t>
            </a:r>
            <a:r>
              <a:rPr lang="en-US" altLang="ko-KR" dirty="0"/>
              <a:t> </a:t>
            </a:r>
            <a:r>
              <a:rPr lang="ko-KR" altLang="en-US" dirty="0"/>
              <a:t>등의 민간투자사업 선정 원칙에 부합하여 국가정책상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민간투자방식으로 추진하는 것이 더 효율적이라고 인정되는 사업</a:t>
            </a:r>
            <a:endParaRPr lang="en-US" altLang="ko-KR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“</a:t>
            </a:r>
            <a:r>
              <a:rPr lang="ko-KR" altLang="en-US" dirty="0"/>
              <a:t>법적</a:t>
            </a:r>
            <a:r>
              <a:rPr lang="en-US" altLang="ko-KR" dirty="0"/>
              <a:t>·</a:t>
            </a:r>
            <a:r>
              <a:rPr lang="ko-KR" altLang="en-US" dirty="0"/>
              <a:t>정책적 타당성 평가</a:t>
            </a:r>
            <a:r>
              <a:rPr lang="en-US" altLang="ko-KR" dirty="0"/>
              <a:t>”</a:t>
            </a:r>
            <a:r>
              <a:rPr lang="ko-KR" altLang="en-US" dirty="0"/>
              <a:t>의 모든 문항에서 </a:t>
            </a:r>
            <a:r>
              <a:rPr lang="en-US" altLang="ko-KR" dirty="0"/>
              <a:t>“Yes”</a:t>
            </a:r>
            <a:r>
              <a:rPr lang="ko-KR" altLang="en-US" dirty="0"/>
              <a:t>일 경우 민간투자 대상사업으로 판단하고 </a:t>
            </a:r>
            <a:r>
              <a:rPr lang="en-US" altLang="ko-KR" dirty="0"/>
              <a:t>“</a:t>
            </a:r>
            <a:r>
              <a:rPr lang="ko-KR" altLang="en-US" dirty="0"/>
              <a:t>민자가능유형 판단’ 평가를 수행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100" dirty="0">
                <a:solidFill>
                  <a:srgbClr val="00B050"/>
                </a:solidFill>
              </a:rPr>
              <a:t>수익자부담원칙</a:t>
            </a:r>
            <a:r>
              <a:rPr lang="en-US" altLang="ko-KR" sz="1100" dirty="0">
                <a:solidFill>
                  <a:srgbClr val="00B050"/>
                </a:solidFill>
              </a:rPr>
              <a:t>(BTL </a:t>
            </a:r>
            <a:r>
              <a:rPr lang="ko-KR" altLang="en-US" sz="1100" dirty="0">
                <a:solidFill>
                  <a:srgbClr val="00B050"/>
                </a:solidFill>
              </a:rPr>
              <a:t>사업은 예외</a:t>
            </a:r>
            <a:r>
              <a:rPr lang="en-US" altLang="ko-KR" sz="1100" dirty="0">
                <a:solidFill>
                  <a:srgbClr val="00B050"/>
                </a:solidFill>
              </a:rPr>
              <a:t>): </a:t>
            </a:r>
            <a:r>
              <a:rPr lang="ko-KR" altLang="en-US" sz="1100" dirty="0">
                <a:solidFill>
                  <a:srgbClr val="00B050"/>
                </a:solidFill>
              </a:rPr>
              <a:t>기존 </a:t>
            </a:r>
            <a:r>
              <a:rPr lang="ko-KR" altLang="en-US" sz="1100" dirty="0" err="1">
                <a:solidFill>
                  <a:srgbClr val="00B050"/>
                </a:solidFill>
              </a:rPr>
              <a:t>저부담의</a:t>
            </a:r>
            <a:r>
              <a:rPr lang="ko-KR" altLang="en-US" sz="1100" dirty="0">
                <a:solidFill>
                  <a:srgbClr val="00B050"/>
                </a:solidFill>
              </a:rPr>
              <a:t> 이용시설에 대비해 양질의 서비스를 제공하는 것이 가능하고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이용자가 이러한 고편익에 상응하는 </a:t>
            </a:r>
            <a:r>
              <a:rPr lang="ko-KR" altLang="en-US" sz="1100" dirty="0" err="1">
                <a:solidFill>
                  <a:srgbClr val="00B050"/>
                </a:solidFill>
              </a:rPr>
              <a:t>고부담</a:t>
            </a:r>
            <a:r>
              <a:rPr lang="ko-KR" altLang="en-US" sz="1100" dirty="0">
                <a:solidFill>
                  <a:srgbClr val="00B050"/>
                </a:solidFill>
              </a:rPr>
              <a:t> 사용료를 부담할 의사가 있다고 판단되는 사업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100" dirty="0">
                <a:solidFill>
                  <a:srgbClr val="00B050"/>
                </a:solidFill>
              </a:rPr>
              <a:t>수익성원칙</a:t>
            </a:r>
            <a:r>
              <a:rPr lang="en-US" altLang="ko-KR" sz="1100" dirty="0">
                <a:solidFill>
                  <a:srgbClr val="00B050"/>
                </a:solidFill>
              </a:rPr>
              <a:t>(BTL </a:t>
            </a:r>
            <a:r>
              <a:rPr lang="ko-KR" altLang="en-US" sz="1100" dirty="0">
                <a:solidFill>
                  <a:srgbClr val="00B050"/>
                </a:solidFill>
              </a:rPr>
              <a:t>사업은 예외</a:t>
            </a:r>
            <a:r>
              <a:rPr lang="en-US" altLang="ko-KR" sz="1100" dirty="0">
                <a:solidFill>
                  <a:srgbClr val="00B050"/>
                </a:solidFill>
              </a:rPr>
              <a:t>): </a:t>
            </a:r>
            <a:r>
              <a:rPr lang="ko-KR" altLang="en-US" sz="1100" dirty="0">
                <a:solidFill>
                  <a:srgbClr val="00B050"/>
                </a:solidFill>
              </a:rPr>
              <a:t>정부가 허용 가능하고 이용자가 지불 가능한 사용료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정부가 지원 가능한 건설보조금 </a:t>
            </a:r>
            <a:r>
              <a:rPr lang="ko-KR" altLang="en-US" sz="1100" dirty="0" err="1">
                <a:solidFill>
                  <a:srgbClr val="00B050"/>
                </a:solidFill>
              </a:rPr>
              <a:t>수준하에서</a:t>
            </a:r>
            <a:r>
              <a:rPr lang="ko-KR" altLang="en-US" sz="1100" dirty="0">
                <a:solidFill>
                  <a:srgbClr val="00B050"/>
                </a:solidFill>
              </a:rPr>
              <a:t> 민간사업자가 투자를 충족시킬 수 있는 수익률을 확보할 수 있는 사업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100" dirty="0">
                <a:solidFill>
                  <a:srgbClr val="00B050"/>
                </a:solidFill>
              </a:rPr>
              <a:t>사업편익의 원칙</a:t>
            </a:r>
            <a:r>
              <a:rPr lang="en-US" altLang="ko-KR" sz="1100" dirty="0">
                <a:solidFill>
                  <a:srgbClr val="00B050"/>
                </a:solidFill>
              </a:rPr>
              <a:t>: </a:t>
            </a:r>
            <a:r>
              <a:rPr lang="ko-KR" altLang="en-US" sz="1100" dirty="0">
                <a:solidFill>
                  <a:srgbClr val="00B050"/>
                </a:solidFill>
              </a:rPr>
              <a:t>정부재정사업 추진 시 예산제약 등으로 조기 시설건설과 서비스 제공이 어려우나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민간투자사업으로 추진 시 목표연도 내 사업을 완료함으로써 사업편익의 조기 창출효과가 날 사업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100" dirty="0">
                <a:solidFill>
                  <a:srgbClr val="00B050"/>
                </a:solidFill>
              </a:rPr>
              <a:t>효율성 원칙</a:t>
            </a:r>
            <a:r>
              <a:rPr lang="en-US" altLang="ko-KR" sz="1100" dirty="0">
                <a:solidFill>
                  <a:srgbClr val="00B050"/>
                </a:solidFill>
              </a:rPr>
              <a:t>: </a:t>
            </a:r>
            <a:r>
              <a:rPr lang="ko-KR" altLang="en-US" sz="1100" dirty="0">
                <a:solidFill>
                  <a:srgbClr val="00B050"/>
                </a:solidFill>
              </a:rPr>
              <a:t>민간의 창의를 활용한 </a:t>
            </a:r>
            <a:r>
              <a:rPr lang="en-US" altLang="ko-KR" sz="1100" dirty="0">
                <a:solidFill>
                  <a:srgbClr val="00B050"/>
                </a:solidFill>
              </a:rPr>
              <a:t>SOC </a:t>
            </a:r>
            <a:r>
              <a:rPr lang="ko-KR" altLang="en-US" sz="1100" dirty="0">
                <a:solidFill>
                  <a:srgbClr val="00B050"/>
                </a:solidFill>
              </a:rPr>
              <a:t>건설</a:t>
            </a:r>
            <a:r>
              <a:rPr lang="en-US" altLang="ko-KR" sz="1100" dirty="0">
                <a:solidFill>
                  <a:srgbClr val="00B050"/>
                </a:solidFill>
                <a:sym typeface="Symbol" panose="05050102010706020507" pitchFamily="18" charset="2"/>
              </a:rPr>
              <a:t></a:t>
            </a:r>
            <a:r>
              <a:rPr lang="ko-KR" altLang="en-US" sz="1100" dirty="0">
                <a:solidFill>
                  <a:srgbClr val="00B050"/>
                </a:solidFill>
              </a:rPr>
              <a:t>운영의 효율 제고</a:t>
            </a:r>
            <a:r>
              <a:rPr lang="en-US" altLang="ko-KR" sz="1100" dirty="0">
                <a:solidFill>
                  <a:srgbClr val="00B050"/>
                </a:solidFill>
              </a:rPr>
              <a:t>, </a:t>
            </a:r>
            <a:r>
              <a:rPr lang="ko-KR" altLang="en-US" sz="1100" dirty="0">
                <a:solidFill>
                  <a:srgbClr val="00B050"/>
                </a:solidFill>
              </a:rPr>
              <a:t>정부재정 시설과의 경쟁 촉진으로 서비스 질 제고 등이 기대되는 사업</a:t>
            </a:r>
            <a:endParaRPr lang="en-US" altLang="ko-KR" sz="1100" dirty="0">
              <a:solidFill>
                <a:srgbClr val="00B050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AD3A70C6-9BDC-4FCE-B853-A3F754C148B2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515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1</a:t>
            </a:r>
            <a:r>
              <a:rPr lang="ko-KR" altLang="en-US" dirty="0"/>
              <a:t>단계 </a:t>
            </a:r>
            <a:r>
              <a:rPr lang="en-US" altLang="ko-KR" dirty="0"/>
              <a:t>Checklist </a:t>
            </a:r>
            <a:r>
              <a:rPr lang="ko-KR" altLang="en-US" dirty="0"/>
              <a:t>평가 수행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4257676" y="8044"/>
            <a:ext cx="564832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 defTabSz="914400" latinLnBrk="1">
              <a:lnSpc>
                <a:spcPct val="120000"/>
              </a:lnSpc>
              <a:spcBef>
                <a:spcPct val="0"/>
              </a:spcBef>
              <a:buNone/>
              <a:defRPr sz="16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절 민자연계방안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예비타당성조사에서의 민간투자 가능성 검토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AEC279-1E78-48FB-BF12-B5018BC6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8" y="1203440"/>
            <a:ext cx="5072743" cy="56033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07FDEDF-9795-4E1F-A672-FBCE5AABC36E}"/>
              </a:ext>
            </a:extLst>
          </p:cNvPr>
          <p:cNvSpPr/>
          <p:nvPr/>
        </p:nvSpPr>
        <p:spPr>
          <a:xfrm>
            <a:off x="2665379" y="1212715"/>
            <a:ext cx="2801566" cy="207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116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1</a:t>
            </a:r>
            <a:r>
              <a:rPr lang="ko-KR" altLang="en-US" dirty="0"/>
              <a:t>단계 </a:t>
            </a:r>
            <a:r>
              <a:rPr lang="en-US" altLang="ko-KR" dirty="0"/>
              <a:t>Checklist </a:t>
            </a:r>
            <a:r>
              <a:rPr lang="ko-KR" altLang="en-US" dirty="0"/>
              <a:t>평가 수행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민자가능유형 판단</a:t>
            </a:r>
            <a:r>
              <a:rPr lang="ko-KR" altLang="en-US" dirty="0"/>
              <a:t>에서는 당해 사업이 민간투자 대상사업으로서 </a:t>
            </a:r>
            <a:r>
              <a:rPr lang="en-US" altLang="ko-KR" dirty="0">
                <a:solidFill>
                  <a:srgbClr val="FF0000"/>
                </a:solidFill>
              </a:rPr>
              <a:t>BTO(</a:t>
            </a:r>
            <a:r>
              <a:rPr lang="ko-KR" altLang="en-US" dirty="0">
                <a:solidFill>
                  <a:srgbClr val="FF0000"/>
                </a:solidFill>
              </a:rPr>
              <a:t>수익형 민자사업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</a:t>
            </a:r>
            <a:r>
              <a:rPr lang="ko-KR" altLang="en-US" dirty="0"/>
              <a:t>또는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BTL(</a:t>
            </a:r>
            <a:r>
              <a:rPr lang="ko-KR" altLang="en-US" dirty="0">
                <a:solidFill>
                  <a:srgbClr val="FF0000"/>
                </a:solidFill>
              </a:rPr>
              <a:t>임대형 민자사업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/>
              <a:t>유형을 판단한다</a:t>
            </a:r>
            <a:r>
              <a:rPr lang="en-US" altLang="ko-KR" dirty="0"/>
              <a:t>. 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“</a:t>
            </a:r>
            <a:r>
              <a:rPr lang="ko-KR" altLang="en-US" dirty="0"/>
              <a:t>민자가능유형 판단</a:t>
            </a:r>
            <a:r>
              <a:rPr lang="en-US" altLang="ko-KR" dirty="0"/>
              <a:t>”</a:t>
            </a:r>
            <a:r>
              <a:rPr lang="ko-KR" altLang="en-US" dirty="0"/>
              <a:t>에서 </a:t>
            </a:r>
            <a:r>
              <a:rPr lang="ko-KR" altLang="en-US" dirty="0">
                <a:solidFill>
                  <a:srgbClr val="FF0000"/>
                </a:solidFill>
              </a:rPr>
              <a:t>모든 문항에 </a:t>
            </a:r>
            <a:r>
              <a:rPr lang="en-US" altLang="ko-KR" dirty="0">
                <a:solidFill>
                  <a:srgbClr val="FF0000"/>
                </a:solidFill>
              </a:rPr>
              <a:t>“Yes”</a:t>
            </a:r>
            <a:r>
              <a:rPr lang="ko-KR" altLang="en-US" dirty="0">
                <a:solidFill>
                  <a:srgbClr val="FF0000"/>
                </a:solidFill>
              </a:rPr>
              <a:t>일 경우</a:t>
            </a:r>
            <a:r>
              <a:rPr lang="en-US" altLang="ko-KR" dirty="0">
                <a:solidFill>
                  <a:srgbClr val="FF0000"/>
                </a:solidFill>
              </a:rPr>
              <a:t>, BTO </a:t>
            </a:r>
            <a:r>
              <a:rPr lang="ko-KR" altLang="en-US" dirty="0">
                <a:solidFill>
                  <a:srgbClr val="FF0000"/>
                </a:solidFill>
              </a:rPr>
              <a:t>사업군에 해당</a:t>
            </a:r>
            <a:r>
              <a:rPr lang="ko-KR" altLang="en-US" dirty="0"/>
              <a:t>하는 것으로 판단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BTL </a:t>
            </a:r>
            <a:r>
              <a:rPr lang="ko-KR" altLang="en-US" dirty="0">
                <a:solidFill>
                  <a:srgbClr val="FF0000"/>
                </a:solidFill>
              </a:rPr>
              <a:t>사업</a:t>
            </a:r>
            <a:r>
              <a:rPr lang="ko-KR" altLang="en-US" dirty="0"/>
              <a:t>으로 평가된 사업에 대해서는 </a:t>
            </a:r>
            <a:r>
              <a:rPr lang="ko-KR" altLang="en-US" dirty="0" err="1"/>
              <a:t>재무성</a:t>
            </a:r>
            <a:r>
              <a:rPr lang="ko-KR" altLang="en-US" dirty="0"/>
              <a:t> 분석을 수행하지 않으며</a:t>
            </a:r>
            <a:r>
              <a:rPr lang="en-US" altLang="ko-KR" dirty="0"/>
              <a:t>, </a:t>
            </a:r>
            <a:r>
              <a:rPr lang="ko-KR" altLang="en-US" dirty="0"/>
              <a:t>예비타당성조사 단계에서 민자사업으로서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민간투자 유치 가능성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이 없는 것으로 평가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54EEC0A-86E5-4C93-8DF6-0F9CB21652E7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DA0DA59-A210-4688-A341-5D5FCE17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45" y="3463157"/>
            <a:ext cx="6378510" cy="27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04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/>
              <a:t>. 1</a:t>
            </a:r>
            <a:r>
              <a:rPr lang="ko-KR" altLang="en-US"/>
              <a:t>단계 </a:t>
            </a:r>
            <a:r>
              <a:rPr lang="en-US" altLang="ko-KR"/>
              <a:t>Checklist </a:t>
            </a:r>
            <a:r>
              <a:rPr lang="ko-KR" altLang="en-US"/>
              <a:t>평가 </a:t>
            </a:r>
            <a:r>
              <a:rPr lang="ko-KR" altLang="en-US" dirty="0"/>
              <a:t>수행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4200526" y="8044"/>
            <a:ext cx="570547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r" defTabSz="914400" latinLnBrk="1">
              <a:lnSpc>
                <a:spcPct val="120000"/>
              </a:lnSpc>
              <a:spcBef>
                <a:spcPct val="0"/>
              </a:spcBef>
              <a:buNone/>
              <a:defRPr sz="16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절 민자연계방안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예비타당성조사에서의 민간투자 가능성 검토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9356706-5A84-425A-9DBA-B54F564D6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67" y="1859608"/>
            <a:ext cx="5710464" cy="41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5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/>
              <a:t>재무성</a:t>
            </a:r>
            <a:r>
              <a:rPr lang="ko-KR" altLang="en-US" dirty="0"/>
              <a:t> 분석의 수행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단계 </a:t>
            </a:r>
            <a:r>
              <a:rPr lang="en-US" altLang="ko-KR" dirty="0">
                <a:solidFill>
                  <a:srgbClr val="FF0000"/>
                </a:solidFill>
              </a:rPr>
              <a:t>Checklist</a:t>
            </a:r>
            <a:r>
              <a:rPr lang="ko-KR" altLang="en-US" dirty="0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법적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정책적 타당성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  <a:r>
              <a:rPr lang="ko-KR" altLang="en-US" dirty="0">
                <a:solidFill>
                  <a:srgbClr val="FF0000"/>
                </a:solidFill>
              </a:rPr>
              <a:t>을 확보하며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동시에 </a:t>
            </a:r>
            <a:r>
              <a:rPr lang="en-US" altLang="ko-KR" dirty="0">
                <a:solidFill>
                  <a:srgbClr val="FF0000"/>
                </a:solidFill>
              </a:rPr>
              <a:t>BTO </a:t>
            </a:r>
            <a:r>
              <a:rPr lang="ko-KR" altLang="en-US" dirty="0">
                <a:solidFill>
                  <a:srgbClr val="FF0000"/>
                </a:solidFill>
              </a:rPr>
              <a:t>사업으로 추진 가능한 사업에 한하여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수행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Checklist</a:t>
            </a:r>
            <a:r>
              <a:rPr lang="ko-KR" altLang="en-US" dirty="0"/>
              <a:t>에서 </a:t>
            </a:r>
            <a:r>
              <a:rPr lang="en-US" altLang="ko-KR" dirty="0"/>
              <a:t>BTL </a:t>
            </a:r>
            <a:r>
              <a:rPr lang="ko-KR" altLang="en-US" dirty="0"/>
              <a:t>사업으로 추진하는 것이 적절한 것으로 평가된 사업이나 </a:t>
            </a:r>
            <a:r>
              <a:rPr lang="ko-KR" altLang="en-US" dirty="0" err="1"/>
              <a:t>사업주무부서의</a:t>
            </a:r>
            <a:r>
              <a:rPr lang="ko-KR" altLang="en-US" dirty="0"/>
              <a:t> 사업계획서에 </a:t>
            </a:r>
            <a:r>
              <a:rPr lang="en-US" altLang="ko-KR" dirty="0">
                <a:solidFill>
                  <a:srgbClr val="FF0000"/>
                </a:solidFill>
              </a:rPr>
              <a:t>BTL </a:t>
            </a:r>
            <a:r>
              <a:rPr lang="ko-KR" altLang="en-US" dirty="0">
                <a:solidFill>
                  <a:srgbClr val="FF0000"/>
                </a:solidFill>
              </a:rPr>
              <a:t>사업으로 제시된 사업 역시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수행하지 않음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0E0C7BB-089B-4E76-B896-EA6048BDFBCC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01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2</a:t>
            </a:r>
            <a:r>
              <a:rPr lang="ko-KR" altLang="en-US" dirty="0"/>
              <a:t>단계 </a:t>
            </a:r>
            <a:r>
              <a:rPr lang="en-US" altLang="ko-KR" dirty="0"/>
              <a:t>Checklist </a:t>
            </a:r>
            <a:r>
              <a:rPr lang="ko-KR" altLang="en-US" dirty="0"/>
              <a:t>평가 수행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단계 </a:t>
            </a:r>
            <a:r>
              <a:rPr lang="en-US" altLang="ko-KR" dirty="0">
                <a:solidFill>
                  <a:srgbClr val="FF0000"/>
                </a:solidFill>
              </a:rPr>
              <a:t>Checklist </a:t>
            </a:r>
            <a:r>
              <a:rPr lang="ko-KR" altLang="en-US" dirty="0"/>
              <a:t>평가수행 절차는 경제성 분석 및 </a:t>
            </a:r>
            <a:r>
              <a:rPr lang="ko-KR" altLang="en-US" dirty="0" err="1"/>
              <a:t>재무성</a:t>
            </a:r>
            <a:r>
              <a:rPr lang="ko-KR" altLang="en-US" dirty="0"/>
              <a:t> 분석의 결과와 기초자료 분석</a:t>
            </a:r>
            <a:r>
              <a:rPr lang="en-US" altLang="ko-KR" dirty="0"/>
              <a:t>, </a:t>
            </a:r>
            <a:r>
              <a:rPr lang="ko-KR" altLang="en-US" dirty="0"/>
              <a:t>파악된 쟁점</a:t>
            </a:r>
            <a:r>
              <a:rPr lang="en-US" altLang="ko-KR" dirty="0"/>
              <a:t>, </a:t>
            </a:r>
            <a:r>
              <a:rPr lang="ko-KR" altLang="en-US" dirty="0"/>
              <a:t>유사사업의 사례 등을 고려하여 각 설문항목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사업의 경제성 확보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관리의 용이성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창의성 및 효율성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위험배분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공공성 확보</a:t>
            </a:r>
            <a:r>
              <a:rPr lang="en-US" altLang="ko-KR" dirty="0"/>
              <a:t>)</a:t>
            </a:r>
            <a:r>
              <a:rPr lang="ko-KR" altLang="en-US" dirty="0"/>
              <a:t>에 대하여 </a:t>
            </a:r>
            <a:r>
              <a:rPr lang="ko-KR" altLang="en-US" dirty="0">
                <a:solidFill>
                  <a:srgbClr val="FF0000"/>
                </a:solidFill>
              </a:rPr>
              <a:t>정성적 평가를 수행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1DE307-8F39-44B1-8F7D-692F611EC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517"/>
          <a:stretch/>
        </p:blipFill>
        <p:spPr>
          <a:xfrm>
            <a:off x="1780131" y="2726070"/>
            <a:ext cx="6345738" cy="3995941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A7B3FD54-0058-4D85-8AB6-209E4ACF4396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B854CD8-B55B-4D52-88AE-D488148C4933}"/>
              </a:ext>
            </a:extLst>
          </p:cNvPr>
          <p:cNvSpPr/>
          <p:nvPr/>
        </p:nvSpPr>
        <p:spPr>
          <a:xfrm>
            <a:off x="6932579" y="4228289"/>
            <a:ext cx="1141378" cy="9403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37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2</a:t>
            </a:r>
            <a:r>
              <a:rPr lang="ko-KR" altLang="en-US" dirty="0"/>
              <a:t>단계 </a:t>
            </a:r>
            <a:r>
              <a:rPr lang="en-US" altLang="ko-KR" dirty="0"/>
              <a:t>Checklist </a:t>
            </a:r>
            <a:r>
              <a:rPr lang="ko-KR" altLang="en-US" dirty="0"/>
              <a:t>평가 수행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F7A5B0B-5297-4D6E-92A1-698F9E08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70" y="1165682"/>
            <a:ext cx="4522858" cy="5669350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13EABFA9-DBC2-4D97-8232-642FD5FFEAC4}"/>
              </a:ext>
            </a:extLst>
          </p:cNvPr>
          <p:cNvSpPr txBox="1">
            <a:spLocks/>
          </p:cNvSpPr>
          <p:nvPr/>
        </p:nvSpPr>
        <p:spPr>
          <a:xfrm>
            <a:off x="4137660" y="8044"/>
            <a:ext cx="57683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민자연계방안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예비타당성조사에서의 민간투자 가능성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B8E8DCE-8BEA-4295-A80D-D33425C5D122}"/>
              </a:ext>
            </a:extLst>
          </p:cNvPr>
          <p:cNvCxnSpPr>
            <a:cxnSpLocks/>
          </p:cNvCxnSpPr>
          <p:nvPr/>
        </p:nvCxnSpPr>
        <p:spPr>
          <a:xfrm>
            <a:off x="4704272" y="5693434"/>
            <a:ext cx="2007079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204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경제성 분석과 </a:t>
            </a:r>
            <a:r>
              <a:rPr lang="ko-KR" altLang="en-US" dirty="0" err="1"/>
              <a:t>재무성</a:t>
            </a:r>
            <a:r>
              <a:rPr lang="ko-KR" altLang="en-US" dirty="0"/>
              <a:t> 분석 비교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 비교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Checklist</a:t>
            </a:r>
            <a:r>
              <a:rPr lang="ko-KR" altLang="en-US" dirty="0"/>
              <a:t>에서 ‘</a:t>
            </a:r>
            <a:r>
              <a:rPr lang="ko-KR" altLang="en-US" dirty="0" err="1"/>
              <a:t>법적ㆍ정책적</a:t>
            </a:r>
            <a:r>
              <a:rPr lang="ko-KR" altLang="en-US" dirty="0"/>
              <a:t> </a:t>
            </a:r>
            <a:r>
              <a:rPr lang="ko-KR" altLang="en-US" dirty="0" err="1"/>
              <a:t>타당성’을</a:t>
            </a:r>
            <a:r>
              <a:rPr lang="ko-KR" altLang="en-US" dirty="0"/>
              <a:t> 확보하며</a:t>
            </a:r>
            <a:r>
              <a:rPr lang="en-US" altLang="ko-KR" dirty="0"/>
              <a:t>, </a:t>
            </a:r>
            <a:r>
              <a:rPr lang="ko-KR" altLang="en-US" dirty="0"/>
              <a:t>동시에 </a:t>
            </a:r>
            <a:r>
              <a:rPr lang="en-US" altLang="ko-KR" dirty="0"/>
              <a:t>BTO </a:t>
            </a:r>
            <a:r>
              <a:rPr lang="ko-KR" altLang="en-US" dirty="0"/>
              <a:t>사업으로 추진 가능한 사업이나 </a:t>
            </a:r>
            <a:r>
              <a:rPr lang="ko-KR" altLang="en-US" dirty="0" err="1"/>
              <a:t>사업주무부서의</a:t>
            </a:r>
            <a:r>
              <a:rPr lang="ko-KR" altLang="en-US" dirty="0"/>
              <a:t> 사업계획서에 </a:t>
            </a:r>
            <a:r>
              <a:rPr lang="en-US" altLang="ko-KR" dirty="0">
                <a:solidFill>
                  <a:srgbClr val="FF0000"/>
                </a:solidFill>
              </a:rPr>
              <a:t>BTO </a:t>
            </a:r>
            <a:r>
              <a:rPr lang="ko-KR" altLang="en-US" dirty="0">
                <a:solidFill>
                  <a:srgbClr val="FF0000"/>
                </a:solidFill>
              </a:rPr>
              <a:t>사업</a:t>
            </a:r>
            <a:r>
              <a:rPr lang="ko-KR" altLang="en-US" dirty="0"/>
              <a:t>으로 제시된 사업을 대상으로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실시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측면에서 민간이 추진하기에 </a:t>
            </a:r>
            <a:r>
              <a:rPr lang="ko-KR" altLang="en-US" dirty="0">
                <a:solidFill>
                  <a:srgbClr val="FF0000"/>
                </a:solidFill>
              </a:rPr>
              <a:t>수익성이 부족한 사업</a:t>
            </a:r>
            <a:r>
              <a:rPr lang="ko-KR" altLang="en-US" dirty="0"/>
              <a:t>의 경우에도 효율성</a:t>
            </a:r>
            <a:r>
              <a:rPr lang="en-US" altLang="ko-KR" dirty="0"/>
              <a:t>·</a:t>
            </a:r>
            <a:r>
              <a:rPr lang="ko-KR" altLang="en-US" dirty="0"/>
              <a:t>창의성 등의 측면에서 공공부문보다는 민간부문에서 추진하는 것이 바람직할 경우 </a:t>
            </a:r>
            <a:r>
              <a:rPr lang="ko-KR" altLang="en-US" dirty="0">
                <a:solidFill>
                  <a:srgbClr val="FF0000"/>
                </a:solidFill>
              </a:rPr>
              <a:t>일정 수준의 재정지원</a:t>
            </a:r>
            <a:r>
              <a:rPr lang="ko-KR" altLang="en-US" dirty="0"/>
              <a:t>을 통해 민간사업으로 추진할 수 있으므로</a:t>
            </a:r>
            <a:r>
              <a:rPr lang="en-US" altLang="ko-KR" dirty="0"/>
              <a:t>, </a:t>
            </a:r>
            <a:r>
              <a:rPr lang="ko-KR" altLang="en-US" dirty="0"/>
              <a:t>이 경우에도 </a:t>
            </a:r>
            <a:r>
              <a:rPr lang="ko-KR" altLang="en-US" dirty="0">
                <a:solidFill>
                  <a:srgbClr val="FF0000"/>
                </a:solidFill>
              </a:rPr>
              <a:t>적정 재정지원 규모 산정을 위해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수행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경제성 분석</a:t>
            </a:r>
            <a:r>
              <a:rPr lang="ko-KR" altLang="en-US" dirty="0"/>
              <a:t>이란 공공사업의 비용과 편익을 </a:t>
            </a:r>
            <a:r>
              <a:rPr lang="ko-KR" altLang="en-US" dirty="0">
                <a:solidFill>
                  <a:srgbClr val="FF0000"/>
                </a:solidFill>
              </a:rPr>
              <a:t>국가 전체적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사회적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입장</a:t>
            </a:r>
            <a:r>
              <a:rPr lang="ko-KR" altLang="en-US" dirty="0"/>
              <a:t>에서 측정하고 이에 따라 경제적 수익성을 계산하여 타당성 여부를 결정하는 방법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</a:t>
            </a:r>
            <a:r>
              <a:rPr lang="ko-KR" altLang="en-US" dirty="0"/>
              <a:t>이란 사회 전체의 입장이 아닌 </a:t>
            </a:r>
            <a:r>
              <a:rPr lang="ko-KR" altLang="en-US" dirty="0">
                <a:solidFill>
                  <a:srgbClr val="FF0000"/>
                </a:solidFill>
              </a:rPr>
              <a:t>개별 사업주체의 입장</a:t>
            </a:r>
            <a:r>
              <a:rPr lang="ko-KR" altLang="en-US" dirty="0"/>
              <a:t>에서 실제의 금전적 비용과 수입</a:t>
            </a:r>
            <a:r>
              <a:rPr lang="en-US" altLang="ko-KR" dirty="0"/>
              <a:t>(</a:t>
            </a:r>
            <a:r>
              <a:rPr lang="ko-KR" altLang="en-US" dirty="0"/>
              <a:t>현금흐름</a:t>
            </a:r>
            <a:r>
              <a:rPr lang="en-US" altLang="ko-KR" dirty="0"/>
              <a:t>)</a:t>
            </a:r>
            <a:r>
              <a:rPr lang="ko-KR" altLang="en-US" dirty="0"/>
              <a:t>을 추정하고</a:t>
            </a:r>
            <a:r>
              <a:rPr lang="en-US" altLang="ko-KR" dirty="0"/>
              <a:t>, </a:t>
            </a:r>
            <a:r>
              <a:rPr lang="ko-KR" altLang="en-US" dirty="0"/>
              <a:t>이에 따른 재무적 수익성을 계산하여 그 사업의 타당성을 검토하는 방법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824CD24-ED35-4AAE-B950-93D881506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37" y="4424162"/>
            <a:ext cx="6705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22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경제성 분석과 </a:t>
            </a:r>
            <a:r>
              <a:rPr lang="ko-KR" altLang="en-US" dirty="0" err="1"/>
              <a:t>재무성</a:t>
            </a:r>
            <a:r>
              <a:rPr lang="ko-KR" altLang="en-US" dirty="0"/>
              <a:t> 분석 비교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 비교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</a:t>
            </a:r>
            <a:r>
              <a:rPr lang="ko-KR" altLang="en-US" dirty="0"/>
              <a:t>에서는 실제의 투자예산액과 </a:t>
            </a:r>
            <a:r>
              <a:rPr lang="ko-KR" altLang="en-US" dirty="0">
                <a:solidFill>
                  <a:srgbClr val="FF0000"/>
                </a:solidFill>
              </a:rPr>
              <a:t>자금순환과정</a:t>
            </a:r>
            <a:r>
              <a:rPr lang="en-US" altLang="ko-KR" dirty="0">
                <a:solidFill>
                  <a:srgbClr val="FF0000"/>
                </a:solidFill>
              </a:rPr>
              <a:t>(cash flow)</a:t>
            </a:r>
            <a:r>
              <a:rPr lang="ko-KR" altLang="en-US" dirty="0"/>
              <a:t>을 매우 중요시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비용과 수입을 계산하는 데 있어서 </a:t>
            </a:r>
            <a:r>
              <a:rPr lang="ko-KR" altLang="en-US" dirty="0">
                <a:solidFill>
                  <a:srgbClr val="FF0000"/>
                </a:solidFill>
              </a:rPr>
              <a:t>경제성 분석과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분석간의</a:t>
            </a:r>
            <a:r>
              <a:rPr lang="ko-KR" altLang="en-US" dirty="0">
                <a:solidFill>
                  <a:srgbClr val="FF0000"/>
                </a:solidFill>
              </a:rPr>
              <a:t> 차이</a:t>
            </a:r>
            <a:r>
              <a:rPr lang="ko-KR" altLang="en-US" dirty="0"/>
              <a:t>는 다음과 같음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경제성 분석은 국민 경제적 입장에서 비용과 편익을 계산하므로 상품가격이나 환율</a:t>
            </a:r>
            <a:r>
              <a:rPr lang="en-US" altLang="ko-KR" dirty="0"/>
              <a:t>, </a:t>
            </a:r>
            <a:r>
              <a:rPr lang="ko-KR" altLang="en-US" dirty="0"/>
              <a:t>임금 등은 원칙적으로 잠재가격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 옛한글"/>
              </a:rPr>
              <a:t>상품의 기회비용을 반영하여 결정한 가격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 옛한글"/>
              </a:rPr>
              <a:t>)</a:t>
            </a:r>
            <a:r>
              <a:rPr lang="ko-KR" altLang="en-US" dirty="0"/>
              <a:t>으로 계산해야 하나</a:t>
            </a:r>
            <a:r>
              <a:rPr lang="en-US" altLang="ko-KR" dirty="0"/>
              <a:t>, </a:t>
            </a:r>
            <a:r>
              <a:rPr lang="ko-KR" altLang="en-US" dirty="0" err="1"/>
              <a:t>재무성</a:t>
            </a:r>
            <a:r>
              <a:rPr lang="ko-KR" altLang="en-US" dirty="0"/>
              <a:t> 분석은 개별 사업주체의 입장에서 모든 것을 계산하므로 </a:t>
            </a:r>
            <a:r>
              <a:rPr lang="ko-KR" altLang="en-US" dirty="0">
                <a:solidFill>
                  <a:srgbClr val="FF0000"/>
                </a:solidFill>
              </a:rPr>
              <a:t>단순 시장가격을 적용하여도 무방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세금</a:t>
            </a:r>
            <a:r>
              <a:rPr lang="en-US" altLang="ko-KR" dirty="0"/>
              <a:t>, </a:t>
            </a:r>
            <a:r>
              <a:rPr lang="ko-KR" altLang="en-US" dirty="0"/>
              <a:t>이자 비용 등 </a:t>
            </a:r>
            <a:r>
              <a:rPr lang="ko-KR" altLang="en-US" dirty="0">
                <a:solidFill>
                  <a:srgbClr val="FF0000"/>
                </a:solidFill>
              </a:rPr>
              <a:t>이전 비용</a:t>
            </a:r>
            <a:r>
              <a:rPr lang="ko-KR" altLang="en-US" dirty="0"/>
              <a:t>이 경제성 분석에서는 제외되어야 하지만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ko-KR" altLang="en-US" dirty="0">
                <a:solidFill>
                  <a:srgbClr val="FF0000"/>
                </a:solidFill>
              </a:rPr>
              <a:t>비용에 포함</a:t>
            </a:r>
            <a:r>
              <a:rPr lang="ko-KR" altLang="en-US" dirty="0"/>
              <a:t>되어야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할인율의 적용에 있어서 경제성 분석에서는 사회적 할인율이 적용되어야 하나</a:t>
            </a:r>
            <a:r>
              <a:rPr lang="en-US" altLang="ko-KR" dirty="0"/>
              <a:t>,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시장이자율</a:t>
            </a:r>
            <a:r>
              <a:rPr lang="en-US" altLang="ko-KR" dirty="0"/>
              <a:t>, </a:t>
            </a:r>
            <a:r>
              <a:rPr lang="ko-KR" altLang="en-US" dirty="0"/>
              <a:t>사업위험 등을 고려하여 </a:t>
            </a:r>
            <a:r>
              <a:rPr lang="ko-KR" altLang="en-US" dirty="0">
                <a:solidFill>
                  <a:srgbClr val="FF0000"/>
                </a:solidFill>
              </a:rPr>
              <a:t>재무적 할인율이 적용</a:t>
            </a:r>
            <a:r>
              <a:rPr lang="ko-KR" altLang="en-US" dirty="0"/>
              <a:t>되어야 함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6E0151-0523-4EBE-A19E-C2728FD7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97" y="4417931"/>
            <a:ext cx="5874205" cy="20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06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경제성 분석과 </a:t>
            </a:r>
            <a:r>
              <a:rPr lang="ko-KR" altLang="en-US" dirty="0" err="1">
                <a:solidFill>
                  <a:srgbClr val="0000FF"/>
                </a:solidFill>
              </a:rPr>
              <a:t>재무성</a:t>
            </a:r>
            <a:r>
              <a:rPr lang="ko-KR" altLang="en-US" dirty="0">
                <a:solidFill>
                  <a:srgbClr val="0000FF"/>
                </a:solidFill>
              </a:rPr>
              <a:t> 분석 비교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 비교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3DD41C-AC54-4029-8942-BAEE9B4B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69" y="2002155"/>
            <a:ext cx="6652260" cy="3169920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FBE6534-BE50-4CD6-819E-0653561053DB}"/>
              </a:ext>
            </a:extLst>
          </p:cNvPr>
          <p:cNvCxnSpPr/>
          <p:nvPr/>
        </p:nvCxnSpPr>
        <p:spPr>
          <a:xfrm flipV="1">
            <a:off x="1115438" y="3450077"/>
            <a:ext cx="745788" cy="460442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497D81-ADB3-43E0-9A5A-5B931E0D8F86}"/>
              </a:ext>
            </a:extLst>
          </p:cNvPr>
          <p:cNvSpPr txBox="1"/>
          <p:nvPr/>
        </p:nvSpPr>
        <p:spPr>
          <a:xfrm>
            <a:off x="724822" y="3910519"/>
            <a:ext cx="73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취득세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등록세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소득세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법인세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 err="1"/>
              <a:t>총통행량</a:t>
            </a:r>
            <a:r>
              <a:rPr lang="ko-KR" altLang="en-US" dirty="0"/>
              <a:t> 불변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교통시설사업의 시행으로 인해 해당 영향권의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총통행량은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특별한 이유가 없는 한 변하지 않음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기초자료로 활용되는 장래 </a:t>
            </a:r>
            <a:r>
              <a:rPr lang="en-US" altLang="ko-KR" dirty="0"/>
              <a:t>O/D</a:t>
            </a:r>
            <a:r>
              <a:rPr lang="ko-KR" altLang="en-US" dirty="0"/>
              <a:t>에는 인구</a:t>
            </a:r>
            <a:r>
              <a:rPr lang="en-US" altLang="ko-KR" dirty="0"/>
              <a:t>, </a:t>
            </a:r>
            <a:r>
              <a:rPr lang="ko-KR" altLang="en-US" dirty="0"/>
              <a:t>자동차대수</a:t>
            </a:r>
            <a:r>
              <a:rPr lang="en-US" altLang="ko-KR" dirty="0"/>
              <a:t>, </a:t>
            </a:r>
            <a:r>
              <a:rPr lang="ko-KR" altLang="en-US" dirty="0"/>
              <a:t>소득 수준 등 사회경제지표의 변화로 인한 영향이 기 반영</a:t>
            </a:r>
            <a:endParaRPr lang="en-US" altLang="ko-KR" dirty="0"/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사업의 시행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후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총통행량은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동일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개발계획으로 인하여 특정 존의 통행량이 추가적으로 발생하면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영향권 내 다른 존의 통행량은 감소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풍선효과</a:t>
            </a:r>
            <a:endParaRPr lang="en-US" altLang="ko-KR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 err="1">
                <a:latin typeface="+mn-ea"/>
                <a:cs typeface="Arial" panose="020B0604020202020204" pitchFamily="34" charset="0"/>
              </a:rPr>
              <a:t>연도교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및 연륙교 사업과 같이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 시행으로 인하여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총통행량에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현저한 변화를 미치는 경우에는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유발되는 교통량을 반영하여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총통행량을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변화시킬 수 있음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총통행량</a:t>
            </a:r>
            <a:r>
              <a:rPr lang="ko-KR" altLang="en-US" dirty="0"/>
              <a:t> 불변의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전제하에서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수단통행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O/D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는 변할 수 있음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buFont typeface="Wingdings" panose="05000000000000000000" pitchFamily="2" charset="2"/>
              <a:buChar char=""/>
            </a:pP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철도부문 사업의 경우 사업 시행으로 철도의 </a:t>
            </a:r>
            <a:r>
              <a:rPr lang="ko-KR" altLang="en-US" dirty="0" err="1"/>
              <a:t>수단분담률이</a:t>
            </a:r>
            <a:r>
              <a:rPr lang="ko-KR" altLang="en-US" dirty="0"/>
              <a:t> 제고됨으로써 다른 교통수단인 공로의 </a:t>
            </a:r>
            <a:r>
              <a:rPr lang="en-US" altLang="ko-KR" dirty="0"/>
              <a:t>O/D </a:t>
            </a:r>
            <a:r>
              <a:rPr lang="ko-KR" altLang="en-US" dirty="0"/>
              <a:t>통행 패턴도 변화하게 되어</a:t>
            </a:r>
            <a:r>
              <a:rPr lang="en-US" altLang="ko-KR" dirty="0"/>
              <a:t>, </a:t>
            </a:r>
            <a:r>
              <a:rPr lang="ko-KR" altLang="en-US" dirty="0"/>
              <a:t>공로 및 철도 수단통행 </a:t>
            </a:r>
            <a:r>
              <a:rPr lang="en-US" altLang="ko-KR" dirty="0"/>
              <a:t>O/D</a:t>
            </a:r>
            <a:r>
              <a:rPr lang="ko-KR" altLang="en-US" dirty="0"/>
              <a:t>는 수정되어야 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서울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부산 간 고속철도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vs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항공노선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수요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교통부문 사업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95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사업의 투자방식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기본 전제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현금흐름할인법</a:t>
            </a:r>
            <a:r>
              <a:rPr lang="en-US" altLang="ko-KR" dirty="0">
                <a:solidFill>
                  <a:srgbClr val="FF0000"/>
                </a:solidFill>
              </a:rPr>
              <a:t>(Discounted Cash Flow Method)</a:t>
            </a:r>
            <a:r>
              <a:rPr lang="ko-KR" altLang="en-US" dirty="0"/>
              <a:t>을 주로 이용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공공투자사업에 소요되는 자금의 조달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자기자본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사업시행자가 내부유보액이나 증자를 통해 조성한 자체 자금이거나 별도 설립법인이 특정주체의 자본참여</a:t>
            </a:r>
            <a:r>
              <a:rPr lang="en-US" altLang="ko-KR" dirty="0"/>
              <a:t>, </a:t>
            </a:r>
            <a:r>
              <a:rPr lang="ko-KR" altLang="en-US" dirty="0"/>
              <a:t>기업공개 등을 통해 조성하는 자체 자금으로 조달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타인자본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국내금융기관으로부터의 차입</a:t>
            </a:r>
            <a:r>
              <a:rPr lang="en-US" altLang="ko-KR" dirty="0"/>
              <a:t>, </a:t>
            </a:r>
            <a:r>
              <a:rPr lang="ko-KR" altLang="en-US" dirty="0"/>
              <a:t>회사채 발행</a:t>
            </a:r>
            <a:r>
              <a:rPr lang="en-US" altLang="ko-KR" dirty="0"/>
              <a:t>, </a:t>
            </a:r>
            <a:r>
              <a:rPr lang="ko-KR" altLang="en-US" dirty="0"/>
              <a:t>해외금융기관으로부터의 차입 등이 있을 수 있는데 </a:t>
            </a:r>
            <a:r>
              <a:rPr lang="en-US" altLang="ko-KR" dirty="0"/>
              <a:t>SOC </a:t>
            </a:r>
            <a:r>
              <a:rPr lang="ko-KR" altLang="en-US" dirty="0"/>
              <a:t>시설의 성격상 대규모 자금이 소요되므로 타인자본의 비중이 큰 경우가 많음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추가적으로 </a:t>
            </a:r>
            <a:r>
              <a:rPr lang="ko-KR" altLang="en-US" dirty="0">
                <a:solidFill>
                  <a:srgbClr val="FF0000"/>
                </a:solidFill>
              </a:rPr>
              <a:t>국고보조금</a:t>
            </a:r>
            <a:r>
              <a:rPr lang="ko-KR" altLang="en-US" dirty="0"/>
              <a:t>이나 </a:t>
            </a:r>
            <a:r>
              <a:rPr lang="ko-KR" altLang="en-US" dirty="0">
                <a:solidFill>
                  <a:srgbClr val="FF0000"/>
                </a:solidFill>
              </a:rPr>
              <a:t>정부재정융자금</a:t>
            </a:r>
            <a:r>
              <a:rPr lang="ko-KR" altLang="en-US" dirty="0"/>
              <a:t> 등을 고려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적정 할인율</a:t>
            </a:r>
            <a:r>
              <a:rPr lang="ko-KR" altLang="en-US" dirty="0"/>
              <a:t>을 산정하는 데 있어서 자기자본 및 타인자본의 비율 그리고 동원되는 자본의 조달방법 등에 대한 가정이 영향을 미침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공공투자사업을 민간자본으로 추진할 때 대표적인 방식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BOT(Build-Operate-Transfer)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BTO(Build-Transfer-Operate)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BOO(Build-Own-Operate)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BTL(Build-Transfer-Lease)</a:t>
            </a:r>
          </a:p>
        </p:txBody>
      </p:sp>
    </p:spTree>
    <p:extLst>
      <p:ext uri="{BB962C8B-B14F-4D97-AF65-F5344CB8AC3E}">
        <p14:creationId xmlns:p14="http://schemas.microsoft.com/office/powerpoint/2010/main" val="29237192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분석 기준연도</a:t>
            </a:r>
            <a:r>
              <a:rPr lang="en-US" altLang="ko-KR" dirty="0"/>
              <a:t>, </a:t>
            </a:r>
            <a:r>
              <a:rPr lang="ko-KR" altLang="en-US" dirty="0"/>
              <a:t>분석기간 및 </a:t>
            </a:r>
            <a:r>
              <a:rPr lang="ko-KR" altLang="en-US" dirty="0" err="1"/>
              <a:t>공정률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기본 전제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분석에서 적용해야 할 </a:t>
            </a:r>
            <a:r>
              <a:rPr lang="ko-KR" altLang="en-US" dirty="0">
                <a:solidFill>
                  <a:srgbClr val="FF0000"/>
                </a:solidFill>
              </a:rPr>
              <a:t>분석 기준연도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분석기간 및 </a:t>
            </a:r>
            <a:r>
              <a:rPr lang="ko-KR" altLang="en-US" dirty="0" err="1">
                <a:solidFill>
                  <a:srgbClr val="FF0000"/>
                </a:solidFill>
              </a:rPr>
              <a:t>연차별</a:t>
            </a:r>
            <a:r>
              <a:rPr lang="ko-KR" altLang="en-US" dirty="0">
                <a:solidFill>
                  <a:srgbClr val="FF0000"/>
                </a:solidFill>
              </a:rPr>
              <a:t> 비용지출 관련 </a:t>
            </a:r>
            <a:r>
              <a:rPr lang="ko-KR" altLang="en-US" dirty="0" err="1">
                <a:solidFill>
                  <a:srgbClr val="FF0000"/>
                </a:solidFill>
              </a:rPr>
              <a:t>공정률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등에 대한 가정은 기본적으로 </a:t>
            </a:r>
            <a:r>
              <a:rPr lang="ko-KR" altLang="en-US" dirty="0">
                <a:solidFill>
                  <a:srgbClr val="FF0000"/>
                </a:solidFill>
              </a:rPr>
              <a:t>경제성 </a:t>
            </a:r>
            <a:r>
              <a:rPr lang="ko-KR" altLang="en-US" dirty="0" err="1">
                <a:solidFill>
                  <a:srgbClr val="FF0000"/>
                </a:solidFill>
              </a:rPr>
              <a:t>분석에서와</a:t>
            </a:r>
            <a:r>
              <a:rPr lang="ko-KR" altLang="en-US" dirty="0">
                <a:solidFill>
                  <a:srgbClr val="FF0000"/>
                </a:solidFill>
              </a:rPr>
              <a:t> 동일한 가정</a:t>
            </a:r>
            <a:r>
              <a:rPr lang="ko-KR" altLang="en-US" dirty="0"/>
              <a:t>을 채택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565439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잔존가치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기본 전제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분석에서는 잔존가치를 분석의 최종시점에서 부의 비용으로 포함시킴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en-US" altLang="ko-KR" dirty="0"/>
              <a:t>BOT</a:t>
            </a:r>
            <a:r>
              <a:rPr lang="ko-KR" altLang="en-US" dirty="0"/>
              <a:t>나 </a:t>
            </a:r>
            <a:r>
              <a:rPr lang="en-US" altLang="ko-KR" dirty="0"/>
              <a:t>BTO</a:t>
            </a:r>
            <a:r>
              <a:rPr lang="ko-KR" altLang="en-US" dirty="0"/>
              <a:t>의 경우에 </a:t>
            </a:r>
            <a:r>
              <a:rPr lang="ko-KR" altLang="en-US" dirty="0">
                <a:solidFill>
                  <a:srgbClr val="FF0000"/>
                </a:solidFill>
              </a:rPr>
              <a:t>시설 소유권이 국가 또는 지방자치단체에 귀속되므로 민간사업자의 입장에서는 잔존가치가 없음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분석종료 시점에 </a:t>
            </a:r>
            <a:r>
              <a:rPr lang="ko-KR" altLang="en-US" dirty="0">
                <a:solidFill>
                  <a:srgbClr val="FF0000"/>
                </a:solidFill>
              </a:rPr>
              <a:t>사업시행자가 시설소유권</a:t>
            </a:r>
            <a:r>
              <a:rPr lang="ko-KR" altLang="en-US" dirty="0"/>
              <a:t>을 갖게 되는 경우에는 </a:t>
            </a:r>
            <a:r>
              <a:rPr lang="ko-KR" altLang="en-US" dirty="0">
                <a:solidFill>
                  <a:srgbClr val="FF0000"/>
                </a:solidFill>
              </a:rPr>
              <a:t>잔존가치를 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負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의 비용</a:t>
            </a:r>
            <a:r>
              <a:rPr lang="ko-KR" altLang="en-US" dirty="0"/>
              <a:t>으로 고려해야 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359244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제세공과금</a:t>
            </a:r>
            <a:r>
              <a:rPr lang="en-US" altLang="ko-KR" dirty="0"/>
              <a:t>, </a:t>
            </a:r>
            <a:r>
              <a:rPr lang="ko-KR" altLang="en-US" dirty="0"/>
              <a:t>금융비용 및 이자율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기본 전제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분석에서 제세공과금은 한 곳에서 다른 곳으로 이전하는 이전지출로 인식하므로 분석에 포함하지 않음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ko-KR" altLang="en-US" dirty="0">
                <a:solidFill>
                  <a:srgbClr val="FF0000"/>
                </a:solidFill>
              </a:rPr>
              <a:t>취득세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등록세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법인세 </a:t>
            </a:r>
            <a:r>
              <a:rPr lang="ko-KR" altLang="en-US" dirty="0"/>
              <a:t>등 제세공과금은 사업주체 입장에서 확실한 </a:t>
            </a:r>
            <a:r>
              <a:rPr lang="ko-KR" altLang="en-US" dirty="0" err="1"/>
              <a:t>현금유출이므로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분석에 포함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일반차입금에 대한 이자비용은 분석시점의 시장금리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5</a:t>
            </a:r>
            <a:r>
              <a:rPr lang="ko-KR" altLang="en-US" dirty="0"/>
              <a:t>년 만기 국채의 유통수익률</a:t>
            </a:r>
            <a:r>
              <a:rPr lang="en-US" altLang="ko-KR" dirty="0"/>
              <a:t>)</a:t>
            </a:r>
            <a:r>
              <a:rPr lang="ko-KR" altLang="en-US" dirty="0"/>
              <a:t>에 스프레드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3% </a:t>
            </a:r>
            <a:r>
              <a:rPr lang="ko-KR" altLang="en-US" dirty="0"/>
              <a:t>이내</a:t>
            </a:r>
            <a:r>
              <a:rPr lang="en-US" altLang="ko-KR" dirty="0"/>
              <a:t>)</a:t>
            </a:r>
            <a:r>
              <a:rPr lang="ko-KR" altLang="en-US" dirty="0"/>
              <a:t>를 반영하여 계산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기타 금융비용으로 </a:t>
            </a:r>
            <a:r>
              <a:rPr lang="ko-KR" altLang="en-US" dirty="0">
                <a:solidFill>
                  <a:srgbClr val="FF0000"/>
                </a:solidFill>
              </a:rPr>
              <a:t>신주발행비</a:t>
            </a:r>
            <a:r>
              <a:rPr lang="ko-KR" altLang="en-US" dirty="0"/>
              <a:t>가 있는데 자본금 납입액의 일정부분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0.5%)</a:t>
            </a:r>
            <a:r>
              <a:rPr lang="ko-KR" altLang="en-US" dirty="0"/>
              <a:t>을 적용하여 계산해도 되겠지만 그 규모가 크지 않아 </a:t>
            </a:r>
            <a:r>
              <a:rPr lang="ko-KR" altLang="en-US" dirty="0">
                <a:solidFill>
                  <a:srgbClr val="FF0000"/>
                </a:solidFill>
              </a:rPr>
              <a:t>예비타당성조사 단계에서는 제외해도 무방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374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부대사업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기본 전제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사업시행자가 해당 </a:t>
            </a:r>
            <a:r>
              <a:rPr lang="ko-KR" altLang="en-US" dirty="0" err="1"/>
              <a:t>사업뿐만</a:t>
            </a:r>
            <a:r>
              <a:rPr lang="ko-KR" altLang="en-US" dirty="0"/>
              <a:t> 아니라 부대사업을 같이 시행할 경우 </a:t>
            </a:r>
            <a:r>
              <a:rPr lang="ko-KR" altLang="en-US" dirty="0">
                <a:solidFill>
                  <a:srgbClr val="FF0000"/>
                </a:solidFill>
              </a:rPr>
              <a:t>부대사업과 관련한 비용 및 수입도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분석에 포함</a:t>
            </a:r>
            <a:r>
              <a:rPr lang="ko-KR" altLang="en-US" dirty="0"/>
              <a:t>시켜야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부대사업이라고 함은 해당 사업과 직접적인 연관성이 높은 부대시설 사업</a:t>
            </a:r>
            <a:r>
              <a:rPr lang="en-US" altLang="ko-KR" dirty="0">
                <a:solidFill>
                  <a:srgbClr val="00B050"/>
                </a:solidFill>
              </a:rPr>
              <a:t>(</a:t>
            </a:r>
            <a:r>
              <a:rPr lang="ko-KR" altLang="en-US" dirty="0">
                <a:solidFill>
                  <a:srgbClr val="00B050"/>
                </a:solidFill>
              </a:rPr>
              <a:t>해당 사업을 정부가 직접 실행할 때 직접 수행가능한 부대사업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  <a:r>
              <a:rPr lang="ko-KR" altLang="en-US" dirty="0"/>
              <a:t>만을 말하며</a:t>
            </a:r>
            <a:r>
              <a:rPr lang="en-US" altLang="ko-KR" dirty="0"/>
              <a:t>, </a:t>
            </a:r>
            <a:r>
              <a:rPr lang="ko-KR" altLang="en-US" dirty="0"/>
              <a:t>상가분양 등과 같이 해당 사업의 성격과 직접 연관성이 거의 없는 </a:t>
            </a:r>
            <a:r>
              <a:rPr lang="ko-KR" altLang="en-US" dirty="0">
                <a:solidFill>
                  <a:srgbClr val="FF0000"/>
                </a:solidFill>
              </a:rPr>
              <a:t>부차적인 부대사업은 제외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B050"/>
                </a:solidFill>
              </a:rPr>
              <a:t>도로사업의 경우 직접적으로 연관되는 항목인 광고시설 </a:t>
            </a:r>
            <a:r>
              <a:rPr lang="ko-KR" altLang="en-US" dirty="0" err="1">
                <a:solidFill>
                  <a:srgbClr val="00B050"/>
                </a:solidFill>
              </a:rPr>
              <a:t>순수입</a:t>
            </a:r>
            <a:r>
              <a:rPr lang="ko-KR" altLang="en-US" dirty="0">
                <a:solidFill>
                  <a:srgbClr val="00B050"/>
                </a:solidFill>
              </a:rPr>
              <a:t> 및 편의시설 임대 </a:t>
            </a:r>
            <a:r>
              <a:rPr lang="ko-KR" altLang="en-US" dirty="0" err="1">
                <a:solidFill>
                  <a:srgbClr val="00B050"/>
                </a:solidFill>
              </a:rPr>
              <a:t>순수입</a:t>
            </a:r>
            <a:r>
              <a:rPr lang="ko-KR" altLang="en-US" dirty="0">
                <a:solidFill>
                  <a:srgbClr val="00B050"/>
                </a:solidFill>
              </a:rPr>
              <a:t> 등을 고려</a:t>
            </a:r>
            <a:endParaRPr lang="en-US" altLang="ko-KR" dirty="0">
              <a:solidFill>
                <a:srgbClr val="00B05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B050"/>
                </a:solidFill>
              </a:rPr>
              <a:t>철도사업의 경우는 차량 및 역사 내 광고나 자판기 수입으로 인한 운임 외 수입 등을 고려</a:t>
            </a:r>
            <a:endParaRPr lang="en-US" altLang="ko-K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209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분석기법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분석과 동일하게 미래의 현금흐름을 예측한 후 </a:t>
            </a:r>
            <a:r>
              <a:rPr lang="ko-KR" altLang="en-US" dirty="0">
                <a:solidFill>
                  <a:srgbClr val="FF0000"/>
                </a:solidFill>
              </a:rPr>
              <a:t>가중평균자본비용</a:t>
            </a:r>
            <a:r>
              <a:rPr lang="en-US" altLang="ko-KR" dirty="0">
                <a:solidFill>
                  <a:srgbClr val="FF0000"/>
                </a:solidFill>
              </a:rPr>
              <a:t>(Weighted Average Cost of Capital: WACC)</a:t>
            </a:r>
            <a:r>
              <a:rPr lang="en-US" altLang="ko-KR" dirty="0"/>
              <a:t> </a:t>
            </a:r>
            <a:r>
              <a:rPr lang="ko-KR" altLang="en-US" dirty="0"/>
              <a:t>등으로 대변되는 </a:t>
            </a:r>
            <a:r>
              <a:rPr lang="ko-KR" altLang="en-US" dirty="0">
                <a:solidFill>
                  <a:srgbClr val="FF0000"/>
                </a:solidFill>
              </a:rPr>
              <a:t>자본의 기회비용으로 할인</a:t>
            </a:r>
            <a:r>
              <a:rPr lang="ko-KR" altLang="en-US" dirty="0"/>
              <a:t>한 현재가치를 구하여 평가하는 </a:t>
            </a:r>
            <a:r>
              <a:rPr lang="ko-KR" altLang="en-US" dirty="0">
                <a:solidFill>
                  <a:srgbClr val="FF0000"/>
                </a:solidFill>
              </a:rPr>
              <a:t>현금흐름할인법</a:t>
            </a:r>
            <a:r>
              <a:rPr lang="ko-KR" altLang="en-US" dirty="0"/>
              <a:t>을 사용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/>
              <a:t>순현재가치법</a:t>
            </a:r>
            <a:r>
              <a:rPr lang="en-US" altLang="ko-KR" dirty="0"/>
              <a:t>(Net Present Value Method: NPV) 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내부수익률법</a:t>
            </a:r>
            <a:r>
              <a:rPr lang="en-US" altLang="ko-KR" dirty="0"/>
              <a:t>(Internal Rate of Return Method: IRR)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수익성지수법</a:t>
            </a:r>
            <a:r>
              <a:rPr lang="en-US" altLang="ko-KR" dirty="0"/>
              <a:t>(Profitability Index Method: PI)</a:t>
            </a:r>
          </a:p>
        </p:txBody>
      </p:sp>
    </p:spTree>
    <p:extLst>
      <p:ext uri="{BB962C8B-B14F-4D97-AF65-F5344CB8AC3E}">
        <p14:creationId xmlns:p14="http://schemas.microsoft.com/office/powerpoint/2010/main" val="20566048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현금흐름</a:t>
            </a:r>
            <a:r>
              <a:rPr lang="en-US" altLang="ko-KR" dirty="0"/>
              <a:t>(Free Cash Flow)</a:t>
            </a:r>
            <a:r>
              <a:rPr lang="ko-KR" altLang="en-US" dirty="0"/>
              <a:t>의 정의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분석을 하기 위한 현금흐름은 </a:t>
            </a:r>
            <a:r>
              <a:rPr lang="ko-KR" altLang="en-US" dirty="0">
                <a:solidFill>
                  <a:srgbClr val="FF0000"/>
                </a:solidFill>
              </a:rPr>
              <a:t>잉여현금흐름</a:t>
            </a:r>
            <a:r>
              <a:rPr lang="en-US" altLang="ko-KR" dirty="0">
                <a:solidFill>
                  <a:srgbClr val="FF0000"/>
                </a:solidFill>
              </a:rPr>
              <a:t>(Free Cash Flow)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잉여현금흐름</a:t>
            </a:r>
            <a:r>
              <a:rPr lang="en-US" altLang="ko-KR" dirty="0"/>
              <a:t>(FCF) = </a:t>
            </a:r>
            <a:r>
              <a:rPr lang="ko-KR" altLang="en-US" dirty="0">
                <a:solidFill>
                  <a:srgbClr val="FF0000"/>
                </a:solidFill>
              </a:rPr>
              <a:t>영업현금흐름 </a:t>
            </a:r>
            <a:r>
              <a:rPr lang="en-US" altLang="ko-KR" dirty="0">
                <a:solidFill>
                  <a:srgbClr val="FF0000"/>
                </a:solidFill>
              </a:rPr>
              <a:t>- </a:t>
            </a:r>
            <a:r>
              <a:rPr lang="ko-KR" altLang="en-US" dirty="0">
                <a:solidFill>
                  <a:srgbClr val="FF0000"/>
                </a:solidFill>
              </a:rPr>
              <a:t>자본적 지출 </a:t>
            </a:r>
            <a:r>
              <a:rPr lang="en-US" altLang="ko-KR" dirty="0">
                <a:solidFill>
                  <a:srgbClr val="FF0000"/>
                </a:solidFill>
              </a:rPr>
              <a:t>– </a:t>
            </a:r>
            <a:r>
              <a:rPr lang="ko-KR" altLang="en-US" dirty="0">
                <a:solidFill>
                  <a:srgbClr val="FF0000"/>
                </a:solidFill>
              </a:rPr>
              <a:t>추가운전자본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ko-KR" altLang="en-US" dirty="0"/>
              <a:t>영업이익 </a:t>
            </a:r>
            <a:r>
              <a:rPr lang="en-US" altLang="ko-KR" dirty="0"/>
              <a:t>(1 - </a:t>
            </a:r>
            <a:r>
              <a:rPr lang="ko-KR" altLang="en-US" dirty="0"/>
              <a:t>법인세율</a:t>
            </a:r>
            <a:r>
              <a:rPr lang="en-US" altLang="ko-KR" dirty="0"/>
              <a:t>) + </a:t>
            </a:r>
            <a:r>
              <a:rPr lang="ko-KR" altLang="en-US" dirty="0"/>
              <a:t>감가상각비 </a:t>
            </a:r>
            <a:r>
              <a:rPr lang="en-US" altLang="ko-KR" dirty="0"/>
              <a:t>- </a:t>
            </a:r>
            <a:r>
              <a:rPr lang="ko-KR" altLang="en-US" dirty="0"/>
              <a:t>자본적 지출 </a:t>
            </a:r>
            <a:r>
              <a:rPr lang="en-US" altLang="ko-KR" dirty="0"/>
              <a:t>- </a:t>
            </a:r>
            <a:r>
              <a:rPr lang="ko-KR" altLang="en-US" dirty="0"/>
              <a:t>추가운전자본</a:t>
            </a:r>
            <a:r>
              <a:rPr lang="en-US" altLang="ko-KR" dirty="0"/>
              <a:t> 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모든 현금흐름은 </a:t>
            </a:r>
            <a:r>
              <a:rPr lang="ko-KR" altLang="en-US" dirty="0" err="1"/>
              <a:t>재무성</a:t>
            </a:r>
            <a:r>
              <a:rPr lang="ko-KR" altLang="en-US" dirty="0"/>
              <a:t> 분석을 위하여 불변가격</a:t>
            </a:r>
            <a:r>
              <a:rPr lang="en-US" altLang="ko-KR" dirty="0">
                <a:solidFill>
                  <a:srgbClr val="00B050"/>
                </a:solidFill>
              </a:rPr>
              <a:t>(</a:t>
            </a:r>
            <a:r>
              <a:rPr lang="ko-KR" altLang="en-US" dirty="0">
                <a:solidFill>
                  <a:srgbClr val="00B050"/>
                </a:solidFill>
              </a:rPr>
              <a:t>기준화폐가치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  <a:r>
              <a:rPr lang="ko-KR" altLang="en-US" dirty="0"/>
              <a:t>으로 추정하거나 환산하고</a:t>
            </a:r>
            <a:r>
              <a:rPr lang="en-US" altLang="ko-KR" dirty="0"/>
              <a:t>, </a:t>
            </a:r>
            <a:r>
              <a:rPr lang="ko-KR" altLang="en-US" dirty="0"/>
              <a:t>불변가격으로 추정된 현금흐름은 실질 할인율</a:t>
            </a:r>
            <a:r>
              <a:rPr lang="en-US" altLang="ko-KR" dirty="0">
                <a:solidFill>
                  <a:srgbClr val="00B050"/>
                </a:solidFill>
              </a:rPr>
              <a:t>(</a:t>
            </a:r>
            <a:r>
              <a:rPr lang="ko-KR" altLang="en-US" dirty="0">
                <a:solidFill>
                  <a:srgbClr val="00B050"/>
                </a:solidFill>
              </a:rPr>
              <a:t>무인플레이션이자율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  <a:r>
              <a:rPr lang="ko-KR" altLang="en-US" dirty="0"/>
              <a:t>로 할인해야 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0612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현금흐름 추정의 일반원칙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현금흐름을 추정하는 일반원칙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투자사업과 관련되는 </a:t>
            </a:r>
            <a:r>
              <a:rPr lang="ko-KR" altLang="en-US" dirty="0">
                <a:solidFill>
                  <a:srgbClr val="FF0000"/>
                </a:solidFill>
              </a:rPr>
              <a:t>모든 사업의 현금흐름을 동시에 감안함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부대사업의 비용과 수입</a:t>
            </a:r>
            <a:r>
              <a:rPr lang="en-US" altLang="ko-KR" dirty="0"/>
              <a:t>, </a:t>
            </a:r>
            <a:r>
              <a:rPr lang="ko-KR" altLang="en-US" dirty="0"/>
              <a:t>환경부담금 등도 투자사업과 관련해 발생하는 현금흐름이므로 </a:t>
            </a:r>
            <a:r>
              <a:rPr lang="ko-KR" altLang="en-US" dirty="0" err="1"/>
              <a:t>재무성</a:t>
            </a:r>
            <a:r>
              <a:rPr lang="ko-KR" altLang="en-US" dirty="0"/>
              <a:t> 분석을 위한 현금흐름 추정에 포함되어야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매몰 비용</a:t>
            </a:r>
            <a:r>
              <a:rPr lang="en-US" altLang="ko-KR" dirty="0">
                <a:solidFill>
                  <a:srgbClr val="FF0000"/>
                </a:solidFill>
              </a:rPr>
              <a:t>(sunk costs)</a:t>
            </a:r>
            <a:r>
              <a:rPr lang="ko-KR" altLang="en-US" dirty="0">
                <a:solidFill>
                  <a:srgbClr val="FF0000"/>
                </a:solidFill>
              </a:rPr>
              <a:t>은 감안하지 않음</a:t>
            </a:r>
            <a:r>
              <a:rPr lang="en-US" altLang="ko-KR" dirty="0"/>
              <a:t>. </a:t>
            </a:r>
            <a:r>
              <a:rPr lang="ko-KR" altLang="en-US" dirty="0"/>
              <a:t>매몰 비용은 투자사업의 시행 여부와 관계없이 이미 발생한 비용이므로 투자사업의 </a:t>
            </a:r>
            <a:r>
              <a:rPr lang="ko-KR" altLang="en-US" dirty="0" err="1"/>
              <a:t>재무성</a:t>
            </a:r>
            <a:r>
              <a:rPr lang="ko-KR" altLang="en-US" dirty="0"/>
              <a:t> 분석에 포함하지 않음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기존 설비 및 토지</a:t>
            </a:r>
            <a:r>
              <a:rPr lang="en-US" altLang="ko-KR" dirty="0"/>
              <a:t>·</a:t>
            </a:r>
            <a:r>
              <a:rPr lang="ko-KR" altLang="en-US" dirty="0"/>
              <a:t>건물의 사용에 따른 </a:t>
            </a:r>
            <a:r>
              <a:rPr lang="ko-KR" altLang="en-US" dirty="0">
                <a:solidFill>
                  <a:srgbClr val="FF0000"/>
                </a:solidFill>
              </a:rPr>
              <a:t>기회비용을 감안함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기존의 설비 및 토지</a:t>
            </a:r>
            <a:r>
              <a:rPr lang="en-US" altLang="ko-KR" dirty="0"/>
              <a:t>·</a:t>
            </a:r>
            <a:r>
              <a:rPr lang="ko-KR" altLang="en-US" dirty="0"/>
              <a:t>건물 등이 당해 투자사업이 아닌 다른 대안적 목적을 위해 사용되었을 시 발생 가능한 현금 흐름은</a:t>
            </a:r>
            <a:r>
              <a:rPr lang="en-US" altLang="ko-KR" dirty="0"/>
              <a:t>, </a:t>
            </a:r>
            <a:r>
              <a:rPr lang="ko-KR" altLang="en-US" dirty="0"/>
              <a:t>위의 자산을 당해 투자사업에 사용함으로써 잃게 되는 현금흐름이기 때문에</a:t>
            </a:r>
            <a:r>
              <a:rPr lang="en-US" altLang="ko-KR" dirty="0"/>
              <a:t>, </a:t>
            </a:r>
            <a:r>
              <a:rPr lang="ko-KR" altLang="en-US" dirty="0"/>
              <a:t>분석하고자 하는 투자사업의 기회비용</a:t>
            </a:r>
            <a:r>
              <a:rPr lang="en-US" altLang="ko-KR" dirty="0"/>
              <a:t>(opportunity cost)</a:t>
            </a:r>
            <a:r>
              <a:rPr lang="ko-KR" altLang="en-US" dirty="0"/>
              <a:t>으로 고려되어야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/>
              <a:t>사업과 관련하여 발생하는 </a:t>
            </a:r>
            <a:r>
              <a:rPr lang="ko-KR" altLang="en-US" dirty="0">
                <a:solidFill>
                  <a:srgbClr val="FF0000"/>
                </a:solidFill>
              </a:rPr>
              <a:t>추가 사업기회를 감안함</a:t>
            </a:r>
            <a:r>
              <a:rPr lang="en-US" altLang="ko-KR" dirty="0"/>
              <a:t>. </a:t>
            </a:r>
            <a:r>
              <a:rPr lang="ko-KR" altLang="en-US" dirty="0"/>
              <a:t>예를 들어 투자사업을 시행한 후 추가적으로 사업의 규모를 늘릴 수 있는 확장 옵션이 존재할 경우</a:t>
            </a:r>
            <a:r>
              <a:rPr lang="en-US" altLang="ko-KR" dirty="0"/>
              <a:t>, </a:t>
            </a:r>
            <a:r>
              <a:rPr lang="ko-KR" altLang="en-US" dirty="0"/>
              <a:t>이로 인해 발생 가능한 추가적 현금흐름도 고려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다섯째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경비 배분을 감안함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667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수입과 비용 추정을 위한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운영수입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 시 편익항목에 포함되는 </a:t>
            </a:r>
            <a:r>
              <a:rPr lang="ko-KR" altLang="en-US" dirty="0">
                <a:solidFill>
                  <a:srgbClr val="FF0000"/>
                </a:solidFill>
              </a:rPr>
              <a:t>운영자 수입 추정치를 활용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/>
              <a:t>재무성</a:t>
            </a:r>
            <a:r>
              <a:rPr lang="ko-KR" altLang="en-US" dirty="0"/>
              <a:t> 분석을 위해서는 경제성 분석 결과 추정되는 운영자 수입 중 조사대상 사업구간의 운영자 수입만을 반영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분석에서 산출된 사업노선 </a:t>
            </a:r>
            <a:r>
              <a:rPr lang="ko-KR" altLang="en-US" dirty="0">
                <a:solidFill>
                  <a:srgbClr val="FF0000"/>
                </a:solidFill>
              </a:rPr>
              <a:t>통행량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q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과 일반화비용 산정식에서 이용하는 </a:t>
            </a:r>
            <a:r>
              <a:rPr lang="ko-KR" altLang="en-US" dirty="0">
                <a:solidFill>
                  <a:srgbClr val="FF0000"/>
                </a:solidFill>
              </a:rPr>
              <a:t>고속도로 </a:t>
            </a:r>
            <a:r>
              <a:rPr lang="ko-KR" altLang="en-US" dirty="0" err="1">
                <a:solidFill>
                  <a:srgbClr val="FF0000"/>
                </a:solidFill>
              </a:rPr>
              <a:t>통행요율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p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을 이용하여 운영자 수입을 구함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통행료 수준은 민자사업 추진이 구체화된 단계에서 협상에 따라 정해지기 때문에</a:t>
            </a:r>
            <a:r>
              <a:rPr lang="en-US" altLang="ko-KR" dirty="0"/>
              <a:t>, </a:t>
            </a:r>
            <a:r>
              <a:rPr lang="ko-KR" altLang="en-US" dirty="0"/>
              <a:t>민자사업이 유력한 경우는 </a:t>
            </a:r>
            <a:r>
              <a:rPr lang="ko-KR" altLang="en-US" dirty="0">
                <a:solidFill>
                  <a:srgbClr val="FF0000"/>
                </a:solidFill>
              </a:rPr>
              <a:t>통행료 등 사용료를 합리적인 수준으로 조정한 후 교통량을 </a:t>
            </a:r>
            <a:r>
              <a:rPr lang="ko-KR" altLang="en-US" dirty="0" err="1">
                <a:solidFill>
                  <a:srgbClr val="FF0000"/>
                </a:solidFill>
              </a:rPr>
              <a:t>재추정하여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분석을 재실시</a:t>
            </a:r>
            <a:r>
              <a:rPr lang="ko-KR" altLang="en-US" dirty="0"/>
              <a:t>해야 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기타 수입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부대사업 및 부속사업 중 필수불가결한 사업만을 감안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확실하게 예상되는 부대수입이 있을 경우 합리적인 추정방법에 의해 계산하여 기타 수입 항목으로 포함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946814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수입과 비용 추정을 위한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5478904" y="8044"/>
            <a:ext cx="4427095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비용과 수입의 추정 및 타당성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8CFF145-34AC-4C4C-9F06-76FA1228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총사업비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항목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조사비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설계비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감리비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공사비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보상비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부대비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운영설비비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제세공과금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영업준비금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경제성 분석과 달리 총사업비에 </a:t>
            </a:r>
            <a:r>
              <a:rPr lang="ko-KR" altLang="en-US" dirty="0">
                <a:solidFill>
                  <a:srgbClr val="FF0000"/>
                </a:solidFill>
              </a:rPr>
              <a:t>부가가치세를 고려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용지는 정부가 일괄 구매하거나 정부 혹은 지자체가 제공하는 할 경우에는 개별 사업주체는 </a:t>
            </a:r>
            <a:r>
              <a:rPr lang="ko-KR" altLang="en-US" dirty="0">
                <a:solidFill>
                  <a:srgbClr val="FF0000"/>
                </a:solidFill>
              </a:rPr>
              <a:t>용지에 대해서 투입비용 및 잔존가치를 고려하지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873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8468</Words>
  <Application>Microsoft Office PowerPoint</Application>
  <PresentationFormat>A4 용지(210x297mm)</PresentationFormat>
  <Paragraphs>897</Paragraphs>
  <Slides>111</Slides>
  <Notes>44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111</vt:i4>
      </vt:variant>
    </vt:vector>
  </HeadingPairs>
  <TitlesOfParts>
    <vt:vector size="119" baseType="lpstr">
      <vt:lpstr>Haansoft Batang</vt:lpstr>
      <vt:lpstr>HyhwpEQ</vt:lpstr>
      <vt:lpstr>나눔바른고딕 옛한글</vt:lpstr>
      <vt:lpstr>맑은 고딕</vt:lpstr>
      <vt:lpstr>Arial</vt:lpstr>
      <vt:lpstr>Calibri</vt:lpstr>
      <vt:lpstr>Wingdings</vt:lpstr>
      <vt:lpstr>Office 테마</vt:lpstr>
      <vt:lpstr>제Ⅲ장. </vt:lpstr>
      <vt:lpstr>PowerPoint 프레젠테이션</vt:lpstr>
      <vt:lpstr>경제성 분석</vt:lpstr>
      <vt:lpstr>가. 교통수요 추정과정</vt:lpstr>
      <vt:lpstr>가. 교통수요 추정과정</vt:lpstr>
      <vt:lpstr>전통적인 4단계 모형의 교통수요 추정 과정</vt:lpstr>
      <vt:lpstr>가. 교통수요 추정과정</vt:lpstr>
      <vt:lpstr>나. 공신력 있는 자료의 사용</vt:lpstr>
      <vt:lpstr>다. 총통행량 불변</vt:lpstr>
      <vt:lpstr>라. 도로부문 사업에 대한 수단선택단계 생략</vt:lpstr>
      <vt:lpstr>가. 분석의 범위 및 절차</vt:lpstr>
      <vt:lpstr>나. 용수수요 추정</vt:lpstr>
      <vt:lpstr>나. 용수수요 추정</vt:lpstr>
      <vt:lpstr>다. 용수공급 추정</vt:lpstr>
      <vt:lpstr>라. 용수수급 분석</vt:lpstr>
      <vt:lpstr>3. 기타 사업</vt:lpstr>
      <vt:lpstr>3. 기타 사업</vt:lpstr>
      <vt:lpstr>4. 개발계획 반영기준</vt:lpstr>
      <vt:lpstr>4. 개발계획 반영기준</vt:lpstr>
      <vt:lpstr>4. 개발계획 반영기준</vt:lpstr>
      <vt:lpstr>4. 개발계획 반영기준</vt:lpstr>
      <vt:lpstr>4. 개발계획 반영기준</vt:lpstr>
      <vt:lpstr>4. 개발계획 반영기준</vt:lpstr>
      <vt:lpstr>제2절 편익 추정</vt:lpstr>
      <vt:lpstr>1. 교통부문 사업 </vt:lpstr>
      <vt:lpstr>1. 교통부문 사업 </vt:lpstr>
      <vt:lpstr>1. 교통부문 사업 </vt:lpstr>
      <vt:lpstr>1. 교통부문 사업 </vt:lpstr>
      <vt:lpstr>2. 수자원부문 사업</vt:lpstr>
      <vt:lpstr>3. 기타 사업</vt:lpstr>
      <vt:lpstr>3. 기타 사업</vt:lpstr>
      <vt:lpstr>1. 교통부문 사업</vt:lpstr>
      <vt:lpstr>가. 도로부문 사업</vt:lpstr>
      <vt:lpstr>PowerPoint 프레젠테이션</vt:lpstr>
      <vt:lpstr>PowerPoint 프레젠테이션</vt:lpstr>
      <vt:lpstr>가. 도로부문 사업</vt:lpstr>
      <vt:lpstr>나. 철도부문 사업</vt:lpstr>
      <vt:lpstr>1) 일반철도 부문</vt:lpstr>
      <vt:lpstr>PowerPoint 프레젠테이션</vt:lpstr>
      <vt:lpstr>2) 광역 및 도시철도부문 사업</vt:lpstr>
      <vt:lpstr>2) 광역 및 도시철도부문 사업</vt:lpstr>
      <vt:lpstr>나. 철도부문 사업</vt:lpstr>
      <vt:lpstr>2. 수자원부문 사업</vt:lpstr>
      <vt:lpstr>가. 댐부문 사업</vt:lpstr>
      <vt:lpstr>가. 댐부문 사업</vt:lpstr>
      <vt:lpstr>나. 하천부문 사업</vt:lpstr>
      <vt:lpstr>나. 하천부문 사업</vt:lpstr>
      <vt:lpstr>3. 기타 사업</vt:lpstr>
      <vt:lpstr>3. 기타 사업</vt:lpstr>
      <vt:lpstr>4. 용지보상비 산정 기준</vt:lpstr>
      <vt:lpstr>4. 용지보상비 산정 기준</vt:lpstr>
      <vt:lpstr>4. 용지보상비 산정 기준</vt:lpstr>
      <vt:lpstr>4. 용지보상비 산정 기준</vt:lpstr>
      <vt:lpstr>4. 용지보상비 산정 기준</vt:lpstr>
      <vt:lpstr>4. 용지보상비 산정 기준</vt:lpstr>
      <vt:lpstr>4. 용지보상비 산정 기준</vt:lpstr>
      <vt:lpstr>4. 용지보상비 산정 기준</vt:lpstr>
      <vt:lpstr>5. 예비비 산정 기준</vt:lpstr>
      <vt:lpstr>1. 분석기법</vt:lpstr>
      <vt:lpstr>1. 분석기법</vt:lpstr>
      <vt:lpstr>1. 분석기법</vt:lpstr>
      <vt:lpstr>2. 사회적 할인율 설정</vt:lpstr>
      <vt:lpstr>가. 사회적 할인율 조정 필요성</vt:lpstr>
      <vt:lpstr>나. 적정 사회적 할인율의 추정(실질 5.5%)</vt:lpstr>
      <vt:lpstr>다. 장기(long-term)를 고려한 사회적 할인율의 차등 적용</vt:lpstr>
      <vt:lpstr>3. 세금 등 이전지출 처리</vt:lpstr>
      <vt:lpstr>가. 고속도로, 철도 건설 등 독점적 사업</vt:lpstr>
      <vt:lpstr>나. 기타 사업</vt:lpstr>
      <vt:lpstr>4. 분석기준일, 분석기간 등 기타</vt:lpstr>
      <vt:lpstr>5. 잔존가치의 처리</vt:lpstr>
      <vt:lpstr>6. 민감도 분석</vt:lpstr>
      <vt:lpstr>경제성 분석 결과의 제시</vt:lpstr>
      <vt:lpstr>경제성 분석 결과의 제시</vt:lpstr>
      <vt:lpstr>민감도 분석 결과의 제시</vt:lpstr>
      <vt:lpstr>1. 검토의 배경 및 목적</vt:lpstr>
      <vt:lpstr>가. 민간투자가능성 추진절차</vt:lpstr>
      <vt:lpstr>가. 민간투자가능성 추진절차</vt:lpstr>
      <vt:lpstr>가. 민간투자가능성 추진절차</vt:lpstr>
      <vt:lpstr>나. 민자연계방안의 Checklist 평가항목</vt:lpstr>
      <vt:lpstr>다. 1단계 Checklist 평가 수행</vt:lpstr>
      <vt:lpstr>다. 1단계 Checklist 평가 수행</vt:lpstr>
      <vt:lpstr>다. 1단계 Checklist 평가 수행</vt:lpstr>
      <vt:lpstr>다. 1단계 Checklist 평가 수행</vt:lpstr>
      <vt:lpstr>라. 재무성 분석의 수행</vt:lpstr>
      <vt:lpstr>마. 2단계 Checklist 평가 수행</vt:lpstr>
      <vt:lpstr>마. 2단계 Checklist 평가 수행</vt:lpstr>
      <vt:lpstr>1. 경제성 분석과 재무성 분석 비교</vt:lpstr>
      <vt:lpstr>1. 경제성 분석과 재무성 분석 비교</vt:lpstr>
      <vt:lpstr>1. 경제성 분석과 재무성 분석 비교</vt:lpstr>
      <vt:lpstr>가. 사업의 투자방식</vt:lpstr>
      <vt:lpstr>나. 분석 기준연도, 분석기간 및 공정률</vt:lpstr>
      <vt:lpstr>다. 잔존가치</vt:lpstr>
      <vt:lpstr>라. 제세공과금, 금융비용 및 이자율</vt:lpstr>
      <vt:lpstr>마. 부대사업</vt:lpstr>
      <vt:lpstr>3. 분석기법</vt:lpstr>
      <vt:lpstr>가. 현금흐름(Free Cash Flow)의 정의</vt:lpstr>
      <vt:lpstr>나. 현금흐름 추정의 일반원칙</vt:lpstr>
      <vt:lpstr>다. 수입과 비용 추정을 위한 지침</vt:lpstr>
      <vt:lpstr>다. 수입과 비용 추정을 위한 지침</vt:lpstr>
      <vt:lpstr>다. 수입과 비용 추정을 위한 지침</vt:lpstr>
      <vt:lpstr>다. 수입과 비용 추정을 위한 지침</vt:lpstr>
      <vt:lpstr>다. 수입과 비용 추정을 위한 지침</vt:lpstr>
      <vt:lpstr>5. 재무적 할인율 산정</vt:lpstr>
      <vt:lpstr>가. 부채의 자본비용 추정</vt:lpstr>
      <vt:lpstr>가. 부채의 자본비용 추정</vt:lpstr>
      <vt:lpstr>나. 주식의 자본비용 추정</vt:lpstr>
      <vt:lpstr>다. 가중평균자본비용의 추정</vt:lpstr>
      <vt:lpstr>다. 가중평균자본비용의 추정</vt:lpstr>
      <vt:lpstr>라. 실질 할인율의 계산</vt:lpstr>
      <vt:lpstr>라. 실질 할인율의 계산</vt:lpstr>
      <vt:lpstr>6. 최소 재정지원 비율의 산출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194</cp:revision>
  <dcterms:created xsi:type="dcterms:W3CDTF">2018-12-10T05:23:33Z</dcterms:created>
  <dcterms:modified xsi:type="dcterms:W3CDTF">2022-03-23T08:59:20Z</dcterms:modified>
</cp:coreProperties>
</file>