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20"/>
  </p:notes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94" r:id="rId48"/>
    <p:sldId id="395" r:id="rId49"/>
    <p:sldId id="322" r:id="rId50"/>
    <p:sldId id="323" r:id="rId51"/>
    <p:sldId id="324" r:id="rId52"/>
    <p:sldId id="325" r:id="rId53"/>
    <p:sldId id="326" r:id="rId54"/>
    <p:sldId id="327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92" r:id="rId65"/>
    <p:sldId id="393" r:id="rId66"/>
    <p:sldId id="338" r:id="rId67"/>
    <p:sldId id="339" r:id="rId68"/>
    <p:sldId id="340" r:id="rId69"/>
    <p:sldId id="342" r:id="rId70"/>
    <p:sldId id="341" r:id="rId71"/>
    <p:sldId id="343" r:id="rId72"/>
    <p:sldId id="344" r:id="rId73"/>
    <p:sldId id="345" r:id="rId74"/>
    <p:sldId id="346" r:id="rId75"/>
    <p:sldId id="347" r:id="rId76"/>
    <p:sldId id="352" r:id="rId77"/>
    <p:sldId id="348" r:id="rId78"/>
    <p:sldId id="349" r:id="rId79"/>
    <p:sldId id="350" r:id="rId80"/>
    <p:sldId id="353" r:id="rId81"/>
    <p:sldId id="354" r:id="rId82"/>
    <p:sldId id="355" r:id="rId83"/>
    <p:sldId id="356" r:id="rId84"/>
    <p:sldId id="357" r:id="rId85"/>
    <p:sldId id="358" r:id="rId86"/>
    <p:sldId id="360" r:id="rId87"/>
    <p:sldId id="359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73" r:id="rId101"/>
    <p:sldId id="374" r:id="rId102"/>
    <p:sldId id="375" r:id="rId103"/>
    <p:sldId id="376" r:id="rId104"/>
    <p:sldId id="378" r:id="rId105"/>
    <p:sldId id="379" r:id="rId106"/>
    <p:sldId id="380" r:id="rId107"/>
    <p:sldId id="381" r:id="rId108"/>
    <p:sldId id="382" r:id="rId109"/>
    <p:sldId id="384" r:id="rId110"/>
    <p:sldId id="383" r:id="rId111"/>
    <p:sldId id="385" r:id="rId112"/>
    <p:sldId id="388" r:id="rId113"/>
    <p:sldId id="387" r:id="rId114"/>
    <p:sldId id="386" r:id="rId115"/>
    <p:sldId id="389" r:id="rId116"/>
    <p:sldId id="390" r:id="rId117"/>
    <p:sldId id="391" r:id="rId118"/>
    <p:sldId id="396" r:id="rId1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7955" autoAdjust="0"/>
  </p:normalViewPr>
  <p:slideViewPr>
    <p:cSldViewPr snapToGrid="0">
      <p:cViewPr varScale="1">
        <p:scale>
          <a:sx n="191" d="100"/>
          <a:sy n="191" d="100"/>
        </p:scale>
        <p:origin x="150" y="378"/>
      </p:cViewPr>
      <p:guideLst>
        <p:guide orient="horz" pos="1139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92FDE04-549A-4E2E-BCC1-A1798618E4AF}"/>
    <pc:docChg chg="undo redo custSel addSld delSld modSld">
      <pc:chgData name="정근채" userId="bf3f9740-ba12-4a95-bdcd-7a89d0b0b3a3" providerId="ADAL" clId="{992FDE04-549A-4E2E-BCC1-A1798618E4AF}" dt="2021-12-08T05:15:40.376" v="3976" actId="1076"/>
      <pc:docMkLst>
        <pc:docMk/>
      </pc:docMkLst>
      <pc:sldChg chg="modSp mod">
        <pc:chgData name="정근채" userId="bf3f9740-ba12-4a95-bdcd-7a89d0b0b3a3" providerId="ADAL" clId="{992FDE04-549A-4E2E-BCC1-A1798618E4AF}" dt="2021-11-29T08:33:53.042" v="5"/>
        <pc:sldMkLst>
          <pc:docMk/>
          <pc:sldMk cId="1210531712" sldId="256"/>
        </pc:sldMkLst>
        <pc:spChg chg="mod">
          <ac:chgData name="정근채" userId="bf3f9740-ba12-4a95-bdcd-7a89d0b0b3a3" providerId="ADAL" clId="{992FDE04-549A-4E2E-BCC1-A1798618E4AF}" dt="2021-11-29T08:33:46.649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992FDE04-549A-4E2E-BCC1-A1798618E4AF}" dt="2021-11-29T08:33:53.04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992FDE04-549A-4E2E-BCC1-A1798618E4AF}" dt="2021-11-29T08:34:36.420" v="20" actId="207"/>
        <pc:sldMkLst>
          <pc:docMk/>
          <pc:sldMk cId="2400768863" sldId="276"/>
        </pc:sldMkLst>
        <pc:spChg chg="mod">
          <ac:chgData name="정근채" userId="bf3f9740-ba12-4a95-bdcd-7a89d0b0b3a3" providerId="ADAL" clId="{992FDE04-549A-4E2E-BCC1-A1798618E4AF}" dt="2021-11-29T08:34:36.420" v="2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992FDE04-549A-4E2E-BCC1-A1798618E4AF}" dt="2021-11-29T08:40:33.984" v="200"/>
        <pc:sldMkLst>
          <pc:docMk/>
          <pc:sldMk cId="3405670891" sldId="278"/>
        </pc:sldMkLst>
        <pc:spChg chg="mod">
          <ac:chgData name="정근채" userId="bf3f9740-ba12-4a95-bdcd-7a89d0b0b3a3" providerId="ADAL" clId="{992FDE04-549A-4E2E-BCC1-A1798618E4AF}" dt="2021-11-29T08:34:21.661" v="17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1-29T08:40:33.984" v="200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1-29T08:34:13.590" v="14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1-29T08:42:15.666" v="213" actId="1076"/>
        <pc:sldMkLst>
          <pc:docMk/>
          <pc:sldMk cId="2763856855" sldId="279"/>
        </pc:sldMkLst>
        <pc:spChg chg="mod">
          <ac:chgData name="정근채" userId="bf3f9740-ba12-4a95-bdcd-7a89d0b0b3a3" providerId="ADAL" clId="{992FDE04-549A-4E2E-BCC1-A1798618E4AF}" dt="2021-11-29T08:41:42.489" v="210" actId="207"/>
          <ac:spMkLst>
            <pc:docMk/>
            <pc:sldMk cId="2763856855" sldId="279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1-29T08:42:15.666" v="213" actId="1076"/>
          <ac:picMkLst>
            <pc:docMk/>
            <pc:sldMk cId="2763856855" sldId="279"/>
            <ac:picMk id="7" creationId="{9F865A66-005C-4E8B-8F31-CA6F9E1E3187}"/>
          </ac:picMkLst>
        </pc:picChg>
      </pc:sldChg>
      <pc:sldChg chg="modSp add mod">
        <pc:chgData name="정근채" userId="bf3f9740-ba12-4a95-bdcd-7a89d0b0b3a3" providerId="ADAL" clId="{992FDE04-549A-4E2E-BCC1-A1798618E4AF}" dt="2021-12-01T07:12:07.821" v="340" actId="108"/>
        <pc:sldMkLst>
          <pc:docMk/>
          <pc:sldMk cId="2347744908" sldId="280"/>
        </pc:sldMkLst>
        <pc:spChg chg="mod">
          <ac:chgData name="정근채" userId="bf3f9740-ba12-4a95-bdcd-7a89d0b0b3a3" providerId="ADAL" clId="{992FDE04-549A-4E2E-BCC1-A1798618E4AF}" dt="2021-12-01T07:04:51.044" v="229"/>
          <ac:spMkLst>
            <pc:docMk/>
            <pc:sldMk cId="2347744908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12:07.821" v="340" actId="108"/>
          <ac:spMkLst>
            <pc:docMk/>
            <pc:sldMk cId="2347744908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1T07:04:35.627" v="226" actId="27636"/>
          <ac:spMkLst>
            <pc:docMk/>
            <pc:sldMk cId="2347744908" sldId="280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2-01T07:23:00.562" v="466" actId="1035"/>
        <pc:sldMkLst>
          <pc:docMk/>
          <pc:sldMk cId="654623754" sldId="281"/>
        </pc:sldMkLst>
        <pc:spChg chg="mod">
          <ac:chgData name="정근채" userId="bf3f9740-ba12-4a95-bdcd-7a89d0b0b3a3" providerId="ADAL" clId="{992FDE04-549A-4E2E-BCC1-A1798618E4AF}" dt="2021-12-01T07:12:47.104" v="344"/>
          <ac:spMkLst>
            <pc:docMk/>
            <pc:sldMk cId="65462375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22:49.076" v="429" actId="6549"/>
          <ac:spMkLst>
            <pc:docMk/>
            <pc:sldMk cId="654623754" sldId="281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2-01T07:22:54.241" v="440" actId="1036"/>
          <ac:picMkLst>
            <pc:docMk/>
            <pc:sldMk cId="654623754" sldId="281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23:00.562" v="466" actId="1035"/>
          <ac:picMkLst>
            <pc:docMk/>
            <pc:sldMk cId="654623754" sldId="281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0:56.362" v="388" actId="1036"/>
        <pc:sldMkLst>
          <pc:docMk/>
          <pc:sldMk cId="3751352091" sldId="282"/>
        </pc:sldMkLst>
        <pc:spChg chg="del">
          <ac:chgData name="정근채" userId="bf3f9740-ba12-4a95-bdcd-7a89d0b0b3a3" providerId="ADAL" clId="{992FDE04-549A-4E2E-BCC1-A1798618E4AF}" dt="2021-12-01T07:17:19.882" v="378" actId="478"/>
          <ac:spMkLst>
            <pc:docMk/>
            <pc:sldMk cId="3751352091" sldId="282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17:21.702" v="379" actId="478"/>
          <ac:spMkLst>
            <pc:docMk/>
            <pc:sldMk cId="3751352091" sldId="282"/>
            <ac:spMk id="8" creationId="{7DD35A63-B748-4AE1-833B-0BAFA7470FA8}"/>
          </ac:spMkLst>
        </pc:spChg>
        <pc:spChg chg="add mod">
          <ac:chgData name="정근채" userId="bf3f9740-ba12-4a95-bdcd-7a89d0b0b3a3" providerId="ADAL" clId="{992FDE04-549A-4E2E-BCC1-A1798618E4AF}" dt="2021-12-01T07:20:56.362" v="388" actId="1036"/>
          <ac:spMkLst>
            <pc:docMk/>
            <pc:sldMk cId="3751352091" sldId="282"/>
            <ac:spMk id="11" creationId="{969A05AD-0853-4910-B615-09A01C852099}"/>
          </ac:spMkLst>
        </pc:spChg>
        <pc:picChg chg="del">
          <ac:chgData name="정근채" userId="bf3f9740-ba12-4a95-bdcd-7a89d0b0b3a3" providerId="ADAL" clId="{992FDE04-549A-4E2E-BCC1-A1798618E4AF}" dt="2021-12-01T07:17:19.882" v="378" actId="478"/>
          <ac:picMkLst>
            <pc:docMk/>
            <pc:sldMk cId="3751352091" sldId="282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17:54.332" v="384" actId="1076"/>
          <ac:picMkLst>
            <pc:docMk/>
            <pc:sldMk cId="3751352091" sldId="282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7:46.855" v="483" actId="1038"/>
        <pc:sldMkLst>
          <pc:docMk/>
          <pc:sldMk cId="1642709941" sldId="283"/>
        </pc:sldMkLst>
        <pc:spChg chg="add mod">
          <ac:chgData name="정근채" userId="bf3f9740-ba12-4a95-bdcd-7a89d0b0b3a3" providerId="ADAL" clId="{992FDE04-549A-4E2E-BCC1-A1798618E4AF}" dt="2021-12-01T07:27:46.855" v="483" actId="1038"/>
          <ac:spMkLst>
            <pc:docMk/>
            <pc:sldMk cId="1642709941" sldId="283"/>
            <ac:spMk id="9" creationId="{4347D20E-F310-4D4B-9A3B-C02FD0907975}"/>
          </ac:spMkLst>
        </pc:spChg>
        <pc:spChg chg="add del mod ord">
          <ac:chgData name="정근채" userId="bf3f9740-ba12-4a95-bdcd-7a89d0b0b3a3" providerId="ADAL" clId="{992FDE04-549A-4E2E-BCC1-A1798618E4AF}" dt="2021-12-01T07:27:42.645" v="477" actId="14100"/>
          <ac:spMkLst>
            <pc:docMk/>
            <pc:sldMk cId="1642709941" sldId="283"/>
            <ac:spMk id="11" creationId="{969A05AD-0853-4910-B615-09A01C852099}"/>
          </ac:spMkLst>
        </pc:spChg>
        <pc:picChg chg="add mod">
          <ac:chgData name="정근채" userId="bf3f9740-ba12-4a95-bdcd-7a89d0b0b3a3" providerId="ADAL" clId="{992FDE04-549A-4E2E-BCC1-A1798618E4AF}" dt="2021-12-01T07:27:21.023" v="471" actId="1076"/>
          <ac:picMkLst>
            <pc:docMk/>
            <pc:sldMk cId="1642709941" sldId="283"/>
            <ac:picMk id="6" creationId="{0BB1FCC9-8961-4D29-9029-18FE8A5872F1}"/>
          </ac:picMkLst>
        </pc:picChg>
        <pc:picChg chg="del">
          <ac:chgData name="정근채" userId="bf3f9740-ba12-4a95-bdcd-7a89d0b0b3a3" providerId="ADAL" clId="{992FDE04-549A-4E2E-BCC1-A1798618E4AF}" dt="2021-12-01T07:26:52.315" v="468" actId="478"/>
          <ac:picMkLst>
            <pc:docMk/>
            <pc:sldMk cId="1642709941" sldId="283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2:08.357" v="517" actId="14100"/>
        <pc:sldMkLst>
          <pc:docMk/>
          <pc:sldMk cId="334024243" sldId="284"/>
        </pc:sldMkLst>
        <pc:spChg chg="mod">
          <ac:chgData name="정근채" userId="bf3f9740-ba12-4a95-bdcd-7a89d0b0b3a3" providerId="ADAL" clId="{992FDE04-549A-4E2E-BCC1-A1798618E4AF}" dt="2021-12-01T07:31:00.389" v="503" actId="6549"/>
          <ac:spMkLst>
            <pc:docMk/>
            <pc:sldMk cId="334024243" sldId="28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7:32:08.357" v="517" actId="14100"/>
          <ac:spMkLst>
            <pc:docMk/>
            <pc:sldMk cId="334024243" sldId="284"/>
            <ac:spMk id="10" creationId="{5B75C8AE-D706-48D3-9589-0657AAF8CB8E}"/>
          </ac:spMkLst>
        </pc:sp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1:31.790" v="506" actId="1076"/>
          <ac:picMkLst>
            <pc:docMk/>
            <pc:sldMk cId="334024243" sldId="284"/>
            <ac:picMk id="8" creationId="{407F200C-9A4A-47D0-9301-7D49AF077E93}"/>
          </ac:picMkLst>
        </pc:pic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8:49.344" v="754" actId="1035"/>
        <pc:sldMkLst>
          <pc:docMk/>
          <pc:sldMk cId="1445060567" sldId="285"/>
        </pc:sldMkLst>
        <pc:spChg chg="del mod">
          <ac:chgData name="정근채" userId="bf3f9740-ba12-4a95-bdcd-7a89d0b0b3a3" providerId="ADAL" clId="{992FDE04-549A-4E2E-BCC1-A1798618E4AF}" dt="2021-12-01T07:34:47.803" v="534" actId="478"/>
          <ac:spMkLst>
            <pc:docMk/>
            <pc:sldMk cId="144506056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34:50.178" v="535" actId="478"/>
          <ac:spMkLst>
            <pc:docMk/>
            <pc:sldMk cId="1445060567" sldId="285"/>
            <ac:spMk id="11" creationId="{48C3324E-39B2-44AC-BB00-79841DB03F11}"/>
          </ac:spMkLst>
        </pc:spChg>
        <pc:spChg chg="add del">
          <ac:chgData name="정근채" userId="bf3f9740-ba12-4a95-bdcd-7a89d0b0b3a3" providerId="ADAL" clId="{992FDE04-549A-4E2E-BCC1-A1798618E4AF}" dt="2021-12-01T07:48:26.648" v="731" actId="22"/>
          <ac:spMkLst>
            <pc:docMk/>
            <pc:sldMk cId="1445060567" sldId="285"/>
            <ac:spMk id="13" creationId="{399338B2-2F2C-4569-AD4A-5BF7A7504702}"/>
          </ac:spMkLst>
        </pc:spChg>
        <pc:spChg chg="add mod">
          <ac:chgData name="정근채" userId="bf3f9740-ba12-4a95-bdcd-7a89d0b0b3a3" providerId="ADAL" clId="{992FDE04-549A-4E2E-BCC1-A1798618E4AF}" dt="2021-12-01T07:48:49.344" v="754" actId="1035"/>
          <ac:spMkLst>
            <pc:docMk/>
            <pc:sldMk cId="1445060567" sldId="285"/>
            <ac:spMk id="15" creationId="{1C039568-D94C-4A8C-947A-9715EC11CCBA}"/>
          </ac:spMkLst>
        </pc:sp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4:58.688" v="536" actId="1076"/>
          <ac:picMkLst>
            <pc:docMk/>
            <pc:sldMk cId="1445060567" sldId="285"/>
            <ac:picMk id="8" creationId="{354B79D6-1C5C-42DC-83BE-8888A96436D4}"/>
          </ac:picMkLst>
        </pc:pic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9:41.784" v="642" actId="1076"/>
        <pc:sldMkLst>
          <pc:docMk/>
          <pc:sldMk cId="3671380423" sldId="286"/>
        </pc:sldMkLst>
        <pc:spChg chg="del">
          <ac:chgData name="정근채" userId="bf3f9740-ba12-4a95-bdcd-7a89d0b0b3a3" providerId="ADAL" clId="{992FDE04-549A-4E2E-BCC1-A1798618E4AF}" dt="2021-12-01T07:37:31.361" v="541" actId="478"/>
          <ac:spMkLst>
            <pc:docMk/>
            <pc:sldMk cId="3671380423" sldId="286"/>
            <ac:spMk id="2" creationId="{CA07A63C-A246-4F8F-8A5A-7141AB85F430}"/>
          </ac:spMkLst>
        </pc:spChg>
        <pc:spChg chg="add del mod">
          <ac:chgData name="정근채" userId="bf3f9740-ba12-4a95-bdcd-7a89d0b0b3a3" providerId="ADAL" clId="{992FDE04-549A-4E2E-BCC1-A1798618E4AF}" dt="2021-12-01T07:37:33.501" v="542" actId="478"/>
          <ac:spMkLst>
            <pc:docMk/>
            <pc:sldMk cId="3671380423" sldId="286"/>
            <ac:spMk id="9" creationId="{D7DF011D-6BCA-4FF9-9596-5B7B76E9A2E7}"/>
          </ac:spMkLst>
        </pc:spChg>
        <pc:spChg chg="add mod">
          <ac:chgData name="정근채" userId="bf3f9740-ba12-4a95-bdcd-7a89d0b0b3a3" providerId="ADAL" clId="{992FDE04-549A-4E2E-BCC1-A1798618E4AF}" dt="2021-12-01T07:38:32.657" v="571" actId="14100"/>
          <ac:spMkLst>
            <pc:docMk/>
            <pc:sldMk cId="3671380423" sldId="286"/>
            <ac:spMk id="10" creationId="{CFC5A70D-7E20-429F-BC74-B73BB75A30E8}"/>
          </ac:spMkLst>
        </pc:spChg>
        <pc:spChg chg="add mod">
          <ac:chgData name="정근채" userId="bf3f9740-ba12-4a95-bdcd-7a89d0b0b3a3" providerId="ADAL" clId="{992FDE04-549A-4E2E-BCC1-A1798618E4AF}" dt="2021-12-01T07:38:17.924" v="569" actId="1036"/>
          <ac:spMkLst>
            <pc:docMk/>
            <pc:sldMk cId="3671380423" sldId="286"/>
            <ac:spMk id="11" creationId="{481F4474-FA92-49ED-8EEC-B27E5D12485F}"/>
          </ac:spMkLst>
        </pc:spChg>
        <pc:spChg chg="add mod">
          <ac:chgData name="정근채" userId="bf3f9740-ba12-4a95-bdcd-7a89d0b0b3a3" providerId="ADAL" clId="{992FDE04-549A-4E2E-BCC1-A1798618E4AF}" dt="2021-12-01T07:38:13.583" v="565" actId="571"/>
          <ac:spMkLst>
            <pc:docMk/>
            <pc:sldMk cId="3671380423" sldId="286"/>
            <ac:spMk id="13" creationId="{B09486B5-5931-41A9-A9CE-D5BC4E3FA635}"/>
          </ac:spMkLst>
        </pc:spChg>
        <pc:spChg chg="add mod">
          <ac:chgData name="정근채" userId="bf3f9740-ba12-4a95-bdcd-7a89d0b0b3a3" providerId="ADAL" clId="{992FDE04-549A-4E2E-BCC1-A1798618E4AF}" dt="2021-12-01T07:38:46.250" v="584" actId="14100"/>
          <ac:spMkLst>
            <pc:docMk/>
            <pc:sldMk cId="3671380423" sldId="286"/>
            <ac:spMk id="14" creationId="{0ADD6069-6DDD-4500-9C13-37DDCA0A123F}"/>
          </ac:spMkLst>
        </pc:spChg>
        <pc:spChg chg="add mod">
          <ac:chgData name="정근채" userId="bf3f9740-ba12-4a95-bdcd-7a89d0b0b3a3" providerId="ADAL" clId="{992FDE04-549A-4E2E-BCC1-A1798618E4AF}" dt="2021-12-01T07:38:55.514" v="596" actId="14100"/>
          <ac:spMkLst>
            <pc:docMk/>
            <pc:sldMk cId="3671380423" sldId="286"/>
            <ac:spMk id="15" creationId="{F7E1FC8D-F8B8-4058-A428-08A42E74DCF0}"/>
          </ac:spMkLst>
        </pc:spChg>
        <pc:spChg chg="add mod">
          <ac:chgData name="정근채" userId="bf3f9740-ba12-4a95-bdcd-7a89d0b0b3a3" providerId="ADAL" clId="{992FDE04-549A-4E2E-BCC1-A1798618E4AF}" dt="2021-12-01T07:39:41.784" v="642" actId="1076"/>
          <ac:spMkLst>
            <pc:docMk/>
            <pc:sldMk cId="3671380423" sldId="286"/>
            <ac:spMk id="17" creationId="{502395F9-1C1C-4330-9C57-3ECC8AB33E08}"/>
          </ac:spMkLst>
        </pc:spChg>
        <pc:picChg chg="add mod">
          <ac:chgData name="정근채" userId="bf3f9740-ba12-4a95-bdcd-7a89d0b0b3a3" providerId="ADAL" clId="{992FDE04-549A-4E2E-BCC1-A1798618E4AF}" dt="2021-12-01T07:37:43.329" v="557" actId="1035"/>
          <ac:picMkLst>
            <pc:docMk/>
            <pc:sldMk cId="3671380423" sldId="286"/>
            <ac:picMk id="6" creationId="{35AB8FEE-C425-48A7-A060-FDB3B884E542}"/>
          </ac:picMkLst>
        </pc:picChg>
        <pc:picChg chg="del">
          <ac:chgData name="정근채" userId="bf3f9740-ba12-4a95-bdcd-7a89d0b0b3a3" providerId="ADAL" clId="{992FDE04-549A-4E2E-BCC1-A1798618E4AF}" dt="2021-12-01T07:37:00.811" v="538" actId="478"/>
          <ac:picMkLst>
            <pc:docMk/>
            <pc:sldMk cId="3671380423" sldId="286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38:13.583" v="565" actId="571"/>
          <ac:picMkLst>
            <pc:docMk/>
            <pc:sldMk cId="3671380423" sldId="286"/>
            <ac:picMk id="12" creationId="{C8E88372-4AA4-4A34-88B6-5FE64699EB92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3:54.046" v="713" actId="1036"/>
        <pc:sldMkLst>
          <pc:docMk/>
          <pc:sldMk cId="1767555796" sldId="287"/>
        </pc:sldMkLst>
        <pc:spChg chg="add mod ord">
          <ac:chgData name="정근채" userId="bf3f9740-ba12-4a95-bdcd-7a89d0b0b3a3" providerId="ADAL" clId="{992FDE04-549A-4E2E-BCC1-A1798618E4AF}" dt="2021-12-01T07:43:45.841" v="693" actId="1035"/>
          <ac:spMkLst>
            <pc:docMk/>
            <pc:sldMk cId="1767555796" sldId="287"/>
            <ac:spMk id="9" creationId="{97B21993-BF9B-4D53-8E6F-34C232D26427}"/>
          </ac:spMkLst>
        </pc:sp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6" creationId="{A77947A9-CE09-4FCD-8BA7-58B763CE2E7B}"/>
          </ac:picMkLst>
        </pc:picChg>
        <pc:picChg chg="del">
          <ac:chgData name="정근채" userId="bf3f9740-ba12-4a95-bdcd-7a89d0b0b3a3" providerId="ADAL" clId="{992FDE04-549A-4E2E-BCC1-A1798618E4AF}" dt="2021-12-01T07:40:05.562" v="644" actId="478"/>
          <ac:picMkLst>
            <pc:docMk/>
            <pc:sldMk cId="1767555796" sldId="287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10" creationId="{1F416277-0DF0-4C3D-BAA6-2F519EFA02DA}"/>
          </ac:picMkLst>
        </pc:picChg>
      </pc:sldChg>
      <pc:sldChg chg="add del">
        <pc:chgData name="정근채" userId="bf3f9740-ba12-4a95-bdcd-7a89d0b0b3a3" providerId="ADAL" clId="{992FDE04-549A-4E2E-BCC1-A1798618E4AF}" dt="2021-12-01T07:44:11.869" v="715" actId="47"/>
        <pc:sldMkLst>
          <pc:docMk/>
          <pc:sldMk cId="2877711935" sldId="288"/>
        </pc:sldMkLst>
      </pc:sldChg>
      <pc:sldChg chg="addSp delSp modSp add mod">
        <pc:chgData name="정근채" userId="bf3f9740-ba12-4a95-bdcd-7a89d0b0b3a3" providerId="ADAL" clId="{992FDE04-549A-4E2E-BCC1-A1798618E4AF}" dt="2021-12-01T07:45:49.398" v="726" actId="207"/>
        <pc:sldMkLst>
          <pc:docMk/>
          <pc:sldMk cId="4051899338" sldId="288"/>
        </pc:sldMkLst>
        <pc:spChg chg="mod">
          <ac:chgData name="정근채" userId="bf3f9740-ba12-4a95-bdcd-7a89d0b0b3a3" providerId="ADAL" clId="{992FDE04-549A-4E2E-BCC1-A1798618E4AF}" dt="2021-12-01T07:45:49.398" v="726" actId="207"/>
          <ac:spMkLst>
            <pc:docMk/>
            <pc:sldMk cId="4051899338" sldId="288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7:45:24.582" v="722" actId="478"/>
          <ac:spMkLst>
            <pc:docMk/>
            <pc:sldMk cId="4051899338" sldId="288"/>
            <ac:spMk id="10" creationId="{5B75C8AE-D706-48D3-9589-0657AAF8CB8E}"/>
          </ac:spMkLst>
        </pc:spChg>
        <pc:picChg chg="add mod">
          <ac:chgData name="정근채" userId="bf3f9740-ba12-4a95-bdcd-7a89d0b0b3a3" providerId="ADAL" clId="{992FDE04-549A-4E2E-BCC1-A1798618E4AF}" dt="2021-12-01T07:45:44.951" v="725" actId="1076"/>
          <ac:picMkLst>
            <pc:docMk/>
            <pc:sldMk cId="4051899338" sldId="288"/>
            <ac:picMk id="7" creationId="{127561B3-07FC-4FEB-BBB3-EC3E3278B589}"/>
          </ac:picMkLst>
        </pc:picChg>
        <pc:picChg chg="del">
          <ac:chgData name="정근채" userId="bf3f9740-ba12-4a95-bdcd-7a89d0b0b3a3" providerId="ADAL" clId="{992FDE04-549A-4E2E-BCC1-A1798618E4AF}" dt="2021-12-01T07:45:20.029" v="721" actId="478"/>
          <ac:picMkLst>
            <pc:docMk/>
            <pc:sldMk cId="4051899338" sldId="288"/>
            <ac:picMk id="8" creationId="{407F200C-9A4A-47D0-9301-7D49AF077E93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01:14.338" v="830" actId="1035"/>
        <pc:sldMkLst>
          <pc:docMk/>
          <pc:sldMk cId="3974557886" sldId="289"/>
        </pc:sldMkLst>
        <pc:spChg chg="mod">
          <ac:chgData name="정근채" userId="bf3f9740-ba12-4a95-bdcd-7a89d0b0b3a3" providerId="ADAL" clId="{992FDE04-549A-4E2E-BCC1-A1798618E4AF}" dt="2021-12-01T08:00:29.616" v="815"/>
          <ac:spMkLst>
            <pc:docMk/>
            <pc:sldMk cId="3974557886" sldId="28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01:14.338" v="830" actId="1035"/>
          <ac:spMkLst>
            <pc:docMk/>
            <pc:sldMk cId="3974557886" sldId="289"/>
            <ac:spMk id="10" creationId="{D9A7553D-037C-43B1-ABAB-26D5804AAF9D}"/>
          </ac:spMkLst>
        </pc:spChg>
        <pc:spChg chg="add mod">
          <ac:chgData name="정근채" userId="bf3f9740-ba12-4a95-bdcd-7a89d0b0b3a3" providerId="ADAL" clId="{992FDE04-549A-4E2E-BCC1-A1798618E4AF}" dt="2021-12-01T08:01:09.875" v="829" actId="14100"/>
          <ac:spMkLst>
            <pc:docMk/>
            <pc:sldMk cId="3974557886" sldId="289"/>
            <ac:spMk id="11" creationId="{EB3444BA-48E1-4725-BF1A-8174C8D8D751}"/>
          </ac:spMkLst>
        </pc:sp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8:00:40.283" v="817" actId="1076"/>
          <ac:picMkLst>
            <pc:docMk/>
            <pc:sldMk cId="3974557886" sldId="289"/>
            <ac:picMk id="8" creationId="{7D136471-6EC2-46EC-A565-D066C699CB2F}"/>
          </ac:picMkLst>
        </pc:pic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2:40.467" v="912" actId="22"/>
        <pc:sldMkLst>
          <pc:docMk/>
          <pc:sldMk cId="3455122391" sldId="290"/>
        </pc:sldMkLst>
        <pc:spChg chg="mod">
          <ac:chgData name="정근채" userId="bf3f9740-ba12-4a95-bdcd-7a89d0b0b3a3" providerId="ADAL" clId="{992FDE04-549A-4E2E-BCC1-A1798618E4AF}" dt="2021-12-01T08:12:38.712" v="907" actId="1076"/>
          <ac:spMkLst>
            <pc:docMk/>
            <pc:sldMk cId="3455122391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0" creationId="{D9A7553D-037C-43B1-ABAB-26D5804AAF9D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1" creationId="{EB3444BA-48E1-4725-BF1A-8174C8D8D751}"/>
          </ac:spMkLst>
        </pc:spChg>
        <pc:picChg chg="add del mod">
          <ac:chgData name="정근채" userId="bf3f9740-ba12-4a95-bdcd-7a89d0b0b3a3" providerId="ADAL" clId="{992FDE04-549A-4E2E-BCC1-A1798618E4AF}" dt="2021-12-01T08:12:40.467" v="912" actId="22"/>
          <ac:picMkLst>
            <pc:docMk/>
            <pc:sldMk cId="3455122391" sldId="290"/>
            <ac:picMk id="7" creationId="{D27C427F-989C-45D4-8106-23B3566A108B}"/>
          </ac:picMkLst>
        </pc:picChg>
        <pc:picChg chg="del mod">
          <ac:chgData name="정근채" userId="bf3f9740-ba12-4a95-bdcd-7a89d0b0b3a3" providerId="ADAL" clId="{992FDE04-549A-4E2E-BCC1-A1798618E4AF}" dt="2021-12-01T08:04:03.599" v="863" actId="478"/>
          <ac:picMkLst>
            <pc:docMk/>
            <pc:sldMk cId="3455122391" sldId="290"/>
            <ac:picMk id="8" creationId="{7D136471-6EC2-46EC-A565-D066C699CB2F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3:24.760" v="928" actId="167"/>
        <pc:sldMkLst>
          <pc:docMk/>
          <pc:sldMk cId="298226733" sldId="291"/>
        </pc:sldMkLst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7" creationId="{C6B49257-F7FE-4C84-9478-7783F1414B19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9" creationId="{14865220-2437-4C96-9537-23971BEF0FFE}"/>
          </ac:spMkLst>
        </pc:spChg>
        <pc:picChg chg="add mod ord">
          <ac:chgData name="정근채" userId="bf3f9740-ba12-4a95-bdcd-7a89d0b0b3a3" providerId="ADAL" clId="{992FDE04-549A-4E2E-BCC1-A1798618E4AF}" dt="2021-12-01T08:13:24.760" v="928" actId="167"/>
          <ac:picMkLst>
            <pc:docMk/>
            <pc:sldMk cId="298226733" sldId="291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5:58.673" v="951" actId="22"/>
        <pc:sldMkLst>
          <pc:docMk/>
          <pc:sldMk cId="4123362612" sldId="292"/>
        </pc:sldMkLst>
        <pc:picChg chg="add mod ord">
          <ac:chgData name="정근채" userId="bf3f9740-ba12-4a95-bdcd-7a89d0b0b3a3" providerId="ADAL" clId="{992FDE04-549A-4E2E-BCC1-A1798618E4AF}" dt="2021-12-01T08:15:38.848" v="949" actId="1036"/>
          <ac:picMkLst>
            <pc:docMk/>
            <pc:sldMk cId="4123362612" sldId="292"/>
            <ac:picMk id="3" creationId="{F3802B61-BFAC-4684-875E-E6C03CFC2B11}"/>
          </ac:picMkLst>
        </pc:picChg>
        <pc:picChg chg="add del">
          <ac:chgData name="정근채" userId="bf3f9740-ba12-4a95-bdcd-7a89d0b0b3a3" providerId="ADAL" clId="{992FDE04-549A-4E2E-BCC1-A1798618E4AF}" dt="2021-12-01T08:15:58.673" v="951" actId="22"/>
          <ac:picMkLst>
            <pc:docMk/>
            <pc:sldMk cId="4123362612" sldId="292"/>
            <ac:picMk id="7" creationId="{CC444DFC-61D9-4CA6-AD6C-EB1F436FCE1E}"/>
          </ac:picMkLst>
        </pc:picChg>
        <pc:picChg chg="del">
          <ac:chgData name="정근채" userId="bf3f9740-ba12-4a95-bdcd-7a89d0b0b3a3" providerId="ADAL" clId="{992FDE04-549A-4E2E-BCC1-A1798618E4AF}" dt="2021-12-01T08:15:20.573" v="930" actId="478"/>
          <ac:picMkLst>
            <pc:docMk/>
            <pc:sldMk cId="4123362612" sldId="292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8:23.852" v="1000" actId="1037"/>
        <pc:sldMkLst>
          <pc:docMk/>
          <pc:sldMk cId="3986842100" sldId="293"/>
        </pc:sldMkLst>
        <pc:picChg chg="del">
          <ac:chgData name="정근채" userId="bf3f9740-ba12-4a95-bdcd-7a89d0b0b3a3" providerId="ADAL" clId="{992FDE04-549A-4E2E-BCC1-A1798618E4AF}" dt="2021-12-01T08:16:12.821" v="953" actId="478"/>
          <ac:picMkLst>
            <pc:docMk/>
            <pc:sldMk cId="3986842100" sldId="293"/>
            <ac:picMk id="3" creationId="{F3802B61-BFAC-4684-875E-E6C03CFC2B11}"/>
          </ac:picMkLst>
        </pc:picChg>
        <pc:picChg chg="add del mod modCrop">
          <ac:chgData name="정근채" userId="bf3f9740-ba12-4a95-bdcd-7a89d0b0b3a3" providerId="ADAL" clId="{992FDE04-549A-4E2E-BCC1-A1798618E4AF}" dt="2021-12-01T08:17:37.591" v="979" actId="732"/>
          <ac:picMkLst>
            <pc:docMk/>
            <pc:sldMk cId="3986842100" sldId="293"/>
            <ac:picMk id="6" creationId="{9CD07A14-9291-4B34-B2BC-6413ED7C476F}"/>
          </ac:picMkLst>
        </pc:picChg>
        <pc:picChg chg="add mod ord">
          <ac:chgData name="정근채" userId="bf3f9740-ba12-4a95-bdcd-7a89d0b0b3a3" providerId="ADAL" clId="{992FDE04-549A-4E2E-BCC1-A1798618E4AF}" dt="2021-12-01T08:17:56.736" v="987" actId="1037"/>
          <ac:picMkLst>
            <pc:docMk/>
            <pc:sldMk cId="3986842100" sldId="293"/>
            <ac:picMk id="8" creationId="{42D38F1B-474B-490E-93BC-13FC96D7AF8C}"/>
          </ac:picMkLst>
        </pc:picChg>
        <pc:picChg chg="add mod">
          <ac:chgData name="정근채" userId="bf3f9740-ba12-4a95-bdcd-7a89d0b0b3a3" providerId="ADAL" clId="{992FDE04-549A-4E2E-BCC1-A1798618E4AF}" dt="2021-12-01T08:17:49.112" v="981" actId="1076"/>
          <ac:picMkLst>
            <pc:docMk/>
            <pc:sldMk cId="3986842100" sldId="293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18:23.852" v="1000" actId="1037"/>
          <ac:picMkLst>
            <pc:docMk/>
            <pc:sldMk cId="3986842100" sldId="293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0:55.582" v="1012" actId="21"/>
        <pc:sldMkLst>
          <pc:docMk/>
          <pc:sldMk cId="3256425046" sldId="294"/>
        </pc:sldMkLst>
        <pc:spChg chg="add mod">
          <ac:chgData name="정근채" userId="bf3f9740-ba12-4a95-bdcd-7a89d0b0b3a3" providerId="ADAL" clId="{992FDE04-549A-4E2E-BCC1-A1798618E4AF}" dt="2021-12-01T08:20:08.074" v="1007" actId="14100"/>
          <ac:spMkLst>
            <pc:docMk/>
            <pc:sldMk cId="3256425046" sldId="294"/>
            <ac:spMk id="11" creationId="{943E310E-3B9C-4BE6-B440-9F51480B15A3}"/>
          </ac:spMkLst>
        </pc:spChg>
        <pc:spChg chg="add mod">
          <ac:chgData name="정근채" userId="bf3f9740-ba12-4a95-bdcd-7a89d0b0b3a3" providerId="ADAL" clId="{992FDE04-549A-4E2E-BCC1-A1798618E4AF}" dt="2021-12-01T08:20:16.451" v="1009" actId="14100"/>
          <ac:spMkLst>
            <pc:docMk/>
            <pc:sldMk cId="3256425046" sldId="294"/>
            <ac:spMk id="13" creationId="{9DFA2958-BC4A-44CA-A562-CE5B4D4228E7}"/>
          </ac:spMkLst>
        </pc:spChg>
        <pc:picChg chg="add">
          <ac:chgData name="정근채" userId="bf3f9740-ba12-4a95-bdcd-7a89d0b0b3a3" providerId="ADAL" clId="{992FDE04-549A-4E2E-BCC1-A1798618E4AF}" dt="2021-12-01T08:19:16.642" v="1003" actId="22"/>
          <ac:picMkLst>
            <pc:docMk/>
            <pc:sldMk cId="3256425046" sldId="294"/>
            <ac:picMk id="3" creationId="{00B8CF8B-0FB1-4F42-9E46-C9E225439631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8" creationId="{42D38F1B-474B-490E-93BC-13FC96D7AF8C}"/>
          </ac:picMkLst>
        </pc:picChg>
        <pc:picChg chg="add del">
          <ac:chgData name="정근채" userId="bf3f9740-ba12-4a95-bdcd-7a89d0b0b3a3" providerId="ADAL" clId="{992FDE04-549A-4E2E-BCC1-A1798618E4AF}" dt="2021-12-01T08:20:55.582" v="1012" actId="21"/>
          <ac:picMkLst>
            <pc:docMk/>
            <pc:sldMk cId="3256425046" sldId="294"/>
            <ac:picMk id="9" creationId="{ED44656E-2D5F-4FA6-A5F7-7D824C773D0A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0" creationId="{2CAC0210-EFA4-4BBC-A35D-47860B471DE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3:01.663" v="1049" actId="166"/>
        <pc:sldMkLst>
          <pc:docMk/>
          <pc:sldMk cId="2331033567" sldId="295"/>
        </pc:sldMkLst>
        <pc:spChg chg="ord">
          <ac:chgData name="정근채" userId="bf3f9740-ba12-4a95-bdcd-7a89d0b0b3a3" providerId="ADAL" clId="{992FDE04-549A-4E2E-BCC1-A1798618E4AF}" dt="2021-12-01T08:23:01.663" v="1049" actId="166"/>
          <ac:spMkLst>
            <pc:docMk/>
            <pc:sldMk cId="2331033567" sldId="295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1T08:22:03.435" v="1032" actId="1035"/>
          <ac:picMkLst>
            <pc:docMk/>
            <pc:sldMk cId="2331033567" sldId="295"/>
            <ac:picMk id="3" creationId="{64FB761A-905D-4927-AB7C-8FC73B524EFC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8" creationId="{42D38F1B-474B-490E-93BC-13FC96D7AF8C}"/>
          </ac:picMkLst>
        </pc:picChg>
        <pc:picChg chg="add mod modCrop">
          <ac:chgData name="정근채" userId="bf3f9740-ba12-4a95-bdcd-7a89d0b0b3a3" providerId="ADAL" clId="{992FDE04-549A-4E2E-BCC1-A1798618E4AF}" dt="2021-12-01T08:21:55.222" v="1021" actId="732"/>
          <ac:picMkLst>
            <pc:docMk/>
            <pc:sldMk cId="2331033567" sldId="295"/>
            <ac:picMk id="9" creationId="{6280235E-39B0-470D-908C-298090E96925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21:57.805" v="1022" actId="1076"/>
          <ac:picMkLst>
            <pc:docMk/>
            <pc:sldMk cId="2331033567" sldId="295"/>
            <ac:picMk id="11" creationId="{11ABA011-DBA4-4FF4-A6E9-6F311BC606F1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2" creationId="{4D53BD7A-07B3-494D-872E-60C3B0B7767C}"/>
          </ac:picMkLst>
        </pc:picChg>
        <pc:picChg chg="add mod">
          <ac:chgData name="정근채" userId="bf3f9740-ba12-4a95-bdcd-7a89d0b0b3a3" providerId="ADAL" clId="{992FDE04-549A-4E2E-BCC1-A1798618E4AF}" dt="2021-12-01T08:22:39.399" v="1048" actId="1036"/>
          <ac:picMkLst>
            <pc:docMk/>
            <pc:sldMk cId="2331033567" sldId="295"/>
            <ac:picMk id="14" creationId="{97DDA965-9475-431C-A2C4-62FAE4C329C4}"/>
          </ac:picMkLst>
        </pc:picChg>
      </pc:sldChg>
      <pc:sldChg chg="modSp add mod">
        <pc:chgData name="정근채" userId="bf3f9740-ba12-4a95-bdcd-7a89d0b0b3a3" providerId="ADAL" clId="{992FDE04-549A-4E2E-BCC1-A1798618E4AF}" dt="2021-12-01T08:34:32.576" v="1090" actId="6549"/>
        <pc:sldMkLst>
          <pc:docMk/>
          <pc:sldMk cId="422170804" sldId="296"/>
        </pc:sldMkLst>
        <pc:spChg chg="mod">
          <ac:chgData name="정근채" userId="bf3f9740-ba12-4a95-bdcd-7a89d0b0b3a3" providerId="ADAL" clId="{992FDE04-549A-4E2E-BCC1-A1798618E4AF}" dt="2021-12-01T08:23:20.422" v="1053"/>
          <ac:spMkLst>
            <pc:docMk/>
            <pc:sldMk cId="422170804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8:34:32.576" v="1090" actId="6549"/>
          <ac:spMkLst>
            <pc:docMk/>
            <pc:sldMk cId="422170804" sldId="296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27.877" v="18" actId="47"/>
        <pc:sldMkLst>
          <pc:docMk/>
          <pc:sldMk cId="2907188178" sldId="296"/>
        </pc:sldMkLst>
      </pc:sldChg>
      <pc:sldChg chg="modSp add mod">
        <pc:chgData name="정근채" userId="bf3f9740-ba12-4a95-bdcd-7a89d0b0b3a3" providerId="ADAL" clId="{992FDE04-549A-4E2E-BCC1-A1798618E4AF}" dt="2021-12-01T08:42:58.188" v="1486" actId="6549"/>
        <pc:sldMkLst>
          <pc:docMk/>
          <pc:sldMk cId="2382270280" sldId="297"/>
        </pc:sldMkLst>
        <pc:spChg chg="mod">
          <ac:chgData name="정근채" userId="bf3f9740-ba12-4a95-bdcd-7a89d0b0b3a3" providerId="ADAL" clId="{992FDE04-549A-4E2E-BCC1-A1798618E4AF}" dt="2021-12-01T08:42:58.188" v="1486" actId="6549"/>
          <ac:spMkLst>
            <pc:docMk/>
            <pc:sldMk cId="2382270280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8369313" sldId="29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30501815" sldId="298"/>
        </pc:sldMkLst>
      </pc:sldChg>
      <pc:sldChg chg="modSp add mod">
        <pc:chgData name="정근채" userId="bf3f9740-ba12-4a95-bdcd-7a89d0b0b3a3" providerId="ADAL" clId="{992FDE04-549A-4E2E-BCC1-A1798618E4AF}" dt="2021-12-01T08:47:40.692" v="1561"/>
        <pc:sldMkLst>
          <pc:docMk/>
          <pc:sldMk cId="2063975230" sldId="298"/>
        </pc:sldMkLst>
        <pc:spChg chg="mod">
          <ac:chgData name="정근채" userId="bf3f9740-ba12-4a95-bdcd-7a89d0b0b3a3" providerId="ADAL" clId="{992FDE04-549A-4E2E-BCC1-A1798618E4AF}" dt="2021-12-01T08:47:40.692" v="1561"/>
          <ac:spMkLst>
            <pc:docMk/>
            <pc:sldMk cId="2063975230" sldId="29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02450187" sldId="299"/>
        </pc:sldMkLst>
      </pc:sldChg>
      <pc:sldChg chg="addSp delSp modSp add mod">
        <pc:chgData name="정근채" userId="bf3f9740-ba12-4a95-bdcd-7a89d0b0b3a3" providerId="ADAL" clId="{992FDE04-549A-4E2E-BCC1-A1798618E4AF}" dt="2021-12-01T10:14:20.179" v="1816"/>
        <pc:sldMkLst>
          <pc:docMk/>
          <pc:sldMk cId="4009421018" sldId="299"/>
        </pc:sldMkLst>
        <pc:spChg chg="mod">
          <ac:chgData name="정근채" userId="bf3f9740-ba12-4a95-bdcd-7a89d0b0b3a3" providerId="ADAL" clId="{992FDE04-549A-4E2E-BCC1-A1798618E4AF}" dt="2021-12-01T08:48:54.475" v="1580" actId="1076"/>
          <ac:spMkLst>
            <pc:docMk/>
            <pc:sldMk cId="4009421018" sldId="29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51:56.720" v="1631" actId="1076"/>
          <ac:spMkLst>
            <pc:docMk/>
            <pc:sldMk cId="4009421018" sldId="299"/>
            <ac:spMk id="8" creationId="{10ECC4A7-A4D0-4252-B6F6-1EA1145147F9}"/>
          </ac:spMkLst>
        </pc:spChg>
        <pc:spChg chg="add mod">
          <ac:chgData name="정근채" userId="bf3f9740-ba12-4a95-bdcd-7a89d0b0b3a3" providerId="ADAL" clId="{992FDE04-549A-4E2E-BCC1-A1798618E4AF}" dt="2021-12-01T10:13:50.822" v="1815" actId="6549"/>
          <ac:spMkLst>
            <pc:docMk/>
            <pc:sldMk cId="4009421018" sldId="299"/>
            <ac:spMk id="9" creationId="{A905F607-DC8E-47D3-9F53-2517B97F8082}"/>
          </ac:spMkLst>
        </pc:spChg>
        <pc:spChg chg="add mod">
          <ac:chgData name="정근채" userId="bf3f9740-ba12-4a95-bdcd-7a89d0b0b3a3" providerId="ADAL" clId="{992FDE04-549A-4E2E-BCC1-A1798618E4AF}" dt="2021-12-01T10:09:39.190" v="1756" actId="6549"/>
          <ac:spMkLst>
            <pc:docMk/>
            <pc:sldMk cId="4009421018" sldId="299"/>
            <ac:spMk id="12" creationId="{C0EF06B9-9676-4C4A-AF76-A05D327575E2}"/>
          </ac:spMkLst>
        </pc:spChg>
        <pc:spChg chg="add mod ord">
          <ac:chgData name="정근채" userId="bf3f9740-ba12-4a95-bdcd-7a89d0b0b3a3" providerId="ADAL" clId="{992FDE04-549A-4E2E-BCC1-A1798618E4AF}" dt="2021-12-01T10:12:40.795" v="1783" actId="207"/>
          <ac:spMkLst>
            <pc:docMk/>
            <pc:sldMk cId="4009421018" sldId="299"/>
            <ac:spMk id="20" creationId="{899DC93F-B2EA-48D3-82F9-81C43645D11D}"/>
          </ac:spMkLst>
        </pc:spChg>
        <pc:spChg chg="add mod">
          <ac:chgData name="정근채" userId="bf3f9740-ba12-4a95-bdcd-7a89d0b0b3a3" providerId="ADAL" clId="{992FDE04-549A-4E2E-BCC1-A1798618E4AF}" dt="2021-12-01T10:12:45.048" v="1784" actId="14100"/>
          <ac:spMkLst>
            <pc:docMk/>
            <pc:sldMk cId="4009421018" sldId="299"/>
            <ac:spMk id="21" creationId="{7F11E4E4-F410-4DD7-9DB2-FFCB283208DE}"/>
          </ac:spMkLst>
        </pc:spChg>
        <pc:picChg chg="add mod">
          <ac:chgData name="정근채" userId="bf3f9740-ba12-4a95-bdcd-7a89d0b0b3a3" providerId="ADAL" clId="{992FDE04-549A-4E2E-BCC1-A1798618E4AF}" dt="2021-12-01T08:48:57.198" v="1581" actId="1076"/>
          <ac:picMkLst>
            <pc:docMk/>
            <pc:sldMk cId="4009421018" sldId="299"/>
            <ac:picMk id="7" creationId="{4A8EA3B6-068B-4840-8ACD-B4136194E281}"/>
          </ac:picMkLst>
        </pc:picChg>
        <pc:cxnChg chg="add">
          <ac:chgData name="정근채" userId="bf3f9740-ba12-4a95-bdcd-7a89d0b0b3a3" providerId="ADAL" clId="{992FDE04-549A-4E2E-BCC1-A1798618E4AF}" dt="2021-12-01T08:52:02.631" v="1632" actId="11529"/>
          <ac:cxnSpMkLst>
            <pc:docMk/>
            <pc:sldMk cId="4009421018" sldId="299"/>
            <ac:cxnSpMk id="10" creationId="{6413531D-2E41-43AB-B907-04640A808371}"/>
          </ac:cxnSpMkLst>
        </pc:cxnChg>
        <pc:cxnChg chg="add del mod">
          <ac:chgData name="정근채" userId="bf3f9740-ba12-4a95-bdcd-7a89d0b0b3a3" providerId="ADAL" clId="{992FDE04-549A-4E2E-BCC1-A1798618E4AF}" dt="2021-12-01T10:12:11.222" v="1777" actId="478"/>
          <ac:cxnSpMkLst>
            <pc:docMk/>
            <pc:sldMk cId="4009421018" sldId="299"/>
            <ac:cxnSpMk id="11" creationId="{1A223FC4-9674-4B42-87F6-266ABDA4FD8F}"/>
          </ac:cxnSpMkLst>
        </pc:cxnChg>
        <pc:cxnChg chg="add">
          <ac:chgData name="정근채" userId="bf3f9740-ba12-4a95-bdcd-7a89d0b0b3a3" providerId="ADAL" clId="{992FDE04-549A-4E2E-BCC1-A1798618E4AF}" dt="2021-12-01T10:09:53.920" v="1757" actId="11529"/>
          <ac:cxnSpMkLst>
            <pc:docMk/>
            <pc:sldMk cId="4009421018" sldId="299"/>
            <ac:cxnSpMk id="14" creationId="{133E3377-5C93-48EC-B8CF-FB6D127D11BA}"/>
          </ac:cxnSpMkLst>
        </pc:cxnChg>
        <pc:cxnChg chg="add del mod">
          <ac:chgData name="정근채" userId="bf3f9740-ba12-4a95-bdcd-7a89d0b0b3a3" providerId="ADAL" clId="{992FDE04-549A-4E2E-BCC1-A1798618E4AF}" dt="2021-12-01T10:12:07.926" v="1776" actId="478"/>
          <ac:cxnSpMkLst>
            <pc:docMk/>
            <pc:sldMk cId="4009421018" sldId="299"/>
            <ac:cxnSpMk id="15" creationId="{E32EC180-A744-42C1-95C8-551C259E07A4}"/>
          </ac:cxnSpMkLst>
        </pc:cxnChg>
        <pc:cxnChg chg="add mod">
          <ac:chgData name="정근채" userId="bf3f9740-ba12-4a95-bdcd-7a89d0b0b3a3" providerId="ADAL" clId="{992FDE04-549A-4E2E-BCC1-A1798618E4AF}" dt="2021-12-01T10:14:20.179" v="1816"/>
          <ac:cxnSpMkLst>
            <pc:docMk/>
            <pc:sldMk cId="4009421018" sldId="299"/>
            <ac:cxnSpMk id="19" creationId="{9B804A9A-433B-4AF2-97F1-480043FDE67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1T10:18:37.206" v="1977" actId="22"/>
        <pc:sldMkLst>
          <pc:docMk/>
          <pc:sldMk cId="1030838728" sldId="300"/>
        </pc:sldMkLst>
        <pc:spChg chg="mod">
          <ac:chgData name="정근채" userId="bf3f9740-ba12-4a95-bdcd-7a89d0b0b3a3" providerId="ADAL" clId="{992FDE04-549A-4E2E-BCC1-A1798618E4AF}" dt="2021-12-01T10:18:12.553" v="1975"/>
          <ac:spMkLst>
            <pc:docMk/>
            <pc:sldMk cId="1030838728" sldId="300"/>
            <ac:spMk id="3" creationId="{04DA367E-3D64-4210-90DC-180FE1F5BFCC}"/>
          </ac:spMkLst>
        </pc:spChg>
        <pc:spChg chg="add del">
          <ac:chgData name="정근채" userId="bf3f9740-ba12-4a95-bdcd-7a89d0b0b3a3" providerId="ADAL" clId="{992FDE04-549A-4E2E-BCC1-A1798618E4AF}" dt="2021-12-01T10:18:37.206" v="1977" actId="22"/>
          <ac:spMkLst>
            <pc:docMk/>
            <pc:sldMk cId="1030838728" sldId="300"/>
            <ac:spMk id="7" creationId="{75BC7567-A6C6-4A00-ADF0-7FB43D98B979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02433193" sldId="300"/>
        </pc:sldMkLst>
      </pc:sldChg>
      <pc:sldChg chg="addSp delSp modSp add mod">
        <pc:chgData name="정근채" userId="bf3f9740-ba12-4a95-bdcd-7a89d0b0b3a3" providerId="ADAL" clId="{992FDE04-549A-4E2E-BCC1-A1798618E4AF}" dt="2021-12-01T10:19:15.628" v="1986" actId="167"/>
        <pc:sldMkLst>
          <pc:docMk/>
          <pc:sldMk cId="1233029494" sldId="301"/>
        </pc:sldMkLst>
        <pc:spChg chg="del">
          <ac:chgData name="정근채" userId="bf3f9740-ba12-4a95-bdcd-7a89d0b0b3a3" providerId="ADAL" clId="{992FDE04-549A-4E2E-BCC1-A1798618E4AF}" dt="2021-12-01T10:19:03.051" v="1983" actId="478"/>
          <ac:spMkLst>
            <pc:docMk/>
            <pc:sldMk cId="1233029494" sldId="30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18:43.417" v="1979" actId="478"/>
          <ac:spMkLst>
            <pc:docMk/>
            <pc:sldMk cId="1233029494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18:44.167" v="1980" actId="478"/>
          <ac:spMkLst>
            <pc:docMk/>
            <pc:sldMk cId="1233029494" sldId="301"/>
            <ac:spMk id="7" creationId="{81911B9F-336B-4149-90ED-462D31DFC2A6}"/>
          </ac:spMkLst>
        </pc:spChg>
        <pc:spChg chg="add del mod">
          <ac:chgData name="정근채" userId="bf3f9740-ba12-4a95-bdcd-7a89d0b0b3a3" providerId="ADAL" clId="{992FDE04-549A-4E2E-BCC1-A1798618E4AF}" dt="2021-12-01T10:19:05.989" v="1984" actId="478"/>
          <ac:spMkLst>
            <pc:docMk/>
            <pc:sldMk cId="1233029494" sldId="301"/>
            <ac:spMk id="11" creationId="{9F91270F-0DE5-44D3-8F8F-0B521A54C7E2}"/>
          </ac:spMkLst>
        </pc:spChg>
        <pc:picChg chg="add mod ord">
          <ac:chgData name="정근채" userId="bf3f9740-ba12-4a95-bdcd-7a89d0b0b3a3" providerId="ADAL" clId="{992FDE04-549A-4E2E-BCC1-A1798618E4AF}" dt="2021-12-01T10:19:15.628" v="1986" actId="167"/>
          <ac:picMkLst>
            <pc:docMk/>
            <pc:sldMk cId="1233029494" sldId="301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80749545" sldId="301"/>
        </pc:sldMkLst>
      </pc:sldChg>
      <pc:sldChg chg="addSp delSp modSp add mod">
        <pc:chgData name="정근채" userId="bf3f9740-ba12-4a95-bdcd-7a89d0b0b3a3" providerId="ADAL" clId="{992FDE04-549A-4E2E-BCC1-A1798618E4AF}" dt="2021-12-01T10:20:05.528" v="2000" actId="1035"/>
        <pc:sldMkLst>
          <pc:docMk/>
          <pc:sldMk cId="2087699713" sldId="302"/>
        </pc:sldMkLst>
        <pc:picChg chg="add mod ord">
          <ac:chgData name="정근채" userId="bf3f9740-ba12-4a95-bdcd-7a89d0b0b3a3" providerId="ADAL" clId="{992FDE04-549A-4E2E-BCC1-A1798618E4AF}" dt="2021-12-01T10:20:05.528" v="2000" actId="1035"/>
          <ac:picMkLst>
            <pc:docMk/>
            <pc:sldMk cId="2087699713" sldId="302"/>
            <ac:picMk id="3" creationId="{2FEDFC46-4BD8-404D-AB16-B2D2994DF381}"/>
          </ac:picMkLst>
        </pc:picChg>
        <pc:picChg chg="del">
          <ac:chgData name="정근채" userId="bf3f9740-ba12-4a95-bdcd-7a89d0b0b3a3" providerId="ADAL" clId="{992FDE04-549A-4E2E-BCC1-A1798618E4AF}" dt="2021-12-01T10:19:23.740" v="1988" actId="478"/>
          <ac:picMkLst>
            <pc:docMk/>
            <pc:sldMk cId="2087699713" sldId="302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85958569" sldId="302"/>
        </pc:sldMkLst>
      </pc:sldChg>
      <pc:sldChg chg="modSp add mod">
        <pc:chgData name="정근채" userId="bf3f9740-ba12-4a95-bdcd-7a89d0b0b3a3" providerId="ADAL" clId="{992FDE04-549A-4E2E-BCC1-A1798618E4AF}" dt="2021-12-01T10:28:35.060" v="2089" actId="6549"/>
        <pc:sldMkLst>
          <pc:docMk/>
          <pc:sldMk cId="2636294688" sldId="303"/>
        </pc:sldMkLst>
        <pc:spChg chg="mod">
          <ac:chgData name="정근채" userId="bf3f9740-ba12-4a95-bdcd-7a89d0b0b3a3" providerId="ADAL" clId="{992FDE04-549A-4E2E-BCC1-A1798618E4AF}" dt="2021-12-01T10:28:35.060" v="2089" actId="6549"/>
          <ac:spMkLst>
            <pc:docMk/>
            <pc:sldMk cId="2636294688" sldId="30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9992244" sldId="30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18775826" sldId="304"/>
        </pc:sldMkLst>
      </pc:sldChg>
      <pc:sldChg chg="modSp add mod">
        <pc:chgData name="정근채" userId="bf3f9740-ba12-4a95-bdcd-7a89d0b0b3a3" providerId="ADAL" clId="{992FDE04-549A-4E2E-BCC1-A1798618E4AF}" dt="2021-12-01T10:38:48.974" v="2152"/>
        <pc:sldMkLst>
          <pc:docMk/>
          <pc:sldMk cId="2571139770" sldId="304"/>
        </pc:sldMkLst>
        <pc:spChg chg="mod">
          <ac:chgData name="정근채" userId="bf3f9740-ba12-4a95-bdcd-7a89d0b0b3a3" providerId="ADAL" clId="{992FDE04-549A-4E2E-BCC1-A1798618E4AF}" dt="2021-12-01T10:38:48.974" v="2152"/>
          <ac:spMkLst>
            <pc:docMk/>
            <pc:sldMk cId="2571139770" sldId="30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6T06:00:40.822" v="2226" actId="20577"/>
        <pc:sldMkLst>
          <pc:docMk/>
          <pc:sldMk cId="616396573" sldId="305"/>
        </pc:sldMkLst>
        <pc:spChg chg="mod">
          <ac:chgData name="정근채" userId="bf3f9740-ba12-4a95-bdcd-7a89d0b0b3a3" providerId="ADAL" clId="{992FDE04-549A-4E2E-BCC1-A1798618E4AF}" dt="2021-12-06T06:00:40.822" v="2226" actId="20577"/>
          <ac:spMkLst>
            <pc:docMk/>
            <pc:sldMk cId="616396573" sldId="30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93342154" sldId="305"/>
        </pc:sldMkLst>
      </pc:sldChg>
      <pc:sldChg chg="addSp delSp modSp add mod">
        <pc:chgData name="정근채" userId="bf3f9740-ba12-4a95-bdcd-7a89d0b0b3a3" providerId="ADAL" clId="{992FDE04-549A-4E2E-BCC1-A1798618E4AF}" dt="2021-12-01T10:47:47.042" v="2208" actId="167"/>
        <pc:sldMkLst>
          <pc:docMk/>
          <pc:sldMk cId="938593390" sldId="306"/>
        </pc:sldMkLst>
        <pc:spChg chg="del">
          <ac:chgData name="정근채" userId="bf3f9740-ba12-4a95-bdcd-7a89d0b0b3a3" providerId="ADAL" clId="{992FDE04-549A-4E2E-BCC1-A1798618E4AF}" dt="2021-12-01T10:47:35.590" v="2198" actId="478"/>
          <ac:spMkLst>
            <pc:docMk/>
            <pc:sldMk cId="938593390" sldId="306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44:24.311" v="2194" actId="478"/>
          <ac:spMkLst>
            <pc:docMk/>
            <pc:sldMk cId="938593390" sldId="306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44:28.537" v="2195" actId="478"/>
          <ac:spMkLst>
            <pc:docMk/>
            <pc:sldMk cId="938593390" sldId="306"/>
            <ac:spMk id="7" creationId="{465A92AA-8DE0-4A9C-A8BE-3F2D6C5F322C}"/>
          </ac:spMkLst>
        </pc:spChg>
        <pc:spChg chg="add del mod">
          <ac:chgData name="정근채" userId="bf3f9740-ba12-4a95-bdcd-7a89d0b0b3a3" providerId="ADAL" clId="{992FDE04-549A-4E2E-BCC1-A1798618E4AF}" dt="2021-12-01T10:47:38.089" v="2199" actId="478"/>
          <ac:spMkLst>
            <pc:docMk/>
            <pc:sldMk cId="938593390" sldId="306"/>
            <ac:spMk id="11" creationId="{7643EFA2-4659-40E9-BD0C-AA21B20E5897}"/>
          </ac:spMkLst>
        </pc:spChg>
        <pc:picChg chg="add mod ord">
          <ac:chgData name="정근채" userId="bf3f9740-ba12-4a95-bdcd-7a89d0b0b3a3" providerId="ADAL" clId="{992FDE04-549A-4E2E-BCC1-A1798618E4AF}" dt="2021-12-01T10:47:47.042" v="2208" actId="167"/>
          <ac:picMkLst>
            <pc:docMk/>
            <pc:sldMk cId="938593390" sldId="306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4587952" sldId="306"/>
        </pc:sldMkLst>
      </pc:sldChg>
      <pc:sldChg chg="addSp delSp modSp add mod">
        <pc:chgData name="정근채" userId="bf3f9740-ba12-4a95-bdcd-7a89d0b0b3a3" providerId="ADAL" clId="{992FDE04-549A-4E2E-BCC1-A1798618E4AF}" dt="2021-12-06T05:58:48.757" v="2212" actId="167"/>
        <pc:sldMkLst>
          <pc:docMk/>
          <pc:sldMk cId="3693797731" sldId="307"/>
        </pc:sldMkLst>
        <pc:picChg chg="add ord">
          <ac:chgData name="정근채" userId="bf3f9740-ba12-4a95-bdcd-7a89d0b0b3a3" providerId="ADAL" clId="{992FDE04-549A-4E2E-BCC1-A1798618E4AF}" dt="2021-12-06T05:58:48.757" v="2212" actId="167"/>
          <ac:picMkLst>
            <pc:docMk/>
            <pc:sldMk cId="3693797731" sldId="307"/>
            <ac:picMk id="3" creationId="{27F025B8-2F2B-43B9-A2F0-110BEAD36C94}"/>
          </ac:picMkLst>
        </pc:picChg>
        <pc:picChg chg="del">
          <ac:chgData name="정근채" userId="bf3f9740-ba12-4a95-bdcd-7a89d0b0b3a3" providerId="ADAL" clId="{992FDE04-549A-4E2E-BCC1-A1798618E4AF}" dt="2021-12-06T05:58:25.074" v="2210" actId="478"/>
          <ac:picMkLst>
            <pc:docMk/>
            <pc:sldMk cId="3693797731" sldId="307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2640298" sldId="30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92911935" sldId="308"/>
        </pc:sldMkLst>
      </pc:sldChg>
      <pc:sldChg chg="modSp add mod">
        <pc:chgData name="정근채" userId="bf3f9740-ba12-4a95-bdcd-7a89d0b0b3a3" providerId="ADAL" clId="{992FDE04-549A-4E2E-BCC1-A1798618E4AF}" dt="2021-12-06T06:07:15.931" v="2251" actId="6549"/>
        <pc:sldMkLst>
          <pc:docMk/>
          <pc:sldMk cId="3790684688" sldId="308"/>
        </pc:sldMkLst>
        <pc:spChg chg="mod">
          <ac:chgData name="정근채" userId="bf3f9740-ba12-4a95-bdcd-7a89d0b0b3a3" providerId="ADAL" clId="{992FDE04-549A-4E2E-BCC1-A1798618E4AF}" dt="2021-12-06T06:07:15.931" v="2251" actId="6549"/>
          <ac:spMkLst>
            <pc:docMk/>
            <pc:sldMk cId="3790684688" sldId="30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992FDE04-549A-4E2E-BCC1-A1798618E4AF}" dt="2021-12-06T06:55:01.287" v="3061"/>
        <pc:sldMkLst>
          <pc:docMk/>
          <pc:sldMk cId="221047436" sldId="309"/>
        </pc:sldMkLst>
        <pc:spChg chg="mod">
          <ac:chgData name="정근채" userId="bf3f9740-ba12-4a95-bdcd-7a89d0b0b3a3" providerId="ADAL" clId="{992FDE04-549A-4E2E-BCC1-A1798618E4AF}" dt="2021-12-06T06:55:01.287" v="3061"/>
          <ac:spMkLst>
            <pc:docMk/>
            <pc:sldMk cId="221047436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6:09:35.456" v="2269" actId="1035"/>
          <ac:spMkLst>
            <pc:docMk/>
            <pc:sldMk cId="221047436" sldId="309"/>
            <ac:spMk id="8" creationId="{BBE21CFD-55D1-40EA-B651-AE3A53301333}"/>
          </ac:spMkLst>
        </pc:spChg>
        <pc:spChg chg="add mod">
          <ac:chgData name="정근채" userId="bf3f9740-ba12-4a95-bdcd-7a89d0b0b3a3" providerId="ADAL" clId="{992FDE04-549A-4E2E-BCC1-A1798618E4AF}" dt="2021-12-06T06:17:47.606" v="2340" actId="1035"/>
          <ac:spMkLst>
            <pc:docMk/>
            <pc:sldMk cId="221047436" sldId="309"/>
            <ac:spMk id="11" creationId="{DF2B9B9A-7285-4155-9D90-1C422D0A6A83}"/>
          </ac:spMkLst>
        </pc:spChg>
        <pc:spChg chg="add del">
          <ac:chgData name="정근채" userId="bf3f9740-ba12-4a95-bdcd-7a89d0b0b3a3" providerId="ADAL" clId="{992FDE04-549A-4E2E-BCC1-A1798618E4AF}" dt="2021-12-06T06:36:58.352" v="2760" actId="22"/>
          <ac:spMkLst>
            <pc:docMk/>
            <pc:sldMk cId="221047436" sldId="309"/>
            <ac:spMk id="13" creationId="{3C9CEEA7-1A4B-4B94-86EF-95C795D77DE3}"/>
          </ac:spMkLst>
        </pc:spChg>
        <pc:spChg chg="add mod">
          <ac:chgData name="정근채" userId="bf3f9740-ba12-4a95-bdcd-7a89d0b0b3a3" providerId="ADAL" clId="{992FDE04-549A-4E2E-BCC1-A1798618E4AF}" dt="2021-12-06T06:40:05.754" v="2829" actId="1037"/>
          <ac:spMkLst>
            <pc:docMk/>
            <pc:sldMk cId="221047436" sldId="309"/>
            <ac:spMk id="15" creationId="{44F00262-3FC9-4173-8CD0-161A62F9E8B7}"/>
          </ac:spMkLst>
        </pc:spChg>
        <pc:picChg chg="add mod">
          <ac:chgData name="정근채" userId="bf3f9740-ba12-4a95-bdcd-7a89d0b0b3a3" providerId="ADAL" clId="{992FDE04-549A-4E2E-BCC1-A1798618E4AF}" dt="2021-12-06T06:09:10.033" v="2266" actId="1076"/>
          <ac:picMkLst>
            <pc:docMk/>
            <pc:sldMk cId="221047436" sldId="309"/>
            <ac:picMk id="7" creationId="{FE7AA000-9424-40E8-B479-B32A0C2FD55D}"/>
          </ac:picMkLst>
        </pc:picChg>
        <pc:picChg chg="add mod">
          <ac:chgData name="정근채" userId="bf3f9740-ba12-4a95-bdcd-7a89d0b0b3a3" providerId="ADAL" clId="{992FDE04-549A-4E2E-BCC1-A1798618E4AF}" dt="2021-12-06T06:17:47.606" v="2340" actId="1035"/>
          <ac:picMkLst>
            <pc:docMk/>
            <pc:sldMk cId="221047436" sldId="309"/>
            <ac:picMk id="10" creationId="{C60A4A01-A041-425A-A667-0480C69A48DE}"/>
          </ac:picMkLst>
        </pc:picChg>
        <pc:cxnChg chg="add mod">
          <ac:chgData name="정근채" userId="bf3f9740-ba12-4a95-bdcd-7a89d0b0b3a3" providerId="ADAL" clId="{992FDE04-549A-4E2E-BCC1-A1798618E4AF}" dt="2021-12-06T06:40:43.123" v="2845" actId="1036"/>
          <ac:cxnSpMkLst>
            <pc:docMk/>
            <pc:sldMk cId="221047436" sldId="309"/>
            <ac:cxnSpMk id="17" creationId="{2C764B39-F576-46E5-B3C6-A8DCB0DCA640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61874254" sldId="309"/>
        </pc:sldMkLst>
      </pc:sldChg>
      <pc:sldChg chg="addSp delSp modSp add mod">
        <pc:chgData name="정근채" userId="bf3f9740-ba12-4a95-bdcd-7a89d0b0b3a3" providerId="ADAL" clId="{992FDE04-549A-4E2E-BCC1-A1798618E4AF}" dt="2021-12-06T06:58:44.350" v="3104" actId="478"/>
        <pc:sldMkLst>
          <pc:docMk/>
          <pc:sldMk cId="1189204022" sldId="310"/>
        </pc:sldMkLst>
        <pc:spChg chg="mod">
          <ac:chgData name="정근채" userId="bf3f9740-ba12-4a95-bdcd-7a89d0b0b3a3" providerId="ADAL" clId="{992FDE04-549A-4E2E-BCC1-A1798618E4AF}" dt="2021-12-06T06:58:39.922" v="3103" actId="6549"/>
          <ac:spMkLst>
            <pc:docMk/>
            <pc:sldMk cId="1189204022" sldId="310"/>
            <ac:spMk id="3" creationId="{04DA367E-3D64-4210-90DC-180FE1F5BFCC}"/>
          </ac:spMkLst>
        </pc:spChg>
        <pc:spChg chg="del mod">
          <ac:chgData name="정근채" userId="bf3f9740-ba12-4a95-bdcd-7a89d0b0b3a3" providerId="ADAL" clId="{992FDE04-549A-4E2E-BCC1-A1798618E4AF}" dt="2021-12-06T06:48:01.899" v="2939" actId="478"/>
          <ac:spMkLst>
            <pc:docMk/>
            <pc:sldMk cId="1189204022" sldId="310"/>
            <ac:spMk id="8" creationId="{BBE21CFD-55D1-40EA-B651-AE3A5330133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1" creationId="{DF2B9B9A-7285-4155-9D90-1C422D0A6A8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5" creationId="{44F00262-3FC9-4173-8CD0-161A62F9E8B7}"/>
          </ac:spMkLst>
        </pc:spChg>
        <pc:spChg chg="add mod">
          <ac:chgData name="정근채" userId="bf3f9740-ba12-4a95-bdcd-7a89d0b0b3a3" providerId="ADAL" clId="{992FDE04-549A-4E2E-BCC1-A1798618E4AF}" dt="2021-12-06T06:48:02.308" v="2940"/>
          <ac:spMkLst>
            <pc:docMk/>
            <pc:sldMk cId="1189204022" sldId="310"/>
            <ac:spMk id="16" creationId="{27663D54-C0D0-4BCE-97ED-6DA2967D094B}"/>
          </ac:spMkLst>
        </pc:spChg>
        <pc:picChg chg="del">
          <ac:chgData name="정근채" userId="bf3f9740-ba12-4a95-bdcd-7a89d0b0b3a3" providerId="ADAL" clId="{992FDE04-549A-4E2E-BCC1-A1798618E4AF}" dt="2021-12-06T06:43:03.450" v="2872" actId="478"/>
          <ac:picMkLst>
            <pc:docMk/>
            <pc:sldMk cId="1189204022" sldId="310"/>
            <ac:picMk id="7" creationId="{FE7AA000-9424-40E8-B479-B32A0C2FD55D}"/>
          </ac:picMkLst>
        </pc:picChg>
        <pc:picChg chg="add mod ord">
          <ac:chgData name="정근채" userId="bf3f9740-ba12-4a95-bdcd-7a89d0b0b3a3" providerId="ADAL" clId="{992FDE04-549A-4E2E-BCC1-A1798618E4AF}" dt="2021-12-06T06:43:22.415" v="2915" actId="1036"/>
          <ac:picMkLst>
            <pc:docMk/>
            <pc:sldMk cId="1189204022" sldId="310"/>
            <ac:picMk id="9" creationId="{C13FBD34-F2B3-4C66-9016-AAC4EBCCF2E3}"/>
          </ac:picMkLst>
        </pc:picChg>
        <pc:picChg chg="del">
          <ac:chgData name="정근채" userId="bf3f9740-ba12-4a95-bdcd-7a89d0b0b3a3" providerId="ADAL" clId="{992FDE04-549A-4E2E-BCC1-A1798618E4AF}" dt="2021-12-06T06:44:23.046" v="2921" actId="478"/>
          <ac:picMkLst>
            <pc:docMk/>
            <pc:sldMk cId="1189204022" sldId="310"/>
            <ac:picMk id="10" creationId="{C60A4A01-A041-425A-A667-0480C69A48DE}"/>
          </ac:picMkLst>
        </pc:picChg>
        <pc:picChg chg="add del mod">
          <ac:chgData name="정근채" userId="bf3f9740-ba12-4a95-bdcd-7a89d0b0b3a3" providerId="ADAL" clId="{992FDE04-549A-4E2E-BCC1-A1798618E4AF}" dt="2021-12-06T06:51:42.374" v="2949" actId="478"/>
          <ac:picMkLst>
            <pc:docMk/>
            <pc:sldMk cId="1189204022" sldId="310"/>
            <ac:picMk id="13" creationId="{6A09B0F1-CA63-448F-B8C2-60827849FBE1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18" creationId="{825251D2-C9E7-4F07-847C-0F58E5EC48FA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0" creationId="{32123978-DCC8-4C42-9231-F7148E0DA2C5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2" creationId="{74524322-03E8-427A-B90A-157E6D34A646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3" creationId="{D4F81D4E-B7AC-4C02-A54C-472423DBF1E0}"/>
          </ac:picMkLst>
        </pc:picChg>
        <pc:cxnChg chg="del">
          <ac:chgData name="정근채" userId="bf3f9740-ba12-4a95-bdcd-7a89d0b0b3a3" providerId="ADAL" clId="{992FDE04-549A-4E2E-BCC1-A1798618E4AF}" dt="2021-12-06T06:44:23.046" v="2921" actId="478"/>
          <ac:cxnSpMkLst>
            <pc:docMk/>
            <pc:sldMk cId="1189204022" sldId="310"/>
            <ac:cxnSpMk id="17" creationId="{2C764B39-F576-46E5-B3C6-A8DCB0DCA640}"/>
          </ac:cxnSpMkLst>
        </pc:cxnChg>
        <pc:cxnChg chg="add del">
          <ac:chgData name="정근채" userId="bf3f9740-ba12-4a95-bdcd-7a89d0b0b3a3" providerId="ADAL" clId="{992FDE04-549A-4E2E-BCC1-A1798618E4AF}" dt="2021-12-06T06:58:44.350" v="3104" actId="478"/>
          <ac:cxnSpMkLst>
            <pc:docMk/>
            <pc:sldMk cId="1189204022" sldId="310"/>
            <ac:cxnSpMk id="25" creationId="{7D32FFC8-437C-4A19-887B-86CF1BB8E804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265521643" sldId="31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3037680" sldId="311"/>
        </pc:sldMkLst>
      </pc:sldChg>
      <pc:sldChg chg="addSp delSp modSp add mod">
        <pc:chgData name="정근채" userId="bf3f9740-ba12-4a95-bdcd-7a89d0b0b3a3" providerId="ADAL" clId="{992FDE04-549A-4E2E-BCC1-A1798618E4AF}" dt="2021-12-06T07:03:31.015" v="3157"/>
        <pc:sldMkLst>
          <pc:docMk/>
          <pc:sldMk cId="3501511662" sldId="311"/>
        </pc:sldMkLst>
        <pc:spChg chg="mod ord">
          <ac:chgData name="정근채" userId="bf3f9740-ba12-4a95-bdcd-7a89d0b0b3a3" providerId="ADAL" clId="{992FDE04-549A-4E2E-BCC1-A1798618E4AF}" dt="2021-12-06T07:03:31.015" v="3157"/>
          <ac:spMkLst>
            <pc:docMk/>
            <pc:sldMk cId="3501511662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6:49:14.739" v="2947" actId="14100"/>
          <ac:spMkLst>
            <pc:docMk/>
            <pc:sldMk cId="3501511662" sldId="311"/>
            <ac:spMk id="8" creationId="{BBE21CFD-55D1-40EA-B651-AE3A53301333}"/>
          </ac:spMkLst>
        </pc:spChg>
        <pc:picChg chg="add mod ord">
          <ac:chgData name="정근채" userId="bf3f9740-ba12-4a95-bdcd-7a89d0b0b3a3" providerId="ADAL" clId="{992FDE04-549A-4E2E-BCC1-A1798618E4AF}" dt="2021-12-06T06:48:55.268" v="2946" actId="167"/>
          <ac:picMkLst>
            <pc:docMk/>
            <pc:sldMk cId="3501511662" sldId="311"/>
            <ac:picMk id="7" creationId="{6E1B4D3C-F587-4F44-8125-358ABEA34E54}"/>
          </ac:picMkLst>
        </pc:picChg>
        <pc:picChg chg="del">
          <ac:chgData name="정근채" userId="bf3f9740-ba12-4a95-bdcd-7a89d0b0b3a3" providerId="ADAL" clId="{992FDE04-549A-4E2E-BCC1-A1798618E4AF}" dt="2021-12-06T06:48:49.655" v="2944" actId="478"/>
          <ac:picMkLst>
            <pc:docMk/>
            <pc:sldMk cId="3501511662" sldId="311"/>
            <ac:picMk id="9" creationId="{C13FBD34-F2B3-4C66-9016-AAC4EBCCF2E3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1" creationId="{F24FFBBD-1E21-4335-8B43-E04F51600CC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2" creationId="{D7CEE896-DB5F-4152-BC3B-EC54B5451E38}"/>
          </ac:picMkLst>
        </pc:picChg>
        <pc:picChg chg="del">
          <ac:chgData name="정근채" userId="bf3f9740-ba12-4a95-bdcd-7a89d0b0b3a3" providerId="ADAL" clId="{992FDE04-549A-4E2E-BCC1-A1798618E4AF}" dt="2021-12-06T06:58:14.650" v="3097" actId="478"/>
          <ac:picMkLst>
            <pc:docMk/>
            <pc:sldMk cId="3501511662" sldId="311"/>
            <ac:picMk id="13" creationId="{6A09B0F1-CA63-448F-B8C2-60827849FBE1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4" creationId="{C29BBF24-9621-4426-A5CF-AA982DD91D4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5" creationId="{DC6B0324-82F3-4347-8E93-4BA9623F10D4}"/>
          </ac:picMkLst>
        </pc:picChg>
        <pc:cxnChg chg="add mod">
          <ac:chgData name="정근채" userId="bf3f9740-ba12-4a95-bdcd-7a89d0b0b3a3" providerId="ADAL" clId="{992FDE04-549A-4E2E-BCC1-A1798618E4AF}" dt="2021-12-06T06:58:35.679" v="3102"/>
          <ac:cxnSpMkLst>
            <pc:docMk/>
            <pc:sldMk cId="3501511662" sldId="311"/>
            <ac:cxnSpMk id="16" creationId="{1AD66B77-20CC-4AE4-8438-DEB59BE53D64}"/>
          </ac:cxnSpMkLst>
        </pc:cxnChg>
        <pc:cxnChg chg="add">
          <ac:chgData name="정근채" userId="bf3f9740-ba12-4a95-bdcd-7a89d0b0b3a3" providerId="ADAL" clId="{992FDE04-549A-4E2E-BCC1-A1798618E4AF}" dt="2021-12-06T07:03:01.462" v="3106" actId="11529"/>
          <ac:cxnSpMkLst>
            <pc:docMk/>
            <pc:sldMk cId="3501511662" sldId="311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769927782" sldId="312"/>
        </pc:sldMkLst>
      </pc:sldChg>
      <pc:sldChg chg="addSp delSp modSp add mod">
        <pc:chgData name="정근채" userId="bf3f9740-ba12-4a95-bdcd-7a89d0b0b3a3" providerId="ADAL" clId="{992FDE04-549A-4E2E-BCC1-A1798618E4AF}" dt="2021-12-06T07:14:57.910" v="3329" actId="1037"/>
        <pc:sldMkLst>
          <pc:docMk/>
          <pc:sldMk cId="3578759536" sldId="312"/>
        </pc:sldMkLst>
        <pc:spChg chg="mod">
          <ac:chgData name="정근채" userId="bf3f9740-ba12-4a95-bdcd-7a89d0b0b3a3" providerId="ADAL" clId="{992FDE04-549A-4E2E-BCC1-A1798618E4AF}" dt="2021-12-06T07:14:46.558" v="3319"/>
          <ac:spMkLst>
            <pc:docMk/>
            <pc:sldMk cId="3578759536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08:53.799" v="3195" actId="14100"/>
          <ac:spMkLst>
            <pc:docMk/>
            <pc:sldMk cId="3578759536" sldId="312"/>
            <ac:spMk id="8" creationId="{BBE21CFD-55D1-40EA-B651-AE3A53301333}"/>
          </ac:spMkLst>
        </pc:spChg>
        <pc:picChg chg="del">
          <ac:chgData name="정근채" userId="bf3f9740-ba12-4a95-bdcd-7a89d0b0b3a3" providerId="ADAL" clId="{992FDE04-549A-4E2E-BCC1-A1798618E4AF}" dt="2021-12-06T07:08:16.038" v="3187" actId="478"/>
          <ac:picMkLst>
            <pc:docMk/>
            <pc:sldMk cId="3578759536" sldId="312"/>
            <ac:picMk id="7" creationId="{6E1B4D3C-F587-4F44-8125-358ABEA34E54}"/>
          </ac:picMkLst>
        </pc:picChg>
        <pc:picChg chg="add mod ord">
          <ac:chgData name="정근채" userId="bf3f9740-ba12-4a95-bdcd-7a89d0b0b3a3" providerId="ADAL" clId="{992FDE04-549A-4E2E-BCC1-A1798618E4AF}" dt="2021-12-06T07:08:24.166" v="3192" actId="1036"/>
          <ac:picMkLst>
            <pc:docMk/>
            <pc:sldMk cId="3578759536" sldId="312"/>
            <ac:picMk id="9" creationId="{70029133-4FF7-413F-9915-A1F5235D841E}"/>
          </ac:picMkLst>
        </pc:picChg>
        <pc:picChg chg="del">
          <ac:chgData name="정근채" userId="bf3f9740-ba12-4a95-bdcd-7a89d0b0b3a3" providerId="ADAL" clId="{992FDE04-549A-4E2E-BCC1-A1798618E4AF}" dt="2021-12-06T07:12:04.358" v="3217" actId="478"/>
          <ac:picMkLst>
            <pc:docMk/>
            <pc:sldMk cId="3578759536" sldId="312"/>
            <ac:picMk id="11" creationId="{F24FFBBD-1E21-4335-8B43-E04F51600CCF}"/>
          </ac:picMkLst>
        </pc:picChg>
        <pc:picChg chg="del">
          <ac:chgData name="정근채" userId="bf3f9740-ba12-4a95-bdcd-7a89d0b0b3a3" providerId="ADAL" clId="{992FDE04-549A-4E2E-BCC1-A1798618E4AF}" dt="2021-12-06T07:12:57.477" v="3267" actId="478"/>
          <ac:picMkLst>
            <pc:docMk/>
            <pc:sldMk cId="3578759536" sldId="312"/>
            <ac:picMk id="12" creationId="{D7CEE896-DB5F-4152-BC3B-EC54B5451E38}"/>
          </ac:picMkLst>
        </pc:picChg>
        <pc:picChg chg="add mod">
          <ac:chgData name="정근채" userId="bf3f9740-ba12-4a95-bdcd-7a89d0b0b3a3" providerId="ADAL" clId="{992FDE04-549A-4E2E-BCC1-A1798618E4AF}" dt="2021-12-06T07:14:52.893" v="3324" actId="1037"/>
          <ac:picMkLst>
            <pc:docMk/>
            <pc:sldMk cId="3578759536" sldId="312"/>
            <ac:picMk id="13" creationId="{E9870C91-4A5A-4AED-A716-50B17A9E29BB}"/>
          </ac:picMkLst>
        </pc:picChg>
        <pc:picChg chg="mod">
          <ac:chgData name="정근채" userId="bf3f9740-ba12-4a95-bdcd-7a89d0b0b3a3" providerId="ADAL" clId="{992FDE04-549A-4E2E-BCC1-A1798618E4AF}" dt="2021-12-06T07:13:58.773" v="3315" actId="1037"/>
          <ac:picMkLst>
            <pc:docMk/>
            <pc:sldMk cId="3578759536" sldId="312"/>
            <ac:picMk id="14" creationId="{C29BBF24-9621-4426-A5CF-AA982DD91D4F}"/>
          </ac:picMkLst>
        </pc:picChg>
        <pc:picChg chg="mod">
          <ac:chgData name="정근채" userId="bf3f9740-ba12-4a95-bdcd-7a89d0b0b3a3" providerId="ADAL" clId="{992FDE04-549A-4E2E-BCC1-A1798618E4AF}" dt="2021-12-06T07:13:11.883" v="3270" actId="1076"/>
          <ac:picMkLst>
            <pc:docMk/>
            <pc:sldMk cId="3578759536" sldId="312"/>
            <ac:picMk id="15" creationId="{DC6B0324-82F3-4347-8E93-4BA9623F10D4}"/>
          </ac:picMkLst>
        </pc:picChg>
        <pc:picChg chg="add mod">
          <ac:chgData name="정근채" userId="bf3f9740-ba12-4a95-bdcd-7a89d0b0b3a3" providerId="ADAL" clId="{992FDE04-549A-4E2E-BCC1-A1798618E4AF}" dt="2021-12-06T07:14:57.910" v="3329" actId="1037"/>
          <ac:picMkLst>
            <pc:docMk/>
            <pc:sldMk cId="3578759536" sldId="312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3:05.542" v="3268" actId="478"/>
          <ac:cxnSpMkLst>
            <pc:docMk/>
            <pc:sldMk cId="3578759536" sldId="312"/>
            <ac:cxnSpMk id="16" creationId="{1AD66B77-20CC-4AE4-8438-DEB59BE53D64}"/>
          </ac:cxnSpMkLst>
        </pc:cxnChg>
        <pc:cxnChg chg="mod">
          <ac:chgData name="정근채" userId="bf3f9740-ba12-4a95-bdcd-7a89d0b0b3a3" providerId="ADAL" clId="{992FDE04-549A-4E2E-BCC1-A1798618E4AF}" dt="2021-12-06T07:13:20.347" v="3272" actId="14100"/>
          <ac:cxnSpMkLst>
            <pc:docMk/>
            <pc:sldMk cId="3578759536" sldId="312"/>
            <ac:cxnSpMk id="17" creationId="{1B805978-F748-4D6B-A2FA-091B200A728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6T07:20:42.397" v="3377" actId="478"/>
        <pc:sldMkLst>
          <pc:docMk/>
          <pc:sldMk cId="1193683806" sldId="313"/>
        </pc:sldMkLst>
        <pc:spChg chg="mod">
          <ac:chgData name="정근채" userId="bf3f9740-ba12-4a95-bdcd-7a89d0b0b3a3" providerId="ADAL" clId="{992FDE04-549A-4E2E-BCC1-A1798618E4AF}" dt="2021-12-06T07:20:41.679" v="3376" actId="6549"/>
          <ac:spMkLst>
            <pc:docMk/>
            <pc:sldMk cId="1193683806" sldId="313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17:37.601" v="3338" actId="478"/>
          <ac:spMkLst>
            <pc:docMk/>
            <pc:sldMk cId="1193683806" sldId="313"/>
            <ac:spMk id="8" creationId="{BBE21CFD-55D1-40EA-B651-AE3A53301333}"/>
          </ac:spMkLst>
        </pc:spChg>
        <pc:grpChg chg="add del mod">
          <ac:chgData name="정근채" userId="bf3f9740-ba12-4a95-bdcd-7a89d0b0b3a3" providerId="ADAL" clId="{992FDE04-549A-4E2E-BCC1-A1798618E4AF}" dt="2021-12-06T07:20:42.397" v="3377" actId="478"/>
          <ac:grpSpMkLst>
            <pc:docMk/>
            <pc:sldMk cId="1193683806" sldId="313"/>
            <ac:grpSpMk id="12" creationId="{DF9569C4-744B-4C6C-B2B0-2F163C69E414}"/>
          </ac:grpSpMkLst>
        </pc:grp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7" creationId="{7B80B392-531D-4DA2-8CD4-0B0F5DC405E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9" creationId="{70029133-4FF7-413F-9915-A1F5235D841E}"/>
          </ac:picMkLst>
        </pc:pic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11" creationId="{C973E9E0-DA1F-4BE5-A095-872DFE4BC67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3" creationId="{E9870C91-4A5A-4AED-A716-50B17A9E29B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4" creationId="{C29BBF24-9621-4426-A5CF-AA982DD91D4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5" creationId="{DC6B0324-82F3-4347-8E93-4BA9623F10D4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7:37.601" v="3338" actId="478"/>
          <ac:cxnSpMkLst>
            <pc:docMk/>
            <pc:sldMk cId="1193683806" sldId="313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89239369" sldId="313"/>
        </pc:sldMkLst>
      </pc:sldChg>
      <pc:sldChg chg="addSp modSp add mod">
        <pc:chgData name="정근채" userId="bf3f9740-ba12-4a95-bdcd-7a89d0b0b3a3" providerId="ADAL" clId="{992FDE04-549A-4E2E-BCC1-A1798618E4AF}" dt="2021-12-06T07:30:32.663" v="3538" actId="1036"/>
        <pc:sldMkLst>
          <pc:docMk/>
          <pc:sldMk cId="2764288050" sldId="314"/>
        </pc:sldMkLst>
        <pc:spChg chg="mod ord">
          <ac:chgData name="정근채" userId="bf3f9740-ba12-4a95-bdcd-7a89d0b0b3a3" providerId="ADAL" clId="{992FDE04-549A-4E2E-BCC1-A1798618E4AF}" dt="2021-12-06T07:30:22.371" v="3511" actId="166"/>
          <ac:spMkLst>
            <pc:docMk/>
            <pc:sldMk cId="2764288050" sldId="31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6" creationId="{F4E1E08A-69F7-49BD-AF79-19CB53A3DEE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0" creationId="{034DC243-03A7-473E-BE6C-0AFD7864C36B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3" creationId="{CEAEABBD-6940-43D3-85D5-48BBDC942AB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4" creationId="{0A95FF36-8BD4-4BB9-85D7-3BE6467BC86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5" creationId="{69F4CC9E-6967-4E7E-A570-C3F828620A2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4" creationId="{AB98C1FB-61A8-4DF4-8D1F-9F39EE89F48E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5" creationId="{4BE1A06A-91E1-4C7C-BA56-70565C9BB927}"/>
          </ac:spMkLst>
        </pc:spChg>
        <pc:spChg chg="add mod">
          <ac:chgData name="정근채" userId="bf3f9740-ba12-4a95-bdcd-7a89d0b0b3a3" providerId="ADAL" clId="{992FDE04-549A-4E2E-BCC1-A1798618E4AF}" dt="2021-12-06T07:29:42.867" v="3505" actId="571"/>
          <ac:spMkLst>
            <pc:docMk/>
            <pc:sldMk cId="2764288050" sldId="314"/>
            <ac:spMk id="29" creationId="{22005A54-FAC4-472C-9418-04623C5757AC}"/>
          </ac:spMkLst>
        </pc:spChg>
        <pc:spChg chg="add mod">
          <ac:chgData name="정근채" userId="bf3f9740-ba12-4a95-bdcd-7a89d0b0b3a3" providerId="ADAL" clId="{992FDE04-549A-4E2E-BCC1-A1798618E4AF}" dt="2021-12-06T07:29:45.844" v="3507" actId="571"/>
          <ac:spMkLst>
            <pc:docMk/>
            <pc:sldMk cId="2764288050" sldId="314"/>
            <ac:spMk id="33" creationId="{3E78B1DC-B17F-469E-9A7E-0E9E31449C36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4" creationId="{8F5E6CEE-52D0-4BD5-8E51-6E055AF11F2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5" creationId="{D501A801-3AA6-4821-93E3-607A6C12AB53}"/>
          </ac:spMkLst>
        </pc:spChg>
        <pc:grpChg chg="mod">
          <ac:chgData name="정근채" userId="bf3f9740-ba12-4a95-bdcd-7a89d0b0b3a3" providerId="ADAL" clId="{992FDE04-549A-4E2E-BCC1-A1798618E4AF}" dt="2021-12-06T07:30:32.663" v="3538" actId="1036"/>
          <ac:grpSpMkLst>
            <pc:docMk/>
            <pc:sldMk cId="2764288050" sldId="314"/>
            <ac:grpSpMk id="12" creationId="{DF9569C4-744B-4C6C-B2B0-2F163C69E414}"/>
          </ac:grpSpMkLst>
        </pc:grpChg>
        <pc:grpChg chg="add mod">
          <ac:chgData name="정근채" userId="bf3f9740-ba12-4a95-bdcd-7a89d0b0b3a3" providerId="ADAL" clId="{992FDE04-549A-4E2E-BCC1-A1798618E4AF}" dt="2021-12-06T07:29:42.867" v="3505" actId="571"/>
          <ac:grpSpMkLst>
            <pc:docMk/>
            <pc:sldMk cId="2764288050" sldId="314"/>
            <ac:grpSpMk id="26" creationId="{8961C50F-CB6C-425F-9078-E06D244E3188}"/>
          </ac:grpSpMkLst>
        </pc:grpChg>
        <pc:grpChg chg="add mod">
          <ac:chgData name="정근채" userId="bf3f9740-ba12-4a95-bdcd-7a89d0b0b3a3" providerId="ADAL" clId="{992FDE04-549A-4E2E-BCC1-A1798618E4AF}" dt="2021-12-06T07:29:45.844" v="3507" actId="571"/>
          <ac:grpSpMkLst>
            <pc:docMk/>
            <pc:sldMk cId="2764288050" sldId="314"/>
            <ac:grpSpMk id="30" creationId="{4D3B8B32-A049-4F80-8980-DB54E044A9AF}"/>
          </ac:grpSpMkLst>
        </pc:grp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9" creationId="{E4DD4FBD-B84A-4CBC-9AB4-6D019DEF35D0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7" creationId="{AE4CDBD8-8853-4B79-8C0F-D0F878E2C404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9" creationId="{F12F0C59-B12C-4778-99AB-24F7735AB121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1" creationId="{3F80F53D-67BF-4CFE-8B1B-CE40C21038D7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3" creationId="{E9D4B90A-21CD-4795-A7FF-629AE3611AAE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7" creationId="{6ABA1F46-EB5C-4721-88D3-632369E579EF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8" creationId="{1333DB6A-297F-4546-90FC-5F77F9F69F83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1" creationId="{6F3B3807-B8DF-44BF-B6F9-B0430A28EE70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2" creationId="{728A6D4A-3717-40FB-B83D-B4F78FB14D25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6765302" sldId="314"/>
        </pc:sldMkLst>
      </pc:sldChg>
      <pc:sldChg chg="addSp delSp modSp add mod">
        <pc:chgData name="정근채" userId="bf3f9740-ba12-4a95-bdcd-7a89d0b0b3a3" providerId="ADAL" clId="{992FDE04-549A-4E2E-BCC1-A1798618E4AF}" dt="2021-12-06T07:36:53.806" v="3641" actId="22"/>
        <pc:sldMkLst>
          <pc:docMk/>
          <pc:sldMk cId="297719221" sldId="315"/>
        </pc:sldMkLst>
        <pc:spChg chg="mod">
          <ac:chgData name="정근채" userId="bf3f9740-ba12-4a95-bdcd-7a89d0b0b3a3" providerId="ADAL" clId="{992FDE04-549A-4E2E-BCC1-A1798618E4AF}" dt="2021-12-06T07:36:39.153" v="3639"/>
          <ac:spMkLst>
            <pc:docMk/>
            <pc:sldMk cId="297719221" sldId="315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6" creationId="{F4E1E08A-69F7-49BD-AF79-19CB53A3DEE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0" creationId="{034DC243-03A7-473E-BE6C-0AFD7864C36B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3" creationId="{CEAEABBD-6940-43D3-85D5-48BBDC942AB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4" creationId="{0A95FF36-8BD4-4BB9-85D7-3BE6467BC86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5" creationId="{69F4CC9E-6967-4E7E-A570-C3F828620A2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4" creationId="{AB98C1FB-61A8-4DF4-8D1F-9F39EE89F48E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5" creationId="{4BE1A06A-91E1-4C7C-BA56-70565C9BB927}"/>
          </ac:spMkLst>
        </pc:spChg>
        <pc:spChg chg="add del">
          <ac:chgData name="정근채" userId="bf3f9740-ba12-4a95-bdcd-7a89d0b0b3a3" providerId="ADAL" clId="{992FDE04-549A-4E2E-BCC1-A1798618E4AF}" dt="2021-12-06T07:36:53.806" v="3641" actId="22"/>
          <ac:spMkLst>
            <pc:docMk/>
            <pc:sldMk cId="297719221" sldId="315"/>
            <ac:spMk id="26" creationId="{143308FC-DA87-43EE-87CE-79CE2A9124C1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4" creationId="{8F5E6CEE-52D0-4BD5-8E51-6E055AF11F2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5" creationId="{D501A801-3AA6-4821-93E3-607A6C12AB53}"/>
          </ac:spMkLst>
        </pc:spChg>
        <pc:grpChg chg="del">
          <ac:chgData name="정근채" userId="bf3f9740-ba12-4a95-bdcd-7a89d0b0b3a3" providerId="ADAL" clId="{992FDE04-549A-4E2E-BCC1-A1798618E4AF}" dt="2021-12-06T07:31:10.651" v="3544" actId="478"/>
          <ac:grpSpMkLst>
            <pc:docMk/>
            <pc:sldMk cId="297719221" sldId="315"/>
            <ac:grpSpMk id="12" creationId="{DF9569C4-744B-4C6C-B2B0-2F163C69E414}"/>
          </ac:grpSpMkLst>
        </pc:grp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9" creationId="{E4DD4FBD-B84A-4CBC-9AB4-6D019DEF35D0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7" creationId="{AE4CDBD8-8853-4B79-8C0F-D0F878E2C404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9" creationId="{F12F0C59-B12C-4778-99AB-24F7735AB121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1" creationId="{3F80F53D-67BF-4CFE-8B1B-CE40C21038D7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3" creationId="{E9D4B90A-21CD-4795-A7FF-629AE3611AAE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91967822" sldId="315"/>
        </pc:sldMkLst>
      </pc:sldChg>
      <pc:sldChg chg="modSp add mod">
        <pc:chgData name="정근채" userId="bf3f9740-ba12-4a95-bdcd-7a89d0b0b3a3" providerId="ADAL" clId="{992FDE04-549A-4E2E-BCC1-A1798618E4AF}" dt="2021-12-08T04:47:06.762" v="3745" actId="108"/>
        <pc:sldMkLst>
          <pc:docMk/>
          <pc:sldMk cId="154325626" sldId="316"/>
        </pc:sldMkLst>
        <pc:spChg chg="mod">
          <ac:chgData name="정근채" userId="bf3f9740-ba12-4a95-bdcd-7a89d0b0b3a3" providerId="ADAL" clId="{992FDE04-549A-4E2E-BCC1-A1798618E4AF}" dt="2021-12-06T07:37:16.757" v="3649"/>
          <ac:spMkLst>
            <pc:docMk/>
            <pc:sldMk cId="15432562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47:06.762" v="3745" actId="108"/>
          <ac:spMkLst>
            <pc:docMk/>
            <pc:sldMk cId="154325626" sldId="316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37:05.964" v="3646"/>
          <ac:spMkLst>
            <pc:docMk/>
            <pc:sldMk cId="154325626" sldId="31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2511347" sldId="316"/>
        </pc:sldMkLst>
      </pc:sldChg>
      <pc:sldChg chg="modSp add mod">
        <pc:chgData name="정근채" userId="bf3f9740-ba12-4a95-bdcd-7a89d0b0b3a3" providerId="ADAL" clId="{992FDE04-549A-4E2E-BCC1-A1798618E4AF}" dt="2021-12-08T05:07:17.834" v="3939" actId="207"/>
        <pc:sldMkLst>
          <pc:docMk/>
          <pc:sldMk cId="76573210" sldId="317"/>
        </pc:sldMkLst>
        <pc:spChg chg="mod">
          <ac:chgData name="정근채" userId="bf3f9740-ba12-4a95-bdcd-7a89d0b0b3a3" providerId="ADAL" clId="{992FDE04-549A-4E2E-BCC1-A1798618E4AF}" dt="2021-12-08T04:48:26.612" v="3751"/>
          <ac:spMkLst>
            <pc:docMk/>
            <pc:sldMk cId="76573210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17.834" v="3939" actId="207"/>
          <ac:spMkLst>
            <pc:docMk/>
            <pc:sldMk cId="76573210" sldId="31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41010502" sldId="31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15769675" sldId="318"/>
        </pc:sldMkLst>
      </pc:sldChg>
      <pc:sldChg chg="modSp add mod">
        <pc:chgData name="정근채" userId="bf3f9740-ba12-4a95-bdcd-7a89d0b0b3a3" providerId="ADAL" clId="{992FDE04-549A-4E2E-BCC1-A1798618E4AF}" dt="2021-12-08T04:55:21.181" v="3867" actId="6549"/>
        <pc:sldMkLst>
          <pc:docMk/>
          <pc:sldMk cId="1281347693" sldId="318"/>
        </pc:sldMkLst>
        <pc:spChg chg="mod">
          <ac:chgData name="정근채" userId="bf3f9740-ba12-4a95-bdcd-7a89d0b0b3a3" providerId="ADAL" clId="{992FDE04-549A-4E2E-BCC1-A1798618E4AF}" dt="2021-12-08T04:51:43.814" v="3819"/>
          <ac:spMkLst>
            <pc:docMk/>
            <pc:sldMk cId="1281347693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55:21.181" v="3867" actId="6549"/>
          <ac:spMkLst>
            <pc:docMk/>
            <pc:sldMk cId="1281347693" sldId="31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8T05:05:20.357" v="3920" actId="6549"/>
        <pc:sldMkLst>
          <pc:docMk/>
          <pc:sldMk cId="2291036760" sldId="319"/>
        </pc:sldMkLst>
        <pc:spChg chg="mod">
          <ac:chgData name="정근채" userId="bf3f9740-ba12-4a95-bdcd-7a89d0b0b3a3" providerId="ADAL" clId="{992FDE04-549A-4E2E-BCC1-A1798618E4AF}" dt="2021-12-08T04:56:25.113" v="3877"/>
          <ac:spMkLst>
            <pc:docMk/>
            <pc:sldMk cId="2291036760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5:20.357" v="3920" actId="6549"/>
          <ac:spMkLst>
            <pc:docMk/>
            <pc:sldMk cId="2291036760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4:56:16.374" v="3872"/>
          <ac:spMkLst>
            <pc:docMk/>
            <pc:sldMk cId="2291036760" sldId="31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78788135" sldId="319"/>
        </pc:sldMkLst>
      </pc:sldChg>
      <pc:sldChg chg="modSp add mod">
        <pc:chgData name="정근채" userId="bf3f9740-ba12-4a95-bdcd-7a89d0b0b3a3" providerId="ADAL" clId="{992FDE04-549A-4E2E-BCC1-A1798618E4AF}" dt="2021-12-08T05:13:21.470" v="3948"/>
        <pc:sldMkLst>
          <pc:docMk/>
          <pc:sldMk cId="2248246081" sldId="320"/>
        </pc:sldMkLst>
        <pc:spChg chg="mod">
          <ac:chgData name="정근채" userId="bf3f9740-ba12-4a95-bdcd-7a89d0b0b3a3" providerId="ADAL" clId="{992FDE04-549A-4E2E-BCC1-A1798618E4AF}" dt="2021-12-08T05:06:06.880" v="3926"/>
          <ac:spMkLst>
            <pc:docMk/>
            <pc:sldMk cId="2248246081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43.203" v="3947" actId="6549"/>
          <ac:spMkLst>
            <pc:docMk/>
            <pc:sldMk cId="2248246081" sldId="32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21.470" v="3948"/>
          <ac:spMkLst>
            <pc:docMk/>
            <pc:sldMk cId="2248246081" sldId="32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09322295" sldId="32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71205104" sldId="321"/>
        </pc:sldMkLst>
      </pc:sldChg>
      <pc:sldChg chg="addSp modSp add mod">
        <pc:chgData name="정근채" userId="bf3f9740-ba12-4a95-bdcd-7a89d0b0b3a3" providerId="ADAL" clId="{992FDE04-549A-4E2E-BCC1-A1798618E4AF}" dt="2021-12-08T05:15:40.376" v="3976" actId="1076"/>
        <pc:sldMkLst>
          <pc:docMk/>
          <pc:sldMk cId="4262363854" sldId="321"/>
        </pc:sldMkLst>
        <pc:spChg chg="mod">
          <ac:chgData name="정근채" userId="bf3f9740-ba12-4a95-bdcd-7a89d0b0b3a3" providerId="ADAL" clId="{992FDE04-549A-4E2E-BCC1-A1798618E4AF}" dt="2021-12-08T05:13:42.857" v="3956"/>
          <ac:spMkLst>
            <pc:docMk/>
            <pc:sldMk cId="4262363854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14:56.922" v="3969" actId="6549"/>
          <ac:spMkLst>
            <pc:docMk/>
            <pc:sldMk cId="4262363854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37.020" v="3953"/>
          <ac:spMkLst>
            <pc:docMk/>
            <pc:sldMk cId="4262363854" sldId="321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8T05:15:40.376" v="3976" actId="1076"/>
          <ac:picMkLst>
            <pc:docMk/>
            <pc:sldMk cId="4262363854" sldId="321"/>
            <ac:picMk id="7" creationId="{B258BED5-A135-473B-838D-1E0DD42B09FB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20401654" sldId="32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80232283" sldId="32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13952719" sldId="32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5738405" sldId="32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86014646" sldId="32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32661605" sldId="32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4547619" sldId="32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47966367" sldId="32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87311903" sldId="33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22885557" sldId="33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83306111" sldId="33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6308001" sldId="33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33440981" sldId="33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21038381" sldId="33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0776301" sldId="33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9218450" sldId="33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49085800" sldId="33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19804479" sldId="33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50825818" sldId="34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42669600" sldId="34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57541536" sldId="34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7221076" sldId="34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99147167" sldId="34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94305015" sldId="34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20126943" sldId="34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162613842" sldId="34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8272738" sldId="34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53568022" sldId="34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742940" sldId="35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9954483" sldId="35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08177811" sldId="35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00747722" sldId="35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1953298" sldId="35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43116753" sldId="35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0151596" sldId="35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43995203" sldId="35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404743" sldId="35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70465688" sldId="35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74501264" sldId="36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2737986" sldId="36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20520479" sldId="36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16932244" sldId="36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24410603" sldId="36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923719215" sldId="36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56543969" sldId="36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935924493" sldId="36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9237417" sldId="36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53420987" sldId="36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56604897" sldId="37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02061296" sldId="37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64366784" sldId="37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94681462" sldId="37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858738215" sldId="37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2780042" sldId="37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55209325" sldId="37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69765714" sldId="37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0267598" sldId="37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15915953" sldId="37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66786332" sldId="38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39959052" sldId="38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44821177" sldId="38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67400503" sldId="38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755746628" sldId="38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19605542" sldId="38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96331919" sldId="386"/>
        </pc:sldMkLst>
      </pc:sldChg>
    </pc:docChg>
  </pc:docChgLst>
  <pc:docChgLst>
    <pc:chgData name="정근채" userId="bf3f9740-ba12-4a95-bdcd-7a89d0b0b3a3" providerId="ADAL" clId="{08542678-0C93-49F8-91B4-EEE9337314EC}"/>
    <pc:docChg chg="undo redo custSel addSld delSld modSld sldOrd">
      <pc:chgData name="정근채" userId="bf3f9740-ba12-4a95-bdcd-7a89d0b0b3a3" providerId="ADAL" clId="{08542678-0C93-49F8-91B4-EEE9337314EC}" dt="2021-11-29T08:31:03.927" v="6849" actId="1036"/>
      <pc:docMkLst>
        <pc:docMk/>
      </pc:docMkLst>
      <pc:sldChg chg="modSp mod">
        <pc:chgData name="정근채" userId="bf3f9740-ba12-4a95-bdcd-7a89d0b0b3a3" providerId="ADAL" clId="{08542678-0C93-49F8-91B4-EEE9337314EC}" dt="2021-10-29T02:27:49.437" v="6"/>
        <pc:sldMkLst>
          <pc:docMk/>
          <pc:sldMk cId="1210531712" sldId="256"/>
        </pc:sldMkLst>
        <pc:spChg chg="mod">
          <ac:chgData name="정근채" userId="bf3f9740-ba12-4a95-bdcd-7a89d0b0b3a3" providerId="ADAL" clId="{08542678-0C93-49F8-91B4-EEE9337314EC}" dt="2021-10-29T02:27:46.098" v="3" actId="21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08542678-0C93-49F8-91B4-EEE9337314EC}" dt="2021-10-29T02:27:49.437" v="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08542678-0C93-49F8-91B4-EEE9337314EC}" dt="2021-10-29T02:27:58.211" v="8" actId="207"/>
        <pc:sldMkLst>
          <pc:docMk/>
          <pc:sldMk cId="2400768863" sldId="276"/>
        </pc:sldMkLst>
        <pc:spChg chg="mod">
          <ac:chgData name="정근채" userId="bf3f9740-ba12-4a95-bdcd-7a89d0b0b3a3" providerId="ADAL" clId="{08542678-0C93-49F8-91B4-EEE9337314EC}" dt="2021-10-29T02:27:58.211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08542678-0C93-49F8-91B4-EEE9337314EC}" dt="2021-10-29T05:53:36.047" v="210" actId="207"/>
        <pc:sldMkLst>
          <pc:docMk/>
          <pc:sldMk cId="3405670891" sldId="278"/>
        </pc:sldMkLst>
        <pc:spChg chg="mod">
          <ac:chgData name="정근채" userId="bf3f9740-ba12-4a95-bdcd-7a89d0b0b3a3" providerId="ADAL" clId="{08542678-0C93-49F8-91B4-EEE9337314EC}" dt="2021-10-29T05:48:24.784" v="13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5:53:36.047" v="210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5:39:23.120" v="12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467649439" sldId="289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738599219" sldId="290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80677447" sldId="291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52574373" sldId="292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1189190789" sldId="293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96531178" sldId="294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287707785" sldId="295"/>
        </pc:sldMkLst>
      </pc:sldChg>
      <pc:sldChg chg="modSp mod">
        <pc:chgData name="정근채" userId="bf3f9740-ba12-4a95-bdcd-7a89d0b0b3a3" providerId="ADAL" clId="{08542678-0C93-49F8-91B4-EEE9337314EC}" dt="2021-10-29T05:38:37.579" v="111" actId="6549"/>
        <pc:sldMkLst>
          <pc:docMk/>
          <pc:sldMk cId="2907188178" sldId="296"/>
        </pc:sldMkLst>
        <pc:spChg chg="mod">
          <ac:chgData name="정근채" userId="bf3f9740-ba12-4a95-bdcd-7a89d0b0b3a3" providerId="ADAL" clId="{08542678-0C93-49F8-91B4-EEE9337314EC}" dt="2021-10-29T05:38:37.579" v="111" actId="6549"/>
          <ac:spMkLst>
            <pc:docMk/>
            <pc:sldMk cId="2907188178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2:35:55.298" v="11"/>
          <ac:spMkLst>
            <pc:docMk/>
            <pc:sldMk cId="2907188178" sldId="296"/>
            <ac:spMk id="11" creationId="{146984C2-035B-4E92-B13A-75C592D6204A}"/>
          </ac:spMkLst>
        </pc:spChg>
      </pc:sldChg>
      <pc:sldChg chg="del">
        <pc:chgData name="정근채" userId="bf3f9740-ba12-4a95-bdcd-7a89d0b0b3a3" providerId="ADAL" clId="{08542678-0C93-49F8-91B4-EEE9337314EC}" dt="2021-10-29T05:38:54.622" v="112" actId="47"/>
        <pc:sldMkLst>
          <pc:docMk/>
          <pc:sldMk cId="1439234247" sldId="297"/>
        </pc:sldMkLst>
      </pc:sldChg>
      <pc:sldChg chg="modSp add mod">
        <pc:chgData name="정근채" userId="bf3f9740-ba12-4a95-bdcd-7a89d0b0b3a3" providerId="ADAL" clId="{08542678-0C93-49F8-91B4-EEE9337314EC}" dt="2021-11-08T01:48:54.141" v="1190" actId="404"/>
        <pc:sldMkLst>
          <pc:docMk/>
          <pc:sldMk cId="3378369313" sldId="297"/>
        </pc:sldMkLst>
        <pc:spChg chg="mod">
          <ac:chgData name="정근채" userId="bf3f9740-ba12-4a95-bdcd-7a89d0b0b3a3" providerId="ADAL" clId="{08542678-0C93-49F8-91B4-EEE9337314EC}" dt="2021-11-08T01:48:54.141" v="1190" actId="404"/>
          <ac:spMkLst>
            <pc:docMk/>
            <pc:sldMk cId="3378369313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657307462" sldId="298"/>
        </pc:sldMkLst>
      </pc:sldChg>
      <pc:sldChg chg="modSp add mod">
        <pc:chgData name="정근채" userId="bf3f9740-ba12-4a95-bdcd-7a89d0b0b3a3" providerId="ADAL" clId="{08542678-0C93-49F8-91B4-EEE9337314EC}" dt="2021-10-29T06:35:10.779" v="389" actId="207"/>
        <pc:sldMkLst>
          <pc:docMk/>
          <pc:sldMk cId="1830501815" sldId="298"/>
        </pc:sldMkLst>
        <pc:spChg chg="mod">
          <ac:chgData name="정근채" userId="bf3f9740-ba12-4a95-bdcd-7a89d0b0b3a3" providerId="ADAL" clId="{08542678-0C93-49F8-91B4-EEE9337314EC}" dt="2021-10-29T06:35:10.779" v="389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add mod ord">
        <pc:chgData name="정근채" userId="bf3f9740-ba12-4a95-bdcd-7a89d0b0b3a3" providerId="ADAL" clId="{08542678-0C93-49F8-91B4-EEE9337314EC}" dt="2021-10-29T06:45:07.119" v="575" actId="166"/>
        <pc:sldMkLst>
          <pc:docMk/>
          <pc:sldMk cId="1402450187" sldId="299"/>
        </pc:sldMkLst>
        <pc:spChg chg="mod">
          <ac:chgData name="정근채" userId="bf3f9740-ba12-4a95-bdcd-7a89d0b0b3a3" providerId="ADAL" clId="{08542678-0C93-49F8-91B4-EEE9337314EC}" dt="2021-10-29T06:37:05.188" v="397"/>
          <ac:spMkLst>
            <pc:docMk/>
            <pc:sldMk cId="1402450187" sldId="299"/>
            <ac:spMk id="2" creationId="{CA07A63C-A246-4F8F-8A5A-7141AB85F430}"/>
          </ac:spMkLst>
        </pc:spChg>
        <pc:spChg chg="del">
          <ac:chgData name="정근채" userId="bf3f9740-ba12-4a95-bdcd-7a89d0b0b3a3" providerId="ADAL" clId="{08542678-0C93-49F8-91B4-EEE9337314EC}" dt="2021-10-29T06:36:44.671" v="391" actId="478"/>
          <ac:spMkLst>
            <pc:docMk/>
            <pc:sldMk cId="1402450187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0-29T06:36:47.322" v="392" actId="478"/>
          <ac:spMkLst>
            <pc:docMk/>
            <pc:sldMk cId="1402450187" sldId="299"/>
            <ac:spMk id="7" creationId="{5239D3F2-042C-4EA2-A72D-82035A82A214}"/>
          </ac:spMkLst>
        </pc:spChg>
        <pc:spChg chg="add del">
          <ac:chgData name="정근채" userId="bf3f9740-ba12-4a95-bdcd-7a89d0b0b3a3" providerId="ADAL" clId="{08542678-0C93-49F8-91B4-EEE9337314EC}" dt="2021-10-29T06:38:16.477" v="402" actId="22"/>
          <ac:spMkLst>
            <pc:docMk/>
            <pc:sldMk cId="1402450187" sldId="299"/>
            <ac:spMk id="11" creationId="{3A0E329B-8E51-458F-8839-7D077867706C}"/>
          </ac:spMkLst>
        </pc:spChg>
        <pc:spChg chg="add del mod">
          <ac:chgData name="정근채" userId="bf3f9740-ba12-4a95-bdcd-7a89d0b0b3a3" providerId="ADAL" clId="{08542678-0C93-49F8-91B4-EEE9337314EC}" dt="2021-10-29T06:38:21.187" v="406" actId="22"/>
          <ac:spMkLst>
            <pc:docMk/>
            <pc:sldMk cId="1402450187" sldId="299"/>
            <ac:spMk id="13" creationId="{D92F955A-B289-4727-BFC9-CAC7DEA94C86}"/>
          </ac:spMkLst>
        </pc:spChg>
        <pc:spChg chg="add del">
          <ac:chgData name="정근채" userId="bf3f9740-ba12-4a95-bdcd-7a89d0b0b3a3" providerId="ADAL" clId="{08542678-0C93-49F8-91B4-EEE9337314EC}" dt="2021-10-29T06:38:24.317" v="408" actId="22"/>
          <ac:spMkLst>
            <pc:docMk/>
            <pc:sldMk cId="1402450187" sldId="299"/>
            <ac:spMk id="15" creationId="{B1ECDF00-D92F-49EE-8B2D-068F8801AA20}"/>
          </ac:spMkLst>
        </pc:spChg>
        <pc:spChg chg="add mod ord">
          <ac:chgData name="정근채" userId="bf3f9740-ba12-4a95-bdcd-7a89d0b0b3a3" providerId="ADAL" clId="{08542678-0C93-49F8-91B4-EEE9337314EC}" dt="2021-10-29T06:45:07.119" v="575" actId="166"/>
          <ac:spMkLst>
            <pc:docMk/>
            <pc:sldMk cId="1402450187" sldId="299"/>
            <ac:spMk id="17" creationId="{F47C089B-42F0-4DB3-B0A6-BE32E5B0FFAC}"/>
          </ac:spMkLst>
        </pc:spChg>
        <pc:spChg chg="add mod">
          <ac:chgData name="정근채" userId="bf3f9740-ba12-4a95-bdcd-7a89d0b0b3a3" providerId="ADAL" clId="{08542678-0C93-49F8-91B4-EEE9337314EC}" dt="2021-10-29T06:41:14.618" v="558" actId="14100"/>
          <ac:spMkLst>
            <pc:docMk/>
            <pc:sldMk cId="1402450187" sldId="299"/>
            <ac:spMk id="23" creationId="{10D54B44-CA76-49C3-9149-984AC49AA5CA}"/>
          </ac:spMkLst>
        </pc:spChg>
        <pc:spChg chg="add mod">
          <ac:chgData name="정근채" userId="bf3f9740-ba12-4a95-bdcd-7a89d0b0b3a3" providerId="ADAL" clId="{08542678-0C93-49F8-91B4-EEE9337314EC}" dt="2021-10-29T06:41:19.561" v="560" actId="571"/>
          <ac:spMkLst>
            <pc:docMk/>
            <pc:sldMk cId="1402450187" sldId="299"/>
            <ac:spMk id="25" creationId="{A243FF21-83BD-46D5-A5C2-715E7D238DDA}"/>
          </ac:spMkLst>
        </pc:spChg>
        <pc:spChg chg="add mod">
          <ac:chgData name="정근채" userId="bf3f9740-ba12-4a95-bdcd-7a89d0b0b3a3" providerId="ADAL" clId="{08542678-0C93-49F8-91B4-EEE9337314EC}" dt="2021-10-29T06:41:26.409" v="564" actId="1036"/>
          <ac:spMkLst>
            <pc:docMk/>
            <pc:sldMk cId="1402450187" sldId="299"/>
            <ac:spMk id="26" creationId="{D386B2E9-E014-4015-A40F-993022AFBEE5}"/>
          </ac:spMkLst>
        </pc:spChg>
        <pc:spChg chg="add mod">
          <ac:chgData name="정근채" userId="bf3f9740-ba12-4a95-bdcd-7a89d0b0b3a3" providerId="ADAL" clId="{08542678-0C93-49F8-91B4-EEE9337314EC}" dt="2021-10-29T06:41:31.106" v="566" actId="1035"/>
          <ac:spMkLst>
            <pc:docMk/>
            <pc:sldMk cId="1402450187" sldId="299"/>
            <ac:spMk id="27" creationId="{9D5AAB4B-55E1-4C6F-B1D8-6816EF69E0F2}"/>
          </ac:spMkLst>
        </pc:spChg>
        <pc:spChg chg="add mod">
          <ac:chgData name="정근채" userId="bf3f9740-ba12-4a95-bdcd-7a89d0b0b3a3" providerId="ADAL" clId="{08542678-0C93-49F8-91B4-EEE9337314EC}" dt="2021-10-29T06:41:36.386" v="571" actId="1036"/>
          <ac:spMkLst>
            <pc:docMk/>
            <pc:sldMk cId="1402450187" sldId="299"/>
            <ac:spMk id="28" creationId="{77EC96FE-9287-424F-886C-298E540516F6}"/>
          </ac:spMkLst>
        </pc:spChg>
        <pc:picChg chg="add mod">
          <ac:chgData name="정근채" userId="bf3f9740-ba12-4a95-bdcd-7a89d0b0b3a3" providerId="ADAL" clId="{08542678-0C93-49F8-91B4-EEE9337314EC}" dt="2021-10-29T06:37:22.782" v="400" actId="1076"/>
          <ac:picMkLst>
            <pc:docMk/>
            <pc:sldMk cId="1402450187" sldId="299"/>
            <ac:picMk id="9" creationId="{2E2D4A01-261B-4D67-BC9A-47BA31383372}"/>
          </ac:picMkLst>
        </pc:picChg>
        <pc:picChg chg="add mod">
          <ac:chgData name="정근채" userId="bf3f9740-ba12-4a95-bdcd-7a89d0b0b3a3" providerId="ADAL" clId="{08542678-0C93-49F8-91B4-EEE9337314EC}" dt="2021-10-29T06:41:19.561" v="560" actId="571"/>
          <ac:picMkLst>
            <pc:docMk/>
            <pc:sldMk cId="1402450187" sldId="299"/>
            <ac:picMk id="24" creationId="{74BB04C1-32FF-4170-B648-E8E994E58E7E}"/>
          </ac:picMkLst>
        </pc:pic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19" creationId="{EF655D1F-B12F-4B3B-A3E4-512BFF2310D9}"/>
          </ac:cxnSpMkLst>
        </pc:cxn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21" creationId="{91946E2C-0728-4477-9435-89439ABBC6C7}"/>
          </ac:cxnSpMkLst>
        </pc:cxnChg>
      </pc:sldChg>
      <pc:sldChg chg="modSp add mod">
        <pc:chgData name="정근채" userId="bf3f9740-ba12-4a95-bdcd-7a89d0b0b3a3" providerId="ADAL" clId="{08542678-0C93-49F8-91B4-EEE9337314EC}" dt="2021-10-29T06:47:46.877" v="612" actId="207"/>
        <pc:sldMkLst>
          <pc:docMk/>
          <pc:sldMk cId="2402433193" sldId="300"/>
        </pc:sldMkLst>
        <pc:spChg chg="mod">
          <ac:chgData name="정근채" userId="bf3f9740-ba12-4a95-bdcd-7a89d0b0b3a3" providerId="ADAL" clId="{08542678-0C93-49F8-91B4-EEE9337314EC}" dt="2021-10-29T06:45:36.232" v="581"/>
          <ac:spMkLst>
            <pc:docMk/>
            <pc:sldMk cId="24024331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47:46.877" v="612" actId="207"/>
          <ac:spMkLst>
            <pc:docMk/>
            <pc:sldMk cId="2402433193" sldId="30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1:50:45.132" v="1191" actId="207"/>
        <pc:sldMkLst>
          <pc:docMk/>
          <pc:sldMk cId="3680749545" sldId="301"/>
        </pc:sldMkLst>
        <pc:spChg chg="mod">
          <ac:chgData name="정근채" userId="bf3f9740-ba12-4a95-bdcd-7a89d0b0b3a3" providerId="ADAL" clId="{08542678-0C93-49F8-91B4-EEE9337314EC}" dt="2021-10-29T06:51:18.762" v="616"/>
          <ac:spMkLst>
            <pc:docMk/>
            <pc:sldMk cId="3680749545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1:50:45.132" v="1191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0-29T06:59:58.410" v="766" actId="6549"/>
        <pc:sldMkLst>
          <pc:docMk/>
          <pc:sldMk cId="3185958569" sldId="302"/>
        </pc:sldMkLst>
        <pc:spChg chg="mod">
          <ac:chgData name="정근채" userId="bf3f9740-ba12-4a95-bdcd-7a89d0b0b3a3" providerId="ADAL" clId="{08542678-0C93-49F8-91B4-EEE9337314EC}" dt="2021-10-29T06:57:23.922" v="734"/>
          <ac:spMkLst>
            <pc:docMk/>
            <pc:sldMk cId="3185958569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59:58.410" v="766" actId="6549"/>
          <ac:spMkLst>
            <pc:docMk/>
            <pc:sldMk cId="3185958569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2:25:51.304" v="1518" actId="207"/>
        <pc:sldMkLst>
          <pc:docMk/>
          <pc:sldMk cId="2879992244" sldId="303"/>
        </pc:sldMkLst>
        <pc:spChg chg="mod">
          <ac:chgData name="정근채" userId="bf3f9740-ba12-4a95-bdcd-7a89d0b0b3a3" providerId="ADAL" clId="{08542678-0C93-49F8-91B4-EEE9337314EC}" dt="2021-11-08T02:05:30.491" v="1258"/>
          <ac:spMkLst>
            <pc:docMk/>
            <pc:sldMk cId="2879992244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25:51.304" v="1518" actId="207"/>
          <ac:spMkLst>
            <pc:docMk/>
            <pc:sldMk cId="2879992244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1:51:54.504" v="1196"/>
          <ac:spMkLst>
            <pc:docMk/>
            <pc:sldMk cId="2879992244" sldId="303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08T02:00:42.782" v="1244"/>
          <ac:spMkLst>
            <pc:docMk/>
            <pc:sldMk cId="2879992244" sldId="303"/>
            <ac:spMk id="8" creationId="{50B83AC4-5DA7-4140-BCB8-22BAC37E0A9C}"/>
          </ac:spMkLst>
        </pc:spChg>
        <pc:picChg chg="add del mod">
          <ac:chgData name="정근채" userId="bf3f9740-ba12-4a95-bdcd-7a89d0b0b3a3" providerId="ADAL" clId="{08542678-0C93-49F8-91B4-EEE9337314EC}" dt="2021-11-08T02:04:48.731" v="1255" actId="478"/>
          <ac:picMkLst>
            <pc:docMk/>
            <pc:sldMk cId="2879992244" sldId="303"/>
            <ac:picMk id="7" creationId="{733526F2-DC2A-4DDC-8B53-6D253BE27FDC}"/>
          </ac:picMkLst>
        </pc:picChg>
        <pc:picChg chg="add del mod">
          <ac:chgData name="정근채" userId="bf3f9740-ba12-4a95-bdcd-7a89d0b0b3a3" providerId="ADAL" clId="{08542678-0C93-49F8-91B4-EEE9337314EC}" dt="2021-11-08T02:10:30.471" v="1292" actId="478"/>
          <ac:picMkLst>
            <pc:docMk/>
            <pc:sldMk cId="2879992244" sldId="303"/>
            <ac:picMk id="10" creationId="{CBB2CF85-32FA-47C9-98D3-9A5E5D7239FD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04:45.678" v="1254"/>
        <pc:sldMkLst>
          <pc:docMk/>
          <pc:sldMk cId="1518775826" sldId="304"/>
        </pc:sldMkLst>
        <pc:picChg chg="del">
          <ac:chgData name="정근채" userId="bf3f9740-ba12-4a95-bdcd-7a89d0b0b3a3" providerId="ADAL" clId="{08542678-0C93-49F8-91B4-EEE9337314EC}" dt="2021-11-08T02:03:52.510" v="1246" actId="478"/>
          <ac:picMkLst>
            <pc:docMk/>
            <pc:sldMk cId="1518775826" sldId="304"/>
            <ac:picMk id="7" creationId="{733526F2-DC2A-4DDC-8B53-6D253BE27FDC}"/>
          </ac:picMkLst>
        </pc:picChg>
        <pc:picChg chg="add mod">
          <ac:chgData name="정근채" userId="bf3f9740-ba12-4a95-bdcd-7a89d0b0b3a3" providerId="ADAL" clId="{08542678-0C93-49F8-91B4-EEE9337314EC}" dt="2021-11-08T02:04:33.084" v="1252" actId="14100"/>
          <ac:picMkLst>
            <pc:docMk/>
            <pc:sldMk cId="1518775826" sldId="304"/>
            <ac:picMk id="8" creationId="{6E230023-C468-42D2-A8E1-DDC0BC572C9C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22:30.612" v="1445" actId="1076"/>
        <pc:sldMkLst>
          <pc:docMk/>
          <pc:sldMk cId="2693342154" sldId="305"/>
        </pc:sldMkLst>
        <pc:picChg chg="add mod">
          <ac:chgData name="정근채" userId="bf3f9740-ba12-4a95-bdcd-7a89d0b0b3a3" providerId="ADAL" clId="{08542678-0C93-49F8-91B4-EEE9337314EC}" dt="2021-11-08T02:22:30.612" v="1445" actId="1076"/>
          <ac:picMkLst>
            <pc:docMk/>
            <pc:sldMk cId="2693342154" sldId="305"/>
            <ac:picMk id="7" creationId="{0822F295-2360-4A61-8DC9-F5384945F889}"/>
          </ac:picMkLst>
        </pc:picChg>
        <pc:picChg chg="del">
          <ac:chgData name="정근채" userId="bf3f9740-ba12-4a95-bdcd-7a89d0b0b3a3" providerId="ADAL" clId="{08542678-0C93-49F8-91B4-EEE9337314EC}" dt="2021-11-08T02:09:55.402" v="1287" actId="478"/>
          <ac:picMkLst>
            <pc:docMk/>
            <pc:sldMk cId="2693342154" sldId="305"/>
            <ac:picMk id="10" creationId="{CBB2CF85-32FA-47C9-98D3-9A5E5D7239FD}"/>
          </ac:picMkLst>
        </pc:picChg>
      </pc:sldChg>
      <pc:sldChg chg="modSp add mod">
        <pc:chgData name="정근채" userId="bf3f9740-ba12-4a95-bdcd-7a89d0b0b3a3" providerId="ADAL" clId="{08542678-0C93-49F8-91B4-EEE9337314EC}" dt="2021-11-08T02:31:38.154" v="1586" actId="207"/>
        <pc:sldMkLst>
          <pc:docMk/>
          <pc:sldMk cId="2194587952" sldId="306"/>
        </pc:sldMkLst>
        <pc:spChg chg="mod">
          <ac:chgData name="정근채" userId="bf3f9740-ba12-4a95-bdcd-7a89d0b0b3a3" providerId="ADAL" clId="{08542678-0C93-49F8-91B4-EEE9337314EC}" dt="2021-11-08T02:26:42.676" v="1524"/>
          <ac:spMkLst>
            <pc:docMk/>
            <pc:sldMk cId="2194587952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31:38.154" v="1586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2:30.625" v="1620" actId="20577"/>
        <pc:sldMkLst>
          <pc:docMk/>
          <pc:sldMk cId="3962640298" sldId="307"/>
        </pc:sldMkLst>
        <pc:spChg chg="mod">
          <ac:chgData name="정근채" userId="bf3f9740-ba12-4a95-bdcd-7a89d0b0b3a3" providerId="ADAL" clId="{08542678-0C93-49F8-91B4-EEE9337314EC}" dt="2021-11-08T02:32:16.202" v="1590"/>
          <ac:spMkLst>
            <pc:docMk/>
            <pc:sldMk cId="396264029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2:30.625" v="1620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5:16.189" v="1683" actId="6549"/>
        <pc:sldMkLst>
          <pc:docMk/>
          <pc:sldMk cId="2392911935" sldId="308"/>
        </pc:sldMkLst>
        <pc:spChg chg="mod">
          <ac:chgData name="정근채" userId="bf3f9740-ba12-4a95-bdcd-7a89d0b0b3a3" providerId="ADAL" clId="{08542678-0C93-49F8-91B4-EEE9337314EC}" dt="2021-11-08T05:22:57.692" v="1628"/>
          <ac:spMkLst>
            <pc:docMk/>
            <pc:sldMk cId="2392911935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5:16.189" v="1683" actId="6549"/>
          <ac:spMkLst>
            <pc:docMk/>
            <pc:sldMk cId="2392911935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2:49.702" v="1625"/>
          <ac:spMkLst>
            <pc:docMk/>
            <pc:sldMk cId="2392911935" sldId="308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5:34:49.636" v="1729" actId="22"/>
        <pc:sldMkLst>
          <pc:docMk/>
          <pc:sldMk cId="3561874254" sldId="309"/>
        </pc:sldMkLst>
        <pc:spChg chg="mod">
          <ac:chgData name="정근채" userId="bf3f9740-ba12-4a95-bdcd-7a89d0b0b3a3" providerId="ADAL" clId="{08542678-0C93-49F8-91B4-EEE9337314EC}" dt="2021-11-08T05:28:29.695" v="1691"/>
          <ac:spMkLst>
            <pc:docMk/>
            <pc:sldMk cId="356187425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4:23.349" v="1727" actId="6549"/>
          <ac:spMkLst>
            <pc:docMk/>
            <pc:sldMk cId="356187425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8:25.945" v="1688"/>
          <ac:spMkLst>
            <pc:docMk/>
            <pc:sldMk cId="3561874254" sldId="309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8T05:34:49.636" v="1729" actId="22"/>
          <ac:spMkLst>
            <pc:docMk/>
            <pc:sldMk cId="3561874254" sldId="309"/>
            <ac:spMk id="9" creationId="{A74B4608-F90D-4322-9F55-332F22BF272B}"/>
          </ac:spMkLst>
        </pc:spChg>
        <pc:picChg chg="add mod">
          <ac:chgData name="정근채" userId="bf3f9740-ba12-4a95-bdcd-7a89d0b0b3a3" providerId="ADAL" clId="{08542678-0C93-49F8-91B4-EEE9337314EC}" dt="2021-11-08T05:33:13.444" v="1726" actId="1076"/>
          <ac:picMkLst>
            <pc:docMk/>
            <pc:sldMk cId="3561874254" sldId="309"/>
            <ac:picMk id="7" creationId="{C08E3609-197E-4AA4-B64B-6D6E8FA2995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8T05:48:31.152" v="1810"/>
        <pc:sldMkLst>
          <pc:docMk/>
          <pc:sldMk cId="2265521643" sldId="310"/>
        </pc:sldMkLst>
        <pc:spChg chg="mod">
          <ac:chgData name="정근채" userId="bf3f9740-ba12-4a95-bdcd-7a89d0b0b3a3" providerId="ADAL" clId="{08542678-0C93-49F8-91B4-EEE9337314EC}" dt="2021-11-08T05:48:31.152" v="1810"/>
          <ac:spMkLst>
            <pc:docMk/>
            <pc:sldMk cId="2265521643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9:09.451" v="1804" actId="114"/>
          <ac:spMkLst>
            <pc:docMk/>
            <pc:sldMk cId="2265521643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36:06.600" v="1738" actId="20577"/>
          <ac:spMkLst>
            <pc:docMk/>
            <pc:sldMk cId="2265521643" sldId="310"/>
            <ac:spMk id="5" creationId="{864FABE7-5D73-4BB8-8C5F-49D50641504A}"/>
          </ac:spMkLst>
        </pc:spChg>
        <pc:picChg chg="del">
          <ac:chgData name="정근채" userId="bf3f9740-ba12-4a95-bdcd-7a89d0b0b3a3" providerId="ADAL" clId="{08542678-0C93-49F8-91B4-EEE9337314EC}" dt="2021-11-08T05:36:41.342" v="1743" actId="478"/>
          <ac:picMkLst>
            <pc:docMk/>
            <pc:sldMk cId="2265521643" sldId="310"/>
            <ac:picMk id="7" creationId="{C08E3609-197E-4AA4-B64B-6D6E8FA29957}"/>
          </ac:picMkLst>
        </pc:picChg>
        <pc:picChg chg="add mod">
          <ac:chgData name="정근채" userId="bf3f9740-ba12-4a95-bdcd-7a89d0b0b3a3" providerId="ADAL" clId="{08542678-0C93-49F8-91B4-EEE9337314EC}" dt="2021-11-08T05:40:04.744" v="1807" actId="1076"/>
          <ac:picMkLst>
            <pc:docMk/>
            <pc:sldMk cId="2265521643" sldId="310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1:00.811" v="1935" actId="22"/>
        <pc:sldMkLst>
          <pc:docMk/>
          <pc:sldMk cId="2303037680" sldId="311"/>
        </pc:sldMkLst>
        <pc:spChg chg="mod">
          <ac:chgData name="정근채" userId="bf3f9740-ba12-4a95-bdcd-7a89d0b0b3a3" providerId="ADAL" clId="{08542678-0C93-49F8-91B4-EEE9337314EC}" dt="2021-11-08T05:49:12.696" v="1818"/>
          <ac:spMkLst>
            <pc:docMk/>
            <pc:sldMk cId="2303037680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30:50.258" v="1933"/>
          <ac:spMkLst>
            <pc:docMk/>
            <pc:sldMk cId="2303037680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49:01.088" v="1815"/>
          <ac:spMkLst>
            <pc:docMk/>
            <pc:sldMk cId="2303037680" sldId="311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9T05:31:00.811" v="1935" actId="22"/>
          <ac:spMkLst>
            <pc:docMk/>
            <pc:sldMk cId="2303037680" sldId="311"/>
            <ac:spMk id="7" creationId="{0BFF2C69-FC86-4C6B-AD35-0D9EBB6BB40A}"/>
          </ac:spMkLst>
        </pc:spChg>
        <pc:picChg chg="del">
          <ac:chgData name="정근채" userId="bf3f9740-ba12-4a95-bdcd-7a89d0b0b3a3" providerId="ADAL" clId="{08542678-0C93-49F8-91B4-EEE9337314EC}" dt="2021-11-08T05:51:11.304" v="1830" actId="478"/>
          <ac:picMkLst>
            <pc:docMk/>
            <pc:sldMk cId="2303037680" sldId="311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2:00.754" v="1942" actId="1076"/>
        <pc:sldMkLst>
          <pc:docMk/>
          <pc:sldMk cId="1769927782" sldId="312"/>
        </pc:sldMkLst>
        <pc:spChg chg="del">
          <ac:chgData name="정근채" userId="bf3f9740-ba12-4a95-bdcd-7a89d0b0b3a3" providerId="ADAL" clId="{08542678-0C93-49F8-91B4-EEE9337314EC}" dt="2021-11-09T05:31:26.056" v="1937" actId="478"/>
          <ac:spMkLst>
            <pc:docMk/>
            <pc:sldMk cId="1769927782" sldId="312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1-09T05:31:28.312" v="1938" actId="478"/>
          <ac:spMkLst>
            <pc:docMk/>
            <pc:sldMk cId="1769927782" sldId="312"/>
            <ac:spMk id="7" creationId="{9577BCDD-0515-4599-AB88-7DDD2411A82D}"/>
          </ac:spMkLst>
        </pc:spChg>
        <pc:picChg chg="add mod">
          <ac:chgData name="정근채" userId="bf3f9740-ba12-4a95-bdcd-7a89d0b0b3a3" providerId="ADAL" clId="{08542678-0C93-49F8-91B4-EEE9337314EC}" dt="2021-11-09T05:32:00.754" v="1942" actId="1076"/>
          <ac:picMkLst>
            <pc:docMk/>
            <pc:sldMk cId="1769927782" sldId="312"/>
            <ac:picMk id="9" creationId="{7B625805-BC86-4589-A914-3269A3B4451B}"/>
          </ac:picMkLst>
        </pc:picChg>
      </pc:sldChg>
      <pc:sldChg chg="addSp modSp add mod">
        <pc:chgData name="정근채" userId="bf3f9740-ba12-4a95-bdcd-7a89d0b0b3a3" providerId="ADAL" clId="{08542678-0C93-49F8-91B4-EEE9337314EC}" dt="2021-11-09T05:32:46.878" v="1945" actId="1076"/>
        <pc:sldMkLst>
          <pc:docMk/>
          <pc:sldMk cId="1889239369" sldId="313"/>
        </pc:sldMkLst>
        <pc:picChg chg="add mod">
          <ac:chgData name="정근채" userId="bf3f9740-ba12-4a95-bdcd-7a89d0b0b3a3" providerId="ADAL" clId="{08542678-0C93-49F8-91B4-EEE9337314EC}" dt="2021-11-09T05:32:46.878" v="1945" actId="1076"/>
          <ac:picMkLst>
            <pc:docMk/>
            <pc:sldMk cId="1889239369" sldId="313"/>
            <ac:picMk id="6" creationId="{35B0E45A-B19C-4A9D-B40D-5066595B878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6:07.605" v="1987" actId="1076"/>
        <pc:sldMkLst>
          <pc:docMk/>
          <pc:sldMk cId="3966765302" sldId="314"/>
        </pc:sldMkLst>
        <pc:spChg chg="add mod">
          <ac:chgData name="정근채" userId="bf3f9740-ba12-4a95-bdcd-7a89d0b0b3a3" providerId="ADAL" clId="{08542678-0C93-49F8-91B4-EEE9337314EC}" dt="2021-11-09T05:36:00.297" v="1985"/>
          <ac:spMkLst>
            <pc:docMk/>
            <pc:sldMk cId="3966765302" sldId="31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33:53.795" v="1947" actId="478"/>
          <ac:picMkLst>
            <pc:docMk/>
            <pc:sldMk cId="3966765302" sldId="314"/>
            <ac:picMk id="6" creationId="{35B0E45A-B19C-4A9D-B40D-5066595B8782}"/>
          </ac:picMkLst>
        </pc:picChg>
        <pc:picChg chg="add mod">
          <ac:chgData name="정근채" userId="bf3f9740-ba12-4a95-bdcd-7a89d0b0b3a3" providerId="ADAL" clId="{08542678-0C93-49F8-91B4-EEE9337314EC}" dt="2021-11-09T05:36:07.605" v="1987" actId="1076"/>
          <ac:picMkLst>
            <pc:docMk/>
            <pc:sldMk cId="3966765302" sldId="314"/>
            <ac:picMk id="7" creationId="{1ABB51D6-110E-4F4B-A67B-DFBDFC7D931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46:42.794" v="2008" actId="1076"/>
        <pc:sldMkLst>
          <pc:docMk/>
          <pc:sldMk cId="2491967822" sldId="315"/>
        </pc:sldMkLst>
        <pc:spChg chg="mod">
          <ac:chgData name="정근채" userId="bf3f9740-ba12-4a95-bdcd-7a89d0b0b3a3" providerId="ADAL" clId="{08542678-0C93-49F8-91B4-EEE9337314EC}" dt="2021-11-09T05:44:58.550" v="1995"/>
          <ac:spMkLst>
            <pc:docMk/>
            <pc:sldMk cId="249196782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4:45.659" v="1992"/>
          <ac:spMkLst>
            <pc:docMk/>
            <pc:sldMk cId="2491967822" sldId="31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46:00.235" v="2002" actId="6549"/>
          <ac:spMkLst>
            <pc:docMk/>
            <pc:sldMk cId="2491967822" sldId="315"/>
            <ac:spMk id="8" creationId="{98CFF145-34AC-4C4C-9F06-76FA12283DAB}"/>
          </ac:spMkLst>
        </pc:spChg>
        <pc:picChg chg="add mod modCrop">
          <ac:chgData name="정근채" userId="bf3f9740-ba12-4a95-bdcd-7a89d0b0b3a3" providerId="ADAL" clId="{08542678-0C93-49F8-91B4-EEE9337314EC}" dt="2021-11-09T05:46:42.794" v="2008" actId="1076"/>
          <ac:picMkLst>
            <pc:docMk/>
            <pc:sldMk cId="2491967822" sldId="315"/>
            <ac:picMk id="6" creationId="{28A7FDE5-F33C-4DF9-AEDB-42AC0B390418}"/>
          </ac:picMkLst>
        </pc:picChg>
        <pc:picChg chg="del">
          <ac:chgData name="정근채" userId="bf3f9740-ba12-4a95-bdcd-7a89d0b0b3a3" providerId="ADAL" clId="{08542678-0C93-49F8-91B4-EEE9337314EC}" dt="2021-11-09T05:46:03.882" v="2003" actId="478"/>
          <ac:picMkLst>
            <pc:docMk/>
            <pc:sldMk cId="2491967822" sldId="315"/>
            <ac:picMk id="7" creationId="{1ABB51D6-110E-4F4B-A67B-DFBDFC7D9311}"/>
          </ac:picMkLst>
        </pc:picChg>
      </pc:sldChg>
      <pc:sldChg chg="delSp modSp add mod">
        <pc:chgData name="정근채" userId="bf3f9740-ba12-4a95-bdcd-7a89d0b0b3a3" providerId="ADAL" clId="{08542678-0C93-49F8-91B4-EEE9337314EC}" dt="2021-11-09T05:52:39.059" v="2098" actId="6549"/>
        <pc:sldMkLst>
          <pc:docMk/>
          <pc:sldMk cId="512511347" sldId="316"/>
        </pc:sldMkLst>
        <pc:spChg chg="mod">
          <ac:chgData name="정근채" userId="bf3f9740-ba12-4a95-bdcd-7a89d0b0b3a3" providerId="ADAL" clId="{08542678-0C93-49F8-91B4-EEE9337314EC}" dt="2021-11-09T05:47:32.532" v="2012"/>
          <ac:spMkLst>
            <pc:docMk/>
            <pc:sldMk cId="512511347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7:37.586" v="2016"/>
          <ac:spMkLst>
            <pc:docMk/>
            <pc:sldMk cId="512511347" sldId="31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52:39.059" v="2098" actId="6549"/>
          <ac:spMkLst>
            <pc:docMk/>
            <pc:sldMk cId="512511347" sldId="316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47:40.573" v="2017" actId="478"/>
          <ac:picMkLst>
            <pc:docMk/>
            <pc:sldMk cId="512511347" sldId="316"/>
            <ac:picMk id="6" creationId="{28A7FDE5-F33C-4DF9-AEDB-42AC0B390418}"/>
          </ac:picMkLst>
        </pc:picChg>
      </pc:sldChg>
      <pc:sldChg chg="modSp add mod">
        <pc:chgData name="정근채" userId="bf3f9740-ba12-4a95-bdcd-7a89d0b0b3a3" providerId="ADAL" clId="{08542678-0C93-49F8-91B4-EEE9337314EC}" dt="2021-11-09T06:01:55.414" v="2275" actId="6549"/>
        <pc:sldMkLst>
          <pc:docMk/>
          <pc:sldMk cId="3441010502" sldId="317"/>
        </pc:sldMkLst>
        <pc:spChg chg="mod">
          <ac:chgData name="정근채" userId="bf3f9740-ba12-4a95-bdcd-7a89d0b0b3a3" providerId="ADAL" clId="{08542678-0C93-49F8-91B4-EEE9337314EC}" dt="2021-11-09T06:01:55.414" v="2275" actId="6549"/>
          <ac:spMkLst>
            <pc:docMk/>
            <pc:sldMk cId="3441010502" sldId="31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09:04.418" v="2754" actId="27636"/>
        <pc:sldMkLst>
          <pc:docMk/>
          <pc:sldMk cId="1015769675" sldId="318"/>
        </pc:sldMkLst>
        <pc:spChg chg="mod">
          <ac:chgData name="정근채" userId="bf3f9740-ba12-4a95-bdcd-7a89d0b0b3a3" providerId="ADAL" clId="{08542678-0C93-49F8-91B4-EEE9337314EC}" dt="2021-11-09T06:07:57.581" v="2355"/>
          <ac:spMkLst>
            <pc:docMk/>
            <pc:sldMk cId="1015769675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9:04.418" v="2754" actId="27636"/>
          <ac:spMkLst>
            <pc:docMk/>
            <pc:sldMk cId="1015769675" sldId="31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6:07:29.856" v="2347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34:29.026" v="2438" actId="20577"/>
        <pc:sldMkLst>
          <pc:docMk/>
          <pc:sldMk cId="2378788135" sldId="319"/>
        </pc:sldMkLst>
        <pc:spChg chg="mod">
          <ac:chgData name="정근채" userId="bf3f9740-ba12-4a95-bdcd-7a89d0b0b3a3" providerId="ADAL" clId="{08542678-0C93-49F8-91B4-EEE9337314EC}" dt="2021-11-09T06:07:49.378" v="2350"/>
          <ac:spMkLst>
            <pc:docMk/>
            <pc:sldMk cId="2378788135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6:05:47.364" v="2328" actId="27636"/>
          <ac:spMkLst>
            <pc:docMk/>
            <pc:sldMk cId="2378788135" sldId="319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34:29.026" v="2438" actId="2057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35:38.579" v="2444" actId="22"/>
        <pc:sldMkLst>
          <pc:docMk/>
          <pc:sldMk cId="3609322295" sldId="320"/>
        </pc:sldMkLst>
        <pc:spChg chg="del">
          <ac:chgData name="정근채" userId="bf3f9740-ba12-4a95-bdcd-7a89d0b0b3a3" providerId="ADAL" clId="{08542678-0C93-49F8-91B4-EEE9337314EC}" dt="2021-11-11T04:35:17.349" v="2442" actId="478"/>
          <ac:spMkLst>
            <pc:docMk/>
            <pc:sldMk cId="3609322295" sldId="320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35:15.578" v="2441" actId="478"/>
          <ac:spMkLst>
            <pc:docMk/>
            <pc:sldMk cId="3609322295" sldId="320"/>
            <ac:spMk id="6" creationId="{795458DB-1BE8-4A6D-A142-FAB0E0C6E47F}"/>
          </ac:spMkLst>
        </pc:spChg>
        <pc:spChg chg="del">
          <ac:chgData name="정근채" userId="bf3f9740-ba12-4a95-bdcd-7a89d0b0b3a3" providerId="ADAL" clId="{08542678-0C93-49F8-91B4-EEE9337314EC}" dt="2021-11-11T04:35:12.714" v="2440" actId="478"/>
          <ac:spMkLst>
            <pc:docMk/>
            <pc:sldMk cId="3609322295" sldId="320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35:19.154" v="2443" actId="478"/>
          <ac:spMkLst>
            <pc:docMk/>
            <pc:sldMk cId="3609322295" sldId="320"/>
            <ac:spMk id="9" creationId="{00C2476A-A025-4C5E-B106-A740029B094C}"/>
          </ac:spMkLst>
        </pc:spChg>
        <pc:picChg chg="add">
          <ac:chgData name="정근채" userId="bf3f9740-ba12-4a95-bdcd-7a89d0b0b3a3" providerId="ADAL" clId="{08542678-0C93-49F8-91B4-EEE9337314EC}" dt="2021-11-11T04:35:38.579" v="2444" actId="22"/>
          <ac:picMkLst>
            <pc:docMk/>
            <pc:sldMk cId="3609322295" sldId="320"/>
            <ac:picMk id="11" creationId="{221EC82F-BD7E-48CF-8BF6-083961B958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1T04:54:02.139" v="2597" actId="1036"/>
        <pc:sldMkLst>
          <pc:docMk/>
          <pc:sldMk cId="671205104" sldId="321"/>
        </pc:sldMkLst>
        <pc:spChg chg="add mod">
          <ac:chgData name="정근채" userId="bf3f9740-ba12-4a95-bdcd-7a89d0b0b3a3" providerId="ADAL" clId="{08542678-0C93-49F8-91B4-EEE9337314EC}" dt="2021-11-11T04:53:30.577" v="2573" actId="1036"/>
          <ac:spMkLst>
            <pc:docMk/>
            <pc:sldMk cId="671205104" sldId="321"/>
            <ac:spMk id="6" creationId="{C4746CCD-8205-4E4D-8D87-56CCEDADCDED}"/>
          </ac:spMkLst>
        </pc:spChg>
        <pc:spChg chg="add mod">
          <ac:chgData name="정근채" userId="bf3f9740-ba12-4a95-bdcd-7a89d0b0b3a3" providerId="ADAL" clId="{08542678-0C93-49F8-91B4-EEE9337314EC}" dt="2021-11-11T04:53:38.353" v="2576" actId="1035"/>
          <ac:spMkLst>
            <pc:docMk/>
            <pc:sldMk cId="671205104" sldId="321"/>
            <ac:spMk id="8" creationId="{3A34A003-242F-4870-9AB3-F9E856C520D6}"/>
          </ac:spMkLst>
        </pc:spChg>
        <pc:spChg chg="add mod">
          <ac:chgData name="정근채" userId="bf3f9740-ba12-4a95-bdcd-7a89d0b0b3a3" providerId="ADAL" clId="{08542678-0C93-49F8-91B4-EEE9337314EC}" dt="2021-11-11T04:53:41.258" v="2578" actId="571"/>
          <ac:spMkLst>
            <pc:docMk/>
            <pc:sldMk cId="671205104" sldId="321"/>
            <ac:spMk id="10" creationId="{22858AD5-AF0E-4BC8-ADB2-4290D4B37352}"/>
          </ac:spMkLst>
        </pc:spChg>
        <pc:spChg chg="add mod">
          <ac:chgData name="정근채" userId="bf3f9740-ba12-4a95-bdcd-7a89d0b0b3a3" providerId="ADAL" clId="{08542678-0C93-49F8-91B4-EEE9337314EC}" dt="2021-11-11T04:53:48.793" v="2587" actId="1035"/>
          <ac:spMkLst>
            <pc:docMk/>
            <pc:sldMk cId="671205104" sldId="321"/>
            <ac:spMk id="12" creationId="{82F6E6EB-AB74-4163-8841-64E5CA9A0EFA}"/>
          </ac:spMkLst>
        </pc:spChg>
        <pc:spChg chg="add mod">
          <ac:chgData name="정근채" userId="bf3f9740-ba12-4a95-bdcd-7a89d0b0b3a3" providerId="ADAL" clId="{08542678-0C93-49F8-91B4-EEE9337314EC}" dt="2021-11-11T04:53:53.866" v="2591" actId="1035"/>
          <ac:spMkLst>
            <pc:docMk/>
            <pc:sldMk cId="671205104" sldId="321"/>
            <ac:spMk id="13" creationId="{B141AA94-7C95-49BA-A1C9-D6FB7CB4663C}"/>
          </ac:spMkLst>
        </pc:spChg>
        <pc:spChg chg="add mod">
          <ac:chgData name="정근채" userId="bf3f9740-ba12-4a95-bdcd-7a89d0b0b3a3" providerId="ADAL" clId="{08542678-0C93-49F8-91B4-EEE9337314EC}" dt="2021-11-11T04:54:02.139" v="2597" actId="1036"/>
          <ac:spMkLst>
            <pc:docMk/>
            <pc:sldMk cId="671205104" sldId="321"/>
            <ac:spMk id="14" creationId="{F079019C-A877-4DB5-A9B4-B3EA1B293D50}"/>
          </ac:spMkLst>
        </pc:spChg>
        <pc:picChg chg="add">
          <ac:chgData name="정근채" userId="bf3f9740-ba12-4a95-bdcd-7a89d0b0b3a3" providerId="ADAL" clId="{08542678-0C93-49F8-91B4-EEE9337314EC}" dt="2021-11-11T04:36:36.279" v="2447" actId="22"/>
          <ac:picMkLst>
            <pc:docMk/>
            <pc:sldMk cId="671205104" sldId="321"/>
            <ac:picMk id="3" creationId="{CB1A43D1-0119-486B-9CED-E2EECF24044E}"/>
          </ac:picMkLst>
        </pc:picChg>
        <pc:picChg chg="add mod">
          <ac:chgData name="정근채" userId="bf3f9740-ba12-4a95-bdcd-7a89d0b0b3a3" providerId="ADAL" clId="{08542678-0C93-49F8-91B4-EEE9337314EC}" dt="2021-11-11T04:53:41.258" v="2578" actId="571"/>
          <ac:picMkLst>
            <pc:docMk/>
            <pc:sldMk cId="671205104" sldId="321"/>
            <ac:picMk id="9" creationId="{A25006AD-9E55-44CB-904E-1A22717B8DC3}"/>
          </ac:picMkLst>
        </pc:picChg>
        <pc:picChg chg="del">
          <ac:chgData name="정근채" userId="bf3f9740-ba12-4a95-bdcd-7a89d0b0b3a3" providerId="ADAL" clId="{08542678-0C93-49F8-91B4-EEE9337314EC}" dt="2021-11-11T04:36:32.556" v="2446" actId="478"/>
          <ac:picMkLst>
            <pc:docMk/>
            <pc:sldMk cId="671205104" sldId="321"/>
            <ac:picMk id="11" creationId="{221EC82F-BD7E-48CF-8BF6-083961B95846}"/>
          </ac:picMkLst>
        </pc:picChg>
      </pc:sldChg>
      <pc:sldChg chg="modSp add mod">
        <pc:chgData name="정근채" userId="bf3f9740-ba12-4a95-bdcd-7a89d0b0b3a3" providerId="ADAL" clId="{08542678-0C93-49F8-91B4-EEE9337314EC}" dt="2021-11-11T04:47:31.725" v="2496"/>
        <pc:sldMkLst>
          <pc:docMk/>
          <pc:sldMk cId="1020401654" sldId="322"/>
        </pc:sldMkLst>
        <pc:spChg chg="mod">
          <ac:chgData name="정근채" userId="bf3f9740-ba12-4a95-bdcd-7a89d0b0b3a3" providerId="ADAL" clId="{08542678-0C93-49F8-91B4-EEE9337314EC}" dt="2021-11-11T04:38:17.390" v="2451"/>
          <ac:spMkLst>
            <pc:docMk/>
            <pc:sldMk cId="102040165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38:31.519" v="2458" actId="27636"/>
          <ac:spMkLst>
            <pc:docMk/>
            <pc:sldMk cId="1020401654" sldId="32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47:31.725" v="2496"/>
          <ac:spMkLst>
            <pc:docMk/>
            <pc:sldMk cId="1020401654" sldId="32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51:30.327" v="2547" actId="6549"/>
        <pc:sldMkLst>
          <pc:docMk/>
          <pc:sldMk cId="2180232283" sldId="323"/>
        </pc:sldMkLst>
        <pc:spChg chg="mod">
          <ac:chgData name="정근채" userId="bf3f9740-ba12-4a95-bdcd-7a89d0b0b3a3" providerId="ADAL" clId="{08542678-0C93-49F8-91B4-EEE9337314EC}" dt="2021-11-11T04:48:00.604" v="2500"/>
          <ac:spMkLst>
            <pc:docMk/>
            <pc:sldMk cId="2180232283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51:30.327" v="2547" actId="6549"/>
          <ac:spMkLst>
            <pc:docMk/>
            <pc:sldMk cId="2180232283" sldId="323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55:43.061" v="2636" actId="1035"/>
        <pc:sldMkLst>
          <pc:docMk/>
          <pc:sldMk cId="3613952719" sldId="324"/>
        </pc:sldMkLst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6" creationId="{6DC15092-8750-4812-AE82-6C1FE6D947CF}"/>
          </ac:spMkLst>
        </pc:spChg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9" creationId="{A97BD1ED-A3A0-43CB-BBE6-52C11FC6DD69}"/>
          </ac:spMkLst>
        </pc:spChg>
        <pc:spChg chg="add mod">
          <ac:chgData name="정근채" userId="bf3f9740-ba12-4a95-bdcd-7a89d0b0b3a3" providerId="ADAL" clId="{08542678-0C93-49F8-91B4-EEE9337314EC}" dt="2021-11-11T04:54:55.546" v="2613" actId="1035"/>
          <ac:spMkLst>
            <pc:docMk/>
            <pc:sldMk cId="3613952719" sldId="324"/>
            <ac:spMk id="14" creationId="{90BB203E-7C57-4908-BBC0-11020397B481}"/>
          </ac:spMkLst>
        </pc:spChg>
        <pc:spChg chg="add mod">
          <ac:chgData name="정근채" userId="bf3f9740-ba12-4a95-bdcd-7a89d0b0b3a3" providerId="ADAL" clId="{08542678-0C93-49F8-91B4-EEE9337314EC}" dt="2021-11-11T04:55:18.379" v="2626" actId="14100"/>
          <ac:spMkLst>
            <pc:docMk/>
            <pc:sldMk cId="3613952719" sldId="324"/>
            <ac:spMk id="15" creationId="{3AC4CE9B-8944-49D2-98B3-90158FFF69D7}"/>
          </ac:spMkLst>
        </pc:spChg>
        <pc:spChg chg="add mod">
          <ac:chgData name="정근채" userId="bf3f9740-ba12-4a95-bdcd-7a89d0b0b3a3" providerId="ADAL" clId="{08542678-0C93-49F8-91B4-EEE9337314EC}" dt="2021-11-11T04:55:21.007" v="2627" actId="571"/>
          <ac:spMkLst>
            <pc:docMk/>
            <pc:sldMk cId="3613952719" sldId="324"/>
            <ac:spMk id="16" creationId="{563A4DC4-FECD-4629-9F7C-154F477C4772}"/>
          </ac:spMkLst>
        </pc:spChg>
        <pc:spChg chg="add mod">
          <ac:chgData name="정근채" userId="bf3f9740-ba12-4a95-bdcd-7a89d0b0b3a3" providerId="ADAL" clId="{08542678-0C93-49F8-91B4-EEE9337314EC}" dt="2021-11-11T04:55:23.118" v="2629" actId="571"/>
          <ac:spMkLst>
            <pc:docMk/>
            <pc:sldMk cId="3613952719" sldId="324"/>
            <ac:spMk id="18" creationId="{B5B1203E-5250-4B62-8BB9-B8BC0A1291DC}"/>
          </ac:spMkLst>
        </pc:spChg>
        <pc:spChg chg="add mod">
          <ac:chgData name="정근채" userId="bf3f9740-ba12-4a95-bdcd-7a89d0b0b3a3" providerId="ADAL" clId="{08542678-0C93-49F8-91B4-EEE9337314EC}" dt="2021-11-11T04:55:28.407" v="2630" actId="571"/>
          <ac:spMkLst>
            <pc:docMk/>
            <pc:sldMk cId="3613952719" sldId="324"/>
            <ac:spMk id="19" creationId="{2581FF6A-0EC1-4E56-927B-E36F8A245C19}"/>
          </ac:spMkLst>
        </pc:spChg>
        <pc:spChg chg="add mod">
          <ac:chgData name="정근채" userId="bf3f9740-ba12-4a95-bdcd-7a89d0b0b3a3" providerId="ADAL" clId="{08542678-0C93-49F8-91B4-EEE9337314EC}" dt="2021-11-11T04:55:30.761" v="2631" actId="571"/>
          <ac:spMkLst>
            <pc:docMk/>
            <pc:sldMk cId="3613952719" sldId="324"/>
            <ac:spMk id="20" creationId="{5AC5F381-327D-4494-8F24-9AA287B5F099}"/>
          </ac:spMkLst>
        </pc:spChg>
        <pc:spChg chg="add mod">
          <ac:chgData name="정근채" userId="bf3f9740-ba12-4a95-bdcd-7a89d0b0b3a3" providerId="ADAL" clId="{08542678-0C93-49F8-91B4-EEE9337314EC}" dt="2021-11-11T04:55:36.954" v="2633" actId="1035"/>
          <ac:spMkLst>
            <pc:docMk/>
            <pc:sldMk cId="3613952719" sldId="324"/>
            <ac:spMk id="21" creationId="{07F49B36-55A4-431D-92B6-8220DC2CDC91}"/>
          </ac:spMkLst>
        </pc:spChg>
        <pc:spChg chg="add mod">
          <ac:chgData name="정근채" userId="bf3f9740-ba12-4a95-bdcd-7a89d0b0b3a3" providerId="ADAL" clId="{08542678-0C93-49F8-91B4-EEE9337314EC}" dt="2021-11-11T04:55:43.061" v="2636" actId="1035"/>
          <ac:spMkLst>
            <pc:docMk/>
            <pc:sldMk cId="3613952719" sldId="324"/>
            <ac:spMk id="22" creationId="{48869D83-0440-4745-ADBB-71814F441A3E}"/>
          </ac:spMkLst>
        </pc:spChg>
        <pc:picChg chg="add mod">
          <ac:chgData name="정근채" userId="bf3f9740-ba12-4a95-bdcd-7a89d0b0b3a3" providerId="ADAL" clId="{08542678-0C93-49F8-91B4-EEE9337314EC}" dt="2021-11-11T04:52:10.655" v="2552" actId="1076"/>
          <ac:picMkLst>
            <pc:docMk/>
            <pc:sldMk cId="3613952719" sldId="324"/>
            <ac:picMk id="11" creationId="{9E6C0BC7-5B21-4E60-9EBE-9576FBEF8AE1}"/>
          </ac:picMkLst>
        </pc:picChg>
        <pc:picChg chg="add mod">
          <ac:chgData name="정근채" userId="bf3f9740-ba12-4a95-bdcd-7a89d0b0b3a3" providerId="ADAL" clId="{08542678-0C93-49F8-91B4-EEE9337314EC}" dt="2021-11-11T04:52:55.742" v="2555" actId="1076"/>
          <ac:picMkLst>
            <pc:docMk/>
            <pc:sldMk cId="3613952719" sldId="324"/>
            <ac:picMk id="13" creationId="{8FADC118-5958-4BAA-A4C1-3A2281E499C0}"/>
          </ac:picMkLst>
        </pc:picChg>
        <pc:picChg chg="add mod">
          <ac:chgData name="정근채" userId="bf3f9740-ba12-4a95-bdcd-7a89d0b0b3a3" providerId="ADAL" clId="{08542678-0C93-49F8-91B4-EEE9337314EC}" dt="2021-11-11T04:55:23.118" v="2629" actId="571"/>
          <ac:picMkLst>
            <pc:docMk/>
            <pc:sldMk cId="3613952719" sldId="324"/>
            <ac:picMk id="17" creationId="{B45F39CC-B2D9-41E9-AED9-24886E94A8CA}"/>
          </ac:picMkLst>
        </pc:picChg>
      </pc:sldChg>
      <pc:sldChg chg="modSp add mod">
        <pc:chgData name="정근채" userId="bf3f9740-ba12-4a95-bdcd-7a89d0b0b3a3" providerId="ADAL" clId="{08542678-0C93-49F8-91B4-EEE9337314EC}" dt="2021-11-12T02:02:31.265" v="2655" actId="6549"/>
        <pc:sldMkLst>
          <pc:docMk/>
          <pc:sldMk cId="3215738405" sldId="325"/>
        </pc:sldMkLst>
        <pc:spChg chg="mod">
          <ac:chgData name="정근채" userId="bf3f9740-ba12-4a95-bdcd-7a89d0b0b3a3" providerId="ADAL" clId="{08542678-0C93-49F8-91B4-EEE9337314EC}" dt="2021-11-12T01:52:41.780" v="2640"/>
          <ac:spMkLst>
            <pc:docMk/>
            <pc:sldMk cId="3215738405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2:31.265" v="2655" actId="6549"/>
          <ac:spMkLst>
            <pc:docMk/>
            <pc:sldMk cId="3215738405" sldId="325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2:06:30.569" v="2741" actId="1036"/>
        <pc:sldMkLst>
          <pc:docMk/>
          <pc:sldMk cId="1286014646" sldId="326"/>
        </pc:sldMkLst>
        <pc:spChg chg="add mod">
          <ac:chgData name="정근채" userId="bf3f9740-ba12-4a95-bdcd-7a89d0b0b3a3" providerId="ADAL" clId="{08542678-0C93-49F8-91B4-EEE9337314EC}" dt="2021-11-12T02:05:41.593" v="2721" actId="14100"/>
          <ac:spMkLst>
            <pc:docMk/>
            <pc:sldMk cId="1286014646" sldId="326"/>
            <ac:spMk id="10" creationId="{9C4CB589-F4B8-4955-A9CC-E46C897D2F8F}"/>
          </ac:spMkLst>
        </pc:spChg>
        <pc:spChg chg="add mod">
          <ac:chgData name="정근채" userId="bf3f9740-ba12-4a95-bdcd-7a89d0b0b3a3" providerId="ADAL" clId="{08542678-0C93-49F8-91B4-EEE9337314EC}" dt="2021-11-12T02:05:49.832" v="2723" actId="571"/>
          <ac:spMkLst>
            <pc:docMk/>
            <pc:sldMk cId="1286014646" sldId="326"/>
            <ac:spMk id="12" creationId="{0106D664-82AA-4401-894D-B2E58D3E5F2A}"/>
          </ac:spMkLst>
        </pc:spChg>
        <pc:spChg chg="add mod">
          <ac:chgData name="정근채" userId="bf3f9740-ba12-4a95-bdcd-7a89d0b0b3a3" providerId="ADAL" clId="{08542678-0C93-49F8-91B4-EEE9337314EC}" dt="2021-11-12T02:06:05.212" v="2727" actId="14100"/>
          <ac:spMkLst>
            <pc:docMk/>
            <pc:sldMk cId="1286014646" sldId="326"/>
            <ac:spMk id="13" creationId="{2B5812BF-B78B-4A0F-A764-8A9F5E7D6938}"/>
          </ac:spMkLst>
        </pc:spChg>
        <pc:spChg chg="add mod">
          <ac:chgData name="정근채" userId="bf3f9740-ba12-4a95-bdcd-7a89d0b0b3a3" providerId="ADAL" clId="{08542678-0C93-49F8-91B4-EEE9337314EC}" dt="2021-11-12T02:06:08.120" v="2728" actId="571"/>
          <ac:spMkLst>
            <pc:docMk/>
            <pc:sldMk cId="1286014646" sldId="326"/>
            <ac:spMk id="14" creationId="{8C1AE434-FB47-4518-87D8-3FCB699C9900}"/>
          </ac:spMkLst>
        </pc:spChg>
        <pc:spChg chg="add mod">
          <ac:chgData name="정근채" userId="bf3f9740-ba12-4a95-bdcd-7a89d0b0b3a3" providerId="ADAL" clId="{08542678-0C93-49F8-91B4-EEE9337314EC}" dt="2021-11-12T02:06:13.831" v="2729" actId="571"/>
          <ac:spMkLst>
            <pc:docMk/>
            <pc:sldMk cId="1286014646" sldId="326"/>
            <ac:spMk id="15" creationId="{9FC3CB09-39B2-4567-842B-6B23687CD2DA}"/>
          </ac:spMkLst>
        </pc:spChg>
        <pc:spChg chg="add mod">
          <ac:chgData name="정근채" userId="bf3f9740-ba12-4a95-bdcd-7a89d0b0b3a3" providerId="ADAL" clId="{08542678-0C93-49F8-91B4-EEE9337314EC}" dt="2021-11-12T02:06:18.722" v="2730" actId="571"/>
          <ac:spMkLst>
            <pc:docMk/>
            <pc:sldMk cId="1286014646" sldId="326"/>
            <ac:spMk id="16" creationId="{FAA7438E-BA00-4A63-A30B-FFF029E49070}"/>
          </ac:spMkLst>
        </pc:spChg>
        <pc:spChg chg="add mod">
          <ac:chgData name="정근채" userId="bf3f9740-ba12-4a95-bdcd-7a89d0b0b3a3" providerId="ADAL" clId="{08542678-0C93-49F8-91B4-EEE9337314EC}" dt="2021-11-12T02:06:25.309" v="2736" actId="1035"/>
          <ac:spMkLst>
            <pc:docMk/>
            <pc:sldMk cId="1286014646" sldId="326"/>
            <ac:spMk id="17" creationId="{DB433327-E984-42BB-9936-792677D6872F}"/>
          </ac:spMkLst>
        </pc:spChg>
        <pc:spChg chg="add mod">
          <ac:chgData name="정근채" userId="bf3f9740-ba12-4a95-bdcd-7a89d0b0b3a3" providerId="ADAL" clId="{08542678-0C93-49F8-91B4-EEE9337314EC}" dt="2021-11-12T02:06:30.569" v="2741" actId="1036"/>
          <ac:spMkLst>
            <pc:docMk/>
            <pc:sldMk cId="1286014646" sldId="326"/>
            <ac:spMk id="18" creationId="{99E3B736-30E0-4AD7-92B8-03C90DF6BBE5}"/>
          </ac:spMkLst>
        </pc:sp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6" creationId="{8B6FA6C4-D9C0-405D-8E7E-9D24DADE5F4E}"/>
          </ac:picMkLst>
        </pc:pic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9" creationId="{59CBC5FC-7D8E-468E-84AD-7901A423080F}"/>
          </ac:picMkLst>
        </pc:picChg>
        <pc:picChg chg="add mod">
          <ac:chgData name="정근채" userId="bf3f9740-ba12-4a95-bdcd-7a89d0b0b3a3" providerId="ADAL" clId="{08542678-0C93-49F8-91B4-EEE9337314EC}" dt="2021-11-12T02:05:49.832" v="2723" actId="571"/>
          <ac:picMkLst>
            <pc:docMk/>
            <pc:sldMk cId="1286014646" sldId="326"/>
            <ac:picMk id="11" creationId="{73BF0DEC-5539-4A93-8A7D-683DD590FB9A}"/>
          </ac:picMkLst>
        </pc:picChg>
      </pc:sldChg>
      <pc:sldChg chg="modSp add mod">
        <pc:chgData name="정근채" userId="bf3f9740-ba12-4a95-bdcd-7a89d0b0b3a3" providerId="ADAL" clId="{08542678-0C93-49F8-91B4-EEE9337314EC}" dt="2021-11-12T02:12:38.994" v="2770" actId="6549"/>
        <pc:sldMkLst>
          <pc:docMk/>
          <pc:sldMk cId="1232661605" sldId="327"/>
        </pc:sldMkLst>
        <pc:spChg chg="mod">
          <ac:chgData name="정근채" userId="bf3f9740-ba12-4a95-bdcd-7a89d0b0b3a3" providerId="ADAL" clId="{08542678-0C93-49F8-91B4-EEE9337314EC}" dt="2021-11-12T02:08:39.302" v="2745"/>
          <ac:spMkLst>
            <pc:docMk/>
            <pc:sldMk cId="1232661605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8:55.666" v="2750" actId="27636"/>
          <ac:spMkLst>
            <pc:docMk/>
            <pc:sldMk cId="1232661605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12:38.994" v="2770" actId="6549"/>
          <ac:spMkLst>
            <pc:docMk/>
            <pc:sldMk cId="1232661605" sldId="32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14:39.378" v="2789" actId="20577"/>
        <pc:sldMkLst>
          <pc:docMk/>
          <pc:sldMk cId="304547619" sldId="328"/>
        </pc:sldMkLst>
        <pc:spChg chg="mod">
          <ac:chgData name="정근채" userId="bf3f9740-ba12-4a95-bdcd-7a89d0b0b3a3" providerId="ADAL" clId="{08542678-0C93-49F8-91B4-EEE9337314EC}" dt="2021-11-12T02:13:00.987" v="2774"/>
          <ac:spMkLst>
            <pc:docMk/>
            <pc:sldMk cId="304547619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14:39.378" v="2789" actId="2057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16:10.387" v="2798" actId="1076"/>
        <pc:sldMkLst>
          <pc:docMk/>
          <pc:sldMk cId="4047966367" sldId="329"/>
        </pc:sldMkLst>
        <pc:spChg chg="del mod">
          <ac:chgData name="정근채" userId="bf3f9740-ba12-4a95-bdcd-7a89d0b0b3a3" providerId="ADAL" clId="{08542678-0C93-49F8-91B4-EEE9337314EC}" dt="2021-11-12T02:16:00.390" v="2795" actId="478"/>
          <ac:spMkLst>
            <pc:docMk/>
            <pc:sldMk cId="4047966367" sldId="329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16:10.387" v="2798" actId="1076"/>
          <ac:picMkLst>
            <pc:docMk/>
            <pc:sldMk cId="4047966367" sldId="329"/>
            <ac:picMk id="6" creationId="{4F82ED02-BD37-4970-9F79-AC888E336D46}"/>
          </ac:picMkLst>
        </pc:picChg>
      </pc:sldChg>
      <pc:sldChg chg="modSp add mod">
        <pc:chgData name="정근채" userId="bf3f9740-ba12-4a95-bdcd-7a89d0b0b3a3" providerId="ADAL" clId="{08542678-0C93-49F8-91B4-EEE9337314EC}" dt="2021-11-12T02:21:24.813" v="2836" actId="6549"/>
        <pc:sldMkLst>
          <pc:docMk/>
          <pc:sldMk cId="587311903" sldId="330"/>
        </pc:sldMkLst>
        <pc:spChg chg="mod">
          <ac:chgData name="정근채" userId="bf3f9740-ba12-4a95-bdcd-7a89d0b0b3a3" providerId="ADAL" clId="{08542678-0C93-49F8-91B4-EEE9337314EC}" dt="2021-11-12T02:19:09.286" v="2802"/>
          <ac:spMkLst>
            <pc:docMk/>
            <pc:sldMk cId="587311903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21:24.813" v="2836" actId="6549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24:39.453" v="2843" actId="1076"/>
        <pc:sldMkLst>
          <pc:docMk/>
          <pc:sldMk cId="3522885557" sldId="331"/>
        </pc:sldMkLst>
        <pc:spChg chg="add del mod">
          <ac:chgData name="정근채" userId="bf3f9740-ba12-4a95-bdcd-7a89d0b0b3a3" providerId="ADAL" clId="{08542678-0C93-49F8-91B4-EEE9337314EC}" dt="2021-11-12T02:24:15.564" v="2839" actId="478"/>
          <ac:spMkLst>
            <pc:docMk/>
            <pc:sldMk cId="3522885557" sldId="331"/>
            <ac:spMk id="6" creationId="{DE8739A3-E03C-4F83-80D2-2133D433B232}"/>
          </ac:spMkLst>
        </pc:spChg>
        <pc:spChg chg="del">
          <ac:chgData name="정근채" userId="bf3f9740-ba12-4a95-bdcd-7a89d0b0b3a3" providerId="ADAL" clId="{08542678-0C93-49F8-91B4-EEE9337314EC}" dt="2021-11-12T02:24:11.793" v="2838" actId="478"/>
          <ac:spMkLst>
            <pc:docMk/>
            <pc:sldMk cId="3522885557" sldId="33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24:39.453" v="2843" actId="1076"/>
          <ac:picMkLst>
            <pc:docMk/>
            <pc:sldMk cId="3522885557" sldId="331"/>
            <ac:picMk id="9" creationId="{5DEB8824-57CC-411B-8B6C-7FDD35AB7109}"/>
          </ac:picMkLst>
        </pc:picChg>
      </pc:sldChg>
      <pc:sldChg chg="modSp add mod">
        <pc:chgData name="정근채" userId="bf3f9740-ba12-4a95-bdcd-7a89d0b0b3a3" providerId="ADAL" clId="{08542678-0C93-49F8-91B4-EEE9337314EC}" dt="2021-11-12T08:03:27.701" v="3155"/>
        <pc:sldMkLst>
          <pc:docMk/>
          <pc:sldMk cId="1383306111" sldId="332"/>
        </pc:sldMkLst>
        <pc:spChg chg="mod">
          <ac:chgData name="정근채" userId="bf3f9740-ba12-4a95-bdcd-7a89d0b0b3a3" providerId="ADAL" clId="{08542678-0C93-49F8-91B4-EEE9337314EC}" dt="2021-11-12T02:25:31.741" v="2847"/>
          <ac:spMkLst>
            <pc:docMk/>
            <pc:sldMk cId="1383306111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7.701" v="3155"/>
          <ac:spMkLst>
            <pc:docMk/>
            <pc:sldMk cId="1383306111" sldId="33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2:55.745" v="2931" actId="108"/>
          <ac:spMkLst>
            <pc:docMk/>
            <pc:sldMk cId="1383306111" sldId="332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8:03:21.592" v="3151"/>
        <pc:sldMkLst>
          <pc:docMk/>
          <pc:sldMk cId="3986308001" sldId="333"/>
        </pc:sldMkLst>
        <pc:spChg chg="mod">
          <ac:chgData name="정근채" userId="bf3f9740-ba12-4a95-bdcd-7a89d0b0b3a3" providerId="ADAL" clId="{08542678-0C93-49F8-91B4-EEE9337314EC}" dt="2021-11-12T02:33:17.146" v="2935"/>
          <ac:spMkLst>
            <pc:docMk/>
            <pc:sldMk cId="3986308001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1.592" v="3151"/>
          <ac:spMkLst>
            <pc:docMk/>
            <pc:sldMk cId="3986308001" sldId="33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7:39.293" v="2994" actId="6549"/>
          <ac:spMkLst>
            <pc:docMk/>
            <pc:sldMk cId="3986308001" sldId="333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38:16.281" v="3010" actId="1036"/>
          <ac:picMkLst>
            <pc:docMk/>
            <pc:sldMk cId="3986308001" sldId="333"/>
            <ac:picMk id="6" creationId="{4862039F-014A-4D5D-9D6A-03E7B3C9DC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7.194" v="3147"/>
        <pc:sldMkLst>
          <pc:docMk/>
          <pc:sldMk cId="633440981" sldId="334"/>
        </pc:sldMkLst>
        <pc:spChg chg="mod">
          <ac:chgData name="정근채" userId="bf3f9740-ba12-4a95-bdcd-7a89d0b0b3a3" providerId="ADAL" clId="{08542678-0C93-49F8-91B4-EEE9337314EC}" dt="2021-11-12T08:03:17.194" v="3147"/>
          <ac:spMkLst>
            <pc:docMk/>
            <pc:sldMk cId="633440981" sldId="33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9:56.791" v="3044" actId="6549"/>
          <ac:spMkLst>
            <pc:docMk/>
            <pc:sldMk cId="633440981" sldId="33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2T02:40:05.156" v="3045" actId="478"/>
          <ac:picMkLst>
            <pc:docMk/>
            <pc:sldMk cId="633440981" sldId="334"/>
            <ac:picMk id="6" creationId="{4862039F-014A-4D5D-9D6A-03E7B3C9DC46}"/>
          </ac:picMkLst>
        </pc:picChg>
        <pc:picChg chg="add mod">
          <ac:chgData name="정근채" userId="bf3f9740-ba12-4a95-bdcd-7a89d0b0b3a3" providerId="ADAL" clId="{08542678-0C93-49F8-91B4-EEE9337314EC}" dt="2021-11-12T02:40:49.853" v="3062" actId="1036"/>
          <ac:picMkLst>
            <pc:docMk/>
            <pc:sldMk cId="633440981" sldId="334"/>
            <ac:picMk id="7" creationId="{9A35E571-77D0-488E-A052-E52586884A1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2.859" v="3143"/>
        <pc:sldMkLst>
          <pc:docMk/>
          <pc:sldMk cId="1921038381" sldId="335"/>
        </pc:sldMkLst>
        <pc:spChg chg="mod">
          <ac:chgData name="정근채" userId="bf3f9740-ba12-4a95-bdcd-7a89d0b0b3a3" providerId="ADAL" clId="{08542678-0C93-49F8-91B4-EEE9337314EC}" dt="2021-11-12T08:03:12.859" v="3143"/>
          <ac:spMkLst>
            <pc:docMk/>
            <pc:sldMk cId="1921038381" sldId="33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1:18.924" v="3120"/>
          <ac:spMkLst>
            <pc:docMk/>
            <pc:sldMk cId="1921038381" sldId="335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8:01:45.952" v="3125" actId="1076"/>
          <ac:picMkLst>
            <pc:docMk/>
            <pc:sldMk cId="1921038381" sldId="335"/>
            <ac:picMk id="6" creationId="{51974C01-29B9-4431-A432-0996EAC2B913}"/>
          </ac:picMkLst>
        </pc:picChg>
        <pc:picChg chg="del">
          <ac:chgData name="정근채" userId="bf3f9740-ba12-4a95-bdcd-7a89d0b0b3a3" providerId="ADAL" clId="{08542678-0C93-49F8-91B4-EEE9337314EC}" dt="2021-11-12T02:42:07.237" v="3077" actId="478"/>
          <ac:picMkLst>
            <pc:docMk/>
            <pc:sldMk cId="1921038381" sldId="335"/>
            <ac:picMk id="7" creationId="{9A35E571-77D0-488E-A052-E52586884A10}"/>
          </ac:picMkLst>
        </pc:picChg>
      </pc:sldChg>
      <pc:sldChg chg="add del">
        <pc:chgData name="정근채" userId="bf3f9740-ba12-4a95-bdcd-7a89d0b0b3a3" providerId="ADAL" clId="{08542678-0C93-49F8-91B4-EEE9337314EC}" dt="2021-11-12T08:02:40.311" v="3127" actId="47"/>
        <pc:sldMkLst>
          <pc:docMk/>
          <pc:sldMk cId="151591938" sldId="336"/>
        </pc:sldMkLst>
      </pc:sldChg>
      <pc:sldChg chg="modSp add mod">
        <pc:chgData name="정근채" userId="bf3f9740-ba12-4a95-bdcd-7a89d0b0b3a3" providerId="ADAL" clId="{08542678-0C93-49F8-91B4-EEE9337314EC}" dt="2021-11-12T08:04:10.735" v="3169" actId="6549"/>
        <pc:sldMkLst>
          <pc:docMk/>
          <pc:sldMk cId="2300776301" sldId="336"/>
        </pc:sldMkLst>
        <pc:spChg chg="mod">
          <ac:chgData name="정근채" userId="bf3f9740-ba12-4a95-bdcd-7a89d0b0b3a3" providerId="ADAL" clId="{08542678-0C93-49F8-91B4-EEE9337314EC}" dt="2021-11-12T08:03:00.036" v="3133"/>
          <ac:spMkLst>
            <pc:docMk/>
            <pc:sldMk cId="2300776301" sldId="33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03.933" v="3137"/>
          <ac:spMkLst>
            <pc:docMk/>
            <pc:sldMk cId="2300776301" sldId="33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4:10.735" v="3169" actId="6549"/>
          <ac:spMkLst>
            <pc:docMk/>
            <pc:sldMk cId="2300776301" sldId="336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5:34:15.896" v="3239" actId="1076"/>
        <pc:sldMkLst>
          <pc:docMk/>
          <pc:sldMk cId="309218450" sldId="337"/>
        </pc:sldMkLst>
        <pc:spChg chg="mod">
          <ac:chgData name="정근채" userId="bf3f9740-ba12-4a95-bdcd-7a89d0b0b3a3" providerId="ADAL" clId="{08542678-0C93-49F8-91B4-EEE9337314EC}" dt="2021-11-16T05:27:14.058" v="3184"/>
          <ac:spMkLst>
            <pc:docMk/>
            <pc:sldMk cId="309218450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5:27:10.340" v="3181"/>
          <ac:spMkLst>
            <pc:docMk/>
            <pc:sldMk cId="309218450" sldId="33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5:32:55.614" v="3235" actId="207"/>
          <ac:spMkLst>
            <pc:docMk/>
            <pc:sldMk cId="309218450" sldId="337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6T05:34:15.896" v="3239" actId="1076"/>
          <ac:picMkLst>
            <pc:docMk/>
            <pc:sldMk cId="309218450" sldId="337"/>
            <ac:picMk id="6" creationId="{ABE8D175-8E4A-448B-8A51-73D263625BEC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5:40:33.424" v="3291" actId="1076"/>
        <pc:sldMkLst>
          <pc:docMk/>
          <pc:sldMk cId="3549085800" sldId="338"/>
        </pc:sldMkLst>
        <pc:spChg chg="mod">
          <ac:chgData name="정근채" userId="bf3f9740-ba12-4a95-bdcd-7a89d0b0b3a3" providerId="ADAL" clId="{08542678-0C93-49F8-91B4-EEE9337314EC}" dt="2021-11-16T05:39:59.359" v="3287" actId="20577"/>
          <ac:spMkLst>
            <pc:docMk/>
            <pc:sldMk cId="3549085800" sldId="338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5:38:29.440" v="3256" actId="478"/>
          <ac:picMkLst>
            <pc:docMk/>
            <pc:sldMk cId="3549085800" sldId="338"/>
            <ac:picMk id="6" creationId="{ABE8D175-8E4A-448B-8A51-73D263625BEC}"/>
          </ac:picMkLst>
        </pc:picChg>
        <pc:picChg chg="add mod">
          <ac:chgData name="정근채" userId="bf3f9740-ba12-4a95-bdcd-7a89d0b0b3a3" providerId="ADAL" clId="{08542678-0C93-49F8-91B4-EEE9337314EC}" dt="2021-11-16T05:38:54.552" v="3259" actId="1076"/>
          <ac:picMkLst>
            <pc:docMk/>
            <pc:sldMk cId="3549085800" sldId="338"/>
            <ac:picMk id="7" creationId="{AE40ADCD-98C3-4831-B747-54D084F84B39}"/>
          </ac:picMkLst>
        </pc:picChg>
        <pc:picChg chg="add mod">
          <ac:chgData name="정근채" userId="bf3f9740-ba12-4a95-bdcd-7a89d0b0b3a3" providerId="ADAL" clId="{08542678-0C93-49F8-91B4-EEE9337314EC}" dt="2021-11-16T05:40:33.424" v="3291" actId="1076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6:12:23.880" v="3299" actId="1076"/>
        <pc:sldMkLst>
          <pc:docMk/>
          <pc:sldMk cId="619804479" sldId="339"/>
        </pc:sldMkLst>
        <pc:spChg chg="add del mod">
          <ac:chgData name="정근채" userId="bf3f9740-ba12-4a95-bdcd-7a89d0b0b3a3" providerId="ADAL" clId="{08542678-0C93-49F8-91B4-EEE9337314EC}" dt="2021-11-16T06:12:03.866" v="3294" actId="478"/>
          <ac:spMkLst>
            <pc:docMk/>
            <pc:sldMk cId="619804479" sldId="339"/>
            <ac:spMk id="6" creationId="{60E6F9C6-3FF8-4A83-B8ED-17727D23C7C8}"/>
          </ac:spMkLst>
        </pc:spChg>
        <pc:spChg chg="del">
          <ac:chgData name="정근채" userId="bf3f9740-ba12-4a95-bdcd-7a89d0b0b3a3" providerId="ADAL" clId="{08542678-0C93-49F8-91B4-EEE9337314EC}" dt="2021-11-16T06:12:01.472" v="3293" actId="478"/>
          <ac:spMkLst>
            <pc:docMk/>
            <pc:sldMk cId="619804479" sldId="33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2:04.779" v="3295" actId="478"/>
          <ac:picMkLst>
            <pc:docMk/>
            <pc:sldMk cId="619804479" sldId="339"/>
            <ac:picMk id="7" creationId="{AE40ADCD-98C3-4831-B747-54D084F84B39}"/>
          </ac:picMkLst>
        </pc:picChg>
        <pc:picChg chg="del">
          <ac:chgData name="정근채" userId="bf3f9740-ba12-4a95-bdcd-7a89d0b0b3a3" providerId="ADAL" clId="{08542678-0C93-49F8-91B4-EEE9337314EC}" dt="2021-11-16T06:12:05.265" v="3296" actId="478"/>
          <ac:picMkLst>
            <pc:docMk/>
            <pc:sldMk cId="619804479" sldId="339"/>
            <ac:picMk id="10" creationId="{6E28308F-9B3D-4908-8E75-E25675BB5D4B}"/>
          </ac:picMkLst>
        </pc:picChg>
        <pc:picChg chg="add mod">
          <ac:chgData name="정근채" userId="bf3f9740-ba12-4a95-bdcd-7a89d0b0b3a3" providerId="ADAL" clId="{08542678-0C93-49F8-91B4-EEE9337314EC}" dt="2021-11-16T06:12:23.880" v="3299" actId="1076"/>
          <ac:picMkLst>
            <pc:docMk/>
            <pc:sldMk cId="619804479" sldId="339"/>
            <ac:picMk id="11" creationId="{C8C78291-5EFD-4ADA-A6FE-7EC3D6AF4A1A}"/>
          </ac:picMkLst>
        </pc:picChg>
      </pc:sldChg>
      <pc:sldChg chg="delSp modSp add mod">
        <pc:chgData name="정근채" userId="bf3f9740-ba12-4a95-bdcd-7a89d0b0b3a3" providerId="ADAL" clId="{08542678-0C93-49F8-91B4-EEE9337314EC}" dt="2021-11-16T06:23:25.630" v="3609" actId="20577"/>
        <pc:sldMkLst>
          <pc:docMk/>
          <pc:sldMk cId="3250825818" sldId="340"/>
        </pc:sldMkLst>
        <pc:spChg chg="mod">
          <ac:chgData name="정근채" userId="bf3f9740-ba12-4a95-bdcd-7a89d0b0b3a3" providerId="ADAL" clId="{08542678-0C93-49F8-91B4-EEE9337314EC}" dt="2021-11-16T06:13:25.722" v="3303"/>
          <ac:spMkLst>
            <pc:docMk/>
            <pc:sldMk cId="3250825818" sldId="34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13:29.780" v="3307"/>
          <ac:spMkLst>
            <pc:docMk/>
            <pc:sldMk cId="3250825818" sldId="34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6:23:25.630" v="3609" actId="20577"/>
          <ac:spMkLst>
            <pc:docMk/>
            <pc:sldMk cId="3250825818" sldId="340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6:47.434" v="3380" actId="478"/>
          <ac:picMkLst>
            <pc:docMk/>
            <pc:sldMk cId="3250825818" sldId="340"/>
            <ac:picMk id="6" creationId="{ABE8D175-8E4A-448B-8A51-73D263625BEC}"/>
          </ac:picMkLst>
        </pc:picChg>
      </pc:sldChg>
      <pc:sldChg chg="modSp add mod">
        <pc:chgData name="정근채" userId="bf3f9740-ba12-4a95-bdcd-7a89d0b0b3a3" providerId="ADAL" clId="{08542678-0C93-49F8-91B4-EEE9337314EC}" dt="2021-11-16T06:24:02.043" v="3610"/>
        <pc:sldMkLst>
          <pc:docMk/>
          <pc:sldMk cId="2742669600" sldId="341"/>
        </pc:sldMkLst>
        <pc:spChg chg="mod">
          <ac:chgData name="정근채" userId="bf3f9740-ba12-4a95-bdcd-7a89d0b0b3a3" providerId="ADAL" clId="{08542678-0C93-49F8-91B4-EEE9337314EC}" dt="2021-11-16T06:18:00.874" v="3409"/>
          <ac:spMkLst>
            <pc:docMk/>
            <pc:sldMk cId="2742669600" sldId="34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24:02.043" v="3610"/>
          <ac:spMkLst>
            <pc:docMk/>
            <pc:sldMk cId="2742669600" sldId="341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6:30:24.257" v="3709" actId="207"/>
        <pc:sldMkLst>
          <pc:docMk/>
          <pc:sldMk cId="1857541536" sldId="342"/>
        </pc:sldMkLst>
        <pc:spChg chg="mod">
          <ac:chgData name="정근채" userId="bf3f9740-ba12-4a95-bdcd-7a89d0b0b3a3" providerId="ADAL" clId="{08542678-0C93-49F8-91B4-EEE9337314EC}" dt="2021-11-16T06:21:01.215" v="3463"/>
          <ac:spMkLst>
            <pc:docMk/>
            <pc:sldMk cId="1857541536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0:24.257" v="3709" actId="207"/>
          <ac:spMkLst>
            <pc:docMk/>
            <pc:sldMk cId="1857541536" sldId="342"/>
            <ac:spMk id="8" creationId="{98CFF145-34AC-4C4C-9F06-76FA12283DAB}"/>
          </ac:spMkLst>
        </pc:spChg>
        <pc:picChg chg="add">
          <ac:chgData name="정근채" userId="bf3f9740-ba12-4a95-bdcd-7a89d0b0b3a3" providerId="ADAL" clId="{08542678-0C93-49F8-91B4-EEE9337314EC}" dt="2021-11-16T06:26:26.969" v="3663" actId="22"/>
          <ac:picMkLst>
            <pc:docMk/>
            <pc:sldMk cId="1857541536" sldId="342"/>
            <ac:picMk id="6" creationId="{B031C82A-756B-47AE-9658-7D71422DB935}"/>
          </ac:picMkLst>
        </pc:picChg>
      </pc:sldChg>
      <pc:sldChg chg="delSp modSp add mod">
        <pc:chgData name="정근채" userId="bf3f9740-ba12-4a95-bdcd-7a89d0b0b3a3" providerId="ADAL" clId="{08542678-0C93-49F8-91B4-EEE9337314EC}" dt="2021-11-16T06:36:19.794" v="3864" actId="207"/>
        <pc:sldMkLst>
          <pc:docMk/>
          <pc:sldMk cId="3377221076" sldId="343"/>
        </pc:sldMkLst>
        <pc:spChg chg="mod">
          <ac:chgData name="정근채" userId="bf3f9740-ba12-4a95-bdcd-7a89d0b0b3a3" providerId="ADAL" clId="{08542678-0C93-49F8-91B4-EEE9337314EC}" dt="2021-11-16T06:30:46.492" v="3713"/>
          <ac:spMkLst>
            <pc:docMk/>
            <pc:sldMk cId="3377221076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6:19.794" v="3864" actId="207"/>
          <ac:spMkLst>
            <pc:docMk/>
            <pc:sldMk cId="3377221076" sldId="343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32:07.746" v="3717" actId="478"/>
          <ac:picMkLst>
            <pc:docMk/>
            <pc:sldMk cId="3377221076" sldId="343"/>
            <ac:picMk id="6" creationId="{B031C82A-756B-47AE-9658-7D71422DB935}"/>
          </ac:picMkLst>
        </pc:picChg>
      </pc:sldChg>
      <pc:sldChg chg="modSp add mod">
        <pc:chgData name="정근채" userId="bf3f9740-ba12-4a95-bdcd-7a89d0b0b3a3" providerId="ADAL" clId="{08542678-0C93-49F8-91B4-EEE9337314EC}" dt="2021-11-18T05:56:13.150" v="3915" actId="6549"/>
        <pc:sldMkLst>
          <pc:docMk/>
          <pc:sldMk cId="1699147167" sldId="344"/>
        </pc:sldMkLst>
        <pc:spChg chg="mod">
          <ac:chgData name="정근채" userId="bf3f9740-ba12-4a95-bdcd-7a89d0b0b3a3" providerId="ADAL" clId="{08542678-0C93-49F8-91B4-EEE9337314EC}" dt="2021-11-18T05:53:22.971" v="3872"/>
          <ac:spMkLst>
            <pc:docMk/>
            <pc:sldMk cId="1699147167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5:53:15.868" v="3869"/>
          <ac:spMkLst>
            <pc:docMk/>
            <pc:sldMk cId="1699147167" sldId="34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5:56:13.150" v="3915" actId="6549"/>
          <ac:spMkLst>
            <pc:docMk/>
            <pc:sldMk cId="1699147167" sldId="344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8T06:07:52.242" v="4136" actId="22"/>
        <pc:sldMkLst>
          <pc:docMk/>
          <pc:sldMk cId="3694305015" sldId="345"/>
        </pc:sldMkLst>
        <pc:spChg chg="mod">
          <ac:chgData name="정근채" userId="bf3f9740-ba12-4a95-bdcd-7a89d0b0b3a3" providerId="ADAL" clId="{08542678-0C93-49F8-91B4-EEE9337314EC}" dt="2021-11-18T05:56:25.913" v="3919"/>
          <ac:spMkLst>
            <pc:docMk/>
            <pc:sldMk cId="3694305015" sldId="345"/>
            <ac:spMk id="2" creationId="{CA07A63C-A246-4F8F-8A5A-7141AB85F430}"/>
          </ac:spMkLst>
        </pc:spChg>
        <pc:spChg chg="add del">
          <ac:chgData name="정근채" userId="bf3f9740-ba12-4a95-bdcd-7a89d0b0b3a3" providerId="ADAL" clId="{08542678-0C93-49F8-91B4-EEE9337314EC}" dt="2021-11-18T06:07:52.242" v="4136" actId="22"/>
          <ac:spMkLst>
            <pc:docMk/>
            <pc:sldMk cId="3694305015" sldId="345"/>
            <ac:spMk id="7" creationId="{9B78A287-D8EF-43BA-8698-88BEDC04B2FD}"/>
          </ac:spMkLst>
        </pc:spChg>
        <pc:spChg chg="mod">
          <ac:chgData name="정근채" userId="bf3f9740-ba12-4a95-bdcd-7a89d0b0b3a3" providerId="ADAL" clId="{08542678-0C93-49F8-91B4-EEE9337314EC}" dt="2021-11-18T06:07:37.766" v="4134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1:33.811" v="4171" actId="6549"/>
        <pc:sldMkLst>
          <pc:docMk/>
          <pc:sldMk cId="3020126943" sldId="346"/>
        </pc:sldMkLst>
        <pc:spChg chg="mod">
          <ac:chgData name="정근채" userId="bf3f9740-ba12-4a95-bdcd-7a89d0b0b3a3" providerId="ADAL" clId="{08542678-0C93-49F8-91B4-EEE9337314EC}" dt="2021-11-18T06:10:20.624" v="4140"/>
          <ac:spMkLst>
            <pc:docMk/>
            <pc:sldMk cId="3020126943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33.811" v="4171" actId="6549"/>
          <ac:spMkLst>
            <pc:docMk/>
            <pc:sldMk cId="3020126943" sldId="34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6:32.147" v="4285" actId="108"/>
        <pc:sldMkLst>
          <pc:docMk/>
          <pc:sldMk cId="1162613842" sldId="347"/>
        </pc:sldMkLst>
        <pc:spChg chg="mod">
          <ac:chgData name="정근채" userId="bf3f9740-ba12-4a95-bdcd-7a89d0b0b3a3" providerId="ADAL" clId="{08542678-0C93-49F8-91B4-EEE9337314EC}" dt="2021-11-18T06:11:48.875" v="4175"/>
          <ac:spMkLst>
            <pc:docMk/>
            <pc:sldMk cId="1162613842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51.893" v="4179"/>
          <ac:spMkLst>
            <pc:docMk/>
            <pc:sldMk cId="1162613842" sldId="34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16:32.147" v="4285" actId="108"/>
          <ac:spMkLst>
            <pc:docMk/>
            <pc:sldMk cId="1162613842" sldId="34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21:09.566" v="4393"/>
        <pc:sldMkLst>
          <pc:docMk/>
          <pc:sldMk cId="2198272738" sldId="348"/>
        </pc:sldMkLst>
        <pc:spChg chg="mod">
          <ac:chgData name="정근채" userId="bf3f9740-ba12-4a95-bdcd-7a89d0b0b3a3" providerId="ADAL" clId="{08542678-0C93-49F8-91B4-EEE9337314EC}" dt="2021-11-18T06:17:02.123" v="4289"/>
          <ac:spMkLst>
            <pc:docMk/>
            <pc:sldMk cId="2198272738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7:06.140" v="4293"/>
          <ac:spMkLst>
            <pc:docMk/>
            <pc:sldMk cId="2198272738" sldId="34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21:09.566" v="4393"/>
          <ac:spMkLst>
            <pc:docMk/>
            <pc:sldMk cId="2198272738" sldId="34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02:42.582" v="4433"/>
        <pc:sldMkLst>
          <pc:docMk/>
          <pc:sldMk cId="1453568022" sldId="349"/>
        </pc:sldMkLst>
        <pc:spChg chg="mod">
          <ac:chgData name="정근채" userId="bf3f9740-ba12-4a95-bdcd-7a89d0b0b3a3" providerId="ADAL" clId="{08542678-0C93-49F8-91B4-EEE9337314EC}" dt="2021-11-18T06:22:10.689" v="4397"/>
          <ac:spMkLst>
            <pc:docMk/>
            <pc:sldMk cId="1453568022" sldId="34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22:14.240" v="4401"/>
          <ac:spMkLst>
            <pc:docMk/>
            <pc:sldMk cId="1453568022" sldId="349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22T08:02:42.582" v="4433"/>
          <ac:spMkLst>
            <pc:docMk/>
            <pc:sldMk cId="1453568022" sldId="349"/>
            <ac:spMk id="6" creationId="{E8C34FE5-07C7-4940-B37F-BDE94D41B074}"/>
          </ac:spMkLst>
        </pc:spChg>
        <pc:spChg chg="mod">
          <ac:chgData name="정근채" userId="bf3f9740-ba12-4a95-bdcd-7a89d0b0b3a3" providerId="ADAL" clId="{08542678-0C93-49F8-91B4-EEE9337314EC}" dt="2021-11-18T06:23:38.205" v="4431" actId="108"/>
          <ac:spMkLst>
            <pc:docMk/>
            <pc:sldMk cId="1453568022" sldId="34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09:52.345" v="4520" actId="207"/>
        <pc:sldMkLst>
          <pc:docMk/>
          <pc:sldMk cId="1629742940" sldId="350"/>
        </pc:sldMkLst>
        <pc:spChg chg="mod">
          <ac:chgData name="정근채" userId="bf3f9740-ba12-4a95-bdcd-7a89d0b0b3a3" providerId="ADAL" clId="{08542678-0C93-49F8-91B4-EEE9337314EC}" dt="2021-11-22T08:03:06.339" v="4450"/>
          <ac:spMkLst>
            <pc:docMk/>
            <pc:sldMk cId="1629742940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03:02.869" v="4445"/>
          <ac:spMkLst>
            <pc:docMk/>
            <pc:sldMk cId="1629742940" sldId="35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09:52.345" v="4520" actId="207"/>
          <ac:spMkLst>
            <pc:docMk/>
            <pc:sldMk cId="1629742940" sldId="35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19:01.056" v="4696" actId="20577"/>
        <pc:sldMkLst>
          <pc:docMk/>
          <pc:sldMk cId="519954483" sldId="351"/>
        </pc:sldMkLst>
        <pc:spChg chg="mod">
          <ac:chgData name="정근채" userId="bf3f9740-ba12-4a95-bdcd-7a89d0b0b3a3" providerId="ADAL" clId="{08542678-0C93-49F8-91B4-EEE9337314EC}" dt="2021-11-22T08:10:43.681" v="4534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10:34.537" v="452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19:01.056" v="4696" actId="20577"/>
          <ac:spMkLst>
            <pc:docMk/>
            <pc:sldMk cId="519954483" sldId="351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21:18.531" v="4712" actId="207"/>
        <pc:sldMkLst>
          <pc:docMk/>
          <pc:sldMk cId="2608177811" sldId="352"/>
        </pc:sldMkLst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6" creationId="{2F60D851-12CA-4669-A541-7131DAA610D8}"/>
          </ac:spMkLst>
        </pc:spChg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9" creationId="{EFE8C0B3-FB04-419F-B090-D66E7FE6431D}"/>
          </ac:spMkLst>
        </pc:spChg>
        <pc:spChg chg="add mod">
          <ac:chgData name="정근채" userId="bf3f9740-ba12-4a95-bdcd-7a89d0b0b3a3" providerId="ADAL" clId="{08542678-0C93-49F8-91B4-EEE9337314EC}" dt="2021-11-22T08:16:18.379" v="4667"/>
          <ac:spMkLst>
            <pc:docMk/>
            <pc:sldMk cId="2608177811" sldId="352"/>
            <ac:spMk id="12" creationId="{AB995E72-976C-423F-82A9-9219A9F4F824}"/>
          </ac:spMkLst>
        </pc:spChg>
        <pc:spChg chg="add del">
          <ac:chgData name="정근채" userId="bf3f9740-ba12-4a95-bdcd-7a89d0b0b3a3" providerId="ADAL" clId="{08542678-0C93-49F8-91B4-EEE9337314EC}" dt="2021-11-22T08:17:13.968" v="4670" actId="22"/>
          <ac:spMkLst>
            <pc:docMk/>
            <pc:sldMk cId="2608177811" sldId="352"/>
            <ac:spMk id="14" creationId="{C0A35C28-31D0-4E7A-B400-65D3045B4A30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6" creationId="{AF9C898D-E820-4E31-B90C-50C1D7B55504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7" creationId="{2BB6BBBA-AD04-4B62-84BB-3E2C575BC69C}"/>
          </ac:spMkLst>
        </pc:spChg>
        <pc:picChg chg="add mod modCrop">
          <ac:chgData name="정근채" userId="bf3f9740-ba12-4a95-bdcd-7a89d0b0b3a3" providerId="ADAL" clId="{08542678-0C93-49F8-91B4-EEE9337314EC}" dt="2021-11-22T08:19:40.335" v="4697" actId="732"/>
          <ac:picMkLst>
            <pc:docMk/>
            <pc:sldMk cId="2608177811" sldId="352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1:49.717" v="5036" actId="207"/>
        <pc:sldMkLst>
          <pc:docMk/>
          <pc:sldMk cId="2000747722" sldId="353"/>
        </pc:sldMkLst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6" creationId="{D0297884-4F47-4384-AD11-7CF26A9A86FD}"/>
          </ac:spMkLst>
        </pc:spChg>
        <pc:spChg chg="add mod">
          <ac:chgData name="정근채" userId="bf3f9740-ba12-4a95-bdcd-7a89d0b0b3a3" providerId="ADAL" clId="{08542678-0C93-49F8-91B4-EEE9337314EC}" dt="2021-11-22T08:24:43.701" v="4748" actId="207"/>
          <ac:spMkLst>
            <pc:docMk/>
            <pc:sldMk cId="2000747722" sldId="353"/>
            <ac:spMk id="13" creationId="{D918E1C4-A18F-4950-8EBC-BC72E335EA0F}"/>
          </ac:spMkLst>
        </pc:spChg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14" creationId="{884CDE1B-A81A-484E-A801-DE537610E652}"/>
          </ac:spMkLst>
        </pc:spChg>
        <pc:spChg chg="mod ord">
          <ac:chgData name="정근채" userId="bf3f9740-ba12-4a95-bdcd-7a89d0b0b3a3" providerId="ADAL" clId="{08542678-0C93-49F8-91B4-EEE9337314EC}" dt="2021-11-22T08:41:46.033" v="5035" actId="207"/>
          <ac:spMkLst>
            <pc:docMk/>
            <pc:sldMk cId="2000747722" sldId="353"/>
            <ac:spMk id="16" creationId="{AF9C898D-E820-4E31-B90C-50C1D7B55504}"/>
          </ac:spMkLst>
        </pc:spChg>
        <pc:spChg chg="mod ord">
          <ac:chgData name="정근채" userId="bf3f9740-ba12-4a95-bdcd-7a89d0b0b3a3" providerId="ADAL" clId="{08542678-0C93-49F8-91B4-EEE9337314EC}" dt="2021-11-22T08:41:49.717" v="5036" actId="207"/>
          <ac:spMkLst>
            <pc:docMk/>
            <pc:sldMk cId="2000747722" sldId="353"/>
            <ac:spMk id="17" creationId="{2BB6BBBA-AD04-4B62-84BB-3E2C575BC69C}"/>
          </ac:spMkLst>
        </pc:spChg>
        <pc:picChg chg="add mod">
          <ac:chgData name="정근채" userId="bf3f9740-ba12-4a95-bdcd-7a89d0b0b3a3" providerId="ADAL" clId="{08542678-0C93-49F8-91B4-EEE9337314EC}" dt="2021-11-22T08:20:46.770" v="4702" actId="1076"/>
          <ac:picMkLst>
            <pc:docMk/>
            <pc:sldMk cId="2000747722" sldId="353"/>
            <ac:picMk id="3" creationId="{D43CF185-F130-4FDD-93D2-E14D9357822F}"/>
          </ac:picMkLst>
        </pc:picChg>
        <pc:picChg chg="del">
          <ac:chgData name="정근채" userId="bf3f9740-ba12-4a95-bdcd-7a89d0b0b3a3" providerId="ADAL" clId="{08542678-0C93-49F8-91B4-EEE9337314EC}" dt="2021-11-22T08:20:10.293" v="4699" actId="478"/>
          <ac:picMkLst>
            <pc:docMk/>
            <pc:sldMk cId="2000747722" sldId="353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23:22.552" v="4722" actId="1076"/>
        <pc:sldMkLst>
          <pc:docMk/>
          <pc:sldMk cId="401953298" sldId="354"/>
        </pc:sldMkLst>
        <pc:spChg chg="mod">
          <ac:chgData name="정근채" userId="bf3f9740-ba12-4a95-bdcd-7a89d0b0b3a3" providerId="ADAL" clId="{08542678-0C93-49F8-91B4-EEE9337314EC}" dt="2021-11-22T08:22:29.149" v="4716"/>
          <ac:spMkLst>
            <pc:docMk/>
            <pc:sldMk cId="401953298" sldId="35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23:12.351" v="4718" actId="478"/>
          <ac:spMkLst>
            <pc:docMk/>
            <pc:sldMk cId="401953298" sldId="354"/>
            <ac:spMk id="6" creationId="{2791C6B7-17A6-412C-BF69-B1B3BC562E34}"/>
          </ac:spMkLst>
        </pc:spChg>
        <pc:spChg chg="del">
          <ac:chgData name="정근채" userId="bf3f9740-ba12-4a95-bdcd-7a89d0b0b3a3" providerId="ADAL" clId="{08542678-0C93-49F8-91B4-EEE9337314EC}" dt="2021-11-22T08:23:09.536" v="4717" actId="478"/>
          <ac:spMkLst>
            <pc:docMk/>
            <pc:sldMk cId="401953298" sldId="35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23:22.552" v="4722" actId="1076"/>
          <ac:picMkLst>
            <pc:docMk/>
            <pc:sldMk cId="401953298" sldId="354"/>
            <ac:picMk id="9" creationId="{ECF2AEEF-A158-4DC9-9B69-754E22755CC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34:01.821" v="4918" actId="1076"/>
        <pc:sldMkLst>
          <pc:docMk/>
          <pc:sldMk cId="1343116753" sldId="355"/>
        </pc:sldMkLst>
        <pc:spChg chg="mod">
          <ac:chgData name="정근채" userId="bf3f9740-ba12-4a95-bdcd-7a89d0b0b3a3" providerId="ADAL" clId="{08542678-0C93-49F8-91B4-EEE9337314EC}" dt="2021-11-22T08:25:09.991" v="4752"/>
          <ac:spMkLst>
            <pc:docMk/>
            <pc:sldMk cId="1343116753" sldId="355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33:51.033" v="4915" actId="478"/>
          <ac:spMkLst>
            <pc:docMk/>
            <pc:sldMk cId="1343116753" sldId="355"/>
            <ac:spMk id="6" creationId="{98D4761C-31A1-45A3-A982-D6345BA7E6A7}"/>
          </ac:spMkLst>
        </pc:spChg>
        <pc:spChg chg="add del mod">
          <ac:chgData name="정근채" userId="bf3f9740-ba12-4a95-bdcd-7a89d0b0b3a3" providerId="ADAL" clId="{08542678-0C93-49F8-91B4-EEE9337314EC}" dt="2021-11-22T08:33:53.943" v="4916" actId="478"/>
          <ac:spMkLst>
            <pc:docMk/>
            <pc:sldMk cId="1343116753" sldId="355"/>
            <ac:spMk id="10" creationId="{E5AA7B9C-E722-4BC7-8BA1-08816BD1B362}"/>
          </ac:spMkLst>
        </pc:spChg>
        <pc:picChg chg="add mod">
          <ac:chgData name="정근채" userId="bf3f9740-ba12-4a95-bdcd-7a89d0b0b3a3" providerId="ADAL" clId="{08542678-0C93-49F8-91B4-EEE9337314EC}" dt="2021-11-22T08:34:01.821" v="4918" actId="1076"/>
          <ac:picMkLst>
            <pc:docMk/>
            <pc:sldMk cId="1343116753" sldId="355"/>
            <ac:picMk id="7" creationId="{9AAEC279-1E78-48FB-BF12-B5018BC6CACD}"/>
          </ac:picMkLst>
        </pc:picChg>
        <pc:picChg chg="del">
          <ac:chgData name="정근채" userId="bf3f9740-ba12-4a95-bdcd-7a89d0b0b3a3" providerId="ADAL" clId="{08542678-0C93-49F8-91B4-EEE9337314EC}" dt="2021-11-22T08:25:19.263" v="4753" actId="478"/>
          <ac:picMkLst>
            <pc:docMk/>
            <pc:sldMk cId="1343116753" sldId="355"/>
            <ac:picMk id="9" creationId="{ECF2AEEF-A158-4DC9-9B69-754E22755CC1}"/>
          </ac:picMkLst>
        </pc:picChg>
      </pc:sldChg>
      <pc:sldChg chg="modSp add mod ord">
        <pc:chgData name="정근채" userId="bf3f9740-ba12-4a95-bdcd-7a89d0b0b3a3" providerId="ADAL" clId="{08542678-0C93-49F8-91B4-EEE9337314EC}" dt="2021-11-22T08:37:32.298" v="4994" actId="20577"/>
        <pc:sldMkLst>
          <pc:docMk/>
          <pc:sldMk cId="590151596" sldId="356"/>
        </pc:sldMkLst>
        <pc:spChg chg="mod">
          <ac:chgData name="정근채" userId="bf3f9740-ba12-4a95-bdcd-7a89d0b0b3a3" providerId="ADAL" clId="{08542678-0C93-49F8-91B4-EEE9337314EC}" dt="2021-11-22T08:27:39.748" v="4775"/>
          <ac:spMkLst>
            <pc:docMk/>
            <pc:sldMk cId="590151596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37:32.298" v="4994" actId="20577"/>
          <ac:spMkLst>
            <pc:docMk/>
            <pc:sldMk cId="590151596" sldId="35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39:07.368" v="5004" actId="1076"/>
        <pc:sldMkLst>
          <pc:docMk/>
          <pc:sldMk cId="3143995203" sldId="357"/>
        </pc:sldMkLst>
        <pc:picChg chg="add mod">
          <ac:chgData name="정근채" userId="bf3f9740-ba12-4a95-bdcd-7a89d0b0b3a3" providerId="ADAL" clId="{08542678-0C93-49F8-91B4-EEE9337314EC}" dt="2021-11-22T08:39:07.368" v="5004" actId="1076"/>
          <ac:picMkLst>
            <pc:docMk/>
            <pc:sldMk cId="3143995203" sldId="357"/>
            <ac:picMk id="6" creationId="{27F76749-9397-4364-9134-2FA4A048AFB9}"/>
          </ac:picMkLst>
        </pc:picChg>
        <pc:picChg chg="del">
          <ac:chgData name="정근채" userId="bf3f9740-ba12-4a95-bdcd-7a89d0b0b3a3" providerId="ADAL" clId="{08542678-0C93-49F8-91B4-EEE9337314EC}" dt="2021-11-22T08:34:35.857" v="4944" actId="478"/>
          <ac:picMkLst>
            <pc:docMk/>
            <pc:sldMk cId="3143995203" sldId="357"/>
            <ac:picMk id="7" creationId="{9AAEC279-1E78-48FB-BF12-B5018BC6CACD}"/>
          </ac:picMkLst>
        </pc:picChg>
        <pc:picChg chg="add del">
          <ac:chgData name="정근채" userId="bf3f9740-ba12-4a95-bdcd-7a89d0b0b3a3" providerId="ADAL" clId="{08542678-0C93-49F8-91B4-EEE9337314EC}" dt="2021-11-22T08:38:22.119" v="4999" actId="478"/>
          <ac:picMkLst>
            <pc:docMk/>
            <pc:sldMk cId="3143995203" sldId="357"/>
            <ac:picMk id="9" creationId="{99356706-5A84-425A-9DBA-B54F564D69A6}"/>
          </ac:picMkLst>
        </pc:picChg>
      </pc:sldChg>
      <pc:sldChg chg="modSp add mod">
        <pc:chgData name="정근채" userId="bf3f9740-ba12-4a95-bdcd-7a89d0b0b3a3" providerId="ADAL" clId="{08542678-0C93-49F8-91B4-EEE9337314EC}" dt="2021-11-22T08:35:44.617" v="4953" actId="6549"/>
        <pc:sldMkLst>
          <pc:docMk/>
          <pc:sldMk cId="1629404743" sldId="358"/>
        </pc:sldMkLst>
        <pc:spChg chg="mod">
          <ac:chgData name="정근채" userId="bf3f9740-ba12-4a95-bdcd-7a89d0b0b3a3" providerId="ADAL" clId="{08542678-0C93-49F8-91B4-EEE9337314EC}" dt="2021-11-22T08:35:44.617" v="4953" actId="6549"/>
          <ac:spMkLst>
            <pc:docMk/>
            <pc:sldMk cId="1629404743" sldId="358"/>
            <ac:spMk id="8" creationId="{98CFF145-34AC-4C4C-9F06-76FA12283DAB}"/>
          </ac:spMkLst>
        </pc:spChg>
      </pc:sldChg>
      <pc:sldChg chg="delSp modSp add mod">
        <pc:chgData name="정근채" userId="bf3f9740-ba12-4a95-bdcd-7a89d0b0b3a3" providerId="ADAL" clId="{08542678-0C93-49F8-91B4-EEE9337314EC}" dt="2021-11-22T08:39:17.429" v="5008" actId="1076"/>
        <pc:sldMkLst>
          <pc:docMk/>
          <pc:sldMk cId="1270465688" sldId="359"/>
        </pc:sldMkLst>
        <pc:picChg chg="del">
          <ac:chgData name="정근채" userId="bf3f9740-ba12-4a95-bdcd-7a89d0b0b3a3" providerId="ADAL" clId="{08542678-0C93-49F8-91B4-EEE9337314EC}" dt="2021-11-22T08:39:12.695" v="5007" actId="478"/>
          <ac:picMkLst>
            <pc:docMk/>
            <pc:sldMk cId="1270465688" sldId="359"/>
            <ac:picMk id="6" creationId="{27F76749-9397-4364-9134-2FA4A048AFB9}"/>
          </ac:picMkLst>
        </pc:picChg>
        <pc:picChg chg="mod">
          <ac:chgData name="정근채" userId="bf3f9740-ba12-4a95-bdcd-7a89d0b0b3a3" providerId="ADAL" clId="{08542678-0C93-49F8-91B4-EEE9337314EC}" dt="2021-11-22T08:39:17.429" v="5008" actId="1076"/>
          <ac:picMkLst>
            <pc:docMk/>
            <pc:sldMk cId="1270465688" sldId="359"/>
            <ac:picMk id="9" creationId="{99356706-5A84-425A-9DBA-B54F564D69A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5:42.647" v="5075" actId="21"/>
        <pc:sldMkLst>
          <pc:docMk/>
          <pc:sldMk cId="2074501264" sldId="360"/>
        </pc:sldMkLst>
        <pc:spChg chg="mod">
          <ac:chgData name="정근채" userId="bf3f9740-ba12-4a95-bdcd-7a89d0b0b3a3" providerId="ADAL" clId="{08542678-0C93-49F8-91B4-EEE9337314EC}" dt="2021-11-22T08:40:04.862" v="5012"/>
          <ac:spMkLst>
            <pc:docMk/>
            <pc:sldMk cId="2074501264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2:37.253" v="5053" actId="6549"/>
          <ac:spMkLst>
            <pc:docMk/>
            <pc:sldMk cId="2074501264" sldId="360"/>
            <ac:spMk id="8" creationId="{98CFF145-34AC-4C4C-9F06-76FA12283DAB}"/>
          </ac:spMkLst>
        </pc:spChg>
        <pc:picChg chg="add del mod modCrop">
          <ac:chgData name="정근채" userId="bf3f9740-ba12-4a95-bdcd-7a89d0b0b3a3" providerId="ADAL" clId="{08542678-0C93-49F8-91B4-EEE9337314EC}" dt="2021-11-22T08:45:42.647" v="5075" actId="21"/>
          <ac:picMkLst>
            <pc:docMk/>
            <pc:sldMk cId="2074501264" sldId="360"/>
            <ac:picMk id="6" creationId="{A8B1D270-048A-496C-AF7F-D0579D1DAA76}"/>
          </ac:picMkLst>
        </pc:picChg>
      </pc:sldChg>
      <pc:sldChg chg="addSp modSp add mod">
        <pc:chgData name="정근채" userId="bf3f9740-ba12-4a95-bdcd-7a89d0b0b3a3" providerId="ADAL" clId="{08542678-0C93-49F8-91B4-EEE9337314EC}" dt="2021-11-22T08:46:01.099" v="5086" actId="207"/>
        <pc:sldMkLst>
          <pc:docMk/>
          <pc:sldMk cId="2872737986" sldId="361"/>
        </pc:sldMkLst>
        <pc:spChg chg="mod">
          <ac:chgData name="정근채" userId="bf3f9740-ba12-4a95-bdcd-7a89d0b0b3a3" providerId="ADAL" clId="{08542678-0C93-49F8-91B4-EEE9337314EC}" dt="2021-11-22T08:43:54.584" v="5057"/>
          <ac:spMkLst>
            <pc:docMk/>
            <pc:sldMk cId="2872737986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6:01.099" v="5086" actId="207"/>
          <ac:spMkLst>
            <pc:docMk/>
            <pc:sldMk cId="2872737986" sldId="36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45:55.906" v="5085" actId="1035"/>
          <ac:picMkLst>
            <pc:docMk/>
            <pc:sldMk cId="2872737986" sldId="361"/>
            <ac:picMk id="6" creationId="{4E1DE307-8F39-44B1-8F7D-692F611ECF7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6:50.206" v="5094" actId="1076"/>
        <pc:sldMkLst>
          <pc:docMk/>
          <pc:sldMk cId="1420520479" sldId="362"/>
        </pc:sldMkLst>
        <pc:spChg chg="add del mod">
          <ac:chgData name="정근채" userId="bf3f9740-ba12-4a95-bdcd-7a89d0b0b3a3" providerId="ADAL" clId="{08542678-0C93-49F8-91B4-EEE9337314EC}" dt="2021-11-22T08:46:23.458" v="5089" actId="478"/>
          <ac:spMkLst>
            <pc:docMk/>
            <pc:sldMk cId="1420520479" sldId="362"/>
            <ac:spMk id="7" creationId="{191AD35F-7B22-4761-A9B9-E5AD2449EAF5}"/>
          </ac:spMkLst>
        </pc:spChg>
        <pc:spChg chg="del">
          <ac:chgData name="정근채" userId="bf3f9740-ba12-4a95-bdcd-7a89d0b0b3a3" providerId="ADAL" clId="{08542678-0C93-49F8-91B4-EEE9337314EC}" dt="2021-11-22T08:46:20.366" v="5088" actId="478"/>
          <ac:spMkLst>
            <pc:docMk/>
            <pc:sldMk cId="1420520479" sldId="36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2T08:46:20.366" v="5088" actId="478"/>
          <ac:picMkLst>
            <pc:docMk/>
            <pc:sldMk cId="1420520479" sldId="362"/>
            <ac:picMk id="6" creationId="{4E1DE307-8F39-44B1-8F7D-692F611ECF72}"/>
          </ac:picMkLst>
        </pc:picChg>
        <pc:picChg chg="add mod">
          <ac:chgData name="정근채" userId="bf3f9740-ba12-4a95-bdcd-7a89d0b0b3a3" providerId="ADAL" clId="{08542678-0C93-49F8-91B4-EEE9337314EC}" dt="2021-11-22T08:46:50.206" v="5094" actId="1076"/>
          <ac:picMkLst>
            <pc:docMk/>
            <pc:sldMk cId="1420520479" sldId="362"/>
            <ac:picMk id="10" creationId="{EF7A5B0B-5297-4D6E-92A1-698F9E089ECA}"/>
          </ac:picMkLst>
        </pc:picChg>
      </pc:sldChg>
      <pc:sldChg chg="modSp add mod">
        <pc:chgData name="정근채" userId="bf3f9740-ba12-4a95-bdcd-7a89d0b0b3a3" providerId="ADAL" clId="{08542678-0C93-49F8-91B4-EEE9337314EC}" dt="2021-11-22T08:50:23.722" v="5168" actId="20577"/>
        <pc:sldMkLst>
          <pc:docMk/>
          <pc:sldMk cId="416932244" sldId="363"/>
        </pc:sldMkLst>
        <pc:spChg chg="mod">
          <ac:chgData name="정근채" userId="bf3f9740-ba12-4a95-bdcd-7a89d0b0b3a3" providerId="ADAL" clId="{08542678-0C93-49F8-91B4-EEE9337314EC}" dt="2021-11-22T08:48:33.314" v="5111"/>
          <ac:spMkLst>
            <pc:docMk/>
            <pc:sldMk cId="416932244" sldId="36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8:29.339" v="5108"/>
          <ac:spMkLst>
            <pc:docMk/>
            <pc:sldMk cId="416932244" sldId="36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50:23.722" v="5168" actId="20577"/>
          <ac:spMkLst>
            <pc:docMk/>
            <pc:sldMk cId="416932244" sldId="363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22T08:52:48.414" v="5251" actId="1076"/>
        <pc:sldMkLst>
          <pc:docMk/>
          <pc:sldMk cId="3424410603" sldId="364"/>
        </pc:sldMkLst>
        <pc:spChg chg="mod">
          <ac:chgData name="정근채" userId="bf3f9740-ba12-4a95-bdcd-7a89d0b0b3a3" providerId="ADAL" clId="{08542678-0C93-49F8-91B4-EEE9337314EC}" dt="2021-11-22T08:52:15.175" v="5246" actId="108"/>
          <ac:spMkLst>
            <pc:docMk/>
            <pc:sldMk cId="3424410603" sldId="36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52:48.414" v="5251" actId="1076"/>
          <ac:picMkLst>
            <pc:docMk/>
            <pc:sldMk cId="3424410603" sldId="364"/>
            <ac:picMk id="6" creationId="{406E0151-0523-4EBE-A19E-C2728FD7A903}"/>
          </ac:picMkLst>
        </pc:picChg>
      </pc:sldChg>
      <pc:sldChg chg="delSp modSp add mod">
        <pc:chgData name="정근채" userId="bf3f9740-ba12-4a95-bdcd-7a89d0b0b3a3" providerId="ADAL" clId="{08542678-0C93-49F8-91B4-EEE9337314EC}" dt="2021-11-24T08:02:46.653" v="5410" actId="207"/>
        <pc:sldMkLst>
          <pc:docMk/>
          <pc:sldMk cId="2923719215" sldId="365"/>
        </pc:sldMkLst>
        <pc:spChg chg="mod">
          <ac:chgData name="정근채" userId="bf3f9740-ba12-4a95-bdcd-7a89d0b0b3a3" providerId="ADAL" clId="{08542678-0C93-49F8-91B4-EEE9337314EC}" dt="2021-11-24T07:51:47.085" v="5259"/>
          <ac:spMkLst>
            <pc:docMk/>
            <pc:sldMk cId="2923719215" sldId="36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1:39.400" v="5256"/>
          <ac:spMkLst>
            <pc:docMk/>
            <pc:sldMk cId="2923719215" sldId="36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02:46.653" v="5410" actId="207"/>
          <ac:spMkLst>
            <pc:docMk/>
            <pc:sldMk cId="2923719215" sldId="365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4T07:52:46.758" v="5265" actId="478"/>
          <ac:picMkLst>
            <pc:docMk/>
            <pc:sldMk cId="2923719215" sldId="365"/>
            <ac:picMk id="6" creationId="{406E0151-0523-4EBE-A19E-C2728FD7A903}"/>
          </ac:picMkLst>
        </pc:picChg>
      </pc:sldChg>
      <pc:sldChg chg="modSp add mod">
        <pc:chgData name="정근채" userId="bf3f9740-ba12-4a95-bdcd-7a89d0b0b3a3" providerId="ADAL" clId="{08542678-0C93-49F8-91B4-EEE9337314EC}" dt="2021-11-24T07:57:59.184" v="5374" actId="27636"/>
        <pc:sldMkLst>
          <pc:docMk/>
          <pc:sldMk cId="3856543969" sldId="366"/>
        </pc:sldMkLst>
        <pc:spChg chg="mod">
          <ac:chgData name="정근채" userId="bf3f9740-ba12-4a95-bdcd-7a89d0b0b3a3" providerId="ADAL" clId="{08542678-0C93-49F8-91B4-EEE9337314EC}" dt="2021-11-24T07:56:32.099" v="5352"/>
          <ac:spMkLst>
            <pc:docMk/>
            <pc:sldMk cId="3856543969" sldId="36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7:59.184" v="5374" actId="27636"/>
          <ac:spMkLst>
            <pc:docMk/>
            <pc:sldMk cId="3856543969" sldId="36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7:59:20.522" v="5405" actId="207"/>
        <pc:sldMkLst>
          <pc:docMk/>
          <pc:sldMk cId="935924493" sldId="367"/>
        </pc:sldMkLst>
        <pc:spChg chg="mod">
          <ac:chgData name="정근채" userId="bf3f9740-ba12-4a95-bdcd-7a89d0b0b3a3" providerId="ADAL" clId="{08542678-0C93-49F8-91B4-EEE9337314EC}" dt="2021-11-24T07:58:20.760" v="5378"/>
          <ac:spMkLst>
            <pc:docMk/>
            <pc:sldMk cId="935924493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9:20.522" v="5405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4:14.078" v="5440" actId="6549"/>
        <pc:sldMkLst>
          <pc:docMk/>
          <pc:sldMk cId="3219237417" sldId="368"/>
        </pc:sldMkLst>
        <pc:spChg chg="mod">
          <ac:chgData name="정근채" userId="bf3f9740-ba12-4a95-bdcd-7a89d0b0b3a3" providerId="ADAL" clId="{08542678-0C93-49F8-91B4-EEE9337314EC}" dt="2021-11-24T08:02:28.841" v="5409"/>
          <ac:spMkLst>
            <pc:docMk/>
            <pc:sldMk cId="3219237417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4:14.078" v="5440" actId="6549"/>
          <ac:spMkLst>
            <pc:docMk/>
            <pc:sldMk cId="3219237417" sldId="36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8:27.262" v="5488" actId="207"/>
        <pc:sldMkLst>
          <pc:docMk/>
          <pc:sldMk cId="3153420987" sldId="369"/>
        </pc:sldMkLst>
        <pc:spChg chg="mod">
          <ac:chgData name="정근채" userId="bf3f9740-ba12-4a95-bdcd-7a89d0b0b3a3" providerId="ADAL" clId="{08542678-0C93-49F8-91B4-EEE9337314EC}" dt="2021-11-24T08:05:04.389" v="5444"/>
          <ac:spMkLst>
            <pc:docMk/>
            <pc:sldMk cId="3153420987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27.262" v="5488" actId="207"/>
          <ac:spMkLst>
            <pc:docMk/>
            <pc:sldMk cId="3153420987" sldId="36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1:21.890" v="5548" actId="20577"/>
        <pc:sldMkLst>
          <pc:docMk/>
          <pc:sldMk cId="2056604897" sldId="370"/>
        </pc:sldMkLst>
        <pc:spChg chg="mod">
          <ac:chgData name="정근채" userId="bf3f9740-ba12-4a95-bdcd-7a89d0b0b3a3" providerId="ADAL" clId="{08542678-0C93-49F8-91B4-EEE9337314EC}" dt="2021-11-24T08:08:53.225" v="5496"/>
          <ac:spMkLst>
            <pc:docMk/>
            <pc:sldMk cId="2056604897" sldId="37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47.935" v="5493"/>
          <ac:spMkLst>
            <pc:docMk/>
            <pc:sldMk cId="2056604897" sldId="37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1:21.890" v="5548" actId="20577"/>
          <ac:spMkLst>
            <pc:docMk/>
            <pc:sldMk cId="2056604897" sldId="37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3:51.395" v="5638" actId="207"/>
        <pc:sldMkLst>
          <pc:docMk/>
          <pc:sldMk cId="2802061296" sldId="371"/>
        </pc:sldMkLst>
        <pc:spChg chg="mod">
          <ac:chgData name="정근채" userId="bf3f9740-ba12-4a95-bdcd-7a89d0b0b3a3" providerId="ADAL" clId="{08542678-0C93-49F8-91B4-EEE9337314EC}" dt="2021-11-24T08:12:19.016" v="5561"/>
          <ac:spMkLst>
            <pc:docMk/>
            <pc:sldMk cId="2802061296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2:08.942" v="5556"/>
          <ac:spMkLst>
            <pc:docMk/>
            <pc:sldMk cId="2802061296" sldId="37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3:51.395" v="5638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6:52.684" v="5702" actId="108"/>
        <pc:sldMkLst>
          <pc:docMk/>
          <pc:sldMk cId="3864366784" sldId="372"/>
        </pc:sldMkLst>
        <pc:spChg chg="mod">
          <ac:chgData name="정근채" userId="bf3f9740-ba12-4a95-bdcd-7a89d0b0b3a3" providerId="ADAL" clId="{08542678-0C93-49F8-91B4-EEE9337314EC}" dt="2021-11-24T08:14:45.352" v="5642"/>
          <ac:spMkLst>
            <pc:docMk/>
            <pc:sldMk cId="3864366784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6:52.684" v="5702" actId="108"/>
          <ac:spMkLst>
            <pc:docMk/>
            <pc:sldMk cId="3864366784" sldId="37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1:48.583" v="5792" actId="108"/>
        <pc:sldMkLst>
          <pc:docMk/>
          <pc:sldMk cId="3994681462" sldId="373"/>
        </pc:sldMkLst>
        <pc:spChg chg="mod">
          <ac:chgData name="정근채" userId="bf3f9740-ba12-4a95-bdcd-7a89d0b0b3a3" providerId="ADAL" clId="{08542678-0C93-49F8-91B4-EEE9337314EC}" dt="2021-11-24T08:17:12.261" v="5711" actId="20577"/>
          <ac:spMkLst>
            <pc:docMk/>
            <pc:sldMk cId="3994681462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21:48.583" v="5792" actId="108"/>
          <ac:spMkLst>
            <pc:docMk/>
            <pc:sldMk cId="3994681462" sldId="373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49.949" v="5916" actId="20577"/>
        <pc:sldMkLst>
          <pc:docMk/>
          <pc:sldMk cId="858738215" sldId="374"/>
        </pc:sldMkLst>
        <pc:spChg chg="mod">
          <ac:chgData name="정근채" userId="bf3f9740-ba12-4a95-bdcd-7a89d0b0b3a3" providerId="ADAL" clId="{08542678-0C93-49F8-91B4-EEE9337314EC}" dt="2021-11-24T08:26:49.949" v="5916" actId="20577"/>
          <ac:spMkLst>
            <pc:docMk/>
            <pc:sldMk cId="858738215" sldId="374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35.941" v="5913" actId="6549"/>
        <pc:sldMkLst>
          <pc:docMk/>
          <pc:sldMk cId="592780042" sldId="375"/>
        </pc:sldMkLst>
        <pc:spChg chg="mod">
          <ac:chgData name="정근채" userId="bf3f9740-ba12-4a95-bdcd-7a89d0b0b3a3" providerId="ADAL" clId="{08542678-0C93-49F8-91B4-EEE9337314EC}" dt="2021-11-24T08:26:35.941" v="5913" actId="6549"/>
          <ac:spMkLst>
            <pc:docMk/>
            <pc:sldMk cId="592780042" sldId="375"/>
            <ac:spMk id="8" creationId="{98CFF145-34AC-4C4C-9F06-76FA12283DAB}"/>
          </ac:spMkLst>
        </pc:spChg>
      </pc:sldChg>
      <pc:sldChg chg="modSp add del mod">
        <pc:chgData name="정근채" userId="bf3f9740-ba12-4a95-bdcd-7a89d0b0b3a3" providerId="ADAL" clId="{08542678-0C93-49F8-91B4-EEE9337314EC}" dt="2021-11-29T07:18:06.420" v="6040" actId="20577"/>
        <pc:sldMkLst>
          <pc:docMk/>
          <pc:sldMk cId="2455209325" sldId="376"/>
        </pc:sldMkLst>
        <pc:spChg chg="mod">
          <ac:chgData name="정근채" userId="bf3f9740-ba12-4a95-bdcd-7a89d0b0b3a3" providerId="ADAL" clId="{08542678-0C93-49F8-91B4-EEE9337314EC}" dt="2021-11-29T07:18:06.420" v="6040" actId="20577"/>
          <ac:spMkLst>
            <pc:docMk/>
            <pc:sldMk cId="2455209325" sldId="376"/>
            <ac:spMk id="8" creationId="{98CFF145-34AC-4C4C-9F06-76FA12283DAB}"/>
          </ac:spMkLst>
        </pc:spChg>
      </pc:sldChg>
      <pc:sldChg chg="add ord">
        <pc:chgData name="정근채" userId="bf3f9740-ba12-4a95-bdcd-7a89d0b0b3a3" providerId="ADAL" clId="{08542678-0C93-49F8-91B4-EEE9337314EC}" dt="2021-11-29T07:17:46.386" v="6033"/>
        <pc:sldMkLst>
          <pc:docMk/>
          <pc:sldMk cId="3269765714" sldId="377"/>
        </pc:sldMkLst>
      </pc:sldChg>
      <pc:sldChg chg="addSp modSp add mod">
        <pc:chgData name="정근채" userId="bf3f9740-ba12-4a95-bdcd-7a89d0b0b3a3" providerId="ADAL" clId="{08542678-0C93-49F8-91B4-EEE9337314EC}" dt="2021-11-29T07:21:31.187" v="6085" actId="14100"/>
        <pc:sldMkLst>
          <pc:docMk/>
          <pc:sldMk cId="3980267598" sldId="378"/>
        </pc:sldMkLst>
        <pc:spChg chg="mod">
          <ac:chgData name="정근채" userId="bf3f9740-ba12-4a95-bdcd-7a89d0b0b3a3" providerId="ADAL" clId="{08542678-0C93-49F8-91B4-EEE9337314EC}" dt="2021-11-29T07:18:34.419" v="6053"/>
          <ac:spMkLst>
            <pc:docMk/>
            <pc:sldMk cId="3980267598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18:24.367" v="6050" actId="20577"/>
          <ac:spMkLst>
            <pc:docMk/>
            <pc:sldMk cId="3980267598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7:21:08.507" v="6081" actId="6549"/>
          <ac:spMkLst>
            <pc:docMk/>
            <pc:sldMk cId="3980267598" sldId="378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21:31.187" v="6085" actId="14100"/>
          <ac:picMkLst>
            <pc:docMk/>
            <pc:sldMk cId="3980267598" sldId="378"/>
            <ac:picMk id="6" creationId="{3B7F4D02-F4EC-4E24-83B5-1DE7105B5747}"/>
          </ac:picMkLst>
        </pc:picChg>
      </pc:sldChg>
      <pc:sldChg chg="delSp modSp add mod">
        <pc:chgData name="정근채" userId="bf3f9740-ba12-4a95-bdcd-7a89d0b0b3a3" providerId="ADAL" clId="{08542678-0C93-49F8-91B4-EEE9337314EC}" dt="2021-11-29T07:29:18.465" v="6202" actId="207"/>
        <pc:sldMkLst>
          <pc:docMk/>
          <pc:sldMk cId="2815915953" sldId="379"/>
        </pc:sldMkLst>
        <pc:spChg chg="mod">
          <ac:chgData name="정근채" userId="bf3f9740-ba12-4a95-bdcd-7a89d0b0b3a3" providerId="ADAL" clId="{08542678-0C93-49F8-91B4-EEE9337314EC}" dt="2021-11-29T07:22:09.053" v="6089"/>
          <ac:spMkLst>
            <pc:docMk/>
            <pc:sldMk cId="2815915953" sldId="37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29:18.465" v="6202" actId="207"/>
          <ac:spMkLst>
            <pc:docMk/>
            <pc:sldMk cId="2815915953" sldId="37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7:23:54.358" v="6105" actId="478"/>
          <ac:picMkLst>
            <pc:docMk/>
            <pc:sldMk cId="2815915953" sldId="379"/>
            <ac:picMk id="6" creationId="{3B7F4D02-F4EC-4E24-83B5-1DE7105B574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7:30:04.395" v="6209" actId="1076"/>
        <pc:sldMkLst>
          <pc:docMk/>
          <pc:sldMk cId="1566786332" sldId="380"/>
        </pc:sldMkLst>
        <pc:spChg chg="add del mod">
          <ac:chgData name="정근채" userId="bf3f9740-ba12-4a95-bdcd-7a89d0b0b3a3" providerId="ADAL" clId="{08542678-0C93-49F8-91B4-EEE9337314EC}" dt="2021-11-29T07:29:36.706" v="6205" actId="478"/>
          <ac:spMkLst>
            <pc:docMk/>
            <pc:sldMk cId="1566786332" sldId="380"/>
            <ac:spMk id="6" creationId="{983C563E-04D4-45B8-8D4A-156E81CA2F5F}"/>
          </ac:spMkLst>
        </pc:spChg>
        <pc:spChg chg="del">
          <ac:chgData name="정근채" userId="bf3f9740-ba12-4a95-bdcd-7a89d0b0b3a3" providerId="ADAL" clId="{08542678-0C93-49F8-91B4-EEE9337314EC}" dt="2021-11-29T07:29:34.614" v="6204" actId="478"/>
          <ac:spMkLst>
            <pc:docMk/>
            <pc:sldMk cId="1566786332" sldId="380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30:04.395" v="6209" actId="1076"/>
          <ac:picMkLst>
            <pc:docMk/>
            <pc:sldMk cId="1566786332" sldId="380"/>
            <ac:picMk id="9" creationId="{1D31CBD6-2CC1-48E6-B4DE-7716CB2478A3}"/>
          </ac:picMkLst>
        </pc:picChg>
      </pc:sldChg>
      <pc:sldChg chg="addSp modSp add mod">
        <pc:chgData name="정근채" userId="bf3f9740-ba12-4a95-bdcd-7a89d0b0b3a3" providerId="ADAL" clId="{08542678-0C93-49F8-91B4-EEE9337314EC}" dt="2021-11-29T07:59:50.308" v="6496" actId="14100"/>
        <pc:sldMkLst>
          <pc:docMk/>
          <pc:sldMk cId="3039959052" sldId="381"/>
        </pc:sldMkLst>
        <pc:spChg chg="mod">
          <ac:chgData name="정근채" userId="bf3f9740-ba12-4a95-bdcd-7a89d0b0b3a3" providerId="ADAL" clId="{08542678-0C93-49F8-91B4-EEE9337314EC}" dt="2021-11-29T07:31:35.881" v="6213"/>
          <ac:spMkLst>
            <pc:docMk/>
            <pc:sldMk cId="3039959052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59:44.339" v="6494"/>
          <ac:spMkLst>
            <pc:docMk/>
            <pc:sldMk cId="3039959052" sldId="381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7:50:41.117" v="6371" actId="14100"/>
          <ac:spMkLst>
            <pc:docMk/>
            <pc:sldMk cId="3039959052" sldId="381"/>
            <ac:spMk id="14" creationId="{6E753132-1B9A-455D-AE03-E4DCCCE0C534}"/>
          </ac:spMkLst>
        </pc:spChg>
        <pc:spChg chg="add mod">
          <ac:chgData name="정근채" userId="bf3f9740-ba12-4a95-bdcd-7a89d0b0b3a3" providerId="ADAL" clId="{08542678-0C93-49F8-91B4-EEE9337314EC}" dt="2021-11-29T07:50:45.520" v="6373" actId="571"/>
          <ac:spMkLst>
            <pc:docMk/>
            <pc:sldMk cId="3039959052" sldId="381"/>
            <ac:spMk id="16" creationId="{FA89CF62-D977-4B64-BA2E-FB3150DE4DCB}"/>
          </ac:spMkLst>
        </pc:spChg>
        <pc:spChg chg="add mod">
          <ac:chgData name="정근채" userId="bf3f9740-ba12-4a95-bdcd-7a89d0b0b3a3" providerId="ADAL" clId="{08542678-0C93-49F8-91B4-EEE9337314EC}" dt="2021-11-29T07:50:52.334" v="6375" actId="1037"/>
          <ac:spMkLst>
            <pc:docMk/>
            <pc:sldMk cId="3039959052" sldId="381"/>
            <ac:spMk id="17" creationId="{6708053F-8BDC-441E-B731-6AD241C03A24}"/>
          </ac:spMkLst>
        </pc:spChg>
        <pc:spChg chg="add mod">
          <ac:chgData name="정근채" userId="bf3f9740-ba12-4a95-bdcd-7a89d0b0b3a3" providerId="ADAL" clId="{08542678-0C93-49F8-91B4-EEE9337314EC}" dt="2021-11-29T07:51:00.889" v="6377" actId="14100"/>
          <ac:spMkLst>
            <pc:docMk/>
            <pc:sldMk cId="3039959052" sldId="381"/>
            <ac:spMk id="18" creationId="{52C58AB3-8AD5-4EED-B05E-74295A103726}"/>
          </ac:spMkLst>
        </pc:spChg>
        <pc:picChg chg="add mod">
          <ac:chgData name="정근채" userId="bf3f9740-ba12-4a95-bdcd-7a89d0b0b3a3" providerId="ADAL" clId="{08542678-0C93-49F8-91B4-EEE9337314EC}" dt="2021-11-29T07:41:36.858" v="6324" actId="14100"/>
          <ac:picMkLst>
            <pc:docMk/>
            <pc:sldMk cId="3039959052" sldId="381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7:53:57.808" v="6410" actId="1076"/>
          <ac:picMkLst>
            <pc:docMk/>
            <pc:sldMk cId="3039959052" sldId="381"/>
            <ac:picMk id="9" creationId="{C108AF1C-11D7-481B-A664-B0D88EA9777A}"/>
          </ac:picMkLst>
        </pc:picChg>
        <pc:picChg chg="add mod">
          <ac:chgData name="정근채" userId="bf3f9740-ba12-4a95-bdcd-7a89d0b0b3a3" providerId="ADAL" clId="{08542678-0C93-49F8-91B4-EEE9337314EC}" dt="2021-11-29T07:50:45.520" v="6373" actId="571"/>
          <ac:picMkLst>
            <pc:docMk/>
            <pc:sldMk cId="3039959052" sldId="381"/>
            <ac:picMk id="15" creationId="{0B83E53E-20BE-4C86-BCBC-4A67A558EB06}"/>
          </ac:picMkLst>
        </pc:picChg>
        <pc:cxnChg chg="add mod">
          <ac:chgData name="정근채" userId="bf3f9740-ba12-4a95-bdcd-7a89d0b0b3a3" providerId="ADAL" clId="{08542678-0C93-49F8-91B4-EEE9337314EC}" dt="2021-11-29T07:59:47.613" v="6495" actId="14100"/>
          <ac:cxnSpMkLst>
            <pc:docMk/>
            <pc:sldMk cId="3039959052" sldId="381"/>
            <ac:cxnSpMk id="11" creationId="{F31EF5F2-15CD-410A-B6A4-668A46472BED}"/>
          </ac:cxnSpMkLst>
        </pc:cxnChg>
        <pc:cxnChg chg="add mod">
          <ac:chgData name="정근채" userId="bf3f9740-ba12-4a95-bdcd-7a89d0b0b3a3" providerId="ADAL" clId="{08542678-0C93-49F8-91B4-EEE9337314EC}" dt="2021-11-29T07:59:50.308" v="6496" actId="14100"/>
          <ac:cxnSpMkLst>
            <pc:docMk/>
            <pc:sldMk cId="3039959052" sldId="381"/>
            <ac:cxnSpMk id="13" creationId="{0B6AB87B-D1E5-43D2-9DF7-5EF05001C6B4}"/>
          </ac:cxnSpMkLst>
        </pc:cxnChg>
        <pc:cxnChg chg="add">
          <ac:chgData name="정근채" userId="bf3f9740-ba12-4a95-bdcd-7a89d0b0b3a3" providerId="ADAL" clId="{08542678-0C93-49F8-91B4-EEE9337314EC}" dt="2021-11-29T07:51:38.594" v="6386" actId="11529"/>
          <ac:cxnSpMkLst>
            <pc:docMk/>
            <pc:sldMk cId="3039959052" sldId="381"/>
            <ac:cxnSpMk id="27" creationId="{769623C7-FD10-4669-B714-4F7AB87DC522}"/>
          </ac:cxnSpMkLst>
        </pc:cxnChg>
        <pc:cxnChg chg="add">
          <ac:chgData name="정근채" userId="bf3f9740-ba12-4a95-bdcd-7a89d0b0b3a3" providerId="ADAL" clId="{08542678-0C93-49F8-91B4-EEE9337314EC}" dt="2021-11-29T07:54:38.505" v="6411" actId="11529"/>
          <ac:cxnSpMkLst>
            <pc:docMk/>
            <pc:sldMk cId="3039959052" sldId="381"/>
            <ac:cxnSpMk id="30" creationId="{31BF21CE-E04B-4FCE-83D6-16FBE88F14C5}"/>
          </ac:cxnSpMkLst>
        </pc:cxnChg>
        <pc:cxnChg chg="add">
          <ac:chgData name="정근채" userId="bf3f9740-ba12-4a95-bdcd-7a89d0b0b3a3" providerId="ADAL" clId="{08542678-0C93-49F8-91B4-EEE9337314EC}" dt="2021-11-29T07:54:46.560" v="6412" actId="11529"/>
          <ac:cxnSpMkLst>
            <pc:docMk/>
            <pc:sldMk cId="3039959052" sldId="381"/>
            <ac:cxnSpMk id="32" creationId="{1C145BFE-9D0A-4E38-9C67-806A1F78B235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5:06.943" v="6675"/>
        <pc:sldMkLst>
          <pc:docMk/>
          <pc:sldMk cId="444821177" sldId="382"/>
        </pc:sldMkLst>
        <pc:spChg chg="mod">
          <ac:chgData name="정근채" userId="bf3f9740-ba12-4a95-bdcd-7a89d0b0b3a3" providerId="ADAL" clId="{08542678-0C93-49F8-91B4-EEE9337314EC}" dt="2021-11-29T07:43:07.907" v="6331"/>
          <ac:spMkLst>
            <pc:docMk/>
            <pc:sldMk cId="444821177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5:06.943" v="6675"/>
          <ac:spMkLst>
            <pc:docMk/>
            <pc:sldMk cId="444821177" sldId="38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8:01:59.506" v="6526" actId="1076"/>
          <ac:picMkLst>
            <pc:docMk/>
            <pc:sldMk cId="444821177" sldId="382"/>
            <ac:picMk id="7" creationId="{2A6E1D2A-F284-4D37-A220-81AB3B2423B0}"/>
          </ac:picMkLst>
        </pc:pic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9" creationId="{C108AF1C-11D7-481B-A664-B0D88EA9777A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14:58.872" v="6672" actId="1037"/>
        <pc:sldMkLst>
          <pc:docMk/>
          <pc:sldMk cId="467400503" sldId="383"/>
        </pc:sldMkLst>
        <pc:spChg chg="add del mod">
          <ac:chgData name="정근채" userId="bf3f9740-ba12-4a95-bdcd-7a89d0b0b3a3" providerId="ADAL" clId="{08542678-0C93-49F8-91B4-EEE9337314EC}" dt="2021-11-29T08:07:29.108" v="6581" actId="478"/>
          <ac:spMkLst>
            <pc:docMk/>
            <pc:sldMk cId="467400503" sldId="383"/>
            <ac:spMk id="6" creationId="{0FDFA8A6-845F-4AFD-AC24-72B7E9AB702B}"/>
          </ac:spMkLst>
        </pc:spChg>
        <pc:spChg chg="del">
          <ac:chgData name="정근채" userId="bf3f9740-ba12-4a95-bdcd-7a89d0b0b3a3" providerId="ADAL" clId="{08542678-0C93-49F8-91B4-EEE9337314EC}" dt="2021-11-29T08:07:26.924" v="6580" actId="478"/>
          <ac:spMkLst>
            <pc:docMk/>
            <pc:sldMk cId="467400503" sldId="383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08:03.049" v="6592" actId="1076"/>
          <ac:spMkLst>
            <pc:docMk/>
            <pc:sldMk cId="467400503" sldId="383"/>
            <ac:spMk id="11" creationId="{0B3F2F86-DE71-4FE9-B23B-7AB851701D37}"/>
          </ac:spMkLst>
        </pc:spChg>
        <pc:spChg chg="add mod">
          <ac:chgData name="정근채" userId="bf3f9740-ba12-4a95-bdcd-7a89d0b0b3a3" providerId="ADAL" clId="{08542678-0C93-49F8-91B4-EEE9337314EC}" dt="2021-11-29T08:14:58.872" v="6672" actId="1037"/>
          <ac:spMkLst>
            <pc:docMk/>
            <pc:sldMk cId="467400503" sldId="383"/>
            <ac:spMk id="12" creationId="{B59BC423-898C-4A34-954D-9E000E3C574E}"/>
          </ac:spMkLst>
        </pc:spChg>
        <pc:picChg chg="del">
          <ac:chgData name="정근채" userId="bf3f9740-ba12-4a95-bdcd-7a89d0b0b3a3" providerId="ADAL" clId="{08542678-0C93-49F8-91B4-EEE9337314EC}" dt="2021-11-29T08:07:26.924" v="6580" actId="478"/>
          <ac:picMkLst>
            <pc:docMk/>
            <pc:sldMk cId="467400503" sldId="383"/>
            <ac:picMk id="7" creationId="{2A6E1D2A-F284-4D37-A220-81AB3B2423B0}"/>
          </ac:picMkLst>
        </pc:picChg>
        <pc:picChg chg="add mod">
          <ac:chgData name="정근채" userId="bf3f9740-ba12-4a95-bdcd-7a89d0b0b3a3" providerId="ADAL" clId="{08542678-0C93-49F8-91B4-EEE9337314EC}" dt="2021-11-29T08:07:47.912" v="6584" actId="1076"/>
          <ac:picMkLst>
            <pc:docMk/>
            <pc:sldMk cId="467400503" sldId="383"/>
            <ac:picMk id="10" creationId="{A4D53E65-AF51-4642-B32C-0E4FB73B625D}"/>
          </ac:picMkLst>
        </pc:picChg>
        <pc:cxnChg chg="add del mod">
          <ac:chgData name="정근채" userId="bf3f9740-ba12-4a95-bdcd-7a89d0b0b3a3" providerId="ADAL" clId="{08542678-0C93-49F8-91B4-EEE9337314EC}" dt="2021-11-29T08:08:47.799" v="6615" actId="478"/>
          <ac:cxnSpMkLst>
            <pc:docMk/>
            <pc:sldMk cId="467400503" sldId="383"/>
            <ac:cxnSpMk id="14" creationId="{7C7D287D-3E63-4DFE-9EFA-89B2C7BAB55D}"/>
          </ac:cxnSpMkLst>
        </pc:cxnChg>
        <pc:cxnChg chg="add del mod">
          <ac:chgData name="정근채" userId="bf3f9740-ba12-4a95-bdcd-7a89d0b0b3a3" providerId="ADAL" clId="{08542678-0C93-49F8-91B4-EEE9337314EC}" dt="2021-11-29T08:14:54.369" v="6663" actId="478"/>
          <ac:cxnSpMkLst>
            <pc:docMk/>
            <pc:sldMk cId="467400503" sldId="383"/>
            <ac:cxnSpMk id="15" creationId="{C19C282D-9E9D-408C-BC0D-437824F82ADA}"/>
          </ac:cxnSpMkLst>
        </pc:cxnChg>
        <pc:cxnChg chg="add mod">
          <ac:chgData name="정근채" userId="bf3f9740-ba12-4a95-bdcd-7a89d0b0b3a3" providerId="ADAL" clId="{08542678-0C93-49F8-91B4-EEE9337314EC}" dt="2021-11-29T08:08:52.856" v="6616" actId="571"/>
          <ac:cxnSpMkLst>
            <pc:docMk/>
            <pc:sldMk cId="467400503" sldId="383"/>
            <ac:cxnSpMk id="17" creationId="{5C64993A-7FD2-466E-9178-FABFB720AD2D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6:25.272" v="6690" actId="207"/>
        <pc:sldMkLst>
          <pc:docMk/>
          <pc:sldMk cId="3755746628" sldId="384"/>
        </pc:sldMkLst>
        <pc:spChg chg="mod">
          <ac:chgData name="정근채" userId="bf3f9740-ba12-4a95-bdcd-7a89d0b0b3a3" providerId="ADAL" clId="{08542678-0C93-49F8-91B4-EEE9337314EC}" dt="2021-11-29T08:09:24.212" v="6620"/>
          <ac:spMkLst>
            <pc:docMk/>
            <pc:sldMk cId="3755746628" sldId="38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6:25.272" v="6690" actId="207"/>
          <ac:spMkLst>
            <pc:docMk/>
            <pc:sldMk cId="3755746628" sldId="38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8:15:34.082" v="6678" actId="1076"/>
          <ac:picMkLst>
            <pc:docMk/>
            <pc:sldMk cId="3755746628" sldId="384"/>
            <ac:picMk id="6" creationId="{0588EACD-5103-41F4-965F-ED17809FB7CE}"/>
          </ac:picMkLst>
        </pc:picChg>
        <pc:picChg chg="del">
          <ac:chgData name="정근채" userId="bf3f9740-ba12-4a95-bdcd-7a89d0b0b3a3" providerId="ADAL" clId="{08542678-0C93-49F8-91B4-EEE9337314EC}" dt="2021-11-29T08:14:02.792" v="6659" actId="478"/>
          <ac:picMkLst>
            <pc:docMk/>
            <pc:sldMk cId="3755746628" sldId="384"/>
            <ac:picMk id="7" creationId="{2A6E1D2A-F284-4D37-A220-81AB3B2423B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21:50.940" v="6756" actId="11529"/>
        <pc:sldMkLst>
          <pc:docMk/>
          <pc:sldMk cId="1919605542" sldId="385"/>
        </pc:sldMkLst>
        <pc:spChg chg="mod">
          <ac:chgData name="정근채" userId="bf3f9740-ba12-4a95-bdcd-7a89d0b0b3a3" providerId="ADAL" clId="{08542678-0C93-49F8-91B4-EEE9337314EC}" dt="2021-11-29T08:21:28.297" v="6754" actId="207"/>
          <ac:spMkLst>
            <pc:docMk/>
            <pc:sldMk cId="1919605542" sldId="385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9" creationId="{51F4E400-27AA-4F7B-A5E0-0C7F2AA13077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10" creationId="{E7ED4579-06F0-4804-B9BF-432CA2844BCB}"/>
          </ac:spMkLst>
        </pc:spChg>
        <pc:spChg chg="add mod">
          <ac:chgData name="정근채" userId="bf3f9740-ba12-4a95-bdcd-7a89d0b0b3a3" providerId="ADAL" clId="{08542678-0C93-49F8-91B4-EEE9337314EC}" dt="2021-11-29T08:20:14.782" v="6741" actId="571"/>
          <ac:spMkLst>
            <pc:docMk/>
            <pc:sldMk cId="1919605542" sldId="385"/>
            <ac:spMk id="14" creationId="{7BC563CE-3D93-457A-A376-5C53BB830FA3}"/>
          </ac:spMkLst>
        </pc:spChg>
        <pc:spChg chg="add mod">
          <ac:chgData name="정근채" userId="bf3f9740-ba12-4a95-bdcd-7a89d0b0b3a3" providerId="ADAL" clId="{08542678-0C93-49F8-91B4-EEE9337314EC}" dt="2021-11-29T08:20:51.128" v="6749" actId="1037"/>
          <ac:spMkLst>
            <pc:docMk/>
            <pc:sldMk cId="1919605542" sldId="385"/>
            <ac:spMk id="21" creationId="{CF783362-B523-49BD-8A70-6BE860B270E3}"/>
          </ac:spMkLst>
        </pc:spChg>
        <pc:spChg chg="add mod">
          <ac:chgData name="정근채" userId="bf3f9740-ba12-4a95-bdcd-7a89d0b0b3a3" providerId="ADAL" clId="{08542678-0C93-49F8-91B4-EEE9337314EC}" dt="2021-11-29T08:20:55.594" v="6750" actId="571"/>
          <ac:spMkLst>
            <pc:docMk/>
            <pc:sldMk cId="1919605542" sldId="385"/>
            <ac:spMk id="24" creationId="{744C5A94-FA66-4AB5-AF33-AE6FB77026E5}"/>
          </ac:spMkLst>
        </pc:spChg>
        <pc:picChg chg="del">
          <ac:chgData name="정근채" userId="bf3f9740-ba12-4a95-bdcd-7a89d0b0b3a3" providerId="ADAL" clId="{08542678-0C93-49F8-91B4-EEE9337314EC}" dt="2021-11-29T08:17:41.264" v="6705" actId="478"/>
          <ac:picMkLst>
            <pc:docMk/>
            <pc:sldMk cId="1919605542" sldId="385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18:54.139" v="6715" actId="1076"/>
          <ac:picMkLst>
            <pc:docMk/>
            <pc:sldMk cId="1919605542" sldId="385"/>
            <ac:picMk id="7" creationId="{DF0718DD-A4C4-437A-AA32-7D3EA8C9106A}"/>
          </ac:picMkLst>
        </pc:pic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2" creationId="{F04BF3AF-6586-4152-9D6B-4B0BA344D708}"/>
          </ac:cxnSpMkLst>
        </pc:cxn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6" creationId="{0CFF6FEB-608D-4E2E-AC40-08A6999A750E}"/>
          </ac:cxnSpMkLst>
        </pc:cxnChg>
        <pc:cxnChg chg="add">
          <ac:chgData name="정근채" userId="bf3f9740-ba12-4a95-bdcd-7a89d0b0b3a3" providerId="ADAL" clId="{08542678-0C93-49F8-91B4-EEE9337314EC}" dt="2021-11-29T08:21:44.204" v="6755" actId="11529"/>
          <ac:cxnSpMkLst>
            <pc:docMk/>
            <pc:sldMk cId="1919605542" sldId="385"/>
            <ac:cxnSpMk id="26" creationId="{FB6C4BBB-409A-4F35-884D-8DB35D711DF6}"/>
          </ac:cxnSpMkLst>
        </pc:cxnChg>
        <pc:cxnChg chg="add">
          <ac:chgData name="정근채" userId="bf3f9740-ba12-4a95-bdcd-7a89d0b0b3a3" providerId="ADAL" clId="{08542678-0C93-49F8-91B4-EEE9337314EC}" dt="2021-11-29T08:21:50.940" v="6756" actId="11529"/>
          <ac:cxnSpMkLst>
            <pc:docMk/>
            <pc:sldMk cId="1919605542" sldId="385"/>
            <ac:cxnSpMk id="28" creationId="{C877EEDD-6878-4ACE-BCAB-8DB81CBC9BA8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31:03.927" v="6849" actId="1036"/>
        <pc:sldMkLst>
          <pc:docMk/>
          <pc:sldMk cId="2796331919" sldId="386"/>
        </pc:sldMkLst>
        <pc:spChg chg="mod">
          <ac:chgData name="정근채" userId="bf3f9740-ba12-4a95-bdcd-7a89d0b0b3a3" providerId="ADAL" clId="{08542678-0C93-49F8-91B4-EEE9337314EC}" dt="2021-11-29T08:22:49.190" v="6764"/>
          <ac:spMkLst>
            <pc:docMk/>
            <pc:sldMk cId="2796331919" sldId="38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22:46.113" v="6761"/>
          <ac:spMkLst>
            <pc:docMk/>
            <pc:sldMk cId="2796331919" sldId="38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8:25:32.646" v="6817" actId="6549"/>
          <ac:spMkLst>
            <pc:docMk/>
            <pc:sldMk cId="2796331919" sldId="386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3" creationId="{C33F2133-290E-40CB-B1A9-32AB9EA71261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4" creationId="{4277D111-3FC7-4BD7-8F04-2E7454AF4268}"/>
          </ac:spMkLst>
        </pc:spChg>
        <pc:spChg chg="add mod">
          <ac:chgData name="정근채" userId="bf3f9740-ba12-4a95-bdcd-7a89d0b0b3a3" providerId="ADAL" clId="{08542678-0C93-49F8-91B4-EEE9337314EC}" dt="2021-11-29T08:31:03.927" v="6849" actId="1036"/>
          <ac:spMkLst>
            <pc:docMk/>
            <pc:sldMk cId="2796331919" sldId="386"/>
            <ac:spMk id="15" creationId="{63B644A0-089B-4980-B2FD-E40A3ECDCC06}"/>
          </ac:spMkLst>
        </pc:spChg>
        <pc:spChg chg="add mod">
          <ac:chgData name="정근채" userId="bf3f9740-ba12-4a95-bdcd-7a89d0b0b3a3" providerId="ADAL" clId="{08542678-0C93-49F8-91B4-EEE9337314EC}" dt="2021-11-29T08:30:55.344" v="6847" actId="1035"/>
          <ac:spMkLst>
            <pc:docMk/>
            <pc:sldMk cId="2796331919" sldId="386"/>
            <ac:spMk id="16" creationId="{51D9B568-4F5B-4134-97DF-1C11C532B3FD}"/>
          </ac:spMkLst>
        </pc:spChg>
        <pc:picChg chg="del">
          <ac:chgData name="정근채" userId="bf3f9740-ba12-4a95-bdcd-7a89d0b0b3a3" providerId="ADAL" clId="{08542678-0C93-49F8-91B4-EEE9337314EC}" dt="2021-11-29T08:24:00.608" v="6792" actId="478"/>
          <ac:picMkLst>
            <pc:docMk/>
            <pc:sldMk cId="2796331919" sldId="386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30:06.249" v="6840" actId="14100"/>
          <ac:picMkLst>
            <pc:docMk/>
            <pc:sldMk cId="2796331919" sldId="386"/>
            <ac:picMk id="7" creationId="{C47E8691-EF16-4DBA-BFAF-61A1CA8C404A}"/>
          </ac:picMkLst>
        </pc:picChg>
        <pc:picChg chg="add del mod">
          <ac:chgData name="정근채" userId="bf3f9740-ba12-4a95-bdcd-7a89d0b0b3a3" providerId="ADAL" clId="{08542678-0C93-49F8-91B4-EEE9337314EC}" dt="2021-11-29T08:26:51.128" v="6825" actId="478"/>
          <ac:picMkLst>
            <pc:docMk/>
            <pc:sldMk cId="2796331919" sldId="386"/>
            <ac:picMk id="10" creationId="{2FF8C438-19B2-4B35-BFDC-614D392AA66C}"/>
          </ac:picMkLst>
        </pc:picChg>
        <pc:picChg chg="add mod">
          <ac:chgData name="정근채" userId="bf3f9740-ba12-4a95-bdcd-7a89d0b0b3a3" providerId="ADAL" clId="{08542678-0C93-49F8-91B4-EEE9337314EC}" dt="2021-11-29T08:27:02.468" v="6828" actId="1076"/>
          <ac:picMkLst>
            <pc:docMk/>
            <pc:sldMk cId="2796331919" sldId="386"/>
            <ac:picMk id="12" creationId="{F408C603-D5BF-4262-A13D-4DB19E6B3D10}"/>
          </ac:picMkLst>
        </pc:picChg>
      </pc:sldChg>
    </pc:docChg>
  </pc:docChgLst>
  <pc:docChgLst>
    <pc:chgData name="정근채" userId="bf3f9740-ba12-4a95-bdcd-7a89d0b0b3a3" providerId="ADAL" clId="{F239E158-A80B-4DF8-8C85-03EFD5EF77C1}"/>
    <pc:docChg chg="undo redo custSel addSld delSld modSld sldOrd">
      <pc:chgData name="정근채" userId="bf3f9740-ba12-4a95-bdcd-7a89d0b0b3a3" providerId="ADAL" clId="{F239E158-A80B-4DF8-8C85-03EFD5EF77C1}" dt="2022-02-16T10:35:37.596" v="6556" actId="207"/>
      <pc:docMkLst>
        <pc:docMk/>
      </pc:docMkLst>
      <pc:sldChg chg="modSp mod">
        <pc:chgData name="정근채" userId="bf3f9740-ba12-4a95-bdcd-7a89d0b0b3a3" providerId="ADAL" clId="{F239E158-A80B-4DF8-8C85-03EFD5EF77C1}" dt="2022-02-04T02:18:34.124" v="5123" actId="20577"/>
        <pc:sldMkLst>
          <pc:docMk/>
          <pc:sldMk cId="1210531712" sldId="256"/>
        </pc:sldMkLst>
        <pc:spChg chg="mod">
          <ac:chgData name="정근채" userId="bf3f9740-ba12-4a95-bdcd-7a89d0b0b3a3" providerId="ADAL" clId="{F239E158-A80B-4DF8-8C85-03EFD5EF77C1}" dt="2022-02-04T02:18:34.124" v="5123" actId="20577"/>
          <ac:spMkLst>
            <pc:docMk/>
            <pc:sldMk cId="1210531712" sldId="256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F239E158-A80B-4DF8-8C85-03EFD5EF77C1}" dt="2022-01-24T05:31:40.411" v="7" actId="167"/>
        <pc:sldMkLst>
          <pc:docMk/>
          <pc:sldMk cId="2400768863" sldId="276"/>
        </pc:sldMkLst>
        <pc:spChg chg="add mod">
          <ac:chgData name="정근채" userId="bf3f9740-ba12-4a95-bdcd-7a89d0b0b3a3" providerId="ADAL" clId="{F239E158-A80B-4DF8-8C85-03EFD5EF77C1}" dt="2022-01-17T07:43:00.056" v="4" actId="14100"/>
          <ac:spMkLst>
            <pc:docMk/>
            <pc:sldMk cId="2400768863" sldId="276"/>
            <ac:spMk id="5" creationId="{64303CD7-805A-4CE9-BA9B-6FB647F03F3E}"/>
          </ac:spMkLst>
        </pc:spChg>
        <pc:spChg chg="add mod">
          <ac:chgData name="정근채" userId="bf3f9740-ba12-4a95-bdcd-7a89d0b0b3a3" providerId="ADAL" clId="{F239E158-A80B-4DF8-8C85-03EFD5EF77C1}" dt="2022-01-17T07:42:51.775" v="2" actId="571"/>
          <ac:spMkLst>
            <pc:docMk/>
            <pc:sldMk cId="2400768863" sldId="276"/>
            <ac:spMk id="6" creationId="{1A31BB4B-E55B-4430-8A5D-3B76C69CAB08}"/>
          </ac:spMkLst>
        </pc:spChg>
        <pc:spChg chg="add mod">
          <ac:chgData name="정근채" userId="bf3f9740-ba12-4a95-bdcd-7a89d0b0b3a3" providerId="ADAL" clId="{F239E158-A80B-4DF8-8C85-03EFD5EF77C1}" dt="2022-01-17T07:42:51.775" v="2" actId="571"/>
          <ac:spMkLst>
            <pc:docMk/>
            <pc:sldMk cId="2400768863" sldId="276"/>
            <ac:spMk id="7" creationId="{276FB725-1A3B-4A68-BA8F-F6EE1A194176}"/>
          </ac:spMkLst>
        </pc:spChg>
        <pc:picChg chg="add mod ord">
          <ac:chgData name="정근채" userId="bf3f9740-ba12-4a95-bdcd-7a89d0b0b3a3" providerId="ADAL" clId="{F239E158-A80B-4DF8-8C85-03EFD5EF77C1}" dt="2022-01-24T05:31:40.411" v="7" actId="167"/>
          <ac:picMkLst>
            <pc:docMk/>
            <pc:sldMk cId="2400768863" sldId="276"/>
            <ac:picMk id="4" creationId="{BBA66B2B-0C83-43DF-909E-80DBAD91BC27}"/>
          </ac:picMkLst>
        </pc:picChg>
        <pc:cxnChg chg="add mod ord">
          <ac:chgData name="정근채" userId="bf3f9740-ba12-4a95-bdcd-7a89d0b0b3a3" providerId="ADAL" clId="{F239E158-A80B-4DF8-8C85-03EFD5EF77C1}" dt="2022-01-24T05:31:31.969" v="6" actId="167"/>
          <ac:cxnSpMkLst>
            <pc:docMk/>
            <pc:sldMk cId="2400768863" sldId="276"/>
            <ac:cxnSpMk id="6" creationId="{33454C69-C565-4B74-9F57-7C7A07405207}"/>
          </ac:cxnSpMkLst>
        </pc:cxnChg>
      </pc:sldChg>
      <pc:sldChg chg="modSp mod">
        <pc:chgData name="정근채" userId="bf3f9740-ba12-4a95-bdcd-7a89d0b0b3a3" providerId="ADAL" clId="{F239E158-A80B-4DF8-8C85-03EFD5EF77C1}" dt="2022-02-16T01:34:11.843" v="5134" actId="207"/>
        <pc:sldMkLst>
          <pc:docMk/>
          <pc:sldMk cId="3405670891" sldId="278"/>
        </pc:sldMkLst>
        <pc:spChg chg="mod">
          <ac:chgData name="정근채" userId="bf3f9740-ba12-4a95-bdcd-7a89d0b0b3a3" providerId="ADAL" clId="{F239E158-A80B-4DF8-8C85-03EFD5EF77C1}" dt="2022-02-16T01:34:11.843" v="5134" actId="207"/>
          <ac:spMkLst>
            <pc:docMk/>
            <pc:sldMk cId="3405670891" sldId="278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F239E158-A80B-4DF8-8C85-03EFD5EF77C1}" dt="2022-02-16T01:37:17.099" v="5170" actId="1036"/>
        <pc:sldMkLst>
          <pc:docMk/>
          <pc:sldMk cId="2763856855" sldId="279"/>
        </pc:sldMkLst>
        <pc:spChg chg="add del">
          <ac:chgData name="정근채" userId="bf3f9740-ba12-4a95-bdcd-7a89d0b0b3a3" providerId="ADAL" clId="{F239E158-A80B-4DF8-8C85-03EFD5EF77C1}" dt="2022-02-16T01:36:42.549" v="5151" actId="478"/>
          <ac:spMkLst>
            <pc:docMk/>
            <pc:sldMk cId="2763856855" sldId="279"/>
            <ac:spMk id="6" creationId="{1799F572-AD5D-4AFB-9F09-49259BD6AF22}"/>
          </ac:spMkLst>
        </pc:spChg>
        <pc:spChg chg="add mod">
          <ac:chgData name="정근채" userId="bf3f9740-ba12-4a95-bdcd-7a89d0b0b3a3" providerId="ADAL" clId="{F239E158-A80B-4DF8-8C85-03EFD5EF77C1}" dt="2022-02-16T01:37:06.723" v="5167" actId="1035"/>
          <ac:spMkLst>
            <pc:docMk/>
            <pc:sldMk cId="2763856855" sldId="279"/>
            <ac:spMk id="8" creationId="{44D546CC-109F-48E9-B024-4A865ED0BAC0}"/>
          </ac:spMkLst>
        </pc:spChg>
        <pc:spChg chg="add mod">
          <ac:chgData name="정근채" userId="bf3f9740-ba12-4a95-bdcd-7a89d0b0b3a3" providerId="ADAL" clId="{F239E158-A80B-4DF8-8C85-03EFD5EF77C1}" dt="2022-02-16T01:37:17.099" v="5170" actId="1036"/>
          <ac:spMkLst>
            <pc:docMk/>
            <pc:sldMk cId="2763856855" sldId="279"/>
            <ac:spMk id="9" creationId="{B4616CE8-A7B7-4C6F-9FB0-D29EB5E2768B}"/>
          </ac:spMkLst>
        </pc:spChg>
        <pc:spChg chg="add mod">
          <ac:chgData name="정근채" userId="bf3f9740-ba12-4a95-bdcd-7a89d0b0b3a3" providerId="ADAL" clId="{F239E158-A80B-4DF8-8C85-03EFD5EF77C1}" dt="2022-02-16T01:37:11.139" v="5169" actId="1035"/>
          <ac:spMkLst>
            <pc:docMk/>
            <pc:sldMk cId="2763856855" sldId="279"/>
            <ac:spMk id="10" creationId="{3DC0F7A1-00EE-4479-955D-F85A982828A5}"/>
          </ac:spMkLst>
        </pc:spChg>
        <pc:spChg chg="add mod">
          <ac:chgData name="정근채" userId="bf3f9740-ba12-4a95-bdcd-7a89d0b0b3a3" providerId="ADAL" clId="{F239E158-A80B-4DF8-8C85-03EFD5EF77C1}" dt="2022-02-16T01:37:06.723" v="5167" actId="1035"/>
          <ac:spMkLst>
            <pc:docMk/>
            <pc:sldMk cId="2763856855" sldId="279"/>
            <ac:spMk id="11" creationId="{0E28F0BD-54CC-4A85-8CE5-EE1AA53C2BAF}"/>
          </ac:spMkLst>
        </pc:spChg>
      </pc:sldChg>
      <pc:sldChg chg="add del">
        <pc:chgData name="정근채" userId="bf3f9740-ba12-4a95-bdcd-7a89d0b0b3a3" providerId="ADAL" clId="{F239E158-A80B-4DF8-8C85-03EFD5EF77C1}" dt="2022-01-26T06:09:12.463" v="995"/>
        <pc:sldMkLst>
          <pc:docMk/>
          <pc:sldMk cId="763183178" sldId="280"/>
        </pc:sldMkLst>
      </pc:sldChg>
      <pc:sldChg chg="modSp add del mod">
        <pc:chgData name="정근채" userId="bf3f9740-ba12-4a95-bdcd-7a89d0b0b3a3" providerId="ADAL" clId="{F239E158-A80B-4DF8-8C85-03EFD5EF77C1}" dt="2022-02-16T01:39:08.490" v="5177" actId="207"/>
        <pc:sldMkLst>
          <pc:docMk/>
          <pc:sldMk cId="2347744908" sldId="280"/>
        </pc:sldMkLst>
        <pc:spChg chg="mod">
          <ac:chgData name="정근채" userId="bf3f9740-ba12-4a95-bdcd-7a89d0b0b3a3" providerId="ADAL" clId="{F239E158-A80B-4DF8-8C85-03EFD5EF77C1}" dt="2022-02-16T01:39:08.490" v="5177" actId="207"/>
          <ac:spMkLst>
            <pc:docMk/>
            <pc:sldMk cId="2347744908" sldId="28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7:55:47.218" v="5182" actId="207"/>
        <pc:sldMkLst>
          <pc:docMk/>
          <pc:sldMk cId="654623754" sldId="281"/>
        </pc:sldMkLst>
        <pc:spChg chg="mod">
          <ac:chgData name="정근채" userId="bf3f9740-ba12-4a95-bdcd-7a89d0b0b3a3" providerId="ADAL" clId="{F239E158-A80B-4DF8-8C85-03EFD5EF77C1}" dt="2022-02-16T07:55:47.218" v="5182" actId="207"/>
          <ac:spMkLst>
            <pc:docMk/>
            <pc:sldMk cId="654623754" sldId="281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F239E158-A80B-4DF8-8C85-03EFD5EF77C1}" dt="2022-02-16T07:56:20.376" v="5183" actId="207"/>
        <pc:sldMkLst>
          <pc:docMk/>
          <pc:sldMk cId="1642709941" sldId="283"/>
        </pc:sldMkLst>
        <pc:spChg chg="add mod">
          <ac:chgData name="정근채" userId="bf3f9740-ba12-4a95-bdcd-7a89d0b0b3a3" providerId="ADAL" clId="{F239E158-A80B-4DF8-8C85-03EFD5EF77C1}" dt="2022-02-16T07:56:20.376" v="5183" actId="207"/>
          <ac:spMkLst>
            <pc:docMk/>
            <pc:sldMk cId="1642709941" sldId="283"/>
            <ac:spMk id="8" creationId="{B9C6FD3E-FEFA-48F6-A6FB-D8E3F5DCAC81}"/>
          </ac:spMkLst>
        </pc:spChg>
        <pc:spChg chg="mod">
          <ac:chgData name="정근채" userId="bf3f9740-ba12-4a95-bdcd-7a89d0b0b3a3" providerId="ADAL" clId="{F239E158-A80B-4DF8-8C85-03EFD5EF77C1}" dt="2022-02-03T05:43:47.164" v="5014" actId="1076"/>
          <ac:spMkLst>
            <pc:docMk/>
            <pc:sldMk cId="1642709941" sldId="283"/>
            <ac:spMk id="9" creationId="{4347D20E-F310-4D4B-9A3B-C02FD0907975}"/>
          </ac:spMkLst>
        </pc:spChg>
        <pc:spChg chg="mod">
          <ac:chgData name="정근채" userId="bf3f9740-ba12-4a95-bdcd-7a89d0b0b3a3" providerId="ADAL" clId="{F239E158-A80B-4DF8-8C85-03EFD5EF77C1}" dt="2022-02-03T05:43:47.164" v="5014" actId="1076"/>
          <ac:spMkLst>
            <pc:docMk/>
            <pc:sldMk cId="1642709941" sldId="283"/>
            <ac:spMk id="11" creationId="{969A05AD-0853-4910-B615-09A01C852099}"/>
          </ac:spMkLst>
        </pc:spChg>
        <pc:picChg chg="mod">
          <ac:chgData name="정근채" userId="bf3f9740-ba12-4a95-bdcd-7a89d0b0b3a3" providerId="ADAL" clId="{F239E158-A80B-4DF8-8C85-03EFD5EF77C1}" dt="2022-02-03T05:43:47.164" v="5014" actId="1076"/>
          <ac:picMkLst>
            <pc:docMk/>
            <pc:sldMk cId="1642709941" sldId="283"/>
            <ac:picMk id="6" creationId="{0BB1FCC9-8961-4D29-9029-18FE8A5872F1}"/>
          </ac:picMkLst>
        </pc:picChg>
      </pc:sldChg>
      <pc:sldChg chg="modSp mod">
        <pc:chgData name="정근채" userId="bf3f9740-ba12-4a95-bdcd-7a89d0b0b3a3" providerId="ADAL" clId="{F239E158-A80B-4DF8-8C85-03EFD5EF77C1}" dt="2022-02-16T07:59:02.285" v="5187" actId="1037"/>
        <pc:sldMkLst>
          <pc:docMk/>
          <pc:sldMk cId="334024243" sldId="284"/>
        </pc:sldMkLst>
        <pc:spChg chg="mod">
          <ac:chgData name="정근채" userId="bf3f9740-ba12-4a95-bdcd-7a89d0b0b3a3" providerId="ADAL" clId="{F239E158-A80B-4DF8-8C85-03EFD5EF77C1}" dt="2022-02-16T07:56:40.030" v="5185" actId="207"/>
          <ac:spMkLst>
            <pc:docMk/>
            <pc:sldMk cId="334024243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2-16T07:59:02.285" v="5187" actId="1037"/>
          <ac:spMkLst>
            <pc:docMk/>
            <pc:sldMk cId="334024243" sldId="284"/>
            <ac:spMk id="10" creationId="{5B75C8AE-D706-48D3-9589-0657AAF8CB8E}"/>
          </ac:spMkLst>
        </pc:spChg>
      </pc:sldChg>
      <pc:sldChg chg="addSp modSp mod">
        <pc:chgData name="정근채" userId="bf3f9740-ba12-4a95-bdcd-7a89d0b0b3a3" providerId="ADAL" clId="{F239E158-A80B-4DF8-8C85-03EFD5EF77C1}" dt="2022-02-16T08:01:37.761" v="5196" actId="1037"/>
        <pc:sldMkLst>
          <pc:docMk/>
          <pc:sldMk cId="1445060567" sldId="285"/>
        </pc:sldMkLst>
        <pc:spChg chg="add">
          <ac:chgData name="정근채" userId="bf3f9740-ba12-4a95-bdcd-7a89d0b0b3a3" providerId="ADAL" clId="{F239E158-A80B-4DF8-8C85-03EFD5EF77C1}" dt="2022-02-03T05:44:37.035" v="5016" actId="11529"/>
          <ac:spMkLst>
            <pc:docMk/>
            <pc:sldMk cId="1445060567" sldId="285"/>
            <ac:spMk id="3" creationId="{50B3B2C0-8E52-453E-BB4A-082D36BF7AD6}"/>
          </ac:spMkLst>
        </pc:spChg>
        <pc:spChg chg="add mod">
          <ac:chgData name="정근채" userId="bf3f9740-ba12-4a95-bdcd-7a89d0b0b3a3" providerId="ADAL" clId="{F239E158-A80B-4DF8-8C85-03EFD5EF77C1}" dt="2022-02-16T08:01:37.761" v="5196" actId="1037"/>
          <ac:spMkLst>
            <pc:docMk/>
            <pc:sldMk cId="1445060567" sldId="285"/>
            <ac:spMk id="9" creationId="{55BF68F3-741C-4225-A697-299EDA972010}"/>
          </ac:spMkLst>
        </pc:spChg>
        <pc:spChg chg="add mod">
          <ac:chgData name="정근채" userId="bf3f9740-ba12-4a95-bdcd-7a89d0b0b3a3" providerId="ADAL" clId="{F239E158-A80B-4DF8-8C85-03EFD5EF77C1}" dt="2022-02-16T08:01:37.761" v="5196" actId="1037"/>
          <ac:spMkLst>
            <pc:docMk/>
            <pc:sldMk cId="1445060567" sldId="285"/>
            <ac:spMk id="10" creationId="{2CE5AA35-B40D-42DD-AA2E-0383B68F1E28}"/>
          </ac:spMkLst>
        </pc:spChg>
        <pc:spChg chg="add mod">
          <ac:chgData name="정근채" userId="bf3f9740-ba12-4a95-bdcd-7a89d0b0b3a3" providerId="ADAL" clId="{F239E158-A80B-4DF8-8C85-03EFD5EF77C1}" dt="2022-02-16T08:01:37.761" v="5196" actId="1037"/>
          <ac:spMkLst>
            <pc:docMk/>
            <pc:sldMk cId="1445060567" sldId="285"/>
            <ac:spMk id="11" creationId="{1F40E5A9-679E-495B-BA9C-D653B7A09EDA}"/>
          </ac:spMkLst>
        </pc:spChg>
      </pc:sldChg>
      <pc:sldChg chg="addSp modSp mod">
        <pc:chgData name="정근채" userId="bf3f9740-ba12-4a95-bdcd-7a89d0b0b3a3" providerId="ADAL" clId="{F239E158-A80B-4DF8-8C85-03EFD5EF77C1}" dt="2022-02-03T05:45:20.640" v="5019" actId="14100"/>
        <pc:sldMkLst>
          <pc:docMk/>
          <pc:sldMk cId="3671380423" sldId="286"/>
        </pc:sldMkLst>
        <pc:spChg chg="add mod">
          <ac:chgData name="정근채" userId="bf3f9740-ba12-4a95-bdcd-7a89d0b0b3a3" providerId="ADAL" clId="{F239E158-A80B-4DF8-8C85-03EFD5EF77C1}" dt="2022-02-03T05:45:20.640" v="5019" actId="14100"/>
          <ac:spMkLst>
            <pc:docMk/>
            <pc:sldMk cId="3671380423" sldId="286"/>
            <ac:spMk id="12" creationId="{25AF43E2-497A-4F69-8DFF-994BD98BF41A}"/>
          </ac:spMkLst>
        </pc:spChg>
      </pc:sldChg>
      <pc:sldChg chg="addSp modSp mod">
        <pc:chgData name="정근채" userId="bf3f9740-ba12-4a95-bdcd-7a89d0b0b3a3" providerId="ADAL" clId="{F239E158-A80B-4DF8-8C85-03EFD5EF77C1}" dt="2022-02-16T08:06:49.105" v="5224" actId="207"/>
        <pc:sldMkLst>
          <pc:docMk/>
          <pc:sldMk cId="1767555796" sldId="287"/>
        </pc:sldMkLst>
        <pc:spChg chg="add mod">
          <ac:chgData name="정근채" userId="bf3f9740-ba12-4a95-bdcd-7a89d0b0b3a3" providerId="ADAL" clId="{F239E158-A80B-4DF8-8C85-03EFD5EF77C1}" dt="2022-02-16T08:06:05.718" v="5204" actId="1036"/>
          <ac:spMkLst>
            <pc:docMk/>
            <pc:sldMk cId="1767555796" sldId="287"/>
            <ac:spMk id="3" creationId="{60D43B7C-4C06-4EA4-98C9-7CF3A9E7CAF4}"/>
          </ac:spMkLst>
        </pc:spChg>
        <pc:spChg chg="mod">
          <ac:chgData name="정근채" userId="bf3f9740-ba12-4a95-bdcd-7a89d0b0b3a3" providerId="ADAL" clId="{F239E158-A80B-4DF8-8C85-03EFD5EF77C1}" dt="2022-02-16T08:06:49.105" v="5224" actId="207"/>
          <ac:spMkLst>
            <pc:docMk/>
            <pc:sldMk cId="1767555796" sldId="287"/>
            <ac:spMk id="9" creationId="{97B21993-BF9B-4D53-8E6F-34C232D26427}"/>
          </ac:spMkLst>
        </pc:spChg>
        <pc:spChg chg="add mod">
          <ac:chgData name="정근채" userId="bf3f9740-ba12-4a95-bdcd-7a89d0b0b3a3" providerId="ADAL" clId="{F239E158-A80B-4DF8-8C85-03EFD5EF77C1}" dt="2022-02-16T08:06:12.005" v="5216" actId="1036"/>
          <ac:spMkLst>
            <pc:docMk/>
            <pc:sldMk cId="1767555796" sldId="287"/>
            <ac:spMk id="11" creationId="{FD4C8BB1-1B33-498E-AB45-7EE1236A9F0F}"/>
          </ac:spMkLst>
        </pc:spChg>
        <pc:spChg chg="add mod">
          <ac:chgData name="정근채" userId="bf3f9740-ba12-4a95-bdcd-7a89d0b0b3a3" providerId="ADAL" clId="{F239E158-A80B-4DF8-8C85-03EFD5EF77C1}" dt="2022-02-16T08:06:22.001" v="5222" actId="14100"/>
          <ac:spMkLst>
            <pc:docMk/>
            <pc:sldMk cId="1767555796" sldId="287"/>
            <ac:spMk id="12" creationId="{8AD0FB56-7C11-4959-AC52-9EA10E4C1FC8}"/>
          </ac:spMkLst>
        </pc:spChg>
      </pc:sldChg>
      <pc:sldChg chg="addSp modSp mod">
        <pc:chgData name="정근채" userId="bf3f9740-ba12-4a95-bdcd-7a89d0b0b3a3" providerId="ADAL" clId="{F239E158-A80B-4DF8-8C85-03EFD5EF77C1}" dt="2022-02-16T08:07:54.889" v="5266" actId="1036"/>
        <pc:sldMkLst>
          <pc:docMk/>
          <pc:sldMk cId="4051899338" sldId="288"/>
        </pc:sldMkLst>
        <pc:spChg chg="mod">
          <ac:chgData name="정근채" userId="bf3f9740-ba12-4a95-bdcd-7a89d0b0b3a3" providerId="ADAL" clId="{F239E158-A80B-4DF8-8C85-03EFD5EF77C1}" dt="2022-02-16T08:07:36.358" v="5234" actId="1076"/>
          <ac:spMkLst>
            <pc:docMk/>
            <pc:sldMk cId="4051899338" sldId="288"/>
            <ac:spMk id="3" creationId="{04DA367E-3D64-4210-90DC-180FE1F5BFCC}"/>
          </ac:spMkLst>
        </pc:spChg>
        <pc:spChg chg="add">
          <ac:chgData name="정근채" userId="bf3f9740-ba12-4a95-bdcd-7a89d0b0b3a3" providerId="ADAL" clId="{F239E158-A80B-4DF8-8C85-03EFD5EF77C1}" dt="2022-02-16T08:07:19.324" v="5225" actId="11529"/>
          <ac:spMkLst>
            <pc:docMk/>
            <pc:sldMk cId="4051899338" sldId="288"/>
            <ac:spMk id="6" creationId="{B7EEC6B7-72E2-4004-80D6-0B14DEE27341}"/>
          </ac:spMkLst>
        </pc:spChg>
        <pc:spChg chg="add mod">
          <ac:chgData name="정근채" userId="bf3f9740-ba12-4a95-bdcd-7a89d0b0b3a3" providerId="ADAL" clId="{F239E158-A80B-4DF8-8C85-03EFD5EF77C1}" dt="2022-02-16T08:07:31.741" v="5232" actId="1036"/>
          <ac:spMkLst>
            <pc:docMk/>
            <pc:sldMk cId="4051899338" sldId="288"/>
            <ac:spMk id="8" creationId="{1232CEDE-C080-412D-874F-B0589A21E25C}"/>
          </ac:spMkLst>
        </pc:spChg>
        <pc:spChg chg="add mod">
          <ac:chgData name="정근채" userId="bf3f9740-ba12-4a95-bdcd-7a89d0b0b3a3" providerId="ADAL" clId="{F239E158-A80B-4DF8-8C85-03EFD5EF77C1}" dt="2022-02-16T08:07:27.452" v="5229" actId="571"/>
          <ac:spMkLst>
            <pc:docMk/>
            <pc:sldMk cId="4051899338" sldId="288"/>
            <ac:spMk id="9" creationId="{0D512106-650F-4A94-8F2D-49C95445F698}"/>
          </ac:spMkLst>
        </pc:spChg>
        <pc:spChg chg="add mod">
          <ac:chgData name="정근채" userId="bf3f9740-ba12-4a95-bdcd-7a89d0b0b3a3" providerId="ADAL" clId="{F239E158-A80B-4DF8-8C85-03EFD5EF77C1}" dt="2022-02-16T08:07:42.513" v="5249" actId="1036"/>
          <ac:spMkLst>
            <pc:docMk/>
            <pc:sldMk cId="4051899338" sldId="288"/>
            <ac:spMk id="10" creationId="{D16BF7B9-2952-4641-B9D1-97E7F680C406}"/>
          </ac:spMkLst>
        </pc:spChg>
        <pc:spChg chg="add mod">
          <ac:chgData name="정근채" userId="bf3f9740-ba12-4a95-bdcd-7a89d0b0b3a3" providerId="ADAL" clId="{F239E158-A80B-4DF8-8C85-03EFD5EF77C1}" dt="2022-02-16T08:07:46.754" v="5254" actId="1035"/>
          <ac:spMkLst>
            <pc:docMk/>
            <pc:sldMk cId="4051899338" sldId="288"/>
            <ac:spMk id="11" creationId="{F902CCD9-B726-4FFF-926C-874176A764AF}"/>
          </ac:spMkLst>
        </pc:spChg>
        <pc:spChg chg="add mod">
          <ac:chgData name="정근채" userId="bf3f9740-ba12-4a95-bdcd-7a89d0b0b3a3" providerId="ADAL" clId="{F239E158-A80B-4DF8-8C85-03EFD5EF77C1}" dt="2022-02-16T08:07:48.932" v="5256" actId="571"/>
          <ac:spMkLst>
            <pc:docMk/>
            <pc:sldMk cId="4051899338" sldId="288"/>
            <ac:spMk id="13" creationId="{EC661700-85F5-4B74-A3D7-4520381A0508}"/>
          </ac:spMkLst>
        </pc:spChg>
        <pc:spChg chg="add mod">
          <ac:chgData name="정근채" userId="bf3f9740-ba12-4a95-bdcd-7a89d0b0b3a3" providerId="ADAL" clId="{F239E158-A80B-4DF8-8C85-03EFD5EF77C1}" dt="2022-02-16T08:07:54.889" v="5266" actId="1036"/>
          <ac:spMkLst>
            <pc:docMk/>
            <pc:sldMk cId="4051899338" sldId="288"/>
            <ac:spMk id="14" creationId="{F2712B59-135D-4A6C-9CC9-D256755EEF0A}"/>
          </ac:spMkLst>
        </pc:spChg>
        <pc:picChg chg="add mod">
          <ac:chgData name="정근채" userId="bf3f9740-ba12-4a95-bdcd-7a89d0b0b3a3" providerId="ADAL" clId="{F239E158-A80B-4DF8-8C85-03EFD5EF77C1}" dt="2022-02-16T08:07:48.932" v="5256" actId="571"/>
          <ac:picMkLst>
            <pc:docMk/>
            <pc:sldMk cId="4051899338" sldId="288"/>
            <ac:picMk id="12" creationId="{285A151C-4BEE-4F4B-A07E-6A538E0CE04C}"/>
          </ac:picMkLst>
        </pc:picChg>
      </pc:sldChg>
      <pc:sldChg chg="addSp delSp modSp mod">
        <pc:chgData name="정근채" userId="bf3f9740-ba12-4a95-bdcd-7a89d0b0b3a3" providerId="ADAL" clId="{F239E158-A80B-4DF8-8C85-03EFD5EF77C1}" dt="2022-02-16T08:12:36.814" v="5277" actId="478"/>
        <pc:sldMkLst>
          <pc:docMk/>
          <pc:sldMk cId="3974557886" sldId="289"/>
        </pc:sldMkLst>
        <pc:spChg chg="mod">
          <ac:chgData name="정근채" userId="bf3f9740-ba12-4a95-bdcd-7a89d0b0b3a3" providerId="ADAL" clId="{F239E158-A80B-4DF8-8C85-03EFD5EF77C1}" dt="2022-02-16T08:09:11.456" v="5268" actId="207"/>
          <ac:spMkLst>
            <pc:docMk/>
            <pc:sldMk cId="3974557886" sldId="289"/>
            <ac:spMk id="3" creationId="{04DA367E-3D64-4210-90DC-180FE1F5BFCC}"/>
          </ac:spMkLst>
        </pc:spChg>
        <pc:spChg chg="add mod">
          <ac:chgData name="정근채" userId="bf3f9740-ba12-4a95-bdcd-7a89d0b0b3a3" providerId="ADAL" clId="{F239E158-A80B-4DF8-8C85-03EFD5EF77C1}" dt="2022-02-16T08:09:44.978" v="5270" actId="14100"/>
          <ac:spMkLst>
            <pc:docMk/>
            <pc:sldMk cId="3974557886" sldId="289"/>
            <ac:spMk id="6" creationId="{7766B6E7-F745-44ED-9C4C-DA1A668B0AFA}"/>
          </ac:spMkLst>
        </pc:spChg>
        <pc:spChg chg="add mod">
          <ac:chgData name="정근채" userId="bf3f9740-ba12-4a95-bdcd-7a89d0b0b3a3" providerId="ADAL" clId="{F239E158-A80B-4DF8-8C85-03EFD5EF77C1}" dt="2022-02-16T08:11:50.710" v="5271" actId="571"/>
          <ac:spMkLst>
            <pc:docMk/>
            <pc:sldMk cId="3974557886" sldId="289"/>
            <ac:spMk id="12" creationId="{9E40B25A-2CA0-4DC0-B4D9-0308761E9F8B}"/>
          </ac:spMkLst>
        </pc:spChg>
        <pc:cxnChg chg="add del mod">
          <ac:chgData name="정근채" userId="bf3f9740-ba12-4a95-bdcd-7a89d0b0b3a3" providerId="ADAL" clId="{F239E158-A80B-4DF8-8C85-03EFD5EF77C1}" dt="2022-02-16T08:12:36.814" v="5277" actId="478"/>
          <ac:cxnSpMkLst>
            <pc:docMk/>
            <pc:sldMk cId="3974557886" sldId="289"/>
            <ac:cxnSpMk id="9" creationId="{4C3E18EE-FAAF-4649-9FC9-DB2C26E3C324}"/>
          </ac:cxnSpMkLst>
        </pc:cxnChg>
        <pc:cxnChg chg="add del mod">
          <ac:chgData name="정근채" userId="bf3f9740-ba12-4a95-bdcd-7a89d0b0b3a3" providerId="ADAL" clId="{F239E158-A80B-4DF8-8C85-03EFD5EF77C1}" dt="2022-02-16T08:12:36.814" v="5277" actId="478"/>
          <ac:cxnSpMkLst>
            <pc:docMk/>
            <pc:sldMk cId="3974557886" sldId="289"/>
            <ac:cxnSpMk id="13" creationId="{01CBFB01-0171-4449-B5A2-DD2499002F2A}"/>
          </ac:cxnSpMkLst>
        </pc:cxnChg>
      </pc:sldChg>
      <pc:sldChg chg="modSp mod">
        <pc:chgData name="정근채" userId="bf3f9740-ba12-4a95-bdcd-7a89d0b0b3a3" providerId="ADAL" clId="{F239E158-A80B-4DF8-8C85-03EFD5EF77C1}" dt="2022-02-16T08:13:39.350" v="5280" actId="207"/>
        <pc:sldMkLst>
          <pc:docMk/>
          <pc:sldMk cId="3455122391" sldId="290"/>
        </pc:sldMkLst>
        <pc:spChg chg="mod">
          <ac:chgData name="정근채" userId="bf3f9740-ba12-4a95-bdcd-7a89d0b0b3a3" providerId="ADAL" clId="{F239E158-A80B-4DF8-8C85-03EFD5EF77C1}" dt="2022-02-16T08:13:39.350" v="5280" actId="207"/>
          <ac:spMkLst>
            <pc:docMk/>
            <pc:sldMk cId="3455122391" sldId="290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F239E158-A80B-4DF8-8C85-03EFD5EF77C1}" dt="2022-02-16T08:14:47.356" v="5291" actId="14100"/>
        <pc:sldMkLst>
          <pc:docMk/>
          <pc:sldMk cId="298226733" sldId="291"/>
        </pc:sldMkLst>
        <pc:spChg chg="add mod">
          <ac:chgData name="정근채" userId="bf3f9740-ba12-4a95-bdcd-7a89d0b0b3a3" providerId="ADAL" clId="{F239E158-A80B-4DF8-8C85-03EFD5EF77C1}" dt="2022-02-16T08:14:15.942" v="5282" actId="1035"/>
          <ac:spMkLst>
            <pc:docMk/>
            <pc:sldMk cId="298226733" sldId="291"/>
            <ac:spMk id="2" creationId="{6CDEF9FD-2012-456D-9DCF-C3728013433A}"/>
          </ac:spMkLst>
        </pc:spChg>
        <pc:spChg chg="add mod">
          <ac:chgData name="정근채" userId="bf3f9740-ba12-4a95-bdcd-7a89d0b0b3a3" providerId="ADAL" clId="{F239E158-A80B-4DF8-8C85-03EFD5EF77C1}" dt="2022-02-16T08:14:29.914" v="5287" actId="14100"/>
          <ac:spMkLst>
            <pc:docMk/>
            <pc:sldMk cId="298226733" sldId="291"/>
            <ac:spMk id="6" creationId="{786B749E-AE33-4D78-A381-2A934E724D53}"/>
          </ac:spMkLst>
        </pc:spChg>
        <pc:spChg chg="add mod">
          <ac:chgData name="정근채" userId="bf3f9740-ba12-4a95-bdcd-7a89d0b0b3a3" providerId="ADAL" clId="{F239E158-A80B-4DF8-8C85-03EFD5EF77C1}" dt="2022-02-16T08:14:31.716" v="5288" actId="571"/>
          <ac:spMkLst>
            <pc:docMk/>
            <pc:sldMk cId="298226733" sldId="291"/>
            <ac:spMk id="7" creationId="{054E18BE-D9F4-4DA3-9F17-36925333FF16}"/>
          </ac:spMkLst>
        </pc:spChg>
        <pc:spChg chg="add mod">
          <ac:chgData name="정근채" userId="bf3f9740-ba12-4a95-bdcd-7a89d0b0b3a3" providerId="ADAL" clId="{F239E158-A80B-4DF8-8C85-03EFD5EF77C1}" dt="2022-02-16T08:14:47.356" v="5291" actId="14100"/>
          <ac:spMkLst>
            <pc:docMk/>
            <pc:sldMk cId="298226733" sldId="291"/>
            <ac:spMk id="8" creationId="{6E0A6174-16BF-41BB-A3BA-CDE0F1E0F41E}"/>
          </ac:spMkLst>
        </pc:spChg>
      </pc:sldChg>
      <pc:sldChg chg="addSp modSp mod">
        <pc:chgData name="정근채" userId="bf3f9740-ba12-4a95-bdcd-7a89d0b0b3a3" providerId="ADAL" clId="{F239E158-A80B-4DF8-8C85-03EFD5EF77C1}" dt="2022-02-16T08:15:34.883" v="5298" actId="14100"/>
        <pc:sldMkLst>
          <pc:docMk/>
          <pc:sldMk cId="4123362612" sldId="292"/>
        </pc:sldMkLst>
        <pc:spChg chg="add mod">
          <ac:chgData name="정근채" userId="bf3f9740-ba12-4a95-bdcd-7a89d0b0b3a3" providerId="ADAL" clId="{F239E158-A80B-4DF8-8C85-03EFD5EF77C1}" dt="2022-02-16T08:15:29.825" v="5296" actId="1037"/>
          <ac:spMkLst>
            <pc:docMk/>
            <pc:sldMk cId="4123362612" sldId="292"/>
            <ac:spMk id="2" creationId="{1F00850E-A78E-46C9-B44D-62EF0485129A}"/>
          </ac:spMkLst>
        </pc:spChg>
        <pc:spChg chg="add mod">
          <ac:chgData name="정근채" userId="bf3f9740-ba12-4a95-bdcd-7a89d0b0b3a3" providerId="ADAL" clId="{F239E158-A80B-4DF8-8C85-03EFD5EF77C1}" dt="2022-02-16T08:15:34.883" v="5298" actId="14100"/>
          <ac:spMkLst>
            <pc:docMk/>
            <pc:sldMk cId="4123362612" sldId="292"/>
            <ac:spMk id="6" creationId="{56A3A032-2767-4C09-B16A-E5D05C0489D2}"/>
          </ac:spMkLst>
        </pc:spChg>
        <pc:picChg chg="mod">
          <ac:chgData name="정근채" userId="bf3f9740-ba12-4a95-bdcd-7a89d0b0b3a3" providerId="ADAL" clId="{F239E158-A80B-4DF8-8C85-03EFD5EF77C1}" dt="2022-02-03T05:49:14.981" v="5031" actId="1076"/>
          <ac:picMkLst>
            <pc:docMk/>
            <pc:sldMk cId="4123362612" sldId="292"/>
            <ac:picMk id="3" creationId="{F3802B61-BFAC-4684-875E-E6C03CFC2B11}"/>
          </ac:picMkLst>
        </pc:picChg>
      </pc:sldChg>
      <pc:sldChg chg="addSp modSp mod">
        <pc:chgData name="정근채" userId="bf3f9740-ba12-4a95-bdcd-7a89d0b0b3a3" providerId="ADAL" clId="{F239E158-A80B-4DF8-8C85-03EFD5EF77C1}" dt="2022-02-16T08:16:46.092" v="5309" actId="14100"/>
        <pc:sldMkLst>
          <pc:docMk/>
          <pc:sldMk cId="3986842100" sldId="293"/>
        </pc:sldMkLst>
        <pc:spChg chg="add mod">
          <ac:chgData name="정근채" userId="bf3f9740-ba12-4a95-bdcd-7a89d0b0b3a3" providerId="ADAL" clId="{F239E158-A80B-4DF8-8C85-03EFD5EF77C1}" dt="2022-02-16T08:16:46.092" v="5309" actId="14100"/>
          <ac:spMkLst>
            <pc:docMk/>
            <pc:sldMk cId="3986842100" sldId="293"/>
            <ac:spMk id="9" creationId="{6EE5D2D9-6E13-4F26-9EBE-E9FBFE16A737}"/>
          </ac:spMkLst>
        </pc:spChg>
        <pc:spChg chg="add mod">
          <ac:chgData name="정근채" userId="bf3f9740-ba12-4a95-bdcd-7a89d0b0b3a3" providerId="ADAL" clId="{F239E158-A80B-4DF8-8C85-03EFD5EF77C1}" dt="2022-02-16T08:16:43.139" v="5308" actId="14100"/>
          <ac:spMkLst>
            <pc:docMk/>
            <pc:sldMk cId="3986842100" sldId="293"/>
            <ac:spMk id="11" creationId="{307CA961-5729-44C4-96B5-8EBEDBD81EEC}"/>
          </ac:spMkLst>
        </pc:spChg>
      </pc:sldChg>
      <pc:sldChg chg="addSp delSp modSp mod">
        <pc:chgData name="정근채" userId="bf3f9740-ba12-4a95-bdcd-7a89d0b0b3a3" providerId="ADAL" clId="{F239E158-A80B-4DF8-8C85-03EFD5EF77C1}" dt="2022-02-16T08:17:49.442" v="5317" actId="1035"/>
        <pc:sldMkLst>
          <pc:docMk/>
          <pc:sldMk cId="2331033567" sldId="295"/>
        </pc:sldMkLst>
        <pc:spChg chg="add mod">
          <ac:chgData name="정근채" userId="bf3f9740-ba12-4a95-bdcd-7a89d0b0b3a3" providerId="ADAL" clId="{F239E158-A80B-4DF8-8C85-03EFD5EF77C1}" dt="2022-02-16T08:17:49.442" v="5317" actId="1035"/>
          <ac:spMkLst>
            <pc:docMk/>
            <pc:sldMk cId="2331033567" sldId="295"/>
            <ac:spMk id="2" creationId="{023A3959-EE7D-47C6-A33B-3215BDAF14BD}"/>
          </ac:spMkLst>
        </pc:spChg>
        <pc:spChg chg="add del mod">
          <ac:chgData name="정근채" userId="bf3f9740-ba12-4a95-bdcd-7a89d0b0b3a3" providerId="ADAL" clId="{F239E158-A80B-4DF8-8C85-03EFD5EF77C1}" dt="2022-02-16T08:17:13.911" v="5311"/>
          <ac:spMkLst>
            <pc:docMk/>
            <pc:sldMk cId="2331033567" sldId="295"/>
            <ac:spMk id="10" creationId="{A96CC0BF-B19E-46FE-B4CA-CFE237B2942E}"/>
          </ac:spMkLst>
        </pc:spChg>
        <pc:spChg chg="add del mod">
          <ac:chgData name="정근채" userId="bf3f9740-ba12-4a95-bdcd-7a89d0b0b3a3" providerId="ADAL" clId="{F239E158-A80B-4DF8-8C85-03EFD5EF77C1}" dt="2022-02-16T08:17:13.911" v="5311"/>
          <ac:spMkLst>
            <pc:docMk/>
            <pc:sldMk cId="2331033567" sldId="295"/>
            <ac:spMk id="12" creationId="{E11B4C65-6331-4343-B73E-F1B9319F6D69}"/>
          </ac:spMkLst>
        </pc:spChg>
        <pc:spChg chg="add mod">
          <ac:chgData name="정근채" userId="bf3f9740-ba12-4a95-bdcd-7a89d0b0b3a3" providerId="ADAL" clId="{F239E158-A80B-4DF8-8C85-03EFD5EF77C1}" dt="2022-02-16T08:17:49.442" v="5317" actId="1035"/>
          <ac:spMkLst>
            <pc:docMk/>
            <pc:sldMk cId="2331033567" sldId="295"/>
            <ac:spMk id="13" creationId="{E60F77A6-53CA-49D2-AC6D-F872970AE4C4}"/>
          </ac:spMkLst>
        </pc:spChg>
        <pc:picChg chg="add del mod">
          <ac:chgData name="정근채" userId="bf3f9740-ba12-4a95-bdcd-7a89d0b0b3a3" providerId="ADAL" clId="{F239E158-A80B-4DF8-8C85-03EFD5EF77C1}" dt="2022-02-16T08:17:13.911" v="5311"/>
          <ac:picMkLst>
            <pc:docMk/>
            <pc:sldMk cId="2331033567" sldId="295"/>
            <ac:picMk id="8" creationId="{CD354FE6-403D-4CAE-B783-1CCCF107DED2}"/>
          </ac:picMkLst>
        </pc:picChg>
      </pc:sldChg>
      <pc:sldChg chg="modSp mod">
        <pc:chgData name="정근채" userId="bf3f9740-ba12-4a95-bdcd-7a89d0b0b3a3" providerId="ADAL" clId="{F239E158-A80B-4DF8-8C85-03EFD5EF77C1}" dt="2022-02-16T08:18:56.582" v="5319" actId="207"/>
        <pc:sldMkLst>
          <pc:docMk/>
          <pc:sldMk cId="422170804" sldId="296"/>
        </pc:sldMkLst>
        <pc:spChg chg="mod">
          <ac:chgData name="정근채" userId="bf3f9740-ba12-4a95-bdcd-7a89d0b0b3a3" providerId="ADAL" clId="{F239E158-A80B-4DF8-8C85-03EFD5EF77C1}" dt="2022-02-16T08:18:56.582" v="5319" actId="207"/>
          <ac:spMkLst>
            <pc:docMk/>
            <pc:sldMk cId="422170804" sldId="29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8:24:18.878" v="5330" actId="207"/>
        <pc:sldMkLst>
          <pc:docMk/>
          <pc:sldMk cId="2382270280" sldId="297"/>
        </pc:sldMkLst>
        <pc:spChg chg="mod">
          <ac:chgData name="정근채" userId="bf3f9740-ba12-4a95-bdcd-7a89d0b0b3a3" providerId="ADAL" clId="{F239E158-A80B-4DF8-8C85-03EFD5EF77C1}" dt="2022-02-16T08:24:18.878" v="5330" actId="207"/>
          <ac:spMkLst>
            <pc:docMk/>
            <pc:sldMk cId="2382270280" sldId="29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05:35.341" v="5488" actId="20577"/>
        <pc:sldMkLst>
          <pc:docMk/>
          <pc:sldMk cId="2063975230" sldId="298"/>
        </pc:sldMkLst>
        <pc:spChg chg="mod">
          <ac:chgData name="정근채" userId="bf3f9740-ba12-4a95-bdcd-7a89d0b0b3a3" providerId="ADAL" clId="{F239E158-A80B-4DF8-8C85-03EFD5EF77C1}" dt="2022-02-16T09:05:35.341" v="5488" actId="20577"/>
          <ac:spMkLst>
            <pc:docMk/>
            <pc:sldMk cId="2063975230" sldId="29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8:26:10.810" v="5333" actId="207"/>
        <pc:sldMkLst>
          <pc:docMk/>
          <pc:sldMk cId="4009421018" sldId="299"/>
        </pc:sldMkLst>
        <pc:spChg chg="mod">
          <ac:chgData name="정근채" userId="bf3f9740-ba12-4a95-bdcd-7a89d0b0b3a3" providerId="ADAL" clId="{F239E158-A80B-4DF8-8C85-03EFD5EF77C1}" dt="2022-02-16T08:26:10.810" v="5333" actId="207"/>
          <ac:spMkLst>
            <pc:docMk/>
            <pc:sldMk cId="4009421018" sldId="29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8:28:25.024" v="5345" actId="207"/>
        <pc:sldMkLst>
          <pc:docMk/>
          <pc:sldMk cId="1030838728" sldId="300"/>
        </pc:sldMkLst>
        <pc:spChg chg="mod">
          <ac:chgData name="정근채" userId="bf3f9740-ba12-4a95-bdcd-7a89d0b0b3a3" providerId="ADAL" clId="{F239E158-A80B-4DF8-8C85-03EFD5EF77C1}" dt="2022-02-16T08:28:25.024" v="5345" actId="207"/>
          <ac:spMkLst>
            <pc:docMk/>
            <pc:sldMk cId="1030838728" sldId="300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F239E158-A80B-4DF8-8C85-03EFD5EF77C1}" dt="2022-02-16T08:29:57.708" v="5360" actId="1036"/>
        <pc:sldMkLst>
          <pc:docMk/>
          <pc:sldMk cId="1233029494" sldId="301"/>
        </pc:sldMkLst>
        <pc:spChg chg="add">
          <ac:chgData name="정근채" userId="bf3f9740-ba12-4a95-bdcd-7a89d0b0b3a3" providerId="ADAL" clId="{F239E158-A80B-4DF8-8C85-03EFD5EF77C1}" dt="2022-02-16T08:29:13.165" v="5346" actId="11529"/>
          <ac:spMkLst>
            <pc:docMk/>
            <pc:sldMk cId="1233029494" sldId="301"/>
            <ac:spMk id="2" creationId="{7B206D00-57D7-44F8-8811-398F5CBA9612}"/>
          </ac:spMkLst>
        </pc:spChg>
        <pc:spChg chg="add del">
          <ac:chgData name="정근채" userId="bf3f9740-ba12-4a95-bdcd-7a89d0b0b3a3" providerId="ADAL" clId="{F239E158-A80B-4DF8-8C85-03EFD5EF77C1}" dt="2022-02-16T08:29:39.613" v="5350" actId="22"/>
          <ac:spMkLst>
            <pc:docMk/>
            <pc:sldMk cId="1233029494" sldId="301"/>
            <ac:spMk id="7" creationId="{0B30CC1D-409E-4FB8-BBA2-FC4D79575F08}"/>
          </ac:spMkLst>
        </pc:spChg>
        <pc:spChg chg="add mod">
          <ac:chgData name="정근채" userId="bf3f9740-ba12-4a95-bdcd-7a89d0b0b3a3" providerId="ADAL" clId="{F239E158-A80B-4DF8-8C85-03EFD5EF77C1}" dt="2022-02-16T08:29:57.708" v="5360" actId="1036"/>
          <ac:spMkLst>
            <pc:docMk/>
            <pc:sldMk cId="1233029494" sldId="301"/>
            <ac:spMk id="10" creationId="{3B2C0E43-747B-4E19-8A7C-BA5A2F20B193}"/>
          </ac:spMkLst>
        </pc:spChg>
      </pc:sldChg>
      <pc:sldChg chg="addSp modSp mod">
        <pc:chgData name="정근채" userId="bf3f9740-ba12-4a95-bdcd-7a89d0b0b3a3" providerId="ADAL" clId="{F239E158-A80B-4DF8-8C85-03EFD5EF77C1}" dt="2022-02-16T08:30:45.624" v="5391" actId="1035"/>
        <pc:sldMkLst>
          <pc:docMk/>
          <pc:sldMk cId="2087699713" sldId="302"/>
        </pc:sldMkLst>
        <pc:spChg chg="add mod">
          <ac:chgData name="정근채" userId="bf3f9740-ba12-4a95-bdcd-7a89d0b0b3a3" providerId="ADAL" clId="{F239E158-A80B-4DF8-8C85-03EFD5EF77C1}" dt="2022-02-16T08:30:18.867" v="5383" actId="1038"/>
          <ac:spMkLst>
            <pc:docMk/>
            <pc:sldMk cId="2087699713" sldId="302"/>
            <ac:spMk id="6" creationId="{F5FD1C2C-511C-4F80-905B-24D903DF6B21}"/>
          </ac:spMkLst>
        </pc:spChg>
        <pc:spChg chg="add mod">
          <ac:chgData name="정근채" userId="bf3f9740-ba12-4a95-bdcd-7a89d0b0b3a3" providerId="ADAL" clId="{F239E158-A80B-4DF8-8C85-03EFD5EF77C1}" dt="2022-02-16T08:30:45.624" v="5391" actId="1035"/>
          <ac:spMkLst>
            <pc:docMk/>
            <pc:sldMk cId="2087699713" sldId="302"/>
            <ac:spMk id="7" creationId="{1AAB1A63-298A-4455-B727-5E92621861BC}"/>
          </ac:spMkLst>
        </pc:spChg>
      </pc:sldChg>
      <pc:sldChg chg="modSp mod">
        <pc:chgData name="정근채" userId="bf3f9740-ba12-4a95-bdcd-7a89d0b0b3a3" providerId="ADAL" clId="{F239E158-A80B-4DF8-8C85-03EFD5EF77C1}" dt="2022-02-16T09:07:19.235" v="5503" actId="20577"/>
        <pc:sldMkLst>
          <pc:docMk/>
          <pc:sldMk cId="2636294688" sldId="303"/>
        </pc:sldMkLst>
        <pc:spChg chg="mod">
          <ac:chgData name="정근채" userId="bf3f9740-ba12-4a95-bdcd-7a89d0b0b3a3" providerId="ADAL" clId="{F239E158-A80B-4DF8-8C85-03EFD5EF77C1}" dt="2022-02-16T09:07:19.235" v="5503" actId="20577"/>
          <ac:spMkLst>
            <pc:docMk/>
            <pc:sldMk cId="2636294688" sldId="30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8:33:52.050" v="5399" actId="207"/>
        <pc:sldMkLst>
          <pc:docMk/>
          <pc:sldMk cId="2571139770" sldId="304"/>
        </pc:sldMkLst>
        <pc:spChg chg="mod">
          <ac:chgData name="정근채" userId="bf3f9740-ba12-4a95-bdcd-7a89d0b0b3a3" providerId="ADAL" clId="{F239E158-A80B-4DF8-8C85-03EFD5EF77C1}" dt="2022-02-16T08:33:52.050" v="5399" actId="207"/>
          <ac:spMkLst>
            <pc:docMk/>
            <pc:sldMk cId="2571139770" sldId="30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8:39:08.236" v="5433" actId="6549"/>
        <pc:sldMkLst>
          <pc:docMk/>
          <pc:sldMk cId="616396573" sldId="305"/>
        </pc:sldMkLst>
        <pc:spChg chg="mod">
          <ac:chgData name="정근채" userId="bf3f9740-ba12-4a95-bdcd-7a89d0b0b3a3" providerId="ADAL" clId="{F239E158-A80B-4DF8-8C85-03EFD5EF77C1}" dt="2022-02-16T08:39:08.236" v="5433" actId="6549"/>
          <ac:spMkLst>
            <pc:docMk/>
            <pc:sldMk cId="616396573" sldId="305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F239E158-A80B-4DF8-8C85-03EFD5EF77C1}" dt="2022-02-16T08:36:10.235" v="5421" actId="1076"/>
        <pc:sldMkLst>
          <pc:docMk/>
          <pc:sldMk cId="938593390" sldId="306"/>
        </pc:sldMkLst>
        <pc:spChg chg="add del">
          <ac:chgData name="정근채" userId="bf3f9740-ba12-4a95-bdcd-7a89d0b0b3a3" providerId="ADAL" clId="{F239E158-A80B-4DF8-8C85-03EFD5EF77C1}" dt="2022-02-16T08:35:09.142" v="5402" actId="22"/>
          <ac:spMkLst>
            <pc:docMk/>
            <pc:sldMk cId="938593390" sldId="306"/>
            <ac:spMk id="6" creationId="{0FBEBCE7-028D-49D7-8275-38589C6B8B27}"/>
          </ac:spMkLst>
        </pc:spChg>
        <pc:spChg chg="add del">
          <ac:chgData name="정근채" userId="bf3f9740-ba12-4a95-bdcd-7a89d0b0b3a3" providerId="ADAL" clId="{F239E158-A80B-4DF8-8C85-03EFD5EF77C1}" dt="2022-02-16T08:35:11.191" v="5404" actId="22"/>
          <ac:spMkLst>
            <pc:docMk/>
            <pc:sldMk cId="938593390" sldId="306"/>
            <ac:spMk id="8" creationId="{B684C0D2-6D92-4272-A967-5C310EEE1C8C}"/>
          </ac:spMkLst>
        </pc:spChg>
        <pc:spChg chg="add mod">
          <ac:chgData name="정근채" userId="bf3f9740-ba12-4a95-bdcd-7a89d0b0b3a3" providerId="ADAL" clId="{F239E158-A80B-4DF8-8C85-03EFD5EF77C1}" dt="2022-02-16T08:36:10.235" v="5421" actId="1076"/>
          <ac:spMkLst>
            <pc:docMk/>
            <pc:sldMk cId="938593390" sldId="306"/>
            <ac:spMk id="10" creationId="{035D3C4D-C1AB-46C9-BCCA-D049895ADC1F}"/>
          </ac:spMkLst>
        </pc:spChg>
        <pc:spChg chg="add">
          <ac:chgData name="정근채" userId="bf3f9740-ba12-4a95-bdcd-7a89d0b0b3a3" providerId="ADAL" clId="{F239E158-A80B-4DF8-8C85-03EFD5EF77C1}" dt="2022-02-16T08:35:27.979" v="5411" actId="11529"/>
          <ac:spMkLst>
            <pc:docMk/>
            <pc:sldMk cId="938593390" sldId="306"/>
            <ac:spMk id="11" creationId="{95D22620-B98D-47E5-9607-0D2EC73040F4}"/>
          </ac:spMkLst>
        </pc:spChg>
        <pc:spChg chg="add mod">
          <ac:chgData name="정근채" userId="bf3f9740-ba12-4a95-bdcd-7a89d0b0b3a3" providerId="ADAL" clId="{F239E158-A80B-4DF8-8C85-03EFD5EF77C1}" dt="2022-02-16T08:35:38.446" v="5414" actId="14100"/>
          <ac:spMkLst>
            <pc:docMk/>
            <pc:sldMk cId="938593390" sldId="306"/>
            <ac:spMk id="12" creationId="{E0D64048-A156-4FE0-A7DB-7B7A3126139D}"/>
          </ac:spMkLst>
        </pc:spChg>
        <pc:cxnChg chg="add">
          <ac:chgData name="정근채" userId="bf3f9740-ba12-4a95-bdcd-7a89d0b0b3a3" providerId="ADAL" clId="{F239E158-A80B-4DF8-8C85-03EFD5EF77C1}" dt="2022-02-16T08:35:48.821" v="5415" actId="11529"/>
          <ac:cxnSpMkLst>
            <pc:docMk/>
            <pc:sldMk cId="938593390" sldId="306"/>
            <ac:cxnSpMk id="14" creationId="{17255107-669D-497F-A87E-9C9E0FE178E3}"/>
          </ac:cxnSpMkLst>
        </pc:cxnChg>
      </pc:sldChg>
      <pc:sldChg chg="addSp delSp modSp mod">
        <pc:chgData name="정근채" userId="bf3f9740-ba12-4a95-bdcd-7a89d0b0b3a3" providerId="ADAL" clId="{F239E158-A80B-4DF8-8C85-03EFD5EF77C1}" dt="2022-02-16T08:39:00.119" v="5432" actId="207"/>
        <pc:sldMkLst>
          <pc:docMk/>
          <pc:sldMk cId="3693797731" sldId="307"/>
        </pc:sldMkLst>
        <pc:spChg chg="add">
          <ac:chgData name="정근채" userId="bf3f9740-ba12-4a95-bdcd-7a89d0b0b3a3" providerId="ADAL" clId="{F239E158-A80B-4DF8-8C85-03EFD5EF77C1}" dt="2022-02-16T08:37:13.648" v="5422" actId="11529"/>
          <ac:spMkLst>
            <pc:docMk/>
            <pc:sldMk cId="3693797731" sldId="307"/>
            <ac:spMk id="2" creationId="{4F95D7A8-B6C2-492F-ACC1-1A4023405999}"/>
          </ac:spMkLst>
        </pc:spChg>
        <pc:spChg chg="add del">
          <ac:chgData name="정근채" userId="bf3f9740-ba12-4a95-bdcd-7a89d0b0b3a3" providerId="ADAL" clId="{F239E158-A80B-4DF8-8C85-03EFD5EF77C1}" dt="2022-02-03T05:55:40.489" v="5039" actId="478"/>
          <ac:spMkLst>
            <pc:docMk/>
            <pc:sldMk cId="3693797731" sldId="307"/>
            <ac:spMk id="2" creationId="{BEA615CE-755E-4CD4-8F0C-5C902C49DEB3}"/>
          </ac:spMkLst>
        </pc:spChg>
        <pc:spChg chg="add mod">
          <ac:chgData name="정근채" userId="bf3f9740-ba12-4a95-bdcd-7a89d0b0b3a3" providerId="ADAL" clId="{F239E158-A80B-4DF8-8C85-03EFD5EF77C1}" dt="2022-02-03T05:55:37.001" v="5037" actId="14100"/>
          <ac:spMkLst>
            <pc:docMk/>
            <pc:sldMk cId="3693797731" sldId="307"/>
            <ac:spMk id="6" creationId="{A47EAB50-B426-49F0-9706-40AA7699FC19}"/>
          </ac:spMkLst>
        </pc:spChg>
        <pc:spChg chg="add mod">
          <ac:chgData name="정근채" userId="bf3f9740-ba12-4a95-bdcd-7a89d0b0b3a3" providerId="ADAL" clId="{F239E158-A80B-4DF8-8C85-03EFD5EF77C1}" dt="2022-02-03T05:55:44.590" v="5040" actId="571"/>
          <ac:spMkLst>
            <pc:docMk/>
            <pc:sldMk cId="3693797731" sldId="307"/>
            <ac:spMk id="7" creationId="{6E6A24A7-9D21-4DD8-B183-9BEA006CE981}"/>
          </ac:spMkLst>
        </pc:spChg>
        <pc:spChg chg="add mod">
          <ac:chgData name="정근채" userId="bf3f9740-ba12-4a95-bdcd-7a89d0b0b3a3" providerId="ADAL" clId="{F239E158-A80B-4DF8-8C85-03EFD5EF77C1}" dt="2022-02-03T05:56:38.457" v="5053" actId="208"/>
          <ac:spMkLst>
            <pc:docMk/>
            <pc:sldMk cId="3693797731" sldId="307"/>
            <ac:spMk id="8" creationId="{A3956A5E-B567-41D9-8322-2F48D94085C8}"/>
          </ac:spMkLst>
        </pc:spChg>
        <pc:spChg chg="add mod">
          <ac:chgData name="정근채" userId="bf3f9740-ba12-4a95-bdcd-7a89d0b0b3a3" providerId="ADAL" clId="{F239E158-A80B-4DF8-8C85-03EFD5EF77C1}" dt="2022-02-03T05:55:53.176" v="5046" actId="571"/>
          <ac:spMkLst>
            <pc:docMk/>
            <pc:sldMk cId="3693797731" sldId="307"/>
            <ac:spMk id="10" creationId="{997E6346-45D1-4011-8518-FB842E7A1DB1}"/>
          </ac:spMkLst>
        </pc:spChg>
        <pc:spChg chg="add mod">
          <ac:chgData name="정근채" userId="bf3f9740-ba12-4a95-bdcd-7a89d0b0b3a3" providerId="ADAL" clId="{F239E158-A80B-4DF8-8C85-03EFD5EF77C1}" dt="2022-02-03T05:55:59.618" v="5052" actId="1036"/>
          <ac:spMkLst>
            <pc:docMk/>
            <pc:sldMk cId="3693797731" sldId="307"/>
            <ac:spMk id="11" creationId="{8C4A2736-FF4B-494E-B6C6-3988AD74F125}"/>
          </ac:spMkLst>
        </pc:spChg>
        <pc:spChg chg="add del">
          <ac:chgData name="정근채" userId="bf3f9740-ba12-4a95-bdcd-7a89d0b0b3a3" providerId="ADAL" clId="{F239E158-A80B-4DF8-8C85-03EFD5EF77C1}" dt="2022-02-16T08:37:58.112" v="5424" actId="22"/>
          <ac:spMkLst>
            <pc:docMk/>
            <pc:sldMk cId="3693797731" sldId="307"/>
            <ac:spMk id="12" creationId="{542D5A82-6495-4854-93EB-A3551FF969DC}"/>
          </ac:spMkLst>
        </pc:spChg>
        <pc:spChg chg="add mod">
          <ac:chgData name="정근채" userId="bf3f9740-ba12-4a95-bdcd-7a89d0b0b3a3" providerId="ADAL" clId="{F239E158-A80B-4DF8-8C85-03EFD5EF77C1}" dt="2022-02-16T08:39:00.119" v="5432" actId="207"/>
          <ac:spMkLst>
            <pc:docMk/>
            <pc:sldMk cId="3693797731" sldId="307"/>
            <ac:spMk id="13" creationId="{975A4027-A66A-4284-A476-FE416B80FF68}"/>
          </ac:spMkLst>
        </pc:spChg>
        <pc:picChg chg="mod">
          <ac:chgData name="정근채" userId="bf3f9740-ba12-4a95-bdcd-7a89d0b0b3a3" providerId="ADAL" clId="{F239E158-A80B-4DF8-8C85-03EFD5EF77C1}" dt="2022-02-03T05:55:38.193" v="5038" actId="1076"/>
          <ac:picMkLst>
            <pc:docMk/>
            <pc:sldMk cId="3693797731" sldId="307"/>
            <ac:picMk id="3" creationId="{27F025B8-2F2B-43B9-A2F0-110BEAD36C94}"/>
          </ac:picMkLst>
        </pc:picChg>
        <pc:picChg chg="add mod">
          <ac:chgData name="정근채" userId="bf3f9740-ba12-4a95-bdcd-7a89d0b0b3a3" providerId="ADAL" clId="{F239E158-A80B-4DF8-8C85-03EFD5EF77C1}" dt="2022-02-03T05:55:53.176" v="5046" actId="571"/>
          <ac:picMkLst>
            <pc:docMk/>
            <pc:sldMk cId="3693797731" sldId="307"/>
            <ac:picMk id="9" creationId="{F68631AD-B2BF-4660-8912-D619A1C607A7}"/>
          </ac:picMkLst>
        </pc:picChg>
      </pc:sldChg>
      <pc:sldChg chg="modSp mod">
        <pc:chgData name="정근채" userId="bf3f9740-ba12-4a95-bdcd-7a89d0b0b3a3" providerId="ADAL" clId="{F239E158-A80B-4DF8-8C85-03EFD5EF77C1}" dt="2022-02-16T08:40:36.650" v="5436" actId="207"/>
        <pc:sldMkLst>
          <pc:docMk/>
          <pc:sldMk cId="3790684688" sldId="308"/>
        </pc:sldMkLst>
        <pc:spChg chg="mod">
          <ac:chgData name="정근채" userId="bf3f9740-ba12-4a95-bdcd-7a89d0b0b3a3" providerId="ADAL" clId="{F239E158-A80B-4DF8-8C85-03EFD5EF77C1}" dt="2022-02-16T08:40:36.650" v="5436" actId="207"/>
          <ac:spMkLst>
            <pc:docMk/>
            <pc:sldMk cId="3790684688" sldId="30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08:09.098" v="5508" actId="1076"/>
        <pc:sldMkLst>
          <pc:docMk/>
          <pc:sldMk cId="221047436" sldId="309"/>
        </pc:sldMkLst>
        <pc:spChg chg="mod">
          <ac:chgData name="정근채" userId="bf3f9740-ba12-4a95-bdcd-7a89d0b0b3a3" providerId="ADAL" clId="{F239E158-A80B-4DF8-8C85-03EFD5EF77C1}" dt="2022-02-16T09:07:42.921" v="5504"/>
          <ac:spMkLst>
            <pc:docMk/>
            <pc:sldMk cId="221047436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2-16T09:08:06.138" v="5507" actId="1076"/>
          <ac:spMkLst>
            <pc:docMk/>
            <pc:sldMk cId="221047436" sldId="309"/>
            <ac:spMk id="8" creationId="{BBE21CFD-55D1-40EA-B651-AE3A53301333}"/>
          </ac:spMkLst>
        </pc:spChg>
        <pc:spChg chg="mod">
          <ac:chgData name="정근채" userId="bf3f9740-ba12-4a95-bdcd-7a89d0b0b3a3" providerId="ADAL" clId="{F239E158-A80B-4DF8-8C85-03EFD5EF77C1}" dt="2022-02-16T09:08:06.138" v="5507" actId="1076"/>
          <ac:spMkLst>
            <pc:docMk/>
            <pc:sldMk cId="221047436" sldId="309"/>
            <ac:spMk id="11" creationId="{DF2B9B9A-7285-4155-9D90-1C422D0A6A83}"/>
          </ac:spMkLst>
        </pc:spChg>
        <pc:spChg chg="mod">
          <ac:chgData name="정근채" userId="bf3f9740-ba12-4a95-bdcd-7a89d0b0b3a3" providerId="ADAL" clId="{F239E158-A80B-4DF8-8C85-03EFD5EF77C1}" dt="2022-02-16T09:08:06.138" v="5507" actId="1076"/>
          <ac:spMkLst>
            <pc:docMk/>
            <pc:sldMk cId="221047436" sldId="309"/>
            <ac:spMk id="15" creationId="{44F00262-3FC9-4173-8CD0-161A62F9E8B7}"/>
          </ac:spMkLst>
        </pc:spChg>
        <pc:picChg chg="mod">
          <ac:chgData name="정근채" userId="bf3f9740-ba12-4a95-bdcd-7a89d0b0b3a3" providerId="ADAL" clId="{F239E158-A80B-4DF8-8C85-03EFD5EF77C1}" dt="2022-02-16T09:08:06.138" v="5507" actId="1076"/>
          <ac:picMkLst>
            <pc:docMk/>
            <pc:sldMk cId="221047436" sldId="309"/>
            <ac:picMk id="7" creationId="{FE7AA000-9424-40E8-B479-B32A0C2FD55D}"/>
          </ac:picMkLst>
        </pc:picChg>
        <pc:picChg chg="mod">
          <ac:chgData name="정근채" userId="bf3f9740-ba12-4a95-bdcd-7a89d0b0b3a3" providerId="ADAL" clId="{F239E158-A80B-4DF8-8C85-03EFD5EF77C1}" dt="2022-02-16T09:08:06.138" v="5507" actId="1076"/>
          <ac:picMkLst>
            <pc:docMk/>
            <pc:sldMk cId="221047436" sldId="309"/>
            <ac:picMk id="10" creationId="{C60A4A01-A041-425A-A667-0480C69A48DE}"/>
          </ac:picMkLst>
        </pc:picChg>
        <pc:cxnChg chg="mod">
          <ac:chgData name="정근채" userId="bf3f9740-ba12-4a95-bdcd-7a89d0b0b3a3" providerId="ADAL" clId="{F239E158-A80B-4DF8-8C85-03EFD5EF77C1}" dt="2022-02-16T09:08:09.098" v="5508" actId="1076"/>
          <ac:cxnSpMkLst>
            <pc:docMk/>
            <pc:sldMk cId="221047436" sldId="309"/>
            <ac:cxnSpMk id="17" creationId="{2C764B39-F576-46E5-B3C6-A8DCB0DCA640}"/>
          </ac:cxnSpMkLst>
        </pc:cxnChg>
      </pc:sldChg>
      <pc:sldChg chg="modSp mod">
        <pc:chgData name="정근채" userId="bf3f9740-ba12-4a95-bdcd-7a89d0b0b3a3" providerId="ADAL" clId="{F239E158-A80B-4DF8-8C85-03EFD5EF77C1}" dt="2022-02-16T09:10:34.533" v="5586" actId="58"/>
        <pc:sldMkLst>
          <pc:docMk/>
          <pc:sldMk cId="1189204022" sldId="310"/>
        </pc:sldMkLst>
        <pc:spChg chg="mod">
          <ac:chgData name="정근채" userId="bf3f9740-ba12-4a95-bdcd-7a89d0b0b3a3" providerId="ADAL" clId="{F239E158-A80B-4DF8-8C85-03EFD5EF77C1}" dt="2022-02-16T09:10:34.533" v="5586" actId="58"/>
          <ac:spMkLst>
            <pc:docMk/>
            <pc:sldMk cId="1189204022" sldId="31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12:36.286" v="5645"/>
        <pc:sldMkLst>
          <pc:docMk/>
          <pc:sldMk cId="3501511662" sldId="311"/>
        </pc:sldMkLst>
        <pc:spChg chg="mod">
          <ac:chgData name="정근채" userId="bf3f9740-ba12-4a95-bdcd-7a89d0b0b3a3" providerId="ADAL" clId="{F239E158-A80B-4DF8-8C85-03EFD5EF77C1}" dt="2022-02-16T09:12:36.286" v="5645"/>
          <ac:spMkLst>
            <pc:docMk/>
            <pc:sldMk cId="3501511662" sldId="311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16T09:11:20.089" v="5589" actId="1036"/>
          <ac:picMkLst>
            <pc:docMk/>
            <pc:sldMk cId="3501511662" sldId="311"/>
            <ac:picMk id="11" creationId="{F24FFBBD-1E21-4335-8B43-E04F51600CCF}"/>
          </ac:picMkLst>
        </pc:picChg>
      </pc:sldChg>
      <pc:sldChg chg="modSp mod">
        <pc:chgData name="정근채" userId="bf3f9740-ba12-4a95-bdcd-7a89d0b0b3a3" providerId="ADAL" clId="{F239E158-A80B-4DF8-8C85-03EFD5EF77C1}" dt="2022-02-16T09:16:37.974" v="5911" actId="12"/>
        <pc:sldMkLst>
          <pc:docMk/>
          <pc:sldMk cId="3578759536" sldId="312"/>
        </pc:sldMkLst>
        <pc:spChg chg="mod">
          <ac:chgData name="정근채" userId="bf3f9740-ba12-4a95-bdcd-7a89d0b0b3a3" providerId="ADAL" clId="{F239E158-A80B-4DF8-8C85-03EFD5EF77C1}" dt="2022-02-16T09:16:37.974" v="5911" actId="12"/>
          <ac:spMkLst>
            <pc:docMk/>
            <pc:sldMk cId="3578759536" sldId="31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19:28.463" v="5925" actId="6549"/>
        <pc:sldMkLst>
          <pc:docMk/>
          <pc:sldMk cId="1193683806" sldId="313"/>
        </pc:sldMkLst>
        <pc:spChg chg="mod">
          <ac:chgData name="정근채" userId="bf3f9740-ba12-4a95-bdcd-7a89d0b0b3a3" providerId="ADAL" clId="{F239E158-A80B-4DF8-8C85-03EFD5EF77C1}" dt="2022-02-16T09:19:28.463" v="5925" actId="6549"/>
          <ac:spMkLst>
            <pc:docMk/>
            <pc:sldMk cId="1193683806" sldId="31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19:33.592" v="5927" actId="6549"/>
        <pc:sldMkLst>
          <pc:docMk/>
          <pc:sldMk cId="2764288050" sldId="314"/>
        </pc:sldMkLst>
        <pc:spChg chg="mod">
          <ac:chgData name="정근채" userId="bf3f9740-ba12-4a95-bdcd-7a89d0b0b3a3" providerId="ADAL" clId="{F239E158-A80B-4DF8-8C85-03EFD5EF77C1}" dt="2022-02-16T09:19:33.592" v="5927" actId="6549"/>
          <ac:spMkLst>
            <pc:docMk/>
            <pc:sldMk cId="2764288050" sldId="31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21:12.011" v="5934" actId="207"/>
        <pc:sldMkLst>
          <pc:docMk/>
          <pc:sldMk cId="297719221" sldId="315"/>
        </pc:sldMkLst>
        <pc:spChg chg="mod">
          <ac:chgData name="정근채" userId="bf3f9740-ba12-4a95-bdcd-7a89d0b0b3a3" providerId="ADAL" clId="{F239E158-A80B-4DF8-8C85-03EFD5EF77C1}" dt="2022-02-16T09:21:12.011" v="5934" actId="207"/>
          <ac:spMkLst>
            <pc:docMk/>
            <pc:sldMk cId="297719221" sldId="31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21:35.389" v="5935" actId="207"/>
        <pc:sldMkLst>
          <pc:docMk/>
          <pc:sldMk cId="154325626" sldId="316"/>
        </pc:sldMkLst>
        <pc:spChg chg="mod">
          <ac:chgData name="정근채" userId="bf3f9740-ba12-4a95-bdcd-7a89d0b0b3a3" providerId="ADAL" clId="{F239E158-A80B-4DF8-8C85-03EFD5EF77C1}" dt="2022-02-16T09:21:35.389" v="5935" actId="207"/>
          <ac:spMkLst>
            <pc:docMk/>
            <pc:sldMk cId="154325626" sldId="31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22:07.377" v="5937" actId="207"/>
        <pc:sldMkLst>
          <pc:docMk/>
          <pc:sldMk cId="76573210" sldId="317"/>
        </pc:sldMkLst>
        <pc:spChg chg="mod">
          <ac:chgData name="정근채" userId="bf3f9740-ba12-4a95-bdcd-7a89d0b0b3a3" providerId="ADAL" clId="{F239E158-A80B-4DF8-8C85-03EFD5EF77C1}" dt="2022-02-16T09:22:07.377" v="5937" actId="207"/>
          <ac:spMkLst>
            <pc:docMk/>
            <pc:sldMk cId="76573210" sldId="31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22:58.109" v="5941" actId="207"/>
        <pc:sldMkLst>
          <pc:docMk/>
          <pc:sldMk cId="1281347693" sldId="318"/>
        </pc:sldMkLst>
        <pc:spChg chg="mod">
          <ac:chgData name="정근채" userId="bf3f9740-ba12-4a95-bdcd-7a89d0b0b3a3" providerId="ADAL" clId="{F239E158-A80B-4DF8-8C85-03EFD5EF77C1}" dt="2022-02-16T09:22:58.109" v="5941" actId="207"/>
          <ac:spMkLst>
            <pc:docMk/>
            <pc:sldMk cId="1281347693" sldId="31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23:48.401" v="5944" actId="207"/>
        <pc:sldMkLst>
          <pc:docMk/>
          <pc:sldMk cId="2291036760" sldId="319"/>
        </pc:sldMkLst>
        <pc:spChg chg="mod">
          <ac:chgData name="정근채" userId="bf3f9740-ba12-4a95-bdcd-7a89d0b0b3a3" providerId="ADAL" clId="{F239E158-A80B-4DF8-8C85-03EFD5EF77C1}" dt="2022-02-16T09:23:48.401" v="5944" actId="207"/>
          <ac:spMkLst>
            <pc:docMk/>
            <pc:sldMk cId="2291036760" sldId="31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24:21.447" v="5945" actId="207"/>
        <pc:sldMkLst>
          <pc:docMk/>
          <pc:sldMk cId="2248246081" sldId="320"/>
        </pc:sldMkLst>
        <pc:spChg chg="mod">
          <ac:chgData name="정근채" userId="bf3f9740-ba12-4a95-bdcd-7a89d0b0b3a3" providerId="ADAL" clId="{F239E158-A80B-4DF8-8C85-03EFD5EF77C1}" dt="2022-02-16T09:24:21.447" v="5945" actId="207"/>
          <ac:spMkLst>
            <pc:docMk/>
            <pc:sldMk cId="2248246081" sldId="32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F239E158-A80B-4DF8-8C85-03EFD5EF77C1}" dt="2022-02-16T09:24:31.718" v="5946" actId="207"/>
        <pc:sldMkLst>
          <pc:docMk/>
          <pc:sldMk cId="4262363854" sldId="321"/>
        </pc:sldMkLst>
        <pc:spChg chg="mod">
          <ac:chgData name="정근채" userId="bf3f9740-ba12-4a95-bdcd-7a89d0b0b3a3" providerId="ADAL" clId="{F239E158-A80B-4DF8-8C85-03EFD5EF77C1}" dt="2022-02-16T09:24:31.718" v="5946" actId="207"/>
          <ac:spMkLst>
            <pc:docMk/>
            <pc:sldMk cId="4262363854" sldId="321"/>
            <ac:spMk id="3" creationId="{04DA367E-3D64-4210-90DC-180FE1F5BFCC}"/>
          </ac:spMkLst>
        </pc:spChg>
      </pc:sldChg>
      <pc:sldChg chg="delSp modSp add del mod">
        <pc:chgData name="정근채" userId="bf3f9740-ba12-4a95-bdcd-7a89d0b0b3a3" providerId="ADAL" clId="{F239E158-A80B-4DF8-8C85-03EFD5EF77C1}" dt="2022-01-26T06:09:59.300" v="999" actId="2696"/>
        <pc:sldMkLst>
          <pc:docMk/>
          <pc:sldMk cId="1137713297" sldId="322"/>
        </pc:sldMkLst>
        <pc:spChg chg="mod">
          <ac:chgData name="정근채" userId="bf3f9740-ba12-4a95-bdcd-7a89d0b0b3a3" providerId="ADAL" clId="{F239E158-A80B-4DF8-8C85-03EFD5EF77C1}" dt="2022-01-24T08:41:36.157" v="90" actId="207"/>
          <ac:spMkLst>
            <pc:docMk/>
            <pc:sldMk cId="1137713297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6:09:28.093" v="998" actId="207"/>
          <ac:spMkLst>
            <pc:docMk/>
            <pc:sldMk cId="1137713297" sldId="322"/>
            <ac:spMk id="3" creationId="{04DA367E-3D64-4210-90DC-180FE1F5BFCC}"/>
          </ac:spMkLst>
        </pc:spChg>
        <pc:picChg chg="del">
          <ac:chgData name="정근채" userId="bf3f9740-ba12-4a95-bdcd-7a89d0b0b3a3" providerId="ADAL" clId="{F239E158-A80B-4DF8-8C85-03EFD5EF77C1}" dt="2022-01-24T08:38:26.510" v="12" actId="478"/>
          <ac:picMkLst>
            <pc:docMk/>
            <pc:sldMk cId="1137713297" sldId="322"/>
            <ac:picMk id="7" creationId="{9F865A66-005C-4E8B-8F31-CA6F9E1E3187}"/>
          </ac:picMkLst>
        </pc:picChg>
      </pc:sldChg>
      <pc:sldChg chg="modSp add mod">
        <pc:chgData name="정근채" userId="bf3f9740-ba12-4a95-bdcd-7a89d0b0b3a3" providerId="ADAL" clId="{F239E158-A80B-4DF8-8C85-03EFD5EF77C1}" dt="2022-02-16T09:28:25.317" v="5950" actId="207"/>
        <pc:sldMkLst>
          <pc:docMk/>
          <pc:sldMk cId="1225635630" sldId="322"/>
        </pc:sldMkLst>
        <pc:spChg chg="mod">
          <ac:chgData name="정근채" userId="bf3f9740-ba12-4a95-bdcd-7a89d0b0b3a3" providerId="ADAL" clId="{F239E158-A80B-4DF8-8C85-03EFD5EF77C1}" dt="2022-02-16T09:28:25.317" v="5950" actId="207"/>
          <ac:spMkLst>
            <pc:docMk/>
            <pc:sldMk cId="1225635630" sldId="322"/>
            <ac:spMk id="3" creationId="{04DA367E-3D64-4210-90DC-180FE1F5BFCC}"/>
          </ac:spMkLst>
        </pc:spChg>
      </pc:sldChg>
      <pc:sldChg chg="modSp add del mod ord">
        <pc:chgData name="정근채" userId="bf3f9740-ba12-4a95-bdcd-7a89d0b0b3a3" providerId="ADAL" clId="{F239E158-A80B-4DF8-8C85-03EFD5EF77C1}" dt="2022-01-28T08:34:50.764" v="4969" actId="2696"/>
        <pc:sldMkLst>
          <pc:docMk/>
          <pc:sldMk cId="3163459561" sldId="322"/>
        </pc:sldMkLst>
        <pc:spChg chg="mod">
          <ac:chgData name="정근채" userId="bf3f9740-ba12-4a95-bdcd-7a89d0b0b3a3" providerId="ADAL" clId="{F239E158-A80B-4DF8-8C85-03EFD5EF77C1}" dt="2022-01-26T06:10:24.860" v="1001" actId="207"/>
          <ac:spMkLst>
            <pc:docMk/>
            <pc:sldMk cId="3163459561" sldId="322"/>
            <ac:spMk id="5" creationId="{864FABE7-5D73-4BB8-8C5F-49D50641504A}"/>
          </ac:spMkLst>
        </pc:spChg>
      </pc:sldChg>
      <pc:sldChg chg="addSp modSp add del mod">
        <pc:chgData name="정근채" userId="bf3f9740-ba12-4a95-bdcd-7a89d0b0b3a3" providerId="ADAL" clId="{F239E158-A80B-4DF8-8C85-03EFD5EF77C1}" dt="2022-01-26T06:09:59.300" v="999" actId="2696"/>
        <pc:sldMkLst>
          <pc:docMk/>
          <pc:sldMk cId="184063137" sldId="323"/>
        </pc:sldMkLst>
        <pc:spChg chg="mod">
          <ac:chgData name="정근채" userId="bf3f9740-ba12-4a95-bdcd-7a89d0b0b3a3" providerId="ADAL" clId="{F239E158-A80B-4DF8-8C85-03EFD5EF77C1}" dt="2022-01-24T08:45:13.242" v="204" actId="20577"/>
          <ac:spMkLst>
            <pc:docMk/>
            <pc:sldMk cId="184063137" sldId="323"/>
            <ac:spMk id="3" creationId="{04DA367E-3D64-4210-90DC-180FE1F5BFCC}"/>
          </ac:spMkLst>
        </pc:spChg>
        <pc:picChg chg="add mod">
          <ac:chgData name="정근채" userId="bf3f9740-ba12-4a95-bdcd-7a89d0b0b3a3" providerId="ADAL" clId="{F239E158-A80B-4DF8-8C85-03EFD5EF77C1}" dt="2022-01-24T08:45:31.986" v="207" actId="1076"/>
          <ac:picMkLst>
            <pc:docMk/>
            <pc:sldMk cId="184063137" sldId="323"/>
            <ac:picMk id="7" creationId="{12CAB122-2A9E-4DBC-A6CC-859FB797FE3F}"/>
          </ac:picMkLst>
        </pc:picChg>
      </pc:sldChg>
      <pc:sldChg chg="modSp add mod">
        <pc:chgData name="정근채" userId="bf3f9740-ba12-4a95-bdcd-7a89d0b0b3a3" providerId="ADAL" clId="{F239E158-A80B-4DF8-8C85-03EFD5EF77C1}" dt="2022-02-16T09:28:42.159" v="5952" actId="207"/>
        <pc:sldMkLst>
          <pc:docMk/>
          <pc:sldMk cId="1246403844" sldId="323"/>
        </pc:sldMkLst>
        <pc:spChg chg="mod">
          <ac:chgData name="정근채" userId="bf3f9740-ba12-4a95-bdcd-7a89d0b0b3a3" providerId="ADAL" clId="{F239E158-A80B-4DF8-8C85-03EFD5EF77C1}" dt="2022-02-16T09:28:42.159" v="5952" actId="207"/>
          <ac:spMkLst>
            <pc:docMk/>
            <pc:sldMk cId="1246403844" sldId="323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2:53.242" v="5063" actId="208"/>
          <ac:picMkLst>
            <pc:docMk/>
            <pc:sldMk cId="1246403844" sldId="323"/>
            <ac:picMk id="7" creationId="{12CAB122-2A9E-4DBC-A6CC-859FB797FE3F}"/>
          </ac:picMkLst>
        </pc:picChg>
      </pc:sldChg>
      <pc:sldChg chg="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2535217842" sldId="323"/>
        </pc:sldMkLst>
        <pc:spChg chg="mod">
          <ac:chgData name="정근채" userId="bf3f9740-ba12-4a95-bdcd-7a89d0b0b3a3" providerId="ADAL" clId="{F239E158-A80B-4DF8-8C85-03EFD5EF77C1}" dt="2022-01-26T06:10:30.533" v="1002" actId="207"/>
          <ac:spMkLst>
            <pc:docMk/>
            <pc:sldMk cId="2535217842" sldId="323"/>
            <ac:spMk id="5" creationId="{864FABE7-5D73-4BB8-8C5F-49D50641504A}"/>
          </ac:spMkLst>
        </pc:spChg>
      </pc:sldChg>
      <pc:sldChg chg="modSp add del mod">
        <pc:chgData name="정근채" userId="bf3f9740-ba12-4a95-bdcd-7a89d0b0b3a3" providerId="ADAL" clId="{F239E158-A80B-4DF8-8C85-03EFD5EF77C1}" dt="2022-01-26T06:09:12.463" v="995"/>
        <pc:sldMkLst>
          <pc:docMk/>
          <pc:sldMk cId="3335576131" sldId="323"/>
        </pc:sldMkLst>
        <pc:spChg chg="mod">
          <ac:chgData name="정근채" userId="bf3f9740-ba12-4a95-bdcd-7a89d0b0b3a3" providerId="ADAL" clId="{F239E158-A80B-4DF8-8C85-03EFD5EF77C1}" dt="2022-01-26T06:09:10.914" v="994" actId="207"/>
          <ac:spMkLst>
            <pc:docMk/>
            <pc:sldMk cId="3335576131" sldId="32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F239E158-A80B-4DF8-8C85-03EFD5EF77C1}" dt="2022-02-16T09:31:11.227" v="5956" actId="207"/>
        <pc:sldMkLst>
          <pc:docMk/>
          <pc:sldMk cId="2559236941" sldId="324"/>
        </pc:sldMkLst>
        <pc:spChg chg="mod">
          <ac:chgData name="정근채" userId="bf3f9740-ba12-4a95-bdcd-7a89d0b0b3a3" providerId="ADAL" clId="{F239E158-A80B-4DF8-8C85-03EFD5EF77C1}" dt="2022-02-16T09:31:11.227" v="5956" actId="207"/>
          <ac:spMkLst>
            <pc:docMk/>
            <pc:sldMk cId="2559236941" sldId="324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2:55.762" v="5065" actId="208"/>
          <ac:picMkLst>
            <pc:docMk/>
            <pc:sldMk cId="2559236941" sldId="324"/>
            <ac:picMk id="8" creationId="{56704531-A802-4150-9DCF-BD7873634052}"/>
          </ac:picMkLst>
        </pc:picChg>
      </pc:sldChg>
      <pc:sldChg chg="addSp 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4010914634" sldId="324"/>
        </pc:sldMkLst>
        <pc:spChg chg="mod">
          <ac:chgData name="정근채" userId="bf3f9740-ba12-4a95-bdcd-7a89d0b0b3a3" providerId="ADAL" clId="{F239E158-A80B-4DF8-8C85-03EFD5EF77C1}" dt="2022-01-24T08:48:02.911" v="217" actId="207"/>
          <ac:spMkLst>
            <pc:docMk/>
            <pc:sldMk cId="4010914634" sldId="324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4T08:49:41.106" v="230" actId="20577"/>
          <ac:spMkLst>
            <pc:docMk/>
            <pc:sldMk cId="4010914634" sldId="324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5T05:56:07.277" v="404"/>
          <ac:spMkLst>
            <pc:docMk/>
            <pc:sldMk cId="4010914634" sldId="324"/>
            <ac:spMk id="5" creationId="{864FABE7-5D73-4BB8-8C5F-49D50641504A}"/>
          </ac:spMkLst>
        </pc:spChg>
        <pc:picChg chg="del">
          <ac:chgData name="정근채" userId="bf3f9740-ba12-4a95-bdcd-7a89d0b0b3a3" providerId="ADAL" clId="{F239E158-A80B-4DF8-8C85-03EFD5EF77C1}" dt="2022-01-24T08:47:58.360" v="216" actId="478"/>
          <ac:picMkLst>
            <pc:docMk/>
            <pc:sldMk cId="4010914634" sldId="324"/>
            <ac:picMk id="7" creationId="{B258BED5-A135-473B-838D-1E0DD42B09FB}"/>
          </ac:picMkLst>
        </pc:picChg>
        <pc:picChg chg="add mod">
          <ac:chgData name="정근채" userId="bf3f9740-ba12-4a95-bdcd-7a89d0b0b3a3" providerId="ADAL" clId="{F239E158-A80B-4DF8-8C85-03EFD5EF77C1}" dt="2022-01-24T08:50:02.421" v="233" actId="1076"/>
          <ac:picMkLst>
            <pc:docMk/>
            <pc:sldMk cId="4010914634" sldId="324"/>
            <ac:picMk id="8" creationId="{56704531-A802-4150-9DCF-BD7873634052}"/>
          </ac:picMkLst>
        </pc:picChg>
      </pc:sldChg>
      <pc:sldChg chg="modSp add mod">
        <pc:chgData name="정근채" userId="bf3f9740-ba12-4a95-bdcd-7a89d0b0b3a3" providerId="ADAL" clId="{F239E158-A80B-4DF8-8C85-03EFD5EF77C1}" dt="2022-02-16T09:32:47.025" v="5977" actId="207"/>
        <pc:sldMkLst>
          <pc:docMk/>
          <pc:sldMk cId="2161075769" sldId="325"/>
        </pc:sldMkLst>
        <pc:spChg chg="mod">
          <ac:chgData name="정근채" userId="bf3f9740-ba12-4a95-bdcd-7a89d0b0b3a3" providerId="ADAL" clId="{F239E158-A80B-4DF8-8C85-03EFD5EF77C1}" dt="2022-02-16T09:32:47.025" v="5977" actId="207"/>
          <ac:spMkLst>
            <pc:docMk/>
            <pc:sldMk cId="2161075769" sldId="325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2:58.243" v="5066" actId="208"/>
          <ac:picMkLst>
            <pc:docMk/>
            <pc:sldMk cId="2161075769" sldId="325"/>
            <ac:picMk id="7" creationId="{60841C70-A9E0-4C96-97ED-473BD9F3D5AD}"/>
          </ac:picMkLst>
        </pc:picChg>
      </pc:sldChg>
      <pc:sldChg chg="addSp 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3021584995" sldId="325"/>
        </pc:sldMkLst>
        <pc:spChg chg="mod">
          <ac:chgData name="정근채" userId="bf3f9740-ba12-4a95-bdcd-7a89d0b0b3a3" providerId="ADAL" clId="{F239E158-A80B-4DF8-8C85-03EFD5EF77C1}" dt="2022-01-24T08:51:13.202" v="250"/>
          <ac:spMkLst>
            <pc:docMk/>
            <pc:sldMk cId="3021584995" sldId="325"/>
            <ac:spMk id="3" creationId="{04DA367E-3D64-4210-90DC-180FE1F5BFCC}"/>
          </ac:spMkLst>
        </pc:spChg>
        <pc:picChg chg="add mod">
          <ac:chgData name="정근채" userId="bf3f9740-ba12-4a95-bdcd-7a89d0b0b3a3" providerId="ADAL" clId="{F239E158-A80B-4DF8-8C85-03EFD5EF77C1}" dt="2022-01-24T08:51:41.802" v="262" actId="1076"/>
          <ac:picMkLst>
            <pc:docMk/>
            <pc:sldMk cId="3021584995" sldId="325"/>
            <ac:picMk id="7" creationId="{60841C70-A9E0-4C96-97ED-473BD9F3D5AD}"/>
          </ac:picMkLst>
        </pc:picChg>
        <pc:picChg chg="del">
          <ac:chgData name="정근채" userId="bf3f9740-ba12-4a95-bdcd-7a89d0b0b3a3" providerId="ADAL" clId="{F239E158-A80B-4DF8-8C85-03EFD5EF77C1}" dt="2022-01-24T08:51:13.979" v="251" actId="478"/>
          <ac:picMkLst>
            <pc:docMk/>
            <pc:sldMk cId="3021584995" sldId="325"/>
            <ac:picMk id="8" creationId="{56704531-A802-4150-9DCF-BD7873634052}"/>
          </ac:picMkLst>
        </pc:picChg>
        <pc:picChg chg="add del">
          <ac:chgData name="정근채" userId="bf3f9740-ba12-4a95-bdcd-7a89d0b0b3a3" providerId="ADAL" clId="{F239E158-A80B-4DF8-8C85-03EFD5EF77C1}" dt="2022-01-24T08:52:35.756" v="264" actId="478"/>
          <ac:picMkLst>
            <pc:docMk/>
            <pc:sldMk cId="3021584995" sldId="325"/>
            <ac:picMk id="10" creationId="{8EB30111-B206-4C83-BB10-D016D9F8F142}"/>
          </ac:picMkLst>
        </pc:picChg>
      </pc:sldChg>
      <pc:sldChg chg="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1122625774" sldId="326"/>
        </pc:sldMkLst>
        <pc:spChg chg="mod">
          <ac:chgData name="정근채" userId="bf3f9740-ba12-4a95-bdcd-7a89d0b0b3a3" providerId="ADAL" clId="{F239E158-A80B-4DF8-8C85-03EFD5EF77C1}" dt="2022-01-24T08:53:03.720" v="268"/>
          <ac:spMkLst>
            <pc:docMk/>
            <pc:sldMk cId="1122625774" sldId="326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4T08:56:29.208" v="341"/>
          <ac:spMkLst>
            <pc:docMk/>
            <pc:sldMk cId="1122625774" sldId="326"/>
            <ac:spMk id="3" creationId="{04DA367E-3D64-4210-90DC-180FE1F5BFCC}"/>
          </ac:spMkLst>
        </pc:spChg>
        <pc:picChg chg="del">
          <ac:chgData name="정근채" userId="bf3f9740-ba12-4a95-bdcd-7a89d0b0b3a3" providerId="ADAL" clId="{F239E158-A80B-4DF8-8C85-03EFD5EF77C1}" dt="2022-01-24T08:53:12.391" v="269" actId="478"/>
          <ac:picMkLst>
            <pc:docMk/>
            <pc:sldMk cId="1122625774" sldId="326"/>
            <ac:picMk id="7" creationId="{60841C70-A9E0-4C96-97ED-473BD9F3D5AD}"/>
          </ac:picMkLst>
        </pc:picChg>
      </pc:sldChg>
      <pc:sldChg chg="modSp add mod">
        <pc:chgData name="정근채" userId="bf3f9740-ba12-4a95-bdcd-7a89d0b0b3a3" providerId="ADAL" clId="{F239E158-A80B-4DF8-8C85-03EFD5EF77C1}" dt="2022-02-16T09:33:38.849" v="5981" actId="207"/>
        <pc:sldMkLst>
          <pc:docMk/>
          <pc:sldMk cId="2709695017" sldId="326"/>
        </pc:sldMkLst>
        <pc:spChg chg="mod">
          <ac:chgData name="정근채" userId="bf3f9740-ba12-4a95-bdcd-7a89d0b0b3a3" providerId="ADAL" clId="{F239E158-A80B-4DF8-8C85-03EFD5EF77C1}" dt="2022-02-16T09:33:38.849" v="5981" actId="207"/>
          <ac:spMkLst>
            <pc:docMk/>
            <pc:sldMk cId="2709695017" sldId="326"/>
            <ac:spMk id="3" creationId="{04DA367E-3D64-4210-90DC-180FE1F5BFCC}"/>
          </ac:spMkLst>
        </pc:spChg>
      </pc:sldChg>
      <pc:sldChg chg="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2520425690" sldId="327"/>
        </pc:sldMkLst>
        <pc:spChg chg="mod">
          <ac:chgData name="정근채" userId="bf3f9740-ba12-4a95-bdcd-7a89d0b0b3a3" providerId="ADAL" clId="{F239E158-A80B-4DF8-8C85-03EFD5EF77C1}" dt="2022-01-25T05:58:26.317" v="413" actId="6549"/>
          <ac:spMkLst>
            <pc:docMk/>
            <pc:sldMk cId="2520425690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5T06:02:34.333" v="504" actId="6549"/>
          <ac:spMkLst>
            <pc:docMk/>
            <pc:sldMk cId="2520425690" sldId="327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5T05:56:54.876" v="408"/>
          <ac:spMkLst>
            <pc:docMk/>
            <pc:sldMk cId="2520425690" sldId="327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F239E158-A80B-4DF8-8C85-03EFD5EF77C1}" dt="2022-02-16T09:34:43.859" v="5985" actId="207"/>
        <pc:sldMkLst>
          <pc:docMk/>
          <pc:sldMk cId="3788512554" sldId="327"/>
        </pc:sldMkLst>
        <pc:spChg chg="mod">
          <ac:chgData name="정근채" userId="bf3f9740-ba12-4a95-bdcd-7a89d0b0b3a3" providerId="ADAL" clId="{F239E158-A80B-4DF8-8C85-03EFD5EF77C1}" dt="2022-02-16T09:34:43.859" v="5985" actId="207"/>
          <ac:spMkLst>
            <pc:docMk/>
            <pc:sldMk cId="3788512554" sldId="327"/>
            <ac:spMk id="3" creationId="{04DA367E-3D64-4210-90DC-180FE1F5BFCC}"/>
          </ac:spMkLst>
        </pc:spChg>
      </pc:sldChg>
      <pc:sldChg chg="add del">
        <pc:chgData name="정근채" userId="bf3f9740-ba12-4a95-bdcd-7a89d0b0b3a3" providerId="ADAL" clId="{F239E158-A80B-4DF8-8C85-03EFD5EF77C1}" dt="2022-01-26T06:11:04.260" v="1003" actId="47"/>
        <pc:sldMkLst>
          <pc:docMk/>
          <pc:sldMk cId="3068078499" sldId="328"/>
        </pc:sldMkLst>
      </pc:sldChg>
      <pc:sldChg chg="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659257471" sldId="329"/>
        </pc:sldMkLst>
        <pc:spChg chg="mod">
          <ac:chgData name="정근채" userId="bf3f9740-ba12-4a95-bdcd-7a89d0b0b3a3" providerId="ADAL" clId="{F239E158-A80B-4DF8-8C85-03EFD5EF77C1}" dt="2022-01-25T06:13:50.972" v="696" actId="20577"/>
          <ac:spMkLst>
            <pc:docMk/>
            <pc:sldMk cId="659257471" sldId="329"/>
            <ac:spMk id="3" creationId="{04DA367E-3D64-4210-90DC-180FE1F5BFCC}"/>
          </ac:spMkLst>
        </pc:spChg>
      </pc:sldChg>
      <pc:sldChg chg="add">
        <pc:chgData name="정근채" userId="bf3f9740-ba12-4a95-bdcd-7a89d0b0b3a3" providerId="ADAL" clId="{F239E158-A80B-4DF8-8C85-03EFD5EF77C1}" dt="2022-01-28T08:35:17.450" v="4970"/>
        <pc:sldMkLst>
          <pc:docMk/>
          <pc:sldMk cId="3675230186" sldId="329"/>
        </pc:sldMkLst>
      </pc:sldChg>
      <pc:sldChg chg="modSp add mod">
        <pc:chgData name="정근채" userId="bf3f9740-ba12-4a95-bdcd-7a89d0b0b3a3" providerId="ADAL" clId="{F239E158-A80B-4DF8-8C85-03EFD5EF77C1}" dt="2022-02-16T09:38:21.557" v="6002" actId="207"/>
        <pc:sldMkLst>
          <pc:docMk/>
          <pc:sldMk cId="2579070543" sldId="330"/>
        </pc:sldMkLst>
        <pc:spChg chg="mod">
          <ac:chgData name="정근채" userId="bf3f9740-ba12-4a95-bdcd-7a89d0b0b3a3" providerId="ADAL" clId="{F239E158-A80B-4DF8-8C85-03EFD5EF77C1}" dt="2022-02-16T09:38:21.557" v="6002" actId="207"/>
          <ac:spMkLst>
            <pc:docMk/>
            <pc:sldMk cId="2579070543" sldId="330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3:02.875" v="5067" actId="208"/>
          <ac:picMkLst>
            <pc:docMk/>
            <pc:sldMk cId="2579070543" sldId="330"/>
            <ac:picMk id="7" creationId="{5AE2CBCC-A468-4634-9FB3-30DE219CFFB1}"/>
          </ac:picMkLst>
        </pc:picChg>
      </pc:sldChg>
      <pc:sldChg chg="add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4041114659" sldId="330"/>
        </pc:sldMkLst>
        <pc:spChg chg="mod">
          <ac:chgData name="정근채" userId="bf3f9740-ba12-4a95-bdcd-7a89d0b0b3a3" providerId="ADAL" clId="{F239E158-A80B-4DF8-8C85-03EFD5EF77C1}" dt="2022-01-25T06:14:18.390" v="702" actId="27636"/>
          <ac:spMkLst>
            <pc:docMk/>
            <pc:sldMk cId="4041114659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5T06:17:57.017" v="767"/>
          <ac:spMkLst>
            <pc:docMk/>
            <pc:sldMk cId="4041114659" sldId="330"/>
            <ac:spMk id="3" creationId="{04DA367E-3D64-4210-90DC-180FE1F5BFCC}"/>
          </ac:spMkLst>
        </pc:spChg>
        <pc:picChg chg="add mod">
          <ac:chgData name="정근채" userId="bf3f9740-ba12-4a95-bdcd-7a89d0b0b3a3" providerId="ADAL" clId="{F239E158-A80B-4DF8-8C85-03EFD5EF77C1}" dt="2022-01-25T06:18:43.322" v="770" actId="1076"/>
          <ac:picMkLst>
            <pc:docMk/>
            <pc:sldMk cId="4041114659" sldId="330"/>
            <ac:picMk id="7" creationId="{5AE2CBCC-A468-4634-9FB3-30DE219CFFB1}"/>
          </ac:picMkLst>
        </pc:picChg>
      </pc:sldChg>
      <pc:sldChg chg="modSp add mod">
        <pc:chgData name="정근채" userId="bf3f9740-ba12-4a95-bdcd-7a89d0b0b3a3" providerId="ADAL" clId="{F239E158-A80B-4DF8-8C85-03EFD5EF77C1}" dt="2022-02-16T09:37:41.487" v="6000" actId="179"/>
        <pc:sldMkLst>
          <pc:docMk/>
          <pc:sldMk cId="586252762" sldId="331"/>
        </pc:sldMkLst>
        <pc:spChg chg="mod">
          <ac:chgData name="정근채" userId="bf3f9740-ba12-4a95-bdcd-7a89d0b0b3a3" providerId="ADAL" clId="{F239E158-A80B-4DF8-8C85-03EFD5EF77C1}" dt="2022-02-16T09:37:41.487" v="6000" actId="179"/>
          <ac:spMkLst>
            <pc:docMk/>
            <pc:sldMk cId="586252762" sldId="331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3:06.021" v="5068" actId="208"/>
          <ac:picMkLst>
            <pc:docMk/>
            <pc:sldMk cId="586252762" sldId="331"/>
            <ac:picMk id="8" creationId="{11879690-EF28-45E2-B509-98A35294544F}"/>
          </ac:picMkLst>
        </pc:picChg>
      </pc:sldChg>
      <pc:sldChg chg="addSp 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1164593361" sldId="331"/>
        </pc:sldMkLst>
        <pc:spChg chg="mod">
          <ac:chgData name="정근채" userId="bf3f9740-ba12-4a95-bdcd-7a89d0b0b3a3" providerId="ADAL" clId="{F239E158-A80B-4DF8-8C85-03EFD5EF77C1}" dt="2022-01-25T06:21:30.686" v="797" actId="6549"/>
          <ac:spMkLst>
            <pc:docMk/>
            <pc:sldMk cId="1164593361" sldId="331"/>
            <ac:spMk id="3" creationId="{04DA367E-3D64-4210-90DC-180FE1F5BFCC}"/>
          </ac:spMkLst>
        </pc:spChg>
        <pc:picChg chg="del">
          <ac:chgData name="정근채" userId="bf3f9740-ba12-4a95-bdcd-7a89d0b0b3a3" providerId="ADAL" clId="{F239E158-A80B-4DF8-8C85-03EFD5EF77C1}" dt="2022-01-25T06:21:32.721" v="798" actId="478"/>
          <ac:picMkLst>
            <pc:docMk/>
            <pc:sldMk cId="1164593361" sldId="331"/>
            <ac:picMk id="7" creationId="{5AE2CBCC-A468-4634-9FB3-30DE219CFFB1}"/>
          </ac:picMkLst>
        </pc:picChg>
        <pc:picChg chg="add mod">
          <ac:chgData name="정근채" userId="bf3f9740-ba12-4a95-bdcd-7a89d0b0b3a3" providerId="ADAL" clId="{F239E158-A80B-4DF8-8C85-03EFD5EF77C1}" dt="2022-01-25T06:21:54.499" v="801" actId="1076"/>
          <ac:picMkLst>
            <pc:docMk/>
            <pc:sldMk cId="1164593361" sldId="331"/>
            <ac:picMk id="8" creationId="{11879690-EF28-45E2-B509-98A35294544F}"/>
          </ac:picMkLst>
        </pc:picChg>
      </pc:sldChg>
      <pc:sldChg chg="addSp 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2050075339" sldId="332"/>
        </pc:sldMkLst>
        <pc:spChg chg="mod">
          <ac:chgData name="정근채" userId="bf3f9740-ba12-4a95-bdcd-7a89d0b0b3a3" providerId="ADAL" clId="{F239E158-A80B-4DF8-8C85-03EFD5EF77C1}" dt="2022-01-26T04:47:29.818" v="805"/>
          <ac:spMkLst>
            <pc:docMk/>
            <pc:sldMk cId="2050075339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5:57:18.491" v="861" actId="6549"/>
          <ac:spMkLst>
            <pc:docMk/>
            <pc:sldMk cId="2050075339" sldId="332"/>
            <ac:spMk id="3" creationId="{04DA367E-3D64-4210-90DC-180FE1F5BFCC}"/>
          </ac:spMkLst>
        </pc:spChg>
        <pc:picChg chg="add mod">
          <ac:chgData name="정근채" userId="bf3f9740-ba12-4a95-bdcd-7a89d0b0b3a3" providerId="ADAL" clId="{F239E158-A80B-4DF8-8C85-03EFD5EF77C1}" dt="2022-01-26T05:57:23.393" v="862" actId="1076"/>
          <ac:picMkLst>
            <pc:docMk/>
            <pc:sldMk cId="2050075339" sldId="332"/>
            <ac:picMk id="7" creationId="{001708BC-FB7F-4873-BA4F-9A82BCDAC106}"/>
          </ac:picMkLst>
        </pc:picChg>
        <pc:picChg chg="del">
          <ac:chgData name="정근채" userId="bf3f9740-ba12-4a95-bdcd-7a89d0b0b3a3" providerId="ADAL" clId="{F239E158-A80B-4DF8-8C85-03EFD5EF77C1}" dt="2022-01-26T04:48:38.764" v="828" actId="478"/>
          <ac:picMkLst>
            <pc:docMk/>
            <pc:sldMk cId="2050075339" sldId="332"/>
            <ac:picMk id="8" creationId="{11879690-EF28-45E2-B509-98A35294544F}"/>
          </ac:picMkLst>
        </pc:picChg>
      </pc:sldChg>
      <pc:sldChg chg="modSp add mod">
        <pc:chgData name="정근채" userId="bf3f9740-ba12-4a95-bdcd-7a89d0b0b3a3" providerId="ADAL" clId="{F239E158-A80B-4DF8-8C85-03EFD5EF77C1}" dt="2022-02-16T09:38:31.206" v="6003" actId="207"/>
        <pc:sldMkLst>
          <pc:docMk/>
          <pc:sldMk cId="4008290237" sldId="332"/>
        </pc:sldMkLst>
        <pc:spChg chg="mod">
          <ac:chgData name="정근채" userId="bf3f9740-ba12-4a95-bdcd-7a89d0b0b3a3" providerId="ADAL" clId="{F239E158-A80B-4DF8-8C85-03EFD5EF77C1}" dt="2022-02-16T09:38:31.206" v="6003" actId="207"/>
          <ac:spMkLst>
            <pc:docMk/>
            <pc:sldMk cId="4008290237" sldId="332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3:09.589" v="5069" actId="208"/>
          <ac:picMkLst>
            <pc:docMk/>
            <pc:sldMk cId="4008290237" sldId="332"/>
            <ac:picMk id="7" creationId="{001708BC-FB7F-4873-BA4F-9A82BCDAC106}"/>
          </ac:picMkLst>
        </pc:picChg>
      </pc:sldChg>
      <pc:sldChg chg="addSp 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2340129632" sldId="333"/>
        </pc:sldMkLst>
        <pc:spChg chg="del">
          <ac:chgData name="정근채" userId="bf3f9740-ba12-4a95-bdcd-7a89d0b0b3a3" providerId="ADAL" clId="{F239E158-A80B-4DF8-8C85-03EFD5EF77C1}" dt="2022-01-26T05:57:56.002" v="865" actId="478"/>
          <ac:spMkLst>
            <pc:docMk/>
            <pc:sldMk cId="2340129632" sldId="333"/>
            <ac:spMk id="3" creationId="{04DA367E-3D64-4210-90DC-180FE1F5BFCC}"/>
          </ac:spMkLst>
        </pc:spChg>
        <pc:spChg chg="add del mod">
          <ac:chgData name="정근채" userId="bf3f9740-ba12-4a95-bdcd-7a89d0b0b3a3" providerId="ADAL" clId="{F239E158-A80B-4DF8-8C85-03EFD5EF77C1}" dt="2022-01-26T05:57:57.212" v="866" actId="478"/>
          <ac:spMkLst>
            <pc:docMk/>
            <pc:sldMk cId="2340129632" sldId="333"/>
            <ac:spMk id="8" creationId="{87345F59-7401-4B1C-B748-F77ECFFD58CD}"/>
          </ac:spMkLst>
        </pc:spChg>
        <pc:picChg chg="del">
          <ac:chgData name="정근채" userId="bf3f9740-ba12-4a95-bdcd-7a89d0b0b3a3" providerId="ADAL" clId="{F239E158-A80B-4DF8-8C85-03EFD5EF77C1}" dt="2022-01-26T05:57:53.983" v="864" actId="478"/>
          <ac:picMkLst>
            <pc:docMk/>
            <pc:sldMk cId="2340129632" sldId="333"/>
            <ac:picMk id="7" creationId="{001708BC-FB7F-4873-BA4F-9A82BCDAC106}"/>
          </ac:picMkLst>
        </pc:picChg>
        <pc:picChg chg="add mod">
          <ac:chgData name="정근채" userId="bf3f9740-ba12-4a95-bdcd-7a89d0b0b3a3" providerId="ADAL" clId="{F239E158-A80B-4DF8-8C85-03EFD5EF77C1}" dt="2022-01-26T05:58:52.671" v="869" actId="1076"/>
          <ac:picMkLst>
            <pc:docMk/>
            <pc:sldMk cId="2340129632" sldId="333"/>
            <ac:picMk id="10" creationId="{9216422E-B41B-47B9-A758-F38FDD633EEE}"/>
          </ac:picMkLst>
        </pc:picChg>
      </pc:sldChg>
      <pc:sldChg chg="modSp add mod">
        <pc:chgData name="정근채" userId="bf3f9740-ba12-4a95-bdcd-7a89d0b0b3a3" providerId="ADAL" clId="{F239E158-A80B-4DF8-8C85-03EFD5EF77C1}" dt="2022-02-03T06:03:14.836" v="5070" actId="208"/>
        <pc:sldMkLst>
          <pc:docMk/>
          <pc:sldMk cId="3610995978" sldId="333"/>
        </pc:sldMkLst>
        <pc:picChg chg="mod">
          <ac:chgData name="정근채" userId="bf3f9740-ba12-4a95-bdcd-7a89d0b0b3a3" providerId="ADAL" clId="{F239E158-A80B-4DF8-8C85-03EFD5EF77C1}" dt="2022-02-03T06:03:14.836" v="5070" actId="208"/>
          <ac:picMkLst>
            <pc:docMk/>
            <pc:sldMk cId="3610995978" sldId="333"/>
            <ac:picMk id="10" creationId="{9216422E-B41B-47B9-A758-F38FDD633EEE}"/>
          </ac:picMkLst>
        </pc:picChg>
      </pc:sldChg>
      <pc:sldChg chg="modSp add mod">
        <pc:chgData name="정근채" userId="bf3f9740-ba12-4a95-bdcd-7a89d0b0b3a3" providerId="ADAL" clId="{F239E158-A80B-4DF8-8C85-03EFD5EF77C1}" dt="2022-02-16T09:39:18.867" v="6006" actId="207"/>
        <pc:sldMkLst>
          <pc:docMk/>
          <pc:sldMk cId="1796475702" sldId="334"/>
        </pc:sldMkLst>
        <pc:spChg chg="mod">
          <ac:chgData name="정근채" userId="bf3f9740-ba12-4a95-bdcd-7a89d0b0b3a3" providerId="ADAL" clId="{F239E158-A80B-4DF8-8C85-03EFD5EF77C1}" dt="2022-02-16T09:39:18.867" v="6006" actId="207"/>
          <ac:spMkLst>
            <pc:docMk/>
            <pc:sldMk cId="1796475702" sldId="334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3:18.418" v="5071" actId="208"/>
          <ac:picMkLst>
            <pc:docMk/>
            <pc:sldMk cId="1796475702" sldId="334"/>
            <ac:picMk id="8" creationId="{33C36593-2254-4514-BDA5-0E5DECDDA390}"/>
          </ac:picMkLst>
        </pc:picChg>
      </pc:sldChg>
      <pc:sldChg chg="addSp 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1953436072" sldId="334"/>
        </pc:sldMkLst>
        <pc:spChg chg="mod">
          <ac:chgData name="정근채" userId="bf3f9740-ba12-4a95-bdcd-7a89d0b0b3a3" providerId="ADAL" clId="{F239E158-A80B-4DF8-8C85-03EFD5EF77C1}" dt="2022-01-26T05:59:20.468" v="873"/>
          <ac:spMkLst>
            <pc:docMk/>
            <pc:sldMk cId="1953436072" sldId="334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6:05:45.122" v="960" actId="6549"/>
          <ac:spMkLst>
            <pc:docMk/>
            <pc:sldMk cId="1953436072" sldId="334"/>
            <ac:spMk id="3" creationId="{04DA367E-3D64-4210-90DC-180FE1F5BFCC}"/>
          </ac:spMkLst>
        </pc:spChg>
        <pc:picChg chg="del">
          <ac:chgData name="정근채" userId="bf3f9740-ba12-4a95-bdcd-7a89d0b0b3a3" providerId="ADAL" clId="{F239E158-A80B-4DF8-8C85-03EFD5EF77C1}" dt="2022-01-26T05:59:22.540" v="874" actId="478"/>
          <ac:picMkLst>
            <pc:docMk/>
            <pc:sldMk cId="1953436072" sldId="334"/>
            <ac:picMk id="7" creationId="{001708BC-FB7F-4873-BA4F-9A82BCDAC106}"/>
          </ac:picMkLst>
        </pc:picChg>
        <pc:picChg chg="add mod">
          <ac:chgData name="정근채" userId="bf3f9740-ba12-4a95-bdcd-7a89d0b0b3a3" providerId="ADAL" clId="{F239E158-A80B-4DF8-8C85-03EFD5EF77C1}" dt="2022-01-26T06:05:52.618" v="982" actId="1036"/>
          <ac:picMkLst>
            <pc:docMk/>
            <pc:sldMk cId="1953436072" sldId="334"/>
            <ac:picMk id="8" creationId="{33C36593-2254-4514-BDA5-0E5DECDDA390}"/>
          </ac:picMkLst>
        </pc:picChg>
      </pc:sldChg>
      <pc:sldChg chg="modSp add mod">
        <pc:chgData name="정근채" userId="bf3f9740-ba12-4a95-bdcd-7a89d0b0b3a3" providerId="ADAL" clId="{F239E158-A80B-4DF8-8C85-03EFD5EF77C1}" dt="2022-02-16T09:39:30.120" v="6007" actId="207"/>
        <pc:sldMkLst>
          <pc:docMk/>
          <pc:sldMk cId="438969860" sldId="335"/>
        </pc:sldMkLst>
        <pc:spChg chg="mod">
          <ac:chgData name="정근채" userId="bf3f9740-ba12-4a95-bdcd-7a89d0b0b3a3" providerId="ADAL" clId="{F239E158-A80B-4DF8-8C85-03EFD5EF77C1}" dt="2022-02-16T09:39:30.120" v="6007" actId="207"/>
          <ac:spMkLst>
            <pc:docMk/>
            <pc:sldMk cId="438969860" sldId="335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3:21.819" v="5072" actId="208"/>
          <ac:picMkLst>
            <pc:docMk/>
            <pc:sldMk cId="438969860" sldId="335"/>
            <ac:picMk id="7" creationId="{7AE77368-4BA8-4830-828E-1C6C7F28D036}"/>
          </ac:picMkLst>
        </pc:picChg>
      </pc:sldChg>
      <pc:sldChg chg="addSp 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990521919" sldId="335"/>
        </pc:sldMkLst>
        <pc:spChg chg="mod">
          <ac:chgData name="정근채" userId="bf3f9740-ba12-4a95-bdcd-7a89d0b0b3a3" providerId="ADAL" clId="{F239E158-A80B-4DF8-8C85-03EFD5EF77C1}" dt="2022-01-26T06:06:12.826" v="986"/>
          <ac:spMkLst>
            <pc:docMk/>
            <pc:sldMk cId="990521919" sldId="335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6:20:53.802" v="1080"/>
          <ac:spMkLst>
            <pc:docMk/>
            <pc:sldMk cId="990521919" sldId="335"/>
            <ac:spMk id="3" creationId="{04DA367E-3D64-4210-90DC-180FE1F5BFCC}"/>
          </ac:spMkLst>
        </pc:spChg>
        <pc:picChg chg="add mod">
          <ac:chgData name="정근채" userId="bf3f9740-ba12-4a95-bdcd-7a89d0b0b3a3" providerId="ADAL" clId="{F239E158-A80B-4DF8-8C85-03EFD5EF77C1}" dt="2022-01-26T06:20:56.189" v="1081" actId="1076"/>
          <ac:picMkLst>
            <pc:docMk/>
            <pc:sldMk cId="990521919" sldId="335"/>
            <ac:picMk id="7" creationId="{7AE77368-4BA8-4830-828E-1C6C7F28D036}"/>
          </ac:picMkLst>
        </pc:picChg>
        <pc:picChg chg="del">
          <ac:chgData name="정근채" userId="bf3f9740-ba12-4a95-bdcd-7a89d0b0b3a3" providerId="ADAL" clId="{F239E158-A80B-4DF8-8C85-03EFD5EF77C1}" dt="2022-01-26T06:12:47.416" v="1022" actId="478"/>
          <ac:picMkLst>
            <pc:docMk/>
            <pc:sldMk cId="990521919" sldId="335"/>
            <ac:picMk id="8" creationId="{33C36593-2254-4514-BDA5-0E5DECDDA390}"/>
          </ac:picMkLst>
        </pc:picChg>
      </pc:sldChg>
      <pc:sldChg chg="addSp 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1301220290" sldId="336"/>
        </pc:sldMkLst>
        <pc:spChg chg="mod">
          <ac:chgData name="정근채" userId="bf3f9740-ba12-4a95-bdcd-7a89d0b0b3a3" providerId="ADAL" clId="{F239E158-A80B-4DF8-8C85-03EFD5EF77C1}" dt="2022-01-26T06:18:52.924" v="1062"/>
          <ac:spMkLst>
            <pc:docMk/>
            <pc:sldMk cId="1301220290" sldId="336"/>
            <ac:spMk id="3" creationId="{04DA367E-3D64-4210-90DC-180FE1F5BFCC}"/>
          </ac:spMkLst>
        </pc:spChg>
        <pc:picChg chg="del">
          <ac:chgData name="정근채" userId="bf3f9740-ba12-4a95-bdcd-7a89d0b0b3a3" providerId="ADAL" clId="{F239E158-A80B-4DF8-8C85-03EFD5EF77C1}" dt="2022-01-26T06:18:55.580" v="1063" actId="478"/>
          <ac:picMkLst>
            <pc:docMk/>
            <pc:sldMk cId="1301220290" sldId="336"/>
            <ac:picMk id="7" creationId="{7AE77368-4BA8-4830-828E-1C6C7F28D036}"/>
          </ac:picMkLst>
        </pc:picChg>
        <pc:picChg chg="add mod">
          <ac:chgData name="정근채" userId="bf3f9740-ba12-4a95-bdcd-7a89d0b0b3a3" providerId="ADAL" clId="{F239E158-A80B-4DF8-8C85-03EFD5EF77C1}" dt="2022-01-26T06:20:10.601" v="1068" actId="1076"/>
          <ac:picMkLst>
            <pc:docMk/>
            <pc:sldMk cId="1301220290" sldId="336"/>
            <ac:picMk id="8" creationId="{BB942C4A-5BCA-4350-BE10-FEF0849550B9}"/>
          </ac:picMkLst>
        </pc:picChg>
      </pc:sldChg>
      <pc:sldChg chg="modSp add mod">
        <pc:chgData name="정근채" userId="bf3f9740-ba12-4a95-bdcd-7a89d0b0b3a3" providerId="ADAL" clId="{F239E158-A80B-4DF8-8C85-03EFD5EF77C1}" dt="2022-02-16T09:40:07.937" v="6008" actId="207"/>
        <pc:sldMkLst>
          <pc:docMk/>
          <pc:sldMk cId="1328651507" sldId="336"/>
        </pc:sldMkLst>
        <pc:spChg chg="mod">
          <ac:chgData name="정근채" userId="bf3f9740-ba12-4a95-bdcd-7a89d0b0b3a3" providerId="ADAL" clId="{F239E158-A80B-4DF8-8C85-03EFD5EF77C1}" dt="2022-02-16T09:40:07.937" v="6008" actId="207"/>
          <ac:spMkLst>
            <pc:docMk/>
            <pc:sldMk cId="1328651507" sldId="336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2-03T06:03:25.171" v="5073" actId="208"/>
          <ac:picMkLst>
            <pc:docMk/>
            <pc:sldMk cId="1328651507" sldId="336"/>
            <ac:picMk id="8" creationId="{BB942C4A-5BCA-4350-BE10-FEF0849550B9}"/>
          </ac:picMkLst>
        </pc:picChg>
      </pc:sldChg>
      <pc:sldChg chg="delSp 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2081206313" sldId="337"/>
        </pc:sldMkLst>
        <pc:spChg chg="mod">
          <ac:chgData name="정근채" userId="bf3f9740-ba12-4a95-bdcd-7a89d0b0b3a3" providerId="ADAL" clId="{F239E158-A80B-4DF8-8C85-03EFD5EF77C1}" dt="2022-01-26T06:22:26.531" v="1089"/>
          <ac:spMkLst>
            <pc:docMk/>
            <pc:sldMk cId="2081206313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6:27:05.426" v="1153" actId="207"/>
          <ac:spMkLst>
            <pc:docMk/>
            <pc:sldMk cId="2081206313" sldId="337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6T06:22:11.695" v="1086"/>
          <ac:spMkLst>
            <pc:docMk/>
            <pc:sldMk cId="2081206313" sldId="337"/>
            <ac:spMk id="5" creationId="{864FABE7-5D73-4BB8-8C5F-49D50641504A}"/>
          </ac:spMkLst>
        </pc:spChg>
        <pc:picChg chg="del">
          <ac:chgData name="정근채" userId="bf3f9740-ba12-4a95-bdcd-7a89d0b0b3a3" providerId="ADAL" clId="{F239E158-A80B-4DF8-8C85-03EFD5EF77C1}" dt="2022-01-26T06:23:09.200" v="1104" actId="478"/>
          <ac:picMkLst>
            <pc:docMk/>
            <pc:sldMk cId="2081206313" sldId="337"/>
            <ac:picMk id="8" creationId="{BB942C4A-5BCA-4350-BE10-FEF0849550B9}"/>
          </ac:picMkLst>
        </pc:picChg>
      </pc:sldChg>
      <pc:sldChg chg="modSp add mod">
        <pc:chgData name="정근채" userId="bf3f9740-ba12-4a95-bdcd-7a89d0b0b3a3" providerId="ADAL" clId="{F239E158-A80B-4DF8-8C85-03EFD5EF77C1}" dt="2022-02-16T09:40:48.304" v="6009" actId="207"/>
        <pc:sldMkLst>
          <pc:docMk/>
          <pc:sldMk cId="2300917877" sldId="337"/>
        </pc:sldMkLst>
        <pc:spChg chg="mod">
          <ac:chgData name="정근채" userId="bf3f9740-ba12-4a95-bdcd-7a89d0b0b3a3" providerId="ADAL" clId="{F239E158-A80B-4DF8-8C85-03EFD5EF77C1}" dt="2022-02-16T09:40:48.304" v="6009" actId="207"/>
          <ac:spMkLst>
            <pc:docMk/>
            <pc:sldMk cId="2300917877" sldId="33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F239E158-A80B-4DF8-8C85-03EFD5EF77C1}" dt="2022-02-16T09:42:29.340" v="6012" actId="207"/>
        <pc:sldMkLst>
          <pc:docMk/>
          <pc:sldMk cId="2560334247" sldId="338"/>
        </pc:sldMkLst>
        <pc:spChg chg="mod">
          <ac:chgData name="정근채" userId="bf3f9740-ba12-4a95-bdcd-7a89d0b0b3a3" providerId="ADAL" clId="{F239E158-A80B-4DF8-8C85-03EFD5EF77C1}" dt="2022-01-26T06:29:43.441" v="1157"/>
          <ac:spMkLst>
            <pc:docMk/>
            <pc:sldMk cId="2560334247" sldId="338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09:42:29.340" v="6012" actId="207"/>
          <ac:spMkLst>
            <pc:docMk/>
            <pc:sldMk cId="2560334247" sldId="338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6T06:29:50.970" v="1161" actId="20577"/>
          <ac:spMkLst>
            <pc:docMk/>
            <pc:sldMk cId="2560334247" sldId="338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F239E158-A80B-4DF8-8C85-03EFD5EF77C1}" dt="2022-02-16T09:43:10.122" v="6015" actId="207"/>
        <pc:sldMkLst>
          <pc:docMk/>
          <pc:sldMk cId="399757026" sldId="339"/>
        </pc:sldMkLst>
        <pc:spChg chg="mod">
          <ac:chgData name="정근채" userId="bf3f9740-ba12-4a95-bdcd-7a89d0b0b3a3" providerId="ADAL" clId="{F239E158-A80B-4DF8-8C85-03EFD5EF77C1}" dt="2022-01-26T06:50:23.974" v="1508"/>
          <ac:spMkLst>
            <pc:docMk/>
            <pc:sldMk cId="399757026" sldId="339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09:43:10.122" v="6015" actId="207"/>
          <ac:spMkLst>
            <pc:docMk/>
            <pc:sldMk cId="399757026" sldId="339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6T07:29:53.350" v="2143" actId="27636"/>
          <ac:spMkLst>
            <pc:docMk/>
            <pc:sldMk cId="399757026" sldId="339"/>
            <ac:spMk id="5" creationId="{864FABE7-5D73-4BB8-8C5F-49D50641504A}"/>
          </ac:spMkLst>
        </pc:spChg>
        <pc:picChg chg="add mod">
          <ac:chgData name="정근채" userId="bf3f9740-ba12-4a95-bdcd-7a89d0b0b3a3" providerId="ADAL" clId="{F239E158-A80B-4DF8-8C85-03EFD5EF77C1}" dt="2022-01-26T06:33:45.783" v="1299" actId="1076"/>
          <ac:picMkLst>
            <pc:docMk/>
            <pc:sldMk cId="399757026" sldId="339"/>
            <ac:picMk id="7" creationId="{85640FAD-E332-441E-A288-BE95156A9CA7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09:43:39.509" v="6020" actId="1076"/>
        <pc:sldMkLst>
          <pc:docMk/>
          <pc:sldMk cId="3905552966" sldId="340"/>
        </pc:sldMkLst>
        <pc:spChg chg="del">
          <ac:chgData name="정근채" userId="bf3f9740-ba12-4a95-bdcd-7a89d0b0b3a3" providerId="ADAL" clId="{F239E158-A80B-4DF8-8C85-03EFD5EF77C1}" dt="2022-01-26T06:37:12.326" v="1377" actId="478"/>
          <ac:spMkLst>
            <pc:docMk/>
            <pc:sldMk cId="3905552966" sldId="340"/>
            <ac:spMk id="2" creationId="{CA07A63C-A246-4F8F-8A5A-7141AB85F430}"/>
          </ac:spMkLst>
        </pc:spChg>
        <pc:spChg chg="del">
          <ac:chgData name="정근채" userId="bf3f9740-ba12-4a95-bdcd-7a89d0b0b3a3" providerId="ADAL" clId="{F239E158-A80B-4DF8-8C85-03EFD5EF77C1}" dt="2022-01-26T06:37:12.326" v="1377" actId="478"/>
          <ac:spMkLst>
            <pc:docMk/>
            <pc:sldMk cId="3905552966" sldId="340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6T07:29:58.576" v="2147" actId="27636"/>
          <ac:spMkLst>
            <pc:docMk/>
            <pc:sldMk cId="3905552966" sldId="340"/>
            <ac:spMk id="5" creationId="{864FABE7-5D73-4BB8-8C5F-49D50641504A}"/>
          </ac:spMkLst>
        </pc:spChg>
        <pc:spChg chg="add del">
          <ac:chgData name="정근채" userId="bf3f9740-ba12-4a95-bdcd-7a89d0b0b3a3" providerId="ADAL" clId="{F239E158-A80B-4DF8-8C85-03EFD5EF77C1}" dt="2022-02-16T09:43:33.888" v="6017" actId="22"/>
          <ac:spMkLst>
            <pc:docMk/>
            <pc:sldMk cId="3905552966" sldId="340"/>
            <ac:spMk id="6" creationId="{545917D7-1A41-4650-93DA-5327F1C1D020}"/>
          </ac:spMkLst>
        </pc:spChg>
        <pc:spChg chg="add del mod">
          <ac:chgData name="정근채" userId="bf3f9740-ba12-4a95-bdcd-7a89d0b0b3a3" providerId="ADAL" clId="{F239E158-A80B-4DF8-8C85-03EFD5EF77C1}" dt="2022-01-26T06:37:14.693" v="1378" actId="478"/>
          <ac:spMkLst>
            <pc:docMk/>
            <pc:sldMk cId="3905552966" sldId="340"/>
            <ac:spMk id="8" creationId="{38558A91-7EF5-44C5-B2E4-8C7CB4EC15EB}"/>
          </ac:spMkLst>
        </pc:spChg>
        <pc:spChg chg="add mod">
          <ac:chgData name="정근채" userId="bf3f9740-ba12-4a95-bdcd-7a89d0b0b3a3" providerId="ADAL" clId="{F239E158-A80B-4DF8-8C85-03EFD5EF77C1}" dt="2022-02-16T09:43:39.509" v="6020" actId="1076"/>
          <ac:spMkLst>
            <pc:docMk/>
            <pc:sldMk cId="3905552966" sldId="340"/>
            <ac:spMk id="8" creationId="{C78163F6-6CA5-4952-ADB4-5617AEF95EA9}"/>
          </ac:spMkLst>
        </pc:spChg>
        <pc:spChg chg="add del mod">
          <ac:chgData name="정근채" userId="bf3f9740-ba12-4a95-bdcd-7a89d0b0b3a3" providerId="ADAL" clId="{F239E158-A80B-4DF8-8C85-03EFD5EF77C1}" dt="2022-01-26T06:37:14.693" v="1378" actId="478"/>
          <ac:spMkLst>
            <pc:docMk/>
            <pc:sldMk cId="3905552966" sldId="340"/>
            <ac:spMk id="10" creationId="{09F70C0F-B999-43AF-B98E-56CCE4E78BA8}"/>
          </ac:spMkLst>
        </pc:spChg>
        <pc:picChg chg="del">
          <ac:chgData name="정근채" userId="bf3f9740-ba12-4a95-bdcd-7a89d0b0b3a3" providerId="ADAL" clId="{F239E158-A80B-4DF8-8C85-03EFD5EF77C1}" dt="2022-01-26T06:37:31.829" v="1379" actId="478"/>
          <ac:picMkLst>
            <pc:docMk/>
            <pc:sldMk cId="3905552966" sldId="340"/>
            <ac:picMk id="7" creationId="{85640FAD-E332-441E-A288-BE95156A9CA7}"/>
          </ac:picMkLst>
        </pc:picChg>
        <pc:picChg chg="add">
          <ac:chgData name="정근채" userId="bf3f9740-ba12-4a95-bdcd-7a89d0b0b3a3" providerId="ADAL" clId="{F239E158-A80B-4DF8-8C85-03EFD5EF77C1}" dt="2022-01-26T06:37:33.313" v="1380" actId="22"/>
          <ac:picMkLst>
            <pc:docMk/>
            <pc:sldMk cId="3905552966" sldId="340"/>
            <ac:picMk id="12" creationId="{FA6F8593-BCC8-4848-98E7-6D365809F1FA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09:43:46.333" v="6022"/>
        <pc:sldMkLst>
          <pc:docMk/>
          <pc:sldMk cId="3241413915" sldId="341"/>
        </pc:sldMkLst>
        <pc:spChg chg="mod">
          <ac:chgData name="정근채" userId="bf3f9740-ba12-4a95-bdcd-7a89d0b0b3a3" providerId="ADAL" clId="{F239E158-A80B-4DF8-8C85-03EFD5EF77C1}" dt="2022-01-26T07:30:06.339" v="2155" actId="27636"/>
          <ac:spMkLst>
            <pc:docMk/>
            <pc:sldMk cId="3241413915" sldId="341"/>
            <ac:spMk id="5" creationId="{864FABE7-5D73-4BB8-8C5F-49D50641504A}"/>
          </ac:spMkLst>
        </pc:spChg>
        <pc:spChg chg="add mod">
          <ac:chgData name="정근채" userId="bf3f9740-ba12-4a95-bdcd-7a89d0b0b3a3" providerId="ADAL" clId="{F239E158-A80B-4DF8-8C85-03EFD5EF77C1}" dt="2022-02-16T09:43:46.333" v="6022"/>
          <ac:spMkLst>
            <pc:docMk/>
            <pc:sldMk cId="3241413915" sldId="341"/>
            <ac:spMk id="6" creationId="{897980CF-7D4D-42E6-8783-C9951A450E3E}"/>
          </ac:spMkLst>
        </pc:spChg>
        <pc:picChg chg="add">
          <ac:chgData name="정근채" userId="bf3f9740-ba12-4a95-bdcd-7a89d0b0b3a3" providerId="ADAL" clId="{F239E158-A80B-4DF8-8C85-03EFD5EF77C1}" dt="2022-01-26T06:38:23.734" v="1388" actId="22"/>
          <ac:picMkLst>
            <pc:docMk/>
            <pc:sldMk cId="3241413915" sldId="341"/>
            <ac:picMk id="3" creationId="{6DDCC9FA-6A6F-498A-A19F-36AD7379E495}"/>
          </ac:picMkLst>
        </pc:picChg>
        <pc:picChg chg="del">
          <ac:chgData name="정근채" userId="bf3f9740-ba12-4a95-bdcd-7a89d0b0b3a3" providerId="ADAL" clId="{F239E158-A80B-4DF8-8C85-03EFD5EF77C1}" dt="2022-01-26T06:37:39.960" v="1383" actId="478"/>
          <ac:picMkLst>
            <pc:docMk/>
            <pc:sldMk cId="3241413915" sldId="341"/>
            <ac:picMk id="12" creationId="{FA6F8593-BCC8-4848-98E7-6D365809F1FA}"/>
          </ac:picMkLst>
        </pc:picChg>
      </pc:sldChg>
      <pc:sldChg chg="addSp delSp modSp add mod ord">
        <pc:chgData name="정근채" userId="bf3f9740-ba12-4a95-bdcd-7a89d0b0b3a3" providerId="ADAL" clId="{F239E158-A80B-4DF8-8C85-03EFD5EF77C1}" dt="2022-02-16T09:43:45.758" v="6021"/>
        <pc:sldMkLst>
          <pc:docMk/>
          <pc:sldMk cId="889471215" sldId="342"/>
        </pc:sldMkLst>
        <pc:spChg chg="mod">
          <ac:chgData name="정근채" userId="bf3f9740-ba12-4a95-bdcd-7a89d0b0b3a3" providerId="ADAL" clId="{F239E158-A80B-4DF8-8C85-03EFD5EF77C1}" dt="2022-01-26T07:30:02.390" v="2151" actId="27636"/>
          <ac:spMkLst>
            <pc:docMk/>
            <pc:sldMk cId="889471215" sldId="342"/>
            <ac:spMk id="5" creationId="{864FABE7-5D73-4BB8-8C5F-49D50641504A}"/>
          </ac:spMkLst>
        </pc:spChg>
        <pc:spChg chg="add mod">
          <ac:chgData name="정근채" userId="bf3f9740-ba12-4a95-bdcd-7a89d0b0b3a3" providerId="ADAL" clId="{F239E158-A80B-4DF8-8C85-03EFD5EF77C1}" dt="2022-02-16T09:43:45.758" v="6021"/>
          <ac:spMkLst>
            <pc:docMk/>
            <pc:sldMk cId="889471215" sldId="342"/>
            <ac:spMk id="6" creationId="{5D11BC62-D6DD-4C77-A997-8141866BF551}"/>
          </ac:spMkLst>
        </pc:spChg>
        <pc:picChg chg="add">
          <ac:chgData name="정근채" userId="bf3f9740-ba12-4a95-bdcd-7a89d0b0b3a3" providerId="ADAL" clId="{F239E158-A80B-4DF8-8C85-03EFD5EF77C1}" dt="2022-01-26T06:37:56.671" v="1385" actId="22"/>
          <ac:picMkLst>
            <pc:docMk/>
            <pc:sldMk cId="889471215" sldId="342"/>
            <ac:picMk id="3" creationId="{3779929D-BE2E-4332-9217-DBF102A1DDCF}"/>
          </ac:picMkLst>
        </pc:picChg>
        <pc:picChg chg="del">
          <ac:chgData name="정근채" userId="bf3f9740-ba12-4a95-bdcd-7a89d0b0b3a3" providerId="ADAL" clId="{F239E158-A80B-4DF8-8C85-03EFD5EF77C1}" dt="2022-01-26T06:37:42.724" v="1384" actId="478"/>
          <ac:picMkLst>
            <pc:docMk/>
            <pc:sldMk cId="889471215" sldId="342"/>
            <ac:picMk id="12" creationId="{FA6F8593-BCC8-4848-98E7-6D365809F1FA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09:44:02.514" v="6024" actId="207"/>
        <pc:sldMkLst>
          <pc:docMk/>
          <pc:sldMk cId="563595589" sldId="343"/>
        </pc:sldMkLst>
        <pc:spChg chg="mod">
          <ac:chgData name="정근채" userId="bf3f9740-ba12-4a95-bdcd-7a89d0b0b3a3" providerId="ADAL" clId="{F239E158-A80B-4DF8-8C85-03EFD5EF77C1}" dt="2022-01-26T06:52:19.528" v="1519"/>
          <ac:spMkLst>
            <pc:docMk/>
            <pc:sldMk cId="563595589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09:44:02.514" v="6024" actId="207"/>
          <ac:spMkLst>
            <pc:docMk/>
            <pc:sldMk cId="563595589" sldId="343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6T07:30:11.088" v="2159" actId="27636"/>
          <ac:spMkLst>
            <pc:docMk/>
            <pc:sldMk cId="563595589" sldId="343"/>
            <ac:spMk id="5" creationId="{864FABE7-5D73-4BB8-8C5F-49D50641504A}"/>
          </ac:spMkLst>
        </pc:spChg>
        <pc:picChg chg="del">
          <ac:chgData name="정근채" userId="bf3f9740-ba12-4a95-bdcd-7a89d0b0b3a3" providerId="ADAL" clId="{F239E158-A80B-4DF8-8C85-03EFD5EF77C1}" dt="2022-01-26T06:39:30.808" v="1409" actId="478"/>
          <ac:picMkLst>
            <pc:docMk/>
            <pc:sldMk cId="563595589" sldId="343"/>
            <ac:picMk id="7" creationId="{85640FAD-E332-441E-A288-BE95156A9CA7}"/>
          </ac:picMkLst>
        </pc:picChg>
        <pc:picChg chg="add mod">
          <ac:chgData name="정근채" userId="bf3f9740-ba12-4a95-bdcd-7a89d0b0b3a3" providerId="ADAL" clId="{F239E158-A80B-4DF8-8C85-03EFD5EF77C1}" dt="2022-01-26T06:40:49.166" v="1412" actId="1076"/>
          <ac:picMkLst>
            <pc:docMk/>
            <pc:sldMk cId="563595589" sldId="343"/>
            <ac:picMk id="8" creationId="{7EBD6F89-739C-4A33-B24B-3FBE53FA9436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09:49:23.985" v="6183" actId="14100"/>
        <pc:sldMkLst>
          <pc:docMk/>
          <pc:sldMk cId="139508794" sldId="344"/>
        </pc:sldMkLst>
        <pc:spChg chg="mod">
          <ac:chgData name="정근채" userId="bf3f9740-ba12-4a95-bdcd-7a89d0b0b3a3" providerId="ADAL" clId="{F239E158-A80B-4DF8-8C85-03EFD5EF77C1}" dt="2022-01-26T06:52:24.265" v="1520"/>
          <ac:spMkLst>
            <pc:docMk/>
            <pc:sldMk cId="139508794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09:48:07.062" v="6175"/>
          <ac:spMkLst>
            <pc:docMk/>
            <pc:sldMk cId="139508794" sldId="344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6T07:30:14.160" v="2163" actId="27636"/>
          <ac:spMkLst>
            <pc:docMk/>
            <pc:sldMk cId="139508794" sldId="344"/>
            <ac:spMk id="5" creationId="{864FABE7-5D73-4BB8-8C5F-49D50641504A}"/>
          </ac:spMkLst>
        </pc:spChg>
        <pc:spChg chg="add">
          <ac:chgData name="정근채" userId="bf3f9740-ba12-4a95-bdcd-7a89d0b0b3a3" providerId="ADAL" clId="{F239E158-A80B-4DF8-8C85-03EFD5EF77C1}" dt="2022-02-16T09:48:37.385" v="6176" actId="11529"/>
          <ac:spMkLst>
            <pc:docMk/>
            <pc:sldMk cId="139508794" sldId="344"/>
            <ac:spMk id="6" creationId="{51903998-D05A-4ACF-9A64-32E2105681DF}"/>
          </ac:spMkLst>
        </pc:spChg>
        <pc:spChg chg="add mod">
          <ac:chgData name="정근채" userId="bf3f9740-ba12-4a95-bdcd-7a89d0b0b3a3" providerId="ADAL" clId="{F239E158-A80B-4DF8-8C85-03EFD5EF77C1}" dt="2022-02-16T09:48:49.004" v="6179" actId="14100"/>
          <ac:spMkLst>
            <pc:docMk/>
            <pc:sldMk cId="139508794" sldId="344"/>
            <ac:spMk id="8" creationId="{5C7410CC-5C20-4B63-81A8-6449FF407FDB}"/>
          </ac:spMkLst>
        </pc:spChg>
        <pc:picChg chg="add mod">
          <ac:chgData name="정근채" userId="bf3f9740-ba12-4a95-bdcd-7a89d0b0b3a3" providerId="ADAL" clId="{F239E158-A80B-4DF8-8C85-03EFD5EF77C1}" dt="2022-02-03T06:04:51.908" v="5076" actId="208"/>
          <ac:picMkLst>
            <pc:docMk/>
            <pc:sldMk cId="139508794" sldId="344"/>
            <ac:picMk id="7" creationId="{98DC1B14-2B2C-4CB6-AA41-CDFE5F217124}"/>
          </ac:picMkLst>
        </pc:picChg>
        <pc:picChg chg="del">
          <ac:chgData name="정근채" userId="bf3f9740-ba12-4a95-bdcd-7a89d0b0b3a3" providerId="ADAL" clId="{F239E158-A80B-4DF8-8C85-03EFD5EF77C1}" dt="2022-01-26T06:44:05.672" v="1480" actId="478"/>
          <ac:picMkLst>
            <pc:docMk/>
            <pc:sldMk cId="139508794" sldId="344"/>
            <ac:picMk id="8" creationId="{7EBD6F89-739C-4A33-B24B-3FBE53FA9436}"/>
          </ac:picMkLst>
        </pc:picChg>
        <pc:cxnChg chg="add mod">
          <ac:chgData name="정근채" userId="bf3f9740-ba12-4a95-bdcd-7a89d0b0b3a3" providerId="ADAL" clId="{F239E158-A80B-4DF8-8C85-03EFD5EF77C1}" dt="2022-02-16T09:49:16.998" v="6182" actId="14100"/>
          <ac:cxnSpMkLst>
            <pc:docMk/>
            <pc:sldMk cId="139508794" sldId="344"/>
            <ac:cxnSpMk id="10" creationId="{39D3AE5B-0F05-479A-AF36-3962C79602A2}"/>
          </ac:cxnSpMkLst>
        </pc:cxnChg>
        <pc:cxnChg chg="add mod">
          <ac:chgData name="정근채" userId="bf3f9740-ba12-4a95-bdcd-7a89d0b0b3a3" providerId="ADAL" clId="{F239E158-A80B-4DF8-8C85-03EFD5EF77C1}" dt="2022-02-16T09:49:23.985" v="6183" actId="14100"/>
          <ac:cxnSpMkLst>
            <pc:docMk/>
            <pc:sldMk cId="139508794" sldId="344"/>
            <ac:cxnSpMk id="12" creationId="{8F6DF22F-9C32-4718-9441-890411F70DAA}"/>
          </ac:cxnSpMkLst>
        </pc:cxnChg>
      </pc:sldChg>
      <pc:sldChg chg="addSp delSp modSp add mod">
        <pc:chgData name="정근채" userId="bf3f9740-ba12-4a95-bdcd-7a89d0b0b3a3" providerId="ADAL" clId="{F239E158-A80B-4DF8-8C85-03EFD5EF77C1}" dt="2022-01-26T07:30:21.846" v="2167" actId="27636"/>
        <pc:sldMkLst>
          <pc:docMk/>
          <pc:sldMk cId="1497593293" sldId="345"/>
        </pc:sldMkLst>
        <pc:spChg chg="mod">
          <ac:chgData name="정근채" userId="bf3f9740-ba12-4a95-bdcd-7a89d0b0b3a3" providerId="ADAL" clId="{F239E158-A80B-4DF8-8C85-03EFD5EF77C1}" dt="2022-01-26T06:52:27.719" v="1521"/>
          <ac:spMkLst>
            <pc:docMk/>
            <pc:sldMk cId="1497593293" sldId="345"/>
            <ac:spMk id="2" creationId="{CA07A63C-A246-4F8F-8A5A-7141AB85F430}"/>
          </ac:spMkLst>
        </pc:spChg>
        <pc:spChg chg="del">
          <ac:chgData name="정근채" userId="bf3f9740-ba12-4a95-bdcd-7a89d0b0b3a3" providerId="ADAL" clId="{F239E158-A80B-4DF8-8C85-03EFD5EF77C1}" dt="2022-01-26T06:45:23.895" v="1486" actId="478"/>
          <ac:spMkLst>
            <pc:docMk/>
            <pc:sldMk cId="1497593293" sldId="345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6T07:30:21.846" v="2167" actId="27636"/>
          <ac:spMkLst>
            <pc:docMk/>
            <pc:sldMk cId="1497593293" sldId="345"/>
            <ac:spMk id="5" creationId="{864FABE7-5D73-4BB8-8C5F-49D50641504A}"/>
          </ac:spMkLst>
        </pc:spChg>
        <pc:spChg chg="add del mod">
          <ac:chgData name="정근채" userId="bf3f9740-ba12-4a95-bdcd-7a89d0b0b3a3" providerId="ADAL" clId="{F239E158-A80B-4DF8-8C85-03EFD5EF77C1}" dt="2022-01-26T06:45:26.563" v="1487" actId="478"/>
          <ac:spMkLst>
            <pc:docMk/>
            <pc:sldMk cId="1497593293" sldId="345"/>
            <ac:spMk id="8" creationId="{76F1F199-48AD-4B25-921A-BB50A7FB92E0}"/>
          </ac:spMkLst>
        </pc:spChg>
        <pc:spChg chg="add mod">
          <ac:chgData name="정근채" userId="bf3f9740-ba12-4a95-bdcd-7a89d0b0b3a3" providerId="ADAL" clId="{F239E158-A80B-4DF8-8C85-03EFD5EF77C1}" dt="2022-01-26T06:53:55.977" v="1546" actId="1076"/>
          <ac:spMkLst>
            <pc:docMk/>
            <pc:sldMk cId="1497593293" sldId="345"/>
            <ac:spMk id="13" creationId="{7F7C581C-B4EA-40BF-B186-CAD90EDF9696}"/>
          </ac:spMkLst>
        </pc:spChg>
        <pc:spChg chg="add mod">
          <ac:chgData name="정근채" userId="bf3f9740-ba12-4a95-bdcd-7a89d0b0b3a3" providerId="ADAL" clId="{F239E158-A80B-4DF8-8C85-03EFD5EF77C1}" dt="2022-01-26T06:53:47.873" v="1545" actId="14100"/>
          <ac:spMkLst>
            <pc:docMk/>
            <pc:sldMk cId="1497593293" sldId="345"/>
            <ac:spMk id="14" creationId="{D9FC6895-FD3F-4586-8FDB-B50DD1E67002}"/>
          </ac:spMkLst>
        </pc:spChg>
        <pc:spChg chg="add mod">
          <ac:chgData name="정근채" userId="bf3f9740-ba12-4a95-bdcd-7a89d0b0b3a3" providerId="ADAL" clId="{F239E158-A80B-4DF8-8C85-03EFD5EF77C1}" dt="2022-01-26T06:54:02.780" v="1551" actId="1036"/>
          <ac:spMkLst>
            <pc:docMk/>
            <pc:sldMk cId="1497593293" sldId="345"/>
            <ac:spMk id="15" creationId="{F186B6B0-79AA-4D56-9E8A-545A65CC813F}"/>
          </ac:spMkLst>
        </pc:spChg>
        <pc:spChg chg="add mod">
          <ac:chgData name="정근채" userId="bf3f9740-ba12-4a95-bdcd-7a89d0b0b3a3" providerId="ADAL" clId="{F239E158-A80B-4DF8-8C85-03EFD5EF77C1}" dt="2022-01-26T06:54:11.075" v="1561" actId="1036"/>
          <ac:spMkLst>
            <pc:docMk/>
            <pc:sldMk cId="1497593293" sldId="345"/>
            <ac:spMk id="16" creationId="{35FF1179-EB2B-4CC0-86AF-62703938C9CC}"/>
          </ac:spMkLst>
        </pc:spChg>
        <pc:spChg chg="add mod">
          <ac:chgData name="정근채" userId="bf3f9740-ba12-4a95-bdcd-7a89d0b0b3a3" providerId="ADAL" clId="{F239E158-A80B-4DF8-8C85-03EFD5EF77C1}" dt="2022-01-26T06:54:21.203" v="1565" actId="1038"/>
          <ac:spMkLst>
            <pc:docMk/>
            <pc:sldMk cId="1497593293" sldId="345"/>
            <ac:spMk id="17" creationId="{398CD686-2F8F-46C8-940E-FC38BB10014E}"/>
          </ac:spMkLst>
        </pc:spChg>
        <pc:spChg chg="add mod">
          <ac:chgData name="정근채" userId="bf3f9740-ba12-4a95-bdcd-7a89d0b0b3a3" providerId="ADAL" clId="{F239E158-A80B-4DF8-8C85-03EFD5EF77C1}" dt="2022-01-26T06:54:27.944" v="1566" actId="571"/>
          <ac:spMkLst>
            <pc:docMk/>
            <pc:sldMk cId="1497593293" sldId="345"/>
            <ac:spMk id="18" creationId="{5FB891E2-0BA0-4DFD-AF54-D80BEF4B5828}"/>
          </ac:spMkLst>
        </pc:spChg>
        <pc:spChg chg="add mod">
          <ac:chgData name="정근채" userId="bf3f9740-ba12-4a95-bdcd-7a89d0b0b3a3" providerId="ADAL" clId="{F239E158-A80B-4DF8-8C85-03EFD5EF77C1}" dt="2022-01-26T06:54:38.655" v="1568" actId="571"/>
          <ac:spMkLst>
            <pc:docMk/>
            <pc:sldMk cId="1497593293" sldId="345"/>
            <ac:spMk id="19" creationId="{81E3C618-3075-437E-AFCB-547DE239CED0}"/>
          </ac:spMkLst>
        </pc:spChg>
        <pc:spChg chg="add mod">
          <ac:chgData name="정근채" userId="bf3f9740-ba12-4a95-bdcd-7a89d0b0b3a3" providerId="ADAL" clId="{F239E158-A80B-4DF8-8C85-03EFD5EF77C1}" dt="2022-01-26T06:54:38.655" v="1568" actId="571"/>
          <ac:spMkLst>
            <pc:docMk/>
            <pc:sldMk cId="1497593293" sldId="345"/>
            <ac:spMk id="20" creationId="{07D7580A-5BD1-45F4-9DD0-4091E110A6BA}"/>
          </ac:spMkLst>
        </pc:spChg>
        <pc:spChg chg="add mod">
          <ac:chgData name="정근채" userId="bf3f9740-ba12-4a95-bdcd-7a89d0b0b3a3" providerId="ADAL" clId="{F239E158-A80B-4DF8-8C85-03EFD5EF77C1}" dt="2022-01-26T06:54:44.696" v="1577" actId="1036"/>
          <ac:spMkLst>
            <pc:docMk/>
            <pc:sldMk cId="1497593293" sldId="345"/>
            <ac:spMk id="21" creationId="{F34ABD69-1F3E-4148-9ACE-10F1C06B563C}"/>
          </ac:spMkLst>
        </pc:spChg>
        <pc:spChg chg="add mod">
          <ac:chgData name="정근채" userId="bf3f9740-ba12-4a95-bdcd-7a89d0b0b3a3" providerId="ADAL" clId="{F239E158-A80B-4DF8-8C85-03EFD5EF77C1}" dt="2022-01-26T06:54:53.797" v="1581" actId="1035"/>
          <ac:spMkLst>
            <pc:docMk/>
            <pc:sldMk cId="1497593293" sldId="345"/>
            <ac:spMk id="22" creationId="{C289A6C3-1F1F-47F9-BA9E-8B18EA73A534}"/>
          </ac:spMkLst>
        </pc:spChg>
        <pc:spChg chg="add mod">
          <ac:chgData name="정근채" userId="bf3f9740-ba12-4a95-bdcd-7a89d0b0b3a3" providerId="ADAL" clId="{F239E158-A80B-4DF8-8C85-03EFD5EF77C1}" dt="2022-01-26T06:55:05.106" v="1588" actId="1035"/>
          <ac:spMkLst>
            <pc:docMk/>
            <pc:sldMk cId="1497593293" sldId="345"/>
            <ac:spMk id="23" creationId="{6B97C60C-121D-4CBB-9EA4-697EB9C3CFB0}"/>
          </ac:spMkLst>
        </pc:spChg>
        <pc:spChg chg="add mod">
          <ac:chgData name="정근채" userId="bf3f9740-ba12-4a95-bdcd-7a89d0b0b3a3" providerId="ADAL" clId="{F239E158-A80B-4DF8-8C85-03EFD5EF77C1}" dt="2022-01-26T06:55:09.450" v="1597" actId="1036"/>
          <ac:spMkLst>
            <pc:docMk/>
            <pc:sldMk cId="1497593293" sldId="345"/>
            <ac:spMk id="24" creationId="{8A515E28-8159-42D7-9187-2A0BDADDD0B4}"/>
          </ac:spMkLst>
        </pc:spChg>
        <pc:spChg chg="add mod">
          <ac:chgData name="정근채" userId="bf3f9740-ba12-4a95-bdcd-7a89d0b0b3a3" providerId="ADAL" clId="{F239E158-A80B-4DF8-8C85-03EFD5EF77C1}" dt="2022-01-26T06:55:16.529" v="1599" actId="571"/>
          <ac:spMkLst>
            <pc:docMk/>
            <pc:sldMk cId="1497593293" sldId="345"/>
            <ac:spMk id="25" creationId="{1744B738-4253-46EA-BE4F-07A338E6F706}"/>
          </ac:spMkLst>
        </pc:spChg>
        <pc:spChg chg="add mod">
          <ac:chgData name="정근채" userId="bf3f9740-ba12-4a95-bdcd-7a89d0b0b3a3" providerId="ADAL" clId="{F239E158-A80B-4DF8-8C85-03EFD5EF77C1}" dt="2022-01-26T06:55:20.330" v="1600" actId="571"/>
          <ac:spMkLst>
            <pc:docMk/>
            <pc:sldMk cId="1497593293" sldId="345"/>
            <ac:spMk id="27" creationId="{B7B69281-EAB6-42F5-AFDB-C1FA0DFAE38F}"/>
          </ac:spMkLst>
        </pc:spChg>
        <pc:spChg chg="add mod">
          <ac:chgData name="정근채" userId="bf3f9740-ba12-4a95-bdcd-7a89d0b0b3a3" providerId="ADAL" clId="{F239E158-A80B-4DF8-8C85-03EFD5EF77C1}" dt="2022-01-26T06:55:28.585" v="1601" actId="571"/>
          <ac:spMkLst>
            <pc:docMk/>
            <pc:sldMk cId="1497593293" sldId="345"/>
            <ac:spMk id="28" creationId="{3E90BDD0-37CE-4B44-9519-4B24947BE77A}"/>
          </ac:spMkLst>
        </pc:spChg>
        <pc:spChg chg="add mod">
          <ac:chgData name="정근채" userId="bf3f9740-ba12-4a95-bdcd-7a89d0b0b3a3" providerId="ADAL" clId="{F239E158-A80B-4DF8-8C85-03EFD5EF77C1}" dt="2022-01-26T06:55:33.191" v="1604" actId="1036"/>
          <ac:spMkLst>
            <pc:docMk/>
            <pc:sldMk cId="1497593293" sldId="345"/>
            <ac:spMk id="29" creationId="{8E3F71AE-B6A8-408A-997B-D22FB076847A}"/>
          </ac:spMkLst>
        </pc:spChg>
        <pc:spChg chg="add mod">
          <ac:chgData name="정근채" userId="bf3f9740-ba12-4a95-bdcd-7a89d0b0b3a3" providerId="ADAL" clId="{F239E158-A80B-4DF8-8C85-03EFD5EF77C1}" dt="2022-01-26T06:55:38.555" v="1611" actId="1035"/>
          <ac:spMkLst>
            <pc:docMk/>
            <pc:sldMk cId="1497593293" sldId="345"/>
            <ac:spMk id="30" creationId="{5219F0F6-3F79-4BD9-AB80-0BD83BD775E2}"/>
          </ac:spMkLst>
        </pc:spChg>
        <pc:spChg chg="add mod">
          <ac:chgData name="정근채" userId="bf3f9740-ba12-4a95-bdcd-7a89d0b0b3a3" providerId="ADAL" clId="{F239E158-A80B-4DF8-8C85-03EFD5EF77C1}" dt="2022-01-26T06:55:55.802" v="1620" actId="1038"/>
          <ac:spMkLst>
            <pc:docMk/>
            <pc:sldMk cId="1497593293" sldId="345"/>
            <ac:spMk id="31" creationId="{7B2C795A-9185-40ED-8AF0-CAF8B0CB5339}"/>
          </ac:spMkLst>
        </pc:spChg>
        <pc:spChg chg="add mod">
          <ac:chgData name="정근채" userId="bf3f9740-ba12-4a95-bdcd-7a89d0b0b3a3" providerId="ADAL" clId="{F239E158-A80B-4DF8-8C85-03EFD5EF77C1}" dt="2022-01-26T06:55:59.881" v="1622" actId="571"/>
          <ac:spMkLst>
            <pc:docMk/>
            <pc:sldMk cId="1497593293" sldId="345"/>
            <ac:spMk id="33" creationId="{8001CB1B-066E-48C6-92A8-9198138C2250}"/>
          </ac:spMkLst>
        </pc:spChg>
        <pc:spChg chg="add del">
          <ac:chgData name="정근채" userId="bf3f9740-ba12-4a95-bdcd-7a89d0b0b3a3" providerId="ADAL" clId="{F239E158-A80B-4DF8-8C85-03EFD5EF77C1}" dt="2022-01-26T07:15:20.275" v="2004" actId="22"/>
          <ac:spMkLst>
            <pc:docMk/>
            <pc:sldMk cId="1497593293" sldId="345"/>
            <ac:spMk id="35" creationId="{BF05EE2B-3DD9-4621-AE3C-54A361A5BED4}"/>
          </ac:spMkLst>
        </pc:spChg>
        <pc:spChg chg="add mod">
          <ac:chgData name="정근채" userId="bf3f9740-ba12-4a95-bdcd-7a89d0b0b3a3" providerId="ADAL" clId="{F239E158-A80B-4DF8-8C85-03EFD5EF77C1}" dt="2022-01-26T07:16:05.153" v="2017" actId="1076"/>
          <ac:spMkLst>
            <pc:docMk/>
            <pc:sldMk cId="1497593293" sldId="345"/>
            <ac:spMk id="37" creationId="{97DE03F7-EC2C-43B5-9468-C49E214DE372}"/>
          </ac:spMkLst>
        </pc:spChg>
        <pc:picChg chg="del">
          <ac:chgData name="정근채" userId="bf3f9740-ba12-4a95-bdcd-7a89d0b0b3a3" providerId="ADAL" clId="{F239E158-A80B-4DF8-8C85-03EFD5EF77C1}" dt="2022-01-26T06:45:23.895" v="1486" actId="478"/>
          <ac:picMkLst>
            <pc:docMk/>
            <pc:sldMk cId="1497593293" sldId="345"/>
            <ac:picMk id="7" creationId="{98DC1B14-2B2C-4CB6-AA41-CDFE5F217124}"/>
          </ac:picMkLst>
        </pc:picChg>
        <pc:picChg chg="add mod">
          <ac:chgData name="정근채" userId="bf3f9740-ba12-4a95-bdcd-7a89d0b0b3a3" providerId="ADAL" clId="{F239E158-A80B-4DF8-8C85-03EFD5EF77C1}" dt="2022-01-26T06:46:35.316" v="1499" actId="1076"/>
          <ac:picMkLst>
            <pc:docMk/>
            <pc:sldMk cId="1497593293" sldId="345"/>
            <ac:picMk id="10" creationId="{57919EE7-7644-48C4-BDFF-B1F9CD496B31}"/>
          </ac:picMkLst>
        </pc:picChg>
        <pc:picChg chg="add mod">
          <ac:chgData name="정근채" userId="bf3f9740-ba12-4a95-bdcd-7a89d0b0b3a3" providerId="ADAL" clId="{F239E158-A80B-4DF8-8C85-03EFD5EF77C1}" dt="2022-01-26T06:46:35.316" v="1499" actId="1076"/>
          <ac:picMkLst>
            <pc:docMk/>
            <pc:sldMk cId="1497593293" sldId="345"/>
            <ac:picMk id="12" creationId="{45E7F969-1D2A-4348-9E49-21C1FDB82ABF}"/>
          </ac:picMkLst>
        </pc:picChg>
        <pc:picChg chg="add mod">
          <ac:chgData name="정근채" userId="bf3f9740-ba12-4a95-bdcd-7a89d0b0b3a3" providerId="ADAL" clId="{F239E158-A80B-4DF8-8C85-03EFD5EF77C1}" dt="2022-01-26T06:55:16.529" v="1599" actId="571"/>
          <ac:picMkLst>
            <pc:docMk/>
            <pc:sldMk cId="1497593293" sldId="345"/>
            <ac:picMk id="26" creationId="{FDF20972-41E4-43D4-8258-AC09D96E495A}"/>
          </ac:picMkLst>
        </pc:picChg>
        <pc:picChg chg="add mod">
          <ac:chgData name="정근채" userId="bf3f9740-ba12-4a95-bdcd-7a89d0b0b3a3" providerId="ADAL" clId="{F239E158-A80B-4DF8-8C85-03EFD5EF77C1}" dt="2022-01-26T06:55:59.881" v="1622" actId="571"/>
          <ac:picMkLst>
            <pc:docMk/>
            <pc:sldMk cId="1497593293" sldId="345"/>
            <ac:picMk id="32" creationId="{8495EF8D-E69D-46A4-8A21-7840E677E489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09:50:01.454" v="6185" actId="207"/>
        <pc:sldMkLst>
          <pc:docMk/>
          <pc:sldMk cId="453228394" sldId="346"/>
        </pc:sldMkLst>
        <pc:spChg chg="mod">
          <ac:chgData name="정근채" userId="bf3f9740-ba12-4a95-bdcd-7a89d0b0b3a3" providerId="ADAL" clId="{F239E158-A80B-4DF8-8C85-03EFD5EF77C1}" dt="2022-01-26T06:52:49.403" v="1525"/>
          <ac:spMkLst>
            <pc:docMk/>
            <pc:sldMk cId="453228394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7:30:30.854" v="2171" actId="27636"/>
          <ac:spMkLst>
            <pc:docMk/>
            <pc:sldMk cId="453228394" sldId="346"/>
            <ac:spMk id="5" creationId="{864FABE7-5D73-4BB8-8C5F-49D50641504A}"/>
          </ac:spMkLst>
        </pc:spChg>
        <pc:spChg chg="add mod">
          <ac:chgData name="정근채" userId="bf3f9740-ba12-4a95-bdcd-7a89d0b0b3a3" providerId="ADAL" clId="{F239E158-A80B-4DF8-8C85-03EFD5EF77C1}" dt="2022-02-16T09:50:01.454" v="6185" actId="207"/>
          <ac:spMkLst>
            <pc:docMk/>
            <pc:sldMk cId="453228394" sldId="346"/>
            <ac:spMk id="7" creationId="{5F09A7DA-77C6-4B88-B154-89B49CE8E7A0}"/>
          </ac:spMkLst>
        </pc:spChg>
        <pc:picChg chg="add mod">
          <ac:chgData name="정근채" userId="bf3f9740-ba12-4a95-bdcd-7a89d0b0b3a3" providerId="ADAL" clId="{F239E158-A80B-4DF8-8C85-03EFD5EF77C1}" dt="2022-01-26T07:18:55.868" v="2048" actId="1076"/>
          <ac:picMkLst>
            <pc:docMk/>
            <pc:sldMk cId="453228394" sldId="346"/>
            <ac:picMk id="6" creationId="{E5A17C08-E03D-47B1-9387-B48A7AD85C6E}"/>
          </ac:picMkLst>
        </pc:picChg>
        <pc:picChg chg="del">
          <ac:chgData name="정근채" userId="bf3f9740-ba12-4a95-bdcd-7a89d0b0b3a3" providerId="ADAL" clId="{F239E158-A80B-4DF8-8C85-03EFD5EF77C1}" dt="2022-01-26T06:52:51.867" v="1526" actId="478"/>
          <ac:picMkLst>
            <pc:docMk/>
            <pc:sldMk cId="453228394" sldId="346"/>
            <ac:picMk id="10" creationId="{57919EE7-7644-48C4-BDFF-B1F9CD496B31}"/>
          </ac:picMkLst>
        </pc:picChg>
        <pc:picChg chg="del">
          <ac:chgData name="정근채" userId="bf3f9740-ba12-4a95-bdcd-7a89d0b0b3a3" providerId="ADAL" clId="{F239E158-A80B-4DF8-8C85-03EFD5EF77C1}" dt="2022-01-26T06:52:51.867" v="1526" actId="478"/>
          <ac:picMkLst>
            <pc:docMk/>
            <pc:sldMk cId="453228394" sldId="346"/>
            <ac:picMk id="12" creationId="{45E7F969-1D2A-4348-9E49-21C1FDB82ABF}"/>
          </ac:picMkLst>
        </pc:picChg>
      </pc:sldChg>
      <pc:sldChg chg="addSp delSp modSp add mod">
        <pc:chgData name="정근채" userId="bf3f9740-ba12-4a95-bdcd-7a89d0b0b3a3" providerId="ADAL" clId="{F239E158-A80B-4DF8-8C85-03EFD5EF77C1}" dt="2022-01-26T07:30:35.295" v="2173" actId="27636"/>
        <pc:sldMkLst>
          <pc:docMk/>
          <pc:sldMk cId="152961003" sldId="347"/>
        </pc:sldMkLst>
        <pc:spChg chg="del">
          <ac:chgData name="정근채" userId="bf3f9740-ba12-4a95-bdcd-7a89d0b0b3a3" providerId="ADAL" clId="{F239E158-A80B-4DF8-8C85-03EFD5EF77C1}" dt="2022-01-26T07:17:59.240" v="2040" actId="478"/>
          <ac:spMkLst>
            <pc:docMk/>
            <pc:sldMk cId="152961003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7:30:35.295" v="2173" actId="27636"/>
          <ac:spMkLst>
            <pc:docMk/>
            <pc:sldMk cId="152961003" sldId="347"/>
            <ac:spMk id="5" creationId="{864FABE7-5D73-4BB8-8C5F-49D50641504A}"/>
          </ac:spMkLst>
        </pc:spChg>
        <pc:spChg chg="add del mod">
          <ac:chgData name="정근채" userId="bf3f9740-ba12-4a95-bdcd-7a89d0b0b3a3" providerId="ADAL" clId="{F239E158-A80B-4DF8-8C85-03EFD5EF77C1}" dt="2022-01-26T07:18:01.183" v="2041" actId="478"/>
          <ac:spMkLst>
            <pc:docMk/>
            <pc:sldMk cId="152961003" sldId="347"/>
            <ac:spMk id="6" creationId="{39FDB695-EC36-4A43-9129-D479D193BF8D}"/>
          </ac:spMkLst>
        </pc:spChg>
        <pc:spChg chg="del">
          <ac:chgData name="정근채" userId="bf3f9740-ba12-4a95-bdcd-7a89d0b0b3a3" providerId="ADAL" clId="{F239E158-A80B-4DF8-8C85-03EFD5EF77C1}" dt="2022-01-26T07:17:59.240" v="2040" actId="478"/>
          <ac:spMkLst>
            <pc:docMk/>
            <pc:sldMk cId="152961003" sldId="347"/>
            <ac:spMk id="7" creationId="{5F09A7DA-77C6-4B88-B154-89B49CE8E7A0}"/>
          </ac:spMkLst>
        </pc:spChg>
        <pc:spChg chg="add del mod">
          <ac:chgData name="정근채" userId="bf3f9740-ba12-4a95-bdcd-7a89d0b0b3a3" providerId="ADAL" clId="{F239E158-A80B-4DF8-8C85-03EFD5EF77C1}" dt="2022-01-26T07:18:01.183" v="2041" actId="478"/>
          <ac:spMkLst>
            <pc:docMk/>
            <pc:sldMk cId="152961003" sldId="347"/>
            <ac:spMk id="9" creationId="{92B53A43-4FCF-4F8D-BCD4-441BB23D8231}"/>
          </ac:spMkLst>
        </pc:spChg>
        <pc:picChg chg="add">
          <ac:chgData name="정근채" userId="bf3f9740-ba12-4a95-bdcd-7a89d0b0b3a3" providerId="ADAL" clId="{F239E158-A80B-4DF8-8C85-03EFD5EF77C1}" dt="2022-01-26T07:18:15.455" v="2042" actId="22"/>
          <ac:picMkLst>
            <pc:docMk/>
            <pc:sldMk cId="152961003" sldId="347"/>
            <ac:picMk id="11" creationId="{97362D06-8507-4CFD-9078-768AEDE32853}"/>
          </ac:picMkLst>
        </pc:picChg>
      </pc:sldChg>
      <pc:sldChg chg="addSp delSp modSp add mod">
        <pc:chgData name="정근채" userId="bf3f9740-ba12-4a95-bdcd-7a89d0b0b3a3" providerId="ADAL" clId="{F239E158-A80B-4DF8-8C85-03EFD5EF77C1}" dt="2022-01-26T07:30:37.833" v="2177" actId="27636"/>
        <pc:sldMkLst>
          <pc:docMk/>
          <pc:sldMk cId="2973438288" sldId="348"/>
        </pc:sldMkLst>
        <pc:spChg chg="mod">
          <ac:chgData name="정근채" userId="bf3f9740-ba12-4a95-bdcd-7a89d0b0b3a3" providerId="ADAL" clId="{F239E158-A80B-4DF8-8C85-03EFD5EF77C1}" dt="2022-01-26T07:30:37.833" v="2177" actId="27636"/>
          <ac:spMkLst>
            <pc:docMk/>
            <pc:sldMk cId="2973438288" sldId="348"/>
            <ac:spMk id="5" creationId="{864FABE7-5D73-4BB8-8C5F-49D50641504A}"/>
          </ac:spMkLst>
        </pc:spChg>
        <pc:picChg chg="add">
          <ac:chgData name="정근채" userId="bf3f9740-ba12-4a95-bdcd-7a89d0b0b3a3" providerId="ADAL" clId="{F239E158-A80B-4DF8-8C85-03EFD5EF77C1}" dt="2022-01-26T07:19:41.952" v="2059" actId="22"/>
          <ac:picMkLst>
            <pc:docMk/>
            <pc:sldMk cId="2973438288" sldId="348"/>
            <ac:picMk id="3" creationId="{E7A9AEBE-94B5-4029-880D-70C060D3B16E}"/>
          </ac:picMkLst>
        </pc:picChg>
        <pc:picChg chg="del">
          <ac:chgData name="정근채" userId="bf3f9740-ba12-4a95-bdcd-7a89d0b0b3a3" providerId="ADAL" clId="{F239E158-A80B-4DF8-8C85-03EFD5EF77C1}" dt="2022-01-26T07:19:10.139" v="2051" actId="478"/>
          <ac:picMkLst>
            <pc:docMk/>
            <pc:sldMk cId="2973438288" sldId="348"/>
            <ac:picMk id="11" creationId="{97362D06-8507-4CFD-9078-768AEDE32853}"/>
          </ac:picMkLst>
        </pc:picChg>
      </pc:sldChg>
      <pc:sldChg chg="addSp modSp add mod">
        <pc:chgData name="정근채" userId="bf3f9740-ba12-4a95-bdcd-7a89d0b0b3a3" providerId="ADAL" clId="{F239E158-A80B-4DF8-8C85-03EFD5EF77C1}" dt="2022-01-26T07:30:39.927" v="2179" actId="27636"/>
        <pc:sldMkLst>
          <pc:docMk/>
          <pc:sldMk cId="4244947172" sldId="349"/>
        </pc:sldMkLst>
        <pc:spChg chg="mod">
          <ac:chgData name="정근채" userId="bf3f9740-ba12-4a95-bdcd-7a89d0b0b3a3" providerId="ADAL" clId="{F239E158-A80B-4DF8-8C85-03EFD5EF77C1}" dt="2022-01-26T07:30:39.927" v="2179" actId="27636"/>
          <ac:spMkLst>
            <pc:docMk/>
            <pc:sldMk cId="4244947172" sldId="349"/>
            <ac:spMk id="5" creationId="{864FABE7-5D73-4BB8-8C5F-49D50641504A}"/>
          </ac:spMkLst>
        </pc:spChg>
        <pc:picChg chg="add">
          <ac:chgData name="정근채" userId="bf3f9740-ba12-4a95-bdcd-7a89d0b0b3a3" providerId="ADAL" clId="{F239E158-A80B-4DF8-8C85-03EFD5EF77C1}" dt="2022-01-26T07:19:56.862" v="2060" actId="22"/>
          <ac:picMkLst>
            <pc:docMk/>
            <pc:sldMk cId="4244947172" sldId="349"/>
            <ac:picMk id="3" creationId="{7FAA7910-B0BE-4EBC-8FF1-685347B86D38}"/>
          </ac:picMkLst>
        </pc:picChg>
      </pc:sldChg>
      <pc:sldChg chg="addSp modSp add mod">
        <pc:chgData name="정근채" userId="bf3f9740-ba12-4a95-bdcd-7a89d0b0b3a3" providerId="ADAL" clId="{F239E158-A80B-4DF8-8C85-03EFD5EF77C1}" dt="2022-01-26T07:30:41.839" v="2181" actId="27636"/>
        <pc:sldMkLst>
          <pc:docMk/>
          <pc:sldMk cId="3565831846" sldId="350"/>
        </pc:sldMkLst>
        <pc:spChg chg="mod">
          <ac:chgData name="정근채" userId="bf3f9740-ba12-4a95-bdcd-7a89d0b0b3a3" providerId="ADAL" clId="{F239E158-A80B-4DF8-8C85-03EFD5EF77C1}" dt="2022-01-26T07:30:41.839" v="2181" actId="27636"/>
          <ac:spMkLst>
            <pc:docMk/>
            <pc:sldMk cId="3565831846" sldId="350"/>
            <ac:spMk id="5" creationId="{864FABE7-5D73-4BB8-8C5F-49D50641504A}"/>
          </ac:spMkLst>
        </pc:spChg>
        <pc:spChg chg="add mod">
          <ac:chgData name="정근채" userId="bf3f9740-ba12-4a95-bdcd-7a89d0b0b3a3" providerId="ADAL" clId="{F239E158-A80B-4DF8-8C85-03EFD5EF77C1}" dt="2022-01-26T07:20:32.586" v="2065"/>
          <ac:spMkLst>
            <pc:docMk/>
            <pc:sldMk cId="3565831846" sldId="350"/>
            <ac:spMk id="6" creationId="{55BC4CEF-D508-4B92-A4A6-C607327AE0D9}"/>
          </ac:spMkLst>
        </pc:spChg>
        <pc:picChg chg="add mod">
          <ac:chgData name="정근채" userId="bf3f9740-ba12-4a95-bdcd-7a89d0b0b3a3" providerId="ADAL" clId="{F239E158-A80B-4DF8-8C85-03EFD5EF77C1}" dt="2022-01-26T07:20:34.718" v="2066" actId="1076"/>
          <ac:picMkLst>
            <pc:docMk/>
            <pc:sldMk cId="3565831846" sldId="350"/>
            <ac:picMk id="3" creationId="{71413FC0-6A3D-43E4-A7CA-A156C13D80D5}"/>
          </ac:picMkLst>
        </pc:picChg>
      </pc:sldChg>
      <pc:sldChg chg="add del">
        <pc:chgData name="정근채" userId="bf3f9740-ba12-4a95-bdcd-7a89d0b0b3a3" providerId="ADAL" clId="{F239E158-A80B-4DF8-8C85-03EFD5EF77C1}" dt="2022-01-27T05:06:29.517" v="4415" actId="47"/>
        <pc:sldMkLst>
          <pc:docMk/>
          <pc:sldMk cId="350409998" sldId="351"/>
        </pc:sldMkLst>
      </pc:sldChg>
      <pc:sldChg chg="addSp modSp add mod ord">
        <pc:chgData name="정근채" userId="bf3f9740-ba12-4a95-bdcd-7a89d0b0b3a3" providerId="ADAL" clId="{F239E158-A80B-4DF8-8C85-03EFD5EF77C1}" dt="2022-01-26T07:30:36.594" v="2175" actId="27636"/>
        <pc:sldMkLst>
          <pc:docMk/>
          <pc:sldMk cId="3563956770" sldId="352"/>
        </pc:sldMkLst>
        <pc:spChg chg="mod">
          <ac:chgData name="정근채" userId="bf3f9740-ba12-4a95-bdcd-7a89d0b0b3a3" providerId="ADAL" clId="{F239E158-A80B-4DF8-8C85-03EFD5EF77C1}" dt="2022-01-26T07:30:36.594" v="2175" actId="27636"/>
          <ac:spMkLst>
            <pc:docMk/>
            <pc:sldMk cId="3563956770" sldId="352"/>
            <ac:spMk id="5" creationId="{864FABE7-5D73-4BB8-8C5F-49D50641504A}"/>
          </ac:spMkLst>
        </pc:spChg>
        <pc:picChg chg="add">
          <ac:chgData name="정근채" userId="bf3f9740-ba12-4a95-bdcd-7a89d0b0b3a3" providerId="ADAL" clId="{F239E158-A80B-4DF8-8C85-03EFD5EF77C1}" dt="2022-01-26T07:19:26.162" v="2056" actId="22"/>
          <ac:picMkLst>
            <pc:docMk/>
            <pc:sldMk cId="3563956770" sldId="352"/>
            <ac:picMk id="3" creationId="{EDDCD6D1-BDCC-4246-8EDC-CA5C0F4F83E3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09:51:26.827" v="6191" actId="207"/>
        <pc:sldMkLst>
          <pc:docMk/>
          <pc:sldMk cId="1068248019" sldId="353"/>
        </pc:sldMkLst>
        <pc:spChg chg="mod">
          <ac:chgData name="정근채" userId="bf3f9740-ba12-4a95-bdcd-7a89d0b0b3a3" providerId="ADAL" clId="{F239E158-A80B-4DF8-8C85-03EFD5EF77C1}" dt="2022-01-26T07:21:53.009" v="2077" actId="108"/>
          <ac:spMkLst>
            <pc:docMk/>
            <pc:sldMk cId="1068248019" sldId="353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7:21:11.345" v="2071" actId="20577"/>
          <ac:spMkLst>
            <pc:docMk/>
            <pc:sldMk cId="1068248019" sldId="353"/>
            <ac:spMk id="5" creationId="{864FABE7-5D73-4BB8-8C5F-49D50641504A}"/>
          </ac:spMkLst>
        </pc:spChg>
        <pc:spChg chg="del">
          <ac:chgData name="정근채" userId="bf3f9740-ba12-4a95-bdcd-7a89d0b0b3a3" providerId="ADAL" clId="{F239E158-A80B-4DF8-8C85-03EFD5EF77C1}" dt="2022-01-26T07:21:33.295" v="2074" actId="478"/>
          <ac:spMkLst>
            <pc:docMk/>
            <pc:sldMk cId="1068248019" sldId="353"/>
            <ac:spMk id="7" creationId="{5F09A7DA-77C6-4B88-B154-89B49CE8E7A0}"/>
          </ac:spMkLst>
        </pc:spChg>
        <pc:spChg chg="add del mod">
          <ac:chgData name="정근채" userId="bf3f9740-ba12-4a95-bdcd-7a89d0b0b3a3" providerId="ADAL" clId="{F239E158-A80B-4DF8-8C85-03EFD5EF77C1}" dt="2022-01-26T07:21:44.929" v="2075" actId="478"/>
          <ac:spMkLst>
            <pc:docMk/>
            <pc:sldMk cId="1068248019" sldId="353"/>
            <ac:spMk id="8" creationId="{D80274A5-C985-40B2-B471-7B9C6A3106AA}"/>
          </ac:spMkLst>
        </pc:spChg>
        <pc:spChg chg="add mod">
          <ac:chgData name="정근채" userId="bf3f9740-ba12-4a95-bdcd-7a89d0b0b3a3" providerId="ADAL" clId="{F239E158-A80B-4DF8-8C85-03EFD5EF77C1}" dt="2022-02-16T09:51:26.827" v="6191" actId="207"/>
          <ac:spMkLst>
            <pc:docMk/>
            <pc:sldMk cId="1068248019" sldId="353"/>
            <ac:spMk id="9" creationId="{03C00A0F-C8A7-419E-9BA8-BA7BBF6595A1}"/>
          </ac:spMkLst>
        </pc:spChg>
        <pc:picChg chg="del">
          <ac:chgData name="정근채" userId="bf3f9740-ba12-4a95-bdcd-7a89d0b0b3a3" providerId="ADAL" clId="{F239E158-A80B-4DF8-8C85-03EFD5EF77C1}" dt="2022-01-26T07:21:26.133" v="2072" actId="478"/>
          <ac:picMkLst>
            <pc:docMk/>
            <pc:sldMk cId="1068248019" sldId="353"/>
            <ac:picMk id="6" creationId="{E5A17C08-E03D-47B1-9387-B48A7AD85C6E}"/>
          </ac:picMkLst>
        </pc:picChg>
      </pc:sldChg>
      <pc:sldChg chg="modSp add mod">
        <pc:chgData name="정근채" userId="bf3f9740-ba12-4a95-bdcd-7a89d0b0b3a3" providerId="ADAL" clId="{F239E158-A80B-4DF8-8C85-03EFD5EF77C1}" dt="2022-02-16T09:52:52.649" v="6194" actId="6549"/>
        <pc:sldMkLst>
          <pc:docMk/>
          <pc:sldMk cId="3058533218" sldId="354"/>
        </pc:sldMkLst>
        <pc:spChg chg="mod">
          <ac:chgData name="정근채" userId="bf3f9740-ba12-4a95-bdcd-7a89d0b0b3a3" providerId="ADAL" clId="{F239E158-A80B-4DF8-8C85-03EFD5EF77C1}" dt="2022-01-26T07:29:30.060" v="2134"/>
          <ac:spMkLst>
            <pc:docMk/>
            <pc:sldMk cId="3058533218" sldId="354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7:29:34.170" v="2139" actId="27636"/>
          <ac:spMkLst>
            <pc:docMk/>
            <pc:sldMk cId="3058533218" sldId="354"/>
            <ac:spMk id="5" creationId="{864FABE7-5D73-4BB8-8C5F-49D50641504A}"/>
          </ac:spMkLst>
        </pc:spChg>
        <pc:spChg chg="mod">
          <ac:chgData name="정근채" userId="bf3f9740-ba12-4a95-bdcd-7a89d0b0b3a3" providerId="ADAL" clId="{F239E158-A80B-4DF8-8C85-03EFD5EF77C1}" dt="2022-02-16T09:52:52.649" v="6194" actId="6549"/>
          <ac:spMkLst>
            <pc:docMk/>
            <pc:sldMk cId="3058533218" sldId="354"/>
            <ac:spMk id="9" creationId="{03C00A0F-C8A7-419E-9BA8-BA7BBF6595A1}"/>
          </ac:spMkLst>
        </pc:spChg>
      </pc:sldChg>
      <pc:sldChg chg="modSp add mod">
        <pc:chgData name="정근채" userId="bf3f9740-ba12-4a95-bdcd-7a89d0b0b3a3" providerId="ADAL" clId="{F239E158-A80B-4DF8-8C85-03EFD5EF77C1}" dt="2022-02-16T09:54:00.934" v="6199" actId="207"/>
        <pc:sldMkLst>
          <pc:docMk/>
          <pc:sldMk cId="2913547567" sldId="355"/>
        </pc:sldMkLst>
        <pc:spChg chg="mod">
          <ac:chgData name="정근채" userId="bf3f9740-ba12-4a95-bdcd-7a89d0b0b3a3" providerId="ADAL" clId="{F239E158-A80B-4DF8-8C85-03EFD5EF77C1}" dt="2022-01-26T07:35:00.575" v="2232"/>
          <ac:spMkLst>
            <pc:docMk/>
            <pc:sldMk cId="2913547567" sldId="355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7:35:04.164" v="2236"/>
          <ac:spMkLst>
            <pc:docMk/>
            <pc:sldMk cId="2913547567" sldId="355"/>
            <ac:spMk id="5" creationId="{864FABE7-5D73-4BB8-8C5F-49D50641504A}"/>
          </ac:spMkLst>
        </pc:spChg>
        <pc:spChg chg="mod">
          <ac:chgData name="정근채" userId="bf3f9740-ba12-4a95-bdcd-7a89d0b0b3a3" providerId="ADAL" clId="{F239E158-A80B-4DF8-8C85-03EFD5EF77C1}" dt="2022-02-16T09:54:00.934" v="6199" actId="207"/>
          <ac:spMkLst>
            <pc:docMk/>
            <pc:sldMk cId="2913547567" sldId="355"/>
            <ac:spMk id="9" creationId="{03C00A0F-C8A7-419E-9BA8-BA7BBF6595A1}"/>
          </ac:spMkLst>
        </pc:spChg>
      </pc:sldChg>
      <pc:sldChg chg="modSp add mod">
        <pc:chgData name="정근채" userId="bf3f9740-ba12-4a95-bdcd-7a89d0b0b3a3" providerId="ADAL" clId="{F239E158-A80B-4DF8-8C85-03EFD5EF77C1}" dt="2022-02-16T09:56:14.440" v="6219" actId="6549"/>
        <pc:sldMkLst>
          <pc:docMk/>
          <pc:sldMk cId="3117732632" sldId="356"/>
        </pc:sldMkLst>
        <pc:spChg chg="mod">
          <ac:chgData name="정근채" userId="bf3f9740-ba12-4a95-bdcd-7a89d0b0b3a3" providerId="ADAL" clId="{F239E158-A80B-4DF8-8C85-03EFD5EF77C1}" dt="2022-01-26T07:40:27.297" v="2427"/>
          <ac:spMkLst>
            <pc:docMk/>
            <pc:sldMk cId="3117732632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6T07:40:30.989" v="2431"/>
          <ac:spMkLst>
            <pc:docMk/>
            <pc:sldMk cId="3117732632" sldId="356"/>
            <ac:spMk id="5" creationId="{864FABE7-5D73-4BB8-8C5F-49D50641504A}"/>
          </ac:spMkLst>
        </pc:spChg>
        <pc:spChg chg="mod">
          <ac:chgData name="정근채" userId="bf3f9740-ba12-4a95-bdcd-7a89d0b0b3a3" providerId="ADAL" clId="{F239E158-A80B-4DF8-8C85-03EFD5EF77C1}" dt="2022-02-16T09:56:14.440" v="6219" actId="6549"/>
          <ac:spMkLst>
            <pc:docMk/>
            <pc:sldMk cId="3117732632" sldId="356"/>
            <ac:spMk id="9" creationId="{03C00A0F-C8A7-419E-9BA8-BA7BBF6595A1}"/>
          </ac:spMkLst>
        </pc:spChg>
      </pc:sldChg>
      <pc:sldChg chg="addSp delSp modSp add mod">
        <pc:chgData name="정근채" userId="bf3f9740-ba12-4a95-bdcd-7a89d0b0b3a3" providerId="ADAL" clId="{F239E158-A80B-4DF8-8C85-03EFD5EF77C1}" dt="2022-02-16T09:59:13.510" v="6244" actId="1035"/>
        <pc:sldMkLst>
          <pc:docMk/>
          <pc:sldMk cId="2473869445" sldId="357"/>
        </pc:sldMkLst>
        <pc:spChg chg="add del">
          <ac:chgData name="정근채" userId="bf3f9740-ba12-4a95-bdcd-7a89d0b0b3a3" providerId="ADAL" clId="{F239E158-A80B-4DF8-8C85-03EFD5EF77C1}" dt="2022-02-16T09:58:23.255" v="6226" actId="22"/>
          <ac:spMkLst>
            <pc:docMk/>
            <pc:sldMk cId="2473869445" sldId="357"/>
            <ac:spMk id="8" creationId="{B01507B4-25C9-4858-ABF1-8607E245C7FC}"/>
          </ac:spMkLst>
        </pc:spChg>
        <pc:spChg chg="mod">
          <ac:chgData name="정근채" userId="bf3f9740-ba12-4a95-bdcd-7a89d0b0b3a3" providerId="ADAL" clId="{F239E158-A80B-4DF8-8C85-03EFD5EF77C1}" dt="2022-02-16T09:57:16.275" v="6224" actId="207"/>
          <ac:spMkLst>
            <pc:docMk/>
            <pc:sldMk cId="2473869445" sldId="357"/>
            <ac:spMk id="9" creationId="{03C00A0F-C8A7-419E-9BA8-BA7BBF6595A1}"/>
          </ac:spMkLst>
        </pc:spChg>
        <pc:spChg chg="add del">
          <ac:chgData name="정근채" userId="bf3f9740-ba12-4a95-bdcd-7a89d0b0b3a3" providerId="ADAL" clId="{F239E158-A80B-4DF8-8C85-03EFD5EF77C1}" dt="2022-02-16T09:58:25.464" v="6228" actId="22"/>
          <ac:spMkLst>
            <pc:docMk/>
            <pc:sldMk cId="2473869445" sldId="357"/>
            <ac:spMk id="10" creationId="{26F7A0F1-988C-47BE-9F92-963DDE354720}"/>
          </ac:spMkLst>
        </pc:spChg>
        <pc:spChg chg="add mod">
          <ac:chgData name="정근채" userId="bf3f9740-ba12-4a95-bdcd-7a89d0b0b3a3" providerId="ADAL" clId="{F239E158-A80B-4DF8-8C85-03EFD5EF77C1}" dt="2022-02-16T09:59:13.510" v="6244" actId="1035"/>
          <ac:spMkLst>
            <pc:docMk/>
            <pc:sldMk cId="2473869445" sldId="357"/>
            <ac:spMk id="12" creationId="{5FCEF880-C8FE-4BB2-90F3-F437F9DAF97B}"/>
          </ac:spMkLst>
        </pc:spChg>
        <pc:spChg chg="add mod">
          <ac:chgData name="정근채" userId="bf3f9740-ba12-4a95-bdcd-7a89d0b0b3a3" providerId="ADAL" clId="{F239E158-A80B-4DF8-8C85-03EFD5EF77C1}" dt="2022-02-16T09:59:03.120" v="6237" actId="1076"/>
          <ac:spMkLst>
            <pc:docMk/>
            <pc:sldMk cId="2473869445" sldId="357"/>
            <ac:spMk id="13" creationId="{73DAEFD9-4CD6-48EB-94EF-566BE75AC507}"/>
          </ac:spMkLst>
        </pc:spChg>
        <pc:picChg chg="add mod">
          <ac:chgData name="정근채" userId="bf3f9740-ba12-4a95-bdcd-7a89d0b0b3a3" providerId="ADAL" clId="{F239E158-A80B-4DF8-8C85-03EFD5EF77C1}" dt="2022-02-16T09:58:58.199" v="6236" actId="1076"/>
          <ac:picMkLst>
            <pc:docMk/>
            <pc:sldMk cId="2473869445" sldId="357"/>
            <ac:picMk id="6" creationId="{3BDF3A28-77BA-4774-8885-4F39AB038764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01:22.419" v="6264" actId="207"/>
        <pc:sldMkLst>
          <pc:docMk/>
          <pc:sldMk cId="3541203833" sldId="358"/>
        </pc:sldMkLst>
        <pc:spChg chg="mod">
          <ac:chgData name="정근채" userId="bf3f9740-ba12-4a95-bdcd-7a89d0b0b3a3" providerId="ADAL" clId="{F239E158-A80B-4DF8-8C85-03EFD5EF77C1}" dt="2022-02-16T10:01:22.419" v="6264" actId="207"/>
          <ac:spMkLst>
            <pc:docMk/>
            <pc:sldMk cId="3541203833" sldId="358"/>
            <ac:spMk id="9" creationId="{03C00A0F-C8A7-419E-9BA8-BA7BBF6595A1}"/>
          </ac:spMkLst>
        </pc:spChg>
        <pc:spChg chg="add mod">
          <ac:chgData name="정근채" userId="bf3f9740-ba12-4a95-bdcd-7a89d0b0b3a3" providerId="ADAL" clId="{F239E158-A80B-4DF8-8C85-03EFD5EF77C1}" dt="2022-02-16T10:00:43.118" v="6263" actId="1076"/>
          <ac:spMkLst>
            <pc:docMk/>
            <pc:sldMk cId="3541203833" sldId="358"/>
            <ac:spMk id="10" creationId="{5062EA66-0A2B-4467-BAC3-FAFDE5A998E0}"/>
          </ac:spMkLst>
        </pc:spChg>
        <pc:spChg chg="add mod">
          <ac:chgData name="정근채" userId="bf3f9740-ba12-4a95-bdcd-7a89d0b0b3a3" providerId="ADAL" clId="{F239E158-A80B-4DF8-8C85-03EFD5EF77C1}" dt="2022-02-16T10:00:43.118" v="6263" actId="1076"/>
          <ac:spMkLst>
            <pc:docMk/>
            <pc:sldMk cId="3541203833" sldId="358"/>
            <ac:spMk id="11" creationId="{38E32138-BD35-4DBD-89AA-D490410D08A1}"/>
          </ac:spMkLst>
        </pc:spChg>
        <pc:spChg chg="add mod">
          <ac:chgData name="정근채" userId="bf3f9740-ba12-4a95-bdcd-7a89d0b0b3a3" providerId="ADAL" clId="{F239E158-A80B-4DF8-8C85-03EFD5EF77C1}" dt="2022-02-16T10:00:43.118" v="6263" actId="1076"/>
          <ac:spMkLst>
            <pc:docMk/>
            <pc:sldMk cId="3541203833" sldId="358"/>
            <ac:spMk id="12" creationId="{C7C5E54B-AF1F-4CF9-8CB9-C8255888FD55}"/>
          </ac:spMkLst>
        </pc:spChg>
        <pc:spChg chg="add mod">
          <ac:chgData name="정근채" userId="bf3f9740-ba12-4a95-bdcd-7a89d0b0b3a3" providerId="ADAL" clId="{F239E158-A80B-4DF8-8C85-03EFD5EF77C1}" dt="2022-02-16T10:00:43.118" v="6263" actId="1076"/>
          <ac:spMkLst>
            <pc:docMk/>
            <pc:sldMk cId="3541203833" sldId="358"/>
            <ac:spMk id="13" creationId="{9B1D6B4D-16C4-4DD7-8E1D-B71971966B67}"/>
          </ac:spMkLst>
        </pc:spChg>
        <pc:spChg chg="add mod">
          <ac:chgData name="정근채" userId="bf3f9740-ba12-4a95-bdcd-7a89d0b0b3a3" providerId="ADAL" clId="{F239E158-A80B-4DF8-8C85-03EFD5EF77C1}" dt="2022-02-16T10:00:43.118" v="6263" actId="1076"/>
          <ac:spMkLst>
            <pc:docMk/>
            <pc:sldMk cId="3541203833" sldId="358"/>
            <ac:spMk id="14" creationId="{D6962FD2-2488-4353-8B93-EC41E80D0089}"/>
          </ac:spMkLst>
        </pc:spChg>
        <pc:spChg chg="add mod">
          <ac:chgData name="정근채" userId="bf3f9740-ba12-4a95-bdcd-7a89d0b0b3a3" providerId="ADAL" clId="{F239E158-A80B-4DF8-8C85-03EFD5EF77C1}" dt="2022-02-16T10:00:43.118" v="6263" actId="1076"/>
          <ac:spMkLst>
            <pc:docMk/>
            <pc:sldMk cId="3541203833" sldId="358"/>
            <ac:spMk id="15" creationId="{ADB74919-11BF-4630-A60E-EA54CDCBA449}"/>
          </ac:spMkLst>
        </pc:spChg>
        <pc:picChg chg="del">
          <ac:chgData name="정근채" userId="bf3f9740-ba12-4a95-bdcd-7a89d0b0b3a3" providerId="ADAL" clId="{F239E158-A80B-4DF8-8C85-03EFD5EF77C1}" dt="2022-01-26T07:49:17.229" v="2552" actId="478"/>
          <ac:picMkLst>
            <pc:docMk/>
            <pc:sldMk cId="3541203833" sldId="358"/>
            <ac:picMk id="6" creationId="{3BDF3A28-77BA-4774-8885-4F39AB038764}"/>
          </ac:picMkLst>
        </pc:picChg>
        <pc:picChg chg="add mod">
          <ac:chgData name="정근채" userId="bf3f9740-ba12-4a95-bdcd-7a89d0b0b3a3" providerId="ADAL" clId="{F239E158-A80B-4DF8-8C85-03EFD5EF77C1}" dt="2022-02-16T10:00:43.118" v="6263" actId="1076"/>
          <ac:picMkLst>
            <pc:docMk/>
            <pc:sldMk cId="3541203833" sldId="358"/>
            <ac:picMk id="7" creationId="{65AFD466-00EB-4C64-BFC4-FFE8FA553201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03:30.851" v="6278" actId="1076"/>
        <pc:sldMkLst>
          <pc:docMk/>
          <pc:sldMk cId="172001061" sldId="359"/>
        </pc:sldMkLst>
        <pc:spChg chg="add del mod">
          <ac:chgData name="정근채" userId="bf3f9740-ba12-4a95-bdcd-7a89d0b0b3a3" providerId="ADAL" clId="{F239E158-A80B-4DF8-8C85-03EFD5EF77C1}" dt="2022-01-26T07:58:14.068" v="2632" actId="478"/>
          <ac:spMkLst>
            <pc:docMk/>
            <pc:sldMk cId="172001061" sldId="359"/>
            <ac:spMk id="7" creationId="{F109C6F9-9D73-431F-B9EB-73E860BBD6C2}"/>
          </ac:spMkLst>
        </pc:spChg>
        <pc:spChg chg="del mod">
          <ac:chgData name="정근채" userId="bf3f9740-ba12-4a95-bdcd-7a89d0b0b3a3" providerId="ADAL" clId="{F239E158-A80B-4DF8-8C85-03EFD5EF77C1}" dt="2022-01-26T07:58:12.374" v="2631" actId="478"/>
          <ac:spMkLst>
            <pc:docMk/>
            <pc:sldMk cId="172001061" sldId="359"/>
            <ac:spMk id="9" creationId="{03C00A0F-C8A7-419E-9BA8-BA7BBF6595A1}"/>
          </ac:spMkLst>
        </pc:spChg>
        <pc:spChg chg="add mod">
          <ac:chgData name="정근채" userId="bf3f9740-ba12-4a95-bdcd-7a89d0b0b3a3" providerId="ADAL" clId="{F239E158-A80B-4DF8-8C85-03EFD5EF77C1}" dt="2022-02-16T10:03:19.115" v="6276"/>
          <ac:spMkLst>
            <pc:docMk/>
            <pc:sldMk cId="172001061" sldId="359"/>
            <ac:spMk id="9" creationId="{E222BF83-1B24-4CDD-8888-576E94EBCBA2}"/>
          </ac:spMkLst>
        </pc:spChg>
        <pc:spChg chg="add mod">
          <ac:chgData name="정근채" userId="bf3f9740-ba12-4a95-bdcd-7a89d0b0b3a3" providerId="ADAL" clId="{F239E158-A80B-4DF8-8C85-03EFD5EF77C1}" dt="2022-02-16T10:03:09.075" v="6275" actId="207"/>
          <ac:spMkLst>
            <pc:docMk/>
            <pc:sldMk cId="172001061" sldId="359"/>
            <ac:spMk id="10" creationId="{541A8464-F134-40CB-B299-AC939C6D8986}"/>
          </ac:spMkLst>
        </pc:spChg>
        <pc:spChg chg="add mod">
          <ac:chgData name="정근채" userId="bf3f9740-ba12-4a95-bdcd-7a89d0b0b3a3" providerId="ADAL" clId="{F239E158-A80B-4DF8-8C85-03EFD5EF77C1}" dt="2022-02-16T10:03:27.939" v="6277" actId="1076"/>
          <ac:spMkLst>
            <pc:docMk/>
            <pc:sldMk cId="172001061" sldId="359"/>
            <ac:spMk id="12" creationId="{F67362AC-F332-4C17-9AF6-6DF8EFAAFCF3}"/>
          </ac:spMkLst>
        </pc:spChg>
        <pc:spChg chg="add mod">
          <ac:chgData name="정근채" userId="bf3f9740-ba12-4a95-bdcd-7a89d0b0b3a3" providerId="ADAL" clId="{F239E158-A80B-4DF8-8C85-03EFD5EF77C1}" dt="2022-02-16T10:03:27.939" v="6277" actId="1076"/>
          <ac:spMkLst>
            <pc:docMk/>
            <pc:sldMk cId="172001061" sldId="359"/>
            <ac:spMk id="13" creationId="{98FB02FC-EF6F-4673-90BD-20A3FC053593}"/>
          </ac:spMkLst>
        </pc:spChg>
        <pc:spChg chg="add mod">
          <ac:chgData name="정근채" userId="bf3f9740-ba12-4a95-bdcd-7a89d0b0b3a3" providerId="ADAL" clId="{F239E158-A80B-4DF8-8C85-03EFD5EF77C1}" dt="2022-02-16T10:03:30.851" v="6278" actId="1076"/>
          <ac:spMkLst>
            <pc:docMk/>
            <pc:sldMk cId="172001061" sldId="359"/>
            <ac:spMk id="14" creationId="{076F107C-AB77-4C20-AC4E-0DE593B58D81}"/>
          </ac:spMkLst>
        </pc:spChg>
        <pc:picChg chg="del">
          <ac:chgData name="정근채" userId="bf3f9740-ba12-4a95-bdcd-7a89d0b0b3a3" providerId="ADAL" clId="{F239E158-A80B-4DF8-8C85-03EFD5EF77C1}" dt="2022-01-26T07:55:25.124" v="2594" actId="478"/>
          <ac:picMkLst>
            <pc:docMk/>
            <pc:sldMk cId="172001061" sldId="359"/>
            <ac:picMk id="6" creationId="{3BDF3A28-77BA-4774-8885-4F39AB038764}"/>
          </ac:picMkLst>
        </pc:picChg>
        <pc:picChg chg="add mod">
          <ac:chgData name="정근채" userId="bf3f9740-ba12-4a95-bdcd-7a89d0b0b3a3" providerId="ADAL" clId="{F239E158-A80B-4DF8-8C85-03EFD5EF77C1}" dt="2022-02-16T10:03:27.939" v="6277" actId="1076"/>
          <ac:picMkLst>
            <pc:docMk/>
            <pc:sldMk cId="172001061" sldId="359"/>
            <ac:picMk id="11" creationId="{3B83E9A6-7A65-4128-A769-59882DC9592B}"/>
          </ac:picMkLst>
        </pc:picChg>
      </pc:sldChg>
      <pc:sldChg chg="modSp add mod ord">
        <pc:chgData name="정근채" userId="bf3f9740-ba12-4a95-bdcd-7a89d0b0b3a3" providerId="ADAL" clId="{F239E158-A80B-4DF8-8C85-03EFD5EF77C1}" dt="2022-02-16T10:02:48.881" v="6274" actId="207"/>
        <pc:sldMkLst>
          <pc:docMk/>
          <pc:sldMk cId="478133963" sldId="360"/>
        </pc:sldMkLst>
        <pc:spChg chg="mod">
          <ac:chgData name="정근채" userId="bf3f9740-ba12-4a95-bdcd-7a89d0b0b3a3" providerId="ADAL" clId="{F239E158-A80B-4DF8-8C85-03EFD5EF77C1}" dt="2022-02-16T10:02:48.881" v="6274" actId="207"/>
          <ac:spMkLst>
            <pc:docMk/>
            <pc:sldMk cId="478133963" sldId="360"/>
            <ac:spMk id="9" creationId="{03C00A0F-C8A7-419E-9BA8-BA7BBF6595A1}"/>
          </ac:spMkLst>
        </pc:spChg>
      </pc:sldChg>
      <pc:sldChg chg="modSp add mod">
        <pc:chgData name="정근채" userId="bf3f9740-ba12-4a95-bdcd-7a89d0b0b3a3" providerId="ADAL" clId="{F239E158-A80B-4DF8-8C85-03EFD5EF77C1}" dt="2022-02-16T10:05:01.038" v="6284" actId="207"/>
        <pc:sldMkLst>
          <pc:docMk/>
          <pc:sldMk cId="3162991850" sldId="361"/>
        </pc:sldMkLst>
        <pc:spChg chg="mod">
          <ac:chgData name="정근채" userId="bf3f9740-ba12-4a95-bdcd-7a89d0b0b3a3" providerId="ADAL" clId="{F239E158-A80B-4DF8-8C85-03EFD5EF77C1}" dt="2022-02-16T10:05:01.038" v="6284" actId="207"/>
          <ac:spMkLst>
            <pc:docMk/>
            <pc:sldMk cId="3162991850" sldId="361"/>
            <ac:spMk id="9" creationId="{03C00A0F-C8A7-419E-9BA8-BA7BBF6595A1}"/>
          </ac:spMkLst>
        </pc:spChg>
      </pc:sldChg>
      <pc:sldChg chg="addSp modSp add mod">
        <pc:chgData name="정근채" userId="bf3f9740-ba12-4a95-bdcd-7a89d0b0b3a3" providerId="ADAL" clId="{F239E158-A80B-4DF8-8C85-03EFD5EF77C1}" dt="2022-02-16T10:10:33.138" v="6346" actId="208"/>
        <pc:sldMkLst>
          <pc:docMk/>
          <pc:sldMk cId="3589005285" sldId="362"/>
        </pc:sldMkLst>
        <pc:spChg chg="mod">
          <ac:chgData name="정근채" userId="bf3f9740-ba12-4a95-bdcd-7a89d0b0b3a3" providerId="ADAL" clId="{F239E158-A80B-4DF8-8C85-03EFD5EF77C1}" dt="2022-01-26T08:06:31.415" v="2771"/>
          <ac:spMkLst>
            <pc:docMk/>
            <pc:sldMk cId="3589005285" sldId="362"/>
            <ac:spMk id="2" creationId="{CA07A63C-A246-4F8F-8A5A-7141AB85F430}"/>
          </ac:spMkLst>
        </pc:spChg>
        <pc:spChg chg="add mod">
          <ac:chgData name="정근채" userId="bf3f9740-ba12-4a95-bdcd-7a89d0b0b3a3" providerId="ADAL" clId="{F239E158-A80B-4DF8-8C85-03EFD5EF77C1}" dt="2022-02-16T10:10:33.138" v="6346" actId="208"/>
          <ac:spMkLst>
            <pc:docMk/>
            <pc:sldMk cId="3589005285" sldId="362"/>
            <ac:spMk id="3" creationId="{3C66A281-3260-4BB8-9511-6BFB36BBED15}"/>
          </ac:spMkLst>
        </pc:spChg>
        <pc:spChg chg="mod">
          <ac:chgData name="정근채" userId="bf3f9740-ba12-4a95-bdcd-7a89d0b0b3a3" providerId="ADAL" clId="{F239E158-A80B-4DF8-8C85-03EFD5EF77C1}" dt="2022-01-26T08:06:35.398" v="2775"/>
          <ac:spMkLst>
            <pc:docMk/>
            <pc:sldMk cId="3589005285" sldId="362"/>
            <ac:spMk id="5" creationId="{864FABE7-5D73-4BB8-8C5F-49D50641504A}"/>
          </ac:spMkLst>
        </pc:spChg>
        <pc:spChg chg="add mod">
          <ac:chgData name="정근채" userId="bf3f9740-ba12-4a95-bdcd-7a89d0b0b3a3" providerId="ADAL" clId="{F239E158-A80B-4DF8-8C85-03EFD5EF77C1}" dt="2022-02-16T10:09:43.344" v="6340" actId="208"/>
          <ac:spMkLst>
            <pc:docMk/>
            <pc:sldMk cId="3589005285" sldId="362"/>
            <ac:spMk id="7" creationId="{C68C9020-A767-4902-AA67-63EE359962BA}"/>
          </ac:spMkLst>
        </pc:spChg>
        <pc:spChg chg="add mod">
          <ac:chgData name="정근채" userId="bf3f9740-ba12-4a95-bdcd-7a89d0b0b3a3" providerId="ADAL" clId="{F239E158-A80B-4DF8-8C85-03EFD5EF77C1}" dt="2022-02-16T10:10:33.138" v="6346" actId="208"/>
          <ac:spMkLst>
            <pc:docMk/>
            <pc:sldMk cId="3589005285" sldId="362"/>
            <ac:spMk id="8" creationId="{351640F4-96BF-4673-9006-717518550F12}"/>
          </ac:spMkLst>
        </pc:spChg>
        <pc:spChg chg="mod">
          <ac:chgData name="정근채" userId="bf3f9740-ba12-4a95-bdcd-7a89d0b0b3a3" providerId="ADAL" clId="{F239E158-A80B-4DF8-8C85-03EFD5EF77C1}" dt="2022-02-16T10:10:25.468" v="6345" actId="207"/>
          <ac:spMkLst>
            <pc:docMk/>
            <pc:sldMk cId="3589005285" sldId="362"/>
            <ac:spMk id="9" creationId="{03C00A0F-C8A7-419E-9BA8-BA7BBF6595A1}"/>
          </ac:spMkLst>
        </pc:spChg>
        <pc:picChg chg="add mod">
          <ac:chgData name="정근채" userId="bf3f9740-ba12-4a95-bdcd-7a89d0b0b3a3" providerId="ADAL" clId="{F239E158-A80B-4DF8-8C85-03EFD5EF77C1}" dt="2022-02-16T10:09:05.740" v="6335" actId="1076"/>
          <ac:picMkLst>
            <pc:docMk/>
            <pc:sldMk cId="3589005285" sldId="362"/>
            <ac:picMk id="6" creationId="{3E212915-2775-417B-A211-92D1084B5477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11:16.809" v="6353" actId="1076"/>
        <pc:sldMkLst>
          <pc:docMk/>
          <pc:sldMk cId="2088963545" sldId="363"/>
        </pc:sldMkLst>
        <pc:spChg chg="add mod">
          <ac:chgData name="정근채" userId="bf3f9740-ba12-4a95-bdcd-7a89d0b0b3a3" providerId="ADAL" clId="{F239E158-A80B-4DF8-8C85-03EFD5EF77C1}" dt="2022-02-16T10:11:16.809" v="6353" actId="1076"/>
          <ac:spMkLst>
            <pc:docMk/>
            <pc:sldMk cId="2088963545" sldId="363"/>
            <ac:spMk id="2" creationId="{7C425E37-7E0D-4AAA-ACA3-482F24B3D7E8}"/>
          </ac:spMkLst>
        </pc:spChg>
        <pc:spChg chg="del">
          <ac:chgData name="정근채" userId="bf3f9740-ba12-4a95-bdcd-7a89d0b0b3a3" providerId="ADAL" clId="{F239E158-A80B-4DF8-8C85-03EFD5EF77C1}" dt="2022-01-26T08:08:59.510" v="2809" actId="478"/>
          <ac:spMkLst>
            <pc:docMk/>
            <pc:sldMk cId="2088963545" sldId="363"/>
            <ac:spMk id="2" creationId="{CA07A63C-A246-4F8F-8A5A-7141AB85F430}"/>
          </ac:spMkLst>
        </pc:spChg>
        <pc:spChg chg="add mod">
          <ac:chgData name="정근채" userId="bf3f9740-ba12-4a95-bdcd-7a89d0b0b3a3" providerId="ADAL" clId="{F239E158-A80B-4DF8-8C85-03EFD5EF77C1}" dt="2022-02-16T10:11:16.809" v="6353" actId="1076"/>
          <ac:spMkLst>
            <pc:docMk/>
            <pc:sldMk cId="2088963545" sldId="363"/>
            <ac:spMk id="6" creationId="{32144AB0-85E5-491B-88D4-F923A3642B08}"/>
          </ac:spMkLst>
        </pc:spChg>
        <pc:spChg chg="add del mod">
          <ac:chgData name="정근채" userId="bf3f9740-ba12-4a95-bdcd-7a89d0b0b3a3" providerId="ADAL" clId="{F239E158-A80B-4DF8-8C85-03EFD5EF77C1}" dt="2022-01-26T08:09:02.315" v="2810" actId="478"/>
          <ac:spMkLst>
            <pc:docMk/>
            <pc:sldMk cId="2088963545" sldId="363"/>
            <ac:spMk id="7" creationId="{6B8A963D-AFAA-427A-95DA-8C80DD3E884C}"/>
          </ac:spMkLst>
        </pc:spChg>
        <pc:spChg chg="add mod">
          <ac:chgData name="정근채" userId="bf3f9740-ba12-4a95-bdcd-7a89d0b0b3a3" providerId="ADAL" clId="{F239E158-A80B-4DF8-8C85-03EFD5EF77C1}" dt="2022-02-16T10:11:16.809" v="6353" actId="1076"/>
          <ac:spMkLst>
            <pc:docMk/>
            <pc:sldMk cId="2088963545" sldId="363"/>
            <ac:spMk id="7" creationId="{F8B9B305-3A72-4135-AE9F-7428BB5155D9}"/>
          </ac:spMkLst>
        </pc:spChg>
        <pc:spChg chg="del">
          <ac:chgData name="정근채" userId="bf3f9740-ba12-4a95-bdcd-7a89d0b0b3a3" providerId="ADAL" clId="{F239E158-A80B-4DF8-8C85-03EFD5EF77C1}" dt="2022-01-26T08:08:59.510" v="2809" actId="478"/>
          <ac:spMkLst>
            <pc:docMk/>
            <pc:sldMk cId="2088963545" sldId="363"/>
            <ac:spMk id="9" creationId="{03C00A0F-C8A7-419E-9BA8-BA7BBF6595A1}"/>
          </ac:spMkLst>
        </pc:spChg>
        <pc:spChg chg="add mod">
          <ac:chgData name="정근채" userId="bf3f9740-ba12-4a95-bdcd-7a89d0b0b3a3" providerId="ADAL" clId="{F239E158-A80B-4DF8-8C85-03EFD5EF77C1}" dt="2022-02-16T10:08:45.783" v="6322" actId="571"/>
          <ac:spMkLst>
            <pc:docMk/>
            <pc:sldMk cId="2088963545" sldId="363"/>
            <ac:spMk id="9" creationId="{D6202BF9-15D0-47AD-8F6F-BA9D5641F3B3}"/>
          </ac:spMkLst>
        </pc:spChg>
        <pc:spChg chg="add mod">
          <ac:chgData name="정근채" userId="bf3f9740-ba12-4a95-bdcd-7a89d0b0b3a3" providerId="ADAL" clId="{F239E158-A80B-4DF8-8C85-03EFD5EF77C1}" dt="2022-02-16T10:11:16.809" v="6353" actId="1076"/>
          <ac:spMkLst>
            <pc:docMk/>
            <pc:sldMk cId="2088963545" sldId="363"/>
            <ac:spMk id="10" creationId="{044A5B13-4BAA-4638-902C-8AEEAB0FC9BE}"/>
          </ac:spMkLst>
        </pc:spChg>
        <pc:spChg chg="add del mod">
          <ac:chgData name="정근채" userId="bf3f9740-ba12-4a95-bdcd-7a89d0b0b3a3" providerId="ADAL" clId="{F239E158-A80B-4DF8-8C85-03EFD5EF77C1}" dt="2022-01-26T08:09:02.315" v="2810" actId="478"/>
          <ac:spMkLst>
            <pc:docMk/>
            <pc:sldMk cId="2088963545" sldId="363"/>
            <ac:spMk id="10" creationId="{7BA4F6B7-6DE8-4E77-8F49-29B88B78EADB}"/>
          </ac:spMkLst>
        </pc:spChg>
        <pc:picChg chg="del">
          <ac:chgData name="정근채" userId="bf3f9740-ba12-4a95-bdcd-7a89d0b0b3a3" providerId="ADAL" clId="{F239E158-A80B-4DF8-8C85-03EFD5EF77C1}" dt="2022-01-26T08:08:59.510" v="2809" actId="478"/>
          <ac:picMkLst>
            <pc:docMk/>
            <pc:sldMk cId="2088963545" sldId="363"/>
            <ac:picMk id="6" creationId="{3E212915-2775-417B-A211-92D1084B5477}"/>
          </ac:picMkLst>
        </pc:picChg>
        <pc:picChg chg="add mod">
          <ac:chgData name="정근채" userId="bf3f9740-ba12-4a95-bdcd-7a89d0b0b3a3" providerId="ADAL" clId="{F239E158-A80B-4DF8-8C85-03EFD5EF77C1}" dt="2022-02-16T10:08:45.783" v="6322" actId="571"/>
          <ac:picMkLst>
            <pc:docMk/>
            <pc:sldMk cId="2088963545" sldId="363"/>
            <ac:picMk id="8" creationId="{AA260227-9AA6-4825-BC89-2EFDE7E99E4D}"/>
          </ac:picMkLst>
        </pc:picChg>
        <pc:picChg chg="add mod">
          <ac:chgData name="정근채" userId="bf3f9740-ba12-4a95-bdcd-7a89d0b0b3a3" providerId="ADAL" clId="{F239E158-A80B-4DF8-8C85-03EFD5EF77C1}" dt="2022-02-16T10:11:16.809" v="6353" actId="1076"/>
          <ac:picMkLst>
            <pc:docMk/>
            <pc:sldMk cId="2088963545" sldId="363"/>
            <ac:picMk id="12" creationId="{6D1F3C31-4707-4AD1-953C-FA07563E773F}"/>
          </ac:picMkLst>
        </pc:picChg>
      </pc:sldChg>
      <pc:sldChg chg="delSp modSp add mod">
        <pc:chgData name="정근채" userId="bf3f9740-ba12-4a95-bdcd-7a89d0b0b3a3" providerId="ADAL" clId="{F239E158-A80B-4DF8-8C85-03EFD5EF77C1}" dt="2022-02-16T10:12:16.380" v="6355" actId="207"/>
        <pc:sldMkLst>
          <pc:docMk/>
          <pc:sldMk cId="930103369" sldId="364"/>
        </pc:sldMkLst>
        <pc:spChg chg="mod">
          <ac:chgData name="정근채" userId="bf3f9740-ba12-4a95-bdcd-7a89d0b0b3a3" providerId="ADAL" clId="{F239E158-A80B-4DF8-8C85-03EFD5EF77C1}" dt="2022-02-16T10:12:16.380" v="6355" actId="207"/>
          <ac:spMkLst>
            <pc:docMk/>
            <pc:sldMk cId="930103369" sldId="364"/>
            <ac:spMk id="9" creationId="{03C00A0F-C8A7-419E-9BA8-BA7BBF6595A1}"/>
          </ac:spMkLst>
        </pc:spChg>
        <pc:picChg chg="del">
          <ac:chgData name="정근채" userId="bf3f9740-ba12-4a95-bdcd-7a89d0b0b3a3" providerId="ADAL" clId="{F239E158-A80B-4DF8-8C85-03EFD5EF77C1}" dt="2022-01-26T08:09:26.769" v="2813" actId="478"/>
          <ac:picMkLst>
            <pc:docMk/>
            <pc:sldMk cId="930103369" sldId="364"/>
            <ac:picMk id="6" creationId="{3E212915-2775-417B-A211-92D1084B5477}"/>
          </ac:picMkLst>
        </pc:picChg>
      </pc:sldChg>
      <pc:sldChg chg="modSp add mod">
        <pc:chgData name="정근채" userId="bf3f9740-ba12-4a95-bdcd-7a89d0b0b3a3" providerId="ADAL" clId="{F239E158-A80B-4DF8-8C85-03EFD5EF77C1}" dt="2022-02-16T10:13:47.573" v="6364" actId="207"/>
        <pc:sldMkLst>
          <pc:docMk/>
          <pc:sldMk cId="2191108946" sldId="365"/>
        </pc:sldMkLst>
        <pc:spChg chg="mod">
          <ac:chgData name="정근채" userId="bf3f9740-ba12-4a95-bdcd-7a89d0b0b3a3" providerId="ADAL" clId="{F239E158-A80B-4DF8-8C85-03EFD5EF77C1}" dt="2022-02-16T10:13:47.573" v="6364" actId="207"/>
          <ac:spMkLst>
            <pc:docMk/>
            <pc:sldMk cId="2191108946" sldId="365"/>
            <ac:spMk id="9" creationId="{03C00A0F-C8A7-419E-9BA8-BA7BBF6595A1}"/>
          </ac:spMkLst>
        </pc:spChg>
      </pc:sldChg>
      <pc:sldChg chg="modSp add mod">
        <pc:chgData name="정근채" userId="bf3f9740-ba12-4a95-bdcd-7a89d0b0b3a3" providerId="ADAL" clId="{F239E158-A80B-4DF8-8C85-03EFD5EF77C1}" dt="2022-02-16T10:15:52.868" v="6406" actId="207"/>
        <pc:sldMkLst>
          <pc:docMk/>
          <pc:sldMk cId="3430047995" sldId="366"/>
        </pc:sldMkLst>
        <pc:spChg chg="mod">
          <ac:chgData name="정근채" userId="bf3f9740-ba12-4a95-bdcd-7a89d0b0b3a3" providerId="ADAL" clId="{F239E158-A80B-4DF8-8C85-03EFD5EF77C1}" dt="2022-02-16T10:15:52.868" v="6406" actId="207"/>
          <ac:spMkLst>
            <pc:docMk/>
            <pc:sldMk cId="3430047995" sldId="366"/>
            <ac:spMk id="9" creationId="{03C00A0F-C8A7-419E-9BA8-BA7BBF6595A1}"/>
          </ac:spMkLst>
        </pc:spChg>
      </pc:sldChg>
      <pc:sldChg chg="modSp add mod">
        <pc:chgData name="정근채" userId="bf3f9740-ba12-4a95-bdcd-7a89d0b0b3a3" providerId="ADAL" clId="{F239E158-A80B-4DF8-8C85-03EFD5EF77C1}" dt="2022-01-27T02:11:29.504" v="3373" actId="20577"/>
        <pc:sldMkLst>
          <pc:docMk/>
          <pc:sldMk cId="2567987986" sldId="367"/>
        </pc:sldMkLst>
        <pc:spChg chg="mod">
          <ac:chgData name="정근채" userId="bf3f9740-ba12-4a95-bdcd-7a89d0b0b3a3" providerId="ADAL" clId="{F239E158-A80B-4DF8-8C85-03EFD5EF77C1}" dt="2022-01-27T02:09:56.894" v="3354"/>
          <ac:spMkLst>
            <pc:docMk/>
            <pc:sldMk cId="2567987986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7T02:10:03.293" v="3358"/>
          <ac:spMkLst>
            <pc:docMk/>
            <pc:sldMk cId="2567987986" sldId="367"/>
            <ac:spMk id="5" creationId="{864FABE7-5D73-4BB8-8C5F-49D50641504A}"/>
          </ac:spMkLst>
        </pc:spChg>
        <pc:spChg chg="mod">
          <ac:chgData name="정근채" userId="bf3f9740-ba12-4a95-bdcd-7a89d0b0b3a3" providerId="ADAL" clId="{F239E158-A80B-4DF8-8C85-03EFD5EF77C1}" dt="2022-01-27T02:11:29.504" v="3373" actId="20577"/>
          <ac:spMkLst>
            <pc:docMk/>
            <pc:sldMk cId="2567987986" sldId="367"/>
            <ac:spMk id="9" creationId="{03C00A0F-C8A7-419E-9BA8-BA7BBF6595A1}"/>
          </ac:spMkLst>
        </pc:spChg>
      </pc:sldChg>
      <pc:sldChg chg="addSp modSp add mod">
        <pc:chgData name="정근채" userId="bf3f9740-ba12-4a95-bdcd-7a89d0b0b3a3" providerId="ADAL" clId="{F239E158-A80B-4DF8-8C85-03EFD5EF77C1}" dt="2022-02-16T10:16:26.312" v="6407" actId="207"/>
        <pc:sldMkLst>
          <pc:docMk/>
          <pc:sldMk cId="3088949746" sldId="368"/>
        </pc:sldMkLst>
        <pc:spChg chg="mod">
          <ac:chgData name="정근채" userId="bf3f9740-ba12-4a95-bdcd-7a89d0b0b3a3" providerId="ADAL" clId="{F239E158-A80B-4DF8-8C85-03EFD5EF77C1}" dt="2022-01-27T02:11:55.695" v="3377"/>
          <ac:spMkLst>
            <pc:docMk/>
            <pc:sldMk cId="3088949746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10:16:26.312" v="6407" actId="207"/>
          <ac:spMkLst>
            <pc:docMk/>
            <pc:sldMk cId="3088949746" sldId="368"/>
            <ac:spMk id="9" creationId="{03C00A0F-C8A7-419E-9BA8-BA7BBF6595A1}"/>
          </ac:spMkLst>
        </pc:spChg>
        <pc:spChg chg="add mod">
          <ac:chgData name="정근채" userId="bf3f9740-ba12-4a95-bdcd-7a89d0b0b3a3" providerId="ADAL" clId="{F239E158-A80B-4DF8-8C85-03EFD5EF77C1}" dt="2022-01-27T02:19:50.802" v="3499" actId="207"/>
          <ac:spMkLst>
            <pc:docMk/>
            <pc:sldMk cId="3088949746" sldId="368"/>
            <ac:spMk id="12" creationId="{2F4CBD45-1B77-4531-AB93-6B1A8D2EAE98}"/>
          </ac:spMkLst>
        </pc:spChg>
        <pc:picChg chg="add mod">
          <ac:chgData name="정근채" userId="bf3f9740-ba12-4a95-bdcd-7a89d0b0b3a3" providerId="ADAL" clId="{F239E158-A80B-4DF8-8C85-03EFD5EF77C1}" dt="2022-01-27T02:18:22.546" v="3468" actId="1035"/>
          <ac:picMkLst>
            <pc:docMk/>
            <pc:sldMk cId="3088949746" sldId="368"/>
            <ac:picMk id="6" creationId="{B69ECF08-EE57-4226-9F28-328AC7C68789}"/>
          </ac:picMkLst>
        </pc:picChg>
        <pc:picChg chg="add mod">
          <ac:chgData name="정근채" userId="bf3f9740-ba12-4a95-bdcd-7a89d0b0b3a3" providerId="ADAL" clId="{F239E158-A80B-4DF8-8C85-03EFD5EF77C1}" dt="2022-01-27T02:19:26.765" v="3476" actId="1076"/>
          <ac:picMkLst>
            <pc:docMk/>
            <pc:sldMk cId="3088949746" sldId="368"/>
            <ac:picMk id="8" creationId="{F57BC011-46F5-427F-ADF2-0B2B380DB344}"/>
          </ac:picMkLst>
        </pc:picChg>
        <pc:picChg chg="add mod">
          <ac:chgData name="정근채" userId="bf3f9740-ba12-4a95-bdcd-7a89d0b0b3a3" providerId="ADAL" clId="{F239E158-A80B-4DF8-8C85-03EFD5EF77C1}" dt="2022-01-27T02:19:24.133" v="3475" actId="1076"/>
          <ac:picMkLst>
            <pc:docMk/>
            <pc:sldMk cId="3088949746" sldId="368"/>
            <ac:picMk id="11" creationId="{3E5652FC-449E-4EE6-ABA8-789A82F0ED00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17:01.109" v="6411" actId="207"/>
        <pc:sldMkLst>
          <pc:docMk/>
          <pc:sldMk cId="3582672061" sldId="369"/>
        </pc:sldMkLst>
        <pc:spChg chg="mod">
          <ac:chgData name="정근채" userId="bf3f9740-ba12-4a95-bdcd-7a89d0b0b3a3" providerId="ADAL" clId="{F239E158-A80B-4DF8-8C85-03EFD5EF77C1}" dt="2022-02-16T10:17:01.109" v="6411" actId="207"/>
          <ac:spMkLst>
            <pc:docMk/>
            <pc:sldMk cId="3582672061" sldId="369"/>
            <ac:spMk id="9" creationId="{03C00A0F-C8A7-419E-9BA8-BA7BBF6595A1}"/>
          </ac:spMkLst>
        </pc:spChg>
        <pc:spChg chg="del">
          <ac:chgData name="정근채" userId="bf3f9740-ba12-4a95-bdcd-7a89d0b0b3a3" providerId="ADAL" clId="{F239E158-A80B-4DF8-8C85-03EFD5EF77C1}" dt="2022-01-27T02:22:42.696" v="3511" actId="478"/>
          <ac:spMkLst>
            <pc:docMk/>
            <pc:sldMk cId="3582672061" sldId="369"/>
            <ac:spMk id="12" creationId="{2F4CBD45-1B77-4531-AB93-6B1A8D2EAE98}"/>
          </ac:spMkLst>
        </pc:spChg>
        <pc:spChg chg="add">
          <ac:chgData name="정근채" userId="bf3f9740-ba12-4a95-bdcd-7a89d0b0b3a3" providerId="ADAL" clId="{F239E158-A80B-4DF8-8C85-03EFD5EF77C1}" dt="2022-01-27T02:24:47.053" v="3566" actId="11529"/>
          <ac:spMkLst>
            <pc:docMk/>
            <pc:sldMk cId="3582672061" sldId="369"/>
            <ac:spMk id="14" creationId="{55409CBD-69FA-4198-8968-406B6B032C3F}"/>
          </ac:spMkLst>
        </pc:spChg>
        <pc:picChg chg="del">
          <ac:chgData name="정근채" userId="bf3f9740-ba12-4a95-bdcd-7a89d0b0b3a3" providerId="ADAL" clId="{F239E158-A80B-4DF8-8C85-03EFD5EF77C1}" dt="2022-01-27T02:22:42.696" v="3511" actId="478"/>
          <ac:picMkLst>
            <pc:docMk/>
            <pc:sldMk cId="3582672061" sldId="369"/>
            <ac:picMk id="6" creationId="{B69ECF08-EE57-4226-9F28-328AC7C68789}"/>
          </ac:picMkLst>
        </pc:picChg>
        <pc:picChg chg="add del mod">
          <ac:chgData name="정근채" userId="bf3f9740-ba12-4a95-bdcd-7a89d0b0b3a3" providerId="ADAL" clId="{F239E158-A80B-4DF8-8C85-03EFD5EF77C1}" dt="2022-01-27T02:23:26.181" v="3519" actId="478"/>
          <ac:picMkLst>
            <pc:docMk/>
            <pc:sldMk cId="3582672061" sldId="369"/>
            <ac:picMk id="7" creationId="{63A6CCA4-8147-48B3-B13A-328B62CEA2E6}"/>
          </ac:picMkLst>
        </pc:picChg>
        <pc:picChg chg="del">
          <ac:chgData name="정근채" userId="bf3f9740-ba12-4a95-bdcd-7a89d0b0b3a3" providerId="ADAL" clId="{F239E158-A80B-4DF8-8C85-03EFD5EF77C1}" dt="2022-01-27T02:22:42.696" v="3511" actId="478"/>
          <ac:picMkLst>
            <pc:docMk/>
            <pc:sldMk cId="3582672061" sldId="369"/>
            <ac:picMk id="8" creationId="{F57BC011-46F5-427F-ADF2-0B2B380DB344}"/>
          </ac:picMkLst>
        </pc:picChg>
        <pc:picChg chg="del">
          <ac:chgData name="정근채" userId="bf3f9740-ba12-4a95-bdcd-7a89d0b0b3a3" providerId="ADAL" clId="{F239E158-A80B-4DF8-8C85-03EFD5EF77C1}" dt="2022-01-27T02:22:42.696" v="3511" actId="478"/>
          <ac:picMkLst>
            <pc:docMk/>
            <pc:sldMk cId="3582672061" sldId="369"/>
            <ac:picMk id="11" creationId="{3E5652FC-449E-4EE6-ABA8-789A82F0ED00}"/>
          </ac:picMkLst>
        </pc:picChg>
        <pc:picChg chg="add mod">
          <ac:chgData name="정근채" userId="bf3f9740-ba12-4a95-bdcd-7a89d0b0b3a3" providerId="ADAL" clId="{F239E158-A80B-4DF8-8C85-03EFD5EF77C1}" dt="2022-01-27T02:23:38.329" v="3522" actId="1076"/>
          <ac:picMkLst>
            <pc:docMk/>
            <pc:sldMk cId="3582672061" sldId="369"/>
            <ac:picMk id="13" creationId="{AD2E7019-B9FF-4F6D-9EDE-1952C4988D0C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17:34.346" v="6415" actId="207"/>
        <pc:sldMkLst>
          <pc:docMk/>
          <pc:sldMk cId="3382039952" sldId="370"/>
        </pc:sldMkLst>
        <pc:spChg chg="mod">
          <ac:chgData name="정근채" userId="bf3f9740-ba12-4a95-bdcd-7a89d0b0b3a3" providerId="ADAL" clId="{F239E158-A80B-4DF8-8C85-03EFD5EF77C1}" dt="2022-01-27T02:26:45.740" v="3596"/>
          <ac:spMkLst>
            <pc:docMk/>
            <pc:sldMk cId="3382039952" sldId="370"/>
            <ac:spMk id="2" creationId="{CA07A63C-A246-4F8F-8A5A-7141AB85F430}"/>
          </ac:spMkLst>
        </pc:spChg>
        <pc:spChg chg="add mod">
          <ac:chgData name="정근채" userId="bf3f9740-ba12-4a95-bdcd-7a89d0b0b3a3" providerId="ADAL" clId="{F239E158-A80B-4DF8-8C85-03EFD5EF77C1}" dt="2022-01-27T02:38:36.338" v="3695" actId="1076"/>
          <ac:spMkLst>
            <pc:docMk/>
            <pc:sldMk cId="3382039952" sldId="370"/>
            <ac:spMk id="7" creationId="{17C936E1-E03D-4B24-9520-75DA9F30E5D6}"/>
          </ac:spMkLst>
        </pc:spChg>
        <pc:spChg chg="mod">
          <ac:chgData name="정근채" userId="bf3f9740-ba12-4a95-bdcd-7a89d0b0b3a3" providerId="ADAL" clId="{F239E158-A80B-4DF8-8C85-03EFD5EF77C1}" dt="2022-02-16T10:17:34.346" v="6415" actId="207"/>
          <ac:spMkLst>
            <pc:docMk/>
            <pc:sldMk cId="3382039952" sldId="370"/>
            <ac:spMk id="9" creationId="{03C00A0F-C8A7-419E-9BA8-BA7BBF6595A1}"/>
          </ac:spMkLst>
        </pc:spChg>
        <pc:spChg chg="add mod">
          <ac:chgData name="정근채" userId="bf3f9740-ba12-4a95-bdcd-7a89d0b0b3a3" providerId="ADAL" clId="{F239E158-A80B-4DF8-8C85-03EFD5EF77C1}" dt="2022-01-27T02:38:36.338" v="3695" actId="1076"/>
          <ac:spMkLst>
            <pc:docMk/>
            <pc:sldMk cId="3382039952" sldId="370"/>
            <ac:spMk id="11" creationId="{77763AB3-3739-45A7-BE70-69411D364534}"/>
          </ac:spMkLst>
        </pc:spChg>
        <pc:spChg chg="add del">
          <ac:chgData name="정근채" userId="bf3f9740-ba12-4a95-bdcd-7a89d0b0b3a3" providerId="ADAL" clId="{F239E158-A80B-4DF8-8C85-03EFD5EF77C1}" dt="2022-01-27T02:37:34.220" v="3669" actId="22"/>
          <ac:spMkLst>
            <pc:docMk/>
            <pc:sldMk cId="3382039952" sldId="370"/>
            <ac:spMk id="12" creationId="{8300926A-4817-4AF4-A7BD-73C150541A79}"/>
          </ac:spMkLst>
        </pc:spChg>
        <pc:spChg chg="del">
          <ac:chgData name="정근채" userId="bf3f9740-ba12-4a95-bdcd-7a89d0b0b3a3" providerId="ADAL" clId="{F239E158-A80B-4DF8-8C85-03EFD5EF77C1}" dt="2022-01-27T02:27:51.678" v="3619" actId="478"/>
          <ac:spMkLst>
            <pc:docMk/>
            <pc:sldMk cId="3382039952" sldId="370"/>
            <ac:spMk id="14" creationId="{55409CBD-69FA-4198-8968-406B6B032C3F}"/>
          </ac:spMkLst>
        </pc:spChg>
        <pc:spChg chg="add mod">
          <ac:chgData name="정근채" userId="bf3f9740-ba12-4a95-bdcd-7a89d0b0b3a3" providerId="ADAL" clId="{F239E158-A80B-4DF8-8C85-03EFD5EF77C1}" dt="2022-01-27T02:38:36.338" v="3695" actId="1076"/>
          <ac:spMkLst>
            <pc:docMk/>
            <pc:sldMk cId="3382039952" sldId="370"/>
            <ac:spMk id="15" creationId="{66CFA8D8-6770-4881-92EB-3D959140C702}"/>
          </ac:spMkLst>
        </pc:spChg>
        <pc:spChg chg="add mod">
          <ac:chgData name="정근채" userId="bf3f9740-ba12-4a95-bdcd-7a89d0b0b3a3" providerId="ADAL" clId="{F239E158-A80B-4DF8-8C85-03EFD5EF77C1}" dt="2022-01-27T02:39:20.078" v="3758" actId="14100"/>
          <ac:spMkLst>
            <pc:docMk/>
            <pc:sldMk cId="3382039952" sldId="370"/>
            <ac:spMk id="17" creationId="{EA6AE623-4B01-45AC-BDFE-8BE3B26A1CB4}"/>
          </ac:spMkLst>
        </pc:spChg>
        <pc:picChg chg="add mod">
          <ac:chgData name="정근채" userId="bf3f9740-ba12-4a95-bdcd-7a89d0b0b3a3" providerId="ADAL" clId="{F239E158-A80B-4DF8-8C85-03EFD5EF77C1}" dt="2022-01-27T02:38:36.338" v="3695" actId="1076"/>
          <ac:picMkLst>
            <pc:docMk/>
            <pc:sldMk cId="3382039952" sldId="370"/>
            <ac:picMk id="6" creationId="{D4051E27-A340-403F-8DE1-60A9C49E0378}"/>
          </ac:picMkLst>
        </pc:picChg>
        <pc:picChg chg="del">
          <ac:chgData name="정근채" userId="bf3f9740-ba12-4a95-bdcd-7a89d0b0b3a3" providerId="ADAL" clId="{F239E158-A80B-4DF8-8C85-03EFD5EF77C1}" dt="2022-01-27T02:27:51.678" v="3619" actId="478"/>
          <ac:picMkLst>
            <pc:docMk/>
            <pc:sldMk cId="3382039952" sldId="370"/>
            <ac:picMk id="13" creationId="{AD2E7019-B9FF-4F6D-9EDE-1952C4988D0C}"/>
          </ac:picMkLst>
        </pc:picChg>
        <pc:picChg chg="add mod">
          <ac:chgData name="정근채" userId="bf3f9740-ba12-4a95-bdcd-7a89d0b0b3a3" providerId="ADAL" clId="{F239E158-A80B-4DF8-8C85-03EFD5EF77C1}" dt="2022-01-27T02:39:13.113" v="3756" actId="571"/>
          <ac:picMkLst>
            <pc:docMk/>
            <pc:sldMk cId="3382039952" sldId="370"/>
            <ac:picMk id="16" creationId="{14B6ED36-D4B4-4783-A036-6AE8E44BD448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19:49.651" v="6426" actId="207"/>
        <pc:sldMkLst>
          <pc:docMk/>
          <pc:sldMk cId="3216937743" sldId="371"/>
        </pc:sldMkLst>
        <pc:spChg chg="mod">
          <ac:chgData name="정근채" userId="bf3f9740-ba12-4a95-bdcd-7a89d0b0b3a3" providerId="ADAL" clId="{F239E158-A80B-4DF8-8C85-03EFD5EF77C1}" dt="2022-01-27T02:39:41.155" v="3762"/>
          <ac:spMkLst>
            <pc:docMk/>
            <pc:sldMk cId="3216937743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7T04:23:33.010" v="3859" actId="1076"/>
          <ac:spMkLst>
            <pc:docMk/>
            <pc:sldMk cId="3216937743" sldId="371"/>
            <ac:spMk id="4" creationId="{58AB20E7-2F91-49F3-9B34-74CEACC53668}"/>
          </ac:spMkLst>
        </pc:spChg>
        <pc:spChg chg="mod">
          <ac:chgData name="정근채" userId="bf3f9740-ba12-4a95-bdcd-7a89d0b0b3a3" providerId="ADAL" clId="{F239E158-A80B-4DF8-8C85-03EFD5EF77C1}" dt="2022-01-27T04:23:46.457" v="3887" actId="1035"/>
          <ac:spMkLst>
            <pc:docMk/>
            <pc:sldMk cId="3216937743" sldId="371"/>
            <ac:spMk id="7" creationId="{17C936E1-E03D-4B24-9520-75DA9F30E5D6}"/>
          </ac:spMkLst>
        </pc:spChg>
        <pc:spChg chg="mod">
          <ac:chgData name="정근채" userId="bf3f9740-ba12-4a95-bdcd-7a89d0b0b3a3" providerId="ADAL" clId="{F239E158-A80B-4DF8-8C85-03EFD5EF77C1}" dt="2022-02-16T10:19:49.651" v="6426" actId="207"/>
          <ac:spMkLst>
            <pc:docMk/>
            <pc:sldMk cId="3216937743" sldId="371"/>
            <ac:spMk id="9" creationId="{03C00A0F-C8A7-419E-9BA8-BA7BBF6595A1}"/>
          </ac:spMkLst>
        </pc:spChg>
        <pc:spChg chg="mod">
          <ac:chgData name="정근채" userId="bf3f9740-ba12-4a95-bdcd-7a89d0b0b3a3" providerId="ADAL" clId="{F239E158-A80B-4DF8-8C85-03EFD5EF77C1}" dt="2022-01-27T04:23:46.457" v="3887" actId="1035"/>
          <ac:spMkLst>
            <pc:docMk/>
            <pc:sldMk cId="3216937743" sldId="371"/>
            <ac:spMk id="11" creationId="{77763AB3-3739-45A7-BE70-69411D364534}"/>
          </ac:spMkLst>
        </pc:spChg>
        <pc:spChg chg="mod">
          <ac:chgData name="정근채" userId="bf3f9740-ba12-4a95-bdcd-7a89d0b0b3a3" providerId="ADAL" clId="{F239E158-A80B-4DF8-8C85-03EFD5EF77C1}" dt="2022-01-27T04:23:46.457" v="3887" actId="1035"/>
          <ac:spMkLst>
            <pc:docMk/>
            <pc:sldMk cId="3216937743" sldId="371"/>
            <ac:spMk id="15" creationId="{66CFA8D8-6770-4881-92EB-3D959140C702}"/>
          </ac:spMkLst>
        </pc:spChg>
        <pc:spChg chg="mod">
          <ac:chgData name="정근채" userId="bf3f9740-ba12-4a95-bdcd-7a89d0b0b3a3" providerId="ADAL" clId="{F239E158-A80B-4DF8-8C85-03EFD5EF77C1}" dt="2022-01-27T04:23:46.457" v="3887" actId="1035"/>
          <ac:spMkLst>
            <pc:docMk/>
            <pc:sldMk cId="3216937743" sldId="371"/>
            <ac:spMk id="17" creationId="{EA6AE623-4B01-45AC-BDFE-8BE3B26A1CB4}"/>
          </ac:spMkLst>
        </pc:spChg>
        <pc:picChg chg="del mod">
          <ac:chgData name="정근채" userId="bf3f9740-ba12-4a95-bdcd-7a89d0b0b3a3" providerId="ADAL" clId="{F239E158-A80B-4DF8-8C85-03EFD5EF77C1}" dt="2022-01-27T04:21:31.847" v="3812" actId="478"/>
          <ac:picMkLst>
            <pc:docMk/>
            <pc:sldMk cId="3216937743" sldId="371"/>
            <ac:picMk id="6" creationId="{D4051E27-A340-403F-8DE1-60A9C49E0378}"/>
          </ac:picMkLst>
        </pc:picChg>
        <pc:picChg chg="add mod ord">
          <ac:chgData name="정근채" userId="bf3f9740-ba12-4a95-bdcd-7a89d0b0b3a3" providerId="ADAL" clId="{F239E158-A80B-4DF8-8C85-03EFD5EF77C1}" dt="2022-01-27T04:23:46.457" v="3887" actId="1035"/>
          <ac:picMkLst>
            <pc:docMk/>
            <pc:sldMk cId="3216937743" sldId="371"/>
            <ac:picMk id="8" creationId="{ED8FA3EB-97EA-46D0-82A0-428CC089C4E3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20:24.016" v="6428" actId="207"/>
        <pc:sldMkLst>
          <pc:docMk/>
          <pc:sldMk cId="4258915545" sldId="372"/>
        </pc:sldMkLst>
        <pc:spChg chg="mod">
          <ac:chgData name="정근채" userId="bf3f9740-ba12-4a95-bdcd-7a89d0b0b3a3" providerId="ADAL" clId="{F239E158-A80B-4DF8-8C85-03EFD5EF77C1}" dt="2022-01-27T04:25:17.783" v="3911"/>
          <ac:spMkLst>
            <pc:docMk/>
            <pc:sldMk cId="4258915545" sldId="372"/>
            <ac:spMk id="2" creationId="{CA07A63C-A246-4F8F-8A5A-7141AB85F430}"/>
          </ac:spMkLst>
        </pc:spChg>
        <pc:spChg chg="del">
          <ac:chgData name="정근채" userId="bf3f9740-ba12-4a95-bdcd-7a89d0b0b3a3" providerId="ADAL" clId="{F239E158-A80B-4DF8-8C85-03EFD5EF77C1}" dt="2022-01-27T04:26:15.628" v="3915" actId="478"/>
          <ac:spMkLst>
            <pc:docMk/>
            <pc:sldMk cId="4258915545" sldId="372"/>
            <ac:spMk id="7" creationId="{17C936E1-E03D-4B24-9520-75DA9F30E5D6}"/>
          </ac:spMkLst>
        </pc:spChg>
        <pc:spChg chg="mod">
          <ac:chgData name="정근채" userId="bf3f9740-ba12-4a95-bdcd-7a89d0b0b3a3" providerId="ADAL" clId="{F239E158-A80B-4DF8-8C85-03EFD5EF77C1}" dt="2022-02-16T10:20:24.016" v="6428" actId="207"/>
          <ac:spMkLst>
            <pc:docMk/>
            <pc:sldMk cId="4258915545" sldId="372"/>
            <ac:spMk id="9" creationId="{03C00A0F-C8A7-419E-9BA8-BA7BBF6595A1}"/>
          </ac:spMkLst>
        </pc:spChg>
        <pc:spChg chg="del">
          <ac:chgData name="정근채" userId="bf3f9740-ba12-4a95-bdcd-7a89d0b0b3a3" providerId="ADAL" clId="{F239E158-A80B-4DF8-8C85-03EFD5EF77C1}" dt="2022-01-27T04:26:15.628" v="3915" actId="478"/>
          <ac:spMkLst>
            <pc:docMk/>
            <pc:sldMk cId="4258915545" sldId="372"/>
            <ac:spMk id="11" creationId="{77763AB3-3739-45A7-BE70-69411D364534}"/>
          </ac:spMkLst>
        </pc:spChg>
        <pc:spChg chg="del">
          <ac:chgData name="정근채" userId="bf3f9740-ba12-4a95-bdcd-7a89d0b0b3a3" providerId="ADAL" clId="{F239E158-A80B-4DF8-8C85-03EFD5EF77C1}" dt="2022-01-27T04:26:15.628" v="3915" actId="478"/>
          <ac:spMkLst>
            <pc:docMk/>
            <pc:sldMk cId="4258915545" sldId="372"/>
            <ac:spMk id="15" creationId="{66CFA8D8-6770-4881-92EB-3D959140C702}"/>
          </ac:spMkLst>
        </pc:spChg>
        <pc:spChg chg="del">
          <ac:chgData name="정근채" userId="bf3f9740-ba12-4a95-bdcd-7a89d0b0b3a3" providerId="ADAL" clId="{F239E158-A80B-4DF8-8C85-03EFD5EF77C1}" dt="2022-01-27T04:26:15.628" v="3915" actId="478"/>
          <ac:spMkLst>
            <pc:docMk/>
            <pc:sldMk cId="4258915545" sldId="372"/>
            <ac:spMk id="17" creationId="{EA6AE623-4B01-45AC-BDFE-8BE3B26A1CB4}"/>
          </ac:spMkLst>
        </pc:spChg>
        <pc:spChg chg="add del">
          <ac:chgData name="정근채" userId="bf3f9740-ba12-4a95-bdcd-7a89d0b0b3a3" providerId="ADAL" clId="{F239E158-A80B-4DF8-8C85-03EFD5EF77C1}" dt="2022-01-27T04:29:45.167" v="3959" actId="22"/>
          <ac:spMkLst>
            <pc:docMk/>
            <pc:sldMk cId="4258915545" sldId="372"/>
            <ac:spMk id="18" creationId="{3114E6F5-8B73-46CD-828F-C3244CDD986E}"/>
          </ac:spMkLst>
        </pc:spChg>
        <pc:spChg chg="add mod">
          <ac:chgData name="정근채" userId="bf3f9740-ba12-4a95-bdcd-7a89d0b0b3a3" providerId="ADAL" clId="{F239E158-A80B-4DF8-8C85-03EFD5EF77C1}" dt="2022-01-27T04:43:35.205" v="4109" actId="14100"/>
          <ac:spMkLst>
            <pc:docMk/>
            <pc:sldMk cId="4258915545" sldId="372"/>
            <ac:spMk id="20" creationId="{8AD808FC-7675-41D0-9AFE-679BA9CC2D95}"/>
          </ac:spMkLst>
        </pc:spChg>
        <pc:spChg chg="add mod">
          <ac:chgData name="정근채" userId="bf3f9740-ba12-4a95-bdcd-7a89d0b0b3a3" providerId="ADAL" clId="{F239E158-A80B-4DF8-8C85-03EFD5EF77C1}" dt="2022-01-27T04:33:47.657" v="3995" actId="1076"/>
          <ac:spMkLst>
            <pc:docMk/>
            <pc:sldMk cId="4258915545" sldId="372"/>
            <ac:spMk id="22" creationId="{D9D1BB0D-5726-470C-A883-49FB307F04E5}"/>
          </ac:spMkLst>
        </pc:spChg>
        <pc:spChg chg="add mod">
          <ac:chgData name="정근채" userId="bf3f9740-ba12-4a95-bdcd-7a89d0b0b3a3" providerId="ADAL" clId="{F239E158-A80B-4DF8-8C85-03EFD5EF77C1}" dt="2022-01-27T04:34:55.535" v="4015" actId="57"/>
          <ac:spMkLst>
            <pc:docMk/>
            <pc:sldMk cId="4258915545" sldId="372"/>
            <ac:spMk id="23" creationId="{373DBA79-6DC8-4597-B5D5-BA86200E6388}"/>
          </ac:spMkLst>
        </pc:spChg>
        <pc:spChg chg="add mod">
          <ac:chgData name="정근채" userId="bf3f9740-ba12-4a95-bdcd-7a89d0b0b3a3" providerId="ADAL" clId="{F239E158-A80B-4DF8-8C85-03EFD5EF77C1}" dt="2022-01-27T04:34:35.396" v="4007" actId="57"/>
          <ac:spMkLst>
            <pc:docMk/>
            <pc:sldMk cId="4258915545" sldId="372"/>
            <ac:spMk id="24" creationId="{B4911773-796C-4C41-9D9D-EC1F9A1AFED3}"/>
          </ac:spMkLst>
        </pc:spChg>
        <pc:spChg chg="add mod">
          <ac:chgData name="정근채" userId="bf3f9740-ba12-4a95-bdcd-7a89d0b0b3a3" providerId="ADAL" clId="{F239E158-A80B-4DF8-8C85-03EFD5EF77C1}" dt="2022-01-27T04:35:08.611" v="4020"/>
          <ac:spMkLst>
            <pc:docMk/>
            <pc:sldMk cId="4258915545" sldId="372"/>
            <ac:spMk id="25" creationId="{737FBF9B-B8D6-4E7A-9A4A-A92873B9CB55}"/>
          </ac:spMkLst>
        </pc:spChg>
        <pc:spChg chg="add mod">
          <ac:chgData name="정근채" userId="bf3f9740-ba12-4a95-bdcd-7a89d0b0b3a3" providerId="ADAL" clId="{F239E158-A80B-4DF8-8C85-03EFD5EF77C1}" dt="2022-01-27T04:35:21.851" v="4023" actId="1038"/>
          <ac:spMkLst>
            <pc:docMk/>
            <pc:sldMk cId="4258915545" sldId="372"/>
            <ac:spMk id="26" creationId="{4DD01642-39EE-44D1-94C5-27270F38E31F}"/>
          </ac:spMkLst>
        </pc:spChg>
        <pc:spChg chg="add mod">
          <ac:chgData name="정근채" userId="bf3f9740-ba12-4a95-bdcd-7a89d0b0b3a3" providerId="ADAL" clId="{F239E158-A80B-4DF8-8C85-03EFD5EF77C1}" dt="2022-01-27T04:35:55.422" v="4032" actId="1076"/>
          <ac:spMkLst>
            <pc:docMk/>
            <pc:sldMk cId="4258915545" sldId="372"/>
            <ac:spMk id="31" creationId="{1BAF61B2-81F1-426B-B4B8-BA77E0059185}"/>
          </ac:spMkLst>
        </pc:spChg>
        <pc:spChg chg="add mod">
          <ac:chgData name="정근채" userId="bf3f9740-ba12-4a95-bdcd-7a89d0b0b3a3" providerId="ADAL" clId="{F239E158-A80B-4DF8-8C85-03EFD5EF77C1}" dt="2022-01-27T04:35:57.333" v="4033" actId="571"/>
          <ac:spMkLst>
            <pc:docMk/>
            <pc:sldMk cId="4258915545" sldId="372"/>
            <ac:spMk id="32" creationId="{04311917-C3A1-403F-97A6-7104E0A3538F}"/>
          </ac:spMkLst>
        </pc:spChg>
        <pc:spChg chg="add mod">
          <ac:chgData name="정근채" userId="bf3f9740-ba12-4a95-bdcd-7a89d0b0b3a3" providerId="ADAL" clId="{F239E158-A80B-4DF8-8C85-03EFD5EF77C1}" dt="2022-01-27T04:36:12.118" v="4034" actId="571"/>
          <ac:spMkLst>
            <pc:docMk/>
            <pc:sldMk cId="4258915545" sldId="372"/>
            <ac:spMk id="33" creationId="{B7D0A672-A7B5-47D8-8F14-4500D2B2A69F}"/>
          </ac:spMkLst>
        </pc:spChg>
        <pc:spChg chg="add mod">
          <ac:chgData name="정근채" userId="bf3f9740-ba12-4a95-bdcd-7a89d0b0b3a3" providerId="ADAL" clId="{F239E158-A80B-4DF8-8C85-03EFD5EF77C1}" dt="2022-01-27T04:36:27.877" v="4035" actId="571"/>
          <ac:spMkLst>
            <pc:docMk/>
            <pc:sldMk cId="4258915545" sldId="372"/>
            <ac:spMk id="34" creationId="{F0FF264B-FCE4-4CE5-BF12-576E749C51E4}"/>
          </ac:spMkLst>
        </pc:spChg>
        <pc:spChg chg="add mod">
          <ac:chgData name="정근채" userId="bf3f9740-ba12-4a95-bdcd-7a89d0b0b3a3" providerId="ADAL" clId="{F239E158-A80B-4DF8-8C85-03EFD5EF77C1}" dt="2022-01-27T04:36:27.877" v="4035" actId="571"/>
          <ac:spMkLst>
            <pc:docMk/>
            <pc:sldMk cId="4258915545" sldId="372"/>
            <ac:spMk id="35" creationId="{F702C532-50E9-41C9-AB39-46457D9A3744}"/>
          </ac:spMkLst>
        </pc:spChg>
        <pc:spChg chg="add mod">
          <ac:chgData name="정근채" userId="bf3f9740-ba12-4a95-bdcd-7a89d0b0b3a3" providerId="ADAL" clId="{F239E158-A80B-4DF8-8C85-03EFD5EF77C1}" dt="2022-01-27T04:36:32.197" v="4037" actId="571"/>
          <ac:spMkLst>
            <pc:docMk/>
            <pc:sldMk cId="4258915545" sldId="372"/>
            <ac:spMk id="37" creationId="{53E1AF11-9E73-40F3-8B96-A35017154C4C}"/>
          </ac:spMkLst>
        </pc:spChg>
        <pc:spChg chg="add mod">
          <ac:chgData name="정근채" userId="bf3f9740-ba12-4a95-bdcd-7a89d0b0b3a3" providerId="ADAL" clId="{F239E158-A80B-4DF8-8C85-03EFD5EF77C1}" dt="2022-01-27T04:36:32.197" v="4037" actId="571"/>
          <ac:spMkLst>
            <pc:docMk/>
            <pc:sldMk cId="4258915545" sldId="372"/>
            <ac:spMk id="38" creationId="{CA45493F-18D1-465B-AA4A-D3126EE3DC5E}"/>
          </ac:spMkLst>
        </pc:spChg>
        <pc:spChg chg="add mod">
          <ac:chgData name="정근채" userId="bf3f9740-ba12-4a95-bdcd-7a89d0b0b3a3" providerId="ADAL" clId="{F239E158-A80B-4DF8-8C85-03EFD5EF77C1}" dt="2022-01-27T04:36:32.197" v="4037" actId="571"/>
          <ac:spMkLst>
            <pc:docMk/>
            <pc:sldMk cId="4258915545" sldId="372"/>
            <ac:spMk id="39" creationId="{1153209D-50CB-4781-8CEE-331AD91B6AFF}"/>
          </ac:spMkLst>
        </pc:spChg>
        <pc:spChg chg="add mod">
          <ac:chgData name="정근채" userId="bf3f9740-ba12-4a95-bdcd-7a89d0b0b3a3" providerId="ADAL" clId="{F239E158-A80B-4DF8-8C85-03EFD5EF77C1}" dt="2022-01-27T04:36:32.197" v="4037" actId="571"/>
          <ac:spMkLst>
            <pc:docMk/>
            <pc:sldMk cId="4258915545" sldId="372"/>
            <ac:spMk id="40" creationId="{9D3B7893-3E45-44C6-9438-6A433CF87C2C}"/>
          </ac:spMkLst>
        </pc:spChg>
        <pc:spChg chg="add mod">
          <ac:chgData name="정근채" userId="bf3f9740-ba12-4a95-bdcd-7a89d0b0b3a3" providerId="ADAL" clId="{F239E158-A80B-4DF8-8C85-03EFD5EF77C1}" dt="2022-01-27T04:36:32.197" v="4037" actId="571"/>
          <ac:spMkLst>
            <pc:docMk/>
            <pc:sldMk cId="4258915545" sldId="372"/>
            <ac:spMk id="41" creationId="{6C3DC27A-DEAF-44C4-920B-1152A6284FC8}"/>
          </ac:spMkLst>
        </pc:spChg>
        <pc:spChg chg="add mod">
          <ac:chgData name="정근채" userId="bf3f9740-ba12-4a95-bdcd-7a89d0b0b3a3" providerId="ADAL" clId="{F239E158-A80B-4DF8-8C85-03EFD5EF77C1}" dt="2022-01-27T04:36:32.197" v="4037" actId="571"/>
          <ac:spMkLst>
            <pc:docMk/>
            <pc:sldMk cId="4258915545" sldId="372"/>
            <ac:spMk id="42" creationId="{DE0B1BD9-1D21-4F50-9548-C9E8E2FDE625}"/>
          </ac:spMkLst>
        </pc:spChg>
        <pc:spChg chg="add mod">
          <ac:chgData name="정근채" userId="bf3f9740-ba12-4a95-bdcd-7a89d0b0b3a3" providerId="ADAL" clId="{F239E158-A80B-4DF8-8C85-03EFD5EF77C1}" dt="2022-01-27T04:37:00.199" v="4051" actId="1038"/>
          <ac:spMkLst>
            <pc:docMk/>
            <pc:sldMk cId="4258915545" sldId="372"/>
            <ac:spMk id="43" creationId="{982DE3DE-4AD6-4D1E-ADD8-0A3DF3DB349A}"/>
          </ac:spMkLst>
        </pc:spChg>
        <pc:spChg chg="add mod">
          <ac:chgData name="정근채" userId="bf3f9740-ba12-4a95-bdcd-7a89d0b0b3a3" providerId="ADAL" clId="{F239E158-A80B-4DF8-8C85-03EFD5EF77C1}" dt="2022-01-27T04:37:00.199" v="4051" actId="1038"/>
          <ac:spMkLst>
            <pc:docMk/>
            <pc:sldMk cId="4258915545" sldId="372"/>
            <ac:spMk id="44" creationId="{49EDB91E-E820-448A-9D0D-CA4249EF1279}"/>
          </ac:spMkLst>
        </pc:spChg>
        <pc:spChg chg="add mod">
          <ac:chgData name="정근채" userId="bf3f9740-ba12-4a95-bdcd-7a89d0b0b3a3" providerId="ADAL" clId="{F239E158-A80B-4DF8-8C85-03EFD5EF77C1}" dt="2022-01-27T04:37:00.199" v="4051" actId="1038"/>
          <ac:spMkLst>
            <pc:docMk/>
            <pc:sldMk cId="4258915545" sldId="372"/>
            <ac:spMk id="45" creationId="{E5B9BAE4-1B58-4EA0-9DCB-45756F25BEAA}"/>
          </ac:spMkLst>
        </pc:spChg>
        <pc:spChg chg="add mod">
          <ac:chgData name="정근채" userId="bf3f9740-ba12-4a95-bdcd-7a89d0b0b3a3" providerId="ADAL" clId="{F239E158-A80B-4DF8-8C85-03EFD5EF77C1}" dt="2022-01-27T04:37:00.199" v="4051" actId="1038"/>
          <ac:spMkLst>
            <pc:docMk/>
            <pc:sldMk cId="4258915545" sldId="372"/>
            <ac:spMk id="46" creationId="{890ABC74-769F-43B0-82E3-C795300439CD}"/>
          </ac:spMkLst>
        </pc:spChg>
        <pc:spChg chg="add mod">
          <ac:chgData name="정근채" userId="bf3f9740-ba12-4a95-bdcd-7a89d0b0b3a3" providerId="ADAL" clId="{F239E158-A80B-4DF8-8C85-03EFD5EF77C1}" dt="2022-01-27T04:37:00.199" v="4051" actId="1038"/>
          <ac:spMkLst>
            <pc:docMk/>
            <pc:sldMk cId="4258915545" sldId="372"/>
            <ac:spMk id="47" creationId="{23687E9D-D601-47F6-904E-A92072AFE25B}"/>
          </ac:spMkLst>
        </pc:spChg>
        <pc:spChg chg="add mod">
          <ac:chgData name="정근채" userId="bf3f9740-ba12-4a95-bdcd-7a89d0b0b3a3" providerId="ADAL" clId="{F239E158-A80B-4DF8-8C85-03EFD5EF77C1}" dt="2022-01-27T04:37:00.199" v="4051" actId="1038"/>
          <ac:spMkLst>
            <pc:docMk/>
            <pc:sldMk cId="4258915545" sldId="372"/>
            <ac:spMk id="48" creationId="{628D68B5-0D09-42D0-874A-E8CF33B78E39}"/>
          </ac:spMkLst>
        </pc:spChg>
        <pc:spChg chg="add mod">
          <ac:chgData name="정근채" userId="bf3f9740-ba12-4a95-bdcd-7a89d0b0b3a3" providerId="ADAL" clId="{F239E158-A80B-4DF8-8C85-03EFD5EF77C1}" dt="2022-01-27T04:37:03.774" v="4052" actId="1038"/>
          <ac:spMkLst>
            <pc:docMk/>
            <pc:sldMk cId="4258915545" sldId="372"/>
            <ac:spMk id="49" creationId="{4860F467-FBCF-4296-A27C-B51A57DCAFA3}"/>
          </ac:spMkLst>
        </pc:spChg>
        <pc:spChg chg="add mod">
          <ac:chgData name="정근채" userId="bf3f9740-ba12-4a95-bdcd-7a89d0b0b3a3" providerId="ADAL" clId="{F239E158-A80B-4DF8-8C85-03EFD5EF77C1}" dt="2022-01-27T04:37:03.774" v="4052" actId="1038"/>
          <ac:spMkLst>
            <pc:docMk/>
            <pc:sldMk cId="4258915545" sldId="372"/>
            <ac:spMk id="50" creationId="{772B5739-9F43-4022-A625-5A6E062A6F30}"/>
          </ac:spMkLst>
        </pc:spChg>
        <pc:spChg chg="add mod">
          <ac:chgData name="정근채" userId="bf3f9740-ba12-4a95-bdcd-7a89d0b0b3a3" providerId="ADAL" clId="{F239E158-A80B-4DF8-8C85-03EFD5EF77C1}" dt="2022-01-27T04:37:03.774" v="4052" actId="1038"/>
          <ac:spMkLst>
            <pc:docMk/>
            <pc:sldMk cId="4258915545" sldId="372"/>
            <ac:spMk id="51" creationId="{8F74CBF9-B972-4095-A67A-CCF6BE05426D}"/>
          </ac:spMkLst>
        </pc:spChg>
        <pc:spChg chg="add mod">
          <ac:chgData name="정근채" userId="bf3f9740-ba12-4a95-bdcd-7a89d0b0b3a3" providerId="ADAL" clId="{F239E158-A80B-4DF8-8C85-03EFD5EF77C1}" dt="2022-01-27T04:37:03.774" v="4052" actId="1038"/>
          <ac:spMkLst>
            <pc:docMk/>
            <pc:sldMk cId="4258915545" sldId="372"/>
            <ac:spMk id="52" creationId="{450C4397-121A-4243-BAF6-B7D08B028705}"/>
          </ac:spMkLst>
        </pc:spChg>
        <pc:spChg chg="add mod">
          <ac:chgData name="정근채" userId="bf3f9740-ba12-4a95-bdcd-7a89d0b0b3a3" providerId="ADAL" clId="{F239E158-A80B-4DF8-8C85-03EFD5EF77C1}" dt="2022-01-27T04:37:03.774" v="4052" actId="1038"/>
          <ac:spMkLst>
            <pc:docMk/>
            <pc:sldMk cId="4258915545" sldId="372"/>
            <ac:spMk id="53" creationId="{99113291-361A-40CD-BD6B-0E09D16B3E70}"/>
          </ac:spMkLst>
        </pc:spChg>
        <pc:spChg chg="add mod">
          <ac:chgData name="정근채" userId="bf3f9740-ba12-4a95-bdcd-7a89d0b0b3a3" providerId="ADAL" clId="{F239E158-A80B-4DF8-8C85-03EFD5EF77C1}" dt="2022-01-27T04:37:03.774" v="4052" actId="1038"/>
          <ac:spMkLst>
            <pc:docMk/>
            <pc:sldMk cId="4258915545" sldId="372"/>
            <ac:spMk id="54" creationId="{286B571E-63E8-41B7-BC1D-75FDC3D9B8B2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55" creationId="{4652CD77-5124-4B53-A8F7-775BB62C3746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56" creationId="{C58A085C-F3BA-4498-932F-54508F6795E6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57" creationId="{CD8A4F30-017A-4265-8A68-94E935ED32C7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58" creationId="{42387350-00DB-47FC-81CC-366B557C2E95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59" creationId="{158C2AE1-9FB0-4045-9B6C-C4DA086E146F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0" creationId="{AF7EF68F-CC56-41CE-9D13-3DD9789AB9E7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1" creationId="{1557D096-06DE-4324-BC06-7B3F6A152657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2" creationId="{6DC9235E-1D13-4089-B926-438CC57D8BEB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3" creationId="{311F3DBE-E043-49E4-8207-16275EB9AE1D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4" creationId="{FD171AC9-E032-4AD2-96D3-D781F928464F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5" creationId="{97457253-83E6-40E5-B00F-697387093FCB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6" creationId="{9305B292-CE47-410A-89EF-257F814F90ED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7" creationId="{DAD56DEA-A6D1-4D92-8AEB-746BCF9CE965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8" creationId="{A945571A-00D9-4FF9-9646-473A496EA0A2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69" creationId="{54ADD0DC-82FA-4B27-BFCF-928578478C31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70" creationId="{7553305B-9991-42C8-B87E-5011334FBF95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71" creationId="{EE71E078-FA10-4938-93BE-3DD4ED5C731B}"/>
          </ac:spMkLst>
        </pc:spChg>
        <pc:spChg chg="add mod">
          <ac:chgData name="정근채" userId="bf3f9740-ba12-4a95-bdcd-7a89d0b0b3a3" providerId="ADAL" clId="{F239E158-A80B-4DF8-8C85-03EFD5EF77C1}" dt="2022-01-27T04:37:14.810" v="4064" actId="1038"/>
          <ac:spMkLst>
            <pc:docMk/>
            <pc:sldMk cId="4258915545" sldId="372"/>
            <ac:spMk id="72" creationId="{E7BEF0C0-E41A-4E16-95EE-B8004B999CBD}"/>
          </ac:spMkLst>
        </pc:spChg>
        <pc:spChg chg="add mod">
          <ac:chgData name="정근채" userId="bf3f9740-ba12-4a95-bdcd-7a89d0b0b3a3" providerId="ADAL" clId="{F239E158-A80B-4DF8-8C85-03EFD5EF77C1}" dt="2022-01-27T04:39:55.954" v="4098"/>
          <ac:spMkLst>
            <pc:docMk/>
            <pc:sldMk cId="4258915545" sldId="372"/>
            <ac:spMk id="74" creationId="{D68F12EE-1B5A-458B-BA70-348F53A67892}"/>
          </ac:spMkLst>
        </pc:spChg>
        <pc:spChg chg="add mod">
          <ac:chgData name="정근채" userId="bf3f9740-ba12-4a95-bdcd-7a89d0b0b3a3" providerId="ADAL" clId="{F239E158-A80B-4DF8-8C85-03EFD5EF77C1}" dt="2022-01-27T04:40:01.738" v="4102"/>
          <ac:spMkLst>
            <pc:docMk/>
            <pc:sldMk cId="4258915545" sldId="372"/>
            <ac:spMk id="75" creationId="{FAE357C0-1C06-429C-8366-0C573CEBDE20}"/>
          </ac:spMkLst>
        </pc:spChg>
        <pc:spChg chg="add mod">
          <ac:chgData name="정근채" userId="bf3f9740-ba12-4a95-bdcd-7a89d0b0b3a3" providerId="ADAL" clId="{F239E158-A80B-4DF8-8C85-03EFD5EF77C1}" dt="2022-01-27T04:42:38.857" v="4105" actId="571"/>
          <ac:spMkLst>
            <pc:docMk/>
            <pc:sldMk cId="4258915545" sldId="372"/>
            <ac:spMk id="84" creationId="{2B8739B8-94F5-4F07-885D-E0B1D5916D67}"/>
          </ac:spMkLst>
        </pc:spChg>
        <pc:spChg chg="add mod">
          <ac:chgData name="정근채" userId="bf3f9740-ba12-4a95-bdcd-7a89d0b0b3a3" providerId="ADAL" clId="{F239E158-A80B-4DF8-8C85-03EFD5EF77C1}" dt="2022-01-27T04:43:23.622" v="4106" actId="571"/>
          <ac:spMkLst>
            <pc:docMk/>
            <pc:sldMk cId="4258915545" sldId="372"/>
            <ac:spMk id="85" creationId="{FD19E8BD-FD07-49E8-A400-A66AA25FA1C4}"/>
          </ac:spMkLst>
        </pc:spChg>
        <pc:picChg chg="add mod">
          <ac:chgData name="정근채" userId="bf3f9740-ba12-4a95-bdcd-7a89d0b0b3a3" providerId="ADAL" clId="{F239E158-A80B-4DF8-8C85-03EFD5EF77C1}" dt="2022-01-27T04:31:32.713" v="3987" actId="1076"/>
          <ac:picMkLst>
            <pc:docMk/>
            <pc:sldMk cId="4258915545" sldId="372"/>
            <ac:picMk id="6" creationId="{C5883F0C-AEBA-4AAC-B8D5-0F549C09D367}"/>
          </ac:picMkLst>
        </pc:picChg>
        <pc:picChg chg="del">
          <ac:chgData name="정근채" userId="bf3f9740-ba12-4a95-bdcd-7a89d0b0b3a3" providerId="ADAL" clId="{F239E158-A80B-4DF8-8C85-03EFD5EF77C1}" dt="2022-01-27T04:26:15.628" v="3915" actId="478"/>
          <ac:picMkLst>
            <pc:docMk/>
            <pc:sldMk cId="4258915545" sldId="372"/>
            <ac:picMk id="8" creationId="{ED8FA3EB-97EA-46D0-82A0-428CC089C4E3}"/>
          </ac:picMkLst>
        </pc:picChg>
        <pc:picChg chg="add mod">
          <ac:chgData name="정근채" userId="bf3f9740-ba12-4a95-bdcd-7a89d0b0b3a3" providerId="ADAL" clId="{F239E158-A80B-4DF8-8C85-03EFD5EF77C1}" dt="2022-01-27T04:31:41.024" v="3989" actId="1076"/>
          <ac:picMkLst>
            <pc:docMk/>
            <pc:sldMk cId="4258915545" sldId="372"/>
            <ac:picMk id="12" creationId="{8B129FA1-FB27-4EF8-AFE4-067DD477EF17}"/>
          </ac:picMkLst>
        </pc:picChg>
        <pc:picChg chg="add mod">
          <ac:chgData name="정근채" userId="bf3f9740-ba12-4a95-bdcd-7a89d0b0b3a3" providerId="ADAL" clId="{F239E158-A80B-4DF8-8C85-03EFD5EF77C1}" dt="2022-01-27T04:33:50.400" v="3996" actId="1076"/>
          <ac:picMkLst>
            <pc:docMk/>
            <pc:sldMk cId="4258915545" sldId="372"/>
            <ac:picMk id="14" creationId="{AAA62929-4352-4EE3-AAF9-35C25BDC4D88}"/>
          </ac:picMkLst>
        </pc:picChg>
        <pc:picChg chg="add mod">
          <ac:chgData name="정근채" userId="bf3f9740-ba12-4a95-bdcd-7a89d0b0b3a3" providerId="ADAL" clId="{F239E158-A80B-4DF8-8C85-03EFD5EF77C1}" dt="2022-01-27T04:36:32.197" v="4037" actId="571"/>
          <ac:picMkLst>
            <pc:docMk/>
            <pc:sldMk cId="4258915545" sldId="372"/>
            <ac:picMk id="36" creationId="{5FEDED43-B70E-4197-94A8-1C7308C89F4E}"/>
          </ac:picMkLst>
        </pc:picChg>
        <pc:picChg chg="add mod">
          <ac:chgData name="정근채" userId="bf3f9740-ba12-4a95-bdcd-7a89d0b0b3a3" providerId="ADAL" clId="{F239E158-A80B-4DF8-8C85-03EFD5EF77C1}" dt="2022-01-27T04:39:38.662" v="4087" actId="1076"/>
          <ac:picMkLst>
            <pc:docMk/>
            <pc:sldMk cId="4258915545" sldId="372"/>
            <ac:picMk id="77" creationId="{F482C013-426F-47A6-AC3E-A6536E58EC82}"/>
          </ac:picMkLst>
        </pc:picChg>
        <pc:picChg chg="add mod">
          <ac:chgData name="정근채" userId="bf3f9740-ba12-4a95-bdcd-7a89d0b0b3a3" providerId="ADAL" clId="{F239E158-A80B-4DF8-8C85-03EFD5EF77C1}" dt="2022-01-27T04:39:43.029" v="4088" actId="1076"/>
          <ac:picMkLst>
            <pc:docMk/>
            <pc:sldMk cId="4258915545" sldId="372"/>
            <ac:picMk id="79" creationId="{D38B8EF3-BE45-4A87-95B0-5A051D175293}"/>
          </ac:picMkLst>
        </pc:picChg>
        <pc:cxnChg chg="add mod">
          <ac:chgData name="정근채" userId="bf3f9740-ba12-4a95-bdcd-7a89d0b0b3a3" providerId="ADAL" clId="{F239E158-A80B-4DF8-8C85-03EFD5EF77C1}" dt="2022-01-27T04:35:40.044" v="4026" actId="14100"/>
          <ac:cxnSpMkLst>
            <pc:docMk/>
            <pc:sldMk cId="4258915545" sldId="372"/>
            <ac:cxnSpMk id="28" creationId="{3FB1A0A9-D733-45A4-80D2-2A06402E3334}"/>
          </ac:cxnSpMkLst>
        </pc:cxnChg>
        <pc:cxnChg chg="add">
          <ac:chgData name="정근채" userId="bf3f9740-ba12-4a95-bdcd-7a89d0b0b3a3" providerId="ADAL" clId="{F239E158-A80B-4DF8-8C85-03EFD5EF77C1}" dt="2022-01-27T04:42:13.239" v="4103" actId="11529"/>
          <ac:cxnSpMkLst>
            <pc:docMk/>
            <pc:sldMk cId="4258915545" sldId="372"/>
            <ac:cxnSpMk id="81" creationId="{3DD6E6A6-3E60-4E9C-ADC6-C6D485656DAB}"/>
          </ac:cxnSpMkLst>
        </pc:cxnChg>
        <pc:cxnChg chg="add">
          <ac:chgData name="정근채" userId="bf3f9740-ba12-4a95-bdcd-7a89d0b0b3a3" providerId="ADAL" clId="{F239E158-A80B-4DF8-8C85-03EFD5EF77C1}" dt="2022-01-27T04:42:28.470" v="4104" actId="11529"/>
          <ac:cxnSpMkLst>
            <pc:docMk/>
            <pc:sldMk cId="4258915545" sldId="372"/>
            <ac:cxnSpMk id="83" creationId="{868F6931-501E-416A-9288-9FD5ACEC32B8}"/>
          </ac:cxnSpMkLst>
        </pc:cxnChg>
      </pc:sldChg>
      <pc:sldChg chg="addSp delSp modSp add mod">
        <pc:chgData name="정근채" userId="bf3f9740-ba12-4a95-bdcd-7a89d0b0b3a3" providerId="ADAL" clId="{F239E158-A80B-4DF8-8C85-03EFD5EF77C1}" dt="2022-02-16T10:21:42.426" v="6434" actId="207"/>
        <pc:sldMkLst>
          <pc:docMk/>
          <pc:sldMk cId="169778389" sldId="373"/>
        </pc:sldMkLst>
        <pc:spChg chg="mod">
          <ac:chgData name="정근채" userId="bf3f9740-ba12-4a95-bdcd-7a89d0b0b3a3" providerId="ADAL" clId="{F239E158-A80B-4DF8-8C85-03EFD5EF77C1}" dt="2022-01-27T04:47:00.450" v="4234"/>
          <ac:spMkLst>
            <pc:docMk/>
            <pc:sldMk cId="169778389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10:21:42.426" v="6434" actId="207"/>
          <ac:spMkLst>
            <pc:docMk/>
            <pc:sldMk cId="169778389" sldId="373"/>
            <ac:spMk id="9" creationId="{03C00A0F-C8A7-419E-9BA8-BA7BBF6595A1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20" creationId="{8AD808FC-7675-41D0-9AFE-679BA9CC2D95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22" creationId="{D9D1BB0D-5726-470C-A883-49FB307F04E5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23" creationId="{373DBA79-6DC8-4597-B5D5-BA86200E6388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24" creationId="{B4911773-796C-4C41-9D9D-EC1F9A1AFED3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25" creationId="{737FBF9B-B8D6-4E7A-9A4A-A92873B9CB55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26" creationId="{4DD01642-39EE-44D1-94C5-27270F38E31F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31" creationId="{1BAF61B2-81F1-426B-B4B8-BA77E0059185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32" creationId="{04311917-C3A1-403F-97A6-7104E0A3538F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33" creationId="{B7D0A672-A7B5-47D8-8F14-4500D2B2A69F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34" creationId="{F0FF264B-FCE4-4CE5-BF12-576E749C51E4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35" creationId="{F702C532-50E9-41C9-AB39-46457D9A3744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43" creationId="{982DE3DE-4AD6-4D1E-ADD8-0A3DF3DB349A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44" creationId="{49EDB91E-E820-448A-9D0D-CA4249EF1279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45" creationId="{E5B9BAE4-1B58-4EA0-9DCB-45756F25BEAA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46" creationId="{890ABC74-769F-43B0-82E3-C795300439CD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47" creationId="{23687E9D-D601-47F6-904E-A92072AFE25B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48" creationId="{628D68B5-0D09-42D0-874A-E8CF33B78E39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49" creationId="{4860F467-FBCF-4296-A27C-B51A57DCAFA3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0" creationId="{772B5739-9F43-4022-A625-5A6E062A6F30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1" creationId="{8F74CBF9-B972-4095-A67A-CCF6BE05426D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2" creationId="{450C4397-121A-4243-BAF6-B7D08B028705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3" creationId="{99113291-361A-40CD-BD6B-0E09D16B3E70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4" creationId="{286B571E-63E8-41B7-BC1D-75FDC3D9B8B2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5" creationId="{4652CD77-5124-4B53-A8F7-775BB62C3746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6" creationId="{C58A085C-F3BA-4498-932F-54508F6795E6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7" creationId="{CD8A4F30-017A-4265-8A68-94E935ED32C7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8" creationId="{42387350-00DB-47FC-81CC-366B557C2E95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59" creationId="{158C2AE1-9FB0-4045-9B6C-C4DA086E146F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0" creationId="{AF7EF68F-CC56-41CE-9D13-3DD9789AB9E7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1" creationId="{1557D096-06DE-4324-BC06-7B3F6A152657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2" creationId="{6DC9235E-1D13-4089-B926-438CC57D8BEB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3" creationId="{311F3DBE-E043-49E4-8207-16275EB9AE1D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4" creationId="{FD171AC9-E032-4AD2-96D3-D781F928464F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5" creationId="{97457253-83E6-40E5-B00F-697387093FCB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6" creationId="{9305B292-CE47-410A-89EF-257F814F90ED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7" creationId="{DAD56DEA-A6D1-4D92-8AEB-746BCF9CE965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8" creationId="{A945571A-00D9-4FF9-9646-473A496EA0A2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69" creationId="{54ADD0DC-82FA-4B27-BFCF-928578478C31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70" creationId="{7553305B-9991-42C8-B87E-5011334FBF95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71" creationId="{EE71E078-FA10-4938-93BE-3DD4ED5C731B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72" creationId="{E7BEF0C0-E41A-4E16-95EE-B8004B999CBD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74" creationId="{D68F12EE-1B5A-458B-BA70-348F53A67892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75" creationId="{FAE357C0-1C06-429C-8366-0C573CEBDE20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84" creationId="{2B8739B8-94F5-4F07-885D-E0B1D5916D67}"/>
          </ac:spMkLst>
        </pc:spChg>
        <pc:spChg chg="del">
          <ac:chgData name="정근채" userId="bf3f9740-ba12-4a95-bdcd-7a89d0b0b3a3" providerId="ADAL" clId="{F239E158-A80B-4DF8-8C85-03EFD5EF77C1}" dt="2022-01-27T04:46:50.902" v="4229" actId="478"/>
          <ac:spMkLst>
            <pc:docMk/>
            <pc:sldMk cId="169778389" sldId="373"/>
            <ac:spMk id="85" creationId="{FD19E8BD-FD07-49E8-A400-A66AA25FA1C4}"/>
          </ac:spMkLst>
        </pc:spChg>
        <pc:picChg chg="del">
          <ac:chgData name="정근채" userId="bf3f9740-ba12-4a95-bdcd-7a89d0b0b3a3" providerId="ADAL" clId="{F239E158-A80B-4DF8-8C85-03EFD5EF77C1}" dt="2022-01-27T04:46:50.902" v="4229" actId="478"/>
          <ac:picMkLst>
            <pc:docMk/>
            <pc:sldMk cId="169778389" sldId="373"/>
            <ac:picMk id="6" creationId="{C5883F0C-AEBA-4AAC-B8D5-0F549C09D367}"/>
          </ac:picMkLst>
        </pc:picChg>
        <pc:picChg chg="add mod">
          <ac:chgData name="정근채" userId="bf3f9740-ba12-4a95-bdcd-7a89d0b0b3a3" providerId="ADAL" clId="{F239E158-A80B-4DF8-8C85-03EFD5EF77C1}" dt="2022-01-27T04:48:59.974" v="4284" actId="1076"/>
          <ac:picMkLst>
            <pc:docMk/>
            <pc:sldMk cId="169778389" sldId="373"/>
            <ac:picMk id="7" creationId="{79616E02-6FA4-4F3C-B79C-85171C35F103}"/>
          </ac:picMkLst>
        </pc:picChg>
        <pc:picChg chg="del">
          <ac:chgData name="정근채" userId="bf3f9740-ba12-4a95-bdcd-7a89d0b0b3a3" providerId="ADAL" clId="{F239E158-A80B-4DF8-8C85-03EFD5EF77C1}" dt="2022-01-27T04:46:50.902" v="4229" actId="478"/>
          <ac:picMkLst>
            <pc:docMk/>
            <pc:sldMk cId="169778389" sldId="373"/>
            <ac:picMk id="12" creationId="{8B129FA1-FB27-4EF8-AFE4-067DD477EF17}"/>
          </ac:picMkLst>
        </pc:picChg>
        <pc:picChg chg="del">
          <ac:chgData name="정근채" userId="bf3f9740-ba12-4a95-bdcd-7a89d0b0b3a3" providerId="ADAL" clId="{F239E158-A80B-4DF8-8C85-03EFD5EF77C1}" dt="2022-01-27T04:46:50.902" v="4229" actId="478"/>
          <ac:picMkLst>
            <pc:docMk/>
            <pc:sldMk cId="169778389" sldId="373"/>
            <ac:picMk id="14" creationId="{AAA62929-4352-4EE3-AAF9-35C25BDC4D88}"/>
          </ac:picMkLst>
        </pc:picChg>
        <pc:picChg chg="del">
          <ac:chgData name="정근채" userId="bf3f9740-ba12-4a95-bdcd-7a89d0b0b3a3" providerId="ADAL" clId="{F239E158-A80B-4DF8-8C85-03EFD5EF77C1}" dt="2022-01-27T04:46:50.902" v="4229" actId="478"/>
          <ac:picMkLst>
            <pc:docMk/>
            <pc:sldMk cId="169778389" sldId="373"/>
            <ac:picMk id="77" creationId="{F482C013-426F-47A6-AC3E-A6536E58EC82}"/>
          </ac:picMkLst>
        </pc:picChg>
        <pc:picChg chg="del">
          <ac:chgData name="정근채" userId="bf3f9740-ba12-4a95-bdcd-7a89d0b0b3a3" providerId="ADAL" clId="{F239E158-A80B-4DF8-8C85-03EFD5EF77C1}" dt="2022-01-27T04:46:50.902" v="4229" actId="478"/>
          <ac:picMkLst>
            <pc:docMk/>
            <pc:sldMk cId="169778389" sldId="373"/>
            <ac:picMk id="79" creationId="{D38B8EF3-BE45-4A87-95B0-5A051D175293}"/>
          </ac:picMkLst>
        </pc:picChg>
        <pc:cxnChg chg="del">
          <ac:chgData name="정근채" userId="bf3f9740-ba12-4a95-bdcd-7a89d0b0b3a3" providerId="ADAL" clId="{F239E158-A80B-4DF8-8C85-03EFD5EF77C1}" dt="2022-01-27T04:46:50.902" v="4229" actId="478"/>
          <ac:cxnSpMkLst>
            <pc:docMk/>
            <pc:sldMk cId="169778389" sldId="373"/>
            <ac:cxnSpMk id="28" creationId="{3FB1A0A9-D733-45A4-80D2-2A06402E3334}"/>
          </ac:cxnSpMkLst>
        </pc:cxnChg>
        <pc:cxnChg chg="del">
          <ac:chgData name="정근채" userId="bf3f9740-ba12-4a95-bdcd-7a89d0b0b3a3" providerId="ADAL" clId="{F239E158-A80B-4DF8-8C85-03EFD5EF77C1}" dt="2022-01-27T04:46:50.902" v="4229" actId="478"/>
          <ac:cxnSpMkLst>
            <pc:docMk/>
            <pc:sldMk cId="169778389" sldId="373"/>
            <ac:cxnSpMk id="81" creationId="{3DD6E6A6-3E60-4E9C-ADC6-C6D485656DAB}"/>
          </ac:cxnSpMkLst>
        </pc:cxnChg>
        <pc:cxnChg chg="del">
          <ac:chgData name="정근채" userId="bf3f9740-ba12-4a95-bdcd-7a89d0b0b3a3" providerId="ADAL" clId="{F239E158-A80B-4DF8-8C85-03EFD5EF77C1}" dt="2022-01-27T04:46:50.902" v="4229" actId="478"/>
          <ac:cxnSpMkLst>
            <pc:docMk/>
            <pc:sldMk cId="169778389" sldId="373"/>
            <ac:cxnSpMk id="83" creationId="{868F6931-501E-416A-9288-9FD5ACEC32B8}"/>
          </ac:cxnSpMkLst>
        </pc:cxnChg>
      </pc:sldChg>
      <pc:sldChg chg="addSp delSp modSp add mod">
        <pc:chgData name="정근채" userId="bf3f9740-ba12-4a95-bdcd-7a89d0b0b3a3" providerId="ADAL" clId="{F239E158-A80B-4DF8-8C85-03EFD5EF77C1}" dt="2022-02-16T10:22:52.702" v="6496" actId="1038"/>
        <pc:sldMkLst>
          <pc:docMk/>
          <pc:sldMk cId="129861139" sldId="374"/>
        </pc:sldMkLst>
        <pc:spChg chg="add del mod">
          <ac:chgData name="정근채" userId="bf3f9740-ba12-4a95-bdcd-7a89d0b0b3a3" providerId="ADAL" clId="{F239E158-A80B-4DF8-8C85-03EFD5EF77C1}" dt="2022-01-27T04:50:13.117" v="4288" actId="478"/>
          <ac:spMkLst>
            <pc:docMk/>
            <pc:sldMk cId="129861139" sldId="374"/>
            <ac:spMk id="6" creationId="{21CE37B0-8844-46C4-8944-6197B12FA053}"/>
          </ac:spMkLst>
        </pc:spChg>
        <pc:spChg chg="add del">
          <ac:chgData name="정근채" userId="bf3f9740-ba12-4a95-bdcd-7a89d0b0b3a3" providerId="ADAL" clId="{F239E158-A80B-4DF8-8C85-03EFD5EF77C1}" dt="2022-02-16T10:22:27.061" v="6436" actId="22"/>
          <ac:spMkLst>
            <pc:docMk/>
            <pc:sldMk cId="129861139" sldId="374"/>
            <ac:spMk id="7" creationId="{588599CE-3593-4CAD-836D-ACF482E8C9E1}"/>
          </ac:spMkLst>
        </pc:spChg>
        <pc:spChg chg="del">
          <ac:chgData name="정근채" userId="bf3f9740-ba12-4a95-bdcd-7a89d0b0b3a3" providerId="ADAL" clId="{F239E158-A80B-4DF8-8C85-03EFD5EF77C1}" dt="2022-01-27T04:50:11.184" v="4287" actId="478"/>
          <ac:spMkLst>
            <pc:docMk/>
            <pc:sldMk cId="129861139" sldId="374"/>
            <ac:spMk id="9" creationId="{03C00A0F-C8A7-419E-9BA8-BA7BBF6595A1}"/>
          </ac:spMkLst>
        </pc:spChg>
        <pc:spChg chg="add mod">
          <ac:chgData name="정근채" userId="bf3f9740-ba12-4a95-bdcd-7a89d0b0b3a3" providerId="ADAL" clId="{F239E158-A80B-4DF8-8C85-03EFD5EF77C1}" dt="2022-02-16T10:22:52.702" v="6496" actId="1038"/>
          <ac:spMkLst>
            <pc:docMk/>
            <pc:sldMk cId="129861139" sldId="374"/>
            <ac:spMk id="9" creationId="{82F6EDCC-671A-40B9-AF9B-3C04B457EA61}"/>
          </ac:spMkLst>
        </pc:spChg>
        <pc:picChg chg="del">
          <ac:chgData name="정근채" userId="bf3f9740-ba12-4a95-bdcd-7a89d0b0b3a3" providerId="ADAL" clId="{F239E158-A80B-4DF8-8C85-03EFD5EF77C1}" dt="2022-01-27T04:49:51.115" v="4286" actId="478"/>
          <ac:picMkLst>
            <pc:docMk/>
            <pc:sldMk cId="129861139" sldId="374"/>
            <ac:picMk id="7" creationId="{79616E02-6FA4-4F3C-B79C-85171C35F103}"/>
          </ac:picMkLst>
        </pc:picChg>
        <pc:picChg chg="add mod">
          <ac:chgData name="정근채" userId="bf3f9740-ba12-4a95-bdcd-7a89d0b0b3a3" providerId="ADAL" clId="{F239E158-A80B-4DF8-8C85-03EFD5EF77C1}" dt="2022-01-27T04:50:26.838" v="4292" actId="1076"/>
          <ac:picMkLst>
            <pc:docMk/>
            <pc:sldMk cId="129861139" sldId="374"/>
            <ac:picMk id="10" creationId="{A4FE9FC9-1E6B-4CCB-B858-31DC78965B3D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24:15.837" v="6502" actId="207"/>
        <pc:sldMkLst>
          <pc:docMk/>
          <pc:sldMk cId="1806788652" sldId="375"/>
        </pc:sldMkLst>
        <pc:spChg chg="add">
          <ac:chgData name="정근채" userId="bf3f9740-ba12-4a95-bdcd-7a89d0b0b3a3" providerId="ADAL" clId="{F239E158-A80B-4DF8-8C85-03EFD5EF77C1}" dt="2022-02-16T10:23:52.236" v="6499" actId="11529"/>
          <ac:spMkLst>
            <pc:docMk/>
            <pc:sldMk cId="1806788652" sldId="375"/>
            <ac:spMk id="3" creationId="{F62C4A1C-3089-4B0E-9ABE-3D0E284A8305}"/>
          </ac:spMkLst>
        </pc:spChg>
        <pc:spChg chg="mod">
          <ac:chgData name="정근채" userId="bf3f9740-ba12-4a95-bdcd-7a89d0b0b3a3" providerId="ADAL" clId="{F239E158-A80B-4DF8-8C85-03EFD5EF77C1}" dt="2022-02-16T10:24:15.837" v="6502" actId="207"/>
          <ac:spMkLst>
            <pc:docMk/>
            <pc:sldMk cId="1806788652" sldId="375"/>
            <ac:spMk id="9" creationId="{03C00A0F-C8A7-419E-9BA8-BA7BBF6595A1}"/>
          </ac:spMkLst>
        </pc:spChg>
        <pc:picChg chg="add mod">
          <ac:chgData name="정근채" userId="bf3f9740-ba12-4a95-bdcd-7a89d0b0b3a3" providerId="ADAL" clId="{F239E158-A80B-4DF8-8C85-03EFD5EF77C1}" dt="2022-01-27T04:53:59.883" v="4347" actId="14100"/>
          <ac:picMkLst>
            <pc:docMk/>
            <pc:sldMk cId="1806788652" sldId="375"/>
            <ac:picMk id="6" creationId="{6BF3EA69-A968-4709-8EED-68256572243E}"/>
          </ac:picMkLst>
        </pc:picChg>
        <pc:picChg chg="del">
          <ac:chgData name="정근채" userId="bf3f9740-ba12-4a95-bdcd-7a89d0b0b3a3" providerId="ADAL" clId="{F239E158-A80B-4DF8-8C85-03EFD5EF77C1}" dt="2022-01-27T04:51:21.510" v="4297" actId="478"/>
          <ac:picMkLst>
            <pc:docMk/>
            <pc:sldMk cId="1806788652" sldId="375"/>
            <ac:picMk id="7" creationId="{79616E02-6FA4-4F3C-B79C-85171C35F103}"/>
          </ac:picMkLst>
        </pc:picChg>
      </pc:sldChg>
      <pc:sldChg chg="delSp modSp add mod">
        <pc:chgData name="정근채" userId="bf3f9740-ba12-4a95-bdcd-7a89d0b0b3a3" providerId="ADAL" clId="{F239E158-A80B-4DF8-8C85-03EFD5EF77C1}" dt="2022-02-16T10:25:09.696" v="6506" actId="207"/>
        <pc:sldMkLst>
          <pc:docMk/>
          <pc:sldMk cId="2232254079" sldId="376"/>
        </pc:sldMkLst>
        <pc:spChg chg="mod">
          <ac:chgData name="정근채" userId="bf3f9740-ba12-4a95-bdcd-7a89d0b0b3a3" providerId="ADAL" clId="{F239E158-A80B-4DF8-8C85-03EFD5EF77C1}" dt="2022-01-28T08:33:00.746" v="4962"/>
          <ac:spMkLst>
            <pc:docMk/>
            <pc:sldMk cId="2232254079" sldId="376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7T04:55:48.863" v="4352"/>
          <ac:spMkLst>
            <pc:docMk/>
            <pc:sldMk cId="2232254079" sldId="376"/>
            <ac:spMk id="5" creationId="{864FABE7-5D73-4BB8-8C5F-49D50641504A}"/>
          </ac:spMkLst>
        </pc:spChg>
        <pc:spChg chg="mod">
          <ac:chgData name="정근채" userId="bf3f9740-ba12-4a95-bdcd-7a89d0b0b3a3" providerId="ADAL" clId="{F239E158-A80B-4DF8-8C85-03EFD5EF77C1}" dt="2022-02-16T10:25:09.696" v="6506" actId="207"/>
          <ac:spMkLst>
            <pc:docMk/>
            <pc:sldMk cId="2232254079" sldId="376"/>
            <ac:spMk id="9" creationId="{03C00A0F-C8A7-419E-9BA8-BA7BBF6595A1}"/>
          </ac:spMkLst>
        </pc:spChg>
        <pc:picChg chg="del">
          <ac:chgData name="정근채" userId="bf3f9740-ba12-4a95-bdcd-7a89d0b0b3a3" providerId="ADAL" clId="{F239E158-A80B-4DF8-8C85-03EFD5EF77C1}" dt="2022-01-27T04:58:16.237" v="4368" actId="478"/>
          <ac:picMkLst>
            <pc:docMk/>
            <pc:sldMk cId="2232254079" sldId="376"/>
            <ac:picMk id="6" creationId="{6BF3EA69-A968-4709-8EED-68256572243E}"/>
          </ac:picMkLst>
        </pc:picChg>
      </pc:sldChg>
      <pc:sldChg chg="add del">
        <pc:chgData name="정근채" userId="bf3f9740-ba12-4a95-bdcd-7a89d0b0b3a3" providerId="ADAL" clId="{F239E158-A80B-4DF8-8C85-03EFD5EF77C1}" dt="2022-02-16T09:40:57.455" v="6010" actId="47"/>
        <pc:sldMkLst>
          <pc:docMk/>
          <pc:sldMk cId="165036938" sldId="377"/>
        </pc:sldMkLst>
      </pc:sldChg>
      <pc:sldChg chg="add del">
        <pc:chgData name="정근채" userId="bf3f9740-ba12-4a95-bdcd-7a89d0b0b3a3" providerId="ADAL" clId="{F239E158-A80B-4DF8-8C85-03EFD5EF77C1}" dt="2022-01-28T08:34:50.764" v="4969" actId="2696"/>
        <pc:sldMkLst>
          <pc:docMk/>
          <pc:sldMk cId="2045547580" sldId="377"/>
        </pc:sldMkLst>
      </pc:sldChg>
      <pc:sldChg chg="modSp add mod">
        <pc:chgData name="정근채" userId="bf3f9740-ba12-4a95-bdcd-7a89d0b0b3a3" providerId="ADAL" clId="{F239E158-A80B-4DF8-8C85-03EFD5EF77C1}" dt="2022-01-28T08:39:04.872" v="4980" actId="207"/>
        <pc:sldMkLst>
          <pc:docMk/>
          <pc:sldMk cId="3298695288" sldId="378"/>
        </pc:sldMkLst>
        <pc:spChg chg="mod">
          <ac:chgData name="정근채" userId="bf3f9740-ba12-4a95-bdcd-7a89d0b0b3a3" providerId="ADAL" clId="{F239E158-A80B-4DF8-8C85-03EFD5EF77C1}" dt="2022-01-28T08:39:04.872" v="4980" actId="207"/>
          <ac:spMkLst>
            <pc:docMk/>
            <pc:sldMk cId="3298695288" sldId="378"/>
            <ac:spMk id="2" creationId="{00000000-0000-0000-0000-000000000000}"/>
          </ac:spMkLst>
        </pc:spChg>
        <pc:spChg chg="mod">
          <ac:chgData name="정근채" userId="bf3f9740-ba12-4a95-bdcd-7a89d0b0b3a3" providerId="ADAL" clId="{F239E158-A80B-4DF8-8C85-03EFD5EF77C1}" dt="2022-01-28T08:39:04.872" v="4980" actId="207"/>
          <ac:spMkLst>
            <pc:docMk/>
            <pc:sldMk cId="3298695288" sldId="378"/>
            <ac:spMk id="3" creationId="{00000000-0000-0000-0000-000000000000}"/>
          </ac:spMkLst>
        </pc:spChg>
      </pc:sldChg>
      <pc:sldChg chg="addSp delSp modSp add mod">
        <pc:chgData name="정근채" userId="bf3f9740-ba12-4a95-bdcd-7a89d0b0b3a3" providerId="ADAL" clId="{F239E158-A80B-4DF8-8C85-03EFD5EF77C1}" dt="2022-02-03T06:07:32.630" v="5098" actId="113"/>
        <pc:sldMkLst>
          <pc:docMk/>
          <pc:sldMk cId="4199690018" sldId="379"/>
        </pc:sldMkLst>
        <pc:spChg chg="mod">
          <ac:chgData name="정근채" userId="bf3f9740-ba12-4a95-bdcd-7a89d0b0b3a3" providerId="ADAL" clId="{F239E158-A80B-4DF8-8C85-03EFD5EF77C1}" dt="2022-02-03T06:07:32.630" v="5098" actId="113"/>
          <ac:spMkLst>
            <pc:docMk/>
            <pc:sldMk cId="4199690018" sldId="379"/>
            <ac:spMk id="5" creationId="{64303CD7-805A-4CE9-BA9B-6FB647F03F3E}"/>
          </ac:spMkLst>
        </pc:spChg>
        <pc:spChg chg="add del mod">
          <ac:chgData name="정근채" userId="bf3f9740-ba12-4a95-bdcd-7a89d0b0b3a3" providerId="ADAL" clId="{F239E158-A80B-4DF8-8C85-03EFD5EF77C1}" dt="2022-01-28T08:39:29.735" v="4982" actId="478"/>
          <ac:spMkLst>
            <pc:docMk/>
            <pc:sldMk cId="4199690018" sldId="379"/>
            <ac:spMk id="7" creationId="{10FA2AFF-3AC1-493C-855F-F68550F2A0FF}"/>
          </ac:spMkLst>
        </pc:spChg>
        <pc:spChg chg="mod">
          <ac:chgData name="정근채" userId="bf3f9740-ba12-4a95-bdcd-7a89d0b0b3a3" providerId="ADAL" clId="{F239E158-A80B-4DF8-8C85-03EFD5EF77C1}" dt="2022-02-03T06:06:06.084" v="5081" actId="1076"/>
          <ac:spMkLst>
            <pc:docMk/>
            <pc:sldMk cId="4199690018" sldId="379"/>
            <ac:spMk id="11" creationId="{B9E13935-ABD8-401F-91D9-8C9C0BFE57AA}"/>
          </ac:spMkLst>
        </pc:spChg>
      </pc:sldChg>
      <pc:sldChg chg="modSp add mod">
        <pc:chgData name="정근채" userId="bf3f9740-ba12-4a95-bdcd-7a89d0b0b3a3" providerId="ADAL" clId="{F239E158-A80B-4DF8-8C85-03EFD5EF77C1}" dt="2022-02-16T10:25:41.201" v="6507" actId="207"/>
        <pc:sldMkLst>
          <pc:docMk/>
          <pc:sldMk cId="465535879" sldId="380"/>
        </pc:sldMkLst>
        <pc:spChg chg="mod">
          <ac:chgData name="정근채" userId="bf3f9740-ba12-4a95-bdcd-7a89d0b0b3a3" providerId="ADAL" clId="{F239E158-A80B-4DF8-8C85-03EFD5EF77C1}" dt="2022-01-28T07:34:51.243" v="4506"/>
          <ac:spMkLst>
            <pc:docMk/>
            <pc:sldMk cId="465535879" sldId="380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10:25:41.201" v="6507" actId="207"/>
          <ac:spMkLst>
            <pc:docMk/>
            <pc:sldMk cId="465535879" sldId="380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8T07:34:53.759" v="4507" actId="20577"/>
          <ac:spMkLst>
            <pc:docMk/>
            <pc:sldMk cId="465535879" sldId="380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F239E158-A80B-4DF8-8C85-03EFD5EF77C1}" dt="2022-02-16T10:26:55.001" v="6511" actId="6549"/>
        <pc:sldMkLst>
          <pc:docMk/>
          <pc:sldMk cId="965543111" sldId="381"/>
        </pc:sldMkLst>
        <pc:spChg chg="mod">
          <ac:chgData name="정근채" userId="bf3f9740-ba12-4a95-bdcd-7a89d0b0b3a3" providerId="ADAL" clId="{F239E158-A80B-4DF8-8C85-03EFD5EF77C1}" dt="2022-01-28T07:37:17.519" v="4567" actId="20577"/>
          <ac:spMkLst>
            <pc:docMk/>
            <pc:sldMk cId="965543111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10:26:55.001" v="6511" actId="6549"/>
          <ac:spMkLst>
            <pc:docMk/>
            <pc:sldMk cId="965543111" sldId="381"/>
            <ac:spMk id="3" creationId="{04DA367E-3D64-4210-90DC-180FE1F5BFCC}"/>
          </ac:spMkLst>
        </pc:spChg>
        <pc:picChg chg="add mod">
          <ac:chgData name="정근채" userId="bf3f9740-ba12-4a95-bdcd-7a89d0b0b3a3" providerId="ADAL" clId="{F239E158-A80B-4DF8-8C85-03EFD5EF77C1}" dt="2022-02-03T06:08:03.564" v="5101" actId="208"/>
          <ac:picMkLst>
            <pc:docMk/>
            <pc:sldMk cId="965543111" sldId="381"/>
            <ac:picMk id="7" creationId="{86E5FE08-0A7B-46FC-B411-3D655F35E82E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27:29.095" v="6516" actId="207"/>
        <pc:sldMkLst>
          <pc:docMk/>
          <pc:sldMk cId="2635891218" sldId="382"/>
        </pc:sldMkLst>
        <pc:spChg chg="mod">
          <ac:chgData name="정근채" userId="bf3f9740-ba12-4a95-bdcd-7a89d0b0b3a3" providerId="ADAL" clId="{F239E158-A80B-4DF8-8C85-03EFD5EF77C1}" dt="2022-01-28T07:38:44.617" v="4595"/>
          <ac:spMkLst>
            <pc:docMk/>
            <pc:sldMk cId="2635891218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2-16T10:27:29.095" v="6516" actId="207"/>
          <ac:spMkLst>
            <pc:docMk/>
            <pc:sldMk cId="2635891218" sldId="382"/>
            <ac:spMk id="3" creationId="{04DA367E-3D64-4210-90DC-180FE1F5BFCC}"/>
          </ac:spMkLst>
        </pc:spChg>
        <pc:spChg chg="mod">
          <ac:chgData name="정근채" userId="bf3f9740-ba12-4a95-bdcd-7a89d0b0b3a3" providerId="ADAL" clId="{F239E158-A80B-4DF8-8C85-03EFD5EF77C1}" dt="2022-01-28T07:38:51.287" v="4599"/>
          <ac:spMkLst>
            <pc:docMk/>
            <pc:sldMk cId="2635891218" sldId="382"/>
            <ac:spMk id="5" creationId="{864FABE7-5D73-4BB8-8C5F-49D50641504A}"/>
          </ac:spMkLst>
        </pc:spChg>
        <pc:picChg chg="del">
          <ac:chgData name="정근채" userId="bf3f9740-ba12-4a95-bdcd-7a89d0b0b3a3" providerId="ADAL" clId="{F239E158-A80B-4DF8-8C85-03EFD5EF77C1}" dt="2022-01-28T07:38:39.140" v="4590" actId="478"/>
          <ac:picMkLst>
            <pc:docMk/>
            <pc:sldMk cId="2635891218" sldId="382"/>
            <ac:picMk id="7" creationId="{86E5FE08-0A7B-46FC-B411-3D655F35E82E}"/>
          </ac:picMkLst>
        </pc:picChg>
        <pc:picChg chg="add del mod">
          <ac:chgData name="정근채" userId="bf3f9740-ba12-4a95-bdcd-7a89d0b0b3a3" providerId="ADAL" clId="{F239E158-A80B-4DF8-8C85-03EFD5EF77C1}" dt="2022-01-28T07:43:33.398" v="4672" actId="478"/>
          <ac:picMkLst>
            <pc:docMk/>
            <pc:sldMk cId="2635891218" sldId="382"/>
            <ac:picMk id="8" creationId="{5D3AB9A6-5E00-41E4-AB5F-0AC7DD8F5E88}"/>
          </ac:picMkLst>
        </pc:picChg>
      </pc:sldChg>
      <pc:sldChg chg="addSp delSp modSp add mod ord">
        <pc:chgData name="정근채" userId="bf3f9740-ba12-4a95-bdcd-7a89d0b0b3a3" providerId="ADAL" clId="{F239E158-A80B-4DF8-8C85-03EFD5EF77C1}" dt="2022-02-16T10:28:51.057" v="6521" actId="207"/>
        <pc:sldMkLst>
          <pc:docMk/>
          <pc:sldMk cId="766462105" sldId="383"/>
        </pc:sldMkLst>
        <pc:spChg chg="del">
          <ac:chgData name="정근채" userId="bf3f9740-ba12-4a95-bdcd-7a89d0b0b3a3" providerId="ADAL" clId="{F239E158-A80B-4DF8-8C85-03EFD5EF77C1}" dt="2022-01-28T07:42:11.154" v="4660" actId="478"/>
          <ac:spMkLst>
            <pc:docMk/>
            <pc:sldMk cId="766462105" sldId="383"/>
            <ac:spMk id="3" creationId="{04DA367E-3D64-4210-90DC-180FE1F5BFCC}"/>
          </ac:spMkLst>
        </pc:spChg>
        <pc:spChg chg="add del mod">
          <ac:chgData name="정근채" userId="bf3f9740-ba12-4a95-bdcd-7a89d0b0b3a3" providerId="ADAL" clId="{F239E158-A80B-4DF8-8C85-03EFD5EF77C1}" dt="2022-01-28T07:42:14.981" v="4663" actId="478"/>
          <ac:spMkLst>
            <pc:docMk/>
            <pc:sldMk cId="766462105" sldId="383"/>
            <ac:spMk id="7" creationId="{A0F54478-99EC-4C63-BEEB-DEA4834BA0E2}"/>
          </ac:spMkLst>
        </pc:spChg>
        <pc:spChg chg="add del mod">
          <ac:chgData name="정근채" userId="bf3f9740-ba12-4a95-bdcd-7a89d0b0b3a3" providerId="ADAL" clId="{F239E158-A80B-4DF8-8C85-03EFD5EF77C1}" dt="2022-01-28T07:42:13.577" v="4662"/>
          <ac:spMkLst>
            <pc:docMk/>
            <pc:sldMk cId="766462105" sldId="383"/>
            <ac:spMk id="9" creationId="{09763312-DDC0-4C2A-873A-1200264948DC}"/>
          </ac:spMkLst>
        </pc:spChg>
        <pc:spChg chg="add mod">
          <ac:chgData name="정근채" userId="bf3f9740-ba12-4a95-bdcd-7a89d0b0b3a3" providerId="ADAL" clId="{F239E158-A80B-4DF8-8C85-03EFD5EF77C1}" dt="2022-02-16T10:28:51.057" v="6521" actId="207"/>
          <ac:spMkLst>
            <pc:docMk/>
            <pc:sldMk cId="766462105" sldId="383"/>
            <ac:spMk id="10" creationId="{F49544E9-7114-462B-BA49-A283AC56C961}"/>
          </ac:spMkLst>
        </pc:spChg>
        <pc:picChg chg="add del">
          <ac:chgData name="정근채" userId="bf3f9740-ba12-4a95-bdcd-7a89d0b0b3a3" providerId="ADAL" clId="{F239E158-A80B-4DF8-8C85-03EFD5EF77C1}" dt="2022-01-28T07:43:54.267" v="4682" actId="478"/>
          <ac:picMkLst>
            <pc:docMk/>
            <pc:sldMk cId="766462105" sldId="383"/>
            <ac:picMk id="8" creationId="{5D3AB9A6-5E00-41E4-AB5F-0AC7DD8F5E88}"/>
          </ac:picMkLst>
        </pc:picChg>
        <pc:picChg chg="add mod">
          <ac:chgData name="정근채" userId="bf3f9740-ba12-4a95-bdcd-7a89d0b0b3a3" providerId="ADAL" clId="{F239E158-A80B-4DF8-8C85-03EFD5EF77C1}" dt="2022-01-28T07:45:52.153" v="4744" actId="1076"/>
          <ac:picMkLst>
            <pc:docMk/>
            <pc:sldMk cId="766462105" sldId="383"/>
            <ac:picMk id="12" creationId="{E725E45A-CF09-4DD4-99C6-4325CC8656BE}"/>
          </ac:picMkLst>
        </pc:picChg>
      </pc:sldChg>
      <pc:sldChg chg="modSp add mod">
        <pc:chgData name="정근채" userId="bf3f9740-ba12-4a95-bdcd-7a89d0b0b3a3" providerId="ADAL" clId="{F239E158-A80B-4DF8-8C85-03EFD5EF77C1}" dt="2022-02-16T10:27:46.651" v="6518" actId="207"/>
        <pc:sldMkLst>
          <pc:docMk/>
          <pc:sldMk cId="299484346" sldId="384"/>
        </pc:sldMkLst>
        <pc:spChg chg="mod">
          <ac:chgData name="정근채" userId="bf3f9740-ba12-4a95-bdcd-7a89d0b0b3a3" providerId="ADAL" clId="{F239E158-A80B-4DF8-8C85-03EFD5EF77C1}" dt="2022-02-16T10:27:46.651" v="6518" actId="207"/>
          <ac:spMkLst>
            <pc:docMk/>
            <pc:sldMk cId="299484346" sldId="384"/>
            <ac:spMk id="3" creationId="{04DA367E-3D64-4210-90DC-180FE1F5BFCC}"/>
          </ac:spMkLst>
        </pc:spChg>
        <pc:picChg chg="mod">
          <ac:chgData name="정근채" userId="bf3f9740-ba12-4a95-bdcd-7a89d0b0b3a3" providerId="ADAL" clId="{F239E158-A80B-4DF8-8C85-03EFD5EF77C1}" dt="2022-01-28T07:45:12.777" v="4738" actId="1076"/>
          <ac:picMkLst>
            <pc:docMk/>
            <pc:sldMk cId="299484346" sldId="384"/>
            <ac:picMk id="8" creationId="{5D3AB9A6-5E00-41E4-AB5F-0AC7DD8F5E88}"/>
          </ac:picMkLst>
        </pc:picChg>
      </pc:sldChg>
      <pc:sldChg chg="delSp modSp add mod">
        <pc:chgData name="정근채" userId="bf3f9740-ba12-4a95-bdcd-7a89d0b0b3a3" providerId="ADAL" clId="{F239E158-A80B-4DF8-8C85-03EFD5EF77C1}" dt="2022-02-16T10:30:36.313" v="6529" actId="207"/>
        <pc:sldMkLst>
          <pc:docMk/>
          <pc:sldMk cId="76155500" sldId="385"/>
        </pc:sldMkLst>
        <pc:spChg chg="mod">
          <ac:chgData name="정근채" userId="bf3f9740-ba12-4a95-bdcd-7a89d0b0b3a3" providerId="ADAL" clId="{F239E158-A80B-4DF8-8C85-03EFD5EF77C1}" dt="2022-01-28T07:47:43.539" v="4749"/>
          <ac:spMkLst>
            <pc:docMk/>
            <pc:sldMk cId="76155500" sldId="385"/>
            <ac:spMk id="2" creationId="{CA07A63C-A246-4F8F-8A5A-7141AB85F430}"/>
          </ac:spMkLst>
        </pc:spChg>
        <pc:spChg chg="mod">
          <ac:chgData name="정근채" userId="bf3f9740-ba12-4a95-bdcd-7a89d0b0b3a3" providerId="ADAL" clId="{F239E158-A80B-4DF8-8C85-03EFD5EF77C1}" dt="2022-01-28T07:47:47.040" v="4753"/>
          <ac:spMkLst>
            <pc:docMk/>
            <pc:sldMk cId="76155500" sldId="385"/>
            <ac:spMk id="5" creationId="{864FABE7-5D73-4BB8-8C5F-49D50641504A}"/>
          </ac:spMkLst>
        </pc:spChg>
        <pc:spChg chg="mod">
          <ac:chgData name="정근채" userId="bf3f9740-ba12-4a95-bdcd-7a89d0b0b3a3" providerId="ADAL" clId="{F239E158-A80B-4DF8-8C85-03EFD5EF77C1}" dt="2022-02-16T10:30:36.313" v="6529" actId="207"/>
          <ac:spMkLst>
            <pc:docMk/>
            <pc:sldMk cId="76155500" sldId="385"/>
            <ac:spMk id="10" creationId="{F49544E9-7114-462B-BA49-A283AC56C961}"/>
          </ac:spMkLst>
        </pc:spChg>
        <pc:picChg chg="del">
          <ac:chgData name="정근채" userId="bf3f9740-ba12-4a95-bdcd-7a89d0b0b3a3" providerId="ADAL" clId="{F239E158-A80B-4DF8-8C85-03EFD5EF77C1}" dt="2022-01-28T07:47:36.180" v="4746" actId="478"/>
          <ac:picMkLst>
            <pc:docMk/>
            <pc:sldMk cId="76155500" sldId="385"/>
            <ac:picMk id="12" creationId="{E725E45A-CF09-4DD4-99C6-4325CC8656BE}"/>
          </ac:picMkLst>
        </pc:picChg>
      </pc:sldChg>
      <pc:sldChg chg="addSp modSp add mod ord">
        <pc:chgData name="정근채" userId="bf3f9740-ba12-4a95-bdcd-7a89d0b0b3a3" providerId="ADAL" clId="{F239E158-A80B-4DF8-8C85-03EFD5EF77C1}" dt="2022-02-16T10:35:10.769" v="6555" actId="179"/>
        <pc:sldMkLst>
          <pc:docMk/>
          <pc:sldMk cId="1664251190" sldId="386"/>
        </pc:sldMkLst>
        <pc:spChg chg="mod">
          <ac:chgData name="정근채" userId="bf3f9740-ba12-4a95-bdcd-7a89d0b0b3a3" providerId="ADAL" clId="{F239E158-A80B-4DF8-8C85-03EFD5EF77C1}" dt="2022-02-16T10:35:10.769" v="6555" actId="179"/>
          <ac:spMkLst>
            <pc:docMk/>
            <pc:sldMk cId="1664251190" sldId="386"/>
            <ac:spMk id="10" creationId="{F49544E9-7114-462B-BA49-A283AC56C961}"/>
          </ac:spMkLst>
        </pc:spChg>
        <pc:picChg chg="add mod">
          <ac:chgData name="정근채" userId="bf3f9740-ba12-4a95-bdcd-7a89d0b0b3a3" providerId="ADAL" clId="{F239E158-A80B-4DF8-8C85-03EFD5EF77C1}" dt="2022-01-28T07:50:56.192" v="4853" actId="1076"/>
          <ac:picMkLst>
            <pc:docMk/>
            <pc:sldMk cId="1664251190" sldId="386"/>
            <ac:picMk id="6" creationId="{DC58C067-2D3B-47C9-89C9-C1607E3E2EC3}"/>
          </ac:picMkLst>
        </pc:picChg>
      </pc:sldChg>
      <pc:sldChg chg="addSp delSp modSp add mod ord">
        <pc:chgData name="정근채" userId="bf3f9740-ba12-4a95-bdcd-7a89d0b0b3a3" providerId="ADAL" clId="{F239E158-A80B-4DF8-8C85-03EFD5EF77C1}" dt="2022-02-16T10:34:48.560" v="6553" actId="179"/>
        <pc:sldMkLst>
          <pc:docMk/>
          <pc:sldMk cId="4070342187" sldId="387"/>
        </pc:sldMkLst>
        <pc:spChg chg="mod">
          <ac:chgData name="정근채" userId="bf3f9740-ba12-4a95-bdcd-7a89d0b0b3a3" providerId="ADAL" clId="{F239E158-A80B-4DF8-8C85-03EFD5EF77C1}" dt="2022-02-16T10:34:48.560" v="6553" actId="179"/>
          <ac:spMkLst>
            <pc:docMk/>
            <pc:sldMk cId="4070342187" sldId="387"/>
            <ac:spMk id="10" creationId="{F49544E9-7114-462B-BA49-A283AC56C961}"/>
          </ac:spMkLst>
        </pc:spChg>
        <pc:picChg chg="del">
          <ac:chgData name="정근채" userId="bf3f9740-ba12-4a95-bdcd-7a89d0b0b3a3" providerId="ADAL" clId="{F239E158-A80B-4DF8-8C85-03EFD5EF77C1}" dt="2022-01-28T07:51:52.953" v="4858" actId="478"/>
          <ac:picMkLst>
            <pc:docMk/>
            <pc:sldMk cId="4070342187" sldId="387"/>
            <ac:picMk id="6" creationId="{DC58C067-2D3B-47C9-89C9-C1607E3E2EC3}"/>
          </ac:picMkLst>
        </pc:picChg>
        <pc:picChg chg="add mod">
          <ac:chgData name="정근채" userId="bf3f9740-ba12-4a95-bdcd-7a89d0b0b3a3" providerId="ADAL" clId="{F239E158-A80B-4DF8-8C85-03EFD5EF77C1}" dt="2022-01-28T07:52:18.609" v="4864" actId="1076"/>
          <ac:picMkLst>
            <pc:docMk/>
            <pc:sldMk cId="4070342187" sldId="387"/>
            <ac:picMk id="7" creationId="{71F0967B-A745-4274-8314-B3DCFA4C8F56}"/>
          </ac:picMkLst>
        </pc:picChg>
      </pc:sldChg>
      <pc:sldChg chg="addSp delSp modSp add mod ord">
        <pc:chgData name="정근채" userId="bf3f9740-ba12-4a95-bdcd-7a89d0b0b3a3" providerId="ADAL" clId="{F239E158-A80B-4DF8-8C85-03EFD5EF77C1}" dt="2022-02-16T10:34:34.156" v="6551" actId="12"/>
        <pc:sldMkLst>
          <pc:docMk/>
          <pc:sldMk cId="1523224006" sldId="388"/>
        </pc:sldMkLst>
        <pc:spChg chg="del">
          <ac:chgData name="정근채" userId="bf3f9740-ba12-4a95-bdcd-7a89d0b0b3a3" providerId="ADAL" clId="{F239E158-A80B-4DF8-8C85-03EFD5EF77C1}" dt="2022-01-28T07:52:42.716" v="4866" actId="478"/>
          <ac:spMkLst>
            <pc:docMk/>
            <pc:sldMk cId="1523224006" sldId="388"/>
            <ac:spMk id="2" creationId="{CA07A63C-A246-4F8F-8A5A-7141AB85F430}"/>
          </ac:spMkLst>
        </pc:spChg>
        <pc:spChg chg="add del">
          <ac:chgData name="정근채" userId="bf3f9740-ba12-4a95-bdcd-7a89d0b0b3a3" providerId="ADAL" clId="{F239E158-A80B-4DF8-8C85-03EFD5EF77C1}" dt="2022-02-16T10:32:04.065" v="6535" actId="22"/>
          <ac:spMkLst>
            <pc:docMk/>
            <pc:sldMk cId="1523224006" sldId="388"/>
            <ac:spMk id="6" creationId="{26E759AC-17E3-4840-906D-09103BB612D5}"/>
          </ac:spMkLst>
        </pc:spChg>
        <pc:spChg chg="add del mod">
          <ac:chgData name="정근채" userId="bf3f9740-ba12-4a95-bdcd-7a89d0b0b3a3" providerId="ADAL" clId="{F239E158-A80B-4DF8-8C85-03EFD5EF77C1}" dt="2022-01-28T07:52:44.680" v="4867" actId="478"/>
          <ac:spMkLst>
            <pc:docMk/>
            <pc:sldMk cId="1523224006" sldId="388"/>
            <ac:spMk id="6" creationId="{B4A40866-8B9C-4489-BFD1-091DDB709672}"/>
          </ac:spMkLst>
        </pc:spChg>
        <pc:spChg chg="add del">
          <ac:chgData name="정근채" userId="bf3f9740-ba12-4a95-bdcd-7a89d0b0b3a3" providerId="ADAL" clId="{F239E158-A80B-4DF8-8C85-03EFD5EF77C1}" dt="2022-02-16T10:33:59.353" v="6546" actId="11529"/>
          <ac:spMkLst>
            <pc:docMk/>
            <pc:sldMk cId="1523224006" sldId="388"/>
            <ac:spMk id="7" creationId="{DC0EFCB7-A5C7-48AD-9BD5-25737C671168}"/>
          </ac:spMkLst>
        </pc:spChg>
        <pc:spChg chg="add mod">
          <ac:chgData name="정근채" userId="bf3f9740-ba12-4a95-bdcd-7a89d0b0b3a3" providerId="ADAL" clId="{F239E158-A80B-4DF8-8C85-03EFD5EF77C1}" dt="2022-02-16T10:34:34.156" v="6551" actId="12"/>
          <ac:spMkLst>
            <pc:docMk/>
            <pc:sldMk cId="1523224006" sldId="388"/>
            <ac:spMk id="8" creationId="{F48D5C5C-75B1-4C23-971E-E5D48244A7E5}"/>
          </ac:spMkLst>
        </pc:spChg>
        <pc:spChg chg="add del mod">
          <ac:chgData name="정근채" userId="bf3f9740-ba12-4a95-bdcd-7a89d0b0b3a3" providerId="ADAL" clId="{F239E158-A80B-4DF8-8C85-03EFD5EF77C1}" dt="2022-01-28T07:52:44.680" v="4867" actId="478"/>
          <ac:spMkLst>
            <pc:docMk/>
            <pc:sldMk cId="1523224006" sldId="388"/>
            <ac:spMk id="9" creationId="{8393AB4A-B893-496D-89F0-9AD2B237F55F}"/>
          </ac:spMkLst>
        </pc:spChg>
        <pc:spChg chg="del">
          <ac:chgData name="정근채" userId="bf3f9740-ba12-4a95-bdcd-7a89d0b0b3a3" providerId="ADAL" clId="{F239E158-A80B-4DF8-8C85-03EFD5EF77C1}" dt="2022-01-28T07:52:42.716" v="4866" actId="478"/>
          <ac:spMkLst>
            <pc:docMk/>
            <pc:sldMk cId="1523224006" sldId="388"/>
            <ac:spMk id="10" creationId="{F49544E9-7114-462B-BA49-A283AC56C961}"/>
          </ac:spMkLst>
        </pc:spChg>
        <pc:picChg chg="del">
          <ac:chgData name="정근채" userId="bf3f9740-ba12-4a95-bdcd-7a89d0b0b3a3" providerId="ADAL" clId="{F239E158-A80B-4DF8-8C85-03EFD5EF77C1}" dt="2022-01-28T07:52:42.716" v="4866" actId="478"/>
          <ac:picMkLst>
            <pc:docMk/>
            <pc:sldMk cId="1523224006" sldId="388"/>
            <ac:picMk id="7" creationId="{71F0967B-A745-4274-8314-B3DCFA4C8F56}"/>
          </ac:picMkLst>
        </pc:picChg>
        <pc:picChg chg="add">
          <ac:chgData name="정근채" userId="bf3f9740-ba12-4a95-bdcd-7a89d0b0b3a3" providerId="ADAL" clId="{F239E158-A80B-4DF8-8C85-03EFD5EF77C1}" dt="2022-01-28T07:52:45.642" v="4868" actId="22"/>
          <ac:picMkLst>
            <pc:docMk/>
            <pc:sldMk cId="1523224006" sldId="388"/>
            <ac:picMk id="12" creationId="{CB3CF582-C07A-45EF-A1A6-999B02AD1BC8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31:09.557" v="6530" actId="207"/>
        <pc:sldMkLst>
          <pc:docMk/>
          <pc:sldMk cId="1577023293" sldId="389"/>
        </pc:sldMkLst>
        <pc:spChg chg="mod">
          <ac:chgData name="정근채" userId="bf3f9740-ba12-4a95-bdcd-7a89d0b0b3a3" providerId="ADAL" clId="{F239E158-A80B-4DF8-8C85-03EFD5EF77C1}" dt="2022-02-16T10:31:09.557" v="6530" actId="207"/>
          <ac:spMkLst>
            <pc:docMk/>
            <pc:sldMk cId="1577023293" sldId="389"/>
            <ac:spMk id="10" creationId="{F49544E9-7114-462B-BA49-A283AC56C961}"/>
          </ac:spMkLst>
        </pc:spChg>
        <pc:picChg chg="add mod">
          <ac:chgData name="정근채" userId="bf3f9740-ba12-4a95-bdcd-7a89d0b0b3a3" providerId="ADAL" clId="{F239E158-A80B-4DF8-8C85-03EFD5EF77C1}" dt="2022-01-28T08:01:18.184" v="4917" actId="1076"/>
          <ac:picMkLst>
            <pc:docMk/>
            <pc:sldMk cId="1577023293" sldId="389"/>
            <ac:picMk id="6" creationId="{BA3396DB-797F-4FDA-ADE0-7FB44E36F84F}"/>
          </ac:picMkLst>
        </pc:picChg>
        <pc:picChg chg="del">
          <ac:chgData name="정근채" userId="bf3f9740-ba12-4a95-bdcd-7a89d0b0b3a3" providerId="ADAL" clId="{F239E158-A80B-4DF8-8C85-03EFD5EF77C1}" dt="2022-01-28T07:53:46.969" v="4875" actId="478"/>
          <ac:picMkLst>
            <pc:docMk/>
            <pc:sldMk cId="1577023293" sldId="389"/>
            <ac:picMk id="7" creationId="{71F0967B-A745-4274-8314-B3DCFA4C8F56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31:26.469" v="6531" actId="207"/>
        <pc:sldMkLst>
          <pc:docMk/>
          <pc:sldMk cId="1827714357" sldId="390"/>
        </pc:sldMkLst>
        <pc:spChg chg="mod">
          <ac:chgData name="정근채" userId="bf3f9740-ba12-4a95-bdcd-7a89d0b0b3a3" providerId="ADAL" clId="{F239E158-A80B-4DF8-8C85-03EFD5EF77C1}" dt="2022-02-16T10:31:26.469" v="6531" actId="207"/>
          <ac:spMkLst>
            <pc:docMk/>
            <pc:sldMk cId="1827714357" sldId="390"/>
            <ac:spMk id="10" creationId="{F49544E9-7114-462B-BA49-A283AC56C961}"/>
          </ac:spMkLst>
        </pc:spChg>
        <pc:picChg chg="del">
          <ac:chgData name="정근채" userId="bf3f9740-ba12-4a95-bdcd-7a89d0b0b3a3" providerId="ADAL" clId="{F239E158-A80B-4DF8-8C85-03EFD5EF77C1}" dt="2022-01-28T07:54:47.665" v="4884" actId="478"/>
          <ac:picMkLst>
            <pc:docMk/>
            <pc:sldMk cId="1827714357" sldId="390"/>
            <ac:picMk id="6" creationId="{BA3396DB-797F-4FDA-ADE0-7FB44E36F84F}"/>
          </ac:picMkLst>
        </pc:picChg>
        <pc:picChg chg="add mod">
          <ac:chgData name="정근채" userId="bf3f9740-ba12-4a95-bdcd-7a89d0b0b3a3" providerId="ADAL" clId="{F239E158-A80B-4DF8-8C85-03EFD5EF77C1}" dt="2022-01-28T08:01:43.206" v="4920" actId="1076"/>
          <ac:picMkLst>
            <pc:docMk/>
            <pc:sldMk cId="1827714357" sldId="390"/>
            <ac:picMk id="7" creationId="{BF11434E-362B-4E88-BA79-620029FCC6D4}"/>
          </ac:picMkLst>
        </pc:picChg>
      </pc:sldChg>
      <pc:sldChg chg="addSp delSp modSp add mod">
        <pc:chgData name="정근채" userId="bf3f9740-ba12-4a95-bdcd-7a89d0b0b3a3" providerId="ADAL" clId="{F239E158-A80B-4DF8-8C85-03EFD5EF77C1}" dt="2022-02-16T10:35:37.596" v="6556" actId="207"/>
        <pc:sldMkLst>
          <pc:docMk/>
          <pc:sldMk cId="1189647511" sldId="391"/>
        </pc:sldMkLst>
        <pc:spChg chg="mod">
          <ac:chgData name="정근채" userId="bf3f9740-ba12-4a95-bdcd-7a89d0b0b3a3" providerId="ADAL" clId="{F239E158-A80B-4DF8-8C85-03EFD5EF77C1}" dt="2022-02-16T10:35:37.596" v="6556" actId="207"/>
          <ac:spMkLst>
            <pc:docMk/>
            <pc:sldMk cId="1189647511" sldId="391"/>
            <ac:spMk id="10" creationId="{F49544E9-7114-462B-BA49-A283AC56C961}"/>
          </ac:spMkLst>
        </pc:spChg>
        <pc:picChg chg="add mod">
          <ac:chgData name="정근채" userId="bf3f9740-ba12-4a95-bdcd-7a89d0b0b3a3" providerId="ADAL" clId="{F239E158-A80B-4DF8-8C85-03EFD5EF77C1}" dt="2022-02-03T06:08:39.485" v="5102" actId="208"/>
          <ac:picMkLst>
            <pc:docMk/>
            <pc:sldMk cId="1189647511" sldId="391"/>
            <ac:picMk id="6" creationId="{6EB0D160-4A0A-415C-B86E-5BC536FCC015}"/>
          </ac:picMkLst>
        </pc:picChg>
        <pc:picChg chg="del">
          <ac:chgData name="정근채" userId="bf3f9740-ba12-4a95-bdcd-7a89d0b0b3a3" providerId="ADAL" clId="{F239E158-A80B-4DF8-8C85-03EFD5EF77C1}" dt="2022-01-28T07:55:36.611" v="4891" actId="478"/>
          <ac:picMkLst>
            <pc:docMk/>
            <pc:sldMk cId="1189647511" sldId="391"/>
            <ac:picMk id="7" creationId="{BF11434E-362B-4E88-BA79-620029FCC6D4}"/>
          </ac:picMkLst>
        </pc:picChg>
      </pc:sldChg>
      <pc:sldChg chg="addSp delSp modSp add mod">
        <pc:chgData name="정근채" userId="bf3f9740-ba12-4a95-bdcd-7a89d0b0b3a3" providerId="ADAL" clId="{F239E158-A80B-4DF8-8C85-03EFD5EF77C1}" dt="2022-01-28T08:38:16.158" v="4977" actId="207"/>
        <pc:sldMkLst>
          <pc:docMk/>
          <pc:sldMk cId="1786639909" sldId="392"/>
        </pc:sldMkLst>
        <pc:spChg chg="mod">
          <ac:chgData name="정근채" userId="bf3f9740-ba12-4a95-bdcd-7a89d0b0b3a3" providerId="ADAL" clId="{F239E158-A80B-4DF8-8C85-03EFD5EF77C1}" dt="2022-01-28T08:38:16.158" v="4977" actId="207"/>
          <ac:spMkLst>
            <pc:docMk/>
            <pc:sldMk cId="1786639909" sldId="392"/>
            <ac:spMk id="2" creationId="{00000000-0000-0000-0000-000000000000}"/>
          </ac:spMkLst>
        </pc:spChg>
        <pc:spChg chg="mod">
          <ac:chgData name="정근채" userId="bf3f9740-ba12-4a95-bdcd-7a89d0b0b3a3" providerId="ADAL" clId="{F239E158-A80B-4DF8-8C85-03EFD5EF77C1}" dt="2022-01-28T08:38:16.158" v="4977" actId="207"/>
          <ac:spMkLst>
            <pc:docMk/>
            <pc:sldMk cId="1786639909" sldId="392"/>
            <ac:spMk id="3" creationId="{00000000-0000-0000-0000-000000000000}"/>
          </ac:spMkLst>
        </pc:spChg>
        <pc:picChg chg="add del">
          <ac:chgData name="정근채" userId="bf3f9740-ba12-4a95-bdcd-7a89d0b0b3a3" providerId="ADAL" clId="{F239E158-A80B-4DF8-8C85-03EFD5EF77C1}" dt="2022-01-28T08:30:17.200" v="4944" actId="22"/>
          <ac:picMkLst>
            <pc:docMk/>
            <pc:sldMk cId="1786639909" sldId="392"/>
            <ac:picMk id="5" creationId="{984E9754-D33F-4B28-8A3A-EADC873B1AED}"/>
          </ac:picMkLst>
        </pc:picChg>
      </pc:sldChg>
      <pc:sldChg chg="delSp modSp add mod">
        <pc:chgData name="정근채" userId="bf3f9740-ba12-4a95-bdcd-7a89d0b0b3a3" providerId="ADAL" clId="{F239E158-A80B-4DF8-8C85-03EFD5EF77C1}" dt="2022-02-03T06:03:40.366" v="5075" actId="478"/>
        <pc:sldMkLst>
          <pc:docMk/>
          <pc:sldMk cId="4272027271" sldId="393"/>
        </pc:sldMkLst>
        <pc:spChg chg="mod">
          <ac:chgData name="정근채" userId="bf3f9740-ba12-4a95-bdcd-7a89d0b0b3a3" providerId="ADAL" clId="{F239E158-A80B-4DF8-8C85-03EFD5EF77C1}" dt="2022-02-03T06:03:36.080" v="5074" actId="14100"/>
          <ac:spMkLst>
            <pc:docMk/>
            <pc:sldMk cId="4272027271" sldId="393"/>
            <ac:spMk id="5" creationId="{64303CD7-805A-4CE9-BA9B-6FB647F03F3E}"/>
          </ac:spMkLst>
        </pc:spChg>
        <pc:spChg chg="del mod">
          <ac:chgData name="정근채" userId="bf3f9740-ba12-4a95-bdcd-7a89d0b0b3a3" providerId="ADAL" clId="{F239E158-A80B-4DF8-8C85-03EFD5EF77C1}" dt="2022-02-03T06:03:40.366" v="5075" actId="478"/>
          <ac:spMkLst>
            <pc:docMk/>
            <pc:sldMk cId="4272027271" sldId="393"/>
            <ac:spMk id="7" creationId="{10FA2AFF-3AC1-493C-855F-F68550F2A0FF}"/>
          </ac:spMkLst>
        </pc:spChg>
        <pc:spChg chg="mod">
          <ac:chgData name="정근채" userId="bf3f9740-ba12-4a95-bdcd-7a89d0b0b3a3" providerId="ADAL" clId="{F239E158-A80B-4DF8-8C85-03EFD5EF77C1}" dt="2022-01-28T08:38:20.863" v="4978" actId="207"/>
          <ac:spMkLst>
            <pc:docMk/>
            <pc:sldMk cId="4272027271" sldId="393"/>
            <ac:spMk id="11" creationId="{B9E13935-ABD8-401F-91D9-8C9C0BFE57AA}"/>
          </ac:spMkLst>
        </pc:spChg>
        <pc:cxnChg chg="mod">
          <ac:chgData name="정근채" userId="bf3f9740-ba12-4a95-bdcd-7a89d0b0b3a3" providerId="ADAL" clId="{F239E158-A80B-4DF8-8C85-03EFD5EF77C1}" dt="2022-01-28T08:38:29.143" v="4979" actId="208"/>
          <ac:cxnSpMkLst>
            <pc:docMk/>
            <pc:sldMk cId="4272027271" sldId="393"/>
            <ac:cxnSpMk id="6" creationId="{33454C69-C565-4B74-9F57-7C7A07405207}"/>
          </ac:cxnSpMkLst>
        </pc:cxnChg>
      </pc:sldChg>
      <pc:sldChg chg="modSp add mod">
        <pc:chgData name="정근채" userId="bf3f9740-ba12-4a95-bdcd-7a89d0b0b3a3" providerId="ADAL" clId="{F239E158-A80B-4DF8-8C85-03EFD5EF77C1}" dt="2022-01-28T08:36:07.935" v="4972" actId="207"/>
        <pc:sldMkLst>
          <pc:docMk/>
          <pc:sldMk cId="3044994686" sldId="394"/>
        </pc:sldMkLst>
        <pc:spChg chg="mod">
          <ac:chgData name="정근채" userId="bf3f9740-ba12-4a95-bdcd-7a89d0b0b3a3" providerId="ADAL" clId="{F239E158-A80B-4DF8-8C85-03EFD5EF77C1}" dt="2022-01-28T08:36:07.935" v="4972" actId="207"/>
          <ac:spMkLst>
            <pc:docMk/>
            <pc:sldMk cId="3044994686" sldId="394"/>
            <ac:spMk id="2" creationId="{00000000-0000-0000-0000-000000000000}"/>
          </ac:spMkLst>
        </pc:spChg>
        <pc:spChg chg="mod">
          <ac:chgData name="정근채" userId="bf3f9740-ba12-4a95-bdcd-7a89d0b0b3a3" providerId="ADAL" clId="{F239E158-A80B-4DF8-8C85-03EFD5EF77C1}" dt="2022-01-28T08:36:07.935" v="4972" actId="207"/>
          <ac:spMkLst>
            <pc:docMk/>
            <pc:sldMk cId="3044994686" sldId="394"/>
            <ac:spMk id="3" creationId="{00000000-0000-0000-0000-000000000000}"/>
          </ac:spMkLst>
        </pc:spChg>
      </pc:sldChg>
      <pc:sldChg chg="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3201646558" sldId="394"/>
        </pc:sldMkLst>
        <pc:spChg chg="mod">
          <ac:chgData name="정근채" userId="bf3f9740-ba12-4a95-bdcd-7a89d0b0b3a3" providerId="ADAL" clId="{F239E158-A80B-4DF8-8C85-03EFD5EF77C1}" dt="2022-01-28T08:32:05.145" v="4956"/>
          <ac:spMkLst>
            <pc:docMk/>
            <pc:sldMk cId="3201646558" sldId="394"/>
            <ac:spMk id="2" creationId="{00000000-0000-0000-0000-000000000000}"/>
          </ac:spMkLst>
        </pc:spChg>
        <pc:spChg chg="mod">
          <ac:chgData name="정근채" userId="bf3f9740-ba12-4a95-bdcd-7a89d0b0b3a3" providerId="ADAL" clId="{F239E158-A80B-4DF8-8C85-03EFD5EF77C1}" dt="2022-01-28T08:32:12.928" v="4959"/>
          <ac:spMkLst>
            <pc:docMk/>
            <pc:sldMk cId="3201646558" sldId="394"/>
            <ac:spMk id="3" creationId="{00000000-0000-0000-0000-000000000000}"/>
          </ac:spMkLst>
        </pc:spChg>
      </pc:sldChg>
      <pc:sldChg chg="addSp delSp modSp add mod">
        <pc:chgData name="정근채" userId="bf3f9740-ba12-4a95-bdcd-7a89d0b0b3a3" providerId="ADAL" clId="{F239E158-A80B-4DF8-8C85-03EFD5EF77C1}" dt="2022-02-03T06:02:36.176" v="5062" actId="14100"/>
        <pc:sldMkLst>
          <pc:docMk/>
          <pc:sldMk cId="2834491574" sldId="395"/>
        </pc:sldMkLst>
        <pc:spChg chg="mod">
          <ac:chgData name="정근채" userId="bf3f9740-ba12-4a95-bdcd-7a89d0b0b3a3" providerId="ADAL" clId="{F239E158-A80B-4DF8-8C85-03EFD5EF77C1}" dt="2022-02-03T06:02:36.176" v="5062" actId="14100"/>
          <ac:spMkLst>
            <pc:docMk/>
            <pc:sldMk cId="2834491574" sldId="395"/>
            <ac:spMk id="5" creationId="{64303CD7-805A-4CE9-BA9B-6FB647F03F3E}"/>
          </ac:spMkLst>
        </pc:spChg>
        <pc:spChg chg="del mod">
          <ac:chgData name="정근채" userId="bf3f9740-ba12-4a95-bdcd-7a89d0b0b3a3" providerId="ADAL" clId="{F239E158-A80B-4DF8-8C85-03EFD5EF77C1}" dt="2022-01-28T08:36:24.386" v="4975" actId="478"/>
          <ac:spMkLst>
            <pc:docMk/>
            <pc:sldMk cId="2834491574" sldId="395"/>
            <ac:spMk id="7" creationId="{10FA2AFF-3AC1-493C-855F-F68550F2A0FF}"/>
          </ac:spMkLst>
        </pc:spChg>
        <pc:spChg chg="mod">
          <ac:chgData name="정근채" userId="bf3f9740-ba12-4a95-bdcd-7a89d0b0b3a3" providerId="ADAL" clId="{F239E158-A80B-4DF8-8C85-03EFD5EF77C1}" dt="2022-02-03T06:01:20.514" v="5054"/>
          <ac:spMkLst>
            <pc:docMk/>
            <pc:sldMk cId="2834491574" sldId="395"/>
            <ac:spMk id="8" creationId="{55392A87-9267-4CD5-8CA1-F34B7B885113}"/>
          </ac:spMkLst>
        </pc:spChg>
        <pc:spChg chg="mod">
          <ac:chgData name="정근채" userId="bf3f9740-ba12-4a95-bdcd-7a89d0b0b3a3" providerId="ADAL" clId="{F239E158-A80B-4DF8-8C85-03EFD5EF77C1}" dt="2022-02-03T06:01:20.514" v="5054"/>
          <ac:spMkLst>
            <pc:docMk/>
            <pc:sldMk cId="2834491574" sldId="395"/>
            <ac:spMk id="9" creationId="{8338F06D-233F-484D-88A0-BF25D921F587}"/>
          </ac:spMkLst>
        </pc:spChg>
        <pc:spChg chg="mod">
          <ac:chgData name="정근채" userId="bf3f9740-ba12-4a95-bdcd-7a89d0b0b3a3" providerId="ADAL" clId="{F239E158-A80B-4DF8-8C85-03EFD5EF77C1}" dt="2022-02-03T06:01:25.199" v="5058" actId="1076"/>
          <ac:spMkLst>
            <pc:docMk/>
            <pc:sldMk cId="2834491574" sldId="395"/>
            <ac:spMk id="11" creationId="{B9E13935-ABD8-401F-91D9-8C9C0BFE57AA}"/>
          </ac:spMkLst>
        </pc:spChg>
        <pc:grpChg chg="add mod">
          <ac:chgData name="정근채" userId="bf3f9740-ba12-4a95-bdcd-7a89d0b0b3a3" providerId="ADAL" clId="{F239E158-A80B-4DF8-8C85-03EFD5EF77C1}" dt="2022-02-03T06:01:30.224" v="5059" actId="1076"/>
          <ac:grpSpMkLst>
            <pc:docMk/>
            <pc:sldMk cId="2834491574" sldId="395"/>
            <ac:grpSpMk id="7" creationId="{D0B76FC2-DD06-40D0-9FEC-527ED182CE7B}"/>
          </ac:grpSpMkLst>
        </pc:grpChg>
        <pc:cxnChg chg="add mod">
          <ac:chgData name="정근채" userId="bf3f9740-ba12-4a95-bdcd-7a89d0b0b3a3" providerId="ADAL" clId="{F239E158-A80B-4DF8-8C85-03EFD5EF77C1}" dt="2022-02-03T06:01:44.722" v="5061" actId="208"/>
          <ac:cxnSpMkLst>
            <pc:docMk/>
            <pc:sldMk cId="2834491574" sldId="395"/>
            <ac:cxnSpMk id="10" creationId="{C9F55403-BD81-400C-B206-CE22F1648798}"/>
          </ac:cxnSpMkLst>
        </pc:cxnChg>
      </pc:sldChg>
      <pc:sldChg chg="modSp add del mod">
        <pc:chgData name="정근채" userId="bf3f9740-ba12-4a95-bdcd-7a89d0b0b3a3" providerId="ADAL" clId="{F239E158-A80B-4DF8-8C85-03EFD5EF77C1}" dt="2022-01-28T08:34:50.764" v="4969" actId="2696"/>
        <pc:sldMkLst>
          <pc:docMk/>
          <pc:sldMk cId="2983322565" sldId="395"/>
        </pc:sldMkLst>
        <pc:spChg chg="mod">
          <ac:chgData name="정근채" userId="bf3f9740-ba12-4a95-bdcd-7a89d0b0b3a3" providerId="ADAL" clId="{F239E158-A80B-4DF8-8C85-03EFD5EF77C1}" dt="2022-01-28T08:30:59.543" v="4953" actId="207"/>
          <ac:spMkLst>
            <pc:docMk/>
            <pc:sldMk cId="2983322565" sldId="395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402481EB-5C14-42C1-A776-3DBB28F77F3C}"/>
    <pc:docChg chg="undo redo custSel addSld modSld">
      <pc:chgData name="정근채" userId="bf3f9740-ba12-4a95-bdcd-7a89d0b0b3a3" providerId="ADAL" clId="{402481EB-5C14-42C1-A776-3DBB28F77F3C}" dt="2022-04-13T00:28:40.262" v="1499" actId="208"/>
      <pc:docMkLst>
        <pc:docMk/>
      </pc:docMkLst>
      <pc:sldChg chg="modSp mod">
        <pc:chgData name="정근채" userId="bf3f9740-ba12-4a95-bdcd-7a89d0b0b3a3" providerId="ADAL" clId="{402481EB-5C14-42C1-A776-3DBB28F77F3C}" dt="2022-03-30T05:43:27.039" v="0" actId="207"/>
        <pc:sldMkLst>
          <pc:docMk/>
          <pc:sldMk cId="3405670891" sldId="278"/>
        </pc:sldMkLst>
        <pc:spChg chg="mod">
          <ac:chgData name="정근채" userId="bf3f9740-ba12-4a95-bdcd-7a89d0b0b3a3" providerId="ADAL" clId="{402481EB-5C14-42C1-A776-3DBB28F77F3C}" dt="2022-03-30T05:43:27.039" v="0" actId="207"/>
          <ac:spMkLst>
            <pc:docMk/>
            <pc:sldMk cId="3405670891" sldId="278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402481EB-5C14-42C1-A776-3DBB28F77F3C}" dt="2022-03-30T05:49:18.178" v="7" actId="1037"/>
        <pc:sldMkLst>
          <pc:docMk/>
          <pc:sldMk cId="1445060567" sldId="285"/>
        </pc:sldMkLst>
        <pc:spChg chg="add del">
          <ac:chgData name="정근채" userId="bf3f9740-ba12-4a95-bdcd-7a89d0b0b3a3" providerId="ADAL" clId="{402481EB-5C14-42C1-A776-3DBB28F77F3C}" dt="2022-03-30T05:49:05.002" v="2" actId="478"/>
          <ac:spMkLst>
            <pc:docMk/>
            <pc:sldMk cId="1445060567" sldId="285"/>
            <ac:spMk id="6" creationId="{ED600053-764D-404E-B72F-2B5FD1F9C5EB}"/>
          </ac:spMkLst>
        </pc:spChg>
        <pc:cxnChg chg="add mod">
          <ac:chgData name="정근채" userId="bf3f9740-ba12-4a95-bdcd-7a89d0b0b3a3" providerId="ADAL" clId="{402481EB-5C14-42C1-A776-3DBB28F77F3C}" dt="2022-03-30T05:49:18.178" v="7" actId="1037"/>
          <ac:cxnSpMkLst>
            <pc:docMk/>
            <pc:sldMk cId="1445060567" sldId="285"/>
            <ac:cxnSpMk id="12" creationId="{809A4620-9E34-4F14-9EC7-EA60A7283A6B}"/>
          </ac:cxnSpMkLst>
        </pc:cxnChg>
      </pc:sldChg>
      <pc:sldChg chg="modSp mod">
        <pc:chgData name="정근채" userId="bf3f9740-ba12-4a95-bdcd-7a89d0b0b3a3" providerId="ADAL" clId="{402481EB-5C14-42C1-A776-3DBB28F77F3C}" dt="2022-03-30T05:52:37.321" v="8" actId="20577"/>
        <pc:sldMkLst>
          <pc:docMk/>
          <pc:sldMk cId="422170804" sldId="296"/>
        </pc:sldMkLst>
        <pc:spChg chg="mod">
          <ac:chgData name="정근채" userId="bf3f9740-ba12-4a95-bdcd-7a89d0b0b3a3" providerId="ADAL" clId="{402481EB-5C14-42C1-A776-3DBB28F77F3C}" dt="2022-03-30T05:52:37.321" v="8" actId="20577"/>
          <ac:spMkLst>
            <pc:docMk/>
            <pc:sldMk cId="422170804" sldId="29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3-30T06:23:13.781" v="371" actId="20577"/>
        <pc:sldMkLst>
          <pc:docMk/>
          <pc:sldMk cId="2063975230" sldId="298"/>
        </pc:sldMkLst>
        <pc:spChg chg="mod">
          <ac:chgData name="정근채" userId="bf3f9740-ba12-4a95-bdcd-7a89d0b0b3a3" providerId="ADAL" clId="{402481EB-5C14-42C1-A776-3DBB28F77F3C}" dt="2022-03-30T06:23:13.781" v="371" actId="20577"/>
          <ac:spMkLst>
            <pc:docMk/>
            <pc:sldMk cId="2063975230" sldId="298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402481EB-5C14-42C1-A776-3DBB28F77F3C}" dt="2022-03-30T06:14:59.872" v="312" actId="20577"/>
        <pc:sldMkLst>
          <pc:docMk/>
          <pc:sldMk cId="4009421018" sldId="299"/>
        </pc:sldMkLst>
        <pc:spChg chg="add mod">
          <ac:chgData name="정근채" userId="bf3f9740-ba12-4a95-bdcd-7a89d0b0b3a3" providerId="ADAL" clId="{402481EB-5C14-42C1-A776-3DBB28F77F3C}" dt="2022-03-30T06:04:22.362" v="239" actId="1582"/>
          <ac:spMkLst>
            <pc:docMk/>
            <pc:sldMk cId="4009421018" sldId="299"/>
            <ac:spMk id="6" creationId="{7A41CA03-FDC1-4E15-8269-432DAFC7E78E}"/>
          </ac:spMkLst>
        </pc:spChg>
        <pc:spChg chg="mod">
          <ac:chgData name="정근채" userId="bf3f9740-ba12-4a95-bdcd-7a89d0b0b3a3" providerId="ADAL" clId="{402481EB-5C14-42C1-A776-3DBB28F77F3C}" dt="2022-03-30T06:14:59.872" v="312" actId="20577"/>
          <ac:spMkLst>
            <pc:docMk/>
            <pc:sldMk cId="4009421018" sldId="299"/>
            <ac:spMk id="9" creationId="{A905F607-DC8E-47D3-9F53-2517B97F8082}"/>
          </ac:spMkLst>
        </pc:spChg>
      </pc:sldChg>
      <pc:sldChg chg="addSp modSp mod">
        <pc:chgData name="정근채" userId="bf3f9740-ba12-4a95-bdcd-7a89d0b0b3a3" providerId="ADAL" clId="{402481EB-5C14-42C1-A776-3DBB28F77F3C}" dt="2022-03-30T06:08:38.976" v="275" actId="14100"/>
        <pc:sldMkLst>
          <pc:docMk/>
          <pc:sldMk cId="2087699713" sldId="302"/>
        </pc:sldMkLst>
        <pc:spChg chg="add mod">
          <ac:chgData name="정근채" userId="bf3f9740-ba12-4a95-bdcd-7a89d0b0b3a3" providerId="ADAL" clId="{402481EB-5C14-42C1-A776-3DBB28F77F3C}" dt="2022-03-30T06:08:38.976" v="275" actId="14100"/>
          <ac:spMkLst>
            <pc:docMk/>
            <pc:sldMk cId="2087699713" sldId="302"/>
            <ac:spMk id="8" creationId="{AE5B340C-17DD-411D-AE16-8544D46245BE}"/>
          </ac:spMkLst>
        </pc:spChg>
      </pc:sldChg>
      <pc:sldChg chg="modSp mod">
        <pc:chgData name="정근채" userId="bf3f9740-ba12-4a95-bdcd-7a89d0b0b3a3" providerId="ADAL" clId="{402481EB-5C14-42C1-A776-3DBB28F77F3C}" dt="2022-03-30T06:23:29.625" v="374" actId="20577"/>
        <pc:sldMkLst>
          <pc:docMk/>
          <pc:sldMk cId="2636294688" sldId="303"/>
        </pc:sldMkLst>
        <pc:spChg chg="mod">
          <ac:chgData name="정근채" userId="bf3f9740-ba12-4a95-bdcd-7a89d0b0b3a3" providerId="ADAL" clId="{402481EB-5C14-42C1-A776-3DBB28F77F3C}" dt="2022-03-30T06:23:29.625" v="374" actId="20577"/>
          <ac:spMkLst>
            <pc:docMk/>
            <pc:sldMk cId="2636294688" sldId="30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3-30T06:23:37.791" v="378" actId="20577"/>
        <pc:sldMkLst>
          <pc:docMk/>
          <pc:sldMk cId="2571139770" sldId="304"/>
        </pc:sldMkLst>
        <pc:spChg chg="mod">
          <ac:chgData name="정근채" userId="bf3f9740-ba12-4a95-bdcd-7a89d0b0b3a3" providerId="ADAL" clId="{402481EB-5C14-42C1-A776-3DBB28F77F3C}" dt="2022-03-30T06:23:37.791" v="378" actId="20577"/>
          <ac:spMkLst>
            <pc:docMk/>
            <pc:sldMk cId="2571139770" sldId="30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3-30T06:08:08.781" v="272" actId="207"/>
        <pc:sldMkLst>
          <pc:docMk/>
          <pc:sldMk cId="616396573" sldId="305"/>
        </pc:sldMkLst>
        <pc:spChg chg="mod">
          <ac:chgData name="정근채" userId="bf3f9740-ba12-4a95-bdcd-7a89d0b0b3a3" providerId="ADAL" clId="{402481EB-5C14-42C1-A776-3DBB28F77F3C}" dt="2022-03-30T06:08:08.781" v="272" actId="207"/>
          <ac:spMkLst>
            <pc:docMk/>
            <pc:sldMk cId="616396573" sldId="305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402481EB-5C14-42C1-A776-3DBB28F77F3C}" dt="2022-03-30T06:19:07.640" v="334" actId="21"/>
        <pc:sldMkLst>
          <pc:docMk/>
          <pc:sldMk cId="1189204022" sldId="310"/>
        </pc:sldMkLst>
        <pc:spChg chg="add del mod">
          <ac:chgData name="정근채" userId="bf3f9740-ba12-4a95-bdcd-7a89d0b0b3a3" providerId="ADAL" clId="{402481EB-5C14-42C1-A776-3DBB28F77F3C}" dt="2022-03-30T06:19:07.640" v="334" actId="21"/>
          <ac:spMkLst>
            <pc:docMk/>
            <pc:sldMk cId="1189204022" sldId="310"/>
            <ac:spMk id="8" creationId="{C33CD0E9-BF6A-41F6-B190-9BF51F631B0E}"/>
          </ac:spMkLst>
        </pc:spChg>
      </pc:sldChg>
      <pc:sldChg chg="addSp delSp modSp mod">
        <pc:chgData name="정근채" userId="bf3f9740-ba12-4a95-bdcd-7a89d0b0b3a3" providerId="ADAL" clId="{402481EB-5C14-42C1-A776-3DBB28F77F3C}" dt="2022-03-30T06:20:58.342" v="358" actId="478"/>
        <pc:sldMkLst>
          <pc:docMk/>
          <pc:sldMk cId="3501511662" sldId="311"/>
        </pc:sldMkLst>
        <pc:spChg chg="mod">
          <ac:chgData name="정근채" userId="bf3f9740-ba12-4a95-bdcd-7a89d0b0b3a3" providerId="ADAL" clId="{402481EB-5C14-42C1-A776-3DBB28F77F3C}" dt="2022-03-30T06:20:55.857" v="357" actId="6549"/>
          <ac:spMkLst>
            <pc:docMk/>
            <pc:sldMk cId="3501511662" sldId="311"/>
            <ac:spMk id="3" creationId="{04DA367E-3D64-4210-90DC-180FE1F5BFCC}"/>
          </ac:spMkLst>
        </pc:spChg>
        <pc:spChg chg="add del">
          <ac:chgData name="정근채" userId="bf3f9740-ba12-4a95-bdcd-7a89d0b0b3a3" providerId="ADAL" clId="{402481EB-5C14-42C1-A776-3DBB28F77F3C}" dt="2022-03-30T06:18:16.086" v="317" actId="22"/>
          <ac:spMkLst>
            <pc:docMk/>
            <pc:sldMk cId="3501511662" sldId="311"/>
            <ac:spMk id="18" creationId="{798DA04C-5199-4C62-8DD3-22CFB8E3244A}"/>
          </ac:spMkLst>
        </pc:spChg>
        <pc:spChg chg="add del mod">
          <ac:chgData name="정근채" userId="bf3f9740-ba12-4a95-bdcd-7a89d0b0b3a3" providerId="ADAL" clId="{402481EB-5C14-42C1-A776-3DBB28F77F3C}" dt="2022-03-30T06:20:58.342" v="358" actId="478"/>
          <ac:spMkLst>
            <pc:docMk/>
            <pc:sldMk cId="3501511662" sldId="311"/>
            <ac:spMk id="19" creationId="{DA18806F-2941-400C-BE19-28501BB0184B}"/>
          </ac:spMkLst>
        </pc:spChg>
        <pc:cxnChg chg="add del mod">
          <ac:chgData name="정근채" userId="bf3f9740-ba12-4a95-bdcd-7a89d0b0b3a3" providerId="ADAL" clId="{402481EB-5C14-42C1-A776-3DBB28F77F3C}" dt="2022-03-30T06:20:58.342" v="358" actId="478"/>
          <ac:cxnSpMkLst>
            <pc:docMk/>
            <pc:sldMk cId="3501511662" sldId="311"/>
            <ac:cxnSpMk id="9" creationId="{EE3DAD7F-65F8-4691-8E67-8D8ACE7335B9}"/>
          </ac:cxnSpMkLst>
        </pc:cxnChg>
      </pc:sldChg>
      <pc:sldChg chg="addSp modSp mod">
        <pc:chgData name="정근채" userId="bf3f9740-ba12-4a95-bdcd-7a89d0b0b3a3" providerId="ADAL" clId="{402481EB-5C14-42C1-A776-3DBB28F77F3C}" dt="2022-04-06T02:34:21.540" v="886" actId="6549"/>
        <pc:sldMkLst>
          <pc:docMk/>
          <pc:sldMk cId="2764288050" sldId="314"/>
        </pc:sldMkLst>
        <pc:spChg chg="ord">
          <ac:chgData name="정근채" userId="bf3f9740-ba12-4a95-bdcd-7a89d0b0b3a3" providerId="ADAL" clId="{402481EB-5C14-42C1-A776-3DBB28F77F3C}" dt="2022-04-06T02:32:36.292" v="856" actId="167"/>
          <ac:spMkLst>
            <pc:docMk/>
            <pc:sldMk cId="2764288050" sldId="314"/>
            <ac:spMk id="3" creationId="{04DA367E-3D64-4210-90DC-180FE1F5BFCC}"/>
          </ac:spMkLst>
        </pc:spChg>
        <pc:spChg chg="mod">
          <ac:chgData name="정근채" userId="bf3f9740-ba12-4a95-bdcd-7a89d0b0b3a3" providerId="ADAL" clId="{402481EB-5C14-42C1-A776-3DBB28F77F3C}" dt="2022-04-06T02:32:24.623" v="855" actId="6549"/>
          <ac:spMkLst>
            <pc:docMk/>
            <pc:sldMk cId="2764288050" sldId="314"/>
            <ac:spMk id="6" creationId="{F4E1E08A-69F7-49BD-AF79-19CB53A3DEE5}"/>
          </ac:spMkLst>
        </pc:spChg>
        <pc:spChg chg="add mod">
          <ac:chgData name="정근채" userId="bf3f9740-ba12-4a95-bdcd-7a89d0b0b3a3" providerId="ADAL" clId="{402481EB-5C14-42C1-A776-3DBB28F77F3C}" dt="2022-03-30T06:27:52.874" v="547" actId="1076"/>
          <ac:spMkLst>
            <pc:docMk/>
            <pc:sldMk cId="2764288050" sldId="314"/>
            <ac:spMk id="8" creationId="{0D5A6B13-AC8A-44C2-BF03-EF8030808DC2}"/>
          </ac:spMkLst>
        </pc:spChg>
        <pc:spChg chg="mod">
          <ac:chgData name="정근채" userId="bf3f9740-ba12-4a95-bdcd-7a89d0b0b3a3" providerId="ADAL" clId="{402481EB-5C14-42C1-A776-3DBB28F77F3C}" dt="2022-04-06T02:32:39.595" v="860" actId="5793"/>
          <ac:spMkLst>
            <pc:docMk/>
            <pc:sldMk cId="2764288050" sldId="314"/>
            <ac:spMk id="10" creationId="{034DC243-03A7-473E-BE6C-0AFD7864C36B}"/>
          </ac:spMkLst>
        </pc:spChg>
        <pc:spChg chg="mod">
          <ac:chgData name="정근채" userId="bf3f9740-ba12-4a95-bdcd-7a89d0b0b3a3" providerId="ADAL" clId="{402481EB-5C14-42C1-A776-3DBB28F77F3C}" dt="2022-04-06T02:32:42.946" v="864" actId="5793"/>
          <ac:spMkLst>
            <pc:docMk/>
            <pc:sldMk cId="2764288050" sldId="314"/>
            <ac:spMk id="13" creationId="{CEAEABBD-6940-43D3-85D5-48BBDC942ABA}"/>
          </ac:spMkLst>
        </pc:spChg>
        <pc:spChg chg="mod">
          <ac:chgData name="정근채" userId="bf3f9740-ba12-4a95-bdcd-7a89d0b0b3a3" providerId="ADAL" clId="{402481EB-5C14-42C1-A776-3DBB28F77F3C}" dt="2022-04-06T02:32:47.755" v="868" actId="5793"/>
          <ac:spMkLst>
            <pc:docMk/>
            <pc:sldMk cId="2764288050" sldId="314"/>
            <ac:spMk id="14" creationId="{0A95FF36-8BD4-4BB9-85D7-3BE6467BC865}"/>
          </ac:spMkLst>
        </pc:spChg>
        <pc:spChg chg="mod">
          <ac:chgData name="정근채" userId="bf3f9740-ba12-4a95-bdcd-7a89d0b0b3a3" providerId="ADAL" clId="{402481EB-5C14-42C1-A776-3DBB28F77F3C}" dt="2022-04-06T02:32:51.404" v="872" actId="5793"/>
          <ac:spMkLst>
            <pc:docMk/>
            <pc:sldMk cId="2764288050" sldId="314"/>
            <ac:spMk id="15" creationId="{69F4CC9E-6967-4E7E-A570-C3F828620A25}"/>
          </ac:spMkLst>
        </pc:spChg>
        <pc:spChg chg="add">
          <ac:chgData name="정근채" userId="bf3f9740-ba12-4a95-bdcd-7a89d0b0b3a3" providerId="ADAL" clId="{402481EB-5C14-42C1-A776-3DBB28F77F3C}" dt="2022-03-30T06:29:01.691" v="575" actId="11529"/>
          <ac:spMkLst>
            <pc:docMk/>
            <pc:sldMk cId="2764288050" sldId="314"/>
            <ac:spMk id="16" creationId="{86A64740-51C0-43D8-B1DF-BFF451700368}"/>
          </ac:spMkLst>
        </pc:spChg>
        <pc:spChg chg="add mod">
          <ac:chgData name="정근채" userId="bf3f9740-ba12-4a95-bdcd-7a89d0b0b3a3" providerId="ADAL" clId="{402481EB-5C14-42C1-A776-3DBB28F77F3C}" dt="2022-03-30T06:25:04.894" v="388" actId="20577"/>
          <ac:spMkLst>
            <pc:docMk/>
            <pc:sldMk cId="2764288050" sldId="314"/>
            <ac:spMk id="26" creationId="{8E57F7E7-3304-42BF-A27A-4FF7AB20084F}"/>
          </ac:spMkLst>
        </pc:spChg>
        <pc:spChg chg="add mod">
          <ac:chgData name="정근채" userId="bf3f9740-ba12-4a95-bdcd-7a89d0b0b3a3" providerId="ADAL" clId="{402481EB-5C14-42C1-A776-3DBB28F77F3C}" dt="2022-03-30T06:25:25.476" v="395" actId="1076"/>
          <ac:spMkLst>
            <pc:docMk/>
            <pc:sldMk cId="2764288050" sldId="314"/>
            <ac:spMk id="27" creationId="{5743B4BC-A0A9-4AA6-977A-658944871280}"/>
          </ac:spMkLst>
        </pc:spChg>
        <pc:spChg chg="add mod">
          <ac:chgData name="정근채" userId="bf3f9740-ba12-4a95-bdcd-7a89d0b0b3a3" providerId="ADAL" clId="{402481EB-5C14-42C1-A776-3DBB28F77F3C}" dt="2022-03-30T06:25:27.513" v="396" actId="20577"/>
          <ac:spMkLst>
            <pc:docMk/>
            <pc:sldMk cId="2764288050" sldId="314"/>
            <ac:spMk id="28" creationId="{E0DA8744-F332-4A9C-A3BA-6ED462CDA69D}"/>
          </ac:spMkLst>
        </pc:spChg>
        <pc:spChg chg="add mod">
          <ac:chgData name="정근채" userId="bf3f9740-ba12-4a95-bdcd-7a89d0b0b3a3" providerId="ADAL" clId="{402481EB-5C14-42C1-A776-3DBB28F77F3C}" dt="2022-03-30T06:25:29.303" v="397" actId="20577"/>
          <ac:spMkLst>
            <pc:docMk/>
            <pc:sldMk cId="2764288050" sldId="314"/>
            <ac:spMk id="29" creationId="{C7C87C11-D07C-4FFA-ACEB-53D25D1DE7D7}"/>
          </ac:spMkLst>
        </pc:spChg>
        <pc:spChg chg="add mod">
          <ac:chgData name="정근채" userId="bf3f9740-ba12-4a95-bdcd-7a89d0b0b3a3" providerId="ADAL" clId="{402481EB-5C14-42C1-A776-3DBB28F77F3C}" dt="2022-03-30T06:25:21.492" v="394" actId="571"/>
          <ac:spMkLst>
            <pc:docMk/>
            <pc:sldMk cId="2764288050" sldId="314"/>
            <ac:spMk id="30" creationId="{969F0185-6981-4E47-9823-0F5F95BECA47}"/>
          </ac:spMkLst>
        </pc:spChg>
        <pc:spChg chg="add mod">
          <ac:chgData name="정근채" userId="bf3f9740-ba12-4a95-bdcd-7a89d0b0b3a3" providerId="ADAL" clId="{402481EB-5C14-42C1-A776-3DBB28F77F3C}" dt="2022-03-30T06:25:35.961" v="398" actId="571"/>
          <ac:spMkLst>
            <pc:docMk/>
            <pc:sldMk cId="2764288050" sldId="314"/>
            <ac:spMk id="31" creationId="{77E35800-FD89-422D-9994-55E65024EC9C}"/>
          </ac:spMkLst>
        </pc:spChg>
        <pc:spChg chg="add mod">
          <ac:chgData name="정근채" userId="bf3f9740-ba12-4a95-bdcd-7a89d0b0b3a3" providerId="ADAL" clId="{402481EB-5C14-42C1-A776-3DBB28F77F3C}" dt="2022-03-30T06:25:41.053" v="402"/>
          <ac:spMkLst>
            <pc:docMk/>
            <pc:sldMk cId="2764288050" sldId="314"/>
            <ac:spMk id="32" creationId="{A20A4C8E-FA78-4043-B97E-95BC3F5FFF44}"/>
          </ac:spMkLst>
        </pc:spChg>
        <pc:spChg chg="add mod">
          <ac:chgData name="정근채" userId="bf3f9740-ba12-4a95-bdcd-7a89d0b0b3a3" providerId="ADAL" clId="{402481EB-5C14-42C1-A776-3DBB28F77F3C}" dt="2022-03-30T06:25:47.843" v="408"/>
          <ac:spMkLst>
            <pc:docMk/>
            <pc:sldMk cId="2764288050" sldId="314"/>
            <ac:spMk id="33" creationId="{AB7DAC2C-5F27-4294-927A-8035B1F396CC}"/>
          </ac:spMkLst>
        </pc:spChg>
        <pc:spChg chg="add mod">
          <ac:chgData name="정근채" userId="bf3f9740-ba12-4a95-bdcd-7a89d0b0b3a3" providerId="ADAL" clId="{402481EB-5C14-42C1-A776-3DBB28F77F3C}" dt="2022-04-06T02:34:21.540" v="886" actId="6549"/>
          <ac:spMkLst>
            <pc:docMk/>
            <pc:sldMk cId="2764288050" sldId="314"/>
            <ac:spMk id="36" creationId="{EFF08642-C55B-43BF-8769-E1E488E21FEC}"/>
          </ac:spMkLst>
        </pc:spChg>
        <pc:spChg chg="add mod">
          <ac:chgData name="정근채" userId="bf3f9740-ba12-4a95-bdcd-7a89d0b0b3a3" providerId="ADAL" clId="{402481EB-5C14-42C1-A776-3DBB28F77F3C}" dt="2022-03-30T06:29:06.931" v="581" actId="1038"/>
          <ac:spMkLst>
            <pc:docMk/>
            <pc:sldMk cId="2764288050" sldId="314"/>
            <ac:spMk id="37" creationId="{1BD9D1C0-B27B-4435-867E-08A8AD60C14D}"/>
          </ac:spMkLst>
        </pc:spChg>
        <pc:spChg chg="add mod">
          <ac:chgData name="정근채" userId="bf3f9740-ba12-4a95-bdcd-7a89d0b0b3a3" providerId="ADAL" clId="{402481EB-5C14-42C1-A776-3DBB28F77F3C}" dt="2022-03-30T06:29:13.967" v="588" actId="1038"/>
          <ac:spMkLst>
            <pc:docMk/>
            <pc:sldMk cId="2764288050" sldId="314"/>
            <ac:spMk id="38" creationId="{18E0770C-274D-4478-8577-700C55535269}"/>
          </ac:spMkLst>
        </pc:spChg>
        <pc:spChg chg="add mod">
          <ac:chgData name="정근채" userId="bf3f9740-ba12-4a95-bdcd-7a89d0b0b3a3" providerId="ADAL" clId="{402481EB-5C14-42C1-A776-3DBB28F77F3C}" dt="2022-03-30T06:29:21.317" v="590" actId="571"/>
          <ac:spMkLst>
            <pc:docMk/>
            <pc:sldMk cId="2764288050" sldId="314"/>
            <ac:spMk id="40" creationId="{3752A869-6CF1-4984-AF72-778F85E21B05}"/>
          </ac:spMkLst>
        </pc:spChg>
        <pc:spChg chg="add mod">
          <ac:chgData name="정근채" userId="bf3f9740-ba12-4a95-bdcd-7a89d0b0b3a3" providerId="ADAL" clId="{402481EB-5C14-42C1-A776-3DBB28F77F3C}" dt="2022-03-30T06:29:21.317" v="590" actId="571"/>
          <ac:spMkLst>
            <pc:docMk/>
            <pc:sldMk cId="2764288050" sldId="314"/>
            <ac:spMk id="41" creationId="{AE0C2AF5-5D44-4CA9-8063-32377359FCAC}"/>
          </ac:spMkLst>
        </pc:spChg>
        <pc:spChg chg="add mod">
          <ac:chgData name="정근채" userId="bf3f9740-ba12-4a95-bdcd-7a89d0b0b3a3" providerId="ADAL" clId="{402481EB-5C14-42C1-A776-3DBB28F77F3C}" dt="2022-03-30T06:29:21.317" v="590" actId="571"/>
          <ac:spMkLst>
            <pc:docMk/>
            <pc:sldMk cId="2764288050" sldId="314"/>
            <ac:spMk id="42" creationId="{FB9B2252-6BEE-46F9-882C-DFFD8331CA7E}"/>
          </ac:spMkLst>
        </pc:spChg>
        <pc:spChg chg="add mod">
          <ac:chgData name="정근채" userId="bf3f9740-ba12-4a95-bdcd-7a89d0b0b3a3" providerId="ADAL" clId="{402481EB-5C14-42C1-A776-3DBB28F77F3C}" dt="2022-03-30T06:29:25.684" v="592" actId="571"/>
          <ac:spMkLst>
            <pc:docMk/>
            <pc:sldMk cId="2764288050" sldId="314"/>
            <ac:spMk id="44" creationId="{71AE34C3-9478-41AE-9E5E-F71C84774087}"/>
          </ac:spMkLst>
        </pc:spChg>
        <pc:spChg chg="add mod">
          <ac:chgData name="정근채" userId="bf3f9740-ba12-4a95-bdcd-7a89d0b0b3a3" providerId="ADAL" clId="{402481EB-5C14-42C1-A776-3DBB28F77F3C}" dt="2022-03-30T06:29:25.684" v="592" actId="571"/>
          <ac:spMkLst>
            <pc:docMk/>
            <pc:sldMk cId="2764288050" sldId="314"/>
            <ac:spMk id="45" creationId="{16A977C6-2855-41C8-893F-3DD6AA516A40}"/>
          </ac:spMkLst>
        </pc:spChg>
        <pc:spChg chg="add mod">
          <ac:chgData name="정근채" userId="bf3f9740-ba12-4a95-bdcd-7a89d0b0b3a3" providerId="ADAL" clId="{402481EB-5C14-42C1-A776-3DBB28F77F3C}" dt="2022-03-30T06:29:25.684" v="592" actId="571"/>
          <ac:spMkLst>
            <pc:docMk/>
            <pc:sldMk cId="2764288050" sldId="314"/>
            <ac:spMk id="46" creationId="{5CBDA85F-C69F-4A43-8540-66B853321D67}"/>
          </ac:spMkLst>
        </pc:spChg>
        <pc:spChg chg="add mod">
          <ac:chgData name="정근채" userId="bf3f9740-ba12-4a95-bdcd-7a89d0b0b3a3" providerId="ADAL" clId="{402481EB-5C14-42C1-A776-3DBB28F77F3C}" dt="2022-03-30T06:29:43.333" v="609" actId="1038"/>
          <ac:spMkLst>
            <pc:docMk/>
            <pc:sldMk cId="2764288050" sldId="314"/>
            <ac:spMk id="47" creationId="{A6E3EA04-22D0-48A8-803E-F14B127146D4}"/>
          </ac:spMkLst>
        </pc:spChg>
        <pc:spChg chg="add mod">
          <ac:chgData name="정근채" userId="bf3f9740-ba12-4a95-bdcd-7a89d0b0b3a3" providerId="ADAL" clId="{402481EB-5C14-42C1-A776-3DBB28F77F3C}" dt="2022-03-30T06:29:49.035" v="610" actId="1038"/>
          <ac:spMkLst>
            <pc:docMk/>
            <pc:sldMk cId="2764288050" sldId="314"/>
            <ac:spMk id="48" creationId="{822E3A3C-D82D-49D2-91CE-02E958C12E90}"/>
          </ac:spMkLst>
        </pc:spChg>
        <pc:spChg chg="add mod">
          <ac:chgData name="정근채" userId="bf3f9740-ba12-4a95-bdcd-7a89d0b0b3a3" providerId="ADAL" clId="{402481EB-5C14-42C1-A776-3DBB28F77F3C}" dt="2022-03-30T06:29:43.333" v="609" actId="1038"/>
          <ac:spMkLst>
            <pc:docMk/>
            <pc:sldMk cId="2764288050" sldId="314"/>
            <ac:spMk id="49" creationId="{FC64F25C-E116-4E28-B55A-5A59BBC2120E}"/>
          </ac:spMkLst>
        </pc:spChg>
        <pc:picChg chg="add mod">
          <ac:chgData name="정근채" userId="bf3f9740-ba12-4a95-bdcd-7a89d0b0b3a3" providerId="ADAL" clId="{402481EB-5C14-42C1-A776-3DBB28F77F3C}" dt="2022-03-30T06:29:21.317" v="590" actId="571"/>
          <ac:picMkLst>
            <pc:docMk/>
            <pc:sldMk cId="2764288050" sldId="314"/>
            <ac:picMk id="39" creationId="{38B00E23-670E-4802-8084-D1AA5DB16EFC}"/>
          </ac:picMkLst>
        </pc:picChg>
        <pc:picChg chg="add mod">
          <ac:chgData name="정근채" userId="bf3f9740-ba12-4a95-bdcd-7a89d0b0b3a3" providerId="ADAL" clId="{402481EB-5C14-42C1-A776-3DBB28F77F3C}" dt="2022-03-30T06:29:25.684" v="592" actId="571"/>
          <ac:picMkLst>
            <pc:docMk/>
            <pc:sldMk cId="2764288050" sldId="314"/>
            <ac:picMk id="43" creationId="{283D0D5B-8F81-41C9-9597-B4F97B58FF4A}"/>
          </ac:picMkLst>
        </pc:picChg>
      </pc:sldChg>
      <pc:sldChg chg="modSp mod">
        <pc:chgData name="정근채" userId="bf3f9740-ba12-4a95-bdcd-7a89d0b0b3a3" providerId="ADAL" clId="{402481EB-5C14-42C1-A776-3DBB28F77F3C}" dt="2022-04-06T00:44:27.752" v="615"/>
        <pc:sldMkLst>
          <pc:docMk/>
          <pc:sldMk cId="1225635630" sldId="322"/>
        </pc:sldMkLst>
        <pc:spChg chg="mod">
          <ac:chgData name="정근채" userId="bf3f9740-ba12-4a95-bdcd-7a89d0b0b3a3" providerId="ADAL" clId="{402481EB-5C14-42C1-A776-3DBB28F77F3C}" dt="2022-04-06T00:44:27.752" v="615"/>
          <ac:spMkLst>
            <pc:docMk/>
            <pc:sldMk cId="1225635630" sldId="32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4-06T01:06:52.953" v="618" actId="207"/>
        <pc:sldMkLst>
          <pc:docMk/>
          <pc:sldMk cId="3788512554" sldId="327"/>
        </pc:sldMkLst>
        <pc:spChg chg="mod">
          <ac:chgData name="정근채" userId="bf3f9740-ba12-4a95-bdcd-7a89d0b0b3a3" providerId="ADAL" clId="{402481EB-5C14-42C1-A776-3DBB28F77F3C}" dt="2022-04-06T01:06:52.953" v="618" actId="207"/>
          <ac:spMkLst>
            <pc:docMk/>
            <pc:sldMk cId="3788512554" sldId="32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4-06T01:08:40.428" v="623" actId="207"/>
        <pc:sldMkLst>
          <pc:docMk/>
          <pc:sldMk cId="3675230186" sldId="329"/>
        </pc:sldMkLst>
        <pc:spChg chg="mod">
          <ac:chgData name="정근채" userId="bf3f9740-ba12-4a95-bdcd-7a89d0b0b3a3" providerId="ADAL" clId="{402481EB-5C14-42C1-A776-3DBB28F77F3C}" dt="2022-04-06T01:08:40.428" v="623" actId="207"/>
          <ac:spMkLst>
            <pc:docMk/>
            <pc:sldMk cId="3675230186" sldId="32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4-06T01:15:45.420" v="624" actId="207"/>
        <pc:sldMkLst>
          <pc:docMk/>
          <pc:sldMk cId="2579070543" sldId="330"/>
        </pc:sldMkLst>
        <pc:spChg chg="mod">
          <ac:chgData name="정근채" userId="bf3f9740-ba12-4a95-bdcd-7a89d0b0b3a3" providerId="ADAL" clId="{402481EB-5C14-42C1-A776-3DBB28F77F3C}" dt="2022-04-06T01:15:45.420" v="624" actId="207"/>
          <ac:spMkLst>
            <pc:docMk/>
            <pc:sldMk cId="2579070543" sldId="33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4-06T01:18:33.654" v="625" actId="207"/>
        <pc:sldMkLst>
          <pc:docMk/>
          <pc:sldMk cId="4008290237" sldId="332"/>
        </pc:sldMkLst>
        <pc:spChg chg="mod">
          <ac:chgData name="정근채" userId="bf3f9740-ba12-4a95-bdcd-7a89d0b0b3a3" providerId="ADAL" clId="{402481EB-5C14-42C1-A776-3DBB28F77F3C}" dt="2022-04-06T01:18:33.654" v="625" actId="207"/>
          <ac:spMkLst>
            <pc:docMk/>
            <pc:sldMk cId="4008290237" sldId="332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402481EB-5C14-42C1-A776-3DBB28F77F3C}" dt="2022-04-06T01:22:20.933" v="656" actId="14100"/>
        <pc:sldMkLst>
          <pc:docMk/>
          <pc:sldMk cId="3610995978" sldId="333"/>
        </pc:sldMkLst>
        <pc:cxnChg chg="add mod">
          <ac:chgData name="정근채" userId="bf3f9740-ba12-4a95-bdcd-7a89d0b0b3a3" providerId="ADAL" clId="{402481EB-5C14-42C1-A776-3DBB28F77F3C}" dt="2022-04-06T01:21:45.147" v="638" actId="1035"/>
          <ac:cxnSpMkLst>
            <pc:docMk/>
            <pc:sldMk cId="3610995978" sldId="333"/>
            <ac:cxnSpMk id="6" creationId="{3BCC2544-710A-4F92-9AD1-75A529356B71}"/>
          </ac:cxnSpMkLst>
        </pc:cxnChg>
        <pc:cxnChg chg="add mod">
          <ac:chgData name="정근채" userId="bf3f9740-ba12-4a95-bdcd-7a89d0b0b3a3" providerId="ADAL" clId="{402481EB-5C14-42C1-A776-3DBB28F77F3C}" dt="2022-04-06T01:21:58.252" v="643" actId="1035"/>
          <ac:cxnSpMkLst>
            <pc:docMk/>
            <pc:sldMk cId="3610995978" sldId="333"/>
            <ac:cxnSpMk id="8" creationId="{02065C81-155A-45B9-BE6C-70E9666C17CA}"/>
          </ac:cxnSpMkLst>
        </pc:cxnChg>
        <pc:cxnChg chg="add mod">
          <ac:chgData name="정근채" userId="bf3f9740-ba12-4a95-bdcd-7a89d0b0b3a3" providerId="ADAL" clId="{402481EB-5C14-42C1-A776-3DBB28F77F3C}" dt="2022-04-06T01:22:06.331" v="647" actId="14100"/>
          <ac:cxnSpMkLst>
            <pc:docMk/>
            <pc:sldMk cId="3610995978" sldId="333"/>
            <ac:cxnSpMk id="11" creationId="{41EEA180-69FE-4010-9DBA-78E7C8E214B8}"/>
          </ac:cxnSpMkLst>
        </pc:cxnChg>
        <pc:cxnChg chg="add mod">
          <ac:chgData name="정근채" userId="bf3f9740-ba12-4a95-bdcd-7a89d0b0b3a3" providerId="ADAL" clId="{402481EB-5C14-42C1-A776-3DBB28F77F3C}" dt="2022-04-06T01:22:20.933" v="656" actId="14100"/>
          <ac:cxnSpMkLst>
            <pc:docMk/>
            <pc:sldMk cId="3610995978" sldId="333"/>
            <ac:cxnSpMk id="12" creationId="{EAB99D8C-CCF3-49BA-A4A3-B1DEB163CD1B}"/>
          </ac:cxnSpMkLst>
        </pc:cxnChg>
      </pc:sldChg>
      <pc:sldChg chg="modSp mod">
        <pc:chgData name="정근채" userId="bf3f9740-ba12-4a95-bdcd-7a89d0b0b3a3" providerId="ADAL" clId="{402481EB-5C14-42C1-A776-3DBB28F77F3C}" dt="2022-04-06T01:23:10.976" v="658" actId="207"/>
        <pc:sldMkLst>
          <pc:docMk/>
          <pc:sldMk cId="1796475702" sldId="334"/>
        </pc:sldMkLst>
        <pc:spChg chg="mod">
          <ac:chgData name="정근채" userId="bf3f9740-ba12-4a95-bdcd-7a89d0b0b3a3" providerId="ADAL" clId="{402481EB-5C14-42C1-A776-3DBB28F77F3C}" dt="2022-04-06T01:23:10.976" v="658" actId="207"/>
          <ac:spMkLst>
            <pc:docMk/>
            <pc:sldMk cId="1796475702" sldId="33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4-06T01:25:14.177" v="662" actId="1076"/>
        <pc:sldMkLst>
          <pc:docMk/>
          <pc:sldMk cId="438969860" sldId="335"/>
        </pc:sldMkLst>
        <pc:spChg chg="mod">
          <ac:chgData name="정근채" userId="bf3f9740-ba12-4a95-bdcd-7a89d0b0b3a3" providerId="ADAL" clId="{402481EB-5C14-42C1-A776-3DBB28F77F3C}" dt="2022-04-06T01:25:08.759" v="661" actId="6549"/>
          <ac:spMkLst>
            <pc:docMk/>
            <pc:sldMk cId="438969860" sldId="335"/>
            <ac:spMk id="3" creationId="{04DA367E-3D64-4210-90DC-180FE1F5BFCC}"/>
          </ac:spMkLst>
        </pc:spChg>
        <pc:picChg chg="mod">
          <ac:chgData name="정근채" userId="bf3f9740-ba12-4a95-bdcd-7a89d0b0b3a3" providerId="ADAL" clId="{402481EB-5C14-42C1-A776-3DBB28F77F3C}" dt="2022-04-06T01:25:14.177" v="662" actId="1076"/>
          <ac:picMkLst>
            <pc:docMk/>
            <pc:sldMk cId="438969860" sldId="335"/>
            <ac:picMk id="7" creationId="{7AE77368-4BA8-4830-828E-1C6C7F28D036}"/>
          </ac:picMkLst>
        </pc:picChg>
      </pc:sldChg>
      <pc:sldChg chg="modSp mod">
        <pc:chgData name="정근채" userId="bf3f9740-ba12-4a95-bdcd-7a89d0b0b3a3" providerId="ADAL" clId="{402481EB-5C14-42C1-A776-3DBB28F77F3C}" dt="2022-04-06T01:25:24.460" v="664" actId="1076"/>
        <pc:sldMkLst>
          <pc:docMk/>
          <pc:sldMk cId="1328651507" sldId="336"/>
        </pc:sldMkLst>
        <pc:spChg chg="mod">
          <ac:chgData name="정근채" userId="bf3f9740-ba12-4a95-bdcd-7a89d0b0b3a3" providerId="ADAL" clId="{402481EB-5C14-42C1-A776-3DBB28F77F3C}" dt="2022-04-06T01:25:18.656" v="663" actId="6549"/>
          <ac:spMkLst>
            <pc:docMk/>
            <pc:sldMk cId="1328651507" sldId="336"/>
            <ac:spMk id="3" creationId="{04DA367E-3D64-4210-90DC-180FE1F5BFCC}"/>
          </ac:spMkLst>
        </pc:spChg>
        <pc:picChg chg="mod">
          <ac:chgData name="정근채" userId="bf3f9740-ba12-4a95-bdcd-7a89d0b0b3a3" providerId="ADAL" clId="{402481EB-5C14-42C1-A776-3DBB28F77F3C}" dt="2022-04-06T01:25:24.460" v="664" actId="1076"/>
          <ac:picMkLst>
            <pc:docMk/>
            <pc:sldMk cId="1328651507" sldId="336"/>
            <ac:picMk id="8" creationId="{BB942C4A-5BCA-4350-BE10-FEF0849550B9}"/>
          </ac:picMkLst>
        </pc:picChg>
      </pc:sldChg>
      <pc:sldChg chg="modSp mod">
        <pc:chgData name="정근채" userId="bf3f9740-ba12-4a95-bdcd-7a89d0b0b3a3" providerId="ADAL" clId="{402481EB-5C14-42C1-A776-3DBB28F77F3C}" dt="2022-04-06T01:27:51.313" v="667" actId="20577"/>
        <pc:sldMkLst>
          <pc:docMk/>
          <pc:sldMk cId="2300917877" sldId="337"/>
        </pc:sldMkLst>
        <pc:spChg chg="mod">
          <ac:chgData name="정근채" userId="bf3f9740-ba12-4a95-bdcd-7a89d0b0b3a3" providerId="ADAL" clId="{402481EB-5C14-42C1-A776-3DBB28F77F3C}" dt="2022-04-06T01:27:51.313" v="667" actId="20577"/>
          <ac:spMkLst>
            <pc:docMk/>
            <pc:sldMk cId="2300917877" sldId="33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4-06T01:29:02.053" v="668" actId="207"/>
        <pc:sldMkLst>
          <pc:docMk/>
          <pc:sldMk cId="399757026" sldId="339"/>
        </pc:sldMkLst>
        <pc:spChg chg="mod">
          <ac:chgData name="정근채" userId="bf3f9740-ba12-4a95-bdcd-7a89d0b0b3a3" providerId="ADAL" clId="{402481EB-5C14-42C1-A776-3DBB28F77F3C}" dt="2022-04-06T01:29:02.053" v="668" actId="207"/>
          <ac:spMkLst>
            <pc:docMk/>
            <pc:sldMk cId="399757026" sldId="33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4-06T01:33:05.934" v="680"/>
        <pc:sldMkLst>
          <pc:docMk/>
          <pc:sldMk cId="139508794" sldId="344"/>
        </pc:sldMkLst>
        <pc:spChg chg="mod">
          <ac:chgData name="정근채" userId="bf3f9740-ba12-4a95-bdcd-7a89d0b0b3a3" providerId="ADAL" clId="{402481EB-5C14-42C1-A776-3DBB28F77F3C}" dt="2022-04-06T01:33:05.934" v="680"/>
          <ac:spMkLst>
            <pc:docMk/>
            <pc:sldMk cId="139508794" sldId="34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02481EB-5C14-42C1-A776-3DBB28F77F3C}" dt="2022-04-06T01:48:30.120" v="681" actId="207"/>
        <pc:sldMkLst>
          <pc:docMk/>
          <pc:sldMk cId="2913547567" sldId="355"/>
        </pc:sldMkLst>
        <pc:spChg chg="mod">
          <ac:chgData name="정근채" userId="bf3f9740-ba12-4a95-bdcd-7a89d0b0b3a3" providerId="ADAL" clId="{402481EB-5C14-42C1-A776-3DBB28F77F3C}" dt="2022-04-06T01:48:30.120" v="681" actId="207"/>
          <ac:spMkLst>
            <pc:docMk/>
            <pc:sldMk cId="2913547567" sldId="355"/>
            <ac:spMk id="9" creationId="{03C00A0F-C8A7-419E-9BA8-BA7BBF6595A1}"/>
          </ac:spMkLst>
        </pc:spChg>
      </pc:sldChg>
      <pc:sldChg chg="addSp delSp modSp mod">
        <pc:chgData name="정근채" userId="bf3f9740-ba12-4a95-bdcd-7a89d0b0b3a3" providerId="ADAL" clId="{402481EB-5C14-42C1-A776-3DBB28F77F3C}" dt="2022-04-06T02:00:43.875" v="714" actId="20577"/>
        <pc:sldMkLst>
          <pc:docMk/>
          <pc:sldMk cId="3541203833" sldId="358"/>
        </pc:sldMkLst>
        <pc:spChg chg="mod">
          <ac:chgData name="정근채" userId="bf3f9740-ba12-4a95-bdcd-7a89d0b0b3a3" providerId="ADAL" clId="{402481EB-5C14-42C1-A776-3DBB28F77F3C}" dt="2022-04-06T02:00:43.875" v="714" actId="20577"/>
          <ac:spMkLst>
            <pc:docMk/>
            <pc:sldMk cId="3541203833" sldId="358"/>
            <ac:spMk id="9" creationId="{03C00A0F-C8A7-419E-9BA8-BA7BBF6595A1}"/>
          </ac:spMkLst>
        </pc:spChg>
        <pc:spChg chg="add del">
          <ac:chgData name="정근채" userId="bf3f9740-ba12-4a95-bdcd-7a89d0b0b3a3" providerId="ADAL" clId="{402481EB-5C14-42C1-A776-3DBB28F77F3C}" dt="2022-04-06T01:59:09.832" v="690" actId="22"/>
          <ac:spMkLst>
            <pc:docMk/>
            <pc:sldMk cId="3541203833" sldId="358"/>
            <ac:spMk id="16" creationId="{B4AA830A-41B7-4AD9-827C-22474B71753A}"/>
          </ac:spMkLst>
        </pc:spChg>
        <pc:spChg chg="add mod">
          <ac:chgData name="정근채" userId="bf3f9740-ba12-4a95-bdcd-7a89d0b0b3a3" providerId="ADAL" clId="{402481EB-5C14-42C1-A776-3DBB28F77F3C}" dt="2022-04-06T01:59:50.185" v="706" actId="1037"/>
          <ac:spMkLst>
            <pc:docMk/>
            <pc:sldMk cId="3541203833" sldId="358"/>
            <ac:spMk id="17" creationId="{D4AB7132-9E34-422C-84AE-0B557BAFC46B}"/>
          </ac:spMkLst>
        </pc:spChg>
        <pc:spChg chg="add mod">
          <ac:chgData name="정근채" userId="bf3f9740-ba12-4a95-bdcd-7a89d0b0b3a3" providerId="ADAL" clId="{402481EB-5C14-42C1-A776-3DBB28F77F3C}" dt="2022-04-06T01:59:50.185" v="706" actId="1037"/>
          <ac:spMkLst>
            <pc:docMk/>
            <pc:sldMk cId="3541203833" sldId="358"/>
            <ac:spMk id="18" creationId="{3C72F411-1F5D-41E8-8854-171B87CC9F14}"/>
          </ac:spMkLst>
        </pc:spChg>
      </pc:sldChg>
      <pc:sldChg chg="modSp mod">
        <pc:chgData name="정근채" userId="bf3f9740-ba12-4a95-bdcd-7a89d0b0b3a3" providerId="ADAL" clId="{402481EB-5C14-42C1-A776-3DBB28F77F3C}" dt="2022-04-06T02:02:30.356" v="725" actId="6549"/>
        <pc:sldMkLst>
          <pc:docMk/>
          <pc:sldMk cId="172001061" sldId="359"/>
        </pc:sldMkLst>
        <pc:spChg chg="mod">
          <ac:chgData name="정근채" userId="bf3f9740-ba12-4a95-bdcd-7a89d0b0b3a3" providerId="ADAL" clId="{402481EB-5C14-42C1-A776-3DBB28F77F3C}" dt="2022-04-06T02:02:30.356" v="725" actId="6549"/>
          <ac:spMkLst>
            <pc:docMk/>
            <pc:sldMk cId="172001061" sldId="359"/>
            <ac:spMk id="10" creationId="{541A8464-F134-40CB-B299-AC939C6D8986}"/>
          </ac:spMkLst>
        </pc:spChg>
      </pc:sldChg>
      <pc:sldChg chg="modSp mod">
        <pc:chgData name="정근채" userId="bf3f9740-ba12-4a95-bdcd-7a89d0b0b3a3" providerId="ADAL" clId="{402481EB-5C14-42C1-A776-3DBB28F77F3C}" dt="2022-04-06T02:07:46.469" v="729" actId="313"/>
        <pc:sldMkLst>
          <pc:docMk/>
          <pc:sldMk cId="3589005285" sldId="362"/>
        </pc:sldMkLst>
        <pc:spChg chg="mod">
          <ac:chgData name="정근채" userId="bf3f9740-ba12-4a95-bdcd-7a89d0b0b3a3" providerId="ADAL" clId="{402481EB-5C14-42C1-A776-3DBB28F77F3C}" dt="2022-04-06T02:07:46.469" v="729" actId="313"/>
          <ac:spMkLst>
            <pc:docMk/>
            <pc:sldMk cId="3589005285" sldId="362"/>
            <ac:spMk id="9" creationId="{03C00A0F-C8A7-419E-9BA8-BA7BBF6595A1}"/>
          </ac:spMkLst>
        </pc:spChg>
        <pc:picChg chg="mod">
          <ac:chgData name="정근채" userId="bf3f9740-ba12-4a95-bdcd-7a89d0b0b3a3" providerId="ADAL" clId="{402481EB-5C14-42C1-A776-3DBB28F77F3C}" dt="2022-04-06T02:06:56.212" v="728" actId="2085"/>
          <ac:picMkLst>
            <pc:docMk/>
            <pc:sldMk cId="3589005285" sldId="362"/>
            <ac:picMk id="6" creationId="{3E212915-2775-417B-A211-92D1084B5477}"/>
          </ac:picMkLst>
        </pc:picChg>
      </pc:sldChg>
      <pc:sldChg chg="modSp mod">
        <pc:chgData name="정근채" userId="bf3f9740-ba12-4a95-bdcd-7a89d0b0b3a3" providerId="ADAL" clId="{402481EB-5C14-42C1-A776-3DBB28F77F3C}" dt="2022-04-06T02:10:41.411" v="801" actId="20577"/>
        <pc:sldMkLst>
          <pc:docMk/>
          <pc:sldMk cId="930103369" sldId="364"/>
        </pc:sldMkLst>
        <pc:spChg chg="mod">
          <ac:chgData name="정근채" userId="bf3f9740-ba12-4a95-bdcd-7a89d0b0b3a3" providerId="ADAL" clId="{402481EB-5C14-42C1-A776-3DBB28F77F3C}" dt="2022-04-06T02:10:41.411" v="801" actId="20577"/>
          <ac:spMkLst>
            <pc:docMk/>
            <pc:sldMk cId="930103369" sldId="364"/>
            <ac:spMk id="9" creationId="{03C00A0F-C8A7-419E-9BA8-BA7BBF6595A1}"/>
          </ac:spMkLst>
        </pc:spChg>
      </pc:sldChg>
      <pc:sldChg chg="modSp mod">
        <pc:chgData name="정근채" userId="bf3f9740-ba12-4a95-bdcd-7a89d0b0b3a3" providerId="ADAL" clId="{402481EB-5C14-42C1-A776-3DBB28F77F3C}" dt="2022-04-06T02:17:58.402" v="802" actId="207"/>
        <pc:sldMkLst>
          <pc:docMk/>
          <pc:sldMk cId="3088949746" sldId="368"/>
        </pc:sldMkLst>
        <pc:spChg chg="mod">
          <ac:chgData name="정근채" userId="bf3f9740-ba12-4a95-bdcd-7a89d0b0b3a3" providerId="ADAL" clId="{402481EB-5C14-42C1-A776-3DBB28F77F3C}" dt="2022-04-06T02:17:58.402" v="802" actId="207"/>
          <ac:spMkLst>
            <pc:docMk/>
            <pc:sldMk cId="3088949746" sldId="368"/>
            <ac:spMk id="9" creationId="{03C00A0F-C8A7-419E-9BA8-BA7BBF6595A1}"/>
          </ac:spMkLst>
        </pc:spChg>
      </pc:sldChg>
      <pc:sldChg chg="addSp modSp mod">
        <pc:chgData name="정근채" userId="bf3f9740-ba12-4a95-bdcd-7a89d0b0b3a3" providerId="ADAL" clId="{402481EB-5C14-42C1-A776-3DBB28F77F3C}" dt="2022-04-06T02:23:47.162" v="847" actId="1076"/>
        <pc:sldMkLst>
          <pc:docMk/>
          <pc:sldMk cId="3582672061" sldId="369"/>
        </pc:sldMkLst>
        <pc:spChg chg="mod">
          <ac:chgData name="정근채" userId="bf3f9740-ba12-4a95-bdcd-7a89d0b0b3a3" providerId="ADAL" clId="{402481EB-5C14-42C1-A776-3DBB28F77F3C}" dt="2022-04-06T02:23:43.675" v="846" actId="20577"/>
          <ac:spMkLst>
            <pc:docMk/>
            <pc:sldMk cId="3582672061" sldId="369"/>
            <ac:spMk id="9" creationId="{03C00A0F-C8A7-419E-9BA8-BA7BBF6595A1}"/>
          </ac:spMkLst>
        </pc:spChg>
        <pc:picChg chg="add mod">
          <ac:chgData name="정근채" userId="bf3f9740-ba12-4a95-bdcd-7a89d0b0b3a3" providerId="ADAL" clId="{402481EB-5C14-42C1-A776-3DBB28F77F3C}" dt="2022-04-06T02:23:47.162" v="847" actId="1076"/>
          <ac:picMkLst>
            <pc:docMk/>
            <pc:sldMk cId="3582672061" sldId="369"/>
            <ac:picMk id="6" creationId="{F8C6FFDC-FB65-400F-8D9D-F6DE830C198D}"/>
          </ac:picMkLst>
        </pc:picChg>
      </pc:sldChg>
      <pc:sldChg chg="modSp mod">
        <pc:chgData name="정근채" userId="bf3f9740-ba12-4a95-bdcd-7a89d0b0b3a3" providerId="ADAL" clId="{402481EB-5C14-42C1-A776-3DBB28F77F3C}" dt="2022-04-06T02:28:57.522" v="849" actId="20577"/>
        <pc:sldMkLst>
          <pc:docMk/>
          <pc:sldMk cId="4258915545" sldId="372"/>
        </pc:sldMkLst>
        <pc:spChg chg="mod">
          <ac:chgData name="정근채" userId="bf3f9740-ba12-4a95-bdcd-7a89d0b0b3a3" providerId="ADAL" clId="{402481EB-5C14-42C1-A776-3DBB28F77F3C}" dt="2022-04-06T02:28:57.522" v="849" actId="20577"/>
          <ac:spMkLst>
            <pc:docMk/>
            <pc:sldMk cId="4258915545" sldId="372"/>
            <ac:spMk id="9" creationId="{03C00A0F-C8A7-419E-9BA8-BA7BBF6595A1}"/>
          </ac:spMkLst>
        </pc:spChg>
      </pc:sldChg>
      <pc:sldChg chg="modSp mod">
        <pc:chgData name="정근채" userId="bf3f9740-ba12-4a95-bdcd-7a89d0b0b3a3" providerId="ADAL" clId="{402481EB-5C14-42C1-A776-3DBB28F77F3C}" dt="2022-04-06T02:36:28.217" v="887" actId="207"/>
        <pc:sldMkLst>
          <pc:docMk/>
          <pc:sldMk cId="169778389" sldId="373"/>
        </pc:sldMkLst>
        <pc:spChg chg="mod">
          <ac:chgData name="정근채" userId="bf3f9740-ba12-4a95-bdcd-7a89d0b0b3a3" providerId="ADAL" clId="{402481EB-5C14-42C1-A776-3DBB28F77F3C}" dt="2022-04-06T02:36:28.217" v="887" actId="207"/>
          <ac:spMkLst>
            <pc:docMk/>
            <pc:sldMk cId="169778389" sldId="373"/>
            <ac:spMk id="9" creationId="{03C00A0F-C8A7-419E-9BA8-BA7BBF6595A1}"/>
          </ac:spMkLst>
        </pc:spChg>
      </pc:sldChg>
      <pc:sldChg chg="addSp mod">
        <pc:chgData name="정근채" userId="bf3f9740-ba12-4a95-bdcd-7a89d0b0b3a3" providerId="ADAL" clId="{402481EB-5C14-42C1-A776-3DBB28F77F3C}" dt="2022-04-06T02:39:32.975" v="888" actId="11529"/>
        <pc:sldMkLst>
          <pc:docMk/>
          <pc:sldMk cId="1806788652" sldId="375"/>
        </pc:sldMkLst>
        <pc:spChg chg="add">
          <ac:chgData name="정근채" userId="bf3f9740-ba12-4a95-bdcd-7a89d0b0b3a3" providerId="ADAL" clId="{402481EB-5C14-42C1-A776-3DBB28F77F3C}" dt="2022-04-06T02:39:32.975" v="888" actId="11529"/>
          <ac:spMkLst>
            <pc:docMk/>
            <pc:sldMk cId="1806788652" sldId="375"/>
            <ac:spMk id="7" creationId="{DEF1BF7A-002B-42E9-A42D-281E482F941C}"/>
          </ac:spMkLst>
        </pc:spChg>
      </pc:sldChg>
      <pc:sldChg chg="addSp delSp modSp mod">
        <pc:chgData name="정근채" userId="bf3f9740-ba12-4a95-bdcd-7a89d0b0b3a3" providerId="ADAL" clId="{402481EB-5C14-42C1-A776-3DBB28F77F3C}" dt="2022-04-13T00:28:40.262" v="1499" actId="208"/>
        <pc:sldMkLst>
          <pc:docMk/>
          <pc:sldMk cId="4199690018" sldId="379"/>
        </pc:sldMkLst>
        <pc:spChg chg="add del">
          <ac:chgData name="정근채" userId="bf3f9740-ba12-4a95-bdcd-7a89d0b0b3a3" providerId="ADAL" clId="{402481EB-5C14-42C1-A776-3DBB28F77F3C}" dt="2022-04-13T00:28:13.154" v="1494" actId="11529"/>
          <ac:spMkLst>
            <pc:docMk/>
            <pc:sldMk cId="4199690018" sldId="379"/>
            <ac:spMk id="3" creationId="{A97A0A54-C86A-4E1E-B775-69945EFBC53D}"/>
          </ac:spMkLst>
        </pc:spChg>
        <pc:spChg chg="del">
          <ac:chgData name="정근채" userId="bf3f9740-ba12-4a95-bdcd-7a89d0b0b3a3" providerId="ADAL" clId="{402481EB-5C14-42C1-A776-3DBB28F77F3C}" dt="2022-04-13T00:26:04.877" v="1477" actId="478"/>
          <ac:spMkLst>
            <pc:docMk/>
            <pc:sldMk cId="4199690018" sldId="379"/>
            <ac:spMk id="5" creationId="{64303CD7-805A-4CE9-BA9B-6FB647F03F3E}"/>
          </ac:spMkLst>
        </pc:spChg>
        <pc:spChg chg="mod">
          <ac:chgData name="정근채" userId="bf3f9740-ba12-4a95-bdcd-7a89d0b0b3a3" providerId="ADAL" clId="{402481EB-5C14-42C1-A776-3DBB28F77F3C}" dt="2022-04-13T00:25:55.975" v="1476"/>
          <ac:spMkLst>
            <pc:docMk/>
            <pc:sldMk cId="4199690018" sldId="379"/>
            <ac:spMk id="8" creationId="{D2157578-EECF-4991-8289-6CD0B953E606}"/>
          </ac:spMkLst>
        </pc:spChg>
        <pc:spChg chg="mod">
          <ac:chgData name="정근채" userId="bf3f9740-ba12-4a95-bdcd-7a89d0b0b3a3" providerId="ADAL" clId="{402481EB-5C14-42C1-A776-3DBB28F77F3C}" dt="2022-04-13T00:25:55.975" v="1476"/>
          <ac:spMkLst>
            <pc:docMk/>
            <pc:sldMk cId="4199690018" sldId="379"/>
            <ac:spMk id="9" creationId="{2C9F3BAB-3FF4-42FB-B288-913AF549C2FD}"/>
          </ac:spMkLst>
        </pc:spChg>
        <pc:spChg chg="add del mod">
          <ac:chgData name="정근채" userId="bf3f9740-ba12-4a95-bdcd-7a89d0b0b3a3" providerId="ADAL" clId="{402481EB-5C14-42C1-A776-3DBB28F77F3C}" dt="2022-04-13T00:28:08.992" v="1489"/>
          <ac:spMkLst>
            <pc:docMk/>
            <pc:sldMk cId="4199690018" sldId="379"/>
            <ac:spMk id="10" creationId="{864DACE6-A137-411F-8C48-59736E6FCAF9}"/>
          </ac:spMkLst>
        </pc:spChg>
        <pc:spChg chg="mod">
          <ac:chgData name="정근채" userId="bf3f9740-ba12-4a95-bdcd-7a89d0b0b3a3" providerId="ADAL" clId="{402481EB-5C14-42C1-A776-3DBB28F77F3C}" dt="2022-04-13T00:26:12.300" v="1479" actId="1076"/>
          <ac:spMkLst>
            <pc:docMk/>
            <pc:sldMk cId="4199690018" sldId="379"/>
            <ac:spMk id="11" creationId="{B9E13935-ABD8-401F-91D9-8C9C0BFE57AA}"/>
          </ac:spMkLst>
        </pc:spChg>
        <pc:spChg chg="add mod">
          <ac:chgData name="정근채" userId="bf3f9740-ba12-4a95-bdcd-7a89d0b0b3a3" providerId="ADAL" clId="{402481EB-5C14-42C1-A776-3DBB28F77F3C}" dt="2022-04-13T00:28:40.262" v="1499" actId="208"/>
          <ac:spMkLst>
            <pc:docMk/>
            <pc:sldMk cId="4199690018" sldId="379"/>
            <ac:spMk id="13" creationId="{4CC4EFD6-905B-4F00-B5C0-EFFDBD58462F}"/>
          </ac:spMkLst>
        </pc:spChg>
        <pc:grpChg chg="add mod">
          <ac:chgData name="정근채" userId="bf3f9740-ba12-4a95-bdcd-7a89d0b0b3a3" providerId="ADAL" clId="{402481EB-5C14-42C1-A776-3DBB28F77F3C}" dt="2022-04-13T00:28:08.783" v="1488" actId="1076"/>
          <ac:grpSpMkLst>
            <pc:docMk/>
            <pc:sldMk cId="4199690018" sldId="379"/>
            <ac:grpSpMk id="7" creationId="{AF41F243-2113-47E4-A210-041622564443}"/>
          </ac:grpSpMkLst>
        </pc:grpChg>
        <pc:cxnChg chg="add del mod">
          <ac:chgData name="정근채" userId="bf3f9740-ba12-4a95-bdcd-7a89d0b0b3a3" providerId="ADAL" clId="{402481EB-5C14-42C1-A776-3DBB28F77F3C}" dt="2022-04-13T00:28:25.289" v="1498" actId="14100"/>
          <ac:cxnSpMkLst>
            <pc:docMk/>
            <pc:sldMk cId="4199690018" sldId="379"/>
            <ac:cxnSpMk id="12" creationId="{E1F3D751-2BB0-4C9F-89E9-B766972361A9}"/>
          </ac:cxnSpMkLst>
        </pc:cxnChg>
      </pc:sldChg>
      <pc:sldChg chg="modSp mod">
        <pc:chgData name="정근채" userId="bf3f9740-ba12-4a95-bdcd-7a89d0b0b3a3" providerId="ADAL" clId="{402481EB-5C14-42C1-A776-3DBB28F77F3C}" dt="2022-04-06T05:33:23.886" v="1263"/>
        <pc:sldMkLst>
          <pc:docMk/>
          <pc:sldMk cId="76155500" sldId="385"/>
        </pc:sldMkLst>
        <pc:spChg chg="mod">
          <ac:chgData name="정근채" userId="bf3f9740-ba12-4a95-bdcd-7a89d0b0b3a3" providerId="ADAL" clId="{402481EB-5C14-42C1-A776-3DBB28F77F3C}" dt="2022-04-06T05:33:23.886" v="1263"/>
          <ac:spMkLst>
            <pc:docMk/>
            <pc:sldMk cId="76155500" sldId="385"/>
            <ac:spMk id="10" creationId="{F49544E9-7114-462B-BA49-A283AC56C961}"/>
          </ac:spMkLst>
        </pc:spChg>
      </pc:sldChg>
      <pc:sldChg chg="addSp delSp modSp mod">
        <pc:chgData name="정근채" userId="bf3f9740-ba12-4a95-bdcd-7a89d0b0b3a3" providerId="ADAL" clId="{402481EB-5C14-42C1-A776-3DBB28F77F3C}" dt="2022-04-06T09:31:34.655" v="1475" actId="20577"/>
        <pc:sldMkLst>
          <pc:docMk/>
          <pc:sldMk cId="1664251190" sldId="386"/>
        </pc:sldMkLst>
        <pc:spChg chg="add mod">
          <ac:chgData name="정근채" userId="bf3f9740-ba12-4a95-bdcd-7a89d0b0b3a3" providerId="ADAL" clId="{402481EB-5C14-42C1-A776-3DBB28F77F3C}" dt="2022-04-06T05:42:53.516" v="1336" actId="20577"/>
          <ac:spMkLst>
            <pc:docMk/>
            <pc:sldMk cId="1664251190" sldId="386"/>
            <ac:spMk id="3" creationId="{C85858BA-B0CC-4028-9A38-ECB16CC950AE}"/>
          </ac:spMkLst>
        </pc:spChg>
        <pc:spChg chg="add mod">
          <ac:chgData name="정근채" userId="bf3f9740-ba12-4a95-bdcd-7a89d0b0b3a3" providerId="ADAL" clId="{402481EB-5C14-42C1-A776-3DBB28F77F3C}" dt="2022-04-06T05:19:02.730" v="979" actId="1038"/>
          <ac:spMkLst>
            <pc:docMk/>
            <pc:sldMk cId="1664251190" sldId="386"/>
            <ac:spMk id="8" creationId="{2BDCFFAD-87DC-4073-A188-5E9EC5F2C34A}"/>
          </ac:spMkLst>
        </pc:spChg>
        <pc:spChg chg="add mod">
          <ac:chgData name="정근채" userId="bf3f9740-ba12-4a95-bdcd-7a89d0b0b3a3" providerId="ADAL" clId="{402481EB-5C14-42C1-A776-3DBB28F77F3C}" dt="2022-04-06T05:19:13.485" v="983" actId="1037"/>
          <ac:spMkLst>
            <pc:docMk/>
            <pc:sldMk cId="1664251190" sldId="386"/>
            <ac:spMk id="9" creationId="{28E69F43-E69B-4026-A05C-C0C172E43F87}"/>
          </ac:spMkLst>
        </pc:spChg>
        <pc:spChg chg="mod">
          <ac:chgData name="정근채" userId="bf3f9740-ba12-4a95-bdcd-7a89d0b0b3a3" providerId="ADAL" clId="{402481EB-5C14-42C1-A776-3DBB28F77F3C}" dt="2022-04-06T09:31:34.655" v="1475" actId="20577"/>
          <ac:spMkLst>
            <pc:docMk/>
            <pc:sldMk cId="1664251190" sldId="386"/>
            <ac:spMk id="10" creationId="{F49544E9-7114-462B-BA49-A283AC56C961}"/>
          </ac:spMkLst>
        </pc:spChg>
        <pc:spChg chg="add del mod">
          <ac:chgData name="정근채" userId="bf3f9740-ba12-4a95-bdcd-7a89d0b0b3a3" providerId="ADAL" clId="{402481EB-5C14-42C1-A776-3DBB28F77F3C}" dt="2022-04-06T05:25:39.888" v="1112" actId="478"/>
          <ac:spMkLst>
            <pc:docMk/>
            <pc:sldMk cId="1664251190" sldId="386"/>
            <ac:spMk id="11" creationId="{92C351E8-3EA0-472B-A51C-712FBC0F558B}"/>
          </ac:spMkLst>
        </pc:spChg>
        <pc:spChg chg="add del mod">
          <ac:chgData name="정근채" userId="bf3f9740-ba12-4a95-bdcd-7a89d0b0b3a3" providerId="ADAL" clId="{402481EB-5C14-42C1-A776-3DBB28F77F3C}" dt="2022-04-06T05:25:39.888" v="1112" actId="478"/>
          <ac:spMkLst>
            <pc:docMk/>
            <pc:sldMk cId="1664251190" sldId="386"/>
            <ac:spMk id="12" creationId="{7E09AC15-C3C3-4EE2-AFF3-DEC95B7A120F}"/>
          </ac:spMkLst>
        </pc:spChg>
        <pc:spChg chg="add del mod">
          <ac:chgData name="정근채" userId="bf3f9740-ba12-4a95-bdcd-7a89d0b0b3a3" providerId="ADAL" clId="{402481EB-5C14-42C1-A776-3DBB28F77F3C}" dt="2022-04-06T05:25:39.888" v="1112" actId="478"/>
          <ac:spMkLst>
            <pc:docMk/>
            <pc:sldMk cId="1664251190" sldId="386"/>
            <ac:spMk id="13" creationId="{F848F836-DCD7-4CFB-96EC-6CAC04886768}"/>
          </ac:spMkLst>
        </pc:spChg>
        <pc:spChg chg="add mod">
          <ac:chgData name="정근채" userId="bf3f9740-ba12-4a95-bdcd-7a89d0b0b3a3" providerId="ADAL" clId="{402481EB-5C14-42C1-A776-3DBB28F77F3C}" dt="2022-04-06T05:22:39.366" v="1026" actId="571"/>
          <ac:spMkLst>
            <pc:docMk/>
            <pc:sldMk cId="1664251190" sldId="386"/>
            <ac:spMk id="15" creationId="{AA50CE36-0AE0-4495-B04F-F774223CC61A}"/>
          </ac:spMkLst>
        </pc:spChg>
        <pc:spChg chg="add mod">
          <ac:chgData name="정근채" userId="bf3f9740-ba12-4a95-bdcd-7a89d0b0b3a3" providerId="ADAL" clId="{402481EB-5C14-42C1-A776-3DBB28F77F3C}" dt="2022-04-06T05:23:36.358" v="1085" actId="1076"/>
          <ac:spMkLst>
            <pc:docMk/>
            <pc:sldMk cId="1664251190" sldId="386"/>
            <ac:spMk id="16" creationId="{13181ECD-8B58-481D-A11D-4858CF59490A}"/>
          </ac:spMkLst>
        </pc:spChg>
        <pc:spChg chg="add mod">
          <ac:chgData name="정근채" userId="bf3f9740-ba12-4a95-bdcd-7a89d0b0b3a3" providerId="ADAL" clId="{402481EB-5C14-42C1-A776-3DBB28F77F3C}" dt="2022-04-06T05:24:33.361" v="1103" actId="20577"/>
          <ac:spMkLst>
            <pc:docMk/>
            <pc:sldMk cId="1664251190" sldId="386"/>
            <ac:spMk id="17" creationId="{62ED4337-1075-4529-A478-3A404AA4B0BA}"/>
          </ac:spMkLst>
        </pc:spChg>
        <pc:spChg chg="add del mod">
          <ac:chgData name="정근채" userId="bf3f9740-ba12-4a95-bdcd-7a89d0b0b3a3" providerId="ADAL" clId="{402481EB-5C14-42C1-A776-3DBB28F77F3C}" dt="2022-04-06T05:25:00.351" v="1106" actId="478"/>
          <ac:spMkLst>
            <pc:docMk/>
            <pc:sldMk cId="1664251190" sldId="386"/>
            <ac:spMk id="18" creationId="{E81ED94E-EEBA-412D-BFE8-00420123D3A0}"/>
          </ac:spMkLst>
        </pc:spChg>
        <pc:spChg chg="add mod">
          <ac:chgData name="정근채" userId="bf3f9740-ba12-4a95-bdcd-7a89d0b0b3a3" providerId="ADAL" clId="{402481EB-5C14-42C1-A776-3DBB28F77F3C}" dt="2022-04-06T05:25:04.824" v="1107" actId="571"/>
          <ac:spMkLst>
            <pc:docMk/>
            <pc:sldMk cId="1664251190" sldId="386"/>
            <ac:spMk id="19" creationId="{0266EE56-DBCA-4549-8D22-E0C1D6D3CE3A}"/>
          </ac:spMkLst>
        </pc:spChg>
        <pc:spChg chg="add mod">
          <ac:chgData name="정근채" userId="bf3f9740-ba12-4a95-bdcd-7a89d0b0b3a3" providerId="ADAL" clId="{402481EB-5C14-42C1-A776-3DBB28F77F3C}" dt="2022-04-06T05:25:43.075" v="1113" actId="6549"/>
          <ac:spMkLst>
            <pc:docMk/>
            <pc:sldMk cId="1664251190" sldId="386"/>
            <ac:spMk id="20" creationId="{B8618EC9-E016-44CA-972F-58C9E9A9520B}"/>
          </ac:spMkLst>
        </pc:spChg>
        <pc:spChg chg="add mod">
          <ac:chgData name="정근채" userId="bf3f9740-ba12-4a95-bdcd-7a89d0b0b3a3" providerId="ADAL" clId="{402481EB-5C14-42C1-A776-3DBB28F77F3C}" dt="2022-04-06T05:25:47.356" v="1115" actId="6549"/>
          <ac:spMkLst>
            <pc:docMk/>
            <pc:sldMk cId="1664251190" sldId="386"/>
            <ac:spMk id="21" creationId="{B421039B-9361-4BFA-AE63-F7CA8CCECE40}"/>
          </ac:spMkLst>
        </pc:spChg>
        <pc:spChg chg="add del mod">
          <ac:chgData name="정근채" userId="bf3f9740-ba12-4a95-bdcd-7a89d0b0b3a3" providerId="ADAL" clId="{402481EB-5C14-42C1-A776-3DBB28F77F3C}" dt="2022-04-06T05:25:34.242" v="1111" actId="478"/>
          <ac:spMkLst>
            <pc:docMk/>
            <pc:sldMk cId="1664251190" sldId="386"/>
            <ac:spMk id="22" creationId="{2C88735C-1347-4D48-A72D-D4D0646E6906}"/>
          </ac:spMkLst>
        </pc:spChg>
        <pc:cxnChg chg="add mod">
          <ac:chgData name="정근채" userId="bf3f9740-ba12-4a95-bdcd-7a89d0b0b3a3" providerId="ADAL" clId="{402481EB-5C14-42C1-A776-3DBB28F77F3C}" dt="2022-04-06T05:22:00.100" v="1005" actId="692"/>
          <ac:cxnSpMkLst>
            <pc:docMk/>
            <pc:sldMk cId="1664251190" sldId="386"/>
            <ac:cxnSpMk id="14" creationId="{7BEE49FF-1824-4C29-9F66-0445DB4CE1DE}"/>
          </ac:cxnSpMkLst>
        </pc:cxnChg>
      </pc:sldChg>
      <pc:sldChg chg="addSp mod">
        <pc:chgData name="정근채" userId="bf3f9740-ba12-4a95-bdcd-7a89d0b0b3a3" providerId="ADAL" clId="{402481EB-5C14-42C1-A776-3DBB28F77F3C}" dt="2022-04-06T05:07:48.190" v="889" actId="11529"/>
        <pc:sldMkLst>
          <pc:docMk/>
          <pc:sldMk cId="1523224006" sldId="388"/>
        </pc:sldMkLst>
        <pc:spChg chg="add">
          <ac:chgData name="정근채" userId="bf3f9740-ba12-4a95-bdcd-7a89d0b0b3a3" providerId="ADAL" clId="{402481EB-5C14-42C1-A776-3DBB28F77F3C}" dt="2022-04-06T05:07:48.190" v="889" actId="11529"/>
          <ac:spMkLst>
            <pc:docMk/>
            <pc:sldMk cId="1523224006" sldId="388"/>
            <ac:spMk id="2" creationId="{E056B097-1861-4C5E-902D-B69A5DCAD11F}"/>
          </ac:spMkLst>
        </pc:spChg>
      </pc:sldChg>
      <pc:sldChg chg="addSp modSp mod">
        <pc:chgData name="정근채" userId="bf3f9740-ba12-4a95-bdcd-7a89d0b0b3a3" providerId="ADAL" clId="{402481EB-5C14-42C1-A776-3DBB28F77F3C}" dt="2022-04-06T05:28:19.356" v="1132" actId="1035"/>
        <pc:sldMkLst>
          <pc:docMk/>
          <pc:sldMk cId="1577023293" sldId="389"/>
        </pc:sldMkLst>
        <pc:spChg chg="add mod">
          <ac:chgData name="정근채" userId="bf3f9740-ba12-4a95-bdcd-7a89d0b0b3a3" providerId="ADAL" clId="{402481EB-5C14-42C1-A776-3DBB28F77F3C}" dt="2022-04-06T05:26:37.602" v="1119" actId="1035"/>
          <ac:spMkLst>
            <pc:docMk/>
            <pc:sldMk cId="1577023293" sldId="389"/>
            <ac:spMk id="7" creationId="{4CD86C9C-0B2E-4C52-BA9D-C1673A71F4F6}"/>
          </ac:spMkLst>
        </pc:spChg>
        <pc:spChg chg="add mod">
          <ac:chgData name="정근채" userId="bf3f9740-ba12-4a95-bdcd-7a89d0b0b3a3" providerId="ADAL" clId="{402481EB-5C14-42C1-A776-3DBB28F77F3C}" dt="2022-04-06T05:27:43.544" v="1121" actId="571"/>
          <ac:spMkLst>
            <pc:docMk/>
            <pc:sldMk cId="1577023293" sldId="389"/>
            <ac:spMk id="9" creationId="{4FD25B7E-AAA0-4089-AB2A-CE9071C05273}"/>
          </ac:spMkLst>
        </pc:spChg>
        <pc:spChg chg="add mod">
          <ac:chgData name="정근채" userId="bf3f9740-ba12-4a95-bdcd-7a89d0b0b3a3" providerId="ADAL" clId="{402481EB-5C14-42C1-A776-3DBB28F77F3C}" dt="2022-04-06T05:27:59.988" v="1125" actId="1038"/>
          <ac:spMkLst>
            <pc:docMk/>
            <pc:sldMk cId="1577023293" sldId="389"/>
            <ac:spMk id="11" creationId="{10E8C491-B4CC-4A04-A6CD-54B509D2DE86}"/>
          </ac:spMkLst>
        </pc:spChg>
        <pc:spChg chg="add mod">
          <ac:chgData name="정근채" userId="bf3f9740-ba12-4a95-bdcd-7a89d0b0b3a3" providerId="ADAL" clId="{402481EB-5C14-42C1-A776-3DBB28F77F3C}" dt="2022-04-06T05:28:19.356" v="1132" actId="1035"/>
          <ac:spMkLst>
            <pc:docMk/>
            <pc:sldMk cId="1577023293" sldId="389"/>
            <ac:spMk id="12" creationId="{C8C2A554-17A4-458A-B257-DF0A0C8624B9}"/>
          </ac:spMkLst>
        </pc:spChg>
        <pc:picChg chg="mod">
          <ac:chgData name="정근채" userId="bf3f9740-ba12-4a95-bdcd-7a89d0b0b3a3" providerId="ADAL" clId="{402481EB-5C14-42C1-A776-3DBB28F77F3C}" dt="2022-04-06T05:28:14.234" v="1128" actId="1076"/>
          <ac:picMkLst>
            <pc:docMk/>
            <pc:sldMk cId="1577023293" sldId="389"/>
            <ac:picMk id="6" creationId="{BA3396DB-797F-4FDA-ADE0-7FB44E36F84F}"/>
          </ac:picMkLst>
        </pc:picChg>
        <pc:picChg chg="add mod">
          <ac:chgData name="정근채" userId="bf3f9740-ba12-4a95-bdcd-7a89d0b0b3a3" providerId="ADAL" clId="{402481EB-5C14-42C1-A776-3DBB28F77F3C}" dt="2022-04-06T05:27:43.544" v="1121" actId="571"/>
          <ac:picMkLst>
            <pc:docMk/>
            <pc:sldMk cId="1577023293" sldId="389"/>
            <ac:picMk id="8" creationId="{63810D20-51F8-41B5-95A6-AF97CC72A9F2}"/>
          </ac:picMkLst>
        </pc:picChg>
      </pc:sldChg>
      <pc:sldChg chg="modSp mod">
        <pc:chgData name="정근채" userId="bf3f9740-ba12-4a95-bdcd-7a89d0b0b3a3" providerId="ADAL" clId="{402481EB-5C14-42C1-A776-3DBB28F77F3C}" dt="2022-04-06T05:42:03.649" v="1321" actId="1076"/>
        <pc:sldMkLst>
          <pc:docMk/>
          <pc:sldMk cId="1827714357" sldId="390"/>
        </pc:sldMkLst>
        <pc:spChg chg="mod">
          <ac:chgData name="정근채" userId="bf3f9740-ba12-4a95-bdcd-7a89d0b0b3a3" providerId="ADAL" clId="{402481EB-5C14-42C1-A776-3DBB28F77F3C}" dt="2022-04-06T05:41:58.566" v="1320" actId="6549"/>
          <ac:spMkLst>
            <pc:docMk/>
            <pc:sldMk cId="1827714357" sldId="390"/>
            <ac:spMk id="10" creationId="{F49544E9-7114-462B-BA49-A283AC56C961}"/>
          </ac:spMkLst>
        </pc:spChg>
        <pc:picChg chg="mod">
          <ac:chgData name="정근채" userId="bf3f9740-ba12-4a95-bdcd-7a89d0b0b3a3" providerId="ADAL" clId="{402481EB-5C14-42C1-A776-3DBB28F77F3C}" dt="2022-04-06T05:42:03.649" v="1321" actId="1076"/>
          <ac:picMkLst>
            <pc:docMk/>
            <pc:sldMk cId="1827714357" sldId="390"/>
            <ac:picMk id="7" creationId="{BF11434E-362B-4E88-BA79-620029FCC6D4}"/>
          </ac:picMkLst>
        </pc:picChg>
      </pc:sldChg>
      <pc:sldChg chg="modSp mod">
        <pc:chgData name="정근채" userId="bf3f9740-ba12-4a95-bdcd-7a89d0b0b3a3" providerId="ADAL" clId="{402481EB-5C14-42C1-A776-3DBB28F77F3C}" dt="2022-04-06T09:30:30.249" v="1474" actId="20577"/>
        <pc:sldMkLst>
          <pc:docMk/>
          <pc:sldMk cId="1189647511" sldId="391"/>
        </pc:sldMkLst>
        <pc:spChg chg="mod">
          <ac:chgData name="정근채" userId="bf3f9740-ba12-4a95-bdcd-7a89d0b0b3a3" providerId="ADAL" clId="{402481EB-5C14-42C1-A776-3DBB28F77F3C}" dt="2022-04-06T09:30:30.249" v="1474" actId="20577"/>
          <ac:spMkLst>
            <pc:docMk/>
            <pc:sldMk cId="1189647511" sldId="391"/>
            <ac:spMk id="10" creationId="{F49544E9-7114-462B-BA49-A283AC56C961}"/>
          </ac:spMkLst>
        </pc:spChg>
      </pc:sldChg>
      <pc:sldChg chg="modSp mod">
        <pc:chgData name="정근채" userId="bf3f9740-ba12-4a95-bdcd-7a89d0b0b3a3" providerId="ADAL" clId="{402481EB-5C14-42C1-A776-3DBB28F77F3C}" dt="2022-04-06T00:40:41.242" v="613" actId="207"/>
        <pc:sldMkLst>
          <pc:docMk/>
          <pc:sldMk cId="2834491574" sldId="395"/>
        </pc:sldMkLst>
        <pc:spChg chg="mod">
          <ac:chgData name="정근채" userId="bf3f9740-ba12-4a95-bdcd-7a89d0b0b3a3" providerId="ADAL" clId="{402481EB-5C14-42C1-A776-3DBB28F77F3C}" dt="2022-04-06T00:40:41.242" v="613" actId="207"/>
          <ac:spMkLst>
            <pc:docMk/>
            <pc:sldMk cId="2834491574" sldId="395"/>
            <ac:spMk id="9" creationId="{8338F06D-233F-484D-88A0-BF25D921F587}"/>
          </ac:spMkLst>
        </pc:spChg>
      </pc:sldChg>
      <pc:sldChg chg="addSp delSp modSp add mod">
        <pc:chgData name="정근채" userId="bf3f9740-ba12-4a95-bdcd-7a89d0b0b3a3" providerId="ADAL" clId="{402481EB-5C14-42C1-A776-3DBB28F77F3C}" dt="2022-04-06T09:30:13.632" v="1465" actId="1076"/>
        <pc:sldMkLst>
          <pc:docMk/>
          <pc:sldMk cId="2171559856" sldId="396"/>
        </pc:sldMkLst>
        <pc:spChg chg="mod">
          <ac:chgData name="정근채" userId="bf3f9740-ba12-4a95-bdcd-7a89d0b0b3a3" providerId="ADAL" clId="{402481EB-5C14-42C1-A776-3DBB28F77F3C}" dt="2022-04-06T09:29:40.584" v="1460"/>
          <ac:spMkLst>
            <pc:docMk/>
            <pc:sldMk cId="2171559856" sldId="396"/>
            <ac:spMk id="10" creationId="{F49544E9-7114-462B-BA49-A283AC56C961}"/>
          </ac:spMkLst>
        </pc:spChg>
        <pc:picChg chg="del">
          <ac:chgData name="정근채" userId="bf3f9740-ba12-4a95-bdcd-7a89d0b0b3a3" providerId="ADAL" clId="{402481EB-5C14-42C1-A776-3DBB28F77F3C}" dt="2022-04-06T09:29:16.187" v="1454" actId="478"/>
          <ac:picMkLst>
            <pc:docMk/>
            <pc:sldMk cId="2171559856" sldId="396"/>
            <ac:picMk id="6" creationId="{6EB0D160-4A0A-415C-B86E-5BC536FCC015}"/>
          </ac:picMkLst>
        </pc:picChg>
        <pc:picChg chg="add mod modCrop">
          <ac:chgData name="정근채" userId="bf3f9740-ba12-4a95-bdcd-7a89d0b0b3a3" providerId="ADAL" clId="{402481EB-5C14-42C1-A776-3DBB28F77F3C}" dt="2022-04-06T09:30:13.632" v="1465" actId="1076"/>
          <ac:picMkLst>
            <pc:docMk/>
            <pc:sldMk cId="2171559856" sldId="396"/>
            <ac:picMk id="7" creationId="{AABA93CC-3F41-4DBE-A448-C809CDD1D27F}"/>
          </ac:picMkLst>
        </pc:picChg>
      </pc:sldChg>
    </pc:docChg>
  </pc:docChgLst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  <pc:docChgLst>
    <pc:chgData name="정근채" userId="bf3f9740-ba12-4a95-bdcd-7a89d0b0b3a3" providerId="ADAL" clId="{1D61FDBF-F6EC-4810-AA6C-D8FB9EF43C67}"/>
    <pc:docChg chg="undo redo custSel addSld delSld modSld">
      <pc:chgData name="정근채" userId="bf3f9740-ba12-4a95-bdcd-7a89d0b0b3a3" providerId="ADAL" clId="{1D61FDBF-F6EC-4810-AA6C-D8FB9EF43C67}" dt="2021-10-28T08:18:28.214" v="1309" actId="108"/>
      <pc:docMkLst>
        <pc:docMk/>
      </pc:docMkLst>
      <pc:sldChg chg="modSp mod">
        <pc:chgData name="정근채" userId="bf3f9740-ba12-4a95-bdcd-7a89d0b0b3a3" providerId="ADAL" clId="{1D61FDBF-F6EC-4810-AA6C-D8FB9EF43C67}" dt="2021-10-28T00:35:39.291" v="9"/>
        <pc:sldMkLst>
          <pc:docMk/>
          <pc:sldMk cId="1210531712" sldId="256"/>
        </pc:sldMkLst>
        <pc:spChg chg="mod">
          <ac:chgData name="정근채" userId="bf3f9740-ba12-4a95-bdcd-7a89d0b0b3a3" providerId="ADAL" clId="{1D61FDBF-F6EC-4810-AA6C-D8FB9EF43C67}" dt="2021-10-28T00:35:33.851" v="5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D61FDBF-F6EC-4810-AA6C-D8FB9EF43C67}" dt="2021-10-28T00:35:39.291" v="9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1D61FDBF-F6EC-4810-AA6C-D8FB9EF43C67}" dt="2021-10-28T00:35:50.661" v="11" actId="207"/>
        <pc:sldMkLst>
          <pc:docMk/>
          <pc:sldMk cId="2400768863" sldId="276"/>
        </pc:sldMkLst>
        <pc:spChg chg="mod">
          <ac:chgData name="정근채" userId="bf3f9740-ba12-4a95-bdcd-7a89d0b0b3a3" providerId="ADAL" clId="{1D61FDBF-F6EC-4810-AA6C-D8FB9EF43C67}" dt="2021-10-28T00:35:50.661" v="1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1D61FDBF-F6EC-4810-AA6C-D8FB9EF43C67}" dt="2021-10-28T00:47:25.358" v="69"/>
        <pc:sldMkLst>
          <pc:docMk/>
          <pc:sldMk cId="3405670891" sldId="278"/>
        </pc:sldMkLst>
        <pc:spChg chg="mod">
          <ac:chgData name="정근채" userId="bf3f9740-ba12-4a95-bdcd-7a89d0b0b3a3" providerId="ADAL" clId="{1D61FDBF-F6EC-4810-AA6C-D8FB9EF43C67}" dt="2021-10-28T00:37:34.669" v="2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47:25.358" v="6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37:14.886" v="1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823378728" sldId="279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49835259" sldId="280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147795416" sldId="281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703282430" sldId="282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38741994" sldId="283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749210264" sldId="284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94789952" sldId="285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610310645" sldId="286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119770812" sldId="287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2651780136" sldId="288"/>
        </pc:sldMkLst>
      </pc:sldChg>
      <pc:sldChg chg="modSp add mod">
        <pc:chgData name="정근채" userId="bf3f9740-ba12-4a95-bdcd-7a89d0b0b3a3" providerId="ADAL" clId="{1D61FDBF-F6EC-4810-AA6C-D8FB9EF43C67}" dt="2021-10-28T00:57:44.684" v="189" actId="6549"/>
        <pc:sldMkLst>
          <pc:docMk/>
          <pc:sldMk cId="2467649439" sldId="289"/>
        </pc:sldMkLst>
        <pc:spChg chg="mod">
          <ac:chgData name="정근채" userId="bf3f9740-ba12-4a95-bdcd-7a89d0b0b3a3" providerId="ADAL" clId="{1D61FDBF-F6EC-4810-AA6C-D8FB9EF43C67}" dt="2021-10-28T00:47:51.110" v="77"/>
          <ac:spMkLst>
            <pc:docMk/>
            <pc:sldMk cId="2467649439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57:44.684" v="189" actId="6549"/>
          <ac:spMkLst>
            <pc:docMk/>
            <pc:sldMk cId="2467649439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47:43.285" v="74"/>
          <ac:spMkLst>
            <pc:docMk/>
            <pc:sldMk cId="2467649439" sldId="28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4:50.469" v="434" actId="20577"/>
        <pc:sldMkLst>
          <pc:docMk/>
          <pc:sldMk cId="738599219" sldId="290"/>
        </pc:sldMkLst>
        <pc:spChg chg="mod">
          <ac:chgData name="정근채" userId="bf3f9740-ba12-4a95-bdcd-7a89d0b0b3a3" providerId="ADAL" clId="{1D61FDBF-F6EC-4810-AA6C-D8FB9EF43C67}" dt="2021-10-28T00:59:03.860" v="198"/>
          <ac:spMkLst>
            <pc:docMk/>
            <pc:sldMk cId="738599219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4:50.469" v="434" actId="20577"/>
          <ac:spMkLst>
            <pc:docMk/>
            <pc:sldMk cId="738599219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58:59.516" v="195"/>
          <ac:spMkLst>
            <pc:docMk/>
            <pc:sldMk cId="738599219" sldId="29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6:04.566" v="439" actId="20577"/>
        <pc:sldMkLst>
          <pc:docMk/>
          <pc:sldMk cId="4180677447" sldId="291"/>
        </pc:sldMkLst>
        <pc:spChg chg="mod">
          <ac:chgData name="정근채" userId="bf3f9740-ba12-4a95-bdcd-7a89d0b0b3a3" providerId="ADAL" clId="{1D61FDBF-F6EC-4810-AA6C-D8FB9EF43C67}" dt="2021-10-28T01:10:28.255" v="348"/>
          <ac:spMkLst>
            <pc:docMk/>
            <pc:sldMk cId="418067744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6:04.566" v="439" actId="20577"/>
          <ac:spMkLst>
            <pc:docMk/>
            <pc:sldMk cId="418067744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0:21.663" v="345"/>
          <ac:spMkLst>
            <pc:docMk/>
            <pc:sldMk cId="4180677447" sldId="29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32:57.043" v="583"/>
        <pc:sldMkLst>
          <pc:docMk/>
          <pc:sldMk cId="52574373" sldId="292"/>
        </pc:sldMkLst>
        <pc:spChg chg="mod">
          <ac:chgData name="정근채" userId="bf3f9740-ba12-4a95-bdcd-7a89d0b0b3a3" providerId="ADAL" clId="{1D61FDBF-F6EC-4810-AA6C-D8FB9EF43C67}" dt="2021-10-28T01:16:38.185" v="447"/>
          <ac:spMkLst>
            <pc:docMk/>
            <pc:sldMk cId="52574373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32:57.043" v="583"/>
          <ac:spMkLst>
            <pc:docMk/>
            <pc:sldMk cId="52574373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6:34.426" v="444"/>
          <ac:spMkLst>
            <pc:docMk/>
            <pc:sldMk cId="52574373" sldId="29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40:46.459" v="706" actId="207"/>
        <pc:sldMkLst>
          <pc:docMk/>
          <pc:sldMk cId="1189190789" sldId="293"/>
        </pc:sldMkLst>
        <pc:spChg chg="mod">
          <ac:chgData name="정근채" userId="bf3f9740-ba12-4a95-bdcd-7a89d0b0b3a3" providerId="ADAL" clId="{1D61FDBF-F6EC-4810-AA6C-D8FB9EF43C67}" dt="2021-10-28T01:34:13.926" v="605"/>
          <ac:spMkLst>
            <pc:docMk/>
            <pc:sldMk cId="1189190789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40:46.459" v="706" actId="207"/>
          <ac:spMkLst>
            <pc:docMk/>
            <pc:sldMk cId="1189190789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34:09.199" v="602" actId="20577"/>
          <ac:spMkLst>
            <pc:docMk/>
            <pc:sldMk cId="1189190789" sldId="29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50:48.574" v="807" actId="207"/>
        <pc:sldMkLst>
          <pc:docMk/>
          <pc:sldMk cId="4196531178" sldId="294"/>
        </pc:sldMkLst>
        <pc:spChg chg="mod">
          <ac:chgData name="정근채" userId="bf3f9740-ba12-4a95-bdcd-7a89d0b0b3a3" providerId="ADAL" clId="{1D61FDBF-F6EC-4810-AA6C-D8FB9EF43C67}" dt="2021-10-28T01:44:54.688" v="721"/>
          <ac:spMkLst>
            <pc:docMk/>
            <pc:sldMk cId="4196531178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50:48.574" v="807" actId="207"/>
          <ac:spMkLst>
            <pc:docMk/>
            <pc:sldMk cId="4196531178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44:49.961" v="718"/>
          <ac:spMkLst>
            <pc:docMk/>
            <pc:sldMk cId="4196531178" sldId="294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8:11:56.210" v="1160"/>
        <pc:sldMkLst>
          <pc:docMk/>
          <pc:sldMk cId="2287707785" sldId="295"/>
        </pc:sldMkLst>
        <pc:spChg chg="mod">
          <ac:chgData name="정근채" userId="bf3f9740-ba12-4a95-bdcd-7a89d0b0b3a3" providerId="ADAL" clId="{1D61FDBF-F6EC-4810-AA6C-D8FB9EF43C67}" dt="2021-10-28T01:51:09.230" v="815"/>
          <ac:spMkLst>
            <pc:docMk/>
            <pc:sldMk cId="2287707785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1:56.210" v="1160"/>
          <ac:spMkLst>
            <pc:docMk/>
            <pc:sldMk cId="2287707785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51:05.582" v="812"/>
          <ac:spMkLst>
            <pc:docMk/>
            <pc:sldMk cId="2287707785" sldId="295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7:45:42.845" v="897" actId="207"/>
        <pc:sldMkLst>
          <pc:docMk/>
          <pc:sldMk cId="2907188178" sldId="296"/>
        </pc:sldMkLst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2" creationId="{CA07A63C-A246-4F8F-8A5A-7141AB85F430}"/>
          </ac:spMkLst>
        </pc:spChg>
        <pc:spChg chg="add del mod">
          <ac:chgData name="정근채" userId="bf3f9740-ba12-4a95-bdcd-7a89d0b0b3a3" providerId="ADAL" clId="{1D61FDBF-F6EC-4810-AA6C-D8FB9EF43C67}" dt="2021-10-28T07:45:42.845" v="897" actId="207"/>
          <ac:spMkLst>
            <pc:docMk/>
            <pc:sldMk cId="2907188178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5" creationId="{864FABE7-5D73-4BB8-8C5F-49D50641504A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7" creationId="{3A084A58-A52C-418F-B9D9-AC49BFD5F932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9" creationId="{AEFEA4D6-7F61-41E5-8C5F-E6C58B3985B7}"/>
          </ac:spMkLst>
        </pc:spChg>
        <pc:spChg chg="add mod">
          <ac:chgData name="정근채" userId="bf3f9740-ba12-4a95-bdcd-7a89d0b0b3a3" providerId="ADAL" clId="{1D61FDBF-F6EC-4810-AA6C-D8FB9EF43C67}" dt="2021-10-28T07:43:11.299" v="870"/>
          <ac:spMkLst>
            <pc:docMk/>
            <pc:sldMk cId="2907188178" sldId="296"/>
            <ac:spMk id="11" creationId="{146984C2-035B-4E92-B13A-75C592D62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8:00:02.015" v="925" actId="1076"/>
        <pc:sldMkLst>
          <pc:docMk/>
          <pc:sldMk cId="1439234247" sldId="297"/>
        </pc:sldMkLst>
        <pc:spChg chg="del">
          <ac:chgData name="정근채" userId="bf3f9740-ba12-4a95-bdcd-7a89d0b0b3a3" providerId="ADAL" clId="{1D61FDBF-F6EC-4810-AA6C-D8FB9EF43C67}" dt="2021-10-28T07:45:52.410" v="899" actId="478"/>
          <ac:spMkLst>
            <pc:docMk/>
            <pc:sldMk cId="1439234247" sldId="297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5:53.246" v="900" actId="478"/>
          <ac:spMkLst>
            <pc:docMk/>
            <pc:sldMk cId="1439234247" sldId="297"/>
            <ac:spMk id="5" creationId="{585B5291-B589-4A4D-B4F7-01050B3D4C11}"/>
          </ac:spMkLst>
        </pc:spChg>
        <pc:spChg chg="mod">
          <ac:chgData name="정근채" userId="bf3f9740-ba12-4a95-bdcd-7a89d0b0b3a3" providerId="ADAL" clId="{1D61FDBF-F6EC-4810-AA6C-D8FB9EF43C67}" dt="2021-10-28T07:59:32.860" v="922"/>
          <ac:spMkLst>
            <pc:docMk/>
            <pc:sldMk cId="1439234247" sldId="297"/>
            <ac:spMk id="11" creationId="{146984C2-035B-4E92-B13A-75C592D6204A}"/>
          </ac:spMkLst>
        </pc:spChg>
        <pc:picChg chg="add del mod">
          <ac:chgData name="정근채" userId="bf3f9740-ba12-4a95-bdcd-7a89d0b0b3a3" providerId="ADAL" clId="{1D61FDBF-F6EC-4810-AA6C-D8FB9EF43C67}" dt="2021-10-28T07:47:27.355" v="907" actId="478"/>
          <ac:picMkLst>
            <pc:docMk/>
            <pc:sldMk cId="1439234247" sldId="297"/>
            <ac:picMk id="7" creationId="{475970E0-9990-4579-9174-CB8E7F9B70EC}"/>
          </ac:picMkLst>
        </pc:picChg>
        <pc:picChg chg="add mod modCrop">
          <ac:chgData name="정근채" userId="bf3f9740-ba12-4a95-bdcd-7a89d0b0b3a3" providerId="ADAL" clId="{1D61FDBF-F6EC-4810-AA6C-D8FB9EF43C67}" dt="2021-10-28T08:00:02.015" v="925" actId="1076"/>
          <ac:picMkLst>
            <pc:docMk/>
            <pc:sldMk cId="1439234247" sldId="297"/>
            <ac:picMk id="9" creationId="{895546D5-3F1C-4127-ABE6-91BF2BD71CB4}"/>
          </ac:picMkLst>
        </pc:picChg>
      </pc:sldChg>
      <pc:sldChg chg="modSp add mod">
        <pc:chgData name="정근채" userId="bf3f9740-ba12-4a95-bdcd-7a89d0b0b3a3" providerId="ADAL" clId="{1D61FDBF-F6EC-4810-AA6C-D8FB9EF43C67}" dt="2021-10-28T08:18:28.214" v="1309" actId="108"/>
        <pc:sldMkLst>
          <pc:docMk/>
          <pc:sldMk cId="657307462" sldId="298"/>
        </pc:sldMkLst>
        <pc:spChg chg="mod">
          <ac:chgData name="정근채" userId="bf3f9740-ba12-4a95-bdcd-7a89d0b0b3a3" providerId="ADAL" clId="{1D61FDBF-F6EC-4810-AA6C-D8FB9EF43C67}" dt="2021-10-28T08:13:28.285" v="1170"/>
          <ac:spMkLst>
            <pc:docMk/>
            <pc:sldMk cId="657307462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8:28.214" v="1309" actId="108"/>
          <ac:spMkLst>
            <pc:docMk/>
            <pc:sldMk cId="657307462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8:13:14.806" v="1167" actId="20577"/>
          <ac:spMkLst>
            <pc:docMk/>
            <pc:sldMk cId="657307462" sldId="298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6C9D0A3F-032D-4D73-AE51-E9182C86C4E1}"/>
    <pc:docChg chg="undo redo custSel addSld delSld modSld modMainMaster">
      <pc:chgData name="정근채" userId="bf3f9740-ba12-4a95-bdcd-7a89d0b0b3a3" providerId="ADAL" clId="{6C9D0A3F-032D-4D73-AE51-E9182C86C4E1}" dt="2021-10-27T08:36:44.179" v="1044" actId="20577"/>
      <pc:docMkLst>
        <pc:docMk/>
      </pc:docMkLst>
      <pc:sldChg chg="modSp mod">
        <pc:chgData name="정근채" userId="bf3f9740-ba12-4a95-bdcd-7a89d0b0b3a3" providerId="ADAL" clId="{6C9D0A3F-032D-4D73-AE51-E9182C86C4E1}" dt="2021-10-27T06:48:43.150" v="160" actId="948"/>
        <pc:sldMkLst>
          <pc:docMk/>
          <pc:sldMk cId="1210531712" sldId="256"/>
        </pc:sldMkLst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3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22151317" sldId="25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960409013" sldId="258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4132409465" sldId="259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72375588" sldId="26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604660069" sldId="261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2954539663" sldId="262"/>
        </pc:sldMkLst>
        <pc:spChg chg="mod">
          <ac:chgData name="정근채" userId="bf3f9740-ba12-4a95-bdcd-7a89d0b0b3a3" providerId="ADAL" clId="{6C9D0A3F-032D-4D73-AE51-E9182C86C4E1}" dt="2021-10-27T07:00:22.867" v="202" actId="27636"/>
          <ac:spMkLst>
            <pc:docMk/>
            <pc:sldMk cId="2954539663" sldId="26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325286627" sldId="26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01920966" sldId="26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013195837" sldId="265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3656487578" sldId="266"/>
        </pc:sldMkLst>
        <pc:spChg chg="mod">
          <ac:chgData name="정근채" userId="bf3f9740-ba12-4a95-bdcd-7a89d0b0b3a3" providerId="ADAL" clId="{6C9D0A3F-032D-4D73-AE51-E9182C86C4E1}" dt="2021-10-27T07:00:22.871" v="203" actId="27636"/>
          <ac:spMkLst>
            <pc:docMk/>
            <pc:sldMk cId="3656487578" sldId="266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594200198" sldId="26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345880344" sldId="268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4080339319" sldId="269"/>
        </pc:sldMkLst>
        <pc:spChg chg="mod">
          <ac:chgData name="정근채" userId="bf3f9740-ba12-4a95-bdcd-7a89d0b0b3a3" providerId="ADAL" clId="{6C9D0A3F-032D-4D73-AE51-E9182C86C4E1}" dt="2021-10-27T07:00:22.874" v="204" actId="27636"/>
          <ac:spMkLst>
            <pc:docMk/>
            <pc:sldMk cId="4080339319" sldId="269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18449515" sldId="27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63803911" sldId="271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781814786" sldId="272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95893602" sldId="27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64777074" sldId="27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54483342" sldId="275"/>
        </pc:sldMkLst>
      </pc:sldChg>
      <pc:sldChg chg="addSp delSp modSp mod chgLayout">
        <pc:chgData name="정근채" userId="bf3f9740-ba12-4a95-bdcd-7a89d0b0b3a3" providerId="ADAL" clId="{6C9D0A3F-032D-4D73-AE51-E9182C86C4E1}" dt="2021-10-27T08:10:24.907" v="740" actId="478"/>
        <pc:sldMkLst>
          <pc:docMk/>
          <pc:sldMk cId="2400768863" sldId="276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2400768863" sldId="276"/>
            <ac:spMk id="2" creationId="{E7234C2B-AC70-4071-8718-67A33BB68CA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3" creationId="{CD9BC062-4F00-4538-BA98-51E0E09F48AD}"/>
          </ac:spMkLst>
        </pc:spChg>
        <pc:spChg chg="add del mod ord">
          <ac:chgData name="정근채" userId="bf3f9740-ba12-4a95-bdcd-7a89d0b0b3a3" providerId="ADAL" clId="{6C9D0A3F-032D-4D73-AE51-E9182C86C4E1}" dt="2021-10-27T08:10:19.861" v="739" actId="478"/>
          <ac:spMkLst>
            <pc:docMk/>
            <pc:sldMk cId="2400768863" sldId="276"/>
            <ac:spMk id="3" creationId="{D9D423F8-0422-4C46-9A6F-0A5264F02F6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4" creationId="{D071925B-4AB4-4B7B-B8C3-D5A877005568}"/>
          </ac:spMkLst>
        </pc:spChg>
        <pc:spChg chg="add del mod ord">
          <ac:chgData name="정근채" userId="bf3f9740-ba12-4a95-bdcd-7a89d0b0b3a3" providerId="ADAL" clId="{6C9D0A3F-032D-4D73-AE51-E9182C86C4E1}" dt="2021-10-27T08:10:24.907" v="740" actId="478"/>
          <ac:spMkLst>
            <pc:docMk/>
            <pc:sldMk cId="2400768863" sldId="276"/>
            <ac:spMk id="4" creationId="{EDE2E90E-D9E4-4508-8D63-4ABFE0D3940E}"/>
          </ac:spMkLst>
        </pc:spChg>
        <pc:spChg chg="mod">
          <ac:chgData name="정근채" userId="bf3f9740-ba12-4a95-bdcd-7a89d0b0b3a3" providerId="ADAL" clId="{6C9D0A3F-032D-4D73-AE51-E9182C86C4E1}" dt="2021-10-27T06:48:17.387" v="155" actId="2711"/>
          <ac:spMkLst>
            <pc:docMk/>
            <pc:sldMk cId="2400768863" sldId="276"/>
            <ac:spMk id="11" creationId="{B9E13935-ABD8-401F-91D9-8C9C0BFE57AA}"/>
          </ac:spMkLst>
        </pc:spChg>
      </pc:sldChg>
      <pc:sldChg chg="addSp delSp modSp add del mod">
        <pc:chgData name="정근채" userId="bf3f9740-ba12-4a95-bdcd-7a89d0b0b3a3" providerId="ADAL" clId="{6C9D0A3F-032D-4D73-AE51-E9182C86C4E1}" dt="2021-10-27T07:22:49.902" v="405" actId="47"/>
        <pc:sldMkLst>
          <pc:docMk/>
          <pc:sldMk cId="4025938428" sldId="277"/>
        </pc:sldMkLst>
        <pc:spChg chg="mod">
          <ac:chgData name="정근채" userId="bf3f9740-ba12-4a95-bdcd-7a89d0b0b3a3" providerId="ADAL" clId="{6C9D0A3F-032D-4D73-AE51-E9182C86C4E1}" dt="2021-10-27T06:50:16.265" v="165"/>
          <ac:spMkLst>
            <pc:docMk/>
            <pc:sldMk cId="4025938428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9:21.778" v="162" actId="2711"/>
          <ac:spMkLst>
            <pc:docMk/>
            <pc:sldMk cId="4025938428" sldId="277"/>
            <ac:spMk id="4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58:13.728" v="181" actId="20577"/>
          <ac:spMkLst>
            <pc:docMk/>
            <pc:sldMk cId="4025938428" sldId="277"/>
            <ac:spMk id="5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6:59:39.706" v="194" actId="478"/>
          <ac:spMkLst>
            <pc:docMk/>
            <pc:sldMk cId="4025938428" sldId="277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03:39.465" v="227" actId="478"/>
          <ac:spMkLst>
            <pc:docMk/>
            <pc:sldMk cId="4025938428" sldId="277"/>
            <ac:spMk id="7" creationId="{CA91EEB7-E8A8-44BC-93A3-7637401277BA}"/>
          </ac:spMkLst>
        </pc:spChg>
      </pc:sldChg>
      <pc:sldChg chg="addSp modSp new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3405670891" sldId="278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4" creationId="{58AB20E7-2F91-49F3-9B34-74CEACC53668}"/>
          </ac:spMkLst>
        </pc:spChg>
        <pc:spChg chg="add mod">
          <ac:chgData name="정근채" userId="bf3f9740-ba12-4a95-bdcd-7a89d0b0b3a3" providerId="ADAL" clId="{6C9D0A3F-032D-4D73-AE51-E9182C86C4E1}" dt="2021-10-27T07:04:04.099" v="231"/>
          <ac:spMkLst>
            <pc:docMk/>
            <pc:sldMk cId="3405670891" sldId="278"/>
            <ac:spMk id="5" creationId="{864FABE7-5D73-4BB8-8C5F-49D50641504A}"/>
          </ac:spMkLst>
        </pc:spChg>
      </pc:sldChg>
      <pc:sldChg chg="new del">
        <pc:chgData name="정근채" userId="bf3f9740-ba12-4a95-bdcd-7a89d0b0b3a3" providerId="ADAL" clId="{6C9D0A3F-032D-4D73-AE51-E9182C86C4E1}" dt="2021-10-27T07:28:02.101" v="408" actId="47"/>
        <pc:sldMkLst>
          <pc:docMk/>
          <pc:sldMk cId="593850925" sldId="279"/>
        </pc:sldMkLst>
      </pc:sldChg>
      <pc:sldChg chg="addSp 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823378728" sldId="279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28:30.379" v="417"/>
          <ac:spMkLst>
            <pc:docMk/>
            <pc:sldMk cId="823378728" sldId="279"/>
            <ac:spMk id="5" creationId="{864FABE7-5D73-4BB8-8C5F-49D50641504A}"/>
          </ac:spMkLst>
        </pc:spChg>
        <pc:picChg chg="add del">
          <ac:chgData name="정근채" userId="bf3f9740-ba12-4a95-bdcd-7a89d0b0b3a3" providerId="ADAL" clId="{6C9D0A3F-032D-4D73-AE51-E9182C86C4E1}" dt="2021-10-27T07:31:24.519" v="448" actId="478"/>
          <ac:picMkLst>
            <pc:docMk/>
            <pc:sldMk cId="823378728" sldId="279"/>
            <ac:picMk id="7" creationId="{5E9B08BE-306E-4BEC-8CC2-DA1A1A2C5285}"/>
          </ac:picMkLst>
        </pc:picChg>
        <pc:picChg chg="add mod">
          <ac:chgData name="정근채" userId="bf3f9740-ba12-4a95-bdcd-7a89d0b0b3a3" providerId="ADAL" clId="{6C9D0A3F-032D-4D73-AE51-E9182C86C4E1}" dt="2021-10-27T07:32:02.597" v="461" actId="1035"/>
          <ac:picMkLst>
            <pc:docMk/>
            <pc:sldMk cId="823378728" sldId="279"/>
            <ac:picMk id="9" creationId="{D45664A1-E31B-484E-BC0E-353313F4DEB6}"/>
          </ac:picMkLst>
        </pc:picChg>
      </pc:sldChg>
      <pc:sldChg chg="modSp new del mod">
        <pc:chgData name="정근채" userId="bf3f9740-ba12-4a95-bdcd-7a89d0b0b3a3" providerId="ADAL" clId="{6C9D0A3F-032D-4D73-AE51-E9182C86C4E1}" dt="2021-10-27T07:22:46.205" v="404" actId="47"/>
        <pc:sldMkLst>
          <pc:docMk/>
          <pc:sldMk cId="2293119236" sldId="279"/>
        </pc:sldMkLst>
        <pc:spChg chg="mod">
          <ac:chgData name="정근채" userId="bf3f9740-ba12-4a95-bdcd-7a89d0b0b3a3" providerId="ADAL" clId="{6C9D0A3F-032D-4D73-AE51-E9182C86C4E1}" dt="2021-10-27T07:20:09.212" v="366" actId="15"/>
          <ac:spMkLst>
            <pc:docMk/>
            <pc:sldMk cId="2293119236" sldId="279"/>
            <ac:spMk id="3" creationId="{E16F80DC-0E4E-44D6-9348-6F8CCF370294}"/>
          </ac:spMkLst>
        </pc:spChg>
      </pc:sldChg>
      <pc:sldChg chg="modSp new del mod">
        <pc:chgData name="정근채" userId="bf3f9740-ba12-4a95-bdcd-7a89d0b0b3a3" providerId="ADAL" clId="{6C9D0A3F-032D-4D73-AE51-E9182C86C4E1}" dt="2021-10-27T07:19:34.269" v="343" actId="47"/>
        <pc:sldMkLst>
          <pc:docMk/>
          <pc:sldMk cId="2927086993" sldId="279"/>
        </pc:sldMkLst>
        <pc:spChg chg="mod">
          <ac:chgData name="정근채" userId="bf3f9740-ba12-4a95-bdcd-7a89d0b0b3a3" providerId="ADAL" clId="{6C9D0A3F-032D-4D73-AE51-E9182C86C4E1}" dt="2021-10-27T07:16:25.422" v="323" actId="14"/>
          <ac:spMkLst>
            <pc:docMk/>
            <pc:sldMk cId="2927086993" sldId="279"/>
            <ac:spMk id="3" creationId="{E3790DFD-6672-42A9-84F0-855AA5E612F5}"/>
          </ac:spMkLst>
        </pc:spChg>
      </pc:sldChg>
      <pc:sldChg chg="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4149835259" sldId="280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4" creationId="{58AB20E7-2F91-49F3-9B34-74CEACC53668}"/>
          </ac:spMkLst>
        </pc:spChg>
        <pc:picChg chg="del">
          <ac:chgData name="정근채" userId="bf3f9740-ba12-4a95-bdcd-7a89d0b0b3a3" providerId="ADAL" clId="{6C9D0A3F-032D-4D73-AE51-E9182C86C4E1}" dt="2021-10-27T07:33:30.007" v="471" actId="478"/>
          <ac:picMkLst>
            <pc:docMk/>
            <pc:sldMk cId="4149835259" sldId="280"/>
            <ac:picMk id="9" creationId="{D45664A1-E31B-484E-BC0E-353313F4DEB6}"/>
          </ac:picMkLst>
        </pc:picChg>
      </pc:sldChg>
      <pc:sldChg chg="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1147795416" sldId="281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4" creationId="{58AB20E7-2F91-49F3-9B34-74CEACC53668}"/>
          </ac:spMkLst>
        </pc:spChg>
      </pc:sldChg>
      <pc:sldChg chg="modSp add mod chgLayout">
        <pc:chgData name="정근채" userId="bf3f9740-ba12-4a95-bdcd-7a89d0b0b3a3" providerId="ADAL" clId="{6C9D0A3F-032D-4D73-AE51-E9182C86C4E1}" dt="2021-10-27T08:07:59.306" v="730" actId="6549"/>
        <pc:sldMkLst>
          <pc:docMk/>
          <pc:sldMk cId="703282430" sldId="282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7:59.306" v="730" actId="6549"/>
          <ac:spMkLst>
            <pc:docMk/>
            <pc:sldMk cId="703282430" sldId="282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51:39.042" v="643"/>
          <ac:spMkLst>
            <pc:docMk/>
            <pc:sldMk cId="703282430" sldId="282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13:54.767" v="793" actId="22"/>
        <pc:sldMkLst>
          <pc:docMk/>
          <pc:sldMk cId="4138741994" sldId="283"/>
        </pc:sldMkLst>
        <pc:spChg chg="mod">
          <ac:chgData name="정근채" userId="bf3f9740-ba12-4a95-bdcd-7a89d0b0b3a3" providerId="ADAL" clId="{6C9D0A3F-032D-4D73-AE51-E9182C86C4E1}" dt="2021-10-27T08:13:24.664" v="790" actId="6549"/>
          <ac:spMkLst>
            <pc:docMk/>
            <pc:sldMk cId="4138741994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13:29.064" v="791" actId="6549"/>
          <ac:spMkLst>
            <pc:docMk/>
            <pc:sldMk cId="4138741994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6C9D0A3F-032D-4D73-AE51-E9182C86C4E1}" dt="2021-10-27T08:08:45.718" v="735"/>
          <ac:spMkLst>
            <pc:docMk/>
            <pc:sldMk cId="4138741994" sldId="283"/>
            <ac:spMk id="5" creationId="{864FABE7-5D73-4BB8-8C5F-49D50641504A}"/>
          </ac:spMkLst>
        </pc:spChg>
        <pc:spChg chg="add del">
          <ac:chgData name="정근채" userId="bf3f9740-ba12-4a95-bdcd-7a89d0b0b3a3" providerId="ADAL" clId="{6C9D0A3F-032D-4D73-AE51-E9182C86C4E1}" dt="2021-10-27T08:13:54.767" v="793" actId="22"/>
          <ac:spMkLst>
            <pc:docMk/>
            <pc:sldMk cId="4138741994" sldId="283"/>
            <ac:spMk id="7" creationId="{8BE0FC75-C6CD-485E-9263-C3389C5EDDA6}"/>
          </ac:spMkLst>
        </pc:spChg>
      </pc:sldChg>
      <pc:sldChg chg="modSp add mod">
        <pc:chgData name="정근채" userId="bf3f9740-ba12-4a95-bdcd-7a89d0b0b3a3" providerId="ADAL" clId="{6C9D0A3F-032D-4D73-AE51-E9182C86C4E1}" dt="2021-10-27T08:27:21.969" v="875" actId="6549"/>
        <pc:sldMkLst>
          <pc:docMk/>
          <pc:sldMk cId="3749210264" sldId="284"/>
        </pc:sldMkLst>
        <pc:spChg chg="mod">
          <ac:chgData name="정근채" userId="bf3f9740-ba12-4a95-bdcd-7a89d0b0b3a3" providerId="ADAL" clId="{6C9D0A3F-032D-4D73-AE51-E9182C86C4E1}" dt="2021-10-27T08:27:21.969" v="875" actId="6549"/>
          <ac:spMkLst>
            <pc:docMk/>
            <pc:sldMk cId="3749210264" sldId="28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0:06.554" v="926" actId="6549"/>
        <pc:sldMkLst>
          <pc:docMk/>
          <pc:sldMk cId="194789952" sldId="285"/>
        </pc:sldMkLst>
        <pc:spChg chg="mod">
          <ac:chgData name="정근채" userId="bf3f9740-ba12-4a95-bdcd-7a89d0b0b3a3" providerId="ADAL" clId="{6C9D0A3F-032D-4D73-AE51-E9182C86C4E1}" dt="2021-10-27T08:27:52.523" v="879"/>
          <ac:spMkLst>
            <pc:docMk/>
            <pc:sldMk cId="194789952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0:06.554" v="926" actId="6549"/>
          <ac:spMkLst>
            <pc:docMk/>
            <pc:sldMk cId="194789952" sldId="28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32:45.813" v="967" actId="22"/>
        <pc:sldMkLst>
          <pc:docMk/>
          <pc:sldMk cId="610310645" sldId="286"/>
        </pc:sldMkLst>
        <pc:spChg chg="mod">
          <ac:chgData name="정근채" userId="bf3f9740-ba12-4a95-bdcd-7a89d0b0b3a3" providerId="ADAL" clId="{6C9D0A3F-032D-4D73-AE51-E9182C86C4E1}" dt="2021-10-27T08:30:19.969" v="930"/>
          <ac:spMkLst>
            <pc:docMk/>
            <pc:sldMk cId="610310645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2:36.575" v="965" actId="108"/>
          <ac:spMkLst>
            <pc:docMk/>
            <pc:sldMk cId="610310645" sldId="286"/>
            <ac:spMk id="3" creationId="{04DA367E-3D64-4210-90DC-180FE1F5BFCC}"/>
          </ac:spMkLst>
        </pc:spChg>
        <pc:spChg chg="add del">
          <ac:chgData name="정근채" userId="bf3f9740-ba12-4a95-bdcd-7a89d0b0b3a3" providerId="ADAL" clId="{6C9D0A3F-032D-4D73-AE51-E9182C86C4E1}" dt="2021-10-27T08:32:45.813" v="967" actId="22"/>
          <ac:spMkLst>
            <pc:docMk/>
            <pc:sldMk cId="610310645" sldId="286"/>
            <ac:spMk id="7" creationId="{E066F23A-4A4A-44BD-BB60-B11EFE13A027}"/>
          </ac:spMkLst>
        </pc:spChg>
      </pc:sldChg>
      <pc:sldChg chg="modSp add mod">
        <pc:chgData name="정근채" userId="bf3f9740-ba12-4a95-bdcd-7a89d0b0b3a3" providerId="ADAL" clId="{6C9D0A3F-032D-4D73-AE51-E9182C86C4E1}" dt="2021-10-27T08:35:32.347" v="1019" actId="108"/>
        <pc:sldMkLst>
          <pc:docMk/>
          <pc:sldMk cId="3119770812" sldId="287"/>
        </pc:sldMkLst>
        <pc:spChg chg="mod">
          <ac:chgData name="정근채" userId="bf3f9740-ba12-4a95-bdcd-7a89d0b0b3a3" providerId="ADAL" clId="{6C9D0A3F-032D-4D73-AE51-E9182C86C4E1}" dt="2021-10-27T08:32:57.068" v="971"/>
          <ac:spMkLst>
            <pc:docMk/>
            <pc:sldMk cId="3119770812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5:32.347" v="1019" actId="108"/>
          <ac:spMkLst>
            <pc:docMk/>
            <pc:sldMk cId="3119770812" sldId="28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6:44.179" v="1044" actId="20577"/>
        <pc:sldMkLst>
          <pc:docMk/>
          <pc:sldMk cId="2651780136" sldId="288"/>
        </pc:sldMkLst>
        <pc:spChg chg="mod">
          <ac:chgData name="정근채" userId="bf3f9740-ba12-4a95-bdcd-7a89d0b0b3a3" providerId="ADAL" clId="{6C9D0A3F-032D-4D73-AE51-E9182C86C4E1}" dt="2021-10-27T08:35:49.281" v="1023"/>
          <ac:spMkLst>
            <pc:docMk/>
            <pc:sldMk cId="265178013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6:44.179" v="1044" actId="20577"/>
          <ac:spMkLst>
            <pc:docMk/>
            <pc:sldMk cId="2651780136" sldId="288"/>
            <ac:spMk id="3" creationId="{04DA367E-3D64-4210-90DC-180FE1F5BFCC}"/>
          </ac:spMkLst>
        </pc:spChg>
      </pc:sldChg>
      <pc:sldMasterChg chg="addSp delSp modSp mod addSldLayout delSldLayout modSldLayout">
        <pc:chgData name="정근채" userId="bf3f9740-ba12-4a95-bdcd-7a89d0b0b3a3" providerId="ADAL" clId="{6C9D0A3F-032D-4D73-AE51-E9182C86C4E1}" dt="2021-10-27T08:06:39.475" v="700" actId="2696"/>
        <pc:sldMasterMkLst>
          <pc:docMk/>
          <pc:sldMasterMk cId="4113570775" sldId="2147483660"/>
        </pc:sldMasterMkLst>
        <pc:spChg chg="mod">
          <ac:chgData name="정근채" userId="bf3f9740-ba12-4a95-bdcd-7a89d0b0b3a3" providerId="ADAL" clId="{6C9D0A3F-032D-4D73-AE51-E9182C86C4E1}" dt="2021-10-27T07:18:00.015" v="329" actId="14100"/>
          <ac:spMkLst>
            <pc:docMk/>
            <pc:sldMasterMk cId="4113570775" sldId="2147483660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43:54.551" v="589" actId="108"/>
          <ac:spMkLst>
            <pc:docMk/>
            <pc:sldMasterMk cId="4113570775" sldId="2147483660"/>
            <ac:spMk id="3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4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5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19:12.820" v="342" actId="207"/>
          <ac:spMkLst>
            <pc:docMk/>
            <pc:sldMasterMk cId="4113570775" sldId="2147483660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18:08.241" v="331" actId="478"/>
          <ac:spMkLst>
            <pc:docMk/>
            <pc:sldMasterMk cId="4113570775" sldId="2147483660"/>
            <ac:spMk id="7" creationId="{B672E427-A08D-47B0-93C5-D1F623EBC514}"/>
          </ac:spMkLst>
        </pc:spChg>
        <pc:sldLayoutChg chg="delSp modSp mod">
          <pc:chgData name="정근채" userId="bf3f9740-ba12-4a95-bdcd-7a89d0b0b3a3" providerId="ADAL" clId="{6C9D0A3F-032D-4D73-AE51-E9182C86C4E1}" dt="2021-10-27T07:18:22.659" v="337" actId="404"/>
          <pc:sldLayoutMkLst>
            <pc:docMk/>
            <pc:sldMasterMk cId="4113570775" sldId="2147483660"/>
            <pc:sldLayoutMk cId="1648235987" sldId="2147483661"/>
          </pc:sldLayoutMkLst>
          <pc:spChg chg="mod">
            <ac:chgData name="정근채" userId="bf3f9740-ba12-4a95-bdcd-7a89d0b0b3a3" providerId="ADAL" clId="{6C9D0A3F-032D-4D73-AE51-E9182C86C4E1}" dt="2021-10-27T07:18:22.659" v="337" actId="404"/>
            <ac:spMkLst>
              <pc:docMk/>
              <pc:sldMasterMk cId="4113570775" sldId="2147483660"/>
              <pc:sldLayoutMk cId="1648235987" sldId="2147483661"/>
              <ac:spMk id="2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6.376" v="334" actId="478"/>
            <ac:spMkLst>
              <pc:docMk/>
              <pc:sldMasterMk cId="4113570775" sldId="2147483660"/>
              <pc:sldLayoutMk cId="1648235987" sldId="2147483661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5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6" creationId="{00000000-0000-0000-0000-000000000000}"/>
            </ac:spMkLst>
          </pc:spChg>
        </pc:sldLayoutChg>
        <pc:sldLayoutChg chg="addSp delSp modSp mod">
          <pc:chgData name="정근채" userId="bf3f9740-ba12-4a95-bdcd-7a89d0b0b3a3" providerId="ADAL" clId="{6C9D0A3F-032D-4D73-AE51-E9182C86C4E1}" dt="2021-10-27T07:45:52.254" v="607"/>
          <pc:sldLayoutMkLst>
            <pc:docMk/>
            <pc:sldMasterMk cId="4113570775" sldId="2147483660"/>
            <pc:sldLayoutMk cId="2602230343" sldId="2147483662"/>
          </pc:sldLayoutMkLst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2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01:59.279" v="216" actId="403"/>
            <ac:spMkLst>
              <pc:docMk/>
              <pc:sldMasterMk cId="4113570775" sldId="2147483660"/>
              <pc:sldLayoutMk cId="2602230343" sldId="2147483662"/>
              <ac:spMk id="6" creationId="{00000000-0000-0000-0000-000000000000}"/>
            </ac:spMkLst>
          </pc:spChg>
          <pc:spChg chg="add del mod">
            <ac:chgData name="정근채" userId="bf3f9740-ba12-4a95-bdcd-7a89d0b0b3a3" providerId="ADAL" clId="{6C9D0A3F-032D-4D73-AE51-E9182C86C4E1}" dt="2021-10-27T07:00:40.489" v="207" actId="478"/>
            <ac:spMkLst>
              <pc:docMk/>
              <pc:sldMasterMk cId="4113570775" sldId="2147483660"/>
              <pc:sldLayoutMk cId="2602230343" sldId="2147483662"/>
              <ac:spMk id="7" creationId="{B4EA2748-73AF-428D-A5CE-B780A0222635}"/>
            </ac:spMkLst>
          </pc:spChg>
          <pc:spChg chg="add del mod">
            <ac:chgData name="정근채" userId="bf3f9740-ba12-4a95-bdcd-7a89d0b0b3a3" providerId="ADAL" clId="{6C9D0A3F-032D-4D73-AE51-E9182C86C4E1}" dt="2021-10-27T07:01:51.288" v="215" actId="478"/>
            <ac:spMkLst>
              <pc:docMk/>
              <pc:sldMasterMk cId="4113570775" sldId="2147483660"/>
              <pc:sldLayoutMk cId="2602230343" sldId="2147483662"/>
              <ac:spMk id="8" creationId="{4602E7B0-3CE4-4AEB-BFA5-5AB54BAD152F}"/>
            </ac:spMkLst>
          </pc:spChg>
          <pc:spChg chg="add del mod">
            <ac:chgData name="정근채" userId="bf3f9740-ba12-4a95-bdcd-7a89d0b0b3a3" providerId="ADAL" clId="{6C9D0A3F-032D-4D73-AE51-E9182C86C4E1}" dt="2021-10-27T07:03:56.207" v="230" actId="21"/>
            <ac:spMkLst>
              <pc:docMk/>
              <pc:sldMasterMk cId="4113570775" sldId="2147483660"/>
              <pc:sldLayoutMk cId="2602230343" sldId="2147483662"/>
              <ac:spMk id="9" creationId="{FCCACAF2-D670-4A6F-B73A-DF8945E72617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0" creationId="{91BEA4F9-FAFD-4BB8-B016-D89DC86F4138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1" creationId="{AD480E52-874E-42E4-9D69-912A10872FA0}"/>
            </ac:spMkLst>
          </pc:spChg>
        </pc:sldLayoutChg>
        <pc:sldLayoutChg chg="delSp modSp del mod">
          <pc:chgData name="정근채" userId="bf3f9740-ba12-4a95-bdcd-7a89d0b0b3a3" providerId="ADAL" clId="{6C9D0A3F-032D-4D73-AE51-E9182C86C4E1}" dt="2021-10-27T08:06:39.475" v="700" actId="2696"/>
          <pc:sldLayoutMkLst>
            <pc:docMk/>
            <pc:sldMasterMk cId="4113570775" sldId="2147483660"/>
            <pc:sldLayoutMk cId="1876272463" sldId="2147483663"/>
          </pc:sldLayoutMkLst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2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6" creationId="{00000000-0000-0000-0000-000000000000}"/>
            </ac:spMkLst>
          </pc:spChg>
        </pc:sldLayoutChg>
        <pc:sldLayoutChg chg="new del mod">
          <pc:chgData name="정근채" userId="bf3f9740-ba12-4a95-bdcd-7a89d0b0b3a3" providerId="ADAL" clId="{6C9D0A3F-032D-4D73-AE51-E9182C86C4E1}" dt="2021-10-27T07:20:41.350" v="368" actId="11236"/>
          <pc:sldLayoutMkLst>
            <pc:docMk/>
            <pc:sldMasterMk cId="4113570775" sldId="2147483660"/>
            <pc:sldLayoutMk cId="2331244499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8.830" v="182" actId="2696"/>
          <pc:sldLayoutMkLst>
            <pc:docMk/>
            <pc:sldMasterMk cId="4113570775" sldId="2147483660"/>
            <pc:sldLayoutMk cId="2873932314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9.004" v="183" actId="2696"/>
          <pc:sldLayoutMkLst>
            <pc:docMk/>
            <pc:sldMasterMk cId="4113570775" sldId="2147483660"/>
            <pc:sldLayoutMk cId="3903019763" sldId="2147483664"/>
          </pc:sldLayoutMkLst>
        </pc:sldLayoutChg>
        <pc:sldLayoutChg chg="del">
          <pc:chgData name="정근채" userId="bf3f9740-ba12-4a95-bdcd-7a89d0b0b3a3" providerId="ADAL" clId="{6C9D0A3F-032D-4D73-AE51-E9182C86C4E1}" dt="2021-10-27T06:58:39.188" v="184" actId="2696"/>
          <pc:sldLayoutMkLst>
            <pc:docMk/>
            <pc:sldMasterMk cId="4113570775" sldId="2147483660"/>
            <pc:sldLayoutMk cId="3475157123" sldId="2147483665"/>
          </pc:sldLayoutMkLst>
        </pc:sldLayoutChg>
        <pc:sldLayoutChg chg="del">
          <pc:chgData name="정근채" userId="bf3f9740-ba12-4a95-bdcd-7a89d0b0b3a3" providerId="ADAL" clId="{6C9D0A3F-032D-4D73-AE51-E9182C86C4E1}" dt="2021-10-27T06:58:39.371" v="185" actId="2696"/>
          <pc:sldLayoutMkLst>
            <pc:docMk/>
            <pc:sldMasterMk cId="4113570775" sldId="2147483660"/>
            <pc:sldLayoutMk cId="2959911881" sldId="2147483666"/>
          </pc:sldLayoutMkLst>
        </pc:sldLayoutChg>
        <pc:sldLayoutChg chg="del">
          <pc:chgData name="정근채" userId="bf3f9740-ba12-4a95-bdcd-7a89d0b0b3a3" providerId="ADAL" clId="{6C9D0A3F-032D-4D73-AE51-E9182C86C4E1}" dt="2021-10-27T06:58:39.532" v="186" actId="2696"/>
          <pc:sldLayoutMkLst>
            <pc:docMk/>
            <pc:sldMasterMk cId="4113570775" sldId="2147483660"/>
            <pc:sldLayoutMk cId="2900036702" sldId="2147483667"/>
          </pc:sldLayoutMkLst>
        </pc:sldLayoutChg>
        <pc:sldLayoutChg chg="del">
          <pc:chgData name="정근채" userId="bf3f9740-ba12-4a95-bdcd-7a89d0b0b3a3" providerId="ADAL" clId="{6C9D0A3F-032D-4D73-AE51-E9182C86C4E1}" dt="2021-10-27T06:58:39.720" v="187" actId="2696"/>
          <pc:sldLayoutMkLst>
            <pc:docMk/>
            <pc:sldMasterMk cId="4113570775" sldId="2147483660"/>
            <pc:sldLayoutMk cId="881949177" sldId="2147483668"/>
          </pc:sldLayoutMkLst>
        </pc:sldLayoutChg>
        <pc:sldLayoutChg chg="del">
          <pc:chgData name="정근채" userId="bf3f9740-ba12-4a95-bdcd-7a89d0b0b3a3" providerId="ADAL" clId="{6C9D0A3F-032D-4D73-AE51-E9182C86C4E1}" dt="2021-10-27T06:58:39.885" v="188" actId="2696"/>
          <pc:sldLayoutMkLst>
            <pc:docMk/>
            <pc:sldMasterMk cId="4113570775" sldId="2147483660"/>
            <pc:sldLayoutMk cId="2468527588" sldId="2147483669"/>
          </pc:sldLayoutMkLst>
        </pc:sldLayoutChg>
        <pc:sldLayoutChg chg="del">
          <pc:chgData name="정근채" userId="bf3f9740-ba12-4a95-bdcd-7a89d0b0b3a3" providerId="ADAL" clId="{6C9D0A3F-032D-4D73-AE51-E9182C86C4E1}" dt="2021-10-27T06:58:40.077" v="189" actId="2696"/>
          <pc:sldLayoutMkLst>
            <pc:docMk/>
            <pc:sldMasterMk cId="4113570775" sldId="2147483660"/>
            <pc:sldLayoutMk cId="3791506033" sldId="2147483670"/>
          </pc:sldLayoutMkLst>
        </pc:sldLayoutChg>
        <pc:sldLayoutChg chg="del">
          <pc:chgData name="정근채" userId="bf3f9740-ba12-4a95-bdcd-7a89d0b0b3a3" providerId="ADAL" clId="{6C9D0A3F-032D-4D73-AE51-E9182C86C4E1}" dt="2021-10-27T06:58:40.228" v="190" actId="2696"/>
          <pc:sldLayoutMkLst>
            <pc:docMk/>
            <pc:sldMasterMk cId="4113570775" sldId="2147483660"/>
            <pc:sldLayoutMk cId="3071438494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61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68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55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731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340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011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480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346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335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741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13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759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90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03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738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365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775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022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558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455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198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16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607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495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715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74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999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960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413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730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321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700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29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290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4218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6176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7899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3800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659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2167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7136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77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828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57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3567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5005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4068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968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62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52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355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33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7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go.kr/LSW/admRulLsInfoP.do?admRulSeq=2100000207680" TargetMode="External"/><Relationship Id="rId2" Type="http://schemas.openxmlformats.org/officeDocument/2006/relationships/hyperlink" Target="https://www.law.go.kr/LSW/admRulLsInfoP.do?admRulSeq=21000001779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Ⅳ</a:t>
            </a:r>
            <a:r>
              <a:rPr lang="ko-KR" altLang="en-US" dirty="0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정책적 분석</a:t>
            </a:r>
            <a:endParaRPr lang="en-US" altLang="ko-KR" sz="32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sz="3200" dirty="0">
                <a:solidFill>
                  <a:srgbClr val="0000FF"/>
                </a:solidFill>
              </a:rPr>
              <a:t>(2021 - 6, 7, 13)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4B79D6-1C5C-42DC-83BE-8888A9643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19" y="1357314"/>
            <a:ext cx="6537960" cy="518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039568-D94C-4A8C-947A-9715EC11CCBA}"/>
              </a:ext>
            </a:extLst>
          </p:cNvPr>
          <p:cNvSpPr txBox="1"/>
          <p:nvPr/>
        </p:nvSpPr>
        <p:spPr>
          <a:xfrm>
            <a:off x="4442604" y="1344835"/>
            <a:ext cx="2337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국가균형발전특별법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0B3B2C0-8E52-453E-BB4A-082D36BF7AD6}"/>
              </a:ext>
            </a:extLst>
          </p:cNvPr>
          <p:cNvSpPr/>
          <p:nvPr/>
        </p:nvSpPr>
        <p:spPr>
          <a:xfrm>
            <a:off x="2804160" y="1371600"/>
            <a:ext cx="655320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BF68F3-741C-4225-A697-299EDA972010}"/>
              </a:ext>
            </a:extLst>
          </p:cNvPr>
          <p:cNvSpPr/>
          <p:nvPr/>
        </p:nvSpPr>
        <p:spPr>
          <a:xfrm>
            <a:off x="1717118" y="2879313"/>
            <a:ext cx="485934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CE5AA35-B40D-42DD-AA2E-0383B68F1E28}"/>
              </a:ext>
            </a:extLst>
          </p:cNvPr>
          <p:cNvSpPr/>
          <p:nvPr/>
        </p:nvSpPr>
        <p:spPr>
          <a:xfrm>
            <a:off x="1717118" y="4149700"/>
            <a:ext cx="485934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F40E5A9-679E-495B-BA9C-D653B7A09EDA}"/>
              </a:ext>
            </a:extLst>
          </p:cNvPr>
          <p:cNvSpPr/>
          <p:nvPr/>
        </p:nvSpPr>
        <p:spPr>
          <a:xfrm>
            <a:off x="1717118" y="5313406"/>
            <a:ext cx="485934" cy="4452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09A4620-9E34-4F14-9EC7-EA60A7283A6B}"/>
              </a:ext>
            </a:extLst>
          </p:cNvPr>
          <p:cNvCxnSpPr/>
          <p:nvPr/>
        </p:nvCxnSpPr>
        <p:spPr>
          <a:xfrm>
            <a:off x="2519267" y="3334139"/>
            <a:ext cx="3694922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0605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마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지역경제 파급효과 분석 결과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IRIO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분석을 위한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총투입비는 순수 공사비와 부대비를 합산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 것임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통상의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IRIO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분석에서는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건설기간 중의 경제적 파급효과만을 추계하므로 완공 후 유지관리비는 제외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사업비 중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용지비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역시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이전거래이므로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제외함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마지막으로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예비비는 실투자액이 아니므로 역시 투입비에 포함하지 않았고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사업비 추계 시 포함된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부가세는 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-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편익분석과 마찬가지로 제외함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설비투자 등 수입 예정이거나 이에 대한 계획이 불분명한 경우 혹은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지역귀속이 불분명한 투자비 역시 제외하여 분석함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상기 전제사항을 토대로 해당 사업의 투자비 내역을 제시함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616E02-6FA4-4F3C-B79C-85171C35F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4389437"/>
            <a:ext cx="662940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3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마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지역경제 파급효과 분석 결과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FE9FC9-1E6B-4CCB-B858-31DC78965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60" y="1223982"/>
            <a:ext cx="6049677" cy="5445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F6EDCC-671A-40B9-AF9B-3C04B457EA61}"/>
              </a:ext>
            </a:extLst>
          </p:cNvPr>
          <p:cNvSpPr txBox="1"/>
          <p:nvPr/>
        </p:nvSpPr>
        <p:spPr>
          <a:xfrm>
            <a:off x="279205" y="3646071"/>
            <a:ext cx="19055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b="1" dirty="0">
                <a:solidFill>
                  <a:srgbClr val="FF0000"/>
                </a:solidFill>
              </a:rPr>
              <a:t>해당 사업의 추진으로 인한</a:t>
            </a:r>
          </a:p>
        </p:txBody>
      </p:sp>
    </p:spTree>
    <p:extLst>
      <p:ext uri="{BB962C8B-B14F-4D97-AF65-F5344CB8AC3E}">
        <p14:creationId xmlns:p14="http://schemas.microsoft.com/office/powerpoint/2010/main" val="1298611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마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지역경제 파급효과 분석 결과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사업이 예정된 해당 지역의 지역경제 활성화 효과를 검토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지역경제 활성화 효과 지수</a:t>
            </a:r>
            <a:r>
              <a:rPr lang="ko-KR" altLang="en-US" dirty="0">
                <a:solidFill>
                  <a:srgbClr val="0000FF"/>
                </a:solidFill>
              </a:rPr>
              <a:t>는 사업 해당 지역 내</a:t>
            </a:r>
            <a:r>
              <a:rPr lang="ko-KR" altLang="en-US" dirty="0">
                <a:solidFill>
                  <a:srgbClr val="FF0000"/>
                </a:solidFill>
              </a:rPr>
              <a:t> 부가가치 유발액을 </a:t>
            </a:r>
            <a:r>
              <a:rPr lang="en-US" altLang="ko-KR" dirty="0">
                <a:solidFill>
                  <a:srgbClr val="FF0000"/>
                </a:solidFill>
              </a:rPr>
              <a:t>GRDP </a:t>
            </a:r>
            <a:r>
              <a:rPr lang="ko-KR" altLang="en-US" dirty="0" err="1">
                <a:solidFill>
                  <a:srgbClr val="FF0000"/>
                </a:solidFill>
              </a:rPr>
              <a:t>추계액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사업 해당 지역의 </a:t>
            </a:r>
            <a:r>
              <a:rPr lang="ko-KR" altLang="en-US" dirty="0" err="1">
                <a:solidFill>
                  <a:srgbClr val="FF0000"/>
                </a:solidFill>
              </a:rPr>
              <a:t>추계액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으로 나눈 지수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해당 지역의 총생산액 대비 부가가치 유발액의 비중으로서 </a:t>
            </a:r>
            <a:r>
              <a:rPr lang="ko-KR" altLang="en-US" dirty="0">
                <a:solidFill>
                  <a:srgbClr val="FF0000"/>
                </a:solidFill>
              </a:rPr>
              <a:t>효과지수가 클수록 사업추진에 의한 지역경제 활성화 효과가 크다고 할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지역경제 활성화 효과 지수와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기존 예비타당성조사 대상사업 평균과 비교 분석한 결과를 제시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F3EA69-A968-4709-8EED-682565722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3546802"/>
            <a:ext cx="6313487" cy="323216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62C4A1C-3089-4B0E-9ABE-3D0E284A8305}"/>
              </a:ext>
            </a:extLst>
          </p:cNvPr>
          <p:cNvSpPr/>
          <p:nvPr/>
        </p:nvSpPr>
        <p:spPr>
          <a:xfrm>
            <a:off x="1731078" y="5619023"/>
            <a:ext cx="1765978" cy="195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EF1BF7A-002B-42E9-A42D-281E482F941C}"/>
              </a:ext>
            </a:extLst>
          </p:cNvPr>
          <p:cNvSpPr/>
          <p:nvPr/>
        </p:nvSpPr>
        <p:spPr>
          <a:xfrm>
            <a:off x="5466080" y="6355080"/>
            <a:ext cx="538480" cy="1879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7886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6. </a:t>
            </a:r>
            <a:r>
              <a:rPr lang="ko-KR" altLang="en-US" dirty="0">
                <a:solidFill>
                  <a:srgbClr val="0000FF"/>
                </a:solidFill>
              </a:rPr>
              <a:t>분석모형의 한계 및 해석상 유의점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6.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분석모형의 한계 및 해석상 유의점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첫째</a:t>
            </a:r>
            <a:r>
              <a:rPr lang="en-US" altLang="ko-KR" dirty="0">
                <a:solidFill>
                  <a:srgbClr val="0000FF"/>
                </a:solidFill>
              </a:rPr>
              <a:t>, IO </a:t>
            </a:r>
            <a:r>
              <a:rPr lang="ko-KR" altLang="en-US" dirty="0">
                <a:solidFill>
                  <a:srgbClr val="0000FF"/>
                </a:solidFill>
              </a:rPr>
              <a:t>모형은 사업비 지출에 따른 간접효과를 분석하는 것이므로 그 사업으로 인해 발생하는 </a:t>
            </a:r>
            <a:r>
              <a:rPr lang="ko-KR" altLang="en-US" dirty="0">
                <a:solidFill>
                  <a:srgbClr val="FF0000"/>
                </a:solidFill>
              </a:rPr>
              <a:t>경제적 편익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즉 사업 완료 후 얻을 수 있는 파급효과를 </a:t>
            </a:r>
            <a:r>
              <a:rPr lang="ko-KR" altLang="en-US" dirty="0">
                <a:solidFill>
                  <a:srgbClr val="FF0000"/>
                </a:solidFill>
              </a:rPr>
              <a:t>추정하는 것은 아님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둘째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투입계수의 안정성과 관련하여 사업비 지출의 분석기간 중 투입계수는 지속적으로 불변인 것으로 가정하므로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시간의 경과에 따라 산업구조 및 생산기술 등이 변화하여 발생할 수 있는 </a:t>
            </a:r>
            <a:r>
              <a:rPr lang="ko-KR" altLang="en-US" dirty="0" err="1">
                <a:solidFill>
                  <a:srgbClr val="FF0000"/>
                </a:solidFill>
              </a:rPr>
              <a:t>동태적⋅경제적</a:t>
            </a:r>
            <a:r>
              <a:rPr lang="ko-KR" altLang="en-US" dirty="0">
                <a:solidFill>
                  <a:srgbClr val="FF0000"/>
                </a:solidFill>
              </a:rPr>
              <a:t> 파급효과를 파악하는 것은 불가능함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셋째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사업비 지출에 따른 정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正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의 파급효과만을 분석할 뿐이며 재원조달에 따른 부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負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의 파급효과를 함께 고려하지 않기 때문에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여러 사업들 간에 사업비 지출에 따른 경제적 파급효과의 </a:t>
            </a:r>
            <a:r>
              <a:rPr lang="ko-KR" altLang="en-US" dirty="0">
                <a:solidFill>
                  <a:srgbClr val="FF0000"/>
                </a:solidFill>
              </a:rPr>
              <a:t>상대적 비교는 가능하나 서로 다른 사업 간 절대적 비교나 특정 사업에 대한 효과의 절대적인 크기를 판단하는 데는 그 유용성에 한계가 있음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540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제</a:t>
            </a:r>
            <a:r>
              <a:rPr lang="en-US" altLang="ko-KR" dirty="0" err="1">
                <a:solidFill>
                  <a:srgbClr val="0000FF"/>
                </a:solidFill>
                <a:latin typeface="+mn-ea"/>
                <a:ea typeface="+mn-ea"/>
              </a:rPr>
              <a:t>ⅩⅢ</a:t>
            </a: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장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. </a:t>
            </a:r>
            <a:endParaRPr lang="ko-KR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고용효과 분석방법론 연구</a:t>
            </a:r>
          </a:p>
        </p:txBody>
      </p:sp>
    </p:spTree>
    <p:extLst>
      <p:ext uri="{BB962C8B-B14F-4D97-AF65-F5344CB8AC3E}">
        <p14:creationId xmlns:p14="http://schemas.microsoft.com/office/powerpoint/2010/main" val="32986952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BA66B2B-0C83-43DF-909E-80DBAD91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454C69-C565-4B74-9F57-7C7A07405207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440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예비타당성조사의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기초자료 분석 및 조사의 쟁점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비용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장 수요 및 편익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경제적 타당성 평가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정책성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지역균형발전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정보화 사업의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기술성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복지⋅소득이전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 분석방법론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종합평가 및 정책제언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사회적 할인율 조정 연구</a:t>
            </a:r>
          </a:p>
          <a:p>
            <a:pPr>
              <a:lnSpc>
                <a:spcPct val="150000"/>
              </a:lnSpc>
            </a:pPr>
            <a:r>
              <a:rPr lang="ko-KR" altLang="en-US" sz="1800" b="0" i="0" u="none" strike="noStrike" baseline="0" dirty="0">
                <a:latin typeface="H2kanB"/>
              </a:rPr>
              <a:t>제</a:t>
            </a:r>
            <a:r>
              <a:rPr lang="en-US" altLang="ko-KR" sz="1800" b="0" i="0" u="none" strike="noStrike" baseline="0" dirty="0">
                <a:latin typeface="Haansoft Batang"/>
              </a:rPr>
              <a:t>Ⅻ</a:t>
            </a:r>
            <a:r>
              <a:rPr lang="ko-KR" altLang="en-US" sz="1800" b="0" i="0" u="none" strike="noStrike" baseline="0" dirty="0">
                <a:latin typeface="H2kanB"/>
              </a:rPr>
              <a:t>장 용지보상비용 산정에 관한 연구</a:t>
            </a:r>
            <a:endParaRPr lang="en-US" altLang="ko-KR" sz="1800" b="0" i="0" u="none" strike="noStrike" baseline="0" dirty="0">
              <a:latin typeface="H2kanB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ⅩⅢ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장 고용효과 분석방법론 연구</a:t>
            </a:r>
            <a:endParaRPr lang="en-US" altLang="ko-KR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104</a:t>
            </a:fld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F41F243-2113-47E4-A210-041622564443}"/>
              </a:ext>
            </a:extLst>
          </p:cNvPr>
          <p:cNvGrpSpPr/>
          <p:nvPr/>
        </p:nvGrpSpPr>
        <p:grpSpPr>
          <a:xfrm>
            <a:off x="6359998" y="4305147"/>
            <a:ext cx="2395972" cy="1858500"/>
            <a:chOff x="6449292" y="3565555"/>
            <a:chExt cx="3013363" cy="18585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157578-EECF-4991-8289-6CD0B953E606}"/>
                </a:ext>
              </a:extLst>
            </p:cNvPr>
            <p:cNvSpPr txBox="1"/>
            <p:nvPr/>
          </p:nvSpPr>
          <p:spPr>
            <a:xfrm>
              <a:off x="6449292" y="3565555"/>
              <a:ext cx="3013363" cy="226591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ko-KR" altLang="en-US" sz="1100" b="1" dirty="0">
                  <a:solidFill>
                    <a:srgbClr val="0000FF"/>
                  </a:solidFill>
                </a:rPr>
                <a:t>정책적 분석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9F3BAB-3FF4-42FB-B288-913AF549C2FD}"/>
                </a:ext>
              </a:extLst>
            </p:cNvPr>
            <p:cNvSpPr txBox="1"/>
            <p:nvPr/>
          </p:nvSpPr>
          <p:spPr>
            <a:xfrm>
              <a:off x="6449292" y="3792146"/>
              <a:ext cx="3013363" cy="1631909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0000FF"/>
                  </a:solidFill>
                </a:rPr>
                <a:t>사업추진 여건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0000FF"/>
                  </a:solidFill>
                </a:rPr>
                <a:t>정책 </a:t>
              </a:r>
              <a:r>
                <a:rPr lang="ko-KR" altLang="en-US" sz="1000" dirty="0" err="1">
                  <a:solidFill>
                    <a:srgbClr val="0000FF"/>
                  </a:solidFill>
                </a:rPr>
                <a:t>일치성</a:t>
              </a:r>
              <a:r>
                <a:rPr lang="ko-KR" altLang="en-US" sz="1000" dirty="0">
                  <a:solidFill>
                    <a:srgbClr val="0000FF"/>
                  </a:solidFill>
                </a:rPr>
                <a:t> 등 내부여건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0000FF"/>
                  </a:solidFill>
                </a:rPr>
                <a:t>지역주민 태도 등 외부여건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0000FF"/>
                  </a:solidFill>
                </a:rPr>
                <a:t>정책효과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FF0000"/>
                  </a:solidFill>
                </a:rPr>
                <a:t>일자리 효과</a:t>
              </a:r>
              <a:endParaRPr lang="en-US" altLang="ko-KR" sz="1000" dirty="0">
                <a:solidFill>
                  <a:srgbClr val="FF0000"/>
                </a:solidFill>
              </a:endParaRP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FF0000"/>
                  </a:solidFill>
                </a:rPr>
                <a:t>생활여건 영향</a:t>
              </a: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 err="1">
                  <a:solidFill>
                    <a:srgbClr val="0000FF"/>
                  </a:solidFill>
                </a:rPr>
                <a:t>환경성</a:t>
              </a:r>
              <a:r>
                <a:rPr lang="ko-KR" altLang="en-US" sz="1000" dirty="0">
                  <a:solidFill>
                    <a:srgbClr val="0000FF"/>
                  </a:solidFill>
                </a:rPr>
                <a:t> 평가</a:t>
              </a: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FF0000"/>
                  </a:solidFill>
                </a:rPr>
                <a:t>안전성 평가</a:t>
              </a:r>
              <a:endParaRPr lang="en-US" altLang="ko-KR" sz="1000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0000FF"/>
                  </a:solidFill>
                </a:rPr>
                <a:t>특수평가 항목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360363" marR="0" lvl="1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재원조달 위험성</a:t>
              </a: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선택</a:t>
              </a: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)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64DACE6-A137-411F-8C48-59736E6FCAF9}"/>
              </a:ext>
            </a:extLst>
          </p:cNvPr>
          <p:cNvSpPr/>
          <p:nvPr/>
        </p:nvSpPr>
        <p:spPr>
          <a:xfrm>
            <a:off x="6664854" y="1770434"/>
            <a:ext cx="1900503" cy="14850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1F3D751-2BB0-4C9F-89E9-B766972361A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152275" y="5269043"/>
            <a:ext cx="2583305" cy="836950"/>
          </a:xfrm>
          <a:prstGeom prst="straightConnector1">
            <a:avLst/>
          </a:prstGeom>
          <a:ln w="12700">
            <a:solidFill>
              <a:srgbClr val="0000FF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CC4EFD6-905B-4F00-B5C0-EFFDBD58462F}"/>
              </a:ext>
            </a:extLst>
          </p:cNvPr>
          <p:cNvSpPr/>
          <p:nvPr/>
        </p:nvSpPr>
        <p:spPr>
          <a:xfrm>
            <a:off x="6735580" y="5191593"/>
            <a:ext cx="704538" cy="1548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6900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절 고용효과 분석 도입의 배경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0000FF"/>
                </a:solidFill>
              </a:rPr>
              <a:t>2000</a:t>
            </a:r>
            <a:r>
              <a:rPr lang="ko-KR" altLang="en-US" dirty="0">
                <a:solidFill>
                  <a:srgbClr val="0000FF"/>
                </a:solidFill>
              </a:rPr>
              <a:t>년대 들어 경제성장 기조를 유지하고 있음에도 불구하고 고용증대가 둔화되면서 성장과 고용의 선순환구조를 정책적으로 구축하기 위한 노력이 필요하다는 인식이 일반화되고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고용창출이 국가적 핵심과제로 부각되면서 국가의 </a:t>
            </a:r>
            <a:r>
              <a:rPr lang="ko-KR" altLang="en-US" dirty="0" err="1">
                <a:solidFill>
                  <a:srgbClr val="0000FF"/>
                </a:solidFill>
              </a:rPr>
              <a:t>경제⋅사회</a:t>
            </a:r>
            <a:r>
              <a:rPr lang="ko-KR" altLang="en-US" dirty="0">
                <a:solidFill>
                  <a:srgbClr val="0000FF"/>
                </a:solidFill>
              </a:rPr>
              <a:t> 정책의 기조도 </a:t>
            </a:r>
            <a:r>
              <a:rPr lang="ko-KR" altLang="en-US" dirty="0">
                <a:solidFill>
                  <a:srgbClr val="FF0000"/>
                </a:solidFill>
              </a:rPr>
              <a:t>산업 중심에서 성장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>
                <a:solidFill>
                  <a:srgbClr val="FF0000"/>
                </a:solidFill>
              </a:rPr>
              <a:t>일자리 연계 중심으로 전환</a:t>
            </a:r>
            <a:r>
              <a:rPr lang="ko-KR" altLang="en-US" dirty="0">
                <a:solidFill>
                  <a:srgbClr val="0000FF"/>
                </a:solidFill>
              </a:rPr>
              <a:t>되는 흐름이 강화되고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국가 및 지방자치단체의 주요 </a:t>
            </a:r>
            <a:r>
              <a:rPr lang="ko-KR" altLang="en-US" dirty="0" err="1">
                <a:solidFill>
                  <a:srgbClr val="0000FF"/>
                </a:solidFill>
              </a:rPr>
              <a:t>사업⋅정책</a:t>
            </a:r>
            <a:r>
              <a:rPr lang="ko-KR" altLang="en-US" dirty="0">
                <a:solidFill>
                  <a:srgbClr val="0000FF"/>
                </a:solidFill>
              </a:rPr>
              <a:t> 및 </a:t>
            </a:r>
            <a:r>
              <a:rPr lang="ko-KR" altLang="en-US" dirty="0" err="1">
                <a:solidFill>
                  <a:srgbClr val="0000FF"/>
                </a:solidFill>
              </a:rPr>
              <a:t>법⋅제도가</a:t>
            </a:r>
            <a:r>
              <a:rPr lang="ko-KR" altLang="en-US" dirty="0">
                <a:solidFill>
                  <a:srgbClr val="0000FF"/>
                </a:solidFill>
              </a:rPr>
              <a:t> 고용에 미치는 영향을 </a:t>
            </a:r>
            <a:r>
              <a:rPr lang="ko-KR" altLang="en-US" dirty="0" err="1">
                <a:solidFill>
                  <a:srgbClr val="0000FF"/>
                </a:solidFill>
              </a:rPr>
              <a:t>분석⋅평가하여</a:t>
            </a:r>
            <a:r>
              <a:rPr lang="ko-KR" altLang="en-US" dirty="0">
                <a:solidFill>
                  <a:srgbClr val="0000FF"/>
                </a:solidFill>
              </a:rPr>
              <a:t> ‘고용친화적 정책 </a:t>
            </a:r>
            <a:r>
              <a:rPr lang="ko-KR" altLang="en-US" dirty="0" err="1">
                <a:solidFill>
                  <a:srgbClr val="0000FF"/>
                </a:solidFill>
              </a:rPr>
              <a:t>추진’을</a:t>
            </a:r>
            <a:r>
              <a:rPr lang="ko-KR" altLang="en-US" dirty="0">
                <a:solidFill>
                  <a:srgbClr val="0000FF"/>
                </a:solidFill>
              </a:rPr>
              <a:t> 위해 </a:t>
            </a:r>
            <a:r>
              <a:rPr lang="ko-KR" altLang="en-US" dirty="0">
                <a:solidFill>
                  <a:srgbClr val="FF0000"/>
                </a:solidFill>
              </a:rPr>
              <a:t>고용영향평가제도</a:t>
            </a:r>
            <a:r>
              <a:rPr lang="ko-KR" altLang="en-US" dirty="0">
                <a:solidFill>
                  <a:srgbClr val="0000FF"/>
                </a:solidFill>
              </a:rPr>
              <a:t>가 도입되었음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이러한 고용친화적 정부정책에 따라 고용영향평가를 강화하고 정부의 주요 정책과 사업을 일자리 관점에서 평가</a:t>
            </a:r>
            <a:r>
              <a:rPr lang="en-US" altLang="ko-KR" dirty="0">
                <a:solidFill>
                  <a:srgbClr val="0000FF"/>
                </a:solidFill>
              </a:rPr>
              <a:t>·</a:t>
            </a:r>
            <a:r>
              <a:rPr lang="ko-KR" altLang="en-US" dirty="0">
                <a:solidFill>
                  <a:srgbClr val="0000FF"/>
                </a:solidFill>
              </a:rPr>
              <a:t>추진하고자 </a:t>
            </a:r>
            <a:r>
              <a:rPr lang="ko-KR" altLang="en-US" dirty="0">
                <a:solidFill>
                  <a:srgbClr val="FF0000"/>
                </a:solidFill>
              </a:rPr>
              <a:t>예비타당성조사에 고용효과 분석을 도입</a:t>
            </a:r>
            <a:r>
              <a:rPr lang="ko-KR" altLang="en-US" dirty="0">
                <a:solidFill>
                  <a:srgbClr val="0000FF"/>
                </a:solidFill>
              </a:rPr>
              <a:t>하게 되었음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358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2</a:t>
            </a:r>
            <a:r>
              <a:rPr lang="ko-KR" altLang="en-US" dirty="0">
                <a:solidFill>
                  <a:srgbClr val="0000FF"/>
                </a:solidFill>
              </a:rPr>
              <a:t>절 예비타당성조사의 고용효과 분석 방법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예비타당성조사에서 고용효과 분석은 사업의 시행으로 창출되는 </a:t>
            </a:r>
            <a:r>
              <a:rPr lang="ko-KR" altLang="en-US" dirty="0">
                <a:solidFill>
                  <a:srgbClr val="FF0000"/>
                </a:solidFill>
              </a:rPr>
              <a:t>고용의 양으로 평가하는 고용유발효과</a:t>
            </a:r>
            <a:r>
              <a:rPr lang="ko-KR" altLang="en-US" dirty="0">
                <a:solidFill>
                  <a:srgbClr val="0000FF"/>
                </a:solidFill>
              </a:rPr>
              <a:t>와 </a:t>
            </a:r>
            <a:r>
              <a:rPr lang="ko-KR" altLang="en-US" dirty="0">
                <a:solidFill>
                  <a:srgbClr val="FF0000"/>
                </a:solidFill>
              </a:rPr>
              <a:t>일자리의 질을 정성적으로 평가하는 고용의 질 개선효과</a:t>
            </a:r>
            <a:r>
              <a:rPr lang="ko-KR" altLang="en-US" dirty="0">
                <a:solidFill>
                  <a:srgbClr val="0000FF"/>
                </a:solidFill>
              </a:rPr>
              <a:t>에 대해서 각각 평가함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E5FE08-0A7B-46FC-B411-3D655F35E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89" y="3120902"/>
            <a:ext cx="6560820" cy="229362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9655431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>
                <a:solidFill>
                  <a:srgbClr val="0000FF"/>
                </a:solidFill>
              </a:rPr>
              <a:t>고용유발효과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고용유발효과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고용유발효과 분석은</a:t>
            </a:r>
            <a:r>
              <a:rPr lang="ko-KR" altLang="en-US" dirty="0">
                <a:solidFill>
                  <a:srgbClr val="FF0000"/>
                </a:solidFill>
              </a:rPr>
              <a:t> ‘</a:t>
            </a:r>
            <a:r>
              <a:rPr lang="ko-KR" altLang="en-US" dirty="0" err="1">
                <a:solidFill>
                  <a:srgbClr val="FF0000"/>
                </a:solidFill>
              </a:rPr>
              <a:t>건설기간’과</a:t>
            </a:r>
            <a:r>
              <a:rPr lang="ko-KR" altLang="en-US" dirty="0">
                <a:solidFill>
                  <a:srgbClr val="FF0000"/>
                </a:solidFill>
              </a:rPr>
              <a:t> ‘</a:t>
            </a:r>
            <a:r>
              <a:rPr lang="ko-KR" altLang="en-US" dirty="0" err="1">
                <a:solidFill>
                  <a:srgbClr val="FF0000"/>
                </a:solidFill>
              </a:rPr>
              <a:t>운영기간’으로</a:t>
            </a:r>
            <a:r>
              <a:rPr lang="ko-KR" altLang="en-US" dirty="0">
                <a:solidFill>
                  <a:srgbClr val="FF0000"/>
                </a:solidFill>
              </a:rPr>
              <a:t> 구분</a:t>
            </a:r>
            <a:r>
              <a:rPr lang="ko-KR" altLang="en-US" dirty="0">
                <a:solidFill>
                  <a:srgbClr val="0000FF"/>
                </a:solidFill>
              </a:rPr>
              <a:t>하여 정량적으로 평가함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건설기간 중의 고용</a:t>
            </a:r>
            <a:r>
              <a:rPr lang="ko-KR" altLang="en-US" dirty="0">
                <a:solidFill>
                  <a:srgbClr val="0000FF"/>
                </a:solidFill>
              </a:rPr>
              <a:t>은 공사를 위해 소요되는 건설인력과 자재 등으로 투입으로 발생하는 유발수요에 의해 우리나라 전국의 모든 산업부문에서 </a:t>
            </a:r>
            <a:r>
              <a:rPr lang="ko-KR" altLang="en-US" dirty="0">
                <a:solidFill>
                  <a:srgbClr val="FF0000"/>
                </a:solidFill>
              </a:rPr>
              <a:t>일회적으로 창출</a:t>
            </a:r>
            <a:r>
              <a:rPr lang="ko-KR" altLang="en-US" dirty="0">
                <a:solidFill>
                  <a:srgbClr val="0000FF"/>
                </a:solidFill>
              </a:rPr>
              <a:t>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완공 후 </a:t>
            </a:r>
            <a:r>
              <a:rPr lang="ko-KR" altLang="en-US" dirty="0">
                <a:solidFill>
                  <a:srgbClr val="FF0000"/>
                </a:solidFill>
              </a:rPr>
              <a:t>운영기간 중의 고용</a:t>
            </a:r>
            <a:r>
              <a:rPr lang="ko-KR" altLang="en-US" dirty="0">
                <a:solidFill>
                  <a:srgbClr val="0000FF"/>
                </a:solidFill>
              </a:rPr>
              <a:t>은 예비타당성조사 대상사업이 본연의 목적에 부합하는 사회적 편익을 창출하기 위해서 </a:t>
            </a:r>
            <a:r>
              <a:rPr lang="ko-KR" altLang="en-US" dirty="0">
                <a:solidFill>
                  <a:srgbClr val="FF0000"/>
                </a:solidFill>
              </a:rPr>
              <a:t>지속적으로 필요한 인력의 양임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12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>
                <a:solidFill>
                  <a:srgbClr val="0000FF"/>
                </a:solidFill>
              </a:rPr>
              <a:t>고용유발효과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고용유발효과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건설기간 동안의 고용효과</a:t>
            </a:r>
            <a:r>
              <a:rPr lang="ko-KR" altLang="en-US" dirty="0">
                <a:solidFill>
                  <a:srgbClr val="0000FF"/>
                </a:solidFill>
              </a:rPr>
              <a:t>는 </a:t>
            </a:r>
            <a:r>
              <a:rPr lang="ko-KR" altLang="en-US" dirty="0" err="1">
                <a:solidFill>
                  <a:srgbClr val="0000FF"/>
                </a:solidFill>
              </a:rPr>
              <a:t>지역간산업연관표</a:t>
            </a:r>
            <a:r>
              <a:rPr lang="en-US" altLang="ko-KR" dirty="0">
                <a:solidFill>
                  <a:srgbClr val="0000FF"/>
                </a:solidFill>
              </a:rPr>
              <a:t>(Inter-Regional Input-Output table: IRIO)</a:t>
            </a:r>
            <a:r>
              <a:rPr lang="ko-KR" altLang="en-US" dirty="0">
                <a:solidFill>
                  <a:srgbClr val="0000FF"/>
                </a:solidFill>
              </a:rPr>
              <a:t>를 사용하여 건설기간 동안 재정 투입으로 인한 </a:t>
            </a:r>
            <a:r>
              <a:rPr lang="ko-KR" altLang="en-US" dirty="0">
                <a:solidFill>
                  <a:srgbClr val="FF0000"/>
                </a:solidFill>
              </a:rPr>
              <a:t>고용유발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취업유발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효과를 분석</a:t>
            </a:r>
            <a:r>
              <a:rPr lang="ko-KR" altLang="en-US" dirty="0">
                <a:solidFill>
                  <a:srgbClr val="0000FF"/>
                </a:solidFill>
              </a:rPr>
              <a:t>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예비타당성조사 지역균형발전 분석의 지역경제 파급효과에서 적용하는 </a:t>
            </a:r>
            <a:r>
              <a:rPr lang="en-US" altLang="ko-KR" dirty="0">
                <a:solidFill>
                  <a:srgbClr val="0000FF"/>
                </a:solidFill>
              </a:rPr>
              <a:t>IRIO</a:t>
            </a:r>
            <a:r>
              <a:rPr lang="ko-KR" altLang="en-US" dirty="0">
                <a:solidFill>
                  <a:srgbClr val="0000FF"/>
                </a:solidFill>
              </a:rPr>
              <a:t>모형에서 전국의 고용 유발효과가 추정되므로 이를 활용할 수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건설기간의 고용효과는 예비타당성조사에서 건설비용이 투입되는 기간 동안의 고용량의 합임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D3AB9A6-5E00-41E4-AB5F-0AC7DD8F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89" y="3235659"/>
            <a:ext cx="6637020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5AB8FEE-C425-48A7-A060-FDB3B884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921" y="479686"/>
            <a:ext cx="5320158" cy="6257549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FC5A70D-7E20-429F-BC74-B73BB75A30E8}"/>
              </a:ext>
            </a:extLst>
          </p:cNvPr>
          <p:cNvSpPr/>
          <p:nvPr/>
        </p:nvSpPr>
        <p:spPr>
          <a:xfrm>
            <a:off x="2292921" y="2531128"/>
            <a:ext cx="1200777" cy="867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81F4474-FA92-49ED-8EEC-B27E5D12485F}"/>
              </a:ext>
            </a:extLst>
          </p:cNvPr>
          <p:cNvSpPr/>
          <p:nvPr/>
        </p:nvSpPr>
        <p:spPr>
          <a:xfrm>
            <a:off x="2292921" y="3398808"/>
            <a:ext cx="1200777" cy="6556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ADD6069-6DDD-4500-9C13-37DDCA0A123F}"/>
              </a:ext>
            </a:extLst>
          </p:cNvPr>
          <p:cNvSpPr/>
          <p:nvPr/>
        </p:nvSpPr>
        <p:spPr>
          <a:xfrm>
            <a:off x="2292921" y="4508031"/>
            <a:ext cx="1200777" cy="4607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7E1FC8D-F8B8-4058-A428-08A42E74DCF0}"/>
              </a:ext>
            </a:extLst>
          </p:cNvPr>
          <p:cNvSpPr/>
          <p:nvPr/>
        </p:nvSpPr>
        <p:spPr>
          <a:xfrm>
            <a:off x="2292921" y="5836495"/>
            <a:ext cx="1200777" cy="8662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395F9-1C1C-4330-9C57-3ECC8AB33E08}"/>
              </a:ext>
            </a:extLst>
          </p:cNvPr>
          <p:cNvSpPr txBox="1"/>
          <p:nvPr/>
        </p:nvSpPr>
        <p:spPr>
          <a:xfrm>
            <a:off x="535969" y="2441748"/>
            <a:ext cx="1663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예비타당성조사와 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차이 나는 부분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5AF43E2-497A-4F69-8DFF-994BD98BF41A}"/>
              </a:ext>
            </a:extLst>
          </p:cNvPr>
          <p:cNvSpPr/>
          <p:nvPr/>
        </p:nvSpPr>
        <p:spPr>
          <a:xfrm>
            <a:off x="3177540" y="480060"/>
            <a:ext cx="1478280" cy="213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3804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>
                <a:solidFill>
                  <a:srgbClr val="0000FF"/>
                </a:solidFill>
              </a:rPr>
              <a:t>고용유발효과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고용유발효과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49544E9-7114-462B-BA49-A283AC56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운영기간 동안 발생하는 고용유발인원</a:t>
            </a:r>
            <a:r>
              <a:rPr lang="ko-KR" altLang="en-US" dirty="0">
                <a:solidFill>
                  <a:srgbClr val="0000FF"/>
                </a:solidFill>
              </a:rPr>
              <a:t>은 예비타당성조사의 최적대안에서 분석된 </a:t>
            </a:r>
            <a:r>
              <a:rPr lang="ko-KR" altLang="en-US" dirty="0">
                <a:solidFill>
                  <a:srgbClr val="FF0000"/>
                </a:solidFill>
              </a:rPr>
              <a:t>운영 인력 계획 또는 주무부처가 제시하는 운영기간 동안의 운영 인력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고용 인력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>
                <a:solidFill>
                  <a:srgbClr val="FF0000"/>
                </a:solidFill>
              </a:rPr>
              <a:t>계획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인원으로 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사업의 특성상 운영기간 중 소요인원을 가정하기 어렵거나 주무부처의 운영 인력 계획 또한 부재할 경우에는 운영기간 중 신규 창출 운영 인력은 없는 것으로 가정함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운영기간의 고용효과는 매년 운영유지비가 투입되는 </a:t>
            </a:r>
            <a:r>
              <a:rPr lang="ko-KR" altLang="en-US" dirty="0">
                <a:solidFill>
                  <a:srgbClr val="FF0000"/>
                </a:solidFill>
              </a:rPr>
              <a:t>경제성 분석기간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 err="1">
                <a:solidFill>
                  <a:srgbClr val="FF0000"/>
                </a:solidFill>
              </a:rPr>
              <a:t>도로⋅건축물</a:t>
            </a:r>
            <a:r>
              <a:rPr lang="en-US" altLang="ko-KR" dirty="0">
                <a:solidFill>
                  <a:srgbClr val="FF0000"/>
                </a:solidFill>
              </a:rPr>
              <a:t>: 30</a:t>
            </a:r>
            <a:r>
              <a:rPr lang="ko-KR" altLang="en-US" dirty="0">
                <a:solidFill>
                  <a:srgbClr val="FF0000"/>
                </a:solidFill>
              </a:rPr>
              <a:t>년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동안 고용되는 연간 고용임</a:t>
            </a: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725E45A-CF09-4DD4-99C6-4325CC86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29" y="3557688"/>
            <a:ext cx="668274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6210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고용의 질 개선효과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고용의 질 개선효과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49544E9-7114-462B-BA49-A283AC56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고용의 질 개선효과는 본 사업의 시행으로 인해 유발되는 일자리의 ‘</a:t>
            </a:r>
            <a:r>
              <a:rPr lang="ko-KR" altLang="en-US" dirty="0" err="1">
                <a:solidFill>
                  <a:srgbClr val="0000FF"/>
                </a:solidFill>
              </a:rPr>
              <a:t>질’을</a:t>
            </a:r>
            <a:r>
              <a:rPr lang="ko-KR" altLang="en-US" dirty="0">
                <a:solidFill>
                  <a:srgbClr val="0000FF"/>
                </a:solidFill>
              </a:rPr>
              <a:t> 평가하는 것으로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고용의 질 개선효과는 </a:t>
            </a:r>
            <a:r>
              <a:rPr lang="ko-KR" altLang="en-US" dirty="0">
                <a:solidFill>
                  <a:srgbClr val="FF0000"/>
                </a:solidFill>
              </a:rPr>
              <a:t>고용여건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고용안정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훈련 및 교육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임금 및 복리후생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건강 및 안전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고용평등기회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갈등해결</a:t>
            </a:r>
            <a:r>
              <a:rPr lang="ko-KR" altLang="en-US" dirty="0">
                <a:solidFill>
                  <a:srgbClr val="0000FF"/>
                </a:solidFill>
              </a:rPr>
              <a:t> 총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개의 항목으로 평가함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최종적으로는 특정 사업의 시행으로 인한 고용의 질 개선효과는 </a:t>
            </a:r>
            <a:r>
              <a:rPr lang="en-US" altLang="ko-KR" dirty="0">
                <a:solidFill>
                  <a:srgbClr val="FF0000"/>
                </a:solidFill>
              </a:rPr>
              <a:t>7</a:t>
            </a:r>
            <a:r>
              <a:rPr lang="ko-KR" altLang="en-US" dirty="0">
                <a:solidFill>
                  <a:srgbClr val="FF0000"/>
                </a:solidFill>
              </a:rPr>
              <a:t>개의 평가지표를 산술평균한 단일지수</a:t>
            </a:r>
            <a:r>
              <a:rPr lang="ko-KR" altLang="en-US" dirty="0">
                <a:solidFill>
                  <a:srgbClr val="0000FF"/>
                </a:solidFill>
              </a:rPr>
              <a:t>로 제시함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고용의 질 개선효과 분석 절차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첫째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앞서 측정한 고용 유발인원을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ko-KR" altLang="en-US" dirty="0">
                <a:solidFill>
                  <a:srgbClr val="0000FF"/>
                </a:solidFill>
              </a:rPr>
              <a:t>표 </a:t>
            </a:r>
            <a:r>
              <a:rPr lang="en-US" altLang="ko-KR" dirty="0">
                <a:solidFill>
                  <a:srgbClr val="0000FF"/>
                </a:solidFill>
              </a:rPr>
              <a:t>ⅩⅢ-4&gt;</a:t>
            </a:r>
            <a:r>
              <a:rPr lang="ko-KR" altLang="en-US" dirty="0">
                <a:solidFill>
                  <a:srgbClr val="0000FF"/>
                </a:solidFill>
              </a:rPr>
              <a:t>의 </a:t>
            </a: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개 산업분류로 구분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둘째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개 산업별로 </a:t>
            </a:r>
            <a:r>
              <a:rPr lang="en-US" altLang="ko-KR" dirty="0">
                <a:solidFill>
                  <a:srgbClr val="FF0000"/>
                </a:solidFill>
              </a:rPr>
              <a:t>7</a:t>
            </a:r>
            <a:r>
              <a:rPr lang="ko-KR" altLang="en-US" dirty="0">
                <a:solidFill>
                  <a:srgbClr val="FF0000"/>
                </a:solidFill>
              </a:rPr>
              <a:t>개 평가 항목에 대한 지표를 구하고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해당 지표를 표준화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셋째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각 산업별로 계산된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 항목에 대한 표준화 값을 </a:t>
            </a:r>
            <a:r>
              <a:rPr lang="ko-KR" altLang="en-US" dirty="0">
                <a:solidFill>
                  <a:srgbClr val="FF0000"/>
                </a:solidFill>
              </a:rPr>
              <a:t>총 고용유발인원 대비 당해 산업 고용유발인원 비중으로 </a:t>
            </a:r>
            <a:r>
              <a:rPr lang="ko-KR" altLang="en-US" dirty="0" err="1">
                <a:solidFill>
                  <a:srgbClr val="FF0000"/>
                </a:solidFill>
              </a:rPr>
              <a:t>가중평균</a:t>
            </a:r>
            <a:r>
              <a:rPr lang="ko-KR" altLang="en-US" dirty="0" err="1">
                <a:solidFill>
                  <a:srgbClr val="0000FF"/>
                </a:solidFill>
              </a:rPr>
              <a:t>하여</a:t>
            </a:r>
            <a:r>
              <a:rPr lang="ko-KR" altLang="en-US" dirty="0">
                <a:solidFill>
                  <a:srgbClr val="0000FF"/>
                </a:solidFill>
              </a:rPr>
              <a:t> 본 사업의 시행으로 인한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 항목의 고용의 질 점수를 도출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넷째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상기에서 계산한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 항목의 고용의 질 점수를 </a:t>
            </a:r>
            <a:r>
              <a:rPr lang="ko-KR" altLang="en-US" dirty="0">
                <a:solidFill>
                  <a:srgbClr val="FF0000"/>
                </a:solidFill>
              </a:rPr>
              <a:t>단순 평균</a:t>
            </a:r>
            <a:r>
              <a:rPr lang="ko-KR" altLang="en-US" dirty="0">
                <a:solidFill>
                  <a:srgbClr val="0000FF"/>
                </a:solidFill>
              </a:rPr>
              <a:t>하여 최종적으로 </a:t>
            </a:r>
            <a:r>
              <a:rPr lang="ko-KR" altLang="en-US" dirty="0" err="1">
                <a:solidFill>
                  <a:srgbClr val="0000FF"/>
                </a:solidFill>
              </a:rPr>
              <a:t>단일화시킨</a:t>
            </a:r>
            <a:r>
              <a:rPr lang="ko-KR" altLang="en-US" dirty="0">
                <a:solidFill>
                  <a:srgbClr val="0000FF"/>
                </a:solidFill>
              </a:rPr>
              <a:t> 고용의 질 평가점수를 도출하여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ko-KR" altLang="en-US" dirty="0">
                <a:solidFill>
                  <a:srgbClr val="0000FF"/>
                </a:solidFill>
              </a:rPr>
              <a:t>표 </a:t>
            </a:r>
            <a:r>
              <a:rPr lang="en-US" altLang="ko-KR" dirty="0">
                <a:solidFill>
                  <a:srgbClr val="0000FF"/>
                </a:solidFill>
              </a:rPr>
              <a:t>ⅩⅢ-5&gt;</a:t>
            </a:r>
            <a:r>
              <a:rPr lang="ko-KR" altLang="en-US" dirty="0">
                <a:solidFill>
                  <a:srgbClr val="0000FF"/>
                </a:solidFill>
              </a:rPr>
              <a:t>와 같이 제시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다섯째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최종적인 평가점수는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 항목에 대한 고용의 질 </a:t>
            </a:r>
            <a:r>
              <a:rPr lang="ko-KR" altLang="en-US" dirty="0">
                <a:solidFill>
                  <a:srgbClr val="FF0000"/>
                </a:solidFill>
              </a:rPr>
              <a:t>표준화 점수와 비교</a:t>
            </a:r>
            <a:r>
              <a:rPr lang="ko-KR" altLang="en-US" dirty="0">
                <a:solidFill>
                  <a:srgbClr val="0000FF"/>
                </a:solidFill>
              </a:rPr>
              <a:t>하여 상대순위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위치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를 확인하여 최종적인 평가점수를 </a:t>
            </a:r>
            <a:r>
              <a:rPr lang="ko-KR" altLang="en-US" dirty="0">
                <a:solidFill>
                  <a:srgbClr val="FF0000"/>
                </a:solidFill>
              </a:rPr>
              <a:t>‘상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중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하’ 중 하나로 결론</a:t>
            </a:r>
            <a:r>
              <a:rPr lang="ko-KR" altLang="en-US" dirty="0">
                <a:solidFill>
                  <a:srgbClr val="0000FF"/>
                </a:solidFill>
              </a:rPr>
              <a:t> 내림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55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111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고용의 질 개선효과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B3CF582-C07A-45EF-A1A6-999B02AD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10" y="0"/>
            <a:ext cx="486057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8D5C5C-75B1-4C23-971E-E5D48244A7E5}"/>
              </a:ext>
            </a:extLst>
          </p:cNvPr>
          <p:cNvSpPr txBox="1"/>
          <p:nvPr/>
        </p:nvSpPr>
        <p:spPr>
          <a:xfrm>
            <a:off x="118663" y="823804"/>
            <a:ext cx="2177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 defTabSz="914400" latinLnBrk="1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첫째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앞서 측정한 고용 유발인원을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&lt;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ⅩⅢ-4&gt;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15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 산업분류로 구분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056B097-1861-4C5E-902D-B69A5DCAD11F}"/>
              </a:ext>
            </a:extLst>
          </p:cNvPr>
          <p:cNvSpPr/>
          <p:nvPr/>
        </p:nvSpPr>
        <p:spPr>
          <a:xfrm>
            <a:off x="5753595" y="261257"/>
            <a:ext cx="1597231" cy="65551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22400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고용의 질 개선효과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고용의 질 개선효과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49544E9-7114-462B-BA49-A283AC56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둘째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개 산업별로 </a:t>
            </a:r>
            <a:r>
              <a:rPr lang="en-US" altLang="ko-KR" dirty="0">
                <a:solidFill>
                  <a:srgbClr val="FF0000"/>
                </a:solidFill>
              </a:rPr>
              <a:t>7</a:t>
            </a:r>
            <a:r>
              <a:rPr lang="ko-KR" altLang="en-US" dirty="0">
                <a:solidFill>
                  <a:srgbClr val="FF0000"/>
                </a:solidFill>
              </a:rPr>
              <a:t>개 평가 항목에 대한 지표를 구하고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해당 지표를 표준화</a:t>
            </a: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F0967B-A745-4274-8314-B3DCFA4C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2701984"/>
            <a:ext cx="6667500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21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고용의 질 개선효과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고용의 질 개선효과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49544E9-7114-462B-BA49-A283AC56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둘째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개 산업별로 </a:t>
            </a:r>
            <a:r>
              <a:rPr lang="en-US" altLang="ko-KR" dirty="0">
                <a:solidFill>
                  <a:srgbClr val="FF0000"/>
                </a:solidFill>
              </a:rPr>
              <a:t>7</a:t>
            </a:r>
            <a:r>
              <a:rPr lang="ko-KR" altLang="en-US" dirty="0">
                <a:solidFill>
                  <a:srgbClr val="FF0000"/>
                </a:solidFill>
              </a:rPr>
              <a:t>개 평가 항목에 대한 지표를 구하고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해당 지표를 표준화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지표의 표준화 방법 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좋은 값 </a:t>
            </a:r>
            <a:r>
              <a:rPr lang="en-US" altLang="ko-KR" dirty="0">
                <a:solidFill>
                  <a:srgbClr val="0000FF"/>
                </a:solidFill>
              </a:rPr>
              <a:t>0 ~ </a:t>
            </a:r>
            <a:r>
              <a:rPr lang="ko-KR" altLang="en-US" dirty="0">
                <a:solidFill>
                  <a:srgbClr val="0000FF"/>
                </a:solidFill>
              </a:rPr>
              <a:t>나쁜 값 </a:t>
            </a:r>
            <a:r>
              <a:rPr lang="en-US" altLang="ko-KR" dirty="0">
                <a:solidFill>
                  <a:srgbClr val="0000FF"/>
                </a:solidFill>
              </a:rPr>
              <a:t>1 : </a:t>
            </a:r>
            <a:r>
              <a:rPr lang="ko-KR" altLang="en-US" dirty="0">
                <a:solidFill>
                  <a:srgbClr val="0000FF"/>
                </a:solidFill>
              </a:rPr>
              <a:t>지표 값이 낮을수록 개선효과는 큼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C58C067-2D3B-47C9-89C9-C1607E3E2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70" y="2930540"/>
            <a:ext cx="2461260" cy="2491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858BA-B0CC-4028-9A38-ECB16CC950AE}"/>
              </a:ext>
            </a:extLst>
          </p:cNvPr>
          <p:cNvSpPr txBox="1"/>
          <p:nvPr/>
        </p:nvSpPr>
        <p:spPr>
          <a:xfrm>
            <a:off x="4857008" y="3675902"/>
            <a:ext cx="303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srgbClr val="FF0000"/>
                </a:solidFill>
                <a:latin typeface="+mn-ea"/>
              </a:rPr>
              <a:t>i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: 7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개 지표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평가항목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),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</a:rPr>
              <a:t>j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 : 15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개 산업</a:t>
            </a:r>
            <a:endParaRPr lang="en-US" altLang="ko-KR" sz="1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CFFAD-87DC-4073-A188-5E9EC5F2C34A}"/>
              </a:ext>
            </a:extLst>
          </p:cNvPr>
          <p:cNvSpPr txBox="1"/>
          <p:nvPr/>
        </p:nvSpPr>
        <p:spPr>
          <a:xfrm>
            <a:off x="3890715" y="3196355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1" dirty="0">
                <a:solidFill>
                  <a:srgbClr val="FF0000"/>
                </a:solidFill>
                <a:latin typeface="+mn-ea"/>
              </a:rPr>
              <a:t>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69F43-E69B-4026-A05C-C0C172E43F87}"/>
              </a:ext>
            </a:extLst>
          </p:cNvPr>
          <p:cNvSpPr txBox="1"/>
          <p:nvPr/>
        </p:nvSpPr>
        <p:spPr>
          <a:xfrm>
            <a:off x="4546193" y="3061195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1" dirty="0">
                <a:solidFill>
                  <a:srgbClr val="FF0000"/>
                </a:solidFill>
                <a:latin typeface="+mn-ea"/>
              </a:rPr>
              <a:t>j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BEE49FF-1824-4C29-9F66-0445DB4CE1DE}"/>
              </a:ext>
            </a:extLst>
          </p:cNvPr>
          <p:cNvCxnSpPr/>
          <p:nvPr/>
        </p:nvCxnSpPr>
        <p:spPr>
          <a:xfrm>
            <a:off x="4186052" y="3847605"/>
            <a:ext cx="659080" cy="0"/>
          </a:xfrm>
          <a:prstGeom prst="line">
            <a:avLst/>
          </a:prstGeom>
          <a:ln w="12700" cmpd="dbl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50CE36-0AE0-4495-B04F-F774223CC61A}"/>
              </a:ext>
            </a:extLst>
          </p:cNvPr>
          <p:cNvSpPr txBox="1"/>
          <p:nvPr/>
        </p:nvSpPr>
        <p:spPr>
          <a:xfrm>
            <a:off x="3969326" y="4139459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1" dirty="0">
                <a:solidFill>
                  <a:srgbClr val="FF0000"/>
                </a:solidFill>
                <a:latin typeface="+mn-ea"/>
              </a:rPr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81ECD-8B58-481D-A11D-4858CF59490A}"/>
              </a:ext>
            </a:extLst>
          </p:cNvPr>
          <p:cNvSpPr txBox="1"/>
          <p:nvPr/>
        </p:nvSpPr>
        <p:spPr>
          <a:xfrm>
            <a:off x="6095083" y="4022521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srgbClr val="FF0000"/>
                </a:solidFill>
                <a:latin typeface="+mn-ea"/>
              </a:rPr>
              <a:t>j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산업의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</a:rPr>
              <a:t>i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 지표의 표준화 값</a:t>
            </a:r>
            <a:endParaRPr lang="en-US" altLang="ko-KR" sz="1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D4337-1075-4529-A478-3A404AA4B0BA}"/>
              </a:ext>
            </a:extLst>
          </p:cNvPr>
          <p:cNvSpPr txBox="1"/>
          <p:nvPr/>
        </p:nvSpPr>
        <p:spPr>
          <a:xfrm>
            <a:off x="6095083" y="4344432"/>
            <a:ext cx="2674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srgbClr val="FF0000"/>
                </a:solidFill>
                <a:latin typeface="+mn-ea"/>
              </a:rPr>
              <a:t>j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산업의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</a:rPr>
              <a:t>i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 지표의 순위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: 1 ~ 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66EE56-DBCA-4549-8D22-E0C1D6D3CE3A}"/>
              </a:ext>
            </a:extLst>
          </p:cNvPr>
          <p:cNvSpPr txBox="1"/>
          <p:nvPr/>
        </p:nvSpPr>
        <p:spPr>
          <a:xfrm>
            <a:off x="3969326" y="4490130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1" dirty="0">
                <a:solidFill>
                  <a:srgbClr val="FF0000"/>
                </a:solidFill>
                <a:latin typeface="+mn-ea"/>
              </a:rPr>
              <a:t>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18EC9-E016-44CA-972F-58C9E9A9520B}"/>
              </a:ext>
            </a:extLst>
          </p:cNvPr>
          <p:cNvSpPr txBox="1"/>
          <p:nvPr/>
        </p:nvSpPr>
        <p:spPr>
          <a:xfrm>
            <a:off x="6095083" y="46932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21039B-9361-4BFA-AE63-F7CA8CCECE40}"/>
              </a:ext>
            </a:extLst>
          </p:cNvPr>
          <p:cNvSpPr txBox="1"/>
          <p:nvPr/>
        </p:nvSpPr>
        <p:spPr>
          <a:xfrm>
            <a:off x="6095083" y="50419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42511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고용의 질 개선효과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고용의 질 개선효과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49544E9-7114-462B-BA49-A283AC56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셋째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각 산업별로 계산된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 항목에 대한 표준화 값을 </a:t>
            </a:r>
            <a:r>
              <a:rPr lang="ko-KR" altLang="en-US" dirty="0">
                <a:solidFill>
                  <a:srgbClr val="FF0000"/>
                </a:solidFill>
              </a:rPr>
              <a:t>총 고용유발인원 대비 당해 산업 고용유발인원 비중으로 </a:t>
            </a:r>
            <a:r>
              <a:rPr lang="ko-KR" altLang="en-US" dirty="0" err="1">
                <a:solidFill>
                  <a:srgbClr val="FF0000"/>
                </a:solidFill>
              </a:rPr>
              <a:t>가중평균</a:t>
            </a:r>
            <a:r>
              <a:rPr lang="ko-KR" altLang="en-US" dirty="0" err="1">
                <a:solidFill>
                  <a:srgbClr val="0000FF"/>
                </a:solidFill>
              </a:rPr>
              <a:t>하여</a:t>
            </a:r>
            <a:r>
              <a:rPr lang="ko-KR" altLang="en-US" dirty="0">
                <a:solidFill>
                  <a:srgbClr val="0000FF"/>
                </a:solidFill>
              </a:rPr>
              <a:t> 본 사업의 시행으로 인한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 항목의 고용의 질 점수를 도출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고용의 질 점수 도출 방법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A3396DB-797F-4FDA-ADE0-7FB44E36F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263" y="3429000"/>
            <a:ext cx="5379720" cy="2080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D86C9C-0B2E-4C52-BA9D-C1673A71F4F6}"/>
              </a:ext>
            </a:extLst>
          </p:cNvPr>
          <p:cNvSpPr txBox="1"/>
          <p:nvPr/>
        </p:nvSpPr>
        <p:spPr>
          <a:xfrm>
            <a:off x="3546331" y="3469488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1" dirty="0">
                <a:solidFill>
                  <a:srgbClr val="FF0000"/>
                </a:solidFill>
                <a:latin typeface="+mn-ea"/>
              </a:rPr>
              <a:t>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8C491-B4CC-4A04-A6CD-54B509D2DE86}"/>
              </a:ext>
            </a:extLst>
          </p:cNvPr>
          <p:cNvSpPr txBox="1"/>
          <p:nvPr/>
        </p:nvSpPr>
        <p:spPr>
          <a:xfrm>
            <a:off x="2424112" y="4294822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1" dirty="0">
                <a:solidFill>
                  <a:srgbClr val="FF0000"/>
                </a:solidFill>
                <a:latin typeface="+mn-ea"/>
              </a:rPr>
              <a:t>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2A554-17A4-458A-B257-DF0A0C8624B9}"/>
              </a:ext>
            </a:extLst>
          </p:cNvPr>
          <p:cNvSpPr txBox="1"/>
          <p:nvPr/>
        </p:nvSpPr>
        <p:spPr>
          <a:xfrm>
            <a:off x="5887265" y="4181718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srgbClr val="FF0000"/>
                </a:solidFill>
                <a:latin typeface="+mn-ea"/>
              </a:rPr>
              <a:t>j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산업의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</a:rPr>
              <a:t>i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 지표의 표준화 값</a:t>
            </a:r>
            <a:endParaRPr lang="en-US" altLang="ko-KR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70232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고용의 질 개선효과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고용의 질 개선효과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49544E9-7114-462B-BA49-A283AC56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넷째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상기에서 계산한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 항목의 고용의 질 점수를 </a:t>
            </a:r>
            <a:r>
              <a:rPr lang="ko-KR" altLang="en-US" dirty="0">
                <a:solidFill>
                  <a:srgbClr val="FF0000"/>
                </a:solidFill>
              </a:rPr>
              <a:t>단순 평균</a:t>
            </a:r>
            <a:r>
              <a:rPr lang="ko-KR" altLang="en-US" dirty="0">
                <a:solidFill>
                  <a:srgbClr val="0000FF"/>
                </a:solidFill>
              </a:rPr>
              <a:t>하여 최종적으로 </a:t>
            </a:r>
            <a:r>
              <a:rPr lang="ko-KR" altLang="en-US" dirty="0" err="1">
                <a:solidFill>
                  <a:srgbClr val="0000FF"/>
                </a:solidFill>
              </a:rPr>
              <a:t>단일화시킨</a:t>
            </a:r>
            <a:r>
              <a:rPr lang="ko-KR" altLang="en-US" dirty="0">
                <a:solidFill>
                  <a:srgbClr val="0000FF"/>
                </a:solidFill>
              </a:rPr>
              <a:t> 고용의 질 평가점수를 도출하여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ko-KR" altLang="en-US" dirty="0">
                <a:solidFill>
                  <a:srgbClr val="0000FF"/>
                </a:solidFill>
              </a:rPr>
              <a:t>표 </a:t>
            </a:r>
            <a:r>
              <a:rPr lang="en-US" altLang="ko-KR" dirty="0">
                <a:solidFill>
                  <a:srgbClr val="0000FF"/>
                </a:solidFill>
              </a:rPr>
              <a:t>ⅩⅢ-5&gt;</a:t>
            </a:r>
            <a:r>
              <a:rPr lang="ko-KR" altLang="en-US" dirty="0">
                <a:solidFill>
                  <a:srgbClr val="0000FF"/>
                </a:solidFill>
              </a:rPr>
              <a:t>와 같이 제시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고용의 질 개선효과 종합평점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고용유발인원의 비중이 높은 산업의 질 점수가 높을 때 좋은 점수</a:t>
            </a: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F11434E-362B-4E88-BA79-620029FC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3179618"/>
            <a:ext cx="661416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435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고용의 질 개선효과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고용의 질 개선효과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49544E9-7114-462B-BA49-A283AC56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다섯째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최종적인 평가점수는 </a:t>
            </a: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개 산업별 고용의 질 표준화 점수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순위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와 비교</a:t>
            </a:r>
            <a:r>
              <a:rPr lang="ko-KR" altLang="en-US" dirty="0">
                <a:solidFill>
                  <a:srgbClr val="0000FF"/>
                </a:solidFill>
              </a:rPr>
              <a:t>하여 상대순위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위치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를 확인하여 최종적으로 </a:t>
            </a:r>
            <a:r>
              <a:rPr lang="ko-KR" altLang="en-US" dirty="0">
                <a:solidFill>
                  <a:srgbClr val="FF0000"/>
                </a:solidFill>
              </a:rPr>
              <a:t>‘상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중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하’ 중 하나로 결론</a:t>
            </a:r>
            <a:r>
              <a:rPr lang="ko-KR" altLang="en-US" dirty="0">
                <a:solidFill>
                  <a:srgbClr val="0000FF"/>
                </a:solidFill>
              </a:rPr>
              <a:t>을 내림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고용의 질 종합평가표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EB0D160-4A0A-415C-B86E-5BC536FC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10" y="3274706"/>
            <a:ext cx="6621780" cy="244602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1896475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고용의 질 개선효과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고용효과 분석 도입의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고용의 질 개선효과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49544E9-7114-462B-BA49-A283AC56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0000FF"/>
                </a:solidFill>
              </a:rPr>
              <a:t>｢</a:t>
            </a:r>
            <a:r>
              <a:rPr lang="ko-KR" altLang="en-US" dirty="0">
                <a:solidFill>
                  <a:srgbClr val="0000FF"/>
                </a:solidFill>
              </a:rPr>
              <a:t>행복도시</a:t>
            </a:r>
            <a:r>
              <a:rPr lang="en-US" altLang="ko-KR" dirty="0">
                <a:solidFill>
                  <a:srgbClr val="0000FF"/>
                </a:solidFill>
              </a:rPr>
              <a:t>~</a:t>
            </a:r>
            <a:r>
              <a:rPr lang="ko-KR" altLang="en-US" dirty="0">
                <a:solidFill>
                  <a:srgbClr val="0000FF"/>
                </a:solidFill>
              </a:rPr>
              <a:t>청주국제공항 연결도로</a:t>
            </a:r>
            <a:r>
              <a:rPr lang="en-US" altLang="ko-KR" dirty="0">
                <a:solidFill>
                  <a:srgbClr val="0000FF"/>
                </a:solidFill>
              </a:rPr>
              <a:t>｣ </a:t>
            </a:r>
            <a:r>
              <a:rPr lang="ko-KR" altLang="en-US" dirty="0">
                <a:solidFill>
                  <a:srgbClr val="0000FF"/>
                </a:solidFill>
              </a:rPr>
              <a:t>예비타당성조사고용의 질 종합평가표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ABA93CC-3F41-4DBE-A448-C809CDD1D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2"/>
          <a:stretch/>
        </p:blipFill>
        <p:spPr>
          <a:xfrm>
            <a:off x="946388" y="2198909"/>
            <a:ext cx="6392562" cy="41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97B21993-BF9B-4D53-8E6F-34C232D2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465072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신활력지역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선정하기 위한 종합지수는 다음과 같이 산정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분야별 가중치를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 : 1 : 1</a:t>
            </a:r>
            <a:r>
              <a:rPr lang="ko-KR" altLang="en-US" dirty="0">
                <a:solidFill>
                  <a:srgbClr val="FF0000"/>
                </a:solidFill>
              </a:rPr>
              <a:t>로 설정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인구적 측면 분야를 구성하는 인구변화율과 인구밀도 지표의 가중치는 </a:t>
            </a:r>
            <a:r>
              <a:rPr lang="en-US" altLang="ko-KR" dirty="0"/>
              <a:t>0.5 : 0.5</a:t>
            </a:r>
            <a:r>
              <a:rPr lang="ko-KR" altLang="en-US" dirty="0"/>
              <a:t>로 설정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각 지표의 수준을 산정하는 데 있어서는 지표간 척도의 상이함을 통제하기 위하여 </a:t>
            </a:r>
            <a:r>
              <a:rPr lang="ko-KR" altLang="en-US" dirty="0">
                <a:solidFill>
                  <a:srgbClr val="FF0000"/>
                </a:solidFill>
              </a:rPr>
              <a:t>개별 지표를 표준화한 </a:t>
            </a:r>
            <a:r>
              <a:rPr lang="en-US" altLang="ko-KR" dirty="0">
                <a:solidFill>
                  <a:srgbClr val="FF0000"/>
                </a:solidFill>
              </a:rPr>
              <a:t>Z(Z-Score)</a:t>
            </a:r>
            <a:r>
              <a:rPr lang="ko-KR" altLang="en-US" dirty="0">
                <a:solidFill>
                  <a:srgbClr val="FF0000"/>
                </a:solidFill>
              </a:rPr>
              <a:t>값으로 환산</a:t>
            </a:r>
            <a:r>
              <a:rPr lang="ko-KR" altLang="en-US" dirty="0"/>
              <a:t>하여 종합지수를 산정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77947A9-CE09-4FCD-8BA7-58B763CE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31" y="2843060"/>
            <a:ext cx="6484620" cy="29641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F416277-0DF0-4C3D-BAA6-2F519EFA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31" y="5894302"/>
            <a:ext cx="6446520" cy="88392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0D43B7C-4C06-4EA4-98C9-7CF3A9E7CAF4}"/>
              </a:ext>
            </a:extLst>
          </p:cNvPr>
          <p:cNvSpPr/>
          <p:nvPr/>
        </p:nvSpPr>
        <p:spPr>
          <a:xfrm>
            <a:off x="1291327" y="3832103"/>
            <a:ext cx="949301" cy="31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4C8BB1-1B33-498E-AB45-7EE1236A9F0F}"/>
              </a:ext>
            </a:extLst>
          </p:cNvPr>
          <p:cNvSpPr/>
          <p:nvPr/>
        </p:nvSpPr>
        <p:spPr>
          <a:xfrm>
            <a:off x="1291327" y="5212033"/>
            <a:ext cx="949301" cy="31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AD0FB56-7C11-4959-AC52-9EA10E4C1FC8}"/>
              </a:ext>
            </a:extLst>
          </p:cNvPr>
          <p:cNvSpPr/>
          <p:nvPr/>
        </p:nvSpPr>
        <p:spPr>
          <a:xfrm>
            <a:off x="1291327" y="4516159"/>
            <a:ext cx="949301" cy="4678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55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2007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국가균형발전위는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단계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신활력지역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지정을 위한 지표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개발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7561B3-07FC-4FEB-BBB3-EC3E3278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57" y="2318259"/>
            <a:ext cx="6492240" cy="36957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EEC6B7-72E2-4004-80D6-0B14DEE27341}"/>
              </a:ext>
            </a:extLst>
          </p:cNvPr>
          <p:cNvSpPr/>
          <p:nvPr/>
        </p:nvSpPr>
        <p:spPr>
          <a:xfrm>
            <a:off x="1165685" y="2813002"/>
            <a:ext cx="572373" cy="2233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232CEDE-C080-412D-874F-B0589A21E25C}"/>
              </a:ext>
            </a:extLst>
          </p:cNvPr>
          <p:cNvSpPr/>
          <p:nvPr/>
        </p:nvSpPr>
        <p:spPr>
          <a:xfrm>
            <a:off x="1165685" y="3460629"/>
            <a:ext cx="572373" cy="4971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16BF7B9-2952-4641-B9D1-97E7F680C406}"/>
              </a:ext>
            </a:extLst>
          </p:cNvPr>
          <p:cNvSpPr/>
          <p:nvPr/>
        </p:nvSpPr>
        <p:spPr>
          <a:xfrm>
            <a:off x="1165685" y="4375028"/>
            <a:ext cx="572373" cy="2233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902CCD9-B726-4FFF-926C-874176A764AF}"/>
              </a:ext>
            </a:extLst>
          </p:cNvPr>
          <p:cNvSpPr/>
          <p:nvPr/>
        </p:nvSpPr>
        <p:spPr>
          <a:xfrm>
            <a:off x="1165685" y="4927720"/>
            <a:ext cx="572373" cy="2233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2712B59-135D-4A6C-9CC9-D256755EEF0A}"/>
              </a:ext>
            </a:extLst>
          </p:cNvPr>
          <p:cNvSpPr/>
          <p:nvPr/>
        </p:nvSpPr>
        <p:spPr>
          <a:xfrm>
            <a:off x="1165685" y="5498673"/>
            <a:ext cx="572373" cy="2233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89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현재의 낙후 정도에 대한 일관성 있는 평가가 존재하지 않음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각 시도의 </a:t>
            </a:r>
            <a:r>
              <a:rPr lang="ko-KR" altLang="en-US" dirty="0">
                <a:solidFill>
                  <a:srgbClr val="FF0000"/>
                </a:solidFill>
              </a:rPr>
              <a:t>지역개발 예산담당자를 대상으로 해당 광역자치단체 내 시 군 구별 지역개발 정도에 대한 순위를 설문조사</a:t>
            </a:r>
            <a:r>
              <a:rPr lang="ko-KR" altLang="en-US" dirty="0"/>
              <a:t>를 통하여 조사한 후</a:t>
            </a:r>
            <a:r>
              <a:rPr lang="en-US" altLang="ko-KR" dirty="0"/>
              <a:t>, </a:t>
            </a:r>
            <a:r>
              <a:rPr lang="ko-KR" altLang="en-US" dirty="0"/>
              <a:t>그 순위를 가장 잘 설명할 수 있는 통계적으로 유의한 지표를 결정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지역개발지수 구축을 위하여 행정안전부</a:t>
            </a:r>
            <a:r>
              <a:rPr lang="en-US" altLang="ko-KR" dirty="0"/>
              <a:t>(2007)</a:t>
            </a:r>
            <a:r>
              <a:rPr lang="ko-KR" altLang="en-US" dirty="0"/>
              <a:t>의 </a:t>
            </a:r>
            <a:r>
              <a:rPr lang="ko-KR" altLang="en-US" dirty="0" err="1">
                <a:solidFill>
                  <a:srgbClr val="FF0000"/>
                </a:solidFill>
              </a:rPr>
              <a:t>신활력지역</a:t>
            </a:r>
            <a:r>
              <a:rPr lang="ko-KR" altLang="en-US" dirty="0">
                <a:solidFill>
                  <a:srgbClr val="FF0000"/>
                </a:solidFill>
              </a:rPr>
              <a:t> 선정지표</a:t>
            </a:r>
            <a:r>
              <a:rPr lang="en-US" altLang="ko-KR" dirty="0"/>
              <a:t>, </a:t>
            </a:r>
            <a:r>
              <a:rPr lang="ko-KR" altLang="en-US" dirty="0"/>
              <a:t>국토해양부의 </a:t>
            </a:r>
            <a:r>
              <a:rPr lang="ko-KR" altLang="en-US" dirty="0">
                <a:solidFill>
                  <a:srgbClr val="FF0000"/>
                </a:solidFill>
              </a:rPr>
              <a:t>낙후지역형 개발촉진지구 선정지표</a:t>
            </a:r>
            <a:r>
              <a:rPr lang="en-US" altLang="ko-KR" dirty="0"/>
              <a:t>, </a:t>
            </a:r>
            <a:r>
              <a:rPr lang="ko-KR" altLang="en-US" dirty="0"/>
              <a:t>농촌경제연구원에서 </a:t>
            </a:r>
            <a:r>
              <a:rPr lang="ko-KR" altLang="en-US" dirty="0">
                <a:solidFill>
                  <a:srgbClr val="FF0000"/>
                </a:solidFill>
              </a:rPr>
              <a:t>농촌지역통계 기반을 구축</a:t>
            </a:r>
            <a:r>
              <a:rPr lang="ko-KR" altLang="en-US" dirty="0"/>
              <a:t>하기 위하여 구축중인 </a:t>
            </a:r>
            <a:r>
              <a:rPr lang="en-US" altLang="ko-KR" dirty="0"/>
              <a:t>3</a:t>
            </a:r>
            <a:r>
              <a:rPr lang="ko-KR" altLang="en-US" dirty="0"/>
              <a:t>가지 지표군을 사용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10% </a:t>
            </a:r>
            <a:r>
              <a:rPr lang="ko-KR" altLang="en-US" dirty="0"/>
              <a:t>이상 차이가 발생하는 비율을 기준으로 비교할 때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모형을 종합한 분석결과</a:t>
            </a:r>
            <a:r>
              <a:rPr lang="ko-KR" altLang="en-US" dirty="0"/>
              <a:t>가 다소 우수한 것으로 나타났으나</a:t>
            </a:r>
            <a:r>
              <a:rPr lang="en-US" altLang="ko-KR" dirty="0"/>
              <a:t>, 20% </a:t>
            </a:r>
            <a:r>
              <a:rPr lang="ko-KR" altLang="en-US" dirty="0"/>
              <a:t>및 </a:t>
            </a:r>
            <a:r>
              <a:rPr lang="en-US" altLang="ko-KR" dirty="0"/>
              <a:t>30% </a:t>
            </a:r>
            <a:r>
              <a:rPr lang="ko-KR" altLang="en-US" dirty="0"/>
              <a:t>이상 차이를 보이는 비율은 </a:t>
            </a:r>
            <a:r>
              <a:rPr lang="ko-KR" altLang="en-US" dirty="0">
                <a:solidFill>
                  <a:srgbClr val="FF0000"/>
                </a:solidFill>
              </a:rPr>
              <a:t>현행 예비타당성조사</a:t>
            </a:r>
            <a:r>
              <a:rPr lang="ko-KR" altLang="en-US" dirty="0"/>
              <a:t>가 약간 우수한 것으로 나타남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D136471-6EC2-46EC-A565-D066C699C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4423764"/>
            <a:ext cx="6553200" cy="212598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9A7553D-037C-43B1-ABAB-26D5804AAF9D}"/>
              </a:ext>
            </a:extLst>
          </p:cNvPr>
          <p:cNvSpPr/>
          <p:nvPr/>
        </p:nvSpPr>
        <p:spPr>
          <a:xfrm>
            <a:off x="5786711" y="5868942"/>
            <a:ext cx="743486" cy="3248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3444BA-48E1-4725-BF1A-8174C8D8D751}"/>
              </a:ext>
            </a:extLst>
          </p:cNvPr>
          <p:cNvSpPr/>
          <p:nvPr/>
        </p:nvSpPr>
        <p:spPr>
          <a:xfrm>
            <a:off x="6530196" y="6181354"/>
            <a:ext cx="1535501" cy="3248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766B6E7-F745-44ED-9C4C-DA1A668B0AFA}"/>
              </a:ext>
            </a:extLst>
          </p:cNvPr>
          <p:cNvSpPr/>
          <p:nvPr/>
        </p:nvSpPr>
        <p:spPr>
          <a:xfrm>
            <a:off x="1647316" y="5868942"/>
            <a:ext cx="739896" cy="324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E40B25A-2CA0-4DC0-B4D9-0308761E9F8B}"/>
              </a:ext>
            </a:extLst>
          </p:cNvPr>
          <p:cNvSpPr/>
          <p:nvPr/>
        </p:nvSpPr>
        <p:spPr>
          <a:xfrm>
            <a:off x="1647316" y="6176745"/>
            <a:ext cx="739896" cy="324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55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계량분석을 통한 지역개발지수의 구축이 현행 예비타당성조사의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지역낙후도지수에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비하여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현저한 개선을 달성하기 어려운 상황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판단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현행 예비타당성조사의 </a:t>
            </a:r>
            <a:r>
              <a:rPr lang="ko-KR" altLang="en-US" dirty="0" err="1"/>
              <a:t>지역낙후도</a:t>
            </a:r>
            <a:r>
              <a:rPr lang="ko-KR" altLang="en-US" dirty="0"/>
              <a:t> 지수를 지속적으로 사용하는 것이 적절한 것으로 판단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기존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지표 및 가중치를 동일에게 적용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 기준으로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재산정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345512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4D71097-663C-41AF-A1E0-06718704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87" y="239180"/>
            <a:ext cx="5430826" cy="6567063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CDEF9FD-2012-456D-9DCF-C3728013433A}"/>
              </a:ext>
            </a:extLst>
          </p:cNvPr>
          <p:cNvSpPr/>
          <p:nvPr/>
        </p:nvSpPr>
        <p:spPr>
          <a:xfrm>
            <a:off x="2973545" y="516531"/>
            <a:ext cx="3748342" cy="10260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86B749E-AE33-4D78-A381-2A934E724D53}"/>
              </a:ext>
            </a:extLst>
          </p:cNvPr>
          <p:cNvSpPr/>
          <p:nvPr/>
        </p:nvSpPr>
        <p:spPr>
          <a:xfrm>
            <a:off x="7182577" y="516531"/>
            <a:ext cx="457400" cy="10260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54E18BE-D9F4-4DA3-9F17-36925333FF16}"/>
              </a:ext>
            </a:extLst>
          </p:cNvPr>
          <p:cNvSpPr/>
          <p:nvPr/>
        </p:nvSpPr>
        <p:spPr>
          <a:xfrm>
            <a:off x="6725177" y="516531"/>
            <a:ext cx="457400" cy="10260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E0A6174-16BF-41BB-A3BA-CDE0F1E0F41E}"/>
              </a:ext>
            </a:extLst>
          </p:cNvPr>
          <p:cNvSpPr/>
          <p:nvPr/>
        </p:nvSpPr>
        <p:spPr>
          <a:xfrm>
            <a:off x="2248697" y="516531"/>
            <a:ext cx="721558" cy="10260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2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802B61-BFAC-4684-875E-E6C03CFC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887086"/>
            <a:ext cx="5958840" cy="5651828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F00850E-A78E-46C9-B44D-62EF0485129A}"/>
              </a:ext>
            </a:extLst>
          </p:cNvPr>
          <p:cNvSpPr/>
          <p:nvPr/>
        </p:nvSpPr>
        <p:spPr>
          <a:xfrm>
            <a:off x="2045185" y="1193606"/>
            <a:ext cx="1284348" cy="6491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6A3A032-2767-4C09-B16A-E5D05C0489D2}"/>
              </a:ext>
            </a:extLst>
          </p:cNvPr>
          <p:cNvSpPr/>
          <p:nvPr/>
        </p:nvSpPr>
        <p:spPr>
          <a:xfrm>
            <a:off x="3329532" y="1193606"/>
            <a:ext cx="4602887" cy="6491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36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2D38F1B-474B-490E-93BC-13FC96D7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34" y="2777125"/>
            <a:ext cx="8201025" cy="1704975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D07A14-9291-4B34-B2BC-6413ED7C4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335"/>
          <a:stretch/>
        </p:blipFill>
        <p:spPr>
          <a:xfrm>
            <a:off x="838200" y="713387"/>
            <a:ext cx="8229600" cy="36512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CAC0210-EFA4-4BBC-A35D-47860B471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1243420"/>
            <a:ext cx="8143875" cy="15811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D53BD7A-07B3-494D-872E-60C3B0B77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90" y="3835610"/>
            <a:ext cx="8134350" cy="189547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EE5D2D9-6E13-4F26-9EBE-E9FBFE16A737}"/>
              </a:ext>
            </a:extLst>
          </p:cNvPr>
          <p:cNvSpPr/>
          <p:nvPr/>
        </p:nvSpPr>
        <p:spPr>
          <a:xfrm>
            <a:off x="956280" y="1279063"/>
            <a:ext cx="1340189" cy="15060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07CA961-5729-44C4-96B5-8EBEDBD81EEC}"/>
              </a:ext>
            </a:extLst>
          </p:cNvPr>
          <p:cNvSpPr/>
          <p:nvPr/>
        </p:nvSpPr>
        <p:spPr>
          <a:xfrm>
            <a:off x="2296470" y="1279063"/>
            <a:ext cx="6638125" cy="15060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84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0B8CF8B-0FB1-4F42-9E46-C9E22543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809625"/>
            <a:ext cx="7981950" cy="523875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3E310E-3B9C-4BE6-B440-9F51480B15A3}"/>
              </a:ext>
            </a:extLst>
          </p:cNvPr>
          <p:cNvSpPr/>
          <p:nvPr/>
        </p:nvSpPr>
        <p:spPr>
          <a:xfrm>
            <a:off x="962025" y="809624"/>
            <a:ext cx="7981950" cy="25201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DFA2958-BC4A-44CA-A562-CE5B4D4228E7}"/>
              </a:ext>
            </a:extLst>
          </p:cNvPr>
          <p:cNvSpPr/>
          <p:nvPr/>
        </p:nvSpPr>
        <p:spPr>
          <a:xfrm>
            <a:off x="962025" y="5278828"/>
            <a:ext cx="7981950" cy="769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42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BA66B2B-0C83-43DF-909E-80DBAD91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454C69-C565-4B74-9F57-7C7A07405207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4303CD7-805A-4CE9-BA9B-6FB647F03F3E}"/>
              </a:ext>
            </a:extLst>
          </p:cNvPr>
          <p:cNvSpPr/>
          <p:nvPr/>
        </p:nvSpPr>
        <p:spPr>
          <a:xfrm>
            <a:off x="6664854" y="1770434"/>
            <a:ext cx="2972013" cy="148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80235E-39B0-470D-908C-298090E96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850"/>
          <a:stretch/>
        </p:blipFill>
        <p:spPr>
          <a:xfrm>
            <a:off x="862012" y="500152"/>
            <a:ext cx="8181975" cy="31073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FB761A-905D-4927-AB7C-8FC73B524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72" y="2376579"/>
            <a:ext cx="8153400" cy="12763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1ABA011-DBA4-4FF4-A6E9-6F311BC6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810883"/>
            <a:ext cx="8191500" cy="16002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7DDA965-9475-431C-A2C4-62FAE4C32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62" y="3505680"/>
            <a:ext cx="8153400" cy="1990725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23A3959-EE7D-47C6-A33B-3215BDAF14BD}"/>
              </a:ext>
            </a:extLst>
          </p:cNvPr>
          <p:cNvSpPr/>
          <p:nvPr/>
        </p:nvSpPr>
        <p:spPr>
          <a:xfrm>
            <a:off x="900562" y="817863"/>
            <a:ext cx="1221404" cy="15484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60F77A6-53CA-49D2-AC6D-F872970AE4C4}"/>
              </a:ext>
            </a:extLst>
          </p:cNvPr>
          <p:cNvSpPr/>
          <p:nvPr/>
        </p:nvSpPr>
        <p:spPr>
          <a:xfrm>
            <a:off x="2121965" y="817863"/>
            <a:ext cx="6798669" cy="15484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03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지역경제 파급효과는 해당 사업의 시행으로 인하여 발생하는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생산량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부가가치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고용 등의 증가를 계량화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수치로 나타낸 것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지역경제 파급 효과를 측정하기 위하여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KDI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MRIO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모형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다지역산업연관모형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개발하여 사용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하나의 분석모형을 다수의 사업에 동시에 적용하여 파급효과를 분석</a:t>
            </a:r>
            <a:r>
              <a:rPr lang="ko-KR" altLang="en-US" dirty="0"/>
              <a:t>함으로써 평가의 일관성을 기할 수 있고</a:t>
            </a:r>
            <a:r>
              <a:rPr lang="en-US" altLang="ko-KR" dirty="0"/>
              <a:t>, </a:t>
            </a:r>
            <a:r>
              <a:rPr lang="ko-KR" altLang="en-US" dirty="0"/>
              <a:t>개별 사업별로 별도의 모형을 구축하는 데 많은 자원이 소요되는 비효율을 제거하는 효과를 얻음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42217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MRIO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모형을 통한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지역경제 파급효과 분석 결과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 제시하는 지역총생산 유발효과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부가가치 유발효과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고용 유발효과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임금 유발효과 등의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해석에는 다음과 같은 제약이 따름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위와 같이 발생하는 효과가 곧바로 </a:t>
            </a:r>
            <a:r>
              <a:rPr lang="ko-KR" altLang="en-US" dirty="0">
                <a:solidFill>
                  <a:srgbClr val="FF0000"/>
                </a:solidFill>
              </a:rPr>
              <a:t>경제적 편익을 의미하지는 않음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/>
              <a:t>구축 효과 </a:t>
            </a:r>
            <a:r>
              <a:rPr lang="en-US" altLang="ko-KR" dirty="0"/>
              <a:t>: A</a:t>
            </a:r>
            <a:r>
              <a:rPr lang="ko-KR" altLang="en-US" dirty="0"/>
              <a:t>지역에 투자되지 않았다면 </a:t>
            </a:r>
            <a:r>
              <a:rPr lang="en-US" altLang="ko-KR" dirty="0"/>
              <a:t>B</a:t>
            </a:r>
            <a:r>
              <a:rPr lang="ko-KR" altLang="en-US" dirty="0"/>
              <a:t>지역에 투자되었을 것임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MRIO </a:t>
            </a:r>
            <a:r>
              <a:rPr lang="ko-KR" altLang="en-US" dirty="0"/>
              <a:t>모형을 통하여 분석된 지역경제 파급효과는 </a:t>
            </a:r>
            <a:r>
              <a:rPr lang="ko-KR" altLang="en-US" dirty="0">
                <a:solidFill>
                  <a:srgbClr val="FF0000"/>
                </a:solidFill>
              </a:rPr>
              <a:t>사업의 시행으로 인하여 발생하는 효과에 한정</a:t>
            </a:r>
            <a:r>
              <a:rPr lang="ko-KR" altLang="en-US" dirty="0"/>
              <a:t>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건설비에 해당하는 직접적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경기부양 효과만 산정할 뿐임 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사후 효과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미반영</a:t>
            </a:r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ym typeface="Wingdings" panose="05000000000000000000" pitchFamily="2" charset="2"/>
              </a:rPr>
              <a:t>사업 시행으로 인한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간접적인 경제적 파급효과가 현저하다고 판단</a:t>
            </a:r>
            <a:r>
              <a:rPr lang="ko-KR" altLang="en-US" dirty="0">
                <a:sym typeface="Wingdings" panose="05000000000000000000" pitchFamily="2" charset="2"/>
              </a:rPr>
              <a:t>될 경우 그 효과를 정량적 또는 정성적인 접근을 통하여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별도로 분석</a:t>
            </a:r>
            <a:r>
              <a:rPr lang="ko-KR" altLang="en-US" dirty="0">
                <a:sym typeface="Wingdings" panose="05000000000000000000" pitchFamily="2" charset="2"/>
              </a:rPr>
              <a:t>하여야 함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ym typeface="Wingdings" panose="05000000000000000000" pitchFamily="2" charset="2"/>
              </a:rPr>
              <a:t>예를 들어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도로사업으로 인하여 인근 지역의 토지이용 패턴이 변화하고 접근성 향상으로 인하여 지역투자가 증가하거나 관광산업의 활성화 효과 등이 현저할 경우에는 별도의 평가항목을 설정하여 종합 평가에 반영할 수 있도록 함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238227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균발위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동북아 다지역산업연관 모형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동북아 경제중심국가 추진과 관련된 정책의 실효성을 높이도록 하는 방안의 하나로 정책파급효과 분석모형을 구축하고 사전에 정책의 파급효과를 평가하여 반영하도록 하고자 하는 안이 국가균형발전위원회와 동북아 경제중심추진위원회에 의하여 제기됨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ym typeface="Wingdings" panose="05000000000000000000" pitchFamily="2" charset="2"/>
              </a:rPr>
              <a:t>모형의 구조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전국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IO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와의 정합성을 가지는 가장 최근의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다지역산업연관모형</a:t>
            </a:r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지역간 산업연관효과를 보다 쉽게 계량화할 수 있는 단순화된 지역간 산업연관모형 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지역기술계수</a:t>
            </a:r>
            <a:r>
              <a:rPr lang="en-US" altLang="ko-KR" dirty="0"/>
              <a:t>, </a:t>
            </a:r>
            <a:r>
              <a:rPr lang="ko-KR" altLang="en-US" dirty="0"/>
              <a:t>지역별</a:t>
            </a:r>
            <a:r>
              <a:rPr lang="en-US" altLang="ko-KR" dirty="0"/>
              <a:t>·</a:t>
            </a:r>
            <a:r>
              <a:rPr lang="ko-KR" altLang="en-US" dirty="0"/>
              <a:t>산업별 부가가치</a:t>
            </a:r>
            <a:r>
              <a:rPr lang="en-US" altLang="ko-KR" dirty="0"/>
              <a:t>, </a:t>
            </a:r>
            <a:r>
              <a:rPr lang="ko-KR" altLang="en-US" dirty="0"/>
              <a:t>지역별 최종수요</a:t>
            </a:r>
            <a:r>
              <a:rPr lang="en-US" altLang="ko-KR" dirty="0"/>
              <a:t>, </a:t>
            </a:r>
            <a:r>
              <a:rPr lang="ko-KR" altLang="en-US" dirty="0"/>
              <a:t>지역교역계수 등의 추정부문들을 결합</a:t>
            </a:r>
            <a:r>
              <a:rPr lang="en-US" altLang="ko-KR" dirty="0"/>
              <a:t>·</a:t>
            </a:r>
            <a:r>
              <a:rPr lang="ko-KR" altLang="en-US" dirty="0"/>
              <a:t>작성하여 구축됨</a:t>
            </a:r>
            <a:endParaRPr lang="en-US" altLang="ko-KR" dirty="0"/>
          </a:p>
          <a:p>
            <a:pPr marL="358775" lvl="1" indent="-358775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다지역산업연관모형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기술계수</a:t>
            </a:r>
            <a:r>
              <a:rPr lang="ko-KR" altLang="en-US" dirty="0"/>
              <a:t> </a:t>
            </a:r>
            <a:r>
              <a:rPr lang="en-US" altLang="ko-KR" dirty="0"/>
              <a:t>+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지역교역계수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지역간 투입계수</a:t>
            </a:r>
            <a:endParaRPr lang="ko-KR" altLang="en-US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/>
              <a:t>다지역</a:t>
            </a:r>
            <a:r>
              <a:rPr lang="ko-KR" altLang="en-US" dirty="0"/>
              <a:t> 산업연관모형은 </a:t>
            </a:r>
            <a:r>
              <a:rPr lang="ko-KR" altLang="en-US" dirty="0">
                <a:solidFill>
                  <a:srgbClr val="FF0000"/>
                </a:solidFill>
              </a:rPr>
              <a:t>지역간 투입계수</a:t>
            </a:r>
            <a:r>
              <a:rPr lang="ko-KR" altLang="en-US" dirty="0"/>
              <a:t>를 </a:t>
            </a:r>
            <a:r>
              <a:rPr lang="ko-KR" altLang="en-US" dirty="0">
                <a:solidFill>
                  <a:srgbClr val="FF0000"/>
                </a:solidFill>
              </a:rPr>
              <a:t>기술계수</a:t>
            </a:r>
            <a:r>
              <a:rPr lang="ko-KR" altLang="en-US" dirty="0"/>
              <a:t>와 </a:t>
            </a:r>
            <a:r>
              <a:rPr lang="ko-KR" altLang="en-US" dirty="0">
                <a:solidFill>
                  <a:srgbClr val="FF0000"/>
                </a:solidFill>
              </a:rPr>
              <a:t>지역교역계수</a:t>
            </a:r>
            <a:r>
              <a:rPr lang="ko-KR" altLang="en-US" dirty="0"/>
              <a:t>를 이용하여 추계하는 것</a:t>
            </a:r>
          </a:p>
          <a:p>
            <a:pPr marL="815975" marR="0" lvl="1" indent="-358775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lang="ko-KR" altLang="en-US" dirty="0">
                <a:solidFill>
                  <a:srgbClr val="FF0000"/>
                </a:solidFill>
              </a:rPr>
              <a:t>지역간 투입계수</a:t>
            </a:r>
            <a:r>
              <a:rPr lang="ko-KR" altLang="en-US" dirty="0"/>
              <a:t>는 생산에 투입된 중간재가 어느 지역에서 생산된 상품인지를 구분하여 이를 지역내 총투입액으로 나눈 비율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지역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L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산업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지역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M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 산업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2…</a:t>
            </a:r>
            <a:endParaRPr lang="ko-KR" altLang="en-US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기술계수</a:t>
            </a:r>
            <a:r>
              <a:rPr lang="ko-KR" altLang="en-US" dirty="0"/>
              <a:t>는 생산에 투입된 중간재가 어느 지역에서 생산된 상품인지를 구분하지 않고 이를 지역내 총투입액으로 나눈 비율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산업 </a:t>
            </a:r>
            <a:r>
              <a:rPr lang="en-US" altLang="ko-KR" dirty="0">
                <a:solidFill>
                  <a:srgbClr val="FF0000"/>
                </a:solidFill>
              </a:rPr>
              <a:t>1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산업</a:t>
            </a:r>
            <a:r>
              <a:rPr lang="en-US" altLang="ko-KR" dirty="0">
                <a:solidFill>
                  <a:srgbClr val="FF0000"/>
                </a:solidFill>
              </a:rPr>
              <a:t> 2…</a:t>
            </a:r>
            <a:endParaRPr lang="ko-KR" altLang="en-US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지역교역계수</a:t>
            </a:r>
            <a:r>
              <a:rPr lang="ko-KR" altLang="en-US" dirty="0"/>
              <a:t>는 각 상품에 대해 특정 지역에 공급된 상품이 어느 지역에서 생산되어 공급된 것인가를 비율로 나타낸 것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지역 </a:t>
            </a:r>
            <a:r>
              <a:rPr lang="en-US" altLang="ko-KR" dirty="0">
                <a:solidFill>
                  <a:srgbClr val="FF0000"/>
                </a:solidFill>
              </a:rPr>
              <a:t>L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지역</a:t>
            </a:r>
            <a:r>
              <a:rPr lang="en-US" altLang="ko-KR" dirty="0">
                <a:solidFill>
                  <a:srgbClr val="FF0000"/>
                </a:solidFill>
              </a:rPr>
              <a:t> M…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206397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332938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균발위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동북아 다지역산업연관 모형 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지역</a:t>
            </a:r>
            <a:r>
              <a:rPr lang="en-US" altLang="ko-KR" dirty="0">
                <a:solidFill>
                  <a:srgbClr val="FF0000"/>
                </a:solidFill>
              </a:rPr>
              <a:t>(L, M), 3</a:t>
            </a:r>
            <a:r>
              <a:rPr lang="ko-KR" altLang="en-US" dirty="0">
                <a:solidFill>
                  <a:srgbClr val="FF0000"/>
                </a:solidFill>
              </a:rPr>
              <a:t>산업</a:t>
            </a:r>
            <a:r>
              <a:rPr lang="en-US" altLang="ko-KR" dirty="0">
                <a:solidFill>
                  <a:srgbClr val="FF0000"/>
                </a:solidFill>
              </a:rPr>
              <a:t>(1, 2, 3)</a:t>
            </a:r>
            <a:r>
              <a:rPr lang="ko-KR" altLang="en-US" dirty="0">
                <a:solidFill>
                  <a:srgbClr val="FF0000"/>
                </a:solidFill>
              </a:rPr>
              <a:t> 모형 예시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A8EA3B6-068B-4840-8ACD-B4136194E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98" y="1997394"/>
            <a:ext cx="6568440" cy="4541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CC4A7-A4D0-4252-B6F6-1EA1145147F9}"/>
              </a:ext>
            </a:extLst>
          </p:cNvPr>
          <p:cNvSpPr txBox="1"/>
          <p:nvPr/>
        </p:nvSpPr>
        <p:spPr>
          <a:xfrm>
            <a:off x="6036269" y="1303651"/>
            <a:ext cx="318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130 = 10 + 15 + 20 + 5 + 10 + 15 + 40 + 15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413531D-2E41-43AB-B907-04640A808371}"/>
              </a:ext>
            </a:extLst>
          </p:cNvPr>
          <p:cNvCxnSpPr/>
          <p:nvPr/>
        </p:nvCxnSpPr>
        <p:spPr>
          <a:xfrm flipH="1" flipV="1">
            <a:off x="6305909" y="1578634"/>
            <a:ext cx="345057" cy="194957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05F607-DC8E-47D3-9F53-2517B97F8082}"/>
              </a:ext>
            </a:extLst>
          </p:cNvPr>
          <p:cNvSpPr txBox="1"/>
          <p:nvPr/>
        </p:nvSpPr>
        <p:spPr>
          <a:xfrm>
            <a:off x="5607682" y="5154139"/>
            <a:ext cx="368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00B050"/>
                </a:solidFill>
              </a:rPr>
              <a:t>비율</a:t>
            </a:r>
            <a:r>
              <a:rPr lang="en-US" altLang="ko-KR" sz="1400" b="1" dirty="0">
                <a:solidFill>
                  <a:srgbClr val="00B050"/>
                </a:solidFill>
              </a:rPr>
              <a:t>(10/150)</a:t>
            </a:r>
            <a:r>
              <a:rPr lang="ko-KR" altLang="en-US" sz="1400" b="1" dirty="0">
                <a:solidFill>
                  <a:srgbClr val="00B050"/>
                </a:solidFill>
              </a:rPr>
              <a:t>로 나타내면 </a:t>
            </a:r>
            <a:r>
              <a:rPr lang="en-US" altLang="ko-K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b="1" dirty="0">
                <a:solidFill>
                  <a:srgbClr val="00B050"/>
                </a:solidFill>
              </a:rPr>
              <a:t>지역간</a:t>
            </a:r>
            <a:r>
              <a:rPr lang="en-US" altLang="ko-KR" sz="1400" b="1" dirty="0">
                <a:solidFill>
                  <a:srgbClr val="00B050"/>
                </a:solidFill>
              </a:rPr>
              <a:t> </a:t>
            </a:r>
            <a:r>
              <a:rPr lang="ko-KR" altLang="en-US" sz="1400" b="1" dirty="0">
                <a:solidFill>
                  <a:srgbClr val="00B050"/>
                </a:solidFill>
              </a:rPr>
              <a:t>투입계수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F06B9-9676-4C4A-AF76-A05D327575E2}"/>
              </a:ext>
            </a:extLst>
          </p:cNvPr>
          <p:cNvSpPr txBox="1"/>
          <p:nvPr/>
        </p:nvSpPr>
        <p:spPr>
          <a:xfrm>
            <a:off x="3541375" y="5855611"/>
            <a:ext cx="283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150 = 10 + 20 + 20 + 5 + 25 + 10 + 60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33E3377-5C93-48EC-B8CF-FB6D127D11BA}"/>
              </a:ext>
            </a:extLst>
          </p:cNvPr>
          <p:cNvCxnSpPr>
            <a:endCxn id="12" idx="1"/>
          </p:cNvCxnSpPr>
          <p:nvPr/>
        </p:nvCxnSpPr>
        <p:spPr>
          <a:xfrm>
            <a:off x="3165764" y="5728855"/>
            <a:ext cx="443345" cy="256309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B804A9A-433B-4AF2-97F1-480043FDE673}"/>
              </a:ext>
            </a:extLst>
          </p:cNvPr>
          <p:cNvCxnSpPr/>
          <p:nvPr/>
        </p:nvCxnSpPr>
        <p:spPr>
          <a:xfrm flipV="1">
            <a:off x="3158836" y="3650673"/>
            <a:ext cx="4565073" cy="1946563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99DC93F-B2EA-48D3-82F9-81C43645D11D}"/>
              </a:ext>
            </a:extLst>
          </p:cNvPr>
          <p:cNvSpPr/>
          <p:nvPr/>
        </p:nvSpPr>
        <p:spPr>
          <a:xfrm>
            <a:off x="2881746" y="3468121"/>
            <a:ext cx="353290" cy="2316151"/>
          </a:xfrm>
          <a:prstGeom prst="rect">
            <a:avLst/>
          </a:prstGeom>
          <a:solidFill>
            <a:srgbClr val="FFFF00">
              <a:alpha val="3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F11E4E4-F410-4DD7-9DB2-FFCB283208DE}"/>
              </a:ext>
            </a:extLst>
          </p:cNvPr>
          <p:cNvSpPr/>
          <p:nvPr/>
        </p:nvSpPr>
        <p:spPr>
          <a:xfrm>
            <a:off x="3235036" y="3468121"/>
            <a:ext cx="4772891" cy="307777"/>
          </a:xfrm>
          <a:prstGeom prst="rect">
            <a:avLst/>
          </a:prstGeom>
          <a:solidFill>
            <a:srgbClr val="FFFF00">
              <a:alpha val="3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A41CA03-FDC1-4E15-8269-432DAFC7E78E}"/>
              </a:ext>
            </a:extLst>
          </p:cNvPr>
          <p:cNvSpPr/>
          <p:nvPr/>
        </p:nvSpPr>
        <p:spPr>
          <a:xfrm>
            <a:off x="2755641" y="3429000"/>
            <a:ext cx="2855167" cy="1715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42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균발위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동북아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MRIO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지역 및 산업 분류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분류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서울특별시를 포함한 </a:t>
            </a:r>
            <a:r>
              <a:rPr lang="en-US" altLang="ko-KR" dirty="0"/>
              <a:t>6</a:t>
            </a:r>
            <a:r>
              <a:rPr lang="ko-KR" altLang="en-US" dirty="0"/>
              <a:t>대 광역시와 </a:t>
            </a:r>
            <a:r>
              <a:rPr lang="en-US" altLang="ko-KR" dirty="0"/>
              <a:t>9</a:t>
            </a:r>
            <a:r>
              <a:rPr lang="ko-KR" altLang="en-US" dirty="0"/>
              <a:t>개 도를 총괄하는 </a:t>
            </a:r>
            <a:r>
              <a:rPr lang="en-US" altLang="ko-KR" dirty="0">
                <a:solidFill>
                  <a:srgbClr val="FF0000"/>
                </a:solidFill>
              </a:rPr>
              <a:t>16</a:t>
            </a:r>
            <a:r>
              <a:rPr lang="ko-KR" altLang="en-US" dirty="0"/>
              <a:t>개 지역모형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각 지역경제는 독립적인 지역경제로 기능하면서 상호 영향을 주게 되며</a:t>
            </a:r>
            <a:r>
              <a:rPr lang="en-US" altLang="ko-KR" dirty="0"/>
              <a:t>, </a:t>
            </a:r>
            <a:r>
              <a:rPr lang="ko-KR" altLang="en-US" dirty="0"/>
              <a:t>지역 간 교역구조에 의하여 상호 연계됨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산업 분류</a:t>
            </a:r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총 </a:t>
            </a:r>
            <a:r>
              <a:rPr lang="en-US" altLang="ko-KR" dirty="0">
                <a:solidFill>
                  <a:srgbClr val="FF0000"/>
                </a:solidFill>
              </a:rPr>
              <a:t>34</a:t>
            </a:r>
            <a:r>
              <a:rPr lang="ko-KR" altLang="en-US" dirty="0"/>
              <a:t>개 산업으로 구성되어 있는 경쟁형 </a:t>
            </a:r>
            <a:r>
              <a:rPr lang="ko-KR" altLang="en-US" dirty="0" err="1"/>
              <a:t>다지역산업연관모형으로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내생부문</a:t>
            </a:r>
            <a:r>
              <a:rPr lang="ko-KR" altLang="en-US" dirty="0"/>
              <a:t>이 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FF0000"/>
                </a:solidFill>
              </a:rPr>
              <a:t>544 × 544</a:t>
            </a:r>
            <a:r>
              <a:rPr lang="en-US" altLang="ko-KR" dirty="0"/>
              <a:t>) </a:t>
            </a:r>
            <a:r>
              <a:rPr lang="ko-KR" altLang="en-US" dirty="0"/>
              <a:t>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내생부문 </a:t>
            </a:r>
            <a:r>
              <a:rPr lang="en-US" altLang="ko-KR" dirty="0">
                <a:solidFill>
                  <a:srgbClr val="FF0000"/>
                </a:solidFill>
              </a:rPr>
              <a:t>544 = 16</a:t>
            </a:r>
            <a:r>
              <a:rPr lang="ko-KR" altLang="en-US" dirty="0"/>
              <a:t>개 지역 </a:t>
            </a:r>
            <a:r>
              <a:rPr lang="en-US" altLang="ko-KR" dirty="0">
                <a:solidFill>
                  <a:srgbClr val="FF0000"/>
                </a:solidFill>
              </a:rPr>
              <a:t>× 34</a:t>
            </a:r>
            <a:r>
              <a:rPr lang="ko-KR" altLang="en-US" dirty="0"/>
              <a:t>개 산업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1030838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E0A3DF8-1701-452F-A696-7E961BA2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18" y="136523"/>
            <a:ext cx="6522720" cy="657606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B206D00-57D7-44F8-8811-398F5CBA9612}"/>
              </a:ext>
            </a:extLst>
          </p:cNvPr>
          <p:cNvSpPr/>
          <p:nvPr/>
        </p:nvSpPr>
        <p:spPr>
          <a:xfrm>
            <a:off x="2764140" y="160544"/>
            <a:ext cx="823658" cy="2582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C0E43-747B-4E19-8A7C-BA5A2F20B193}"/>
              </a:ext>
            </a:extLst>
          </p:cNvPr>
          <p:cNvSpPr txBox="1"/>
          <p:nvPr/>
        </p:nvSpPr>
        <p:spPr>
          <a:xfrm>
            <a:off x="3659280" y="125950"/>
            <a:ext cx="1535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16</a:t>
            </a:r>
            <a:r>
              <a:rPr lang="ko-KR" altLang="en-US" sz="1600" dirty="0"/>
              <a:t>개 지역</a:t>
            </a:r>
          </a:p>
        </p:txBody>
      </p:sp>
    </p:spTree>
    <p:extLst>
      <p:ext uri="{BB962C8B-B14F-4D97-AF65-F5344CB8AC3E}">
        <p14:creationId xmlns:p14="http://schemas.microsoft.com/office/powerpoint/2010/main" val="123302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EDFC46-4BD8-404D-AB16-B2D2994D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679" y="146890"/>
            <a:ext cx="4508642" cy="6642102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D1C2C-511C-4F80-905B-24D903DF6B21}"/>
              </a:ext>
            </a:extLst>
          </p:cNvPr>
          <p:cNvSpPr txBox="1"/>
          <p:nvPr/>
        </p:nvSpPr>
        <p:spPr>
          <a:xfrm>
            <a:off x="1697856" y="6512466"/>
            <a:ext cx="1535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34</a:t>
            </a:r>
            <a:r>
              <a:rPr lang="ko-KR" altLang="en-US" sz="1600" dirty="0"/>
              <a:t>개 산업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AAB1A63-298A-4455-B727-5E92621861BC}"/>
              </a:ext>
            </a:extLst>
          </p:cNvPr>
          <p:cNvSpPr/>
          <p:nvPr/>
        </p:nvSpPr>
        <p:spPr>
          <a:xfrm>
            <a:off x="4973940" y="139910"/>
            <a:ext cx="547360" cy="1741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E5B340C-17DD-411D-AE16-8544D46245BE}"/>
              </a:ext>
            </a:extLst>
          </p:cNvPr>
          <p:cNvSpPr/>
          <p:nvPr/>
        </p:nvSpPr>
        <p:spPr>
          <a:xfrm>
            <a:off x="3294430" y="4581281"/>
            <a:ext cx="363170" cy="1741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69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기술계수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추정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산업 </a:t>
            </a:r>
            <a:r>
              <a:rPr lang="en-US" altLang="ko-KR" dirty="0">
                <a:solidFill>
                  <a:srgbClr val="FF0000"/>
                </a:solidFill>
              </a:rPr>
              <a:t>1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산업</a:t>
            </a:r>
            <a:r>
              <a:rPr lang="en-US" altLang="ko-KR" dirty="0">
                <a:solidFill>
                  <a:srgbClr val="FF0000"/>
                </a:solidFill>
              </a:rPr>
              <a:t> 2…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기술계수 추정을 위해 생산물조합법</a:t>
            </a:r>
            <a:r>
              <a:rPr lang="en-US" altLang="ko-KR" dirty="0"/>
              <a:t>(product mix approach), LQ</a:t>
            </a:r>
            <a:r>
              <a:rPr lang="ko-KR" altLang="en-US" dirty="0"/>
              <a:t>방법</a:t>
            </a:r>
            <a:r>
              <a:rPr lang="en-US" altLang="ko-KR" dirty="0"/>
              <a:t>, RAS</a:t>
            </a:r>
            <a:r>
              <a:rPr lang="ko-KR" altLang="en-US" dirty="0"/>
              <a:t>방법</a:t>
            </a:r>
            <a:r>
              <a:rPr lang="en-US" altLang="ko-KR" dirty="0"/>
              <a:t>, </a:t>
            </a:r>
            <a:r>
              <a:rPr lang="ko-KR" altLang="en-US" dirty="0"/>
              <a:t>부가가치율조정법 등의 방법이 이용되는데 </a:t>
            </a:r>
            <a:r>
              <a:rPr lang="ko-KR" altLang="en-US" dirty="0" err="1">
                <a:solidFill>
                  <a:srgbClr val="FF0000"/>
                </a:solidFill>
              </a:rPr>
              <a:t>균발위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동북아 </a:t>
            </a:r>
            <a:r>
              <a:rPr lang="en-US" altLang="ko-KR" dirty="0">
                <a:solidFill>
                  <a:srgbClr val="FF0000"/>
                </a:solidFill>
              </a:rPr>
              <a:t>MRIO </a:t>
            </a:r>
            <a:r>
              <a:rPr lang="ko-KR" altLang="en-US" dirty="0">
                <a:solidFill>
                  <a:srgbClr val="FF0000"/>
                </a:solidFill>
              </a:rPr>
              <a:t>모형은 부가가치율조정법</a:t>
            </a:r>
            <a:r>
              <a:rPr lang="en-US" altLang="ko-KR" dirty="0">
                <a:solidFill>
                  <a:srgbClr val="FF0000"/>
                </a:solidFill>
              </a:rPr>
              <a:t>, LQ</a:t>
            </a:r>
            <a:r>
              <a:rPr lang="ko-KR" altLang="en-US" dirty="0">
                <a:solidFill>
                  <a:srgbClr val="FF0000"/>
                </a:solidFill>
              </a:rPr>
              <a:t>방법</a:t>
            </a:r>
            <a:r>
              <a:rPr lang="en-US" altLang="ko-KR" dirty="0">
                <a:solidFill>
                  <a:srgbClr val="FF0000"/>
                </a:solidFill>
              </a:rPr>
              <a:t>, RAS</a:t>
            </a:r>
            <a:r>
              <a:rPr lang="ko-KR" altLang="en-US" dirty="0">
                <a:solidFill>
                  <a:srgbClr val="FF0000"/>
                </a:solidFill>
              </a:rPr>
              <a:t>방법을 혼용하여 작성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/>
              <a:t>균발위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동북아 </a:t>
            </a:r>
            <a:r>
              <a:rPr lang="en-US" altLang="ko-KR" dirty="0"/>
              <a:t>MRIO </a:t>
            </a:r>
            <a:r>
              <a:rPr lang="ko-KR" altLang="en-US" dirty="0"/>
              <a:t>모형에서는 부가가치율조정법</a:t>
            </a:r>
            <a:r>
              <a:rPr lang="en-US" altLang="ko-KR" dirty="0"/>
              <a:t>(fabrication effects)</a:t>
            </a:r>
            <a:r>
              <a:rPr lang="ko-KR" altLang="en-US" dirty="0"/>
              <a:t>을 우선 적용하여 지역산업별 부가가치율의 차이를 반영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중간수요 추정에는 </a:t>
            </a:r>
            <a:r>
              <a:rPr lang="en-US" altLang="ko-KR" dirty="0"/>
              <a:t>LQ</a:t>
            </a:r>
            <a:r>
              <a:rPr lang="ko-KR" altLang="en-US" dirty="0"/>
              <a:t>방법을</a:t>
            </a:r>
            <a:r>
              <a:rPr lang="en-US" altLang="ko-KR" dirty="0"/>
              <a:t>, </a:t>
            </a:r>
            <a:r>
              <a:rPr lang="ko-KR" altLang="en-US" dirty="0"/>
              <a:t>기술계수추정에는 </a:t>
            </a:r>
            <a:r>
              <a:rPr lang="en-US" altLang="ko-KR" dirty="0"/>
              <a:t>RAS</a:t>
            </a:r>
            <a:r>
              <a:rPr lang="ko-KR" altLang="en-US" dirty="0"/>
              <a:t>방법을 이용하여 조정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얼마나 많은 지역 기초자료를 이용하였느냐가 모형의 신뢰성을 담보할 가능성이 높음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결론적으로 기술계수 추정에 있어 어느 방법으로 구축한 모형이 보다 현실 설명력이 높은 것인가를 판단할 수는 없지만</a:t>
            </a:r>
            <a:r>
              <a:rPr lang="en-US" altLang="ko-KR" dirty="0"/>
              <a:t>, </a:t>
            </a:r>
            <a:r>
              <a:rPr lang="ko-KR" altLang="en-US" dirty="0" err="1"/>
              <a:t>다지역산업연관표의</a:t>
            </a:r>
            <a:r>
              <a:rPr lang="ko-KR" altLang="en-US" dirty="0"/>
              <a:t> 작성 목적이 지역별 생산구조의 차이를 파악하는 데에 있다는 점에서 </a:t>
            </a:r>
            <a:r>
              <a:rPr lang="ko-KR" altLang="en-US" dirty="0" err="1">
                <a:solidFill>
                  <a:srgbClr val="FF0000"/>
                </a:solidFill>
              </a:rPr>
              <a:t>균발위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동북아 </a:t>
            </a:r>
            <a:r>
              <a:rPr lang="en-US" altLang="ko-KR" dirty="0">
                <a:solidFill>
                  <a:srgbClr val="FF0000"/>
                </a:solidFill>
              </a:rPr>
              <a:t>MRIO</a:t>
            </a:r>
            <a:r>
              <a:rPr lang="ko-KR" altLang="en-US" dirty="0">
                <a:solidFill>
                  <a:srgbClr val="FF0000"/>
                </a:solidFill>
              </a:rPr>
              <a:t>의 방법의 유용성이 높다고 할 수 있음</a:t>
            </a:r>
            <a:r>
              <a:rPr lang="en-US" altLang="ko-KR" dirty="0"/>
              <a:t>. </a:t>
            </a:r>
            <a:r>
              <a:rPr lang="ko-KR" altLang="en-US" dirty="0"/>
              <a:t>다만 이 경우에도 지역산업별 부가가치 자료의 신뢰성이 높은 경우에만 타당하다고 할 수 있음</a:t>
            </a:r>
            <a:r>
              <a:rPr lang="en-US" altLang="ko-KR" dirty="0"/>
              <a:t>.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2636294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지역교역계수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지역 </a:t>
            </a:r>
            <a:r>
              <a:rPr lang="en-US" altLang="ko-KR" dirty="0">
                <a:solidFill>
                  <a:srgbClr val="FF0000"/>
                </a:solidFill>
              </a:rPr>
              <a:t>L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지역</a:t>
            </a:r>
            <a:r>
              <a:rPr lang="en-US" altLang="ko-KR" dirty="0">
                <a:solidFill>
                  <a:srgbClr val="FF0000"/>
                </a:solidFill>
              </a:rPr>
              <a:t> M…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기존모형의 경우 서비스업을 제외한 농림어업 및 제조업은 </a:t>
            </a:r>
            <a:r>
              <a:rPr lang="en-US" altLang="ko-KR" dirty="0"/>
              <a:t>KOTI</a:t>
            </a:r>
            <a:r>
              <a:rPr lang="ko-KR" altLang="en-US" dirty="0"/>
              <a:t>의 물동량조사자료</a:t>
            </a:r>
            <a:r>
              <a:rPr lang="en-US" altLang="ko-KR" dirty="0"/>
              <a:t>(1997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 err="1"/>
              <a:t>를이용하고</a:t>
            </a:r>
            <a:r>
              <a:rPr lang="en-US" altLang="ko-KR" dirty="0"/>
              <a:t>, </a:t>
            </a:r>
            <a:r>
              <a:rPr lang="ko-KR" altLang="en-US" dirty="0"/>
              <a:t>서비스업부문은 단순 </a:t>
            </a:r>
            <a:r>
              <a:rPr lang="en-US" altLang="ko-KR" dirty="0"/>
              <a:t>LQ</a:t>
            </a:r>
            <a:r>
              <a:rPr lang="ko-KR" altLang="en-US" dirty="0"/>
              <a:t>방법</a:t>
            </a:r>
            <a:r>
              <a:rPr lang="en-US" altLang="ko-KR" dirty="0"/>
              <a:t>(locational quotients method), </a:t>
            </a:r>
            <a:r>
              <a:rPr lang="ko-KR" altLang="en-US" dirty="0"/>
              <a:t>중력모형</a:t>
            </a:r>
            <a:r>
              <a:rPr lang="en-US" altLang="ko-KR" dirty="0"/>
              <a:t>(gravity model), </a:t>
            </a:r>
            <a:r>
              <a:rPr lang="ko-KR" altLang="en-US" dirty="0"/>
              <a:t>엔트로피 극대화 모형 등을 이용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/>
              <a:t>균발위</a:t>
            </a:r>
            <a:r>
              <a:rPr lang="en-US" altLang="ko-KR" dirty="0"/>
              <a:t>·</a:t>
            </a:r>
            <a:r>
              <a:rPr lang="ko-KR" altLang="en-US" dirty="0"/>
              <a:t>동북아 </a:t>
            </a:r>
            <a:r>
              <a:rPr lang="en-US" altLang="ko-KR" dirty="0"/>
              <a:t>MRIO </a:t>
            </a:r>
            <a:r>
              <a:rPr lang="ko-KR" altLang="en-US" dirty="0"/>
              <a:t>모형은 전 산업에 걸쳐 </a:t>
            </a:r>
            <a:r>
              <a:rPr lang="ko-KR" altLang="en-US" dirty="0">
                <a:solidFill>
                  <a:srgbClr val="FF0000"/>
                </a:solidFill>
              </a:rPr>
              <a:t>엔트로피 극대화 모형</a:t>
            </a:r>
            <a:r>
              <a:rPr lang="en-US" altLang="ko-KR" dirty="0">
                <a:solidFill>
                  <a:srgbClr val="FF0000"/>
                </a:solidFill>
              </a:rPr>
              <a:t>(entropy maximization model)</a:t>
            </a:r>
            <a:r>
              <a:rPr lang="ko-KR" altLang="en-US" dirty="0">
                <a:solidFill>
                  <a:srgbClr val="FF0000"/>
                </a:solidFill>
              </a:rPr>
              <a:t>을 이용하여 추정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엔트로피 모형을 구성하는 주요 변수로 지역별</a:t>
            </a:r>
            <a:r>
              <a:rPr lang="en-US" altLang="ko-KR" dirty="0"/>
              <a:t>·</a:t>
            </a:r>
            <a:r>
              <a:rPr lang="ko-KR" altLang="en-US" dirty="0"/>
              <a:t>산업별 생산</a:t>
            </a:r>
            <a:r>
              <a:rPr lang="en-US" altLang="ko-KR" dirty="0"/>
              <a:t>, </a:t>
            </a:r>
            <a:r>
              <a:rPr lang="ko-KR" altLang="en-US" dirty="0"/>
              <a:t>수요</a:t>
            </a:r>
            <a:r>
              <a:rPr lang="en-US" altLang="ko-KR" dirty="0"/>
              <a:t>, </a:t>
            </a:r>
            <a:r>
              <a:rPr lang="ko-KR" altLang="en-US" dirty="0"/>
              <a:t>지역 간 단위 당 운송비 등이 포함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모형의 정합성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/>
              <a:t>균발위</a:t>
            </a:r>
            <a:r>
              <a:rPr lang="en-US" altLang="ko-KR" dirty="0"/>
              <a:t>·</a:t>
            </a:r>
            <a:r>
              <a:rPr lang="ko-KR" altLang="en-US" dirty="0"/>
              <a:t>동북아 </a:t>
            </a:r>
            <a:r>
              <a:rPr lang="en-US" altLang="ko-KR" dirty="0"/>
              <a:t>MRIO </a:t>
            </a:r>
            <a:r>
              <a:rPr lang="ko-KR" altLang="en-US" dirty="0"/>
              <a:t>모형은 한국은행의 전국 </a:t>
            </a:r>
            <a:r>
              <a:rPr lang="en-US" altLang="ko-KR" dirty="0"/>
              <a:t>IO</a:t>
            </a:r>
            <a:r>
              <a:rPr lang="ko-KR" altLang="en-US" dirty="0"/>
              <a:t>를 지역산업별 중간수요와 최종수요로 각각 추정하여 배분하였으므로 지역별 산업연관표의 합계가 전국산업연관표와 일치되도록 구성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민간소비</a:t>
            </a:r>
            <a:r>
              <a:rPr lang="en-US" altLang="ko-KR" dirty="0"/>
              <a:t>, </a:t>
            </a:r>
            <a:r>
              <a:rPr lang="ko-KR" altLang="en-US" dirty="0"/>
              <a:t>고정자본 형성 등 최종수요 항목별 추정으로 상대적으로 많은 지역 정보를 담고 있어 </a:t>
            </a:r>
            <a:r>
              <a:rPr lang="ko-KR" altLang="en-US" dirty="0">
                <a:solidFill>
                  <a:srgbClr val="FF0000"/>
                </a:solidFill>
              </a:rPr>
              <a:t>보다 폭넓은 활용을 기대할 수 있음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25711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정책적 분석 체계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예비타당성조사의 분석 내용은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경제성 분석과 정책적 분석으로 구성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경제성 분석은 사업시행으로 인한 국민경제적 효과를 편익 또는 비용으로 계량화하여 비용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-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편익 분석의 틀을 이용하여 그 결과를 도출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정책적 분석은 경제성 분석에는 포함되지 않으나 사업의 타당성을 평가하는 데 고려하여야 할 평가요소들을 포함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사업시행으로 인한 사회적 편익 또는 비용 중에서 계량화하여 편익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비용 분석 틀 속에 포함시킬 수는 없으나 사업의 시행 여부를 판단하는 데 있어서 고려하여야 할 평가요소들에 대한 분석을 포함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예를 들어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지역낙후도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분석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지역경제파급효과 분석</a:t>
            </a:r>
            <a:r>
              <a:rPr lang="ko-KR" altLang="en-US" dirty="0">
                <a:sym typeface="Wingdings" panose="05000000000000000000" pitchFamily="2" charset="2"/>
              </a:rPr>
              <a:t> 등을 수행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정책적 분석에 포함해야 할 평가내용은 모든 예비타당성조사 대상사업에 공통적으로 적용되는지 여부에 따라 </a:t>
            </a:r>
            <a:r>
              <a:rPr lang="en-US" altLang="ko-KR" dirty="0"/>
              <a:t>“</a:t>
            </a:r>
            <a:r>
              <a:rPr lang="ko-KR" altLang="en-US" dirty="0">
                <a:solidFill>
                  <a:srgbClr val="FF0000"/>
                </a:solidFill>
              </a:rPr>
              <a:t>기본 평가항목</a:t>
            </a:r>
            <a:r>
              <a:rPr lang="en-US" altLang="ko-KR" dirty="0"/>
              <a:t>”</a:t>
            </a:r>
            <a:r>
              <a:rPr lang="ko-KR" altLang="en-US" dirty="0"/>
              <a:t>과 </a:t>
            </a:r>
            <a:r>
              <a:rPr lang="en-US" altLang="ko-KR" dirty="0"/>
              <a:t>“</a:t>
            </a:r>
            <a:r>
              <a:rPr lang="ko-KR" altLang="en-US" dirty="0">
                <a:solidFill>
                  <a:srgbClr val="FF0000"/>
                </a:solidFill>
              </a:rPr>
              <a:t>사업특수 평가항목</a:t>
            </a:r>
            <a:r>
              <a:rPr lang="en-US" altLang="ko-KR" dirty="0"/>
              <a:t>”</a:t>
            </a:r>
            <a:r>
              <a:rPr lang="ko-KR" altLang="en-US" dirty="0"/>
              <a:t>으로 구분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기본 평가항목</a:t>
            </a:r>
            <a:r>
              <a:rPr lang="ko-KR" altLang="en-US" dirty="0"/>
              <a:t>으로 지역균형발전을 위한 </a:t>
            </a:r>
            <a:r>
              <a:rPr lang="ko-KR" altLang="en-US" dirty="0" err="1">
                <a:solidFill>
                  <a:srgbClr val="FF0000"/>
                </a:solidFill>
              </a:rPr>
              <a:t>지역낙후도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지역경제 파급효과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관련 계획 및 정책방향과의 </a:t>
            </a:r>
            <a:r>
              <a:rPr lang="ko-KR" altLang="en-US" dirty="0" err="1">
                <a:solidFill>
                  <a:srgbClr val="FF0000"/>
                </a:solidFill>
              </a:rPr>
              <a:t>일치성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 추진의지 및 선호도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재원조달 가능성</a:t>
            </a:r>
            <a:r>
              <a:rPr lang="en-US" altLang="ko-KR" dirty="0"/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환경성</a:t>
            </a:r>
            <a:r>
              <a:rPr lang="ko-KR" altLang="en-US" dirty="0">
                <a:solidFill>
                  <a:srgbClr val="FF0000"/>
                </a:solidFill>
              </a:rPr>
              <a:t> 평가 </a:t>
            </a:r>
            <a:r>
              <a:rPr lang="ko-KR" altLang="en-US" dirty="0"/>
              <a:t>등을 고려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사업특수 평가항목은 해당 사업을 평가하는 데 특히 중요하게 고려하여야 할 특수한 평가항목으로서 국방</a:t>
            </a:r>
            <a:r>
              <a:rPr lang="en-US" altLang="ko-KR" dirty="0"/>
              <a:t>·</a:t>
            </a:r>
            <a:r>
              <a:rPr lang="ko-KR" altLang="en-US" dirty="0"/>
              <a:t>문화</a:t>
            </a:r>
            <a:r>
              <a:rPr lang="en-US" altLang="ko-KR" dirty="0"/>
              <a:t>·</a:t>
            </a:r>
            <a:r>
              <a:rPr lang="ko-KR" altLang="en-US" dirty="0"/>
              <a:t>도시문제 등 사업내용에 따라 다양할 수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정책적 분석 체계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7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건설 세부문별 분석방법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/>
              <a:t>균발위</a:t>
            </a:r>
            <a:r>
              <a:rPr lang="en-US" altLang="ko-KR" dirty="0"/>
              <a:t>·</a:t>
            </a:r>
            <a:r>
              <a:rPr lang="ko-KR" altLang="en-US" dirty="0"/>
              <a:t>동북아 </a:t>
            </a:r>
            <a:r>
              <a:rPr lang="en-US" altLang="ko-KR" dirty="0"/>
              <a:t>MRIO </a:t>
            </a:r>
            <a:r>
              <a:rPr lang="ko-KR" altLang="en-US" dirty="0"/>
              <a:t>모형의 산업분류는 </a:t>
            </a:r>
            <a:r>
              <a:rPr lang="ko-KR" altLang="en-US" dirty="0">
                <a:solidFill>
                  <a:srgbClr val="FF0000"/>
                </a:solidFill>
              </a:rPr>
              <a:t>건설업을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개 부문으로 통합</a:t>
            </a:r>
            <a:r>
              <a:rPr lang="ko-KR" altLang="en-US" dirty="0"/>
              <a:t>되어 있어</a:t>
            </a:r>
            <a:r>
              <a:rPr lang="en-US" altLang="ko-KR" dirty="0"/>
              <a:t>, </a:t>
            </a:r>
            <a:r>
              <a:rPr lang="ko-KR" altLang="en-US" dirty="0"/>
              <a:t>기존의 </a:t>
            </a:r>
            <a:r>
              <a:rPr lang="en-US" altLang="ko-KR" dirty="0"/>
              <a:t>KDI MRIO </a:t>
            </a:r>
            <a:r>
              <a:rPr lang="ko-KR" altLang="en-US" dirty="0" err="1"/>
              <a:t>모형에서와</a:t>
            </a:r>
            <a:r>
              <a:rPr lang="ko-KR" altLang="en-US" dirty="0"/>
              <a:t> 같이 건축</a:t>
            </a:r>
            <a:r>
              <a:rPr lang="en-US" altLang="ko-KR" dirty="0"/>
              <a:t>, </a:t>
            </a:r>
            <a:r>
              <a:rPr lang="ko-KR" altLang="en-US" dirty="0"/>
              <a:t>도로</a:t>
            </a:r>
            <a:r>
              <a:rPr lang="en-US" altLang="ko-KR" dirty="0"/>
              <a:t>, </a:t>
            </a:r>
            <a:r>
              <a:rPr lang="ko-KR" altLang="en-US" dirty="0"/>
              <a:t>철도</a:t>
            </a:r>
            <a:r>
              <a:rPr lang="en-US" altLang="ko-KR" dirty="0"/>
              <a:t>, </a:t>
            </a:r>
            <a:r>
              <a:rPr lang="ko-KR" altLang="en-US" dirty="0"/>
              <a:t>항만</a:t>
            </a:r>
            <a:r>
              <a:rPr lang="en-US" altLang="ko-KR" dirty="0"/>
              <a:t>, </a:t>
            </a:r>
            <a:r>
              <a:rPr lang="ko-KR" altLang="en-US" dirty="0"/>
              <a:t>공항 등 건설부문별로 구분하여 직접 분석할 수가 없음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한국은행 산업연관표상 건설업 세부부문별 중간투입 구조를 이용하여 </a:t>
            </a:r>
            <a:r>
              <a:rPr lang="ko-KR" altLang="en-US" dirty="0">
                <a:solidFill>
                  <a:srgbClr val="FF0000"/>
                </a:solidFill>
              </a:rPr>
              <a:t>각 산업에 투자지출을 배분하여 분석하는 간접적인 방법을 사용</a:t>
            </a:r>
            <a:r>
              <a:rPr lang="ko-KR" altLang="en-US" dirty="0"/>
              <a:t>하여 해결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건설부문을 </a:t>
            </a: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Ⅳ-17&gt;</a:t>
            </a:r>
            <a:r>
              <a:rPr lang="ko-KR" altLang="en-US" dirty="0"/>
              <a:t>의 </a:t>
            </a:r>
            <a:r>
              <a:rPr lang="en-US" altLang="ko-KR" dirty="0">
                <a:solidFill>
                  <a:srgbClr val="FF0000"/>
                </a:solidFill>
              </a:rPr>
              <a:t>17</a:t>
            </a:r>
            <a:r>
              <a:rPr lang="ko-KR" altLang="en-US" dirty="0">
                <a:solidFill>
                  <a:srgbClr val="FF0000"/>
                </a:solidFill>
              </a:rPr>
              <a:t>개 부문으로 세분화하여 분석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616396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D61723D-9BF9-4B4B-A949-940549B5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362" y="215151"/>
            <a:ext cx="6149553" cy="6580093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D3C4D-C1AB-46C9-BCCA-D049895ADC1F}"/>
              </a:ext>
            </a:extLst>
          </p:cNvPr>
          <p:cNvSpPr txBox="1"/>
          <p:nvPr/>
        </p:nvSpPr>
        <p:spPr>
          <a:xfrm>
            <a:off x="2481610" y="3287943"/>
            <a:ext cx="1407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 부문으로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세분화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D22620-B98D-47E5-9607-0D2EC73040F4}"/>
              </a:ext>
            </a:extLst>
          </p:cNvPr>
          <p:cNvSpPr/>
          <p:nvPr/>
        </p:nvSpPr>
        <p:spPr>
          <a:xfrm>
            <a:off x="1800879" y="3643640"/>
            <a:ext cx="628214" cy="307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0D64048-A156-4FE0-A7DB-7B7A3126139D}"/>
              </a:ext>
            </a:extLst>
          </p:cNvPr>
          <p:cNvSpPr/>
          <p:nvPr/>
        </p:nvSpPr>
        <p:spPr>
          <a:xfrm>
            <a:off x="5817440" y="935340"/>
            <a:ext cx="1407017" cy="57516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7255107-669D-497F-A87E-9C9E0FE178E3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2429093" y="3797203"/>
            <a:ext cx="3388347" cy="1396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93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7F025B8-2F2B-43B9-A2F0-110BEAD3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73" y="8044"/>
            <a:ext cx="4737253" cy="6858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47EAB50-B426-49F0-9706-40AA7699FC19}"/>
              </a:ext>
            </a:extLst>
          </p:cNvPr>
          <p:cNvSpPr/>
          <p:nvPr/>
        </p:nvSpPr>
        <p:spPr>
          <a:xfrm>
            <a:off x="3863340" y="2171700"/>
            <a:ext cx="624840" cy="2057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6A24A7-9D21-4DD8-B183-9BEA006CE981}"/>
              </a:ext>
            </a:extLst>
          </p:cNvPr>
          <p:cNvSpPr/>
          <p:nvPr/>
        </p:nvSpPr>
        <p:spPr>
          <a:xfrm>
            <a:off x="3863340" y="2377440"/>
            <a:ext cx="624840" cy="2057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3956A5E-B567-41D9-8322-2F48D94085C8}"/>
              </a:ext>
            </a:extLst>
          </p:cNvPr>
          <p:cNvSpPr/>
          <p:nvPr/>
        </p:nvSpPr>
        <p:spPr>
          <a:xfrm>
            <a:off x="3863340" y="4496012"/>
            <a:ext cx="624840" cy="20574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C4A2736-FF4B-494E-B6C6-3988AD74F125}"/>
              </a:ext>
            </a:extLst>
          </p:cNvPr>
          <p:cNvSpPr/>
          <p:nvPr/>
        </p:nvSpPr>
        <p:spPr>
          <a:xfrm>
            <a:off x="3863340" y="5928572"/>
            <a:ext cx="624840" cy="2057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F95D7A8-B6C2-492F-ACC1-1A4023405999}"/>
              </a:ext>
            </a:extLst>
          </p:cNvPr>
          <p:cNvSpPr/>
          <p:nvPr/>
        </p:nvSpPr>
        <p:spPr>
          <a:xfrm>
            <a:off x="3455176" y="8044"/>
            <a:ext cx="2624537" cy="2013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A4027-A66A-4284-A476-FE416B80FF68}"/>
              </a:ext>
            </a:extLst>
          </p:cNvPr>
          <p:cNvSpPr txBox="1"/>
          <p:nvPr/>
        </p:nvSpPr>
        <p:spPr>
          <a:xfrm>
            <a:off x="125642" y="776354"/>
            <a:ext cx="2561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 defTabSz="914400">
              <a:spcBef>
                <a:spcPts val="500"/>
              </a:spcBef>
              <a:buFont typeface="Wingdings" panose="05000000000000000000" pitchFamily="2" charset="2"/>
              <a:buChar char=""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도로사업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을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예로하면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도로투자 지출액을 한은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 도로시설의 산업별 중간투입비율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총중간투입을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한 백분비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각 산업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여기서는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&lt;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Ⅳ-18&gt;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34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 산업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나누어서 외생수요가 증가하는 것으로 취급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97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지역경제파급효과 분석을 위한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유발계수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산업연관분석은 </a:t>
            </a:r>
            <a:r>
              <a:rPr lang="ko-KR" altLang="en-US" dirty="0">
                <a:solidFill>
                  <a:srgbClr val="FF0000"/>
                </a:solidFill>
              </a:rPr>
              <a:t>최종수요의 변동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소비 혹은 투자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이 각 산업의 생산활동에 미치는 직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간접의 파급효과를 계측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최종수요 변동으로 인한 경제적 파급효과는 보통 세 가지로 즉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생산 유발효과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부가가치 유발효과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고용 및 취업 유발효과 측면에서 파악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한국은행 산업연관표상 건설업 세부부문별 중간투입 구조를 이용하여 각 산업에 투자지출을 배분하여 분석하는 간접적인 방법을 사용하여 해결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생산</a:t>
            </a:r>
            <a:r>
              <a:rPr lang="en-US" altLang="ko-KR" dirty="0"/>
              <a:t>, </a:t>
            </a:r>
            <a:r>
              <a:rPr lang="ko-KR" altLang="en-US" dirty="0"/>
              <a:t>부가가치</a:t>
            </a:r>
            <a:r>
              <a:rPr lang="en-US" altLang="ko-KR" dirty="0"/>
              <a:t>, </a:t>
            </a:r>
            <a:r>
              <a:rPr lang="ko-KR" altLang="en-US" dirty="0"/>
              <a:t>고용</a:t>
            </a:r>
            <a:r>
              <a:rPr lang="en-US" altLang="ko-KR" dirty="0"/>
              <a:t>, </a:t>
            </a:r>
            <a:r>
              <a:rPr lang="ko-KR" altLang="en-US" dirty="0"/>
              <a:t>취업</a:t>
            </a:r>
            <a:r>
              <a:rPr lang="en-US" altLang="ko-KR" dirty="0"/>
              <a:t>, </a:t>
            </a:r>
            <a:r>
              <a:rPr lang="ko-KR" altLang="en-US" dirty="0"/>
              <a:t>그리고 부가가치 항목 중 임금에 대한 유발효과 계측을 위하여 각각의 유발계수를 설명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3790684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DA367E-3D64-4210-90DC-180FE1F5BF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58775" indent="-358775">
                  <a:buFont typeface="Wingdings" panose="05000000000000000000" pitchFamily="2" charset="2"/>
                  <a:buChar char="q"/>
                </a:pPr>
                <a:r>
                  <a:rPr lang="ko-KR" altLang="en-US" dirty="0"/>
                  <a:t>총산출 </a:t>
                </a:r>
                <a:r>
                  <a:rPr lang="en-US" altLang="ko-KR" dirty="0"/>
                  <a:t>= </a:t>
                </a:r>
                <a:r>
                  <a:rPr lang="ko-KR" altLang="en-US" dirty="0"/>
                  <a:t>중간수요 </a:t>
                </a:r>
                <a:r>
                  <a:rPr lang="en-US" altLang="ko-KR" dirty="0"/>
                  <a:t>+ </a:t>
                </a:r>
                <a:r>
                  <a:rPr lang="ko-KR" altLang="en-US" dirty="0"/>
                  <a:t>최종수요 </a:t>
                </a:r>
                <a:r>
                  <a:rPr lang="en-US" altLang="ko-KR" dirty="0"/>
                  <a:t>– </a:t>
                </a:r>
                <a:r>
                  <a:rPr lang="ko-KR" altLang="en-US" dirty="0"/>
                  <a:t>수입</a:t>
                </a:r>
                <a:endParaRPr lang="en-US" altLang="ko-KR" dirty="0"/>
              </a:p>
              <a:p>
                <a:pPr marL="815975" lvl="1" indent="-358775">
                  <a:buFont typeface="Wingdings" panose="05000000000000000000" pitchFamily="2" charset="2"/>
                  <a:buChar char="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+mj-ea"/>
                      </a:rPr>
                      <m:t>𝑋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+mj-ea"/>
                      </a:rPr>
                      <m:t>𝐴𝑋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+mj-ea"/>
                      </a:rPr>
                      <m:t>𝑌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+mj-ea"/>
                      </a:rPr>
                      <m:t>𝑀</m:t>
                    </m:r>
                  </m:oMath>
                </a14:m>
                <a:endParaRPr lang="en-US" altLang="ko-KR" sz="1600" dirty="0">
                  <a:latin typeface="+mj-ea"/>
                  <a:ea typeface="+mj-ea"/>
                </a:endParaRPr>
              </a:p>
              <a:p>
                <a:pPr marL="815975" lvl="1" indent="-358775">
                  <a:buFont typeface="Wingdings" panose="05000000000000000000" pitchFamily="2" charset="2"/>
                  <a:buChar char=""/>
                </a:pPr>
                <a:r>
                  <a:rPr lang="en-US" altLang="ko-KR" i="1" dirty="0"/>
                  <a:t>X </a:t>
                </a:r>
                <a:r>
                  <a:rPr lang="en-US" altLang="ko-KR" dirty="0"/>
                  <a:t>: </a:t>
                </a:r>
                <a:r>
                  <a:rPr lang="ko-KR" altLang="en-US" dirty="0" err="1"/>
                  <a:t>총산출</a:t>
                </a:r>
                <a:r>
                  <a:rPr lang="en-US" altLang="ko-KR" dirty="0"/>
                  <a:t>, </a:t>
                </a:r>
                <a:r>
                  <a:rPr lang="ko-KR" altLang="en-US" dirty="0" err="1"/>
                  <a:t>총투입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총생산</a:t>
                </a:r>
                <a:r>
                  <a:rPr lang="en-US" altLang="ko-KR" dirty="0"/>
                  <a:t>, </a:t>
                </a:r>
                <a:r>
                  <a:rPr lang="en-US" altLang="ko-KR" i="1" dirty="0">
                    <a:solidFill>
                      <a:srgbClr val="FF0000"/>
                    </a:solidFill>
                  </a:rPr>
                  <a:t>A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: 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기술계수</a:t>
                </a:r>
                <a:r>
                  <a:rPr lang="en-US" altLang="ko-KR" dirty="0"/>
                  <a:t>, </a:t>
                </a:r>
                <a:r>
                  <a:rPr lang="en-US" altLang="ko-KR" i="1" dirty="0"/>
                  <a:t>AX 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중간수요</a:t>
                </a:r>
                <a:r>
                  <a:rPr lang="en-US" altLang="ko-KR" dirty="0"/>
                  <a:t>, </a:t>
                </a:r>
                <a:r>
                  <a:rPr lang="en-US" altLang="ko-KR" i="1" dirty="0"/>
                  <a:t>Y 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최종수요</a:t>
                </a:r>
                <a:r>
                  <a:rPr lang="en-US" altLang="ko-KR" dirty="0"/>
                  <a:t>, </a:t>
                </a:r>
                <a:r>
                  <a:rPr lang="en-US" altLang="ko-KR" i="1" dirty="0"/>
                  <a:t>M 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수입</a:t>
                </a:r>
                <a:endParaRPr lang="en-US" altLang="ko-KR" dirty="0"/>
              </a:p>
              <a:p>
                <a:pPr marL="815975" lvl="1" indent="-358775">
                  <a:buFont typeface="Wingdings" panose="05000000000000000000" pitchFamily="2" charset="2"/>
                  <a:buChar char=""/>
                  <a:defRPr/>
                </a:pPr>
                <a:r>
                  <a:rPr lang="ko-KR" altLang="en-US" dirty="0"/>
                  <a:t>여기서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수입을 무시하면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𝑋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𝐴𝑋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𝑌</m:t>
                    </m:r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ko-KR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sz="16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815975" lvl="1" indent="-358775">
                  <a:buFont typeface="Wingdings" panose="05000000000000000000" pitchFamily="2" charset="2"/>
                  <a:buChar char=""/>
                  <a:defRPr/>
                </a:pPr>
                <a:r>
                  <a:rPr lang="ko-KR" altLang="en-US" dirty="0">
                    <a:solidFill>
                      <a:srgbClr val="FF0000"/>
                    </a:solidFill>
                  </a:rPr>
                  <a:t>지역교역계수 </a:t>
                </a:r>
                <a:r>
                  <a:rPr lang="en-US" altLang="ko-KR" i="1" dirty="0">
                    <a:solidFill>
                      <a:srgbClr val="FF0000"/>
                    </a:solidFill>
                  </a:rPr>
                  <a:t>C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dirty="0">
                    <a:solidFill>
                      <a:prstClr val="black"/>
                    </a:solidFill>
                  </a:rPr>
                  <a:t>를 추가하면</a:t>
                </a:r>
                <a:r>
                  <a:rPr lang="en-US" altLang="ko-KR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𝑋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</a:rPr>
                      <m:t>𝐶</m:t>
                    </m:r>
                    <m:r>
                      <a:rPr lang="en-US" altLang="ko-K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𝐴𝑋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𝑌</m:t>
                    </m:r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)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US" altLang="ko-KR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ko-KR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ko-KR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kumimoji="0" lang="en-US" altLang="ko-KR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ko-KR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0" lang="en-US" altLang="ko-KR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altLang="ko-KR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altLang="ko-KR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ko-KR" dirty="0">
                  <a:solidFill>
                    <a:prstClr val="black"/>
                  </a:solidFill>
                </a:endParaRPr>
              </a:p>
              <a:p>
                <a:pPr marL="358775" indent="-358775">
                  <a:buFont typeface="Wingdings" panose="05000000000000000000" pitchFamily="2" charset="2"/>
                  <a:buChar char="q"/>
                </a:pPr>
                <a:r>
                  <a:rPr lang="ko-KR" altLang="en-US" sz="1400" dirty="0">
                    <a:latin typeface="+mn-ea"/>
                    <a:cs typeface="Arial" panose="020B0604020202020204" pitchFamily="34" charset="0"/>
                  </a:rPr>
                  <a:t>생산 유발계수</a:t>
                </a:r>
                <a:endParaRPr lang="en-US" altLang="ko-KR" sz="1400" dirty="0">
                  <a:latin typeface="+mn-ea"/>
                  <a:cs typeface="Arial" panose="020B0604020202020204" pitchFamily="34" charset="0"/>
                </a:endParaRPr>
              </a:p>
              <a:p>
                <a:pPr marL="815975" lvl="1" indent="-358775">
                  <a:buFont typeface="Wingdings" panose="05000000000000000000" pitchFamily="2" charset="2"/>
                  <a:buChar char=""/>
                </a:pPr>
                <a:r>
                  <a:rPr lang="ko-KR" altLang="en-US" dirty="0">
                    <a:solidFill>
                      <a:srgbClr val="FF0000"/>
                    </a:solidFill>
                  </a:rPr>
                  <a:t>유발계수</a:t>
                </a:r>
                <a:r>
                  <a:rPr lang="ko-KR" altLang="en-US" dirty="0"/>
                  <a:t> 기본구조</a:t>
                </a:r>
                <a:endParaRPr lang="en-US" altLang="ko-KR" dirty="0"/>
              </a:p>
              <a:p>
                <a:pPr marL="815975" lvl="1" indent="-358775">
                  <a:buFont typeface="Wingdings" panose="05000000000000000000" pitchFamily="2" charset="2"/>
                  <a:buChar char=""/>
                </a:pPr>
                <a:endParaRPr lang="en-US" altLang="ko-KR" dirty="0"/>
              </a:p>
              <a:p>
                <a:pPr marL="815975" lvl="1" indent="-358775">
                  <a:buFont typeface="Wingdings" panose="05000000000000000000" pitchFamily="2" charset="2"/>
                  <a:buChar char=""/>
                </a:pPr>
                <a:endParaRPr lang="en-US" altLang="ko-KR" dirty="0"/>
              </a:p>
              <a:p>
                <a:pPr marL="815975" lvl="1" indent="-358775">
                  <a:buFont typeface="Wingdings" panose="05000000000000000000" pitchFamily="2" charset="2"/>
                  <a:buChar char=""/>
                </a:pPr>
                <a:r>
                  <a:rPr lang="ko-KR" altLang="en-US" dirty="0"/>
                  <a:t>새로운 수요가 한 지역에 국한된다면 </a:t>
                </a:r>
                <a:r>
                  <a:rPr lang="en-US" altLang="ko-KR" i="1" dirty="0"/>
                  <a:t>C</a:t>
                </a:r>
                <a:r>
                  <a:rPr lang="en-US" altLang="ko-KR" dirty="0"/>
                  <a:t>·</a:t>
                </a:r>
                <a:r>
                  <a:rPr lang="en-US" altLang="ko-KR" i="1" dirty="0"/>
                  <a:t>Y </a:t>
                </a:r>
                <a:r>
                  <a:rPr lang="ko-KR" altLang="en-US" dirty="0"/>
                  <a:t>는 </a:t>
                </a:r>
                <a:r>
                  <a:rPr lang="en-US" altLang="ko-KR" i="1" dirty="0"/>
                  <a:t>Y </a:t>
                </a:r>
                <a:r>
                  <a:rPr lang="ko-KR" altLang="en-US" dirty="0"/>
                  <a:t>가 되어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생산 </a:t>
                </a:r>
                <a:r>
                  <a:rPr lang="ko-KR" altLang="en-US" dirty="0">
                    <a:solidFill>
                      <a:srgbClr val="0000FF"/>
                    </a:solidFill>
                  </a:rPr>
                  <a:t>유발계수</a:t>
                </a:r>
                <a:r>
                  <a:rPr lang="ko-KR" altLang="en-US" dirty="0"/>
                  <a:t>가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변경됨</a:t>
                </a:r>
                <a:endParaRPr lang="en-US" altLang="ko-KR" dirty="0"/>
              </a:p>
              <a:p>
                <a:pPr marL="815975" lvl="1" indent="-358775">
                  <a:buFont typeface="Wingdings" panose="05000000000000000000" pitchFamily="2" charset="2"/>
                  <a:buChar char=""/>
                </a:pPr>
                <a:endParaRPr lang="en-US" altLang="ko-KR" dirty="0"/>
              </a:p>
              <a:p>
                <a:pPr marL="815975" lvl="1" indent="-358775">
                  <a:buFont typeface="Wingdings" panose="05000000000000000000" pitchFamily="2" charset="2"/>
                  <a:buChar char="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DA367E-3D64-4210-90DC-180FE1F5BF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" t="-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E7AA000-9424-40E8-B479-B32A0C2F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002" y="3935237"/>
            <a:ext cx="6012180" cy="41148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BE21CFD-55D1-40EA-B651-AE3A53301333}"/>
              </a:ext>
            </a:extLst>
          </p:cNvPr>
          <p:cNvSpPr/>
          <p:nvPr/>
        </p:nvSpPr>
        <p:spPr>
          <a:xfrm>
            <a:off x="1940943" y="4037865"/>
            <a:ext cx="1078302" cy="2070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60A4A01-A041-425A-A667-0480C69A4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802" y="4814763"/>
            <a:ext cx="6088380" cy="39624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2B9B9A-7285-4155-9D90-1C422D0A6A83}"/>
              </a:ext>
            </a:extLst>
          </p:cNvPr>
          <p:cNvSpPr/>
          <p:nvPr/>
        </p:nvSpPr>
        <p:spPr>
          <a:xfrm>
            <a:off x="1940943" y="4887195"/>
            <a:ext cx="916557" cy="20703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00262-3FC9-4173-8CD0-161A62F9E8B7}"/>
              </a:ext>
            </a:extLst>
          </p:cNvPr>
          <p:cNvSpPr txBox="1"/>
          <p:nvPr/>
        </p:nvSpPr>
        <p:spPr>
          <a:xfrm>
            <a:off x="1841883" y="5109282"/>
            <a:ext cx="30653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레온티에프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역행렬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(Leontief Inverse)</a:t>
            </a:r>
            <a:endParaRPr lang="ko-KR" altLang="en-US" sz="11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2C764B39-F576-46E5-B3C6-A8DCB0DCA640}"/>
              </a:ext>
            </a:extLst>
          </p:cNvPr>
          <p:cNvCxnSpPr>
            <a:cxnSpLocks/>
          </p:cNvCxnSpPr>
          <p:nvPr/>
        </p:nvCxnSpPr>
        <p:spPr>
          <a:xfrm>
            <a:off x="5570220" y="3299576"/>
            <a:ext cx="163068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7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13FBD34-F2B3-4C66-9016-AAC4EBCCF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2422404"/>
            <a:ext cx="6035040" cy="38862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내생부문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중간수요 부문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파급효과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특정 부문의 투자로 인한 산업 간 파급효과를 산정하는 경우의</a:t>
            </a:r>
            <a:r>
              <a:rPr lang="en-US" altLang="ko-KR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유발계수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여기서</a:t>
            </a:r>
            <a:r>
              <a:rPr lang="en-US" altLang="ko-KR" dirty="0"/>
              <a:t>, </a:t>
            </a:r>
            <a:r>
              <a:rPr lang="en-US" altLang="ko-KR" i="1" dirty="0"/>
              <a:t>A</a:t>
            </a:r>
            <a:r>
              <a:rPr lang="en-US" altLang="ko-KR" i="1" baseline="-25000" dirty="0"/>
              <a:t>h</a:t>
            </a:r>
            <a:r>
              <a:rPr lang="en-US" altLang="ko-KR" dirty="0"/>
              <a:t> </a:t>
            </a:r>
            <a:r>
              <a:rPr lang="ko-KR" altLang="en-US" dirty="0"/>
              <a:t>는 특정 부문의 중간투입계수 벡터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7663D54-C0D0-4BCE-97ED-6DA2967D094B}"/>
              </a:ext>
            </a:extLst>
          </p:cNvPr>
          <p:cNvSpPr/>
          <p:nvPr/>
        </p:nvSpPr>
        <p:spPr>
          <a:xfrm>
            <a:off x="1940942" y="2480652"/>
            <a:ext cx="1175637" cy="247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04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부가가치 유발계수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부가가치 계수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x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 유발계수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산업연관모형을 이용하여 최종수요의 변동과 부가가치와의 기능적 관계를 파악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지역별 부가가치를 </a:t>
            </a:r>
            <a:r>
              <a:rPr lang="ko-KR" altLang="en-US" dirty="0" err="1"/>
              <a:t>대각화한</a:t>
            </a:r>
            <a:r>
              <a:rPr lang="ko-KR" altLang="en-US" dirty="0"/>
              <a:t> 계수행렬                        </a:t>
            </a:r>
            <a:r>
              <a:rPr lang="en-US" altLang="ko-KR" dirty="0"/>
              <a:t>: </a:t>
            </a:r>
            <a:r>
              <a:rPr lang="ko-KR" altLang="en-US" dirty="0"/>
              <a:t>부가가치 </a:t>
            </a:r>
            <a:r>
              <a:rPr lang="en-US" altLang="ko-KR" dirty="0"/>
              <a:t>/ </a:t>
            </a:r>
            <a:r>
              <a:rPr lang="ko-KR" altLang="en-US" dirty="0" err="1"/>
              <a:t>총투입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총생산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부가가치벡터 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E1B4D3C-F587-4F44-8125-358ABEA3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2369824"/>
            <a:ext cx="5996940" cy="44958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E21CFD-55D1-40EA-B651-AE3A53301333}"/>
              </a:ext>
            </a:extLst>
          </p:cNvPr>
          <p:cNvSpPr/>
          <p:nvPr/>
        </p:nvSpPr>
        <p:spPr>
          <a:xfrm>
            <a:off x="1940942" y="2480652"/>
            <a:ext cx="1373758" cy="247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24FFBBD-1E21-4335-8B43-E04F51600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252" y="2933685"/>
            <a:ext cx="1363980" cy="2895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7CEE896-DB5F-4152-BC3B-EC54B5451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569" y="3491109"/>
            <a:ext cx="769620" cy="2286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29BBF24-9621-4426-A5CF-AA982DD91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270" y="3224409"/>
            <a:ext cx="152400" cy="2743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6B0324-82F3-4347-8E93-4BA9623F1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760" y="3767334"/>
            <a:ext cx="6012180" cy="411480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1AD66B77-20CC-4AE4-8438-DEB59BE53D64}"/>
              </a:ext>
            </a:extLst>
          </p:cNvPr>
          <p:cNvCxnSpPr/>
          <p:nvPr/>
        </p:nvCxnSpPr>
        <p:spPr>
          <a:xfrm flipV="1">
            <a:off x="1653540" y="3703320"/>
            <a:ext cx="1638300" cy="17526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B805978-F748-4D6B-A2FA-091B200A7283}"/>
              </a:ext>
            </a:extLst>
          </p:cNvPr>
          <p:cNvCxnSpPr/>
          <p:nvPr/>
        </p:nvCxnSpPr>
        <p:spPr>
          <a:xfrm flipH="1" flipV="1">
            <a:off x="1714500" y="2712720"/>
            <a:ext cx="1043940" cy="76962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11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0029133-4FF7-413F-9915-A1F5235D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400497"/>
            <a:ext cx="6035040" cy="388620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고용 및 취업 유발계수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노동 계수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x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 유발계수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수요증가에 따른 관련 산업의 생산활동은 노동의 수요를 수반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노동계수를 </a:t>
            </a:r>
            <a:r>
              <a:rPr lang="ko-KR" altLang="en-US" dirty="0" err="1"/>
              <a:t>대각화한</a:t>
            </a:r>
            <a:r>
              <a:rPr lang="ko-KR" altLang="en-US" dirty="0"/>
              <a:t> 계수행렬    </a:t>
            </a:r>
            <a:r>
              <a:rPr lang="en-US" altLang="ko-KR" dirty="0"/>
              <a:t>: </a:t>
            </a:r>
            <a:r>
              <a:rPr lang="ko-KR" altLang="en-US" dirty="0"/>
              <a:t>고용자수 </a:t>
            </a:r>
            <a:r>
              <a:rPr lang="en-US" altLang="ko-KR" dirty="0"/>
              <a:t>/ </a:t>
            </a:r>
            <a:r>
              <a:rPr lang="ko-KR" altLang="en-US" dirty="0" err="1"/>
              <a:t>투입액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총생산   식 양변에   을 곱함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노동계수의 종류 </a:t>
            </a:r>
            <a:r>
              <a:rPr lang="en-US" altLang="ko-KR" dirty="0"/>
              <a:t>: </a:t>
            </a:r>
            <a:r>
              <a:rPr lang="ko-KR" altLang="en-US" dirty="0"/>
              <a:t>고용계수</a:t>
            </a:r>
            <a:r>
              <a:rPr lang="en-US" altLang="ko-KR" dirty="0"/>
              <a:t>, </a:t>
            </a:r>
            <a:r>
              <a:rPr lang="ko-KR" altLang="en-US" dirty="0"/>
              <a:t>취업계수</a:t>
            </a:r>
            <a:endParaRPr lang="en-US" altLang="ko-KR" dirty="0"/>
          </a:p>
          <a:p>
            <a:pPr lvl="2">
              <a:buFont typeface="Symbol" panose="05050102010706020507" pitchFamily="18" charset="2"/>
              <a:buChar char="-"/>
            </a:pPr>
            <a:r>
              <a:rPr lang="ko-KR" altLang="en-US" dirty="0"/>
              <a:t>고용계수 </a:t>
            </a:r>
            <a:r>
              <a:rPr lang="en-US" altLang="ko-KR" dirty="0"/>
              <a:t>: </a:t>
            </a:r>
            <a:r>
              <a:rPr lang="ko-KR" altLang="en-US" dirty="0"/>
              <a:t>고용된 유급노동자를 의미하는 피용자만을 포함</a:t>
            </a:r>
            <a:endParaRPr lang="en-US" altLang="ko-KR" dirty="0"/>
          </a:p>
          <a:p>
            <a:pPr lvl="2">
              <a:buFont typeface="Symbol" panose="05050102010706020507" pitchFamily="18" charset="2"/>
              <a:buChar char="-"/>
            </a:pPr>
            <a:r>
              <a:rPr lang="ko-KR" altLang="en-US" dirty="0"/>
              <a:t>취업계수 </a:t>
            </a:r>
            <a:r>
              <a:rPr lang="en-US" altLang="ko-KR" dirty="0"/>
              <a:t>: </a:t>
            </a:r>
            <a:r>
              <a:rPr lang="ko-KR" altLang="en-US" dirty="0"/>
              <a:t>피용자에 자영업자와 무급가족종사자를 포함</a:t>
            </a:r>
            <a:endParaRPr lang="en-US" altLang="ko-KR" dirty="0"/>
          </a:p>
          <a:p>
            <a:pPr lvl="2">
              <a:buFont typeface="Symbol" panose="05050102010706020507" pitchFamily="18" charset="2"/>
              <a:buChar char="-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E21CFD-55D1-40EA-B651-AE3A53301333}"/>
              </a:ext>
            </a:extLst>
          </p:cNvPr>
          <p:cNvSpPr/>
          <p:nvPr/>
        </p:nvSpPr>
        <p:spPr>
          <a:xfrm>
            <a:off x="2225040" y="2480652"/>
            <a:ext cx="1341120" cy="247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29BBF24-9621-4426-A5CF-AA982DD91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410" y="3224409"/>
            <a:ext cx="152400" cy="2743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6B0324-82F3-4347-8E93-4BA9623F1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60" y="3443576"/>
            <a:ext cx="6012180" cy="411480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B805978-F748-4D6B-A2FA-091B200A7283}"/>
              </a:ext>
            </a:extLst>
          </p:cNvPr>
          <p:cNvCxnSpPr>
            <a:cxnSpLocks/>
          </p:cNvCxnSpPr>
          <p:nvPr/>
        </p:nvCxnSpPr>
        <p:spPr>
          <a:xfrm flipV="1">
            <a:off x="1805941" y="2667000"/>
            <a:ext cx="289559" cy="92964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E9870C91-4A5A-4AED-A716-50B17A9E2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2293" y="3203454"/>
            <a:ext cx="167640" cy="3048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0C36E02-EF8E-403F-9093-FAC647B86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556" y="2927229"/>
            <a:ext cx="16764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9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내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외 파급효과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특정지역에 수요가 발생할 경우 지역산업의 생산활동은 </a:t>
            </a:r>
            <a:r>
              <a:rPr lang="ko-KR" altLang="en-US" dirty="0">
                <a:solidFill>
                  <a:srgbClr val="FF0000"/>
                </a:solidFill>
              </a:rPr>
              <a:t>해당 지역의 산업</a:t>
            </a:r>
            <a:r>
              <a:rPr lang="ko-KR" altLang="en-US" dirty="0"/>
              <a:t>은 물론 </a:t>
            </a:r>
            <a:r>
              <a:rPr lang="ko-KR" altLang="en-US" dirty="0">
                <a:solidFill>
                  <a:srgbClr val="FF0000"/>
                </a:solidFill>
              </a:rPr>
              <a:t>이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출입을 통하여 다른 지역산업</a:t>
            </a:r>
            <a:r>
              <a:rPr lang="ko-KR" altLang="en-US" dirty="0"/>
              <a:t>의 </a:t>
            </a:r>
            <a:r>
              <a:rPr lang="ko-KR" altLang="en-US" dirty="0">
                <a:solidFill>
                  <a:srgbClr val="FF0000"/>
                </a:solidFill>
              </a:rPr>
              <a:t>생산활동을 유발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전체적인 유발효과 중 해당 지역 내 산업에 미치는 영향인 </a:t>
            </a:r>
            <a:r>
              <a:rPr lang="ko-KR" altLang="en-US" dirty="0">
                <a:solidFill>
                  <a:srgbClr val="FF0000"/>
                </a:solidFill>
              </a:rPr>
              <a:t>지역 내 파급효과</a:t>
            </a:r>
            <a:r>
              <a:rPr lang="ko-KR" altLang="en-US" dirty="0"/>
              <a:t>와 해당 지역을 제외한 기타지역에 미치는 효과인 </a:t>
            </a:r>
            <a:r>
              <a:rPr lang="ko-KR" altLang="en-US" dirty="0" err="1">
                <a:solidFill>
                  <a:srgbClr val="FF0000"/>
                </a:solidFill>
              </a:rPr>
              <a:t>지역외</a:t>
            </a:r>
            <a:r>
              <a:rPr lang="ko-KR" altLang="en-US" dirty="0">
                <a:solidFill>
                  <a:srgbClr val="FF0000"/>
                </a:solidFill>
              </a:rPr>
              <a:t> 파급효과</a:t>
            </a:r>
            <a:r>
              <a:rPr lang="ko-KR" altLang="en-US" dirty="0"/>
              <a:t>로 구분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지역 내</a:t>
            </a:r>
            <a:r>
              <a:rPr lang="en-US" altLang="ko-KR" dirty="0"/>
              <a:t>·</a:t>
            </a:r>
            <a:r>
              <a:rPr lang="ko-KR" altLang="en-US" dirty="0"/>
              <a:t>외의 파급효과의 구분은 생산</a:t>
            </a:r>
            <a:r>
              <a:rPr lang="en-US" altLang="ko-KR" dirty="0"/>
              <a:t>, </a:t>
            </a:r>
            <a:r>
              <a:rPr lang="ko-KR" altLang="en-US" dirty="0"/>
              <a:t>부가가치</a:t>
            </a:r>
            <a:r>
              <a:rPr lang="en-US" altLang="ko-KR" dirty="0"/>
              <a:t>, </a:t>
            </a:r>
            <a:r>
              <a:rPr lang="ko-KR" altLang="en-US" dirty="0"/>
              <a:t>임금</a:t>
            </a:r>
            <a:r>
              <a:rPr lang="en-US" altLang="ko-KR" dirty="0"/>
              <a:t>, </a:t>
            </a:r>
            <a:r>
              <a:rPr lang="ko-KR" altLang="en-US" dirty="0"/>
              <a:t>고용 등 모든 부문의 유발계수로부터 구할 수 있음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1193683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내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외 파급효과 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2</a:t>
            </a:r>
            <a:r>
              <a:rPr lang="ko-KR" altLang="en-US" dirty="0"/>
              <a:t>지역</a:t>
            </a:r>
            <a:r>
              <a:rPr lang="en-US" altLang="ko-KR" dirty="0"/>
              <a:t>(L, M), 3</a:t>
            </a:r>
            <a:r>
              <a:rPr lang="ko-KR" altLang="en-US" dirty="0"/>
              <a:t>개 산업의 생산유발계수 행렬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F9569C4-744B-4C6C-B2B0-2F163C69E414}"/>
              </a:ext>
            </a:extLst>
          </p:cNvPr>
          <p:cNvGrpSpPr/>
          <p:nvPr/>
        </p:nvGrpSpPr>
        <p:grpSpPr>
          <a:xfrm>
            <a:off x="1587818" y="2781493"/>
            <a:ext cx="6522720" cy="2263140"/>
            <a:chOff x="1483042" y="4040129"/>
            <a:chExt cx="6522720" cy="226314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B80B392-531D-4DA2-8CD4-0B0F5DC4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3042" y="4609307"/>
              <a:ext cx="2796540" cy="1082040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973E9E0-DA1F-4BE5-A095-872DFE4B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2902" y="4040129"/>
              <a:ext cx="3832860" cy="226314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4E1E08A-69F7-49BD-AF79-19CB53A3DEE5}"/>
              </a:ext>
            </a:extLst>
          </p:cNvPr>
          <p:cNvSpPr txBox="1"/>
          <p:nvPr/>
        </p:nvSpPr>
        <p:spPr>
          <a:xfrm>
            <a:off x="2963228" y="3155783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지역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지역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DC243-03A7-473E-BE6C-0AFD7864C36B}"/>
              </a:ext>
            </a:extLst>
          </p:cNvPr>
          <p:cNvSpPr txBox="1"/>
          <p:nvPr/>
        </p:nvSpPr>
        <p:spPr>
          <a:xfrm>
            <a:off x="4121468" y="283468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L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 L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EABBD-6940-43D3-85D5-48BBDC942ABA}"/>
              </a:ext>
            </a:extLst>
          </p:cNvPr>
          <p:cNvSpPr txBox="1"/>
          <p:nvPr/>
        </p:nvSpPr>
        <p:spPr>
          <a:xfrm>
            <a:off x="4121468" y="4715633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M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 L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5FF36-8BD4-4BB9-85D7-3BE6467BC865}"/>
              </a:ext>
            </a:extLst>
          </p:cNvPr>
          <p:cNvSpPr txBox="1"/>
          <p:nvPr/>
        </p:nvSpPr>
        <p:spPr>
          <a:xfrm>
            <a:off x="7999687" y="283468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L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 M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4CC9E-6967-4E7E-A570-C3F828620A25}"/>
              </a:ext>
            </a:extLst>
          </p:cNvPr>
          <p:cNvSpPr txBox="1"/>
          <p:nvPr/>
        </p:nvSpPr>
        <p:spPr>
          <a:xfrm>
            <a:off x="7999687" y="4715633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M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 M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4DD4FBD-B84A-4CBC-9AB4-6D019DEF3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408" y="2457567"/>
            <a:ext cx="2171700" cy="35052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E4CDBD8-8853-4B79-8C0F-D0F878E2C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403" y="4974437"/>
            <a:ext cx="2217420" cy="3352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2F0C59-B12C-4778-99AB-24F7735AB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748" y="5236947"/>
            <a:ext cx="2148840" cy="35814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F80F53D-67BF-4CFE-8B1B-CE40C2103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403" y="2237461"/>
            <a:ext cx="2232660" cy="37338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9D4B90A-21CD-4795-A7FF-629AE3611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8786" y="5843754"/>
            <a:ext cx="3398520" cy="76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B98C1FB-61A8-4DF4-8D1F-9F39EE89F48E}"/>
              </a:ext>
            </a:extLst>
          </p:cNvPr>
          <p:cNvSpPr txBox="1"/>
          <p:nvPr/>
        </p:nvSpPr>
        <p:spPr>
          <a:xfrm>
            <a:off x="4837434" y="33806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+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1A06A-91E1-4C7C-BA56-70565C9BB927}"/>
              </a:ext>
            </a:extLst>
          </p:cNvPr>
          <p:cNvSpPr txBox="1"/>
          <p:nvPr/>
        </p:nvSpPr>
        <p:spPr>
          <a:xfrm>
            <a:off x="4837434" y="301728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+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5E6CEE-52D0-4BD5-8E51-6E055AF11F2A}"/>
              </a:ext>
            </a:extLst>
          </p:cNvPr>
          <p:cNvSpPr txBox="1"/>
          <p:nvPr/>
        </p:nvSpPr>
        <p:spPr>
          <a:xfrm>
            <a:off x="4837434" y="266618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=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501A801-3AA6-4821-93E3-607A6C12AB53}"/>
              </a:ext>
            </a:extLst>
          </p:cNvPr>
          <p:cNvSpPr/>
          <p:nvPr/>
        </p:nvSpPr>
        <p:spPr>
          <a:xfrm>
            <a:off x="4655589" y="2457567"/>
            <a:ext cx="541251" cy="13752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57F7E7-3304-42BF-A27A-4FF7AB20084F}"/>
              </a:ext>
            </a:extLst>
          </p:cNvPr>
          <p:cNvSpPr txBox="1"/>
          <p:nvPr/>
        </p:nvSpPr>
        <p:spPr>
          <a:xfrm>
            <a:off x="6172346" y="266724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산업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43B4BC-A0A9-4AA6-977A-658944871280}"/>
              </a:ext>
            </a:extLst>
          </p:cNvPr>
          <p:cNvSpPr txBox="1"/>
          <p:nvPr/>
        </p:nvSpPr>
        <p:spPr>
          <a:xfrm>
            <a:off x="6663946" y="26672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1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DA8744-F332-4A9C-A3BA-6ED462CDA69D}"/>
              </a:ext>
            </a:extLst>
          </p:cNvPr>
          <p:cNvSpPr txBox="1"/>
          <p:nvPr/>
        </p:nvSpPr>
        <p:spPr>
          <a:xfrm>
            <a:off x="7189531" y="26672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2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C87C11-D07C-4FFA-ACEB-53D25D1DE7D7}"/>
              </a:ext>
            </a:extLst>
          </p:cNvPr>
          <p:cNvSpPr txBox="1"/>
          <p:nvPr/>
        </p:nvSpPr>
        <p:spPr>
          <a:xfrm>
            <a:off x="7700250" y="26672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3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E35800-FD89-422D-9994-55E65024EC9C}"/>
              </a:ext>
            </a:extLst>
          </p:cNvPr>
          <p:cNvSpPr txBox="1"/>
          <p:nvPr/>
        </p:nvSpPr>
        <p:spPr>
          <a:xfrm>
            <a:off x="6364509" y="283569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1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0A4C8E-FA78-4043-B97E-95BC3F5FFF44}"/>
              </a:ext>
            </a:extLst>
          </p:cNvPr>
          <p:cNvSpPr txBox="1"/>
          <p:nvPr/>
        </p:nvSpPr>
        <p:spPr>
          <a:xfrm>
            <a:off x="6364509" y="319833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rgbClr val="FF0000"/>
                </a:solidFill>
              </a:rPr>
              <a:t>2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DAC2C-5F27-4294-927A-8035B1F396CC}"/>
              </a:ext>
            </a:extLst>
          </p:cNvPr>
          <p:cNvSpPr txBox="1"/>
          <p:nvPr/>
        </p:nvSpPr>
        <p:spPr>
          <a:xfrm>
            <a:off x="6364509" y="35681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3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D5A6B13-AC8A-44C2-BF03-EF8030808DC2}"/>
              </a:ext>
            </a:extLst>
          </p:cNvPr>
          <p:cNvSpPr/>
          <p:nvPr/>
        </p:nvSpPr>
        <p:spPr>
          <a:xfrm>
            <a:off x="7582678" y="3241236"/>
            <a:ext cx="584718" cy="2114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F08642-C55B-43BF-8769-E1E488E21FEC}"/>
              </a:ext>
            </a:extLst>
          </p:cNvPr>
          <p:cNvSpPr txBox="1"/>
          <p:nvPr/>
        </p:nvSpPr>
        <p:spPr>
          <a:xfrm>
            <a:off x="8136720" y="3208483"/>
            <a:ext cx="174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지역 </a:t>
            </a:r>
            <a:r>
              <a:rPr lang="en-US" altLang="ko-KR" sz="1000" dirty="0">
                <a:solidFill>
                  <a:srgbClr val="FF0000"/>
                </a:solidFill>
              </a:rPr>
              <a:t>M</a:t>
            </a:r>
            <a:r>
              <a:rPr lang="ko-KR" altLang="en-US" sz="1000" dirty="0">
                <a:solidFill>
                  <a:srgbClr val="FF0000"/>
                </a:solidFill>
              </a:rPr>
              <a:t>의 산업</a:t>
            </a:r>
            <a:r>
              <a:rPr lang="en-US" altLang="ko-KR" sz="1000" dirty="0">
                <a:solidFill>
                  <a:srgbClr val="FF0000"/>
                </a:solidFill>
              </a:rPr>
              <a:t>3</a:t>
            </a:r>
            <a:r>
              <a:rPr lang="ko-KR" altLang="en-US" sz="1000" dirty="0">
                <a:solidFill>
                  <a:srgbClr val="FF0000"/>
                </a:solidFill>
              </a:rPr>
              <a:t>의 지역 </a:t>
            </a:r>
            <a:r>
              <a:rPr lang="en-US" altLang="ko-KR" sz="1000" dirty="0">
                <a:solidFill>
                  <a:srgbClr val="FF0000"/>
                </a:solidFill>
              </a:rPr>
              <a:t>L</a:t>
            </a:r>
            <a:r>
              <a:rPr lang="ko-KR" altLang="en-US" sz="1000" dirty="0">
                <a:solidFill>
                  <a:srgbClr val="FF0000"/>
                </a:solidFill>
              </a:rPr>
              <a:t>의 산업</a:t>
            </a:r>
            <a:r>
              <a:rPr lang="en-US" altLang="ko-KR" sz="1000" dirty="0">
                <a:solidFill>
                  <a:srgbClr val="FF0000"/>
                </a:solidFill>
              </a:rPr>
              <a:t>2 </a:t>
            </a:r>
            <a:r>
              <a:rPr lang="ko-KR" altLang="en-US" sz="1000" dirty="0">
                <a:solidFill>
                  <a:srgbClr val="FF0000"/>
                </a:solidFill>
              </a:rPr>
              <a:t>에 대한 생산유발계수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6A64740-51C0-43D8-B1DF-BFF451700368}"/>
              </a:ext>
            </a:extLst>
          </p:cNvPr>
          <p:cNvSpPr/>
          <p:nvPr/>
        </p:nvSpPr>
        <p:spPr>
          <a:xfrm>
            <a:off x="5424196" y="5859624"/>
            <a:ext cx="99526" cy="167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BD9D1C0-B27B-4435-867E-08A8AD60C14D}"/>
              </a:ext>
            </a:extLst>
          </p:cNvPr>
          <p:cNvSpPr/>
          <p:nvPr/>
        </p:nvSpPr>
        <p:spPr>
          <a:xfrm>
            <a:off x="4884576" y="5859624"/>
            <a:ext cx="99526" cy="167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8E0770C-274D-4478-8577-700C55535269}"/>
              </a:ext>
            </a:extLst>
          </p:cNvPr>
          <p:cNvSpPr/>
          <p:nvPr/>
        </p:nvSpPr>
        <p:spPr>
          <a:xfrm>
            <a:off x="6001136" y="5859624"/>
            <a:ext cx="99526" cy="167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6E3EA04-22D0-48A8-803E-F14B127146D4}"/>
              </a:ext>
            </a:extLst>
          </p:cNvPr>
          <p:cNvSpPr/>
          <p:nvPr/>
        </p:nvSpPr>
        <p:spPr>
          <a:xfrm>
            <a:off x="5523716" y="6276700"/>
            <a:ext cx="99526" cy="167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22E3A3C-D82D-49D2-91CE-02E958C12E90}"/>
              </a:ext>
            </a:extLst>
          </p:cNvPr>
          <p:cNvSpPr/>
          <p:nvPr/>
        </p:nvSpPr>
        <p:spPr>
          <a:xfrm>
            <a:off x="4890796" y="6276700"/>
            <a:ext cx="99526" cy="167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FC64F25C-E116-4E28-B55A-5A59BBC2120E}"/>
              </a:ext>
            </a:extLst>
          </p:cNvPr>
          <p:cNvSpPr/>
          <p:nvPr/>
        </p:nvSpPr>
        <p:spPr>
          <a:xfrm>
            <a:off x="6100656" y="6276700"/>
            <a:ext cx="99526" cy="167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28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정책적 분석 체계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정책적 분석 평가항목을 평가내용에 따라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지역균형발전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정책의 일관성 및 의지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사업추진상의 위험 요인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사업특수 평가항목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 중분류 항목으로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범주화하여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평가구조를 설정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정책적 분석 체계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F865A66-005C-4E8B-8F31-CA6F9E1E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2539232"/>
            <a:ext cx="6553200" cy="356616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4D546CC-109F-48E9-B024-4A865ED0BAC0}"/>
              </a:ext>
            </a:extLst>
          </p:cNvPr>
          <p:cNvSpPr/>
          <p:nvPr/>
        </p:nvSpPr>
        <p:spPr>
          <a:xfrm>
            <a:off x="1968403" y="4394224"/>
            <a:ext cx="2010284" cy="2041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4616CE8-A7B7-4C6F-9FB0-D29EB5E2768B}"/>
              </a:ext>
            </a:extLst>
          </p:cNvPr>
          <p:cNvSpPr/>
          <p:nvPr/>
        </p:nvSpPr>
        <p:spPr>
          <a:xfrm>
            <a:off x="1968403" y="5272195"/>
            <a:ext cx="2010284" cy="2041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DC0F7A1-00EE-4479-955D-F85A982828A5}"/>
              </a:ext>
            </a:extLst>
          </p:cNvPr>
          <p:cNvSpPr/>
          <p:nvPr/>
        </p:nvSpPr>
        <p:spPr>
          <a:xfrm>
            <a:off x="1968403" y="5812063"/>
            <a:ext cx="2010284" cy="2041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E28F0BD-54CC-4A85-8CE5-EE1AA53C2BAF}"/>
              </a:ext>
            </a:extLst>
          </p:cNvPr>
          <p:cNvSpPr/>
          <p:nvPr/>
        </p:nvSpPr>
        <p:spPr>
          <a:xfrm>
            <a:off x="1968403" y="3511017"/>
            <a:ext cx="2010284" cy="2041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56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지역경제 파급효과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분석모형의 한계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MRIO </a:t>
            </a:r>
            <a:r>
              <a:rPr lang="ko-KR" altLang="en-US" dirty="0"/>
              <a:t>모형은 산업연관표의 기본가정</a:t>
            </a:r>
            <a:r>
              <a:rPr lang="en-US" altLang="ko-KR" dirty="0"/>
              <a:t>,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투입계수의 안정성을 위한 가정인 </a:t>
            </a:r>
            <a:r>
              <a:rPr lang="ko-KR" altLang="en-US" dirty="0">
                <a:solidFill>
                  <a:srgbClr val="FF0000"/>
                </a:solidFill>
              </a:rPr>
              <a:t>생산물이 동질적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규모의 경제가 존재하지 않는다는 가정의 제약에 직면한다는 비판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MRIO </a:t>
            </a:r>
            <a:r>
              <a:rPr lang="ko-KR" altLang="en-US" dirty="0"/>
              <a:t>분석은 사업비 지출에 따른 정</a:t>
            </a:r>
            <a:r>
              <a:rPr lang="en-US" altLang="ko-KR" dirty="0"/>
              <a:t>(</a:t>
            </a:r>
            <a:r>
              <a:rPr lang="ko-KR" altLang="en-US" dirty="0"/>
              <a:t>正</a:t>
            </a:r>
            <a:r>
              <a:rPr lang="en-US" altLang="ko-KR" dirty="0"/>
              <a:t>)</a:t>
            </a:r>
            <a:r>
              <a:rPr lang="ko-KR" altLang="en-US" dirty="0"/>
              <a:t>의 파급효과만을 분석할 뿐이며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재원 조달에 따른 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負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의 파급효과를 함께 고려할 수 없는 모형</a:t>
            </a:r>
            <a:r>
              <a:rPr lang="ko-KR" altLang="en-US" dirty="0"/>
              <a:t>이라는 비판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MRIO</a:t>
            </a:r>
            <a:r>
              <a:rPr lang="ko-KR" altLang="en-US" dirty="0"/>
              <a:t>는 지역 간 서비스부문의 교역계수 추정 시 </a:t>
            </a:r>
            <a:r>
              <a:rPr lang="ko-KR" altLang="en-US" dirty="0">
                <a:solidFill>
                  <a:srgbClr val="FF0000"/>
                </a:solidFill>
              </a:rPr>
              <a:t>어떤 모형을 쓰느냐</a:t>
            </a:r>
            <a:r>
              <a:rPr lang="en-US" altLang="ko-KR" dirty="0"/>
              <a:t>,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본 </a:t>
            </a:r>
            <a:r>
              <a:rPr lang="ko-KR" altLang="en-US" dirty="0" err="1"/>
              <a:t>모형에서처럼</a:t>
            </a:r>
            <a:r>
              <a:rPr lang="ko-KR" altLang="en-US" dirty="0"/>
              <a:t> 엔트로피 모형을 쓰느냐 아니면 중력모형을 쓰느냐 등에 따라 그 추정결과가 매우 상이하게 나올 수 있다는 점이 약점으로 지적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분석모형 해석상 유의점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/>
              <a:t>MRIO </a:t>
            </a:r>
            <a:r>
              <a:rPr lang="ko-KR" altLang="en-US" dirty="0"/>
              <a:t>모형은 사업비 지출에 따른 간접효과를 분석하는 것이므로 그 사업으로 인해 발생하는 </a:t>
            </a:r>
            <a:r>
              <a:rPr lang="ko-KR" altLang="en-US" dirty="0">
                <a:solidFill>
                  <a:srgbClr val="FF0000"/>
                </a:solidFill>
              </a:rPr>
              <a:t>경제적 편익</a:t>
            </a:r>
            <a:r>
              <a:rPr lang="en-US" altLang="ko-KR" dirty="0"/>
              <a:t>,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사업의 완료 후 얻을 수 있는 파급효과를 </a:t>
            </a:r>
            <a:r>
              <a:rPr lang="ko-KR" altLang="en-US" dirty="0">
                <a:solidFill>
                  <a:srgbClr val="FF0000"/>
                </a:solidFill>
              </a:rPr>
              <a:t>추정하는 것은 아님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투입계수의 안정성과 관련하여 사업비 지출의 분석기간 중 투입계수는 지속적으로 불변인 것으로 가정하므로</a:t>
            </a:r>
            <a:r>
              <a:rPr lang="en-US" altLang="ko-KR" dirty="0"/>
              <a:t>, </a:t>
            </a:r>
            <a:r>
              <a:rPr lang="ko-KR" altLang="en-US" dirty="0"/>
              <a:t>시간의 경과에 따라 산업구조 및 생산기술 등이 변화하여 발생할 수 있는 </a:t>
            </a:r>
            <a:r>
              <a:rPr lang="ko-KR" altLang="en-US" dirty="0">
                <a:solidFill>
                  <a:srgbClr val="FF0000"/>
                </a:solidFill>
              </a:rPr>
              <a:t>동태적 경제적 파급효과를 파악하는 것은 불가능함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사업비 지출에 따른 정</a:t>
            </a:r>
            <a:r>
              <a:rPr lang="en-US" altLang="ko-KR" dirty="0"/>
              <a:t>(</a:t>
            </a:r>
            <a:r>
              <a:rPr lang="ko-KR" altLang="en-US" dirty="0"/>
              <a:t>正</a:t>
            </a:r>
            <a:r>
              <a:rPr lang="en-US" altLang="ko-KR" dirty="0"/>
              <a:t>)</a:t>
            </a:r>
            <a:r>
              <a:rPr lang="ko-KR" altLang="en-US" dirty="0"/>
              <a:t>의 파급효과만을 분석할 뿐이며</a:t>
            </a:r>
            <a:r>
              <a:rPr lang="en-US" altLang="ko-KR" dirty="0"/>
              <a:t>, </a:t>
            </a:r>
            <a:r>
              <a:rPr lang="ko-KR" altLang="en-US" dirty="0"/>
              <a:t>재원조달에 따른 부</a:t>
            </a:r>
            <a:r>
              <a:rPr lang="en-US" altLang="ko-KR" dirty="0"/>
              <a:t>(</a:t>
            </a:r>
            <a:r>
              <a:rPr lang="ko-KR" altLang="en-US" dirty="0"/>
              <a:t>負</a:t>
            </a:r>
            <a:r>
              <a:rPr lang="en-US" altLang="ko-KR" dirty="0"/>
              <a:t>)</a:t>
            </a:r>
            <a:r>
              <a:rPr lang="ko-KR" altLang="en-US" dirty="0"/>
              <a:t>의 파급효과를 함께 고려하지 않기 때문에</a:t>
            </a:r>
            <a:r>
              <a:rPr lang="en-US" altLang="ko-KR" dirty="0"/>
              <a:t>, </a:t>
            </a:r>
            <a:r>
              <a:rPr lang="ko-KR" altLang="en-US" dirty="0"/>
              <a:t>여러 사업들 간에 사업비의 지출에 따른 경제적 파급효과의 </a:t>
            </a:r>
            <a:r>
              <a:rPr lang="ko-KR" altLang="en-US" dirty="0">
                <a:solidFill>
                  <a:srgbClr val="FF0000"/>
                </a:solidFill>
              </a:rPr>
              <a:t>상대적 비교는 가능</a:t>
            </a:r>
            <a:r>
              <a:rPr lang="ko-KR" altLang="en-US" dirty="0"/>
              <a:t>하나 서로 다른 사업 간 절대적 비교나 특정사업에 대한 효과의 절대적인 크기를 판단하는 데는 그 유용성에 한계가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719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관련 계획 및 정책 방향과의 </a:t>
            </a:r>
            <a:r>
              <a:rPr lang="ko-KR" altLang="en-US" dirty="0" err="1"/>
              <a:t>일치성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정책의 일관성 및 추진 의지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대형 공공투자사업의 경우 예비타당성조사 대상사업으로 선정되기까지는 여러 단계의 중앙정부 혹은 지방자치단체의 계획과정을 거치게 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해당 사업이 상위 또는 관련 계획에 반영되어 있는가를 분석</a:t>
            </a:r>
            <a:r>
              <a:rPr lang="ko-KR" altLang="en-US" dirty="0"/>
              <a:t>함으로써 해당 사업이 정책적 일관성을 가지고 추진되었는가를 판단할 수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국가기간교통망계획</a:t>
            </a:r>
            <a:r>
              <a:rPr lang="en-US" altLang="ko-KR" dirty="0"/>
              <a:t>, </a:t>
            </a:r>
            <a:r>
              <a:rPr lang="ko-KR" altLang="en-US" dirty="0"/>
              <a:t>도로정비기본계획</a:t>
            </a:r>
            <a:r>
              <a:rPr lang="en-US" altLang="ko-KR" dirty="0"/>
              <a:t>, 21</a:t>
            </a:r>
            <a:r>
              <a:rPr lang="ko-KR" altLang="en-US" dirty="0"/>
              <a:t>세기 국가철도망 구축 기본계획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공항개발 중장기 기본계획</a:t>
            </a:r>
            <a:r>
              <a:rPr lang="en-US" altLang="ko-KR" dirty="0"/>
              <a:t>, </a:t>
            </a:r>
            <a:r>
              <a:rPr lang="ko-KR" altLang="en-US" dirty="0"/>
              <a:t>항만개발계획 등 검토 필요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해당 사업을 추진하는 주무부처의 정책방향과의 </a:t>
            </a:r>
            <a:r>
              <a:rPr lang="ko-KR" altLang="en-US" dirty="0" err="1"/>
              <a:t>일치성</a:t>
            </a:r>
            <a:r>
              <a:rPr lang="ko-KR" altLang="en-US" dirty="0"/>
              <a:t> 여부도 분석하여야 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비록 명시적인 계획으로 수립되었다 하더라도 부처에서 설정한 정책 목표는 개별 사업의 추진 여부를 결정하는 데 현실적으로 영향을 미치기 때문임</a:t>
            </a:r>
            <a:endParaRPr lang="en-US" altLang="ko-KR" dirty="0"/>
          </a:p>
          <a:p>
            <a:pPr marL="1273175" lvl="2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4325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사업추진 의지 및 선호도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정책의 일관성 및 추진 의지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사업시행부처나 지역주민의 사업에 대한 태도를 고려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할 필요성이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중앙정부 차원에서 꼭 필요한 사업이라 할지라도 지역 주민의 입장에서 바람직하지 않은 사업이 있을 수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반대로 지역주민의 숙원사업이라 할지라도 전국을 대상으로 정책을 수행하는 중앙정부의 입장에서 우선순위가 낮은 사업이 있을 수 있음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사업 대상지역 또는 주무부처가 사업에 반대하거나 소극적인 경우 예비타당성조사에서 사업의 타당성이 인정된다 하더라도 사업추진 과정에서 문제점이 발생할 수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사업추진 의지 및 선호도를 평가하는 데 있어서 사업시행 시 </a:t>
            </a:r>
            <a:r>
              <a:rPr lang="ko-KR" altLang="en-US" dirty="0">
                <a:solidFill>
                  <a:srgbClr val="FF0000"/>
                </a:solidFill>
              </a:rPr>
              <a:t>환경문제로 인한 지역민원의 발생가능성에 대한 평가</a:t>
            </a:r>
            <a:r>
              <a:rPr lang="ko-KR" altLang="en-US" dirty="0"/>
              <a:t>는 </a:t>
            </a:r>
            <a:r>
              <a:rPr lang="en-US" altLang="ko-KR" dirty="0"/>
              <a:t>“</a:t>
            </a:r>
            <a:r>
              <a:rPr lang="ko-KR" altLang="en-US" dirty="0" err="1">
                <a:solidFill>
                  <a:srgbClr val="FF0000"/>
                </a:solidFill>
              </a:rPr>
              <a:t>환경성</a:t>
            </a:r>
            <a:r>
              <a:rPr lang="ko-KR" altLang="en-US" dirty="0">
                <a:solidFill>
                  <a:srgbClr val="FF0000"/>
                </a:solidFill>
              </a:rPr>
              <a:t> 평가</a:t>
            </a:r>
            <a:r>
              <a:rPr lang="en-US" altLang="ko-KR" dirty="0"/>
              <a:t>”</a:t>
            </a:r>
            <a:r>
              <a:rPr lang="ko-KR" altLang="en-US" dirty="0"/>
              <a:t>에서 분석을 수행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6573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사업의 준비 정도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정책의 일관성 및 추진 의지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해당 사업에 대한 준비 정도는 해당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사업에 대한 계획의 구체성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인력 및 재원의 투입 정도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 사업 추진의 구체성을 판단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문화시설 등 사업 내용이 특수한 사업의 경우 </a:t>
            </a:r>
            <a:r>
              <a:rPr lang="ko-KR" altLang="en-US" dirty="0">
                <a:solidFill>
                  <a:srgbClr val="FF0000"/>
                </a:solidFill>
              </a:rPr>
              <a:t>구체적인 사업 구상</a:t>
            </a:r>
            <a:r>
              <a:rPr lang="ko-KR" altLang="en-US" dirty="0"/>
              <a:t>이 필요함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사업 구상에서는 </a:t>
            </a:r>
            <a:r>
              <a:rPr lang="ko-KR" altLang="en-US" dirty="0">
                <a:solidFill>
                  <a:srgbClr val="FF0000"/>
                </a:solidFill>
              </a:rPr>
              <a:t>대상사업의 입지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사업수행의 목적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효과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추진전략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추정 사업비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사업추진의 파급 효과 등을 제시</a:t>
            </a:r>
            <a:r>
              <a:rPr lang="ko-KR" altLang="en-US" dirty="0"/>
              <a:t>하여야 함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사업의 준비 정도가 높을수록 사업의 목적 등이 정책방향과 부합하고</a:t>
            </a:r>
            <a:r>
              <a:rPr lang="en-US" altLang="ko-KR" dirty="0"/>
              <a:t>, </a:t>
            </a:r>
            <a:r>
              <a:rPr lang="ko-KR" altLang="en-US" dirty="0"/>
              <a:t>해당 사업에 대한 높은 추진의지를 반영하는 것으로도 해석할 수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1347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재원조달 가능성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사업추진상의 위험 요인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공공투자사업은 해당 사업의 추진에 필요한 재원을 국고로 충당하거나 혹은 채권발행 혹은 민자유치를 통하여 조달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사업 추진에 필요한 재원을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국가가 충분히 제공할 능력과 의사가 있고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사업주체가 시장에서 채권을 발행하기에 충분한 재정여건을 갖추고 있거나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민간기업이 사업에 참여할 유인이 있는 경우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라면 재원조달 가능성에 큰 문제가 발생하지 않음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지방자치단체에서 재원을 분담하여 추진하는 사업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민간투자유치 사업에 대해서는 재원조달 가능성에 대한 면밀한 검토를 통하여 사업이 계획대로 추진될 수 있는 가를 분석하여야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36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 err="1"/>
              <a:t>환경성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사업추진상의 위험 요인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예비타당성조사에서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환경성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평가의 초점은 사업수행 시 예비타당성조사 이후 단계에서 환경문제가 발생할 가능성을 미리 인지하여 사업의 추진 여부를 결정하는 동시에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이후 단계에서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환경문제 발생가능성이 있음을 알려주고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좀 더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심도있는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분석을 수행하도록 유도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하는 것임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향후 환경문제 발생가능성이 있는 사업에 한하여 별도의 전문가 자문 혹은 사전 협의 등의 방법을 통하여 사업수행의 영향을 정량적</a:t>
            </a:r>
            <a:r>
              <a:rPr lang="en-US" altLang="ko-KR" dirty="0"/>
              <a:t>, </a:t>
            </a:r>
            <a:r>
              <a:rPr lang="ko-KR" altLang="en-US" dirty="0"/>
              <a:t>정성적으로 평가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48246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사업특수 평가항목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사업특수 평가항목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사업특수 평가항목은 기본 평가항목과는 달리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해당 사업의 평가에 특별히 고려하여야 할 평가항목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의미함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58BED5-A135-473B-838D-1E0DD42B0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14" y="2262386"/>
            <a:ext cx="5627371" cy="43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3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제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Ⅵ</a:t>
            </a: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장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. </a:t>
            </a:r>
            <a:endParaRPr lang="ko-KR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595731"/>
            <a:ext cx="74295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 err="1">
                <a:solidFill>
                  <a:srgbClr val="0000FF"/>
                </a:solidFill>
                <a:latin typeface="+mn-ea"/>
              </a:rPr>
              <a:t>정책성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분석</a:t>
            </a:r>
          </a:p>
        </p:txBody>
      </p:sp>
    </p:spTree>
    <p:extLst>
      <p:ext uri="{BB962C8B-B14F-4D97-AF65-F5344CB8AC3E}">
        <p14:creationId xmlns:p14="http://schemas.microsoft.com/office/powerpoint/2010/main" val="3044994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BA66B2B-0C83-43DF-909E-80DBAD91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454C69-C565-4B74-9F57-7C7A07405207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440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예비타당성조사의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기초자료 분석 및 조사의 쟁점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비용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장 수요 및 편익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경제적 타당성 평가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정책성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장 지역균형발전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정보화 사업의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기술성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복지⋅소득이전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 분석방법론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종합평가 및 정책제언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사회적 할인율 조정 연구</a:t>
            </a:r>
          </a:p>
          <a:p>
            <a:pPr>
              <a:lnSpc>
                <a:spcPct val="150000"/>
              </a:lnSpc>
            </a:pPr>
            <a:r>
              <a:rPr lang="ko-KR" altLang="en-US" sz="1800" b="0" i="0" u="none" strike="noStrike" baseline="0" dirty="0">
                <a:latin typeface="H2kanB"/>
              </a:rPr>
              <a:t>제</a:t>
            </a:r>
            <a:r>
              <a:rPr lang="en-US" altLang="ko-KR" sz="1800" b="0" i="0" u="none" strike="noStrike" baseline="0" dirty="0">
                <a:latin typeface="Haansoft Batang"/>
              </a:rPr>
              <a:t>Ⅻ</a:t>
            </a:r>
            <a:r>
              <a:rPr lang="ko-KR" altLang="en-US" sz="1800" b="0" i="0" u="none" strike="noStrike" baseline="0" dirty="0">
                <a:latin typeface="H2kanB"/>
              </a:rPr>
              <a:t>장 용지보상비용 산정에 관한 연구</a:t>
            </a:r>
            <a:endParaRPr lang="en-US" altLang="ko-KR" sz="1800" b="0" i="0" u="none" strike="noStrike" baseline="0" dirty="0">
              <a:latin typeface="H2kanB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ⅩⅢ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고용효과 분석방법론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4303CD7-805A-4CE9-BA9B-6FB647F03F3E}"/>
              </a:ext>
            </a:extLst>
          </p:cNvPr>
          <p:cNvSpPr/>
          <p:nvPr/>
        </p:nvSpPr>
        <p:spPr>
          <a:xfrm>
            <a:off x="6664854" y="1770434"/>
            <a:ext cx="1900503" cy="14850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0B76FC2-DD06-40D0-9FEC-527ED182CE7B}"/>
              </a:ext>
            </a:extLst>
          </p:cNvPr>
          <p:cNvGrpSpPr/>
          <p:nvPr/>
        </p:nvGrpSpPr>
        <p:grpSpPr>
          <a:xfrm>
            <a:off x="6664854" y="4429327"/>
            <a:ext cx="2395972" cy="1858500"/>
            <a:chOff x="6449292" y="3565555"/>
            <a:chExt cx="3013363" cy="18585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392A87-9267-4CD5-8CA1-F34B7B885113}"/>
                </a:ext>
              </a:extLst>
            </p:cNvPr>
            <p:cNvSpPr txBox="1"/>
            <p:nvPr/>
          </p:nvSpPr>
          <p:spPr>
            <a:xfrm>
              <a:off x="6449292" y="3565555"/>
              <a:ext cx="3013363" cy="226591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ko-KR" altLang="en-US" sz="1100" b="1" dirty="0">
                  <a:solidFill>
                    <a:srgbClr val="0000FF"/>
                  </a:solidFill>
                </a:rPr>
                <a:t>정책적 분석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38F06D-233F-484D-88A0-BF25D921F587}"/>
                </a:ext>
              </a:extLst>
            </p:cNvPr>
            <p:cNvSpPr txBox="1"/>
            <p:nvPr/>
          </p:nvSpPr>
          <p:spPr>
            <a:xfrm>
              <a:off x="6449292" y="3792146"/>
              <a:ext cx="3013363" cy="1631909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0000FF"/>
                  </a:solidFill>
                </a:rPr>
                <a:t>사업추진 여건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0000FF"/>
                  </a:solidFill>
                </a:rPr>
                <a:t>정책 </a:t>
              </a:r>
              <a:r>
                <a:rPr lang="ko-KR" altLang="en-US" sz="1000" dirty="0" err="1">
                  <a:solidFill>
                    <a:srgbClr val="0000FF"/>
                  </a:solidFill>
                </a:rPr>
                <a:t>일치성</a:t>
              </a:r>
              <a:r>
                <a:rPr lang="ko-KR" altLang="en-US" sz="1000" dirty="0">
                  <a:solidFill>
                    <a:srgbClr val="0000FF"/>
                  </a:solidFill>
                </a:rPr>
                <a:t> 등 내부여건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0000FF"/>
                  </a:solidFill>
                </a:rPr>
                <a:t>지역주민 태도 등 외부여건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0000FF"/>
                  </a:solidFill>
                </a:rPr>
                <a:t>정책효과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FF0000"/>
                  </a:solidFill>
                </a:rPr>
                <a:t>일자리 효과</a:t>
              </a:r>
              <a:endParaRPr lang="en-US" altLang="ko-KR" sz="1000" dirty="0">
                <a:solidFill>
                  <a:srgbClr val="FF0000"/>
                </a:solidFill>
              </a:endParaRP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FF0000"/>
                  </a:solidFill>
                </a:rPr>
                <a:t>생활여건 영향</a:t>
              </a: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 err="1">
                  <a:solidFill>
                    <a:srgbClr val="0000FF"/>
                  </a:solidFill>
                </a:rPr>
                <a:t>환경성</a:t>
              </a:r>
              <a:r>
                <a:rPr lang="ko-KR" altLang="en-US" sz="1000" dirty="0">
                  <a:solidFill>
                    <a:srgbClr val="0000FF"/>
                  </a:solidFill>
                </a:rPr>
                <a:t> 평가</a:t>
              </a:r>
            </a:p>
            <a:p>
              <a:pPr marL="360363" lvl="1" indent="-171450">
                <a:buFont typeface="Symbol" panose="05050102010706020507" pitchFamily="18" charset="2"/>
                <a:buChar char="-"/>
              </a:pPr>
              <a:r>
                <a:rPr lang="ko-KR" altLang="en-US" sz="1000" dirty="0">
                  <a:solidFill>
                    <a:srgbClr val="FF0000"/>
                  </a:solidFill>
                </a:rPr>
                <a:t>안전성 평가</a:t>
              </a:r>
              <a:endParaRPr lang="en-US" altLang="ko-KR" sz="1000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0000FF"/>
                  </a:solidFill>
                </a:rPr>
                <a:t>특수평가 항목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marL="360363" marR="0" lvl="1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재원조달 위험성</a:t>
              </a: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선택</a:t>
              </a: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)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9F55403-BD81-400C-B206-CE22F1648798}"/>
              </a:ext>
            </a:extLst>
          </p:cNvPr>
          <p:cNvCxnSpPr/>
          <p:nvPr/>
        </p:nvCxnSpPr>
        <p:spPr>
          <a:xfrm>
            <a:off x="8077200" y="1889760"/>
            <a:ext cx="411480" cy="2712720"/>
          </a:xfrm>
          <a:prstGeom prst="straightConnector1">
            <a:avLst/>
          </a:prstGeom>
          <a:ln w="12700">
            <a:solidFill>
              <a:srgbClr val="0000FF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91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절 정책적 분석 체계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기획재정부는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2019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월에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hlinkClick r:id="rId2"/>
              </a:rPr>
              <a:t>예비타당성조사 운용지침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hlinkClick r:id="rId3"/>
              </a:rPr>
              <a:t>예비타당성조사 수행을 위한 총괄지침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의 개정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통해 전반적인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정책성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분석 체계를 개편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2019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회 예비타당성조사부터는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분석 평가 항목을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사업추진 여건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정책효과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사회적 가치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특수평가 항목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선택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의 세 중분류 항목으로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범주화하여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평가구조를 설정하도록 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사업추진 여건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정책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일치성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등의 내부여건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지역주민 사업태도 등의 외부여건 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정책 </a:t>
            </a:r>
            <a:r>
              <a:rPr lang="ko-KR" altLang="en-US" dirty="0" err="1">
                <a:solidFill>
                  <a:srgbClr val="FF0000"/>
                </a:solidFill>
              </a:rPr>
              <a:t>일치성</a:t>
            </a:r>
            <a:r>
              <a:rPr lang="ko-KR" altLang="en-US" dirty="0">
                <a:solidFill>
                  <a:srgbClr val="FF0000"/>
                </a:solidFill>
              </a:rPr>
              <a:t> 등 내부여건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상위 계획 반영 여부나 정책 방향과의 </a:t>
            </a:r>
            <a:r>
              <a:rPr lang="ko-KR" altLang="en-US" dirty="0" err="1">
                <a:solidFill>
                  <a:srgbClr val="0000FF"/>
                </a:solidFill>
              </a:rPr>
              <a:t>일치성</a:t>
            </a:r>
            <a:r>
              <a:rPr lang="ko-KR" altLang="en-US" dirty="0">
                <a:solidFill>
                  <a:srgbClr val="0000FF"/>
                </a:solidFill>
              </a:rPr>
              <a:t> 등으로 평가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지역주민 사업태도 등 외부여건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지역주민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이해당사자 등 해당 사업의 영향을 받는 대상의 사업에 대한 태도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갈등 여부 등의 검토를 통해 평가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정책효과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일자리 효과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생활여건 영향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환경성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평가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안전성 평가 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일자리 효과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사업기간 동안 재정의 투입으로 인한 고용유발효과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운영 기간의 직접 고용효과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 완료 후 간접적 고용효과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고용의 질 제고 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취약계층에 대한 고용효과 등으로 평가</a:t>
            </a:r>
            <a:endParaRPr lang="en-US" altLang="ko-KR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생활여건 영향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사업추진에 따른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접근성⋅쾌적성⋅정시성⋅안정성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영향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공동체 복원 영향 등으로 평가</a:t>
            </a:r>
            <a:endParaRPr lang="en-US" altLang="ko-KR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환경성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평가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사업 수행 시 환경문제가 발생할 가능성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환경⋅경관에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대한 영향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시설개선에 따른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생태계⋅환경보전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기여도 등으로 평가</a:t>
            </a:r>
            <a:endParaRPr lang="en-US" altLang="ko-KR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안전성 평가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재해⋅재난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예방 및 대응 가능성과 피해규모에 대한 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사업추진 중 또는 완료 후 안전사고 발생 관련 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시스템 신설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개량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에 따른 정보보안 효과 등으로 평가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정책적 분석 체계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3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지역균형발전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예비타당성조사에서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B/C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 표현되는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경제성 분석 결과만을 기준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사업의 타당성을 평가할 경우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간 불균형 상태가 심화될 우려가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경제성 분석의 구조에 따르면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지역발전이 부진한 낙후지역일수록 사업의 타당성이 낮게 평가됨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ym typeface="Wingdings" panose="05000000000000000000" pitchFamily="2" charset="2"/>
              </a:rPr>
              <a:t>인구가 적고 교통량이 상대적으로 작아 도로건설의 편익이 작음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ym typeface="Wingdings" panose="05000000000000000000" pitchFamily="2" charset="2"/>
              </a:rPr>
              <a:t>낙후 지역에 대한 투자기회는 적어지고 경제성이 높게 평가된 다른 지역으로 투자가 집중되는 현상이 지속되어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지역 간 빈익빈 부익부 현상이 심화됨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예비타당성조사에서는 이와 같은 현상을 방지하고 지역균형발전이라는 상위의 국가정책을 평가에 반영하여 사업의 타당성을 평가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지역균형발전을 반영하여 평가하기 위하여 </a:t>
            </a:r>
            <a:r>
              <a:rPr lang="ko-KR" altLang="en-US" dirty="0" err="1">
                <a:solidFill>
                  <a:srgbClr val="FF0000"/>
                </a:solidFill>
              </a:rPr>
              <a:t>지역낙후도지수를</a:t>
            </a:r>
            <a:r>
              <a:rPr lang="ko-KR" altLang="en-US" dirty="0">
                <a:solidFill>
                  <a:srgbClr val="FF0000"/>
                </a:solidFill>
              </a:rPr>
              <a:t> 개발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사업 시행의 지역별 파급효과를 분석하기 위한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다지역투입산출모형</a:t>
            </a:r>
            <a:r>
              <a:rPr lang="en-US" altLang="ko-KR" dirty="0">
                <a:solidFill>
                  <a:srgbClr val="FF0000"/>
                </a:solidFill>
              </a:rPr>
              <a:t>(Multi-Regional Input-Output Model: MRIO)</a:t>
            </a:r>
            <a:r>
              <a:rPr lang="ko-KR" altLang="en-US" dirty="0">
                <a:solidFill>
                  <a:srgbClr val="FF0000"/>
                </a:solidFill>
              </a:rPr>
              <a:t>을 개발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해당 지역에 대한 </a:t>
            </a:r>
            <a:r>
              <a:rPr lang="ko-KR" altLang="en-US" dirty="0">
                <a:solidFill>
                  <a:srgbClr val="FF0000"/>
                </a:solidFill>
              </a:rPr>
              <a:t>파급효과가 큰 사업에 대해서 일종의 가점을 부여</a:t>
            </a:r>
            <a:r>
              <a:rPr lang="ko-KR" altLang="en-US" dirty="0"/>
              <a:t>함으로써 경제성이 다소 낮은 사업이라 할지라도 사업 추진이 가능하도록 하여 지역 간 불균형 상태가 심화되지 않도록 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</p:spTree>
    <p:extLst>
      <p:ext uri="{BB962C8B-B14F-4D97-AF65-F5344CB8AC3E}">
        <p14:creationId xmlns:p14="http://schemas.microsoft.com/office/powerpoint/2010/main" val="2347744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절 정책적 분석 체계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특수평가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재원조달의 위험성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문화재 가치 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재원조달 위험성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운영비 조달에 위험성이 있는 사업에 대해 위험 정도를 평가하여 평가점수에 부여하거나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원인자 부담 등으로 해당 사업에 대한 재원이 이미 확보된 사업을 대상으로 총사업비 대비 확보된 재원 규모를 고려하여 평가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문화재 가치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국가⋅시⋅도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지정문화재가 다수 분포하는 문화유적지 등 고려가 필요한 사업에 대해 문화재 가치를 고려하여 평가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정책적 분석 체계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CAB122-2A9E-4DBC-A6CC-859FB797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37" y="3658872"/>
            <a:ext cx="6591300" cy="269748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46403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정책 </a:t>
            </a:r>
            <a:r>
              <a:rPr lang="ko-KR" altLang="en-US" dirty="0" err="1">
                <a:solidFill>
                  <a:srgbClr val="0000FF"/>
                </a:solidFill>
              </a:rPr>
              <a:t>일치성</a:t>
            </a:r>
            <a:r>
              <a:rPr lang="ko-KR" altLang="en-US" dirty="0">
                <a:solidFill>
                  <a:srgbClr val="0000FF"/>
                </a:solidFill>
              </a:rPr>
              <a:t> 등 내부여건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사업추진 여건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해당 사업의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상위 및 관련 계획 반영 여부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중앙정부 혹은 지방자치단체의 정책방향과의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일치성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검토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사업의 준비 정도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등으로 평가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상위 계획 반영 여부는 해당 사업의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법적⋅정책적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추진근거 등을 토대로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Ⅵ-2&gt;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와 같이 최상위 계획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상위 계획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관련 계획으로 분류하여 평가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6704531-A802-4150-9DCF-BD7873634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3201929"/>
            <a:ext cx="6591300" cy="305562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592369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정책 </a:t>
            </a:r>
            <a:r>
              <a:rPr lang="ko-KR" altLang="en-US" dirty="0" err="1">
                <a:solidFill>
                  <a:srgbClr val="0000FF"/>
                </a:solidFill>
              </a:rPr>
              <a:t>일치성</a:t>
            </a:r>
            <a:r>
              <a:rPr lang="ko-KR" altLang="en-US" dirty="0">
                <a:solidFill>
                  <a:srgbClr val="0000FF"/>
                </a:solidFill>
              </a:rPr>
              <a:t> 등 내부여건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사업추진 여건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정책방향의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일치성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분류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: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해당 사업의 정책방향과 일치하는지 여부에 따라 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 혹은 ‘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불일치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나누고 각각에 대해 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완전하게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전반적으로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‘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부분적으로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구분하여 서술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이와 같은 방식을 통해 모호하게 의견이 개진되는 것을 막고 좀 더 분명한 의사 표현이 될 수 있도록 유도할 필요가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0841C70-A9E0-4C96-97ED-473BD9F3D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4" y="2984501"/>
            <a:ext cx="5537006" cy="364086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610757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지역주민의 태도 등 외부여건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사업추진 여건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예비타당성조사에서는 조사의 연구진이 사업의 추진 주체인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중앙정부 혹은 지방자치단체에 방문 및 면담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통해 사업과 관련된 지역주민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이해당사자들의 사업에 대한 태도를 간접적으로 파악하는 방법을 제안함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지역주민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이해당사자들 의견의 객관성 및 대표성을 담보하기 위하여 사업추진 주체 혹은 지방자치단체로부터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가급적 공식적인 자료로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제출받아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이용함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대안의 방법으로 연구진이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지역주민 혹은 이해당사자를 직접 방문 면담하거나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전화 및 전자메일 등을 이용해 질의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함으로써 이해당사자들의 사업에 대한 태도를 파악해 볼 수도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사업에 따라서는 사업의 시행효과가 특정 지역이 아닌 전국에 영향을 미치거나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사업의 시행효과가 특정 지역에 국한되어 나타난다고 하더라도 전 국민이 지대한 관심을 갖고 있는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대규모 국책사업의 경우에는 일반 국민들이 해당 사업을 어떠한 시각으로 바라보고 있는지에 대하여 파악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하는 것이 중요할 수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95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예비타당성조사 수행 총괄지침 </a:t>
            </a:r>
            <a:r>
              <a:rPr lang="en-US" altLang="ko-KR" dirty="0">
                <a:solidFill>
                  <a:srgbClr val="0000FF"/>
                </a:solidFill>
              </a:rPr>
              <a:t>(2019</a:t>
            </a:r>
            <a:r>
              <a:rPr lang="ko-KR" altLang="en-US" dirty="0">
                <a:solidFill>
                  <a:srgbClr val="0000FF"/>
                </a:solidFill>
              </a:rPr>
              <a:t>년 </a:t>
            </a:r>
            <a:r>
              <a:rPr lang="en-US" altLang="ko-KR" dirty="0">
                <a:solidFill>
                  <a:srgbClr val="0000FF"/>
                </a:solidFill>
              </a:rPr>
              <a:t>5</a:t>
            </a:r>
            <a:r>
              <a:rPr lang="ko-KR" altLang="en-US" dirty="0">
                <a:solidFill>
                  <a:srgbClr val="0000FF"/>
                </a:solidFill>
              </a:rPr>
              <a:t>월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일 시행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59</a:t>
            </a:r>
            <a:r>
              <a:rPr lang="ko-KR" altLang="en-US" dirty="0">
                <a:solidFill>
                  <a:srgbClr val="0000FF"/>
                </a:solidFill>
              </a:rPr>
              <a:t>조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59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정책효과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수행기관은 주무부처가 제출한 자료의 내용을 기초로 하여 정책효과 평가 항목으로 각 호의 내용을 검토해야 한다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 경우 긍정적인 효과와 부정적인 효과를 종합적으로 검토한다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.</a:t>
            </a: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일자리 효과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사업기간 재정 투입으로 인한 고용유발효과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운영기간의 직접 고용효과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 완료 후 간접적 고용효과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고용의 질 제고 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취약계층에 대한 고용효과 등</a:t>
            </a: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생활여건 영향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사업추진에 따른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접근성⋅쾌적성⋅정시성⋅안정성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영향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공동체 복원 영향 등</a:t>
            </a: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환경성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평가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 수행 시 환경문제가 발생할 가능성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환경⋅경관에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대한 영향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시설개선에 따른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생태계⋅환경보전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기여도 등</a:t>
            </a: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안전성 평가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재해⋅재난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예방 및 대응 가능성과 피해규모에 대한 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사업추진 중 또는 완료 후 안전사고발생 관련 효과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시스템 신설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개량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에 따른 정보보안 효과 등</a:t>
            </a: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그 밖에 정책효과와 관련하여 별도로 고려할 필요가 있는 사항</a:t>
            </a:r>
            <a:endParaRPr lang="en-US" altLang="ko-KR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주무부처가 제출한 자료를 연구진이 확인하는 과정은 크게 두 가지 측면에서 진행될 필요가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첫번째는 </a:t>
            </a:r>
            <a:r>
              <a:rPr lang="ko-KR" altLang="en-US" dirty="0">
                <a:solidFill>
                  <a:srgbClr val="FF0000"/>
                </a:solidFill>
              </a:rPr>
              <a:t>해당 사업의 </a:t>
            </a:r>
            <a:r>
              <a:rPr lang="ko-KR" altLang="en-US" dirty="0" err="1">
                <a:solidFill>
                  <a:srgbClr val="FF0000"/>
                </a:solidFill>
              </a:rPr>
              <a:t>미시행</a:t>
            </a:r>
            <a:r>
              <a:rPr lang="ko-KR" altLang="en-US" dirty="0">
                <a:solidFill>
                  <a:srgbClr val="FF0000"/>
                </a:solidFill>
              </a:rPr>
              <a:t> 대비 시행의 효과를 제시하고 있는 지의 여부</a:t>
            </a:r>
            <a:r>
              <a:rPr lang="ko-KR" altLang="en-US" dirty="0">
                <a:solidFill>
                  <a:srgbClr val="0000FF"/>
                </a:solidFill>
              </a:rPr>
              <a:t>임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두번째는 </a:t>
            </a:r>
            <a:r>
              <a:rPr lang="ko-KR" altLang="en-US" dirty="0">
                <a:solidFill>
                  <a:srgbClr val="FF0000"/>
                </a:solidFill>
              </a:rPr>
              <a:t>구체적인 정책효과의 내용이 실현</a:t>
            </a:r>
            <a:r>
              <a:rPr lang="ko-KR" altLang="en-US" dirty="0">
                <a:solidFill>
                  <a:srgbClr val="0000FF"/>
                </a:solidFill>
              </a:rPr>
              <a:t>될 수 있는 </a:t>
            </a:r>
            <a:r>
              <a:rPr lang="ko-KR" altLang="en-US" dirty="0">
                <a:solidFill>
                  <a:srgbClr val="FF0000"/>
                </a:solidFill>
              </a:rPr>
              <a:t>사업계획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해당 세부 항목을 실현할 수 있는 비용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총사업비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운영비 등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의 투입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구체적인 운영계획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관련 기관과의 협의 등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이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제출되었는지 여부</a:t>
            </a:r>
            <a:r>
              <a:rPr lang="ko-KR" altLang="en-US" dirty="0">
                <a:solidFill>
                  <a:srgbClr val="0000FF"/>
                </a:solidFill>
              </a:rPr>
              <a:t>임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12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예비타당성조사 수행 총괄지침 </a:t>
            </a:r>
            <a:r>
              <a:rPr lang="en-US" altLang="ko-KR" dirty="0">
                <a:solidFill>
                  <a:srgbClr val="0000FF"/>
                </a:solidFill>
              </a:rPr>
              <a:t>(2019</a:t>
            </a:r>
            <a:r>
              <a:rPr lang="ko-KR" altLang="en-US" dirty="0">
                <a:solidFill>
                  <a:srgbClr val="0000FF"/>
                </a:solidFill>
              </a:rPr>
              <a:t>년 </a:t>
            </a:r>
            <a:r>
              <a:rPr lang="en-US" altLang="ko-KR" dirty="0">
                <a:solidFill>
                  <a:srgbClr val="0000FF"/>
                </a:solidFill>
              </a:rPr>
              <a:t>5</a:t>
            </a:r>
            <a:r>
              <a:rPr lang="ko-KR" altLang="en-US" dirty="0">
                <a:solidFill>
                  <a:srgbClr val="0000FF"/>
                </a:solidFill>
              </a:rPr>
              <a:t>월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일 시행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59</a:t>
            </a:r>
            <a:r>
              <a:rPr lang="ko-KR" altLang="en-US" dirty="0">
                <a:solidFill>
                  <a:srgbClr val="0000FF"/>
                </a:solidFill>
              </a:rPr>
              <a:t>조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정책효과 검토의 네 가지 고려사항은 다음과 같다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: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첫째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중복성 검토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둘째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자료 작성의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충실성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검토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셋째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종합적인 효과 검토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넷째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자료 제출 여부와 상관없이 모든 세부 항목의 검토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중복성 검토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정책효과의 세부적인 내용이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경제성 분석과 중복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되지 않는지 확인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정책효과 내 네 가지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세부 항목 간의 중복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여부 확인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정책효과의 네 가지 세부 항목은 각각 독립적으로 평가가 이루어져야 함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endParaRPr lang="ko-KR" altLang="en-US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자료 작성의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충실성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검토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평가 항목별로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1)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해당 항목의 의미와 중요성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2)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해당 항목의 사업추진과의 연관성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3)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효과의 크기가 적절하게 기술되었는지 확인</a:t>
            </a: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종합적인 효과 검토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 수행 시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예상되는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긍정적인 효과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부정적인 효과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종합적으로 검토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해당 항목이 긍정적인 효과만 제시되었다면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연구진이 조사 과정에서 파악한 내용을 토대로 반대되는 부정적인 효과는 없는지 살펴볼 필요가 있음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endParaRPr lang="ko-KR" altLang="en-US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자료 제출 여부와 상관없이 모든 세부 항목의 검토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주무부처가 제출한 정책효과의 세부 항목과 무관하게 네 가지 세부 항목을 모두 평가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주무부처가 세부 항목의 내용 중 일부 항목에 대해서만 제출했다고 하더라도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네 가지 세부 항목 전부를 검토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30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일자리 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일자리 효과 평가 항목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사업기간 동안 재정 투입으로 인한 고용유발효과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운영기간의 직접 고용효과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 완료 후 간접적 고용효과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고용의 질 제고 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취약계층에 대한 고용효과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첫째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연구진은 주무부처에서 제시한 내용을 평가할 수 있는 </a:t>
            </a:r>
            <a:r>
              <a:rPr lang="ko-KR" altLang="en-US" dirty="0">
                <a:solidFill>
                  <a:srgbClr val="FF0000"/>
                </a:solidFill>
              </a:rPr>
              <a:t>객관적인 자료를 확보</a:t>
            </a:r>
            <a:r>
              <a:rPr lang="ko-KR" altLang="en-US" dirty="0">
                <a:solidFill>
                  <a:srgbClr val="0000FF"/>
                </a:solidFill>
              </a:rPr>
              <a:t>하고 있어야 하며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제출된 자료가 미흡할 경우 질의 등을 통해 구체적인 자료를 추가 요청해야 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둘째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정책효과의 경우 </a:t>
            </a:r>
            <a:r>
              <a:rPr lang="ko-KR" altLang="en-US" dirty="0" err="1">
                <a:solidFill>
                  <a:srgbClr val="0000FF"/>
                </a:solidFill>
              </a:rPr>
              <a:t>정책성</a:t>
            </a:r>
            <a:r>
              <a:rPr lang="ko-KR" altLang="en-US" dirty="0">
                <a:solidFill>
                  <a:srgbClr val="0000FF"/>
                </a:solidFill>
              </a:rPr>
              <a:t> 분석에 포함되므로 </a:t>
            </a:r>
            <a:r>
              <a:rPr lang="ko-KR" altLang="en-US" dirty="0">
                <a:solidFill>
                  <a:srgbClr val="FF0000"/>
                </a:solidFill>
              </a:rPr>
              <a:t>경제성 분석에 반영되는 편익과 중복되지 않아야 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셋째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세부 항목의 ‘해당 항목의 의미와 중요성’</a:t>
            </a:r>
            <a:r>
              <a:rPr lang="en-US" altLang="ko-KR" dirty="0">
                <a:solidFill>
                  <a:srgbClr val="0000FF"/>
                </a:solidFill>
              </a:rPr>
              <a:t>, ‘</a:t>
            </a:r>
            <a:r>
              <a:rPr lang="ko-KR" altLang="en-US" dirty="0">
                <a:solidFill>
                  <a:srgbClr val="0000FF"/>
                </a:solidFill>
              </a:rPr>
              <a:t>사업추진과 해당 항목의 연관성’ 및 ‘효과의 </a:t>
            </a:r>
            <a:r>
              <a:rPr lang="ko-KR" altLang="en-US" dirty="0" err="1">
                <a:solidFill>
                  <a:srgbClr val="0000FF"/>
                </a:solidFill>
              </a:rPr>
              <a:t>크기’가</a:t>
            </a:r>
            <a:r>
              <a:rPr lang="ko-KR" altLang="en-US" dirty="0">
                <a:solidFill>
                  <a:srgbClr val="0000FF"/>
                </a:solidFill>
              </a:rPr>
              <a:t> 충실히 제시되었는지 검토할 필요가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마지막으로 조사수행 과정에서 연구진이 별도로 고려할 필요가 있다고 판단되는 사항이 있다면 추가하여 의견을 종합함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AE2CBCC-A468-4634-9FB3-30DE219C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4443412"/>
            <a:ext cx="6781800" cy="14859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79070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일자리 효과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기존 고용효과 분석의 평가 항목을 참고하여 필요시 추가 검토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사업기간 재정투입으로 인한 </a:t>
            </a:r>
            <a:r>
              <a:rPr lang="ko-KR" altLang="en-US" dirty="0">
                <a:solidFill>
                  <a:srgbClr val="FF0000"/>
                </a:solidFill>
              </a:rPr>
              <a:t>고용유발효과</a:t>
            </a:r>
            <a:r>
              <a:rPr lang="ko-KR" altLang="en-US" dirty="0">
                <a:solidFill>
                  <a:srgbClr val="0000FF"/>
                </a:solidFill>
              </a:rPr>
              <a:t>는 </a:t>
            </a:r>
            <a:r>
              <a:rPr lang="ko-KR" altLang="en-US" dirty="0">
                <a:solidFill>
                  <a:srgbClr val="FF0000"/>
                </a:solidFill>
              </a:rPr>
              <a:t>‘</a:t>
            </a:r>
            <a:r>
              <a:rPr lang="ko-KR" altLang="en-US" dirty="0" err="1">
                <a:solidFill>
                  <a:srgbClr val="FF0000"/>
                </a:solidFill>
              </a:rPr>
              <a:t>지역간산업연관표</a:t>
            </a:r>
            <a:r>
              <a:rPr lang="en-US" altLang="ko-KR" dirty="0">
                <a:solidFill>
                  <a:srgbClr val="FF0000"/>
                </a:solidFill>
              </a:rPr>
              <a:t>(Inter-Regional Input-Output table: IRIO)’</a:t>
            </a:r>
            <a:r>
              <a:rPr lang="ko-KR" altLang="en-US" dirty="0">
                <a:solidFill>
                  <a:srgbClr val="FF0000"/>
                </a:solidFill>
              </a:rPr>
              <a:t>를 사용하여 건설기간 동안 재정투입으로 인한 고용유발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취업유발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효과를 분석</a:t>
            </a:r>
            <a:endParaRPr lang="en-US" altLang="ko-KR" dirty="0">
              <a:solidFill>
                <a:srgbClr val="FF0000"/>
              </a:solidFill>
            </a:endParaRP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고용의 질 개선효과</a:t>
            </a:r>
            <a:r>
              <a:rPr lang="ko-KR" altLang="en-US" dirty="0">
                <a:solidFill>
                  <a:srgbClr val="0000FF"/>
                </a:solidFill>
              </a:rPr>
              <a:t>는 본 사업의 시행으로 인해 유발되는 </a:t>
            </a:r>
            <a:r>
              <a:rPr lang="ko-KR" altLang="en-US" dirty="0">
                <a:solidFill>
                  <a:srgbClr val="FF0000"/>
                </a:solidFill>
              </a:rPr>
              <a:t>일자리의 ‘</a:t>
            </a:r>
            <a:r>
              <a:rPr lang="ko-KR" altLang="en-US" dirty="0" err="1">
                <a:solidFill>
                  <a:srgbClr val="FF0000"/>
                </a:solidFill>
              </a:rPr>
              <a:t>질’을</a:t>
            </a:r>
            <a:r>
              <a:rPr lang="ko-KR" altLang="en-US" dirty="0">
                <a:solidFill>
                  <a:srgbClr val="FF0000"/>
                </a:solidFill>
              </a:rPr>
              <a:t> 평가</a:t>
            </a:r>
            <a:r>
              <a:rPr lang="ko-KR" altLang="en-US" dirty="0">
                <a:solidFill>
                  <a:srgbClr val="0000FF"/>
                </a:solidFill>
              </a:rPr>
              <a:t>하는 것으로 고용여건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고용안정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훈련 및 교육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임금 및 복리후생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건강 및 안전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고용 평등기회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갈등 해결 등의 항목을 평가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1879690-EF28-45E2-B509-98A352945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96" y="3429000"/>
            <a:ext cx="6675120" cy="275844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86252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생활여건 영향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생활여건 영향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사업추진에 따른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접근성⋅쾌적성⋅정시성⋅안정성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영향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공동체복원 영향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첫째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주무부처가 제출한 생활여건 영향 중 화폐가치화의 어려움으로 인해 경제성 분석에 포함되지 못한 항목만이 평가될 수 있도록 </a:t>
            </a:r>
            <a:r>
              <a:rPr lang="ko-KR" altLang="en-US" dirty="0">
                <a:solidFill>
                  <a:srgbClr val="FF0000"/>
                </a:solidFill>
              </a:rPr>
              <a:t>경제성 분석에 반영되는 편익과의 중복성 여부를 검토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둘째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주무부처가 제출한 생활여건 영향이 실제로는 다른 정책효과에서 검토하는 것이 더 적절한지 여부 또는 여타 정책효과 항목과의 </a:t>
            </a:r>
            <a:r>
              <a:rPr lang="ko-KR" altLang="en-US" dirty="0">
                <a:solidFill>
                  <a:srgbClr val="FF0000"/>
                </a:solidFill>
              </a:rPr>
              <a:t>중복성 여부를 검토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셋째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전술한 검토 절차를 거쳐 생활여건 영향에서 검토할 항목이 특정된 이후에는 주무부처가 제출한 자료가 얼마나 충실하게 설명하고 있는지에 대해 검토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넷째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가능하다면 주무부처가 제출한 생활여건 영향 이외 다른 영향은 없는지에 대해서도 검토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01708BC-FB7F-4873-BA4F-9A82BCDAC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4081156"/>
            <a:ext cx="6690360" cy="172974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008290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생활여건 영향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216422E-B41B-47B9-A758-F38FDD633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921" y="1223982"/>
            <a:ext cx="5502157" cy="5590799"/>
          </a:xfrm>
          <a:prstGeom prst="rect">
            <a:avLst/>
          </a:prstGeom>
          <a:ln>
            <a:solidFill>
              <a:srgbClr val="0000FF"/>
            </a:solidFill>
          </a:ln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BCC2544-710A-4F92-9AD1-75A529356B71}"/>
              </a:ext>
            </a:extLst>
          </p:cNvPr>
          <p:cNvCxnSpPr/>
          <p:nvPr/>
        </p:nvCxnSpPr>
        <p:spPr>
          <a:xfrm>
            <a:off x="6309360" y="3058160"/>
            <a:ext cx="82296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2065C81-155A-45B9-BE6C-70E9666C17CA}"/>
              </a:ext>
            </a:extLst>
          </p:cNvPr>
          <p:cNvCxnSpPr>
            <a:cxnSpLocks/>
          </p:cNvCxnSpPr>
          <p:nvPr/>
        </p:nvCxnSpPr>
        <p:spPr>
          <a:xfrm>
            <a:off x="7106920" y="4582160"/>
            <a:ext cx="48768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1EEA180-69FE-4010-9DBA-78E7C8E214B8}"/>
              </a:ext>
            </a:extLst>
          </p:cNvPr>
          <p:cNvCxnSpPr>
            <a:cxnSpLocks/>
          </p:cNvCxnSpPr>
          <p:nvPr/>
        </p:nvCxnSpPr>
        <p:spPr>
          <a:xfrm>
            <a:off x="3921760" y="4749800"/>
            <a:ext cx="35560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AB99D8C-CCF3-49BA-A4A3-B1DEB163CD1B}"/>
              </a:ext>
            </a:extLst>
          </p:cNvPr>
          <p:cNvCxnSpPr>
            <a:cxnSpLocks/>
          </p:cNvCxnSpPr>
          <p:nvPr/>
        </p:nvCxnSpPr>
        <p:spPr>
          <a:xfrm>
            <a:off x="6548120" y="6746877"/>
            <a:ext cx="67056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9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산정방법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낙후 정도를 구성하는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개 지표들의 </a:t>
            </a:r>
            <a:r>
              <a:rPr lang="ko-KR" altLang="en-US" dirty="0" err="1">
                <a:solidFill>
                  <a:srgbClr val="FF0000"/>
                </a:solidFill>
              </a:rPr>
              <a:t>가중평균값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지표 간 척도의 통일을 위해 </a:t>
            </a:r>
            <a:r>
              <a:rPr lang="ko-KR" altLang="en-US" dirty="0">
                <a:solidFill>
                  <a:srgbClr val="FF0000"/>
                </a:solidFill>
              </a:rPr>
              <a:t>단위정상법</a:t>
            </a:r>
            <a:r>
              <a:rPr lang="en-US" altLang="ko-KR" dirty="0">
                <a:solidFill>
                  <a:srgbClr val="FF0000"/>
                </a:solidFill>
              </a:rPr>
              <a:t>(unit normal scaling)</a:t>
            </a:r>
            <a:r>
              <a:rPr lang="ko-KR" altLang="en-US" dirty="0"/>
              <a:t>을 사용하여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개 지표를 표준화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노령화지수</a:t>
            </a:r>
            <a:r>
              <a:rPr lang="ko-KR" altLang="en-US" dirty="0"/>
              <a:t>는 그 값이 클수록 </a:t>
            </a:r>
            <a:r>
              <a:rPr lang="ko-KR" altLang="en-US" dirty="0" err="1"/>
              <a:t>지역낙후도가</a:t>
            </a:r>
            <a:r>
              <a:rPr lang="ko-KR" altLang="en-US" dirty="0"/>
              <a:t> 심하다는 의미로 해석되기 때문에 </a:t>
            </a:r>
            <a:r>
              <a:rPr lang="ko-KR" altLang="en-US" dirty="0" err="1"/>
              <a:t>지역낙후도지수</a:t>
            </a:r>
            <a:r>
              <a:rPr lang="ko-KR" altLang="en-US" dirty="0"/>
              <a:t> 산정 시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음</a:t>
            </a:r>
            <a:r>
              <a:rPr lang="en-US" altLang="ko-KR" dirty="0">
                <a:solidFill>
                  <a:srgbClr val="FF0000"/>
                </a:solidFill>
              </a:rPr>
              <a:t>(-)</a:t>
            </a:r>
            <a:r>
              <a:rPr lang="ko-KR" altLang="en-US" dirty="0">
                <a:solidFill>
                  <a:srgbClr val="FF0000"/>
                </a:solidFill>
              </a:rPr>
              <a:t>의 값을 부여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B3E7B4F-625C-48C6-A46B-FB839E36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31" y="2405084"/>
            <a:ext cx="6446520" cy="19202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C9021D5-9F50-47AA-AB89-AB129A276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931" y="5184713"/>
            <a:ext cx="600456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37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다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 err="1">
                <a:solidFill>
                  <a:srgbClr val="0000FF"/>
                </a:solidFill>
              </a:rPr>
              <a:t>환경성</a:t>
            </a:r>
            <a:r>
              <a:rPr lang="ko-KR" altLang="en-US" dirty="0">
                <a:solidFill>
                  <a:srgbClr val="0000FF"/>
                </a:solidFill>
              </a:rPr>
              <a:t> 평가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환경성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평가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사업 수행 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환경문제가 발생할 가능성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환경⋅경관에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대한 영향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시설개선에 따른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생태계⋅환경보전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기여도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환경에 대한 </a:t>
            </a:r>
            <a:r>
              <a:rPr lang="ko-KR" altLang="en-US" dirty="0" err="1">
                <a:solidFill>
                  <a:srgbClr val="FF0000"/>
                </a:solidFill>
              </a:rPr>
              <a:t>긍정적⋅부정적</a:t>
            </a:r>
            <a:r>
              <a:rPr lang="ko-KR" altLang="en-US" dirty="0">
                <a:solidFill>
                  <a:srgbClr val="FF0000"/>
                </a:solidFill>
              </a:rPr>
              <a:t> 영향을 모두 평가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solidFill>
                  <a:srgbClr val="0000FF"/>
                </a:solidFill>
              </a:rPr>
              <a:t>환경성</a:t>
            </a:r>
            <a:r>
              <a:rPr lang="ko-KR" altLang="en-US" dirty="0">
                <a:solidFill>
                  <a:srgbClr val="0000FF"/>
                </a:solidFill>
              </a:rPr>
              <a:t> 평가 항목이 더 이상 사업추진에 대한 </a:t>
            </a:r>
            <a:r>
              <a:rPr lang="ko-KR" altLang="en-US" dirty="0" err="1">
                <a:solidFill>
                  <a:srgbClr val="0000FF"/>
                </a:solidFill>
              </a:rPr>
              <a:t>위험요인으로서만</a:t>
            </a:r>
            <a:r>
              <a:rPr lang="ko-KR" altLang="en-US" dirty="0">
                <a:solidFill>
                  <a:srgbClr val="0000FF"/>
                </a:solidFill>
              </a:rPr>
              <a:t> 평가되지 않고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사업추진에 있어 긍정적인 요소로 작용할 수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주무부처는 해당 사업에서 ①환경성이 가지는 의미와 중요성</a:t>
            </a:r>
            <a:r>
              <a:rPr lang="en-US" altLang="ko-KR" dirty="0">
                <a:solidFill>
                  <a:srgbClr val="0000FF"/>
                </a:solidFill>
              </a:rPr>
              <a:t>, ② </a:t>
            </a:r>
            <a:r>
              <a:rPr lang="ko-KR" altLang="en-US" dirty="0">
                <a:solidFill>
                  <a:srgbClr val="0000FF"/>
                </a:solidFill>
              </a:rPr>
              <a:t>사업추진과 환경성과의 연관성</a:t>
            </a:r>
            <a:r>
              <a:rPr lang="en-US" altLang="ko-KR" dirty="0">
                <a:solidFill>
                  <a:srgbClr val="0000FF"/>
                </a:solidFill>
              </a:rPr>
              <a:t>, ③ </a:t>
            </a:r>
            <a:r>
              <a:rPr lang="ko-KR" altLang="en-US" dirty="0">
                <a:solidFill>
                  <a:srgbClr val="0000FF"/>
                </a:solidFill>
              </a:rPr>
              <a:t>효과의 크기를 중심으로 내용을 제시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</a:rPr>
              <a:t>국토환경성평가지도</a:t>
            </a:r>
            <a:r>
              <a:rPr lang="ko-KR" altLang="en-US" dirty="0" err="1">
                <a:solidFill>
                  <a:srgbClr val="0000FF"/>
                </a:solidFill>
              </a:rPr>
              <a:t>는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57</a:t>
            </a:r>
            <a:r>
              <a:rPr lang="ko-KR" altLang="en-US" dirty="0">
                <a:solidFill>
                  <a:srgbClr val="0000FF"/>
                </a:solidFill>
              </a:rPr>
              <a:t>개의 법제적 평가 항목과 </a:t>
            </a:r>
            <a:r>
              <a:rPr lang="en-US" altLang="ko-KR" dirty="0">
                <a:solidFill>
                  <a:srgbClr val="0000FF"/>
                </a:solidFill>
              </a:rPr>
              <a:t>8</a:t>
            </a:r>
            <a:r>
              <a:rPr lang="ko-KR" altLang="en-US" dirty="0">
                <a:solidFill>
                  <a:srgbClr val="0000FF"/>
                </a:solidFill>
              </a:rPr>
              <a:t>개의 </a:t>
            </a:r>
            <a:r>
              <a:rPr lang="ko-KR" altLang="en-US" dirty="0" err="1">
                <a:solidFill>
                  <a:srgbClr val="0000FF"/>
                </a:solidFill>
              </a:rPr>
              <a:t>환경⋅생태적</a:t>
            </a:r>
            <a:r>
              <a:rPr lang="ko-KR" altLang="en-US" dirty="0">
                <a:solidFill>
                  <a:srgbClr val="0000FF"/>
                </a:solidFill>
              </a:rPr>
              <a:t> 평가 항목에 의해 국토를 </a:t>
            </a:r>
            <a:r>
              <a:rPr lang="en-US" altLang="ko-KR" dirty="0">
                <a:solidFill>
                  <a:srgbClr val="0000FF"/>
                </a:solidFill>
              </a:rPr>
              <a:t>5</a:t>
            </a:r>
            <a:r>
              <a:rPr lang="ko-KR" altLang="en-US" dirty="0">
                <a:solidFill>
                  <a:srgbClr val="0000FF"/>
                </a:solidFill>
              </a:rPr>
              <a:t>개 등급으로 평가하여 나타낸 지도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사업 대상지역의 환경적 특성을 파악하고 해당 지역에 대한 개발 여건 정보를 참고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모든 정책효과 항목에서 주의가 필요한 부분은 편익 항목과의 중복성 여부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항목 간 평가 내용이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중복되지 않도록 검토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를 수행하는 한편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어떤 사유로 주무부처가 제시한 내용이 타 항목과 중복되는 것인지를 지침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등에 의거하여 보고서 상에 충분히 기술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3C36593-2254-4514-BDA5-0E5DECDD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69" y="4865629"/>
            <a:ext cx="6728460" cy="153162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796475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라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안전성 평가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안전성 평가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재해⋅재난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예방 및 대응 가능성과 피해규모에 대한 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사업추진 중 또는 완료 후 안전사고 발생 관련 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시스템 신설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개량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에 따른 정보보안 효과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해당 공공투자사업추진을 통해 재난이나 그 밖의 각종 사고로부터 사람의 </a:t>
            </a:r>
            <a:r>
              <a:rPr lang="ko-KR" altLang="en-US" dirty="0" err="1">
                <a:solidFill>
                  <a:srgbClr val="0000FF"/>
                </a:solidFill>
              </a:rPr>
              <a:t>생명⋅신체</a:t>
            </a:r>
            <a:r>
              <a:rPr lang="ko-KR" altLang="en-US" dirty="0">
                <a:solidFill>
                  <a:srgbClr val="0000FF"/>
                </a:solidFill>
              </a:rPr>
              <a:t> 및 재산의 안전을 확보하거나 동등의 효과를 발생시키는지를 평가하는 항목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사업의 직접 목적에 따른 편익과 사회적 가치의 추가 고려에 관한 문제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</a:rPr>
              <a:t>예를 들어 </a:t>
            </a:r>
            <a:r>
              <a:rPr lang="ko-KR" altLang="en-US" dirty="0">
                <a:solidFill>
                  <a:srgbClr val="FF0000"/>
                </a:solidFill>
              </a:rPr>
              <a:t>사업의 목적이 홍수 등의 재해 예방인 경우 관련 효과는 이미 편익으로 반영되었기 때문에 이 효과를 안전성 평가 항목에 추가적으로 반영하는 것은 적절치 않음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안전성과 쉽게 혼동할 수 있는 교통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용수공급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정보통신 등 대규모 공공투자사업을 통해 제공되는 </a:t>
            </a:r>
            <a:r>
              <a:rPr lang="ko-KR" altLang="en-US" dirty="0">
                <a:solidFill>
                  <a:srgbClr val="FF0000"/>
                </a:solidFill>
              </a:rPr>
              <a:t>서비스의 단절 없는 제공은 안전성 항목에서 평가하는 것은 적절하지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AE77368-4BA8-4830-828E-1C6C7F28D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15" y="4243764"/>
            <a:ext cx="6720840" cy="154686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389698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라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안전성 평가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정책효과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사업에 따라서는 이미 반영된 교통사고비용 절감 편익에 </a:t>
            </a:r>
            <a:r>
              <a:rPr lang="ko-KR" altLang="en-US" dirty="0">
                <a:solidFill>
                  <a:srgbClr val="FF0000"/>
                </a:solidFill>
              </a:rPr>
              <a:t>추가적으로 안전성 측면에 효과가 있다는 것이 객관적으로 확인된다면 본 평가에서 반영을 고려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B942C4A-5BCA-4350-BE10-FEF08495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78" y="2530033"/>
            <a:ext cx="6591300" cy="192786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328651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특수평가 항목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특수평가 항목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특수평가 항목 </a:t>
            </a:r>
            <a:r>
              <a:rPr lang="en-US" altLang="ko-KR" dirty="0">
                <a:solidFill>
                  <a:srgbClr val="0000FF"/>
                </a:solidFill>
              </a:rPr>
              <a:t>: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기본 평가 항목과는 달리 해당 사업의 평가에 특별히 고려해야 할 평가 항목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61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특수평가 항목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정책성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분석을 수행함에 있어 각 호의 내용과 같이 개별 사업의 특성을 고려할 필요가 있을 경우에는 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항의 규정에 의한 사업 특수평가 항목에 반영하여야 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재원조달 위험성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운영비 조달 위험성이 있는 사업에 대해 위험 정도를 평가하여 평가점수 부여</a:t>
            </a:r>
            <a:r>
              <a:rPr lang="en-US" altLang="ko-KR" dirty="0">
                <a:solidFill>
                  <a:srgbClr val="0000FF"/>
                </a:solidFill>
              </a:rPr>
              <a:t>,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원인자 부담 등으로 해당 사업에 대한 재원이 이미 확보된 사업에 대해 총사업비 대비 이미 확보된 재원 규모를 고려하여 평가점수 부여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예시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총사업비의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50%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재원을 원인자부담 등으로 이미 확보한 경우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점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...90% 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이상 확보한 경우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9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점 부여</a:t>
            </a: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문화재 가치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국가⋅시도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지정문화재가 다수 분포하는 문화유적지 등 고려가 필요한 사업에 대해 문화재 가치를 고려하여 평가점수 부여 </a:t>
            </a:r>
            <a:endParaRPr lang="en-US" altLang="ko-KR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+mj-lt"/>
              <a:buAutoNum type="arabicPeriod"/>
            </a:pP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기타 개별 사업의 특수성 고려가 필요한 경우 그 정도를 평가하여 평가점수 부여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7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제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Ⅶ</a:t>
            </a: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장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. </a:t>
            </a:r>
            <a:endParaRPr lang="ko-KR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지역균형발전 분석</a:t>
            </a:r>
          </a:p>
        </p:txBody>
      </p:sp>
    </p:spTree>
    <p:extLst>
      <p:ext uri="{BB962C8B-B14F-4D97-AF65-F5344CB8AC3E}">
        <p14:creationId xmlns:p14="http://schemas.microsoft.com/office/powerpoint/2010/main" val="1786639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BA66B2B-0C83-43DF-909E-80DBAD91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454C69-C565-4B74-9F57-7C7A07405207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440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예비타당성조사의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기초자료 분석 및 조사의 쟁점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비용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장 수요 및 편익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경제적 타당성 평가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정책성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장 지역균형발전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정보화 사업의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기술성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복지⋅소득이전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 분석방법론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종합평가 및 정책제언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사회적 할인율 조정 연구</a:t>
            </a:r>
          </a:p>
          <a:p>
            <a:pPr>
              <a:lnSpc>
                <a:spcPct val="150000"/>
              </a:lnSpc>
            </a:pPr>
            <a:r>
              <a:rPr lang="ko-KR" altLang="en-US" sz="1800" b="0" i="0" u="none" strike="noStrike" baseline="0" dirty="0">
                <a:latin typeface="H2kanB"/>
              </a:rPr>
              <a:t>제</a:t>
            </a:r>
            <a:r>
              <a:rPr lang="en-US" altLang="ko-KR" sz="1800" b="0" i="0" u="none" strike="noStrike" baseline="0" dirty="0">
                <a:latin typeface="Haansoft Batang"/>
              </a:rPr>
              <a:t>Ⅻ</a:t>
            </a:r>
            <a:r>
              <a:rPr lang="ko-KR" altLang="en-US" sz="1800" b="0" i="0" u="none" strike="noStrike" baseline="0" dirty="0">
                <a:latin typeface="H2kanB"/>
              </a:rPr>
              <a:t>장 용지보상비용 산정에 관한 연구</a:t>
            </a:r>
            <a:endParaRPr lang="en-US" altLang="ko-KR" sz="1800" b="0" i="0" u="none" strike="noStrike" baseline="0" dirty="0">
              <a:latin typeface="H2kanB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ⅩⅢ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고용효과 분석방법론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64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4303CD7-805A-4CE9-BA9B-6FB647F03F3E}"/>
              </a:ext>
            </a:extLst>
          </p:cNvPr>
          <p:cNvSpPr/>
          <p:nvPr/>
        </p:nvSpPr>
        <p:spPr>
          <a:xfrm>
            <a:off x="8625840" y="1770434"/>
            <a:ext cx="1011027" cy="14850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72027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절 분석 체계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예비타당성조사에서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B/C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로 표현되는 경제성 분석 결과만을 기준으로 사업의 타당성을 평가할 경우 지역 간 불균형 상태가 심화될 우려가 있음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왜냐하면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경제성 분석의 구조에 따르면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지역발전이 부진한 낙후지역일수록 사업의 타당성이 낮게 평가되기 때문임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예비타당성조사에서는 이러한 문제를 해결하기 위해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지역균형발전이라는 상위의 국가정책을 평가에 반영하여 사업의 타당성을 평가함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지역균형발전을 평가에 반영하기 위하여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개발하고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사업 시행의 지역별 파급효과를 분석하기 위한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지역간산업연관모형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(Inter-Regional Input Output Model: IRIO)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개발함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분석 체계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34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 err="1">
                <a:solidFill>
                  <a:srgbClr val="0000FF"/>
                </a:solidFill>
              </a:rPr>
              <a:t>지역낙후도지수</a:t>
            </a:r>
            <a:r>
              <a:rPr lang="ko-KR" altLang="en-US" dirty="0">
                <a:solidFill>
                  <a:srgbClr val="0000FF"/>
                </a:solidFill>
              </a:rPr>
              <a:t> 산정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타당성평가에서의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지역낙후도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분석 개선방안 연구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한국개발연구원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2020)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지역낙후도를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적절하게 평가하기 위해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사회⋅경제적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환경 변화를 반영하는 다양한 지표를 반영하고 객관적인 가중치를 적용하여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지역낙후도지수를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산정하는 방법론을 제시하고 있으며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해당 방법론을 토대로 예비타당성조사에서는 다음과 같이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지역낙후도지수를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산정함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0000FF"/>
                </a:solidFill>
              </a:rPr>
              <a:t>지역낙후도지수는</a:t>
            </a:r>
            <a:r>
              <a:rPr lang="ko-KR" altLang="en-US" dirty="0">
                <a:solidFill>
                  <a:srgbClr val="0000FF"/>
                </a:solidFill>
              </a:rPr>
              <a:t> 낙후 정도를 구성하는 지표들의 </a:t>
            </a:r>
            <a:r>
              <a:rPr lang="ko-KR" altLang="en-US" dirty="0" err="1">
                <a:solidFill>
                  <a:srgbClr val="0000FF"/>
                </a:solidFill>
              </a:rPr>
              <a:t>가중평균값으로서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 err="1">
                <a:solidFill>
                  <a:srgbClr val="0000FF"/>
                </a:solidFill>
              </a:rPr>
              <a:t>지역낙후도지수를</a:t>
            </a:r>
            <a:r>
              <a:rPr lang="ko-KR" altLang="en-US" dirty="0">
                <a:solidFill>
                  <a:srgbClr val="0000FF"/>
                </a:solidFill>
              </a:rPr>
              <a:t> 구성하는 지표는 균형발전위원회에서 발표하는 </a:t>
            </a:r>
            <a:r>
              <a:rPr lang="ko-KR" altLang="en-US" dirty="0">
                <a:solidFill>
                  <a:srgbClr val="FF0000"/>
                </a:solidFill>
              </a:rPr>
              <a:t>균형발전지표</a:t>
            </a:r>
            <a:r>
              <a:rPr lang="ko-KR" altLang="en-US" dirty="0">
                <a:solidFill>
                  <a:srgbClr val="0000FF"/>
                </a:solidFill>
              </a:rPr>
              <a:t>를 활용함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solidFill>
                  <a:srgbClr val="0000FF"/>
                </a:solidFill>
                <a:sym typeface="Wingdings" panose="05000000000000000000" pitchFamily="2" charset="2"/>
              </a:rPr>
              <a:t>핵심⋅객관지표와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주관지표 중 </a:t>
            </a:r>
            <a:r>
              <a:rPr lang="ko-KR" altLang="en-US" dirty="0" err="1">
                <a:solidFill>
                  <a:srgbClr val="0000FF"/>
                </a:solidFill>
                <a:sym typeface="Wingdings" panose="05000000000000000000" pitchFamily="2" charset="2"/>
              </a:rPr>
              <a:t>시⋅군⋅구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단위로 발표된 자료가 존재하는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36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개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핵심⋅객관지표</a:t>
            </a:r>
            <a:r>
              <a:rPr lang="ko-KR" altLang="en-US" dirty="0" err="1">
                <a:solidFill>
                  <a:srgbClr val="0000FF"/>
                </a:solidFill>
                <a:sym typeface="Wingdings" panose="05000000000000000000" pitchFamily="2" charset="2"/>
              </a:rPr>
              <a:t>만을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 사용함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방법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5640FAD-E332-441E-A288-BE95156A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09" y="2874962"/>
            <a:ext cx="563118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67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방법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A6F8593-BCC8-4848-98E7-6D365809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009" y="0"/>
            <a:ext cx="505598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163F6-6CA5-4952-ADB4-5617AEF95EA9}"/>
              </a:ext>
            </a:extLst>
          </p:cNvPr>
          <p:cNvSpPr txBox="1"/>
          <p:nvPr/>
        </p:nvSpPr>
        <p:spPr>
          <a:xfrm>
            <a:off x="453709" y="3179135"/>
            <a:ext cx="1835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36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핵심⋅객관지표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5529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68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방법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79929D-BE2E-4332-9217-DBF102A1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334" y="0"/>
            <a:ext cx="497933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1BC62-D6DD-4C77-A997-8141866BF551}"/>
              </a:ext>
            </a:extLst>
          </p:cNvPr>
          <p:cNvSpPr txBox="1"/>
          <p:nvPr/>
        </p:nvSpPr>
        <p:spPr>
          <a:xfrm>
            <a:off x="453709" y="3179135"/>
            <a:ext cx="1835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36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핵심⋅객관지표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47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55236F3-8C61-4ED1-B9A3-BE13270F0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62" y="1267201"/>
            <a:ext cx="6068674" cy="530478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9A05AD-0853-4910-B615-09A01C852099}"/>
              </a:ext>
            </a:extLst>
          </p:cNvPr>
          <p:cNvSpPr/>
          <p:nvPr/>
        </p:nvSpPr>
        <p:spPr>
          <a:xfrm>
            <a:off x="2628042" y="2227792"/>
            <a:ext cx="914400" cy="4296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520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69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방법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DCC9FA-6A6F-498A-A19F-36AD7379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00" y="0"/>
            <a:ext cx="49918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980CF-7D4D-42E6-8783-C9951A450E3E}"/>
              </a:ext>
            </a:extLst>
          </p:cNvPr>
          <p:cNvSpPr txBox="1"/>
          <p:nvPr/>
        </p:nvSpPr>
        <p:spPr>
          <a:xfrm>
            <a:off x="453709" y="3179135"/>
            <a:ext cx="1835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36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핵심⋅객관지표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1413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 err="1">
                <a:solidFill>
                  <a:srgbClr val="0000FF"/>
                </a:solidFill>
              </a:rPr>
              <a:t>지역낙후도지수</a:t>
            </a:r>
            <a:r>
              <a:rPr lang="ko-KR" altLang="en-US" dirty="0">
                <a:solidFill>
                  <a:srgbClr val="0000FF"/>
                </a:solidFill>
              </a:rPr>
              <a:t> 산정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지역낙후도지수를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산정함에 있어서는 지표별로 척도가 상이하기 때문에 효과를 통제하기 위하여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지표 간 척도를 통일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시켜야 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지표 간 척도의 통일을 위하여 다음과 같은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단위정상법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(unit normal scaling)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사용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하여 지표를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표준화함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방법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EBD6F89-739C-4A33-B24B-3FBE53FA9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09" y="2903413"/>
            <a:ext cx="319278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55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 err="1">
                <a:solidFill>
                  <a:srgbClr val="0000FF"/>
                </a:solidFill>
              </a:rPr>
              <a:t>지역낙후도지수</a:t>
            </a:r>
            <a:r>
              <a:rPr lang="ko-KR" altLang="en-US" dirty="0">
                <a:solidFill>
                  <a:srgbClr val="0000FF"/>
                </a:solidFill>
              </a:rPr>
              <a:t> 산정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36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 지표를 이용하여 수행한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요인분석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결과를 토대로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개의 요인을 도출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이를 각각 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기본생활 여건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기타 사회기반시설 여건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기타 경제활동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여건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’으로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명명함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요인별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지표의 가중치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W</a:t>
            </a:r>
            <a:r>
              <a:rPr lang="en-US" altLang="ko-KR" sz="1400" baseline="-250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ij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요인점수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(factor score)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이용하고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요인별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가중치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(W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 요인의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표본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총분산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설명비율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이용함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다중회귀분석을 통한 요인 추정치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=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요인점수</a:t>
            </a:r>
            <a:r>
              <a:rPr lang="en-US" altLang="ko-KR" sz="1400" baseline="-250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ij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표준화회귀계수</a:t>
            </a:r>
            <a:r>
              <a:rPr lang="en-US" altLang="ko-KR" sz="1400" baseline="-25000" dirty="0" err="1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ij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지표값</a:t>
            </a:r>
            <a:r>
              <a:rPr lang="en-US" altLang="ko-KR" sz="1400" baseline="-250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ij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i = 1, 2, 3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위 식을 이용하여 각 지역의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 요인의 추정치를 계산한 후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요인별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가중치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W</a:t>
            </a:r>
            <a:r>
              <a:rPr lang="en-US" altLang="ko-KR" sz="1400" i="1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이용하여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계산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=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다중회귀분석을 통한 요인 추정치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W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i = 1, 2, 3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36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 지표 평가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표준화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다중회귀분석을 통한 요인 추정치 산정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요인 추정치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가중합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지역낙후도지수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방법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8DC1B14-2B2C-4CB6-AA41-CDFE5F21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79" y="4252953"/>
            <a:ext cx="6720840" cy="11811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1903998-D05A-4ACF-9A64-32E2105681DF}"/>
              </a:ext>
            </a:extLst>
          </p:cNvPr>
          <p:cNvSpPr/>
          <p:nvPr/>
        </p:nvSpPr>
        <p:spPr>
          <a:xfrm>
            <a:off x="1054003" y="2945624"/>
            <a:ext cx="6959212" cy="2443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C7410CC-5C20-4B63-81A8-6449FF407FDB}"/>
              </a:ext>
            </a:extLst>
          </p:cNvPr>
          <p:cNvSpPr/>
          <p:nvPr/>
        </p:nvSpPr>
        <p:spPr>
          <a:xfrm>
            <a:off x="2526814" y="3502510"/>
            <a:ext cx="5598083" cy="2443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9D3AE5B-0F05-479A-AF36-3962C79602A2}"/>
              </a:ext>
            </a:extLst>
          </p:cNvPr>
          <p:cNvCxnSpPr>
            <a:cxnSpLocks/>
          </p:cNvCxnSpPr>
          <p:nvPr/>
        </p:nvCxnSpPr>
        <p:spPr>
          <a:xfrm>
            <a:off x="1892785" y="3189930"/>
            <a:ext cx="2155704" cy="2345331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F6DF22F-9C32-4718-9441-890411F70DAA}"/>
              </a:ext>
            </a:extLst>
          </p:cNvPr>
          <p:cNvCxnSpPr>
            <a:cxnSpLocks/>
          </p:cNvCxnSpPr>
          <p:nvPr/>
        </p:nvCxnSpPr>
        <p:spPr>
          <a:xfrm>
            <a:off x="5751646" y="3746816"/>
            <a:ext cx="1137765" cy="1802405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87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 err="1">
                <a:solidFill>
                  <a:srgbClr val="0000FF"/>
                </a:solidFill>
              </a:rPr>
              <a:t>지역낙후도지수</a:t>
            </a:r>
            <a:r>
              <a:rPr lang="ko-KR" altLang="en-US" dirty="0">
                <a:solidFill>
                  <a:srgbClr val="0000FF"/>
                </a:solidFill>
              </a:rPr>
              <a:t> 산정 방법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방법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7919EE7-7644-48C4-BDFF-B1F9CD49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6" y="1351020"/>
            <a:ext cx="4689678" cy="289294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5E7F969-1D2A-4348-9E49-21C1FDB82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1351020"/>
            <a:ext cx="4662941" cy="4957049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7F7C581C-B4EA-40BF-B186-CAD90EDF9696}"/>
              </a:ext>
            </a:extLst>
          </p:cNvPr>
          <p:cNvSpPr/>
          <p:nvPr/>
        </p:nvSpPr>
        <p:spPr>
          <a:xfrm>
            <a:off x="3552763" y="2376276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9FC6895-FD3F-4586-8FDB-B50DD1E67002}"/>
              </a:ext>
            </a:extLst>
          </p:cNvPr>
          <p:cNvSpPr/>
          <p:nvPr/>
        </p:nvSpPr>
        <p:spPr>
          <a:xfrm>
            <a:off x="2830562" y="3570431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186B6B0-79AA-4D56-9E8A-545A65CC813F}"/>
              </a:ext>
            </a:extLst>
          </p:cNvPr>
          <p:cNvSpPr/>
          <p:nvPr/>
        </p:nvSpPr>
        <p:spPr>
          <a:xfrm>
            <a:off x="3552763" y="3121774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5FF1179-EB2B-4CC0-86AF-62703938C9CC}"/>
              </a:ext>
            </a:extLst>
          </p:cNvPr>
          <p:cNvSpPr/>
          <p:nvPr/>
        </p:nvSpPr>
        <p:spPr>
          <a:xfrm>
            <a:off x="3552763" y="3271748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98CD686-2F8F-46C8-940E-FC38BB10014E}"/>
              </a:ext>
            </a:extLst>
          </p:cNvPr>
          <p:cNvSpPr/>
          <p:nvPr/>
        </p:nvSpPr>
        <p:spPr>
          <a:xfrm>
            <a:off x="4238947" y="2073417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FB891E2-0BA0-4DFD-AF54-D80BEF4B5828}"/>
              </a:ext>
            </a:extLst>
          </p:cNvPr>
          <p:cNvSpPr/>
          <p:nvPr/>
        </p:nvSpPr>
        <p:spPr>
          <a:xfrm>
            <a:off x="4238947" y="3564106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4ABD69-1F3E-4148-9ACE-10F1C06B563C}"/>
              </a:ext>
            </a:extLst>
          </p:cNvPr>
          <p:cNvSpPr/>
          <p:nvPr/>
        </p:nvSpPr>
        <p:spPr>
          <a:xfrm>
            <a:off x="7588937" y="3248450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289A6C3-1F1F-47F9-BA9E-8B18EA73A534}"/>
              </a:ext>
            </a:extLst>
          </p:cNvPr>
          <p:cNvSpPr/>
          <p:nvPr/>
        </p:nvSpPr>
        <p:spPr>
          <a:xfrm>
            <a:off x="7588937" y="4576368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B97C60C-121D-4CBB-9EA4-697EB9C3CFB0}"/>
              </a:ext>
            </a:extLst>
          </p:cNvPr>
          <p:cNvSpPr/>
          <p:nvPr/>
        </p:nvSpPr>
        <p:spPr>
          <a:xfrm>
            <a:off x="7588937" y="4763566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515E28-8159-42D7-9187-2A0BDADDD0B4}"/>
              </a:ext>
            </a:extLst>
          </p:cNvPr>
          <p:cNvSpPr/>
          <p:nvPr/>
        </p:nvSpPr>
        <p:spPr>
          <a:xfrm>
            <a:off x="7588937" y="4955129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B69281-EAB6-42F5-AFDB-C1FA0DFAE38F}"/>
              </a:ext>
            </a:extLst>
          </p:cNvPr>
          <p:cNvSpPr/>
          <p:nvPr/>
        </p:nvSpPr>
        <p:spPr>
          <a:xfrm>
            <a:off x="8287841" y="2306386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E90BDD0-37CE-4B44-9519-4B24947BE77A}"/>
              </a:ext>
            </a:extLst>
          </p:cNvPr>
          <p:cNvSpPr/>
          <p:nvPr/>
        </p:nvSpPr>
        <p:spPr>
          <a:xfrm>
            <a:off x="8287841" y="4576368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E3F71AE-B6A8-408A-997B-D22FB076847A}"/>
              </a:ext>
            </a:extLst>
          </p:cNvPr>
          <p:cNvSpPr/>
          <p:nvPr/>
        </p:nvSpPr>
        <p:spPr>
          <a:xfrm>
            <a:off x="8287841" y="4955129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219F0F6-3F79-4BD9-AB80-0BD83BD775E2}"/>
              </a:ext>
            </a:extLst>
          </p:cNvPr>
          <p:cNvSpPr/>
          <p:nvPr/>
        </p:nvSpPr>
        <p:spPr>
          <a:xfrm>
            <a:off x="8287841" y="5526765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B2C795A-9185-40ED-8AF0-CAF8B0CB5339}"/>
              </a:ext>
            </a:extLst>
          </p:cNvPr>
          <p:cNvSpPr/>
          <p:nvPr/>
        </p:nvSpPr>
        <p:spPr>
          <a:xfrm>
            <a:off x="8998482" y="4955129"/>
            <a:ext cx="465936" cy="139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DE03F7-EC2C-43B5-9468-C49E214DE372}"/>
              </a:ext>
            </a:extLst>
          </p:cNvPr>
          <p:cNvSpPr txBox="1"/>
          <p:nvPr/>
        </p:nvSpPr>
        <p:spPr>
          <a:xfrm>
            <a:off x="989096" y="4955129"/>
            <a:ext cx="34769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다중회귀분석을 통한 요인 추정치</a:t>
            </a:r>
            <a:r>
              <a:rPr kumimoji="0" lang="en-US" altLang="ko-KR" sz="11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=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요인점수</a:t>
            </a:r>
            <a:r>
              <a:rPr kumimoji="0" lang="en-US" altLang="ko-KR" sz="11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ij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표준화회귀계수</a:t>
            </a:r>
            <a:r>
              <a:rPr kumimoji="0" lang="en-US" altLang="ko-KR" sz="11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ij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지표값</a:t>
            </a:r>
            <a:r>
              <a:rPr kumimoji="0" lang="en-US" altLang="ko-KR" sz="11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ij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i = 1, 2, 3</a:t>
            </a:r>
          </a:p>
        </p:txBody>
      </p:sp>
    </p:spTree>
    <p:extLst>
      <p:ext uri="{BB962C8B-B14F-4D97-AF65-F5344CB8AC3E}">
        <p14:creationId xmlns:p14="http://schemas.microsoft.com/office/powerpoint/2010/main" val="14975932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 err="1">
                <a:solidFill>
                  <a:srgbClr val="0000FF"/>
                </a:solidFill>
              </a:rPr>
              <a:t>지역낙후도지수</a:t>
            </a:r>
            <a:r>
              <a:rPr lang="ko-KR" altLang="en-US" dirty="0">
                <a:solidFill>
                  <a:srgbClr val="0000FF"/>
                </a:solidFill>
              </a:rPr>
              <a:t> 산정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결과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F09A7DA-77C6-4B88-B154-89B49CE8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67201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창원시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마산시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진해시가 통합창원시로 통합되었으며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청주시와 청원군이 청주시로 통합됨에 따라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시⋅군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기준 기존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170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개에서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167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시⋅군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으로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줄어듦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2012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충남 연기군이 폐지되고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연기군 전역 및 공주시 일부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충청북도 청원군의 일부를 흡수하여 세종특별자치시가 출범됨에 따라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광역시⋅도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기준 기존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16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개에서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17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광역시⋅도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증가함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5A17C08-E03D-47B1-9387-B48A7AD8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072" y="2483671"/>
            <a:ext cx="4817364" cy="42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283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74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결과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7362D06-8507-4CFD-9078-768AEDE3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50" y="0"/>
            <a:ext cx="4829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10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75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결과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DCD6D1-BDCC-4246-8EDC-CA5C0F4F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65" y="0"/>
            <a:ext cx="479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67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76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결과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7A9AEBE-94B5-4029-880D-70C060D3B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730" y="0"/>
            <a:ext cx="4844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82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77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결과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AA7910-B0BE-4EBC-8FF1-685347B8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22" y="0"/>
            <a:ext cx="4808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7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78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지역낙후도지수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산정 결과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413FC0-6A3D-43E4-A7CA-A156C13D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18" y="1631761"/>
            <a:ext cx="4817364" cy="4524566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55BC4CEF-D508-4B92-A4A6-C607327A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 err="1">
                <a:solidFill>
                  <a:srgbClr val="0000FF"/>
                </a:solidFill>
              </a:rPr>
              <a:t>지역낙후도지수</a:t>
            </a:r>
            <a:r>
              <a:rPr lang="ko-KR" altLang="en-US" dirty="0">
                <a:solidFill>
                  <a:srgbClr val="0000FF"/>
                </a:solidFill>
              </a:rPr>
              <a:t> 산정 결과</a:t>
            </a:r>
          </a:p>
        </p:txBody>
      </p:sp>
    </p:spTree>
    <p:extLst>
      <p:ext uri="{BB962C8B-B14F-4D97-AF65-F5344CB8AC3E}">
        <p14:creationId xmlns:p14="http://schemas.microsoft.com/office/powerpoint/2010/main" val="356583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BB1FCC9-8961-4D29-9029-18FE8A58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79" y="3076586"/>
            <a:ext cx="6492240" cy="201168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9A05AD-0853-4910-B615-09A01C852099}"/>
              </a:ext>
            </a:extLst>
          </p:cNvPr>
          <p:cNvSpPr/>
          <p:nvPr/>
        </p:nvSpPr>
        <p:spPr>
          <a:xfrm>
            <a:off x="3490684" y="3792167"/>
            <a:ext cx="1495384" cy="12141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347D20E-F310-4D4B-9A3B-C02FD0907975}"/>
              </a:ext>
            </a:extLst>
          </p:cNvPr>
          <p:cNvSpPr/>
          <p:nvPr/>
        </p:nvSpPr>
        <p:spPr>
          <a:xfrm>
            <a:off x="6658284" y="3792167"/>
            <a:ext cx="1495384" cy="12141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9C6FD3E-FEFA-48F6-A6FB-D8E3F5DC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가중치 설정 방법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관련 학회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연구소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예비타당성조사 수행경험자 등을 대상으로 설문조사를 수행하여 설정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427099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절 지역경제 파급효과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산업연관모형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(Input Output Model)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’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이란 한 경제에서 생산되는 재화와 서비스의 산업 간 거래관계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즉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일정 기간 중 생산된 모든 재화와 서비스의 각 산업 간 거래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최종수요와 산업 간의 거래 및 원초적 투입요소와 산업 간의 거래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를 일정한 체계에 따라 정리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 일반균형 통계체제를 말함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산업연관모형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(Input Output Model)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한 국가경제를 대상으로 하지 않고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국가 내의 특정 지역을 대상으로 작성하면 ‘지역산업연관모형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(Regional Input Output Model)’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 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 국가경제를 대상으로 하는 ‘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산업연관모형’의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경우는 산업 간 거래가 국내 산업 간 거래와 국외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거래뿐이지만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 국가 내의 특정 지역을 대상으로 하는 ‘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지역산업연관모형’의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경우는 지역 내 산업 간 거래와 국외 거래 이외에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국내 다른 지역 간의 거래가 추가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된다는 특징이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예비타당성조사에서는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한국은행의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지역간산업연관모형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(Inter-Regional Input Output Model: IRIO)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보완한 모형 및 자료를 적용하여 지역경제 파급효과를 분석하기로 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본 모형의 특성을 결정짓는 주요 항목 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0000FF"/>
                </a:solidFill>
              </a:rPr>
              <a:t>지역간산업연관모형의</a:t>
            </a:r>
            <a:r>
              <a:rPr lang="ko-KR" altLang="en-US" dirty="0">
                <a:solidFill>
                  <a:srgbClr val="0000FF"/>
                </a:solidFill>
              </a:rPr>
              <a:t> 구조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산업분류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대상 지역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투입계수 및 교역계수 작성 방법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480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>
                <a:solidFill>
                  <a:srgbClr val="0000FF"/>
                </a:solidFill>
              </a:rPr>
              <a:t>작성 현황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작성 현황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한국은행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지역통계의 확충과 통계서비스 강화를 위하여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2007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월에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2003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기준의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권역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‘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지역간산업연관표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(IRIO)’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작성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발표하였다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동 표는 우리나라 최초로 실지조사를 통해 작성한 공식적인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지역산업연관표임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이후 지방자치단체를 비롯한 연구기관 및 학계에서 권역의 세분화 및 최신 경제구조 반영을 요청함에 따라 한국은행은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2009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8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월에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2005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기준의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시⋅도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지역간산업연관표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작성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발표함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한국은행은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10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월에 그동안 축적된 지역산업연관표 작성 기법과 산업연관표 연장기법을 바탕으로 작성한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2010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및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2013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지역표를 산업구조 및 생산기술구조의 변화를 반영하여 발표하였으며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2020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월에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2015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 지역산업연관표 작성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결과를 공표함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332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작성 기준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작성 기준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지역산업연관표는 전국을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17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광역시⋅도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세종시 포함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로 구분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 지역간 투입산출표 형식으로 작성되었음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지역산업연관표 작성은 지역별 산출 및 소득통계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수출입 및 카드사용 실적 등 지역생산과 지역 간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이출입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관련 기초자료를 이용하였고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부문분류는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165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부문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으로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기준년 상품분류를 적용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기초가격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사용하는 것이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수요처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간 생산물 세율의 차이를 배제하고 동질적인 기준으로 거래액과 투입구조를 보여준다는 장점이 있으나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순생산물세</a:t>
            </a:r>
            <a:r>
              <a:rPr lang="ko-KR" altLang="en-US" dirty="0">
                <a:solidFill>
                  <a:srgbClr val="0000FF"/>
                </a:solidFill>
              </a:rPr>
              <a:t> 고려 상의 어려움으로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년에는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생산자가격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으로 계수를 도출함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생산자가격에는 생산물세가 포함됨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기초가격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=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생산자가격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–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생산물세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475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지역산업연관표의 기본구조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지역산업연관표의 기본구조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산업연관표는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행렬 형식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으로 되어 있어서 보는 방향에 따라 경제구조를 다양하게 파악할 수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세로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열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; column)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방향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각 산업부문이 재화 및 서비스를 생산하기 위하여 지출한 생산비용의 구성을 나타내는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투입구조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임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투입구조는 생산활동에 사용한 원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부재료의 구성을 나타내는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중간투입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과 노동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자본 등 본원적 생산요소의 투입내역을 나타내는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부가가치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로 구성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행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; row)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방향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각 산업부문이 생산한 재화 및 서비스가 어떤 부문에 사용되기 위해 판매되었는지를 나타내는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배분구조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임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배분구조는 다른 산업의 생산활동에 원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부재료로 판매된 것을 나타내는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중간수요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와 소비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투자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수출 등으로 판매된 것을 나타내는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최종수요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로 구성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중간투입과 중간수요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산업 간 거래내역을 나타내는데 이를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내생부문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이라고 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부가가치와 최종수요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외생부문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이라고 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326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지역산업연관표의 기본구조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지역산업연관표의 기본구조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지역산업연관표는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특정 지역만을 대상으로 하는 지역 내 산업연관표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여러 지역으로 나누어진 지역 간 산업연관표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로 구분됨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 내 산업연관표의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투입구조는 전국산업연관표의 구성과 동일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각 산업부문의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배분구조는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전국산업연관표에서 해외 부문과의 거래를 나타내는 수출 및 수입처럼 국내의 다른 지역과의 거래관계를 나타내는 이출과 이입이 추가되는 것이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전국산업연관표와 다름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 내 산업연관표에서 국내의 타 지역으로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이출되는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생산품은 수출과 동일하게 최종수요에 포함되며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중간수요와 최종수요의 합계를 총수요라고 하는데 총수요에서 수입과 이입을 공제한 것이 지역내 총산출액이 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BDF3A28-77BA-4774-8885-4F39AB038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4092575"/>
            <a:ext cx="6134100" cy="14478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EF880-C8FE-4BB2-90F3-F437F9DAF97B}"/>
              </a:ext>
            </a:extLst>
          </p:cNvPr>
          <p:cNvSpPr txBox="1"/>
          <p:nvPr/>
        </p:nvSpPr>
        <p:spPr>
          <a:xfrm>
            <a:off x="4539099" y="4435562"/>
            <a:ext cx="3355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세로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열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; column)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방향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AEFD9-4CD6-48EB-94EF-566BE75AC507}"/>
              </a:ext>
            </a:extLst>
          </p:cNvPr>
          <p:cNvSpPr txBox="1"/>
          <p:nvPr/>
        </p:nvSpPr>
        <p:spPr>
          <a:xfrm>
            <a:off x="7253287" y="4784338"/>
            <a:ext cx="2178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행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; row)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8694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지역산업연관표의 기본구조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지역산업연관표의 기본구조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4926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타 지역 생산품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이입품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과 해외 수입품을 구분하는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내 산업연관표의 일반적인 형식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[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그림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Ⅶ-1]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AFD466-00EB-4C64-BFC4-FFE8FA55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91" y="1974277"/>
            <a:ext cx="6598920" cy="4663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62EA66-0A2B-4467-BAC3-FAFDE5A998E0}"/>
              </a:ext>
            </a:extLst>
          </p:cNvPr>
          <p:cNvSpPr txBox="1"/>
          <p:nvPr/>
        </p:nvSpPr>
        <p:spPr>
          <a:xfrm>
            <a:off x="4438590" y="5956283"/>
            <a:ext cx="187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ko-KR" sz="1800" b="0" i="1" u="none" strike="noStrike" baseline="0">
                <a:solidFill>
                  <a:srgbClr val="0000FF"/>
                </a:solidFill>
                <a:latin typeface="TimesNewRomanPS-ItalicMT"/>
              </a:rPr>
              <a:t>V</a:t>
            </a:r>
            <a:r>
              <a:rPr lang="pt-BR" altLang="ko-KR" sz="800" b="0" i="1" u="none" strike="noStrike" baseline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>
                <a:solidFill>
                  <a:srgbClr val="0000FF"/>
                </a:solidFill>
                <a:latin typeface="TimesNewRomanPS-ItalicMT"/>
              </a:rPr>
              <a:t>(=R</a:t>
            </a:r>
            <a:r>
              <a:rPr lang="pt-BR" altLang="ko-KR" sz="800" b="0" i="1" u="none" strike="noStrike" baseline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>
                <a:solidFill>
                  <a:srgbClr val="0000FF"/>
                </a:solidFill>
                <a:latin typeface="TimesNewRomanPS-ItalicMT"/>
              </a:rPr>
              <a:t>+S</a:t>
            </a:r>
            <a:r>
              <a:rPr lang="pt-BR" altLang="ko-KR" sz="800" b="0" i="1" u="none" strike="noStrike" baseline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>
                <a:solidFill>
                  <a:srgbClr val="0000FF"/>
                </a:solidFill>
                <a:latin typeface="TimesNewRomanPS-ItalicMT"/>
              </a:rPr>
              <a:t>+D</a:t>
            </a:r>
            <a:r>
              <a:rPr lang="pt-BR" altLang="ko-KR" sz="800" b="0" i="1" u="none" strike="noStrike" baseline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>
                <a:solidFill>
                  <a:srgbClr val="0000FF"/>
                </a:solidFill>
                <a:latin typeface="TimesNewRomanPS-ItalicMT"/>
              </a:rPr>
              <a:t>+T</a:t>
            </a:r>
            <a:r>
              <a:rPr lang="pt-BR" altLang="ko-KR" sz="800" b="0" i="1" u="none" strike="noStrike" baseline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>
                <a:solidFill>
                  <a:srgbClr val="0000FF"/>
                </a:solidFill>
                <a:latin typeface="TimesNewRomanPS-ItalicMT"/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5E54B-AF1F-4CF9-8CB9-C8255888FD55}"/>
              </a:ext>
            </a:extLst>
          </p:cNvPr>
          <p:cNvSpPr txBox="1"/>
          <p:nvPr/>
        </p:nvSpPr>
        <p:spPr>
          <a:xfrm>
            <a:off x="4946590" y="4671874"/>
            <a:ext cx="1858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ko-KR" sz="1800" b="0" i="1" u="none" strike="noStrike" baseline="0" dirty="0">
                <a:solidFill>
                  <a:srgbClr val="0000FF"/>
                </a:solidFill>
                <a:latin typeface="TimesNewRomanPS-ItalicMT"/>
              </a:rPr>
              <a:t>Y</a:t>
            </a:r>
            <a:r>
              <a:rPr lang="pt-BR" altLang="ko-KR" sz="800" b="0" i="1" u="none" strike="noStrike" baseline="0" dirty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 dirty="0">
                <a:solidFill>
                  <a:srgbClr val="0000FF"/>
                </a:solidFill>
                <a:latin typeface="TimesNewRomanPS-ItalicMT"/>
              </a:rPr>
              <a:t>(=C</a:t>
            </a:r>
            <a:r>
              <a:rPr lang="pt-BR" altLang="ko-KR" sz="800" b="0" i="1" u="none" strike="noStrike" baseline="0" dirty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 dirty="0">
                <a:solidFill>
                  <a:srgbClr val="0000FF"/>
                </a:solidFill>
                <a:latin typeface="TimesNewRomanPS-ItalicMT"/>
              </a:rPr>
              <a:t>+I</a:t>
            </a:r>
            <a:r>
              <a:rPr lang="pt-BR" altLang="ko-KR" sz="800" b="0" i="1" u="none" strike="noStrike" baseline="0" dirty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 dirty="0">
                <a:solidFill>
                  <a:srgbClr val="0000FF"/>
                </a:solidFill>
                <a:latin typeface="TimesNewRomanPS-ItalicMT"/>
              </a:rPr>
              <a:t>+E</a:t>
            </a:r>
            <a:r>
              <a:rPr lang="pt-BR" altLang="ko-KR" sz="800" b="0" i="1" u="none" strike="noStrike" baseline="0" dirty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 dirty="0">
                <a:solidFill>
                  <a:srgbClr val="0000FF"/>
                </a:solidFill>
                <a:latin typeface="TimesNewRomanPS-ItalicMT"/>
              </a:rPr>
              <a:t>+O</a:t>
            </a:r>
            <a:r>
              <a:rPr lang="pt-BR" altLang="ko-KR" sz="800" b="0" i="1" u="none" strike="noStrike" baseline="0" dirty="0">
                <a:solidFill>
                  <a:srgbClr val="0000FF"/>
                </a:solidFill>
                <a:latin typeface="TimesNewRomanPS-ItalicMT"/>
              </a:rPr>
              <a:t>1</a:t>
            </a:r>
            <a:r>
              <a:rPr lang="pt-BR" altLang="ko-KR" sz="1800" b="0" i="1" u="none" strike="noStrike" baseline="0" dirty="0">
                <a:solidFill>
                  <a:srgbClr val="0000FF"/>
                </a:solidFill>
                <a:latin typeface="TimesNewRomanPS-ItalicMT"/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B1D6B4D-16C4-4DD7-8E1D-B71971966B67}"/>
              </a:ext>
            </a:extLst>
          </p:cNvPr>
          <p:cNvSpPr/>
          <p:nvPr/>
        </p:nvSpPr>
        <p:spPr>
          <a:xfrm>
            <a:off x="1649352" y="3796090"/>
            <a:ext cx="6159500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962FD2-2488-4353-8B93-EC41E80D0089}"/>
              </a:ext>
            </a:extLst>
          </p:cNvPr>
          <p:cNvSpPr/>
          <p:nvPr/>
        </p:nvSpPr>
        <p:spPr>
          <a:xfrm>
            <a:off x="2652652" y="2595940"/>
            <a:ext cx="539750" cy="398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32138-BD35-4DBD-89AA-D490410D08A1}"/>
              </a:ext>
            </a:extLst>
          </p:cNvPr>
          <p:cNvSpPr txBox="1"/>
          <p:nvPr/>
        </p:nvSpPr>
        <p:spPr>
          <a:xfrm>
            <a:off x="1949463" y="6551765"/>
            <a:ext cx="3355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세로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열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; column)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방향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B74919-11BF-4630-A60E-EA54CDCBA449}"/>
              </a:ext>
            </a:extLst>
          </p:cNvPr>
          <p:cNvSpPr txBox="1"/>
          <p:nvPr/>
        </p:nvSpPr>
        <p:spPr>
          <a:xfrm>
            <a:off x="7808852" y="3796090"/>
            <a:ext cx="1693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행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; row)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방향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B7132-9E34-422C-84AE-0B557BAFC46B}"/>
              </a:ext>
            </a:extLst>
          </p:cNvPr>
          <p:cNvSpPr txBox="1"/>
          <p:nvPr/>
        </p:nvSpPr>
        <p:spPr>
          <a:xfrm>
            <a:off x="6778087" y="3429000"/>
            <a:ext cx="417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(-)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2F411-1F5D-41E8-8854-171B87CC9F14}"/>
              </a:ext>
            </a:extLst>
          </p:cNvPr>
          <p:cNvSpPr txBox="1"/>
          <p:nvPr/>
        </p:nvSpPr>
        <p:spPr>
          <a:xfrm>
            <a:off x="7116589" y="3429000"/>
            <a:ext cx="417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(-)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2038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지역산업연관표의 기본구조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지역산업연관표의 기본구조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산업연관표의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세로 방향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특정 지역의 산업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부문이 생산활동을 위해 자 부문 및 타 부문에서 생산된 중간재와 본원적 생산요소인 부가가치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V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(=R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+S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+D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+T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구입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하였음을 나타냄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가로 방향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산업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부문이 자기 지역에서 산출한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X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과 해외에서 수입한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및 타 지역에서 이입한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N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합한 총공급액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(=X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+M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+N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 자기 지역의 산업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 및 타 부문에 중간수요로 판매되고 소비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투자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수출 및 타 지역 이출로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Y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(=C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+I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+E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+O</a:t>
            </a:r>
            <a:r>
              <a:rPr lang="en-US" altLang="ko-KR" sz="1400" baseline="-25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만큼 최종수요로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판매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되었음을 나타냄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339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지역산업연관표의 기본구조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지역산업연관표의 기본구조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41A8464-F134-40CB-B299-AC939C6D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4926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최종수요 항목에 이출이 포함되지 않는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간 산업연관표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(IRIO)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일반적인 형식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[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그림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Ⅶ-2]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83E9A6-7A65-4128-A769-59882DC9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17" y="2149794"/>
            <a:ext cx="6652260" cy="438912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67362AC-F332-4C17-9AF6-6DF8EFAAFCF3}"/>
              </a:ext>
            </a:extLst>
          </p:cNvPr>
          <p:cNvSpPr/>
          <p:nvPr/>
        </p:nvSpPr>
        <p:spPr>
          <a:xfrm>
            <a:off x="1595498" y="3539480"/>
            <a:ext cx="6038850" cy="651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8FB02FC-EF6F-4673-90BD-20A3FC053593}"/>
              </a:ext>
            </a:extLst>
          </p:cNvPr>
          <p:cNvSpPr/>
          <p:nvPr/>
        </p:nvSpPr>
        <p:spPr>
          <a:xfrm>
            <a:off x="2559426" y="2508250"/>
            <a:ext cx="782321" cy="3948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2BF83-1B24-4CDD-8888-576E94EBCBA2}"/>
              </a:ext>
            </a:extLst>
          </p:cNvPr>
          <p:cNvSpPr txBox="1"/>
          <p:nvPr/>
        </p:nvSpPr>
        <p:spPr>
          <a:xfrm>
            <a:off x="1949463" y="6551765"/>
            <a:ext cx="3355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세로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열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; column)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방향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F107C-AB77-4C20-AC4E-0DE593B58D81}"/>
              </a:ext>
            </a:extLst>
          </p:cNvPr>
          <p:cNvSpPr txBox="1"/>
          <p:nvPr/>
        </p:nvSpPr>
        <p:spPr>
          <a:xfrm>
            <a:off x="7632963" y="3735760"/>
            <a:ext cx="1693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행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; row)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0010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지역산업연관표의 기본구조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지역산업연관표의 기본구조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세로 방향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특정 지역이 생산활동을 위해 자기 지역 및 타 지역과 해외로부터 중간재를 구입한 재화와 서비스의 투입내역과 임금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이윤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생산세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등의 본원적 생산요소의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투입내역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나타냄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지역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의 세로 방향은 지역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이 생산활동을 위해 지역 내에서 생산된 중간재</a:t>
            </a:r>
            <a:r>
              <a:rPr lang="en-US" altLang="ko-KR" dirty="0">
                <a:solidFill>
                  <a:srgbClr val="0000FF"/>
                </a:solidFill>
              </a:rPr>
              <a:t>(Z</a:t>
            </a:r>
            <a:r>
              <a:rPr lang="en-US" altLang="ko-KR" baseline="-25000" dirty="0">
                <a:solidFill>
                  <a:srgbClr val="0000FF"/>
                </a:solidFill>
              </a:rPr>
              <a:t>11</a:t>
            </a:r>
            <a:r>
              <a:rPr lang="en-US" altLang="ko-KR" dirty="0">
                <a:solidFill>
                  <a:srgbClr val="0000FF"/>
                </a:solidFill>
              </a:rPr>
              <a:t>), </a:t>
            </a:r>
            <a:r>
              <a:rPr lang="ko-KR" altLang="en-US" dirty="0">
                <a:solidFill>
                  <a:srgbClr val="0000FF"/>
                </a:solidFill>
              </a:rPr>
              <a:t>타 지역에서 생산되어 이입된 중간재</a:t>
            </a:r>
            <a:r>
              <a:rPr lang="en-US" altLang="ko-KR" dirty="0">
                <a:solidFill>
                  <a:srgbClr val="0000FF"/>
                </a:solidFill>
              </a:rPr>
              <a:t>(Z</a:t>
            </a:r>
            <a:r>
              <a:rPr lang="en-US" altLang="ko-KR" baseline="-25000" dirty="0">
                <a:solidFill>
                  <a:srgbClr val="0000FF"/>
                </a:solidFill>
              </a:rPr>
              <a:t>21</a:t>
            </a:r>
            <a:r>
              <a:rPr lang="en-US" altLang="ko-KR" dirty="0">
                <a:solidFill>
                  <a:srgbClr val="0000FF"/>
                </a:solidFill>
              </a:rPr>
              <a:t> + … + Z</a:t>
            </a:r>
            <a:r>
              <a:rPr lang="en-US" altLang="ko-KR" baseline="-25000" dirty="0">
                <a:solidFill>
                  <a:srgbClr val="0000FF"/>
                </a:solidFill>
              </a:rPr>
              <a:t>n1</a:t>
            </a:r>
            <a:r>
              <a:rPr lang="en-US" altLang="ko-KR" dirty="0">
                <a:solidFill>
                  <a:srgbClr val="0000FF"/>
                </a:solidFill>
              </a:rPr>
              <a:t>), </a:t>
            </a:r>
            <a:r>
              <a:rPr lang="ko-KR" altLang="en-US" dirty="0">
                <a:solidFill>
                  <a:srgbClr val="0000FF"/>
                </a:solidFill>
              </a:rPr>
              <a:t>해외에서 생산되어 수입된 중간재</a:t>
            </a:r>
            <a:r>
              <a:rPr lang="en-US" altLang="ko-KR" dirty="0">
                <a:solidFill>
                  <a:srgbClr val="0000FF"/>
                </a:solidFill>
              </a:rPr>
              <a:t>(M</a:t>
            </a:r>
            <a:r>
              <a:rPr lang="en-US" altLang="ko-KR" baseline="-25000" dirty="0">
                <a:solidFill>
                  <a:srgbClr val="0000FF"/>
                </a:solidFill>
              </a:rPr>
              <a:t>1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그리고 노동 및 자본 등의 본원적 생산요소</a:t>
            </a:r>
            <a:r>
              <a:rPr lang="en-US" altLang="ko-KR" dirty="0">
                <a:solidFill>
                  <a:srgbClr val="0000FF"/>
                </a:solidFill>
              </a:rPr>
              <a:t>(V</a:t>
            </a:r>
            <a:r>
              <a:rPr lang="en-US" altLang="ko-KR" baseline="-25000" dirty="0">
                <a:solidFill>
                  <a:srgbClr val="0000FF"/>
                </a:solidFill>
              </a:rPr>
              <a:t>1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를 </a:t>
            </a:r>
            <a:r>
              <a:rPr lang="ko-KR" altLang="en-US" dirty="0">
                <a:solidFill>
                  <a:srgbClr val="FF0000"/>
                </a:solidFill>
              </a:rPr>
              <a:t>투입</a:t>
            </a:r>
            <a:r>
              <a:rPr lang="ko-KR" altLang="en-US" dirty="0">
                <a:solidFill>
                  <a:srgbClr val="0000FF"/>
                </a:solidFill>
              </a:rPr>
              <a:t>하였음을 나타내고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가로 방향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특정 지역에서 생산된 생산물이 자기 지역 및 타 지역의 생산활동에 원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부재료로 판매된 내역과 자기 지역 또는 타 지역의 소비와 투자로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판매되거나 해외로 수출된 내역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나타냄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지역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의 가로 방향은 지역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에서 생산된 제품은 자기 지역의 생산활동에 사용된 중간수요</a:t>
            </a:r>
            <a:r>
              <a:rPr lang="en-US" altLang="ko-KR" dirty="0">
                <a:solidFill>
                  <a:srgbClr val="0000FF"/>
                </a:solidFill>
              </a:rPr>
              <a:t>(Z</a:t>
            </a:r>
            <a:r>
              <a:rPr lang="en-US" altLang="ko-KR" baseline="-25000" dirty="0">
                <a:solidFill>
                  <a:srgbClr val="0000FF"/>
                </a:solidFill>
              </a:rPr>
              <a:t>11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및 타 지역의 생산활동에 사용된 중간수요</a:t>
            </a:r>
            <a:r>
              <a:rPr lang="en-US" altLang="ko-KR" dirty="0">
                <a:solidFill>
                  <a:srgbClr val="0000FF"/>
                </a:solidFill>
              </a:rPr>
              <a:t>(Z</a:t>
            </a:r>
            <a:r>
              <a:rPr lang="en-US" altLang="ko-KR" baseline="-25000" dirty="0">
                <a:solidFill>
                  <a:srgbClr val="0000FF"/>
                </a:solidFill>
              </a:rPr>
              <a:t>12</a:t>
            </a:r>
            <a:r>
              <a:rPr lang="en-US" altLang="ko-KR" dirty="0">
                <a:solidFill>
                  <a:srgbClr val="0000FF"/>
                </a:solidFill>
              </a:rPr>
              <a:t> + … +Z</a:t>
            </a:r>
            <a:r>
              <a:rPr lang="en-US" altLang="ko-KR" baseline="-25000" dirty="0">
                <a:solidFill>
                  <a:srgbClr val="0000FF"/>
                </a:solidFill>
              </a:rPr>
              <a:t>1n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와 자기 지역의 소비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투자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수출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해외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로 사용된 최종수요</a:t>
            </a:r>
            <a:r>
              <a:rPr lang="en-US" altLang="ko-KR" dirty="0">
                <a:solidFill>
                  <a:srgbClr val="0000FF"/>
                </a:solidFill>
              </a:rPr>
              <a:t>(Y</a:t>
            </a:r>
            <a:r>
              <a:rPr lang="en-US" altLang="ko-KR" baseline="30000" dirty="0">
                <a:solidFill>
                  <a:srgbClr val="0000FF"/>
                </a:solidFill>
              </a:rPr>
              <a:t>d</a:t>
            </a:r>
            <a:r>
              <a:rPr lang="en-US" altLang="ko-KR" baseline="-25000" dirty="0">
                <a:solidFill>
                  <a:srgbClr val="0000FF"/>
                </a:solidFill>
              </a:rPr>
              <a:t>11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및 타 지역의 소비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투자로 사용된 최종수요</a:t>
            </a:r>
            <a:r>
              <a:rPr lang="en-US" altLang="ko-KR" dirty="0">
                <a:solidFill>
                  <a:srgbClr val="0000FF"/>
                </a:solidFill>
              </a:rPr>
              <a:t>(Y</a:t>
            </a:r>
            <a:r>
              <a:rPr lang="en-US" altLang="ko-KR" baseline="30000" dirty="0">
                <a:solidFill>
                  <a:srgbClr val="0000FF"/>
                </a:solidFill>
              </a:rPr>
              <a:t>d</a:t>
            </a:r>
            <a:r>
              <a:rPr lang="en-US" altLang="ko-KR" baseline="-25000" dirty="0">
                <a:solidFill>
                  <a:srgbClr val="0000FF"/>
                </a:solidFill>
              </a:rPr>
              <a:t>12</a:t>
            </a:r>
            <a:r>
              <a:rPr lang="en-US" altLang="ko-KR" dirty="0">
                <a:solidFill>
                  <a:srgbClr val="0000FF"/>
                </a:solidFill>
              </a:rPr>
              <a:t> + … + Y</a:t>
            </a:r>
            <a:r>
              <a:rPr lang="en-US" altLang="ko-KR" baseline="30000" dirty="0">
                <a:solidFill>
                  <a:srgbClr val="0000FF"/>
                </a:solidFill>
              </a:rPr>
              <a:t>d</a:t>
            </a:r>
            <a:r>
              <a:rPr lang="en-US" altLang="ko-KR" baseline="-25000" dirty="0">
                <a:solidFill>
                  <a:srgbClr val="0000FF"/>
                </a:solidFill>
              </a:rPr>
              <a:t>1n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로 </a:t>
            </a:r>
            <a:r>
              <a:rPr lang="ko-KR" altLang="en-US" dirty="0">
                <a:solidFill>
                  <a:srgbClr val="FF0000"/>
                </a:solidFill>
              </a:rPr>
              <a:t>배분</a:t>
            </a:r>
            <a:r>
              <a:rPr lang="ko-KR" altLang="en-US" dirty="0">
                <a:solidFill>
                  <a:srgbClr val="0000FF"/>
                </a:solidFill>
              </a:rPr>
              <a:t>되었음을 나타냄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918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건설 등 </a:t>
            </a:r>
            <a:r>
              <a:rPr lang="ko-KR" altLang="en-US" dirty="0" err="1">
                <a:solidFill>
                  <a:srgbClr val="0000FF"/>
                </a:solidFill>
              </a:rPr>
              <a:t>세분류</a:t>
            </a:r>
            <a:r>
              <a:rPr lang="ko-KR" altLang="en-US" dirty="0">
                <a:solidFill>
                  <a:srgbClr val="0000FF"/>
                </a:solidFill>
              </a:rPr>
              <a:t> 부문별 분석방법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건설 등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세분류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부문별 분석방법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  <a:ln>
            <a:noFill/>
          </a:ln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한국은행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지역간산업연관표의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부문분류는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165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부문 기준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으로 건설업 중 </a:t>
            </a: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토목건설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</a:t>
            </a:r>
            <a:r>
              <a:rPr lang="ko-KR" altLang="en-US" sz="1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교통시설건설</a:t>
            </a:r>
            <a:r>
              <a:rPr lang="en-US" altLang="ko-KR" sz="1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일반토목시설건설</a:t>
            </a:r>
            <a:r>
              <a:rPr lang="en-US" altLang="ko-KR" sz="1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산업시설 건설</a:t>
            </a:r>
            <a:r>
              <a:rPr lang="en-US" altLang="ko-KR" sz="1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기타건설 </a:t>
            </a:r>
            <a:r>
              <a:rPr lang="en-US" altLang="ko-KR" sz="1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4</a:t>
            </a:r>
            <a:r>
              <a:rPr lang="ko-KR" altLang="en-US" sz="1400" dirty="0">
                <a:solidFill>
                  <a:srgbClr val="00B0F0"/>
                </a:solidFill>
                <a:latin typeface="+mn-ea"/>
                <a:cs typeface="Arial" panose="020B0604020202020204" pitchFamily="34" charset="0"/>
              </a:rPr>
              <a:t>개 부문으로 구분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되어 있음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그러나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예비타당성조사 대상사업은 도로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철도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항만 등으로 세분화되어 있어 세부 산업의 구분이 필요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건설업부문 뿐만 아니라 정보화부문 사업 등의 경우에도 세부 산업의 구분이 필요한 실정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212915-2775-417B-A211-92D1084B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07" y="3023795"/>
            <a:ext cx="5588383" cy="3656914"/>
          </a:xfrm>
          <a:prstGeom prst="rect">
            <a:avLst/>
          </a:prstGeom>
          <a:ln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C66A281-3260-4BB8-9511-6BFB36BBED15}"/>
              </a:ext>
            </a:extLst>
          </p:cNvPr>
          <p:cNvSpPr/>
          <p:nvPr/>
        </p:nvSpPr>
        <p:spPr>
          <a:xfrm>
            <a:off x="5807487" y="4941948"/>
            <a:ext cx="872519" cy="122152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51640F4-96BF-4673-9006-717518550F12}"/>
              </a:ext>
            </a:extLst>
          </p:cNvPr>
          <p:cNvSpPr/>
          <p:nvPr/>
        </p:nvSpPr>
        <p:spPr>
          <a:xfrm>
            <a:off x="5807487" y="6161464"/>
            <a:ext cx="872519" cy="49062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68C9020-A767-4902-AA67-63EE359962BA}"/>
              </a:ext>
            </a:extLst>
          </p:cNvPr>
          <p:cNvSpPr/>
          <p:nvPr/>
        </p:nvSpPr>
        <p:spPr>
          <a:xfrm>
            <a:off x="6680006" y="4941948"/>
            <a:ext cx="509551" cy="171013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00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지역낙후도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예비타당성조사에서는 다기준분석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(multi-criteria analysis)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방법론의 하나인 분석적 계층화법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(Analytic Hierarchy Process: AHP)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적용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지역균형발전 분석이 포함된 건설사업 부문의 경우 </a:t>
            </a:r>
            <a:r>
              <a:rPr lang="ko-KR" altLang="en-US" dirty="0">
                <a:solidFill>
                  <a:srgbClr val="FF0000"/>
                </a:solidFill>
              </a:rPr>
              <a:t>지역균형발전 가중치의 상한선</a:t>
            </a:r>
            <a:r>
              <a:rPr lang="ko-KR" altLang="en-US" dirty="0"/>
              <a:t>이 기존 </a:t>
            </a:r>
            <a:r>
              <a:rPr lang="en-US" altLang="ko-KR" dirty="0"/>
              <a:t>25%</a:t>
            </a:r>
            <a:r>
              <a:rPr lang="ko-KR" altLang="en-US" dirty="0"/>
              <a:t>에서 </a:t>
            </a:r>
            <a:r>
              <a:rPr lang="en-US" altLang="ko-KR" dirty="0">
                <a:solidFill>
                  <a:srgbClr val="FF0000"/>
                </a:solidFill>
              </a:rPr>
              <a:t>30%</a:t>
            </a:r>
            <a:r>
              <a:rPr lang="ko-KR" altLang="en-US" dirty="0">
                <a:solidFill>
                  <a:srgbClr val="FF0000"/>
                </a:solidFill>
              </a:rPr>
              <a:t>로 상향조정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평가항목별 분석 내용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지역균형발전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07F200C-9A4A-47D0-9301-7D49AF077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40" y="3138757"/>
            <a:ext cx="6690360" cy="272796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5B75C8AE-D706-48D3-9589-0657AAF8CB8E}"/>
              </a:ext>
            </a:extLst>
          </p:cNvPr>
          <p:cNvSpPr/>
          <p:nvPr/>
        </p:nvSpPr>
        <p:spPr>
          <a:xfrm>
            <a:off x="1884642" y="4523830"/>
            <a:ext cx="5837646" cy="2638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242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89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건설 등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세분류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부문별 분석방법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D1F3C31-4707-4AD1-953C-FA07563E7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46" y="0"/>
            <a:ext cx="4842906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2144AB0-85E5-491B-88D4-F923A3642B08}"/>
              </a:ext>
            </a:extLst>
          </p:cNvPr>
          <p:cNvSpPr/>
          <p:nvPr/>
        </p:nvSpPr>
        <p:spPr>
          <a:xfrm>
            <a:off x="4781405" y="814667"/>
            <a:ext cx="677074" cy="4278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8B9B305-3A72-4135-AE9F-7428BB5155D9}"/>
              </a:ext>
            </a:extLst>
          </p:cNvPr>
          <p:cNvSpPr/>
          <p:nvPr/>
        </p:nvSpPr>
        <p:spPr>
          <a:xfrm>
            <a:off x="4781405" y="1242467"/>
            <a:ext cx="677074" cy="117266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4A5B13-4BAA-4638-902C-8AEEAB0FC9BE}"/>
              </a:ext>
            </a:extLst>
          </p:cNvPr>
          <p:cNvSpPr/>
          <p:nvPr/>
        </p:nvSpPr>
        <p:spPr>
          <a:xfrm>
            <a:off x="4781405" y="2408152"/>
            <a:ext cx="677074" cy="54445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C425E37-7E0D-4AAA-ACA3-482F24B3D7E8}"/>
              </a:ext>
            </a:extLst>
          </p:cNvPr>
          <p:cNvSpPr/>
          <p:nvPr/>
        </p:nvSpPr>
        <p:spPr>
          <a:xfrm>
            <a:off x="5458479" y="814667"/>
            <a:ext cx="523512" cy="213793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9635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건설 등 </a:t>
            </a:r>
            <a:r>
              <a:rPr lang="ko-KR" altLang="en-US" dirty="0" err="1">
                <a:solidFill>
                  <a:srgbClr val="0000FF"/>
                </a:solidFill>
              </a:rPr>
              <a:t>세분류</a:t>
            </a:r>
            <a:r>
              <a:rPr lang="ko-KR" altLang="en-US" dirty="0">
                <a:solidFill>
                  <a:srgbClr val="0000FF"/>
                </a:solidFill>
              </a:rPr>
              <a:t> 부문별 분석방법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건설 등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세분류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부문별 분석방법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한국은행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지역간산업연관표의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소분류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(165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부문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상으로는 구분되어 있지 않은 건설업 등의 부문을 기본부문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(381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분류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기준으로 세분화된 산업연관표를 별도로 작성하는 것은 막대한 시간과 비용이 소요되므로 지역경제 파급효과 추정방법을 달리하여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간접적으로 파급효과를 추정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하는 방법을 사용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한국은행에서 발표하는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지역간산업연관표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(165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 또는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83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최대한 활용한 뒤 전국산업연관표상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기본부문별 유발계수와 소분류의 유발계수의 비중을 고려하여 배분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하는 간접적인 방법을 사용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지역간산업연관표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(IRIO)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의 생산유발계수와 부가가치유발계수는 소분류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(165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까지 제시되어 있으므로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이를 기준으로 파급효과를 분석하고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이후 기본부문 배분 시에는 전국산업연관표에서 제시된 기본부문 및 소분류 유발계수의 비중을 고려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함으로써 평균적인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지역별로 다를 수 있지만 전국 평균을 이용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기본부문의 산업특성을 반영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033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건설 등 </a:t>
            </a:r>
            <a:r>
              <a:rPr lang="ko-KR" altLang="en-US" dirty="0" err="1">
                <a:solidFill>
                  <a:srgbClr val="0000FF"/>
                </a:solidFill>
              </a:rPr>
              <a:t>세분류</a:t>
            </a:r>
            <a:r>
              <a:rPr lang="ko-KR" altLang="en-US" dirty="0">
                <a:solidFill>
                  <a:srgbClr val="0000FF"/>
                </a:solidFill>
              </a:rPr>
              <a:t> 부문별 분석방법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건설 등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세분류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부문별 분석방법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A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지역의 도로시설 건설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에 따른 유발효과를 분석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도로시설은 기본부문으로 </a:t>
            </a:r>
            <a:r>
              <a:rPr lang="ko-KR" altLang="en-US" dirty="0" err="1">
                <a:solidFill>
                  <a:srgbClr val="0000FF"/>
                </a:solidFill>
              </a:rPr>
              <a:t>지역간산업연관표</a:t>
            </a:r>
            <a:r>
              <a:rPr lang="en-US" altLang="ko-KR" dirty="0">
                <a:solidFill>
                  <a:srgbClr val="0000FF"/>
                </a:solidFill>
              </a:rPr>
              <a:t>(IRIO)</a:t>
            </a:r>
            <a:r>
              <a:rPr lang="ko-KR" altLang="en-US" dirty="0">
                <a:solidFill>
                  <a:srgbClr val="0000FF"/>
                </a:solidFill>
              </a:rPr>
              <a:t>에는 제시되어 있지 않고 도로시설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철도시설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항만시설을 포괄하는 교통시설 건설만 제시되어 있음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따라서 </a:t>
            </a:r>
            <a:r>
              <a:rPr lang="ko-KR" altLang="en-US" dirty="0">
                <a:solidFill>
                  <a:srgbClr val="FF0000"/>
                </a:solidFill>
              </a:rPr>
              <a:t>교통시설 건설을 기준으로 </a:t>
            </a:r>
            <a:r>
              <a:rPr lang="en-US" altLang="ko-KR" dirty="0">
                <a:solidFill>
                  <a:srgbClr val="FF0000"/>
                </a:solidFill>
              </a:rPr>
              <a:t>A</a:t>
            </a:r>
            <a:r>
              <a:rPr lang="ko-KR" altLang="en-US" dirty="0">
                <a:solidFill>
                  <a:srgbClr val="FF0000"/>
                </a:solidFill>
              </a:rPr>
              <a:t>지역에 해당 투자액에 따른 생산유발효과를 먼저 계산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0000FF"/>
                </a:solidFill>
              </a:rPr>
              <a:t>i</a:t>
            </a:r>
            <a:r>
              <a:rPr lang="ko-KR" altLang="en-US" dirty="0">
                <a:solidFill>
                  <a:srgbClr val="0000FF"/>
                </a:solidFill>
              </a:rPr>
              <a:t>지역</a:t>
            </a:r>
            <a:r>
              <a:rPr lang="en-US" altLang="ko-KR" dirty="0">
                <a:solidFill>
                  <a:srgbClr val="0000FF"/>
                </a:solidFill>
              </a:rPr>
              <a:t>, j</a:t>
            </a:r>
            <a:r>
              <a:rPr lang="ko-KR" altLang="en-US" dirty="0">
                <a:solidFill>
                  <a:srgbClr val="0000FF"/>
                </a:solidFill>
              </a:rPr>
              <a:t>산업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교통시설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의 파급효과를 표현하면 다음과 같음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en-US" altLang="ko-KR" dirty="0" err="1">
                <a:solidFill>
                  <a:srgbClr val="0000FF"/>
                </a:solidFill>
              </a:rPr>
              <a:t>E</a:t>
            </a:r>
            <a:r>
              <a:rPr lang="en-US" altLang="ko-KR" baseline="-25000" dirty="0" err="1">
                <a:solidFill>
                  <a:srgbClr val="0000FF"/>
                </a:solidFill>
              </a:rPr>
              <a:t>ij</a:t>
            </a:r>
            <a:r>
              <a:rPr lang="en-US" altLang="ko-KR" dirty="0">
                <a:solidFill>
                  <a:srgbClr val="0000FF"/>
                </a:solidFill>
              </a:rPr>
              <a:t>, i</a:t>
            </a:r>
            <a:r>
              <a:rPr lang="ko-KR" altLang="en-US" dirty="0">
                <a:solidFill>
                  <a:srgbClr val="0000FF"/>
                </a:solidFill>
              </a:rPr>
              <a:t>는 지역</a:t>
            </a:r>
            <a:r>
              <a:rPr lang="en-US" altLang="ko-KR" dirty="0">
                <a:solidFill>
                  <a:srgbClr val="0000FF"/>
                </a:solidFill>
              </a:rPr>
              <a:t>(16</a:t>
            </a:r>
            <a:r>
              <a:rPr lang="ko-KR" altLang="en-US" dirty="0">
                <a:solidFill>
                  <a:srgbClr val="0000FF"/>
                </a:solidFill>
              </a:rPr>
              <a:t>개광역시도</a:t>
            </a:r>
            <a:r>
              <a:rPr lang="en-US" altLang="ko-KR" dirty="0">
                <a:solidFill>
                  <a:srgbClr val="0000FF"/>
                </a:solidFill>
              </a:rPr>
              <a:t>), j</a:t>
            </a:r>
            <a:r>
              <a:rPr lang="ko-KR" altLang="en-US" dirty="0">
                <a:solidFill>
                  <a:srgbClr val="0000FF"/>
                </a:solidFill>
              </a:rPr>
              <a:t>는 산업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165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 </a:t>
            </a:r>
            <a:r>
              <a:rPr lang="ko-KR" altLang="en-US" dirty="0">
                <a:solidFill>
                  <a:srgbClr val="0000FF"/>
                </a:solidFill>
              </a:rPr>
              <a:t>소분류 기준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이후 전국산업연관표 상에서 </a:t>
            </a:r>
            <a:r>
              <a:rPr lang="ko-KR" altLang="en-US" dirty="0">
                <a:solidFill>
                  <a:srgbClr val="FF0000"/>
                </a:solidFill>
              </a:rPr>
              <a:t>교통시설 건설에 따른 생산유발효과와 도로시설 건설에 따른 생산유발효과의 비율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ko-KR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jk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 = E</a:t>
            </a:r>
            <a:r>
              <a:rPr lang="en-US" altLang="ko-KR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/</a:t>
            </a:r>
            <a:r>
              <a:rPr lang="en-US" altLang="ko-KR" dirty="0" err="1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US" altLang="ko-KR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을 기본부문 산업별</a:t>
            </a:r>
            <a:r>
              <a:rPr lang="en-US" altLang="ko-KR" dirty="0">
                <a:solidFill>
                  <a:srgbClr val="FF0000"/>
                </a:solidFill>
              </a:rPr>
              <a:t>(k, </a:t>
            </a:r>
            <a:r>
              <a:rPr lang="ko-KR" altLang="en-US" dirty="0">
                <a:solidFill>
                  <a:srgbClr val="FF0000"/>
                </a:solidFill>
              </a:rPr>
              <a:t>도로시설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381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분류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로 계산</a:t>
            </a:r>
            <a:r>
              <a:rPr lang="ko-KR" altLang="en-US" dirty="0">
                <a:solidFill>
                  <a:srgbClr val="0000FF"/>
                </a:solidFill>
              </a:rPr>
              <a:t>함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이 비율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(</a:t>
            </a:r>
            <a:r>
              <a:rPr lang="en-US" altLang="ko-KR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jk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은 광역시도마다 동일하기 때문에 아래 첨자 </a:t>
            </a:r>
            <a:r>
              <a:rPr lang="en-US" altLang="ko-KR" dirty="0">
                <a:solidFill>
                  <a:srgbClr val="0000FF"/>
                </a:solidFill>
              </a:rPr>
              <a:t>i</a:t>
            </a:r>
            <a:r>
              <a:rPr lang="ko-KR" altLang="en-US" dirty="0">
                <a:solidFill>
                  <a:srgbClr val="0000FF"/>
                </a:solidFill>
              </a:rPr>
              <a:t>가 없음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이 비율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 (</a:t>
            </a:r>
            <a:r>
              <a:rPr lang="en-US" altLang="ko-KR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jk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을 앞서 </a:t>
            </a:r>
            <a:r>
              <a:rPr lang="ko-KR" altLang="en-US" dirty="0" err="1">
                <a:solidFill>
                  <a:srgbClr val="0000FF"/>
                </a:solidFill>
              </a:rPr>
              <a:t>지역간산업연관표</a:t>
            </a:r>
            <a:r>
              <a:rPr lang="en-US" altLang="ko-KR" dirty="0">
                <a:solidFill>
                  <a:srgbClr val="0000FF"/>
                </a:solidFill>
              </a:rPr>
              <a:t>(IRIO)</a:t>
            </a:r>
            <a:r>
              <a:rPr lang="ko-KR" altLang="en-US" dirty="0">
                <a:solidFill>
                  <a:srgbClr val="0000FF"/>
                </a:solidFill>
              </a:rPr>
              <a:t>의 </a:t>
            </a:r>
            <a:r>
              <a:rPr lang="ko-KR" altLang="en-US" dirty="0">
                <a:solidFill>
                  <a:srgbClr val="FF0000"/>
                </a:solidFill>
              </a:rPr>
              <a:t>교통시설</a:t>
            </a:r>
            <a:r>
              <a:rPr lang="en-US" altLang="ko-KR" dirty="0">
                <a:solidFill>
                  <a:srgbClr val="FF0000"/>
                </a:solidFill>
              </a:rPr>
              <a:t>(j) </a:t>
            </a:r>
            <a:r>
              <a:rPr lang="ko-KR" altLang="en-US" dirty="0">
                <a:solidFill>
                  <a:srgbClr val="FF0000"/>
                </a:solidFill>
              </a:rPr>
              <a:t>건설에 따른 </a:t>
            </a:r>
            <a:r>
              <a:rPr lang="en-US" altLang="ko-KR" dirty="0">
                <a:solidFill>
                  <a:srgbClr val="FF0000"/>
                </a:solidFill>
              </a:rPr>
              <a:t>i</a:t>
            </a:r>
            <a:r>
              <a:rPr lang="ko-KR" altLang="en-US" dirty="0">
                <a:solidFill>
                  <a:srgbClr val="FF0000"/>
                </a:solidFill>
              </a:rPr>
              <a:t>지역의 파급효과 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dirty="0" err="1">
                <a:solidFill>
                  <a:srgbClr val="FF0000"/>
                </a:solidFill>
              </a:rPr>
              <a:t>E</a:t>
            </a:r>
            <a:r>
              <a:rPr lang="en-US" altLang="ko-KR" baseline="-25000" dirty="0" err="1">
                <a:solidFill>
                  <a:srgbClr val="FF0000"/>
                </a:solidFill>
              </a:rPr>
              <a:t>ij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에 곱해줌으로써 최종적인 효과를 계산</a:t>
            </a:r>
            <a:r>
              <a:rPr lang="ko-KR" altLang="en-US" dirty="0">
                <a:solidFill>
                  <a:srgbClr val="0000FF"/>
                </a:solidFill>
              </a:rPr>
              <a:t>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따라서 </a:t>
            </a:r>
            <a:r>
              <a:rPr lang="en-US" altLang="ko-KR" dirty="0">
                <a:solidFill>
                  <a:srgbClr val="0000FF"/>
                </a:solidFill>
              </a:rPr>
              <a:t>i</a:t>
            </a:r>
            <a:r>
              <a:rPr lang="ko-KR" altLang="en-US" dirty="0">
                <a:solidFill>
                  <a:srgbClr val="0000FF"/>
                </a:solidFill>
              </a:rPr>
              <a:t>지역</a:t>
            </a:r>
            <a:r>
              <a:rPr lang="en-US" altLang="ko-KR" dirty="0">
                <a:solidFill>
                  <a:srgbClr val="0000FF"/>
                </a:solidFill>
              </a:rPr>
              <a:t>, k(</a:t>
            </a:r>
            <a:r>
              <a:rPr lang="ko-KR" altLang="en-US" dirty="0">
                <a:solidFill>
                  <a:srgbClr val="0000FF"/>
                </a:solidFill>
              </a:rPr>
              <a:t>도로시설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산업의 최종적인 파급효과는 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E</a:t>
            </a:r>
            <a:r>
              <a:rPr lang="en-US" altLang="ko-KR" baseline="-25000" dirty="0" err="1">
                <a:solidFill>
                  <a:srgbClr val="0000FF"/>
                </a:solidFill>
              </a:rPr>
              <a:t>ik</a:t>
            </a:r>
            <a:r>
              <a:rPr lang="en-US" altLang="ko-KR" dirty="0">
                <a:solidFill>
                  <a:srgbClr val="0000FF"/>
                </a:solidFill>
              </a:rPr>
              <a:t> = </a:t>
            </a:r>
            <a:r>
              <a:rPr lang="en-US" altLang="ko-KR" dirty="0" err="1">
                <a:solidFill>
                  <a:srgbClr val="0000FF"/>
                </a:solidFill>
              </a:rPr>
              <a:t>E</a:t>
            </a:r>
            <a:r>
              <a:rPr lang="en-US" altLang="ko-KR" baseline="-25000" dirty="0" err="1">
                <a:solidFill>
                  <a:srgbClr val="0000FF"/>
                </a:solidFill>
              </a:rPr>
              <a:t>ij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 </a:t>
            </a:r>
            <a:r>
              <a:rPr lang="en-US" altLang="ko-KR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jk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가 되며 이를 </a:t>
            </a:r>
            <a:r>
              <a:rPr lang="ko-KR" altLang="en-US" dirty="0" err="1">
                <a:solidFill>
                  <a:srgbClr val="0000FF"/>
                </a:solidFill>
              </a:rPr>
              <a:t>지역별⋅산업별로</a:t>
            </a:r>
            <a:r>
              <a:rPr lang="ko-KR" altLang="en-US" dirty="0">
                <a:solidFill>
                  <a:srgbClr val="0000FF"/>
                </a:solidFill>
              </a:rPr>
              <a:t> 취합하면 </a:t>
            </a:r>
            <a:r>
              <a:rPr lang="en-US" altLang="ko-KR" dirty="0">
                <a:solidFill>
                  <a:srgbClr val="0000FF"/>
                </a:solidFill>
              </a:rPr>
              <a:t>A</a:t>
            </a:r>
            <a:r>
              <a:rPr lang="ko-KR" altLang="en-US" dirty="0">
                <a:solidFill>
                  <a:srgbClr val="0000FF"/>
                </a:solidFill>
              </a:rPr>
              <a:t>지역의 도로시설 건설에 따른 전체적인 효과를 계산할 수 있게 됨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0000FF"/>
                </a:solidFill>
              </a:rPr>
              <a:t>j </a:t>
            </a:r>
            <a:r>
              <a:rPr lang="ko-KR" altLang="en-US" dirty="0">
                <a:solidFill>
                  <a:srgbClr val="0000FF"/>
                </a:solidFill>
              </a:rPr>
              <a:t>교통시설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더 큰 분류</a:t>
            </a:r>
            <a:r>
              <a:rPr lang="en-US" altLang="ko-KR" dirty="0">
                <a:solidFill>
                  <a:srgbClr val="0000FF"/>
                </a:solidFill>
              </a:rPr>
              <a:t>, 165</a:t>
            </a:r>
            <a:r>
              <a:rPr lang="ko-KR" altLang="en-US" dirty="0">
                <a:solidFill>
                  <a:srgbClr val="0000FF"/>
                </a:solidFill>
              </a:rPr>
              <a:t>부문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 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0000FF"/>
                </a:solidFill>
              </a:rPr>
              <a:t> k </a:t>
            </a:r>
            <a:r>
              <a:rPr lang="ko-KR" altLang="en-US" dirty="0">
                <a:solidFill>
                  <a:srgbClr val="0000FF"/>
                </a:solidFill>
              </a:rPr>
              <a:t>도로시설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더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작은 분류</a:t>
            </a:r>
            <a:r>
              <a:rPr lang="en-US" altLang="ko-KR" dirty="0">
                <a:solidFill>
                  <a:srgbClr val="0000FF"/>
                </a:solidFill>
              </a:rPr>
              <a:t>, 381</a:t>
            </a:r>
            <a:r>
              <a:rPr lang="ko-KR" altLang="en-US" dirty="0">
                <a:solidFill>
                  <a:srgbClr val="0000FF"/>
                </a:solidFill>
              </a:rPr>
              <a:t>분류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  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1089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건설 등 </a:t>
            </a:r>
            <a:r>
              <a:rPr lang="ko-KR" altLang="en-US" dirty="0" err="1">
                <a:solidFill>
                  <a:srgbClr val="0000FF"/>
                </a:solidFill>
              </a:rPr>
              <a:t>세분류</a:t>
            </a:r>
            <a:r>
              <a:rPr lang="ko-KR" altLang="en-US" dirty="0">
                <a:solidFill>
                  <a:srgbClr val="0000FF"/>
                </a:solidFill>
              </a:rPr>
              <a:t> 부문별 분석방법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건설 등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세분류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부문별 분석방법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동일한 방법으로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도로시설뿐만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아니라 철도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항만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환경정화시설 등 기본부문이 없는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IRIO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의 지역경제 파급효과 분석이 가능함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기본부문의 부가가치유발효과 또한 생산유발효과와 같이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한국은행에서 발표하는 자료를 최대한 활용하되 전국산업연관표상 소분류 대 기본부문의 비중을 적용하여 산정함 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취업 및 고용 유발효과는 한국은행의 제공자료가 지역산업연관표의 경우 중분류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(82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전국산업연관표는 소분류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(161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부문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까지만 제시되어 있으므로 우선 취업 및 고용 유발계수의 중분류와 소분류의 비중을 적용하고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소분류와 기본부문의 차이는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취업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과 관련이 높은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부가가치유발계수의 비중을 적용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하여 산정함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취업유발계수의 추정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지역산업연관표상 제공하지 않는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고용유발계수는 전국산업연관표상 고용유발계수와 취업유발계수 비를 활용하여 추정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이상을 통해 추정된 지역경제 파급효과는 한국은행이 제공하는 지역적 특성을 최대한 활용할 수 있고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비교적 간단한 방법으로 기본부문의 특성을 고려할 수 있으며 추정 계수가 안정적이라는 점이 장점임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479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5. </a:t>
            </a:r>
            <a:r>
              <a:rPr lang="ko-KR" altLang="en-US" dirty="0">
                <a:solidFill>
                  <a:srgbClr val="0000FF"/>
                </a:solidFill>
              </a:rPr>
              <a:t>지역경제 파급효과 분석을 위한 유발계수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산업연관분석은 최종수요의 변동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소비 혹은 투자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 각 산업의 생산활동에 미치는 직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간접의 파급효과를 계측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최종수요 변동으로 인한 경제적 파급효과는 보통 세 가지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즉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 유발효과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부가가치 유발효과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고용 및 취업 유발효과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측면에서 파악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879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생산 유발효과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 유발효과는 특정 지역의 최종수요 한 단위를 충족시키기 위해서 해당 지역 및 타 지역에서 직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간접적으로 유발되는 생산효과를 의미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지역간산업연관표에서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각 지역의 각 산업부문에서 생산된 생산물은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중간수요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(Z)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최종수요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(Y)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로 배분됨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두 지역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으로 구성된 지역 간 산업연관표의 수급방정식은 다음과 같음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투입계수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i="1" dirty="0" err="1">
                <a:solidFill>
                  <a:srgbClr val="0000FF"/>
                </a:solidFill>
              </a:rPr>
              <a:t>A</a:t>
            </a:r>
            <a:r>
              <a:rPr lang="en-US" altLang="ko-KR" i="1" baseline="-25000" dirty="0" err="1">
                <a:solidFill>
                  <a:srgbClr val="0000FF"/>
                </a:solidFill>
              </a:rPr>
              <a:t>ij</a:t>
            </a:r>
            <a:r>
              <a:rPr lang="en-US" altLang="ko-KR" dirty="0">
                <a:solidFill>
                  <a:srgbClr val="0000FF"/>
                </a:solidFill>
              </a:rPr>
              <a:t> = </a:t>
            </a:r>
            <a:r>
              <a:rPr lang="en-US" altLang="ko-KR" i="1" dirty="0">
                <a:solidFill>
                  <a:srgbClr val="0000FF"/>
                </a:solidFill>
              </a:rPr>
              <a:t>Z</a:t>
            </a:r>
            <a:r>
              <a:rPr lang="en-US" altLang="ko-KR" i="1" baseline="-25000" dirty="0">
                <a:solidFill>
                  <a:srgbClr val="0000FF"/>
                </a:solidFill>
              </a:rPr>
              <a:t>ij</a:t>
            </a:r>
            <a:r>
              <a:rPr lang="en-US" altLang="ko-KR" dirty="0">
                <a:solidFill>
                  <a:srgbClr val="0000FF"/>
                </a:solidFill>
              </a:rPr>
              <a:t> / </a:t>
            </a:r>
            <a:r>
              <a:rPr lang="en-US" altLang="ko-KR" i="1" dirty="0" err="1">
                <a:solidFill>
                  <a:srgbClr val="0000FF"/>
                </a:solidFill>
              </a:rPr>
              <a:t>X</a:t>
            </a:r>
            <a:r>
              <a:rPr lang="en-US" altLang="ko-KR" i="1" baseline="-25000" dirty="0" err="1">
                <a:solidFill>
                  <a:srgbClr val="0000FF"/>
                </a:solidFill>
              </a:rPr>
              <a:t>j</a:t>
            </a:r>
            <a:r>
              <a:rPr lang="en-US" altLang="ko-KR" baseline="-25000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를 이용하면 다음의 식으로 변형됨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69ECF08-EE57-4226-9F28-328AC7C6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89" y="3034556"/>
            <a:ext cx="2446020" cy="77724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57BC011-46F5-427F-ADF2-0B2B380D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6" y="4698349"/>
            <a:ext cx="2926080" cy="80772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E5652FC-449E-4EE6-ABA8-789A82F0E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184" y="4430921"/>
            <a:ext cx="3337560" cy="1463040"/>
          </a:xfrm>
          <a:prstGeom prst="rect">
            <a:avLst/>
          </a:prstGeom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2F4CBD45-1B77-4531-AB93-6B1A8D2EAE98}"/>
              </a:ext>
            </a:extLst>
          </p:cNvPr>
          <p:cNvSpPr/>
          <p:nvPr/>
        </p:nvSpPr>
        <p:spPr>
          <a:xfrm>
            <a:off x="4228372" y="4880683"/>
            <a:ext cx="1118247" cy="541651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행렬 형식</a:t>
            </a:r>
          </a:p>
        </p:txBody>
      </p:sp>
    </p:spTree>
    <p:extLst>
      <p:ext uri="{BB962C8B-B14F-4D97-AF65-F5344CB8AC3E}">
        <p14:creationId xmlns:p14="http://schemas.microsoft.com/office/powerpoint/2010/main" val="30889497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생산 유발효과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 수급방정식 </a:t>
            </a:r>
            <a:r>
              <a:rPr lang="en-US" altLang="ko-KR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A</a:t>
            </a:r>
            <a:r>
              <a:rPr lang="en-US" altLang="ko-KR" sz="1400" baseline="300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d</a:t>
            </a:r>
            <a:r>
              <a:rPr lang="en-US" altLang="ko-KR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X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+ Y</a:t>
            </a:r>
            <a:r>
              <a:rPr lang="en-US" altLang="ko-KR" sz="1400" baseline="300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d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= X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산출액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X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에 대해 정리하면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생산유발계수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행렬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I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–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A</a:t>
            </a:r>
            <a:r>
              <a:rPr lang="en-US" altLang="ko-KR" sz="1400" i="1" baseline="30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en-US" altLang="ko-KR" sz="1400" baseline="30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-1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최종수요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Y</a:t>
            </a:r>
            <a:r>
              <a:rPr lang="en-US" altLang="ko-KR" sz="5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i="1" baseline="30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 한 단위 증가하였을 경우 이를 충족시키기 위해서 각 산업부문에서 직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간접적으로 유발되는 산출규모를 나타냄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생산유발계수는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역행렬계수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또는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레온티에프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역행렬계수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라고도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0000FF"/>
                </a:solidFill>
              </a:rPr>
              <a:t>Wassily W. Leontief(1906 ~ 1999) : </a:t>
            </a:r>
            <a:r>
              <a:rPr lang="ko-KR" altLang="en-US" dirty="0">
                <a:solidFill>
                  <a:srgbClr val="0000FF"/>
                </a:solidFill>
              </a:rPr>
              <a:t>노벨 경제학상</a:t>
            </a:r>
            <a:r>
              <a:rPr lang="en-US" altLang="ko-KR" dirty="0">
                <a:solidFill>
                  <a:srgbClr val="0000FF"/>
                </a:solidFill>
              </a:rPr>
              <a:t>(1973</a:t>
            </a:r>
            <a:r>
              <a:rPr lang="ko-KR" altLang="en-US" dirty="0">
                <a:solidFill>
                  <a:srgbClr val="0000FF"/>
                </a:solidFill>
              </a:rPr>
              <a:t>년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D2E7019-B9FF-4F6D-9EDE-1952C498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79" y="2236787"/>
            <a:ext cx="3825240" cy="144018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5409CBD-69FA-4198-8968-406B6B032C3F}"/>
              </a:ext>
            </a:extLst>
          </p:cNvPr>
          <p:cNvSpPr/>
          <p:nvPr/>
        </p:nvSpPr>
        <p:spPr>
          <a:xfrm>
            <a:off x="4330700" y="2736850"/>
            <a:ext cx="920750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C6FFDC-FB65-400F-8D9D-F6DE830C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141" y="4805679"/>
            <a:ext cx="1341899" cy="18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720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부가가치 유발효과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재화와 서비스에 대한 최종수요의 증가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국내 생산을 유발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하며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이는 생산과정을 통해 다시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부가가치 및 고용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취업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유발함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최종수요에 의해 생산이 유발되고 생산활동을 통해 부가가치가 창출되는 관계는 </a:t>
            </a:r>
            <a:r>
              <a:rPr lang="ko-KR" altLang="en-US" dirty="0">
                <a:solidFill>
                  <a:srgbClr val="FF0000"/>
                </a:solidFill>
              </a:rPr>
              <a:t>부가가치계수 </a:t>
            </a:r>
            <a:r>
              <a:rPr lang="en-US" altLang="ko-KR" i="1" dirty="0">
                <a:solidFill>
                  <a:srgbClr val="FF0000"/>
                </a:solidFill>
              </a:rPr>
              <a:t>A</a:t>
            </a:r>
            <a:r>
              <a:rPr lang="en-US" altLang="ko-KR" i="1" baseline="30000" dirty="0">
                <a:solidFill>
                  <a:srgbClr val="FF0000"/>
                </a:solidFill>
              </a:rPr>
              <a:t>v</a:t>
            </a:r>
            <a:r>
              <a:rPr lang="en-US" altLang="ko-KR" dirty="0">
                <a:solidFill>
                  <a:srgbClr val="FF0000"/>
                </a:solidFill>
              </a:rPr>
              <a:t> (=</a:t>
            </a:r>
            <a:r>
              <a:rPr lang="en-US" altLang="ko-KR" i="1" dirty="0">
                <a:solidFill>
                  <a:srgbClr val="FF0000"/>
                </a:solidFill>
              </a:rPr>
              <a:t>V</a:t>
            </a:r>
            <a:r>
              <a:rPr lang="en-US" altLang="ko-KR" i="1" baseline="-25000" dirty="0">
                <a:solidFill>
                  <a:srgbClr val="FF0000"/>
                </a:solidFill>
              </a:rPr>
              <a:t>t</a:t>
            </a:r>
            <a:r>
              <a:rPr lang="en-US" altLang="ko-KR" dirty="0">
                <a:solidFill>
                  <a:srgbClr val="FF0000"/>
                </a:solidFill>
              </a:rPr>
              <a:t> / </a:t>
            </a:r>
            <a:r>
              <a:rPr lang="en-US" altLang="ko-KR" i="1" dirty="0" err="1">
                <a:solidFill>
                  <a:srgbClr val="FF0000"/>
                </a:solidFill>
              </a:rPr>
              <a:t>X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>
                <a:solidFill>
                  <a:srgbClr val="FF0000"/>
                </a:solidFill>
              </a:rPr>
              <a:t>를 생산유발계수에 곱하여 계산</a:t>
            </a:r>
            <a:r>
              <a:rPr lang="ko-KR" altLang="en-US" dirty="0">
                <a:solidFill>
                  <a:srgbClr val="0000FF"/>
                </a:solidFill>
              </a:rPr>
              <a:t>됨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en-US" altLang="ko-KR" i="1" dirty="0">
                <a:solidFill>
                  <a:srgbClr val="0000FF"/>
                </a:solidFill>
              </a:rPr>
              <a:t>t </a:t>
            </a:r>
            <a:r>
              <a:rPr lang="ko-KR" altLang="en-US" dirty="0">
                <a:solidFill>
                  <a:srgbClr val="0000FF"/>
                </a:solidFill>
              </a:rPr>
              <a:t>는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지역을 나타내는 인덱스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4051E27-A340-403F-8DE1-60A9C49E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79" y="3154362"/>
            <a:ext cx="3291840" cy="166878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7C936E1-E03D-4B24-9520-75DA9F30E5D6}"/>
              </a:ext>
            </a:extLst>
          </p:cNvPr>
          <p:cNvSpPr/>
          <p:nvPr/>
        </p:nvSpPr>
        <p:spPr>
          <a:xfrm>
            <a:off x="5073650" y="3206750"/>
            <a:ext cx="793750" cy="539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FA8D8-6770-4881-92EB-3D959140C702}"/>
              </a:ext>
            </a:extLst>
          </p:cNvPr>
          <p:cNvSpPr txBox="1"/>
          <p:nvPr/>
        </p:nvSpPr>
        <p:spPr>
          <a:xfrm>
            <a:off x="4988719" y="2959474"/>
            <a:ext cx="963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생산유발계수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7763AB3-3739-45A7-BE70-69411D364534}"/>
              </a:ext>
            </a:extLst>
          </p:cNvPr>
          <p:cNvSpPr/>
          <p:nvPr/>
        </p:nvSpPr>
        <p:spPr>
          <a:xfrm>
            <a:off x="4953000" y="3968750"/>
            <a:ext cx="977900" cy="292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A6AE623-4B01-45AC-BDFE-8BE3B26A1CB4}"/>
              </a:ext>
            </a:extLst>
          </p:cNvPr>
          <p:cNvSpPr/>
          <p:nvPr/>
        </p:nvSpPr>
        <p:spPr>
          <a:xfrm>
            <a:off x="3644900" y="4482436"/>
            <a:ext cx="1187450" cy="292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0399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D8FA3EB-97EA-46D0-82A0-428CC089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59" y="3469337"/>
            <a:ext cx="3230880" cy="164592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다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고용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취업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유발효과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생산활동은 기본적으로 중간재에 자본이나 노동 등 본원적 생산요소를 결합하여 이루어짐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수요 증가에 따른 관련 산업의 생산활동은 노동의 수요를 수반하게 되므로 노동의 산업별 파급효과 계측은 노동수요 예측 및 계획 수립에 있어 중요한 자료를 제공할 수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생산활동에 투입된 산업별 노동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(L)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산출액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(X)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으로 나눈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고용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취업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계수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(=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L</a:t>
            </a:r>
            <a:r>
              <a:rPr lang="en-US" altLang="ko-KR" sz="1400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/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X</a:t>
            </a:r>
            <a:r>
              <a:rPr lang="en-US" altLang="ko-KR" sz="1400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dirty="0">
                <a:solidFill>
                  <a:srgbClr val="FF0000"/>
                </a:solidFill>
              </a:rPr>
              <a:t>를 생산유발계수에 곱하여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최종 수요가 각 지역의 고용을 유발하는 정도를 계산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. </a:t>
            </a:r>
            <a:r>
              <a:rPr lang="en-US" altLang="ko-KR" sz="1400" i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en-US" altLang="ko-KR" i="1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는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지역을 나타내는 인덱스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취업 유발효과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고용 유발효과에 무급종사자 및 자영업자를 포함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 것으로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분석 방법은 고용 유발효과의 경우와 동일함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7C936E1-E03D-4B24-9520-75DA9F30E5D6}"/>
              </a:ext>
            </a:extLst>
          </p:cNvPr>
          <p:cNvSpPr/>
          <p:nvPr/>
        </p:nvSpPr>
        <p:spPr>
          <a:xfrm>
            <a:off x="5073650" y="3513832"/>
            <a:ext cx="793750" cy="539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FA8D8-6770-4881-92EB-3D959140C702}"/>
              </a:ext>
            </a:extLst>
          </p:cNvPr>
          <p:cNvSpPr txBox="1"/>
          <p:nvPr/>
        </p:nvSpPr>
        <p:spPr>
          <a:xfrm>
            <a:off x="4988719" y="3266556"/>
            <a:ext cx="963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생산유발계수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7763AB3-3739-45A7-BE70-69411D364534}"/>
              </a:ext>
            </a:extLst>
          </p:cNvPr>
          <p:cNvSpPr/>
          <p:nvPr/>
        </p:nvSpPr>
        <p:spPr>
          <a:xfrm>
            <a:off x="5067300" y="4275832"/>
            <a:ext cx="977900" cy="292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A6AE623-4B01-45AC-BDFE-8BE3B26A1CB4}"/>
              </a:ext>
            </a:extLst>
          </p:cNvPr>
          <p:cNvSpPr/>
          <p:nvPr/>
        </p:nvSpPr>
        <p:spPr>
          <a:xfrm>
            <a:off x="3644900" y="4789518"/>
            <a:ext cx="1060450" cy="292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9377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라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지역 내</a:t>
            </a:r>
            <a:r>
              <a:rPr lang="en-US" altLang="ko-KR" dirty="0">
                <a:solidFill>
                  <a:srgbClr val="0000FF"/>
                </a:solidFill>
              </a:rPr>
              <a:t>·</a:t>
            </a:r>
            <a:r>
              <a:rPr lang="ko-KR" altLang="en-US" dirty="0">
                <a:solidFill>
                  <a:srgbClr val="0000FF"/>
                </a:solidFill>
              </a:rPr>
              <a:t>외 파급효과 승수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지역경제 파급효과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지역경제 파급효과 분석을 위한 유발계수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3C00A0F-C8A7-419E-9BA8-BA7BBF65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특정 지역에 수요가 발생할 경우 지역산업의 생산활동은 해당 지역의 산업은 물론 이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출입을 통하여 다른 지역산업의 생산활동을 유발하게 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전체적인 유발효과 중 해당 지역 내 산업에 미치는 영향인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내 파급효과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와 해당 지역을 제외한 기타 지역에 미치는 효과인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외 파급효과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로 구분할 수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 간 산업연관모형에서 지역 내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외의 파급효과의 구분은 생산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부가가치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고용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취업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등 모든 부문의 유발계수로부터 구할 수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예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지역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(L, M), 3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개 산업의 생산유발계수 행렬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ko-KR" alt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영향을 받는 지역 첨자</a:t>
            </a:r>
            <a:r>
              <a:rPr lang="en-US" altLang="ko-KR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영향을 주는 지역 첨자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5883F0C-AEBA-4AAC-B8D5-0F549C09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4116085"/>
            <a:ext cx="3162300" cy="274191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B129FA1-FB27-4EF8-AFE4-067DD477E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77" y="4585001"/>
            <a:ext cx="4419410" cy="28917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AA62929-4352-4EE3-AAF9-35C25BDC4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772" y="5132243"/>
            <a:ext cx="4463415" cy="295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D808FC-7675-41D0-9AFE-679BA9CC2D95}"/>
              </a:ext>
            </a:extLst>
          </p:cNvPr>
          <p:cNvSpPr txBox="1"/>
          <p:nvPr/>
        </p:nvSpPr>
        <p:spPr>
          <a:xfrm>
            <a:off x="2603722" y="3883276"/>
            <a:ext cx="52575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ko-KR" sz="1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ML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: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i="1" dirty="0">
                <a:solidFill>
                  <a:srgbClr val="FF0000"/>
                </a:solidFill>
              </a:rPr>
              <a:t>L </a:t>
            </a:r>
            <a:r>
              <a:rPr lang="ko-KR" altLang="en-US" sz="1000" dirty="0">
                <a:solidFill>
                  <a:srgbClr val="FF0000"/>
                </a:solidFill>
              </a:rPr>
              <a:t>지역 산업에 최종수요가 </a:t>
            </a:r>
            <a:r>
              <a:rPr lang="en-US" altLang="ko-KR" sz="1000" dirty="0">
                <a:solidFill>
                  <a:srgbClr val="FF0000"/>
                </a:solidFill>
              </a:rPr>
              <a:t>1</a:t>
            </a:r>
            <a:r>
              <a:rPr lang="ko-KR" altLang="en-US" sz="1000" dirty="0">
                <a:solidFill>
                  <a:srgbClr val="FF0000"/>
                </a:solidFill>
              </a:rPr>
              <a:t>단위 증가했을 경우</a:t>
            </a:r>
            <a:r>
              <a:rPr lang="en-US" altLang="ko-KR" sz="1000" dirty="0">
                <a:solidFill>
                  <a:srgbClr val="FF0000"/>
                </a:solidFill>
              </a:rPr>
              <a:t>,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i="1" dirty="0">
                <a:solidFill>
                  <a:srgbClr val="FF0000"/>
                </a:solidFill>
              </a:rPr>
              <a:t>M </a:t>
            </a:r>
            <a:r>
              <a:rPr lang="ko-KR" altLang="en-US" sz="1000" dirty="0">
                <a:solidFill>
                  <a:srgbClr val="FF0000"/>
                </a:solidFill>
              </a:rPr>
              <a:t>지역 산업에 미치는 생산유발계수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D1BB0D-5726-470C-A883-49FB307F04E5}"/>
              </a:ext>
            </a:extLst>
          </p:cNvPr>
          <p:cNvSpPr txBox="1"/>
          <p:nvPr/>
        </p:nvSpPr>
        <p:spPr>
          <a:xfrm>
            <a:off x="4380772" y="4390113"/>
            <a:ext cx="23324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FF0000"/>
                </a:solidFill>
              </a:defRPr>
            </a:lvl1pPr>
          </a:lstStyle>
          <a:p>
            <a:r>
              <a:rPr lang="ko-KR" alt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ko-KR" sz="1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LL</a:t>
            </a:r>
            <a:r>
              <a:rPr lang="ko-KR" altLang="en-US" dirty="0"/>
              <a:t> 행렬 </a:t>
            </a:r>
            <a:r>
              <a:rPr lang="en-US" altLang="ko-KR" dirty="0"/>
              <a:t>(3×3) </a:t>
            </a:r>
            <a:r>
              <a:rPr lang="ko-KR" altLang="en-US" dirty="0"/>
              <a:t>각 열로 합한 벡터 </a:t>
            </a:r>
            <a:r>
              <a:rPr lang="en-US" altLang="ko-KR" dirty="0"/>
              <a:t>(1×3)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3DBA79-6DC8-4597-B5D5-BA86200E6388}"/>
              </a:ext>
            </a:extLst>
          </p:cNvPr>
          <p:cNvSpPr txBox="1"/>
          <p:nvPr/>
        </p:nvSpPr>
        <p:spPr>
          <a:xfrm>
            <a:off x="4380772" y="4945957"/>
            <a:ext cx="23324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FF0000"/>
                </a:solidFill>
              </a:defRPr>
            </a:lvl1pPr>
          </a:lstStyle>
          <a:p>
            <a:r>
              <a:rPr lang="ko-KR" alt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ko-KR" sz="1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ML</a:t>
            </a:r>
            <a:r>
              <a:rPr lang="ko-KR" altLang="en-US" dirty="0"/>
              <a:t> 행렬 </a:t>
            </a:r>
            <a:r>
              <a:rPr lang="en-US" altLang="ko-KR" dirty="0"/>
              <a:t>(3×3) </a:t>
            </a:r>
            <a:r>
              <a:rPr lang="ko-KR" altLang="en-US" dirty="0"/>
              <a:t>각 열로 합한 벡터 </a:t>
            </a:r>
            <a:r>
              <a:rPr lang="en-US" altLang="ko-KR" dirty="0"/>
              <a:t>(1×3)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11773-796C-4C41-9D9D-EC1F9A1AFED3}"/>
              </a:ext>
            </a:extLst>
          </p:cNvPr>
          <p:cNvSpPr txBox="1"/>
          <p:nvPr/>
        </p:nvSpPr>
        <p:spPr>
          <a:xfrm>
            <a:off x="6612479" y="4390113"/>
            <a:ext cx="23324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FF0000"/>
                </a:solidFill>
              </a:defRPr>
            </a:lvl1pPr>
          </a:lstStyle>
          <a:p>
            <a:r>
              <a:rPr lang="ko-KR" alt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ko-KR" sz="1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MM</a:t>
            </a:r>
            <a:r>
              <a:rPr lang="ko-KR" altLang="en-US" dirty="0"/>
              <a:t> 행렬 </a:t>
            </a:r>
            <a:r>
              <a:rPr lang="en-US" altLang="ko-KR" dirty="0"/>
              <a:t>(3×3) </a:t>
            </a:r>
            <a:r>
              <a:rPr lang="ko-KR" altLang="en-US" dirty="0"/>
              <a:t>각 열로 합한 벡터 </a:t>
            </a:r>
            <a:r>
              <a:rPr lang="en-US" altLang="ko-KR" dirty="0"/>
              <a:t>(1×3)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7FBF9B-B8D6-4E7A-9A4A-A92873B9CB55}"/>
              </a:ext>
            </a:extLst>
          </p:cNvPr>
          <p:cNvSpPr txBox="1"/>
          <p:nvPr/>
        </p:nvSpPr>
        <p:spPr>
          <a:xfrm>
            <a:off x="6612479" y="4945957"/>
            <a:ext cx="23324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FF0000"/>
                </a:solidFill>
              </a:defRPr>
            </a:lvl1pPr>
          </a:lstStyle>
          <a:p>
            <a:r>
              <a:rPr lang="ko-KR" alt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ko-KR" sz="1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LM</a:t>
            </a:r>
            <a:r>
              <a:rPr lang="ko-KR" altLang="en-US" dirty="0"/>
              <a:t> 행렬 </a:t>
            </a:r>
            <a:r>
              <a:rPr lang="en-US" altLang="ko-KR" dirty="0"/>
              <a:t>(3×3) </a:t>
            </a:r>
            <a:r>
              <a:rPr lang="ko-KR" altLang="en-US" dirty="0"/>
              <a:t>각 열로 합한 벡터 </a:t>
            </a:r>
            <a:r>
              <a:rPr lang="en-US" altLang="ko-KR" dirty="0"/>
              <a:t>(1×3)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DD01642-39EE-44D1-94C5-27270F38E31F}"/>
              </a:ext>
            </a:extLst>
          </p:cNvPr>
          <p:cNvSpPr/>
          <p:nvPr/>
        </p:nvSpPr>
        <p:spPr>
          <a:xfrm>
            <a:off x="1327150" y="5054600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FB1A0A9-D733-45A4-80D2-2A06402E3334}"/>
              </a:ext>
            </a:extLst>
          </p:cNvPr>
          <p:cNvCxnSpPr>
            <a:cxnSpLocks/>
          </p:cNvCxnSpPr>
          <p:nvPr/>
        </p:nvCxnSpPr>
        <p:spPr>
          <a:xfrm flipV="1">
            <a:off x="1733550" y="4737100"/>
            <a:ext cx="3295650" cy="3175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AF61B2-81F1-426B-B4B8-BA77E0059185}"/>
              </a:ext>
            </a:extLst>
          </p:cNvPr>
          <p:cNvSpPr txBox="1"/>
          <p:nvPr/>
        </p:nvSpPr>
        <p:spPr>
          <a:xfrm>
            <a:off x="1378676" y="5116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311917-C3A1-403F-97A6-7104E0A3538F}"/>
              </a:ext>
            </a:extLst>
          </p:cNvPr>
          <p:cNvSpPr txBox="1"/>
          <p:nvPr/>
        </p:nvSpPr>
        <p:spPr>
          <a:xfrm>
            <a:off x="1378676" y="5427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7D0A672-A7B5-47D8-8F14-4500D2B2A69F}"/>
              </a:ext>
            </a:extLst>
          </p:cNvPr>
          <p:cNvSpPr/>
          <p:nvPr/>
        </p:nvSpPr>
        <p:spPr>
          <a:xfrm>
            <a:off x="1327150" y="5981523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F264B-FCE4-4CE5-BF12-576E749C51E4}"/>
              </a:ext>
            </a:extLst>
          </p:cNvPr>
          <p:cNvSpPr txBox="1"/>
          <p:nvPr/>
        </p:nvSpPr>
        <p:spPr>
          <a:xfrm>
            <a:off x="1378676" y="60388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02C532-50E9-41C9-AB39-46457D9A3744}"/>
              </a:ext>
            </a:extLst>
          </p:cNvPr>
          <p:cNvSpPr txBox="1"/>
          <p:nvPr/>
        </p:nvSpPr>
        <p:spPr>
          <a:xfrm>
            <a:off x="1378676" y="63499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82DE3DE-4AD6-4D1E-ADD8-0A3DF3DB349A}"/>
              </a:ext>
            </a:extLst>
          </p:cNvPr>
          <p:cNvSpPr/>
          <p:nvPr/>
        </p:nvSpPr>
        <p:spPr>
          <a:xfrm>
            <a:off x="1758133" y="5054600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EDB91E-E820-448A-9D0D-CA4249EF1279}"/>
              </a:ext>
            </a:extLst>
          </p:cNvPr>
          <p:cNvSpPr txBox="1"/>
          <p:nvPr/>
        </p:nvSpPr>
        <p:spPr>
          <a:xfrm>
            <a:off x="1809659" y="5116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B9BAE4-1B58-4EA0-9DCB-45756F25BEAA}"/>
              </a:ext>
            </a:extLst>
          </p:cNvPr>
          <p:cNvSpPr txBox="1"/>
          <p:nvPr/>
        </p:nvSpPr>
        <p:spPr>
          <a:xfrm>
            <a:off x="1809659" y="5427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90ABC74-769F-43B0-82E3-C795300439CD}"/>
              </a:ext>
            </a:extLst>
          </p:cNvPr>
          <p:cNvSpPr/>
          <p:nvPr/>
        </p:nvSpPr>
        <p:spPr>
          <a:xfrm>
            <a:off x="1758133" y="5981523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687E9D-D601-47F6-904E-A92072AFE25B}"/>
              </a:ext>
            </a:extLst>
          </p:cNvPr>
          <p:cNvSpPr txBox="1"/>
          <p:nvPr/>
        </p:nvSpPr>
        <p:spPr>
          <a:xfrm>
            <a:off x="1809659" y="60388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8D68B5-0D09-42D0-874A-E8CF33B78E39}"/>
              </a:ext>
            </a:extLst>
          </p:cNvPr>
          <p:cNvSpPr txBox="1"/>
          <p:nvPr/>
        </p:nvSpPr>
        <p:spPr>
          <a:xfrm>
            <a:off x="1809659" y="63499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860F467-FBCF-4296-A27C-B51A57DCAFA3}"/>
              </a:ext>
            </a:extLst>
          </p:cNvPr>
          <p:cNvSpPr/>
          <p:nvPr/>
        </p:nvSpPr>
        <p:spPr>
          <a:xfrm>
            <a:off x="2191361" y="5054600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B5739-9F43-4022-A625-5A6E062A6F30}"/>
              </a:ext>
            </a:extLst>
          </p:cNvPr>
          <p:cNvSpPr txBox="1"/>
          <p:nvPr/>
        </p:nvSpPr>
        <p:spPr>
          <a:xfrm>
            <a:off x="2242887" y="5116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74CBF9-B972-4095-A67A-CCF6BE05426D}"/>
              </a:ext>
            </a:extLst>
          </p:cNvPr>
          <p:cNvSpPr txBox="1"/>
          <p:nvPr/>
        </p:nvSpPr>
        <p:spPr>
          <a:xfrm>
            <a:off x="2242887" y="5427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50C4397-121A-4243-BAF6-B7D08B028705}"/>
              </a:ext>
            </a:extLst>
          </p:cNvPr>
          <p:cNvSpPr/>
          <p:nvPr/>
        </p:nvSpPr>
        <p:spPr>
          <a:xfrm>
            <a:off x="2191361" y="5981523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113291-361A-40CD-BD6B-0E09D16B3E70}"/>
              </a:ext>
            </a:extLst>
          </p:cNvPr>
          <p:cNvSpPr txBox="1"/>
          <p:nvPr/>
        </p:nvSpPr>
        <p:spPr>
          <a:xfrm>
            <a:off x="2242887" y="60388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6B571E-63E8-41B7-BC1D-75FDC3D9B8B2}"/>
              </a:ext>
            </a:extLst>
          </p:cNvPr>
          <p:cNvSpPr txBox="1"/>
          <p:nvPr/>
        </p:nvSpPr>
        <p:spPr>
          <a:xfrm>
            <a:off x="2242887" y="63499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4652CD77-5124-4B53-A8F7-775BB62C3746}"/>
              </a:ext>
            </a:extLst>
          </p:cNvPr>
          <p:cNvSpPr/>
          <p:nvPr/>
        </p:nvSpPr>
        <p:spPr>
          <a:xfrm>
            <a:off x="2832747" y="5054600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8A085C-F3BA-4498-932F-54508F6795E6}"/>
              </a:ext>
            </a:extLst>
          </p:cNvPr>
          <p:cNvSpPr txBox="1"/>
          <p:nvPr/>
        </p:nvSpPr>
        <p:spPr>
          <a:xfrm>
            <a:off x="2884273" y="5116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8A4F30-017A-4265-8A68-94E935ED32C7}"/>
              </a:ext>
            </a:extLst>
          </p:cNvPr>
          <p:cNvSpPr txBox="1"/>
          <p:nvPr/>
        </p:nvSpPr>
        <p:spPr>
          <a:xfrm>
            <a:off x="2884273" y="5427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2387350-00DB-47FC-81CC-366B557C2E95}"/>
              </a:ext>
            </a:extLst>
          </p:cNvPr>
          <p:cNvSpPr/>
          <p:nvPr/>
        </p:nvSpPr>
        <p:spPr>
          <a:xfrm>
            <a:off x="2832747" y="5981523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8C2AE1-9FB0-4045-9B6C-C4DA086E146F}"/>
              </a:ext>
            </a:extLst>
          </p:cNvPr>
          <p:cNvSpPr txBox="1"/>
          <p:nvPr/>
        </p:nvSpPr>
        <p:spPr>
          <a:xfrm>
            <a:off x="2884273" y="60388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7EF68F-CC56-41CE-9D13-3DD9789AB9E7}"/>
              </a:ext>
            </a:extLst>
          </p:cNvPr>
          <p:cNvSpPr txBox="1"/>
          <p:nvPr/>
        </p:nvSpPr>
        <p:spPr>
          <a:xfrm>
            <a:off x="2884273" y="63499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1557D096-06DE-4324-BC06-7B3F6A152657}"/>
              </a:ext>
            </a:extLst>
          </p:cNvPr>
          <p:cNvSpPr/>
          <p:nvPr/>
        </p:nvSpPr>
        <p:spPr>
          <a:xfrm>
            <a:off x="3263730" y="5054600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C9235E-1D13-4089-B926-438CC57D8BEB}"/>
              </a:ext>
            </a:extLst>
          </p:cNvPr>
          <p:cNvSpPr txBox="1"/>
          <p:nvPr/>
        </p:nvSpPr>
        <p:spPr>
          <a:xfrm>
            <a:off x="3315256" y="5116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1F3DBE-E043-49E4-8207-16275EB9AE1D}"/>
              </a:ext>
            </a:extLst>
          </p:cNvPr>
          <p:cNvSpPr txBox="1"/>
          <p:nvPr/>
        </p:nvSpPr>
        <p:spPr>
          <a:xfrm>
            <a:off x="3315256" y="5427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D171AC9-E032-4AD2-96D3-D781F928464F}"/>
              </a:ext>
            </a:extLst>
          </p:cNvPr>
          <p:cNvSpPr/>
          <p:nvPr/>
        </p:nvSpPr>
        <p:spPr>
          <a:xfrm>
            <a:off x="3263730" y="5981523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7457253-83E6-40E5-B00F-697387093FCB}"/>
              </a:ext>
            </a:extLst>
          </p:cNvPr>
          <p:cNvSpPr txBox="1"/>
          <p:nvPr/>
        </p:nvSpPr>
        <p:spPr>
          <a:xfrm>
            <a:off x="3315256" y="60388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05B292-CE47-410A-89EF-257F814F90ED}"/>
              </a:ext>
            </a:extLst>
          </p:cNvPr>
          <p:cNvSpPr txBox="1"/>
          <p:nvPr/>
        </p:nvSpPr>
        <p:spPr>
          <a:xfrm>
            <a:off x="3315256" y="63499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DAD56DEA-A6D1-4D92-8AEB-746BCF9CE965}"/>
              </a:ext>
            </a:extLst>
          </p:cNvPr>
          <p:cNvSpPr/>
          <p:nvPr/>
        </p:nvSpPr>
        <p:spPr>
          <a:xfrm>
            <a:off x="3696958" y="5054600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45571A-00D9-4FF9-9646-473A496EA0A2}"/>
              </a:ext>
            </a:extLst>
          </p:cNvPr>
          <p:cNvSpPr txBox="1"/>
          <p:nvPr/>
        </p:nvSpPr>
        <p:spPr>
          <a:xfrm>
            <a:off x="3748484" y="5116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ADD0DC-82FA-4B27-BFCF-928578478C31}"/>
              </a:ext>
            </a:extLst>
          </p:cNvPr>
          <p:cNvSpPr txBox="1"/>
          <p:nvPr/>
        </p:nvSpPr>
        <p:spPr>
          <a:xfrm>
            <a:off x="3748484" y="5427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553305B-9991-42C8-B87E-5011334FBF95}"/>
              </a:ext>
            </a:extLst>
          </p:cNvPr>
          <p:cNvSpPr/>
          <p:nvPr/>
        </p:nvSpPr>
        <p:spPr>
          <a:xfrm>
            <a:off x="3696958" y="5981523"/>
            <a:ext cx="406400" cy="82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71E078-FA10-4938-93BE-3DD4ED5C731B}"/>
              </a:ext>
            </a:extLst>
          </p:cNvPr>
          <p:cNvSpPr txBox="1"/>
          <p:nvPr/>
        </p:nvSpPr>
        <p:spPr>
          <a:xfrm>
            <a:off x="3748484" y="60388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BEF0C0-E41A-4E16-95EE-B8004B999CBD}"/>
              </a:ext>
            </a:extLst>
          </p:cNvPr>
          <p:cNvSpPr txBox="1"/>
          <p:nvPr/>
        </p:nvSpPr>
        <p:spPr>
          <a:xfrm>
            <a:off x="3748484" y="63499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8F12EE-1B5A-458B-BA70-348F53A67892}"/>
              </a:ext>
            </a:extLst>
          </p:cNvPr>
          <p:cNvSpPr txBox="1"/>
          <p:nvPr/>
        </p:nvSpPr>
        <p:spPr>
          <a:xfrm>
            <a:off x="4380772" y="5495195"/>
            <a:ext cx="38170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FF0000"/>
                </a:solidFill>
              </a:defRPr>
            </a:lvl1pPr>
          </a:lstStyle>
          <a:p>
            <a:r>
              <a:rPr lang="en-US" altLang="ko-KR" dirty="0"/>
              <a:t>L</a:t>
            </a:r>
            <a:r>
              <a:rPr lang="ko-KR" altLang="en-US" dirty="0"/>
              <a:t>지역 최종재에 대한 수요 증가로 인한 전체 생산유발효과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E357C0-1C06-429C-8366-0C573CEBDE20}"/>
              </a:ext>
            </a:extLst>
          </p:cNvPr>
          <p:cNvSpPr txBox="1"/>
          <p:nvPr/>
        </p:nvSpPr>
        <p:spPr>
          <a:xfrm>
            <a:off x="4380772" y="5966573"/>
            <a:ext cx="38170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FF0000"/>
                </a:solidFill>
              </a:defRPr>
            </a:lvl1pPr>
          </a:lstStyle>
          <a:p>
            <a:r>
              <a:rPr lang="en-US" altLang="ko-KR" dirty="0"/>
              <a:t>M</a:t>
            </a:r>
            <a:r>
              <a:rPr lang="ko-KR" altLang="en-US" dirty="0"/>
              <a:t>지역 최종재에 대한 수요 증가로 인한 전체 생산유발효과</a:t>
            </a: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F482C013-426F-47A6-AC3E-A6536E58E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36" y="5739196"/>
            <a:ext cx="3061526" cy="270320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D38B8EF3-BE45-4A87-95B0-5A051D175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252" y="6218049"/>
            <a:ext cx="3067812" cy="276606"/>
          </a:xfrm>
          <a:prstGeom prst="rect">
            <a:avLst/>
          </a:prstGeom>
        </p:spPr>
      </p:pic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3DD6E6A6-3E60-4E9C-ADC6-C6D485656DAB}"/>
              </a:ext>
            </a:extLst>
          </p:cNvPr>
          <p:cNvCxnSpPr/>
          <p:nvPr/>
        </p:nvCxnSpPr>
        <p:spPr>
          <a:xfrm>
            <a:off x="5289550" y="5384800"/>
            <a:ext cx="844550" cy="3683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868F6931-501E-416A-9288-9FD5ACEC32B8}"/>
              </a:ext>
            </a:extLst>
          </p:cNvPr>
          <p:cNvCxnSpPr/>
          <p:nvPr/>
        </p:nvCxnSpPr>
        <p:spPr>
          <a:xfrm>
            <a:off x="5340350" y="4819650"/>
            <a:ext cx="889000" cy="9271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B8739B8-94F5-4F07-885D-E0B1D5916D67}"/>
              </a:ext>
            </a:extLst>
          </p:cNvPr>
          <p:cNvSpPr txBox="1"/>
          <p:nvPr/>
        </p:nvSpPr>
        <p:spPr>
          <a:xfrm>
            <a:off x="5644057" y="5261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+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D19E8BD-FD07-49E8-A400-A66AA25FA1C4}"/>
              </a:ext>
            </a:extLst>
          </p:cNvPr>
          <p:cNvSpPr txBox="1"/>
          <p:nvPr/>
        </p:nvSpPr>
        <p:spPr>
          <a:xfrm>
            <a:off x="2603722" y="3710274"/>
            <a:ext cx="50887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ko-KR" sz="1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LL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: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i="1" dirty="0">
                <a:solidFill>
                  <a:srgbClr val="FF0000"/>
                </a:solidFill>
              </a:rPr>
              <a:t>L </a:t>
            </a:r>
            <a:r>
              <a:rPr lang="ko-KR" altLang="en-US" sz="1000" dirty="0">
                <a:solidFill>
                  <a:srgbClr val="FF0000"/>
                </a:solidFill>
              </a:rPr>
              <a:t>지역 산업에 최종수요가 </a:t>
            </a:r>
            <a:r>
              <a:rPr lang="en-US" altLang="ko-KR" sz="1000" dirty="0">
                <a:solidFill>
                  <a:srgbClr val="FF0000"/>
                </a:solidFill>
              </a:rPr>
              <a:t>1</a:t>
            </a:r>
            <a:r>
              <a:rPr lang="ko-KR" altLang="en-US" sz="1000" dirty="0">
                <a:solidFill>
                  <a:srgbClr val="FF0000"/>
                </a:solidFill>
              </a:rPr>
              <a:t>단위 증가했을 경우</a:t>
            </a:r>
            <a:r>
              <a:rPr lang="en-US" altLang="ko-KR" sz="1000" dirty="0">
                <a:solidFill>
                  <a:srgbClr val="FF0000"/>
                </a:solidFill>
              </a:rPr>
              <a:t>,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i="1" dirty="0">
                <a:solidFill>
                  <a:srgbClr val="FF0000"/>
                </a:solidFill>
              </a:rPr>
              <a:t>L </a:t>
            </a:r>
            <a:r>
              <a:rPr lang="ko-KR" altLang="en-US" sz="1000" dirty="0">
                <a:solidFill>
                  <a:srgbClr val="FF0000"/>
                </a:solidFill>
              </a:rPr>
              <a:t>지역 산업에 미치는 생산유발계수</a:t>
            </a:r>
          </a:p>
        </p:txBody>
      </p:sp>
    </p:spTree>
    <p:extLst>
      <p:ext uri="{BB962C8B-B14F-4D97-AF65-F5344CB8AC3E}">
        <p14:creationId xmlns:p14="http://schemas.microsoft.com/office/powerpoint/2010/main" val="425891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w="lg" len="lg"/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3530</TotalTime>
  <Words>9361</Words>
  <Application>Microsoft Office PowerPoint</Application>
  <PresentationFormat>A4 용지(210x297mm)</PresentationFormat>
  <Paragraphs>1055</Paragraphs>
  <Slides>118</Slides>
  <Notes>53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118</vt:i4>
      </vt:variant>
    </vt:vector>
  </HeadingPairs>
  <TitlesOfParts>
    <vt:vector size="128" baseType="lpstr">
      <vt:lpstr>H2kanB</vt:lpstr>
      <vt:lpstr>Haansoft Batang</vt:lpstr>
      <vt:lpstr>TimesNewRomanPS-ItalicMT</vt:lpstr>
      <vt:lpstr>맑은 고딕</vt:lpstr>
      <vt:lpstr>Arial</vt:lpstr>
      <vt:lpstr>Calibri</vt:lpstr>
      <vt:lpstr>Cambria Math</vt:lpstr>
      <vt:lpstr>Symbol</vt:lpstr>
      <vt:lpstr>Wingdings</vt:lpstr>
      <vt:lpstr>Office 테마</vt:lpstr>
      <vt:lpstr>제Ⅳ장. </vt:lpstr>
      <vt:lpstr>PowerPoint 프레젠테이션</vt:lpstr>
      <vt:lpstr>제1절 정책적 분석 체계</vt:lpstr>
      <vt:lpstr>제1절 정책적 분석 체계</vt:lpstr>
      <vt:lpstr>1. 지역균형발전</vt:lpstr>
      <vt:lpstr>가. 지역낙후도</vt:lpstr>
      <vt:lpstr>가. 지역낙후도</vt:lpstr>
      <vt:lpstr>가. 지역낙후도</vt:lpstr>
      <vt:lpstr>가. 지역낙후도</vt:lpstr>
      <vt:lpstr>가. 지역낙후도</vt:lpstr>
      <vt:lpstr>PowerPoint 프레젠테이션</vt:lpstr>
      <vt:lpstr>가. 지역낙후도</vt:lpstr>
      <vt:lpstr>가. 지역낙후도</vt:lpstr>
      <vt:lpstr>가. 지역낙후도</vt:lpstr>
      <vt:lpstr>가. 지역낙후도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나. 지역경제 파급효과</vt:lpstr>
      <vt:lpstr>나. 지역경제 파급효과</vt:lpstr>
      <vt:lpstr>나. 지역경제 파급효과</vt:lpstr>
      <vt:lpstr>나. 지역경제 파급효과</vt:lpstr>
      <vt:lpstr>나. 지역경제 파급효과</vt:lpstr>
      <vt:lpstr>PowerPoint 프레젠테이션</vt:lpstr>
      <vt:lpstr>PowerPoint 프레젠테이션</vt:lpstr>
      <vt:lpstr>나. 지역경제 파급효과</vt:lpstr>
      <vt:lpstr>나. 지역경제 파급효과</vt:lpstr>
      <vt:lpstr>나. 지역경제 파급효과</vt:lpstr>
      <vt:lpstr>PowerPoint 프레젠테이션</vt:lpstr>
      <vt:lpstr>PowerPoint 프레젠테이션</vt:lpstr>
      <vt:lpstr>나. 지역경제 파급효과</vt:lpstr>
      <vt:lpstr>나. 지역경제 파급효과</vt:lpstr>
      <vt:lpstr>나. 지역경제 파급효과</vt:lpstr>
      <vt:lpstr>나. 지역경제 파급효과</vt:lpstr>
      <vt:lpstr>나. 지역경제 파급효과</vt:lpstr>
      <vt:lpstr>나. 지역경제 파급효과</vt:lpstr>
      <vt:lpstr>나. 지역경제 파급효과</vt:lpstr>
      <vt:lpstr>나. 지역경제 파급효과</vt:lpstr>
      <vt:lpstr>가. 관련 계획 및 정책 방향과의 일치성</vt:lpstr>
      <vt:lpstr>나. 사업추진 의지 및 선호도</vt:lpstr>
      <vt:lpstr>다. 사업의 준비 정도</vt:lpstr>
      <vt:lpstr>가. 재원조달 가능성</vt:lpstr>
      <vt:lpstr>나. 환경성</vt:lpstr>
      <vt:lpstr>4. 사업특수 평가항목</vt:lpstr>
      <vt:lpstr>제Ⅵ장. </vt:lpstr>
      <vt:lpstr>PowerPoint 프레젠테이션</vt:lpstr>
      <vt:lpstr>제1절 정책적 분석 체계</vt:lpstr>
      <vt:lpstr>제1절 정책적 분석 체계</vt:lpstr>
      <vt:lpstr>가. 정책 일치성 등 내부여건</vt:lpstr>
      <vt:lpstr>가. 정책 일치성 등 내부여건</vt:lpstr>
      <vt:lpstr>나. 지역주민의 태도 등 외부여건</vt:lpstr>
      <vt:lpstr>예비타당성조사 수행 총괄지침 (2019년 5월 1일 시행) 제59조</vt:lpstr>
      <vt:lpstr>예비타당성조사 수행 총괄지침 (2019년 5월 1일 시행) 제59조</vt:lpstr>
      <vt:lpstr>가. 일자리 효과</vt:lpstr>
      <vt:lpstr>가. 일자리 효과</vt:lpstr>
      <vt:lpstr>나. 생활여건 영향</vt:lpstr>
      <vt:lpstr>나. 생활여건 영향</vt:lpstr>
      <vt:lpstr>다. 환경성 평가</vt:lpstr>
      <vt:lpstr>라. 안전성 평가</vt:lpstr>
      <vt:lpstr>라. 안전성 평가</vt:lpstr>
      <vt:lpstr>3. 특수평가 항목</vt:lpstr>
      <vt:lpstr>제Ⅶ장. </vt:lpstr>
      <vt:lpstr>PowerPoint 프레젠테이션</vt:lpstr>
      <vt:lpstr>제1절 분석 체계</vt:lpstr>
      <vt:lpstr>1. 지역낙후도지수 산정 방법</vt:lpstr>
      <vt:lpstr>PowerPoint 프레젠테이션</vt:lpstr>
      <vt:lpstr>PowerPoint 프레젠테이션</vt:lpstr>
      <vt:lpstr>PowerPoint 프레젠테이션</vt:lpstr>
      <vt:lpstr>1. 지역낙후도지수 산정 방법</vt:lpstr>
      <vt:lpstr>1. 지역낙후도지수 산정 방법</vt:lpstr>
      <vt:lpstr>1. 지역낙후도지수 산정 방법</vt:lpstr>
      <vt:lpstr>2. 지역낙후도지수 산정 결과</vt:lpstr>
      <vt:lpstr>PowerPoint 프레젠테이션</vt:lpstr>
      <vt:lpstr>PowerPoint 프레젠테이션</vt:lpstr>
      <vt:lpstr>PowerPoint 프레젠테이션</vt:lpstr>
      <vt:lpstr>PowerPoint 프레젠테이션</vt:lpstr>
      <vt:lpstr>2. 지역낙후도지수 산정 결과</vt:lpstr>
      <vt:lpstr>제3절 지역경제 파급효과</vt:lpstr>
      <vt:lpstr>1. 작성 현황</vt:lpstr>
      <vt:lpstr>2. 작성 기준</vt:lpstr>
      <vt:lpstr>3. 지역산업연관표의 기본구조</vt:lpstr>
      <vt:lpstr>3. 지역산업연관표의 기본구조</vt:lpstr>
      <vt:lpstr>3. 지역산업연관표의 기본구조</vt:lpstr>
      <vt:lpstr>3. 지역산업연관표의 기본구조</vt:lpstr>
      <vt:lpstr>3. 지역산업연관표의 기본구조</vt:lpstr>
      <vt:lpstr>3. 지역산업연관표의 기본구조</vt:lpstr>
      <vt:lpstr>4. 건설 등 세분류 부문별 분석방법</vt:lpstr>
      <vt:lpstr>PowerPoint 프레젠테이션</vt:lpstr>
      <vt:lpstr>4. 건설 등 세분류 부문별 분석방법</vt:lpstr>
      <vt:lpstr>4. 건설 등 세분류 부문별 분석방법</vt:lpstr>
      <vt:lpstr>4. 건설 등 세분류 부문별 분석방법</vt:lpstr>
      <vt:lpstr>5. 지역경제 파급효과 분석을 위한 유발계수</vt:lpstr>
      <vt:lpstr>가. 생산 유발효과</vt:lpstr>
      <vt:lpstr>가. 생산 유발효과</vt:lpstr>
      <vt:lpstr>나. 부가가치 유발효과</vt:lpstr>
      <vt:lpstr>다. 고용(취업) 유발효과</vt:lpstr>
      <vt:lpstr>라. 지역 내·외 파급효과 승수</vt:lpstr>
      <vt:lpstr>마. 지역경제 파급효과 분석 결과</vt:lpstr>
      <vt:lpstr>마. 지역경제 파급효과 분석 결과</vt:lpstr>
      <vt:lpstr>마. 지역경제 파급효과 분석 결과</vt:lpstr>
      <vt:lpstr>6. 분석모형의 한계 및 해석상 유의점</vt:lpstr>
      <vt:lpstr>제ⅩⅢ장. </vt:lpstr>
      <vt:lpstr>PowerPoint 프레젠테이션</vt:lpstr>
      <vt:lpstr>제1절 고용효과 분석 도입의 배경</vt:lpstr>
      <vt:lpstr>제2절 예비타당성조사의 고용효과 분석 방법</vt:lpstr>
      <vt:lpstr>1. 고용유발효과</vt:lpstr>
      <vt:lpstr>1. 고용유발효과</vt:lpstr>
      <vt:lpstr>1. 고용유발효과</vt:lpstr>
      <vt:lpstr>2. 고용의 질 개선효과</vt:lpstr>
      <vt:lpstr>PowerPoint 프레젠테이션</vt:lpstr>
      <vt:lpstr>2. 고용의 질 개선효과</vt:lpstr>
      <vt:lpstr>2. 고용의 질 개선효과</vt:lpstr>
      <vt:lpstr>2. 고용의 질 개선효과</vt:lpstr>
      <vt:lpstr>2. 고용의 질 개선효과</vt:lpstr>
      <vt:lpstr>2. 고용의 질 개선효과</vt:lpstr>
      <vt:lpstr>2. 고용의 질 개선효과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277</cp:revision>
  <dcterms:created xsi:type="dcterms:W3CDTF">2018-12-10T05:23:33Z</dcterms:created>
  <dcterms:modified xsi:type="dcterms:W3CDTF">2022-04-13T00:28:46Z</dcterms:modified>
</cp:coreProperties>
</file>