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35"/>
  </p:notesMasterIdLst>
  <p:sldIdLst>
    <p:sldId id="256" r:id="rId2"/>
    <p:sldId id="276" r:id="rId3"/>
    <p:sldId id="278" r:id="rId4"/>
    <p:sldId id="279" r:id="rId5"/>
    <p:sldId id="280" r:id="rId6"/>
    <p:sldId id="281" r:id="rId7"/>
    <p:sldId id="282" r:id="rId8"/>
    <p:sldId id="299" r:id="rId9"/>
    <p:sldId id="283" r:id="rId10"/>
    <p:sldId id="284" r:id="rId11"/>
    <p:sldId id="285" r:id="rId12"/>
    <p:sldId id="300" r:id="rId13"/>
    <p:sldId id="286" r:id="rId14"/>
    <p:sldId id="287" r:id="rId15"/>
    <p:sldId id="288" r:id="rId16"/>
    <p:sldId id="301" r:id="rId17"/>
    <p:sldId id="289" r:id="rId18"/>
    <p:sldId id="290" r:id="rId19"/>
    <p:sldId id="307" r:id="rId20"/>
    <p:sldId id="309" r:id="rId21"/>
    <p:sldId id="308" r:id="rId22"/>
    <p:sldId id="291" r:id="rId23"/>
    <p:sldId id="292" r:id="rId24"/>
    <p:sldId id="293" r:id="rId25"/>
    <p:sldId id="294" r:id="rId26"/>
    <p:sldId id="302" r:id="rId27"/>
    <p:sldId id="295" r:id="rId28"/>
    <p:sldId id="296" r:id="rId29"/>
    <p:sldId id="303" r:id="rId30"/>
    <p:sldId id="297" r:id="rId31"/>
    <p:sldId id="298" r:id="rId32"/>
    <p:sldId id="304" r:id="rId33"/>
    <p:sldId id="306" r:id="rId3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DE3ACE-76DF-44A9-8B67-85E682DAF2B5}" v="84" dt="2020-11-30T08:44:45.946"/>
    <p1510:client id="{B301C8FF-369A-4E5E-89F4-B55C1F60054C}" v="1" dt="2020-11-30T09:26:04.0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77" autoAdjust="0"/>
    <p:restoredTop sz="95740" autoAdjust="0"/>
  </p:normalViewPr>
  <p:slideViewPr>
    <p:cSldViewPr snapToGrid="0">
      <p:cViewPr varScale="1">
        <p:scale>
          <a:sx n="154" d="100"/>
          <a:sy n="154" d="100"/>
        </p:scale>
        <p:origin x="738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992FDE04-549A-4E2E-BCC1-A1798618E4AF}"/>
    <pc:docChg chg="undo redo custSel addSld delSld modSld">
      <pc:chgData name="정근채" userId="bf3f9740-ba12-4a95-bdcd-7a89d0b0b3a3" providerId="ADAL" clId="{992FDE04-549A-4E2E-BCC1-A1798618E4AF}" dt="2021-12-08T05:15:40.376" v="3976" actId="1076"/>
      <pc:docMkLst>
        <pc:docMk/>
      </pc:docMkLst>
      <pc:sldChg chg="modSp mod">
        <pc:chgData name="정근채" userId="bf3f9740-ba12-4a95-bdcd-7a89d0b0b3a3" providerId="ADAL" clId="{992FDE04-549A-4E2E-BCC1-A1798618E4AF}" dt="2021-11-29T08:33:53.042" v="5"/>
        <pc:sldMkLst>
          <pc:docMk/>
          <pc:sldMk cId="1210531712" sldId="256"/>
        </pc:sldMkLst>
        <pc:spChg chg="mod">
          <ac:chgData name="정근채" userId="bf3f9740-ba12-4a95-bdcd-7a89d0b0b3a3" providerId="ADAL" clId="{992FDE04-549A-4E2E-BCC1-A1798618E4AF}" dt="2021-11-29T08:33:46.649" v="2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992FDE04-549A-4E2E-BCC1-A1798618E4AF}" dt="2021-11-29T08:33:53.042" v="5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992FDE04-549A-4E2E-BCC1-A1798618E4AF}" dt="2021-11-29T08:34:36.420" v="20" actId="207"/>
        <pc:sldMkLst>
          <pc:docMk/>
          <pc:sldMk cId="2400768863" sldId="276"/>
        </pc:sldMkLst>
        <pc:spChg chg="mod">
          <ac:chgData name="정근채" userId="bf3f9740-ba12-4a95-bdcd-7a89d0b0b3a3" providerId="ADAL" clId="{992FDE04-549A-4E2E-BCC1-A1798618E4AF}" dt="2021-11-29T08:34:36.420" v="20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992FDE04-549A-4E2E-BCC1-A1798618E4AF}" dt="2021-11-29T08:40:33.984" v="200"/>
        <pc:sldMkLst>
          <pc:docMk/>
          <pc:sldMk cId="3405670891" sldId="278"/>
        </pc:sldMkLst>
        <pc:spChg chg="mod">
          <ac:chgData name="정근채" userId="bf3f9740-ba12-4a95-bdcd-7a89d0b0b3a3" providerId="ADAL" clId="{992FDE04-549A-4E2E-BCC1-A1798618E4AF}" dt="2021-11-29T08:34:21.661" v="17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1-29T08:40:33.984" v="200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1-29T08:34:13.590" v="14" actId="27636"/>
          <ac:spMkLst>
            <pc:docMk/>
            <pc:sldMk cId="3405670891" sldId="278"/>
            <ac:spMk id="5" creationId="{864FABE7-5D73-4BB8-8C5F-49D50641504A}"/>
          </ac:spMkLst>
        </pc:spChg>
      </pc:sldChg>
      <pc:sldChg chg="addSp modSp add mod">
        <pc:chgData name="정근채" userId="bf3f9740-ba12-4a95-bdcd-7a89d0b0b3a3" providerId="ADAL" clId="{992FDE04-549A-4E2E-BCC1-A1798618E4AF}" dt="2021-11-29T08:42:15.666" v="213" actId="1076"/>
        <pc:sldMkLst>
          <pc:docMk/>
          <pc:sldMk cId="2763856855" sldId="279"/>
        </pc:sldMkLst>
        <pc:spChg chg="mod">
          <ac:chgData name="정근채" userId="bf3f9740-ba12-4a95-bdcd-7a89d0b0b3a3" providerId="ADAL" clId="{992FDE04-549A-4E2E-BCC1-A1798618E4AF}" dt="2021-11-29T08:41:42.489" v="210" actId="207"/>
          <ac:spMkLst>
            <pc:docMk/>
            <pc:sldMk cId="2763856855" sldId="279"/>
            <ac:spMk id="3" creationId="{04DA367E-3D64-4210-90DC-180FE1F5BFCC}"/>
          </ac:spMkLst>
        </pc:spChg>
        <pc:picChg chg="add mod">
          <ac:chgData name="정근채" userId="bf3f9740-ba12-4a95-bdcd-7a89d0b0b3a3" providerId="ADAL" clId="{992FDE04-549A-4E2E-BCC1-A1798618E4AF}" dt="2021-11-29T08:42:15.666" v="213" actId="1076"/>
          <ac:picMkLst>
            <pc:docMk/>
            <pc:sldMk cId="2763856855" sldId="279"/>
            <ac:picMk id="7" creationId="{9F865A66-005C-4E8B-8F31-CA6F9E1E3187}"/>
          </ac:picMkLst>
        </pc:picChg>
      </pc:sldChg>
      <pc:sldChg chg="modSp add mod">
        <pc:chgData name="정근채" userId="bf3f9740-ba12-4a95-bdcd-7a89d0b0b3a3" providerId="ADAL" clId="{992FDE04-549A-4E2E-BCC1-A1798618E4AF}" dt="2021-12-01T07:12:07.821" v="340" actId="108"/>
        <pc:sldMkLst>
          <pc:docMk/>
          <pc:sldMk cId="2347744908" sldId="280"/>
        </pc:sldMkLst>
        <pc:spChg chg="mod">
          <ac:chgData name="정근채" userId="bf3f9740-ba12-4a95-bdcd-7a89d0b0b3a3" providerId="ADAL" clId="{992FDE04-549A-4E2E-BCC1-A1798618E4AF}" dt="2021-12-01T07:04:51.044" v="229"/>
          <ac:spMkLst>
            <pc:docMk/>
            <pc:sldMk cId="2347744908" sldId="280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1T07:12:07.821" v="340" actId="108"/>
          <ac:spMkLst>
            <pc:docMk/>
            <pc:sldMk cId="2347744908" sldId="280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1T07:04:35.627" v="226" actId="27636"/>
          <ac:spMkLst>
            <pc:docMk/>
            <pc:sldMk cId="2347744908" sldId="280"/>
            <ac:spMk id="5" creationId="{864FABE7-5D73-4BB8-8C5F-49D50641504A}"/>
          </ac:spMkLst>
        </pc:spChg>
      </pc:sldChg>
      <pc:sldChg chg="addSp modSp add mod">
        <pc:chgData name="정근채" userId="bf3f9740-ba12-4a95-bdcd-7a89d0b0b3a3" providerId="ADAL" clId="{992FDE04-549A-4E2E-BCC1-A1798618E4AF}" dt="2021-12-01T07:23:00.562" v="466" actId="1035"/>
        <pc:sldMkLst>
          <pc:docMk/>
          <pc:sldMk cId="654623754" sldId="281"/>
        </pc:sldMkLst>
        <pc:spChg chg="mod">
          <ac:chgData name="정근채" userId="bf3f9740-ba12-4a95-bdcd-7a89d0b0b3a3" providerId="ADAL" clId="{992FDE04-549A-4E2E-BCC1-A1798618E4AF}" dt="2021-12-01T07:12:47.104" v="344"/>
          <ac:spMkLst>
            <pc:docMk/>
            <pc:sldMk cId="654623754" sldId="281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1T07:22:49.076" v="429" actId="6549"/>
          <ac:spMkLst>
            <pc:docMk/>
            <pc:sldMk cId="654623754" sldId="281"/>
            <ac:spMk id="3" creationId="{04DA367E-3D64-4210-90DC-180FE1F5BFCC}"/>
          </ac:spMkLst>
        </pc:spChg>
        <pc:picChg chg="add mod">
          <ac:chgData name="정근채" userId="bf3f9740-ba12-4a95-bdcd-7a89d0b0b3a3" providerId="ADAL" clId="{992FDE04-549A-4E2E-BCC1-A1798618E4AF}" dt="2021-12-01T07:22:54.241" v="440" actId="1036"/>
          <ac:picMkLst>
            <pc:docMk/>
            <pc:sldMk cId="654623754" sldId="281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7:23:00.562" v="466" actId="1035"/>
          <ac:picMkLst>
            <pc:docMk/>
            <pc:sldMk cId="654623754" sldId="281"/>
            <ac:picMk id="9" creationId="{AC9021D5-9F50-47AA-AB89-AB129A276DD6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20:56.362" v="388" actId="1036"/>
        <pc:sldMkLst>
          <pc:docMk/>
          <pc:sldMk cId="3751352091" sldId="282"/>
        </pc:sldMkLst>
        <pc:spChg chg="del">
          <ac:chgData name="정근채" userId="bf3f9740-ba12-4a95-bdcd-7a89d0b0b3a3" providerId="ADAL" clId="{992FDE04-549A-4E2E-BCC1-A1798618E4AF}" dt="2021-12-01T07:17:19.882" v="378" actId="478"/>
          <ac:spMkLst>
            <pc:docMk/>
            <pc:sldMk cId="3751352091" sldId="282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07:17:21.702" v="379" actId="478"/>
          <ac:spMkLst>
            <pc:docMk/>
            <pc:sldMk cId="3751352091" sldId="282"/>
            <ac:spMk id="8" creationId="{7DD35A63-B748-4AE1-833B-0BAFA7470FA8}"/>
          </ac:spMkLst>
        </pc:spChg>
        <pc:spChg chg="add mod">
          <ac:chgData name="정근채" userId="bf3f9740-ba12-4a95-bdcd-7a89d0b0b3a3" providerId="ADAL" clId="{992FDE04-549A-4E2E-BCC1-A1798618E4AF}" dt="2021-12-01T07:20:56.362" v="388" actId="1036"/>
          <ac:spMkLst>
            <pc:docMk/>
            <pc:sldMk cId="3751352091" sldId="282"/>
            <ac:spMk id="11" creationId="{969A05AD-0853-4910-B615-09A01C852099}"/>
          </ac:spMkLst>
        </pc:spChg>
        <pc:picChg chg="del">
          <ac:chgData name="정근채" userId="bf3f9740-ba12-4a95-bdcd-7a89d0b0b3a3" providerId="ADAL" clId="{992FDE04-549A-4E2E-BCC1-A1798618E4AF}" dt="2021-12-01T07:17:19.882" v="378" actId="478"/>
          <ac:picMkLst>
            <pc:docMk/>
            <pc:sldMk cId="3751352091" sldId="282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7:17:54.332" v="384" actId="1076"/>
          <ac:picMkLst>
            <pc:docMk/>
            <pc:sldMk cId="3751352091" sldId="282"/>
            <ac:picMk id="10" creationId="{F55236F3-8C61-4ED1-B9A3-BE13270F056A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27:46.855" v="483" actId="1038"/>
        <pc:sldMkLst>
          <pc:docMk/>
          <pc:sldMk cId="1642709941" sldId="283"/>
        </pc:sldMkLst>
        <pc:spChg chg="add mod">
          <ac:chgData name="정근채" userId="bf3f9740-ba12-4a95-bdcd-7a89d0b0b3a3" providerId="ADAL" clId="{992FDE04-549A-4E2E-BCC1-A1798618E4AF}" dt="2021-12-01T07:27:46.855" v="483" actId="1038"/>
          <ac:spMkLst>
            <pc:docMk/>
            <pc:sldMk cId="1642709941" sldId="283"/>
            <ac:spMk id="9" creationId="{4347D20E-F310-4D4B-9A3B-C02FD0907975}"/>
          </ac:spMkLst>
        </pc:spChg>
        <pc:spChg chg="add del mod ord">
          <ac:chgData name="정근채" userId="bf3f9740-ba12-4a95-bdcd-7a89d0b0b3a3" providerId="ADAL" clId="{992FDE04-549A-4E2E-BCC1-A1798618E4AF}" dt="2021-12-01T07:27:42.645" v="477" actId="14100"/>
          <ac:spMkLst>
            <pc:docMk/>
            <pc:sldMk cId="1642709941" sldId="283"/>
            <ac:spMk id="11" creationId="{969A05AD-0853-4910-B615-09A01C852099}"/>
          </ac:spMkLst>
        </pc:spChg>
        <pc:picChg chg="add mod">
          <ac:chgData name="정근채" userId="bf3f9740-ba12-4a95-bdcd-7a89d0b0b3a3" providerId="ADAL" clId="{992FDE04-549A-4E2E-BCC1-A1798618E4AF}" dt="2021-12-01T07:27:21.023" v="471" actId="1076"/>
          <ac:picMkLst>
            <pc:docMk/>
            <pc:sldMk cId="1642709941" sldId="283"/>
            <ac:picMk id="6" creationId="{0BB1FCC9-8961-4D29-9029-18FE8A5872F1}"/>
          </ac:picMkLst>
        </pc:picChg>
        <pc:picChg chg="del">
          <ac:chgData name="정근채" userId="bf3f9740-ba12-4a95-bdcd-7a89d0b0b3a3" providerId="ADAL" clId="{992FDE04-549A-4E2E-BCC1-A1798618E4AF}" dt="2021-12-01T07:26:52.315" v="468" actId="478"/>
          <ac:picMkLst>
            <pc:docMk/>
            <pc:sldMk cId="1642709941" sldId="283"/>
            <ac:picMk id="10" creationId="{F55236F3-8C61-4ED1-B9A3-BE13270F056A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32:08.357" v="517" actId="14100"/>
        <pc:sldMkLst>
          <pc:docMk/>
          <pc:sldMk cId="334024243" sldId="284"/>
        </pc:sldMkLst>
        <pc:spChg chg="mod">
          <ac:chgData name="정근채" userId="bf3f9740-ba12-4a95-bdcd-7a89d0b0b3a3" providerId="ADAL" clId="{992FDE04-549A-4E2E-BCC1-A1798618E4AF}" dt="2021-12-01T07:31:00.389" v="503" actId="6549"/>
          <ac:spMkLst>
            <pc:docMk/>
            <pc:sldMk cId="334024243" sldId="284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1T07:32:08.357" v="517" actId="14100"/>
          <ac:spMkLst>
            <pc:docMk/>
            <pc:sldMk cId="334024243" sldId="284"/>
            <ac:spMk id="10" creationId="{5B75C8AE-D706-48D3-9589-0657AAF8CB8E}"/>
          </ac:spMkLst>
        </pc:spChg>
        <pc:picChg chg="del">
          <ac:chgData name="정근채" userId="bf3f9740-ba12-4a95-bdcd-7a89d0b0b3a3" providerId="ADAL" clId="{992FDE04-549A-4E2E-BCC1-A1798618E4AF}" dt="2021-12-01T07:29:59.261" v="489" actId="478"/>
          <ac:picMkLst>
            <pc:docMk/>
            <pc:sldMk cId="334024243" sldId="284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7:31:31.790" v="506" actId="1076"/>
          <ac:picMkLst>
            <pc:docMk/>
            <pc:sldMk cId="334024243" sldId="284"/>
            <ac:picMk id="8" creationId="{407F200C-9A4A-47D0-9301-7D49AF077E93}"/>
          </ac:picMkLst>
        </pc:picChg>
        <pc:picChg chg="del">
          <ac:chgData name="정근채" userId="bf3f9740-ba12-4a95-bdcd-7a89d0b0b3a3" providerId="ADAL" clId="{992FDE04-549A-4E2E-BCC1-A1798618E4AF}" dt="2021-12-01T07:29:59.261" v="489" actId="478"/>
          <ac:picMkLst>
            <pc:docMk/>
            <pc:sldMk cId="334024243" sldId="284"/>
            <ac:picMk id="9" creationId="{AC9021D5-9F50-47AA-AB89-AB129A276DD6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48:49.344" v="754" actId="1035"/>
        <pc:sldMkLst>
          <pc:docMk/>
          <pc:sldMk cId="1445060567" sldId="285"/>
        </pc:sldMkLst>
        <pc:spChg chg="del mod">
          <ac:chgData name="정근채" userId="bf3f9740-ba12-4a95-bdcd-7a89d0b0b3a3" providerId="ADAL" clId="{992FDE04-549A-4E2E-BCC1-A1798618E4AF}" dt="2021-12-01T07:34:47.803" v="534" actId="478"/>
          <ac:spMkLst>
            <pc:docMk/>
            <pc:sldMk cId="1445060567" sldId="285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07:34:50.178" v="535" actId="478"/>
          <ac:spMkLst>
            <pc:docMk/>
            <pc:sldMk cId="1445060567" sldId="285"/>
            <ac:spMk id="11" creationId="{48C3324E-39B2-44AC-BB00-79841DB03F11}"/>
          </ac:spMkLst>
        </pc:spChg>
        <pc:spChg chg="add del">
          <ac:chgData name="정근채" userId="bf3f9740-ba12-4a95-bdcd-7a89d0b0b3a3" providerId="ADAL" clId="{992FDE04-549A-4E2E-BCC1-A1798618E4AF}" dt="2021-12-01T07:48:26.648" v="731" actId="22"/>
          <ac:spMkLst>
            <pc:docMk/>
            <pc:sldMk cId="1445060567" sldId="285"/>
            <ac:spMk id="13" creationId="{399338B2-2F2C-4569-AD4A-5BF7A7504702}"/>
          </ac:spMkLst>
        </pc:spChg>
        <pc:spChg chg="add mod">
          <ac:chgData name="정근채" userId="bf3f9740-ba12-4a95-bdcd-7a89d0b0b3a3" providerId="ADAL" clId="{992FDE04-549A-4E2E-BCC1-A1798618E4AF}" dt="2021-12-01T07:48:49.344" v="754" actId="1035"/>
          <ac:spMkLst>
            <pc:docMk/>
            <pc:sldMk cId="1445060567" sldId="285"/>
            <ac:spMk id="15" creationId="{1C039568-D94C-4A8C-947A-9715EC11CCBA}"/>
          </ac:spMkLst>
        </pc:spChg>
        <pc:picChg chg="del">
          <ac:chgData name="정근채" userId="bf3f9740-ba12-4a95-bdcd-7a89d0b0b3a3" providerId="ADAL" clId="{992FDE04-549A-4E2E-BCC1-A1798618E4AF}" dt="2021-12-01T07:33:56.945" v="522" actId="478"/>
          <ac:picMkLst>
            <pc:docMk/>
            <pc:sldMk cId="1445060567" sldId="285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7:34:58.688" v="536" actId="1076"/>
          <ac:picMkLst>
            <pc:docMk/>
            <pc:sldMk cId="1445060567" sldId="285"/>
            <ac:picMk id="8" creationId="{354B79D6-1C5C-42DC-83BE-8888A96436D4}"/>
          </ac:picMkLst>
        </pc:picChg>
        <pc:picChg chg="del">
          <ac:chgData name="정근채" userId="bf3f9740-ba12-4a95-bdcd-7a89d0b0b3a3" providerId="ADAL" clId="{992FDE04-549A-4E2E-BCC1-A1798618E4AF}" dt="2021-12-01T07:33:56.945" v="522" actId="478"/>
          <ac:picMkLst>
            <pc:docMk/>
            <pc:sldMk cId="1445060567" sldId="285"/>
            <ac:picMk id="9" creationId="{AC9021D5-9F50-47AA-AB89-AB129A276DD6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39:41.784" v="642" actId="1076"/>
        <pc:sldMkLst>
          <pc:docMk/>
          <pc:sldMk cId="3671380423" sldId="286"/>
        </pc:sldMkLst>
        <pc:spChg chg="del">
          <ac:chgData name="정근채" userId="bf3f9740-ba12-4a95-bdcd-7a89d0b0b3a3" providerId="ADAL" clId="{992FDE04-549A-4E2E-BCC1-A1798618E4AF}" dt="2021-12-01T07:37:31.361" v="541" actId="478"/>
          <ac:spMkLst>
            <pc:docMk/>
            <pc:sldMk cId="3671380423" sldId="286"/>
            <ac:spMk id="2" creationId="{CA07A63C-A246-4F8F-8A5A-7141AB85F430}"/>
          </ac:spMkLst>
        </pc:spChg>
        <pc:spChg chg="add del mod">
          <ac:chgData name="정근채" userId="bf3f9740-ba12-4a95-bdcd-7a89d0b0b3a3" providerId="ADAL" clId="{992FDE04-549A-4E2E-BCC1-A1798618E4AF}" dt="2021-12-01T07:37:33.501" v="542" actId="478"/>
          <ac:spMkLst>
            <pc:docMk/>
            <pc:sldMk cId="3671380423" sldId="286"/>
            <ac:spMk id="9" creationId="{D7DF011D-6BCA-4FF9-9596-5B7B76E9A2E7}"/>
          </ac:spMkLst>
        </pc:spChg>
        <pc:spChg chg="add mod">
          <ac:chgData name="정근채" userId="bf3f9740-ba12-4a95-bdcd-7a89d0b0b3a3" providerId="ADAL" clId="{992FDE04-549A-4E2E-BCC1-A1798618E4AF}" dt="2021-12-01T07:38:32.657" v="571" actId="14100"/>
          <ac:spMkLst>
            <pc:docMk/>
            <pc:sldMk cId="3671380423" sldId="286"/>
            <ac:spMk id="10" creationId="{CFC5A70D-7E20-429F-BC74-B73BB75A30E8}"/>
          </ac:spMkLst>
        </pc:spChg>
        <pc:spChg chg="add mod">
          <ac:chgData name="정근채" userId="bf3f9740-ba12-4a95-bdcd-7a89d0b0b3a3" providerId="ADAL" clId="{992FDE04-549A-4E2E-BCC1-A1798618E4AF}" dt="2021-12-01T07:38:17.924" v="569" actId="1036"/>
          <ac:spMkLst>
            <pc:docMk/>
            <pc:sldMk cId="3671380423" sldId="286"/>
            <ac:spMk id="11" creationId="{481F4474-FA92-49ED-8EEC-B27E5D12485F}"/>
          </ac:spMkLst>
        </pc:spChg>
        <pc:spChg chg="add mod">
          <ac:chgData name="정근채" userId="bf3f9740-ba12-4a95-bdcd-7a89d0b0b3a3" providerId="ADAL" clId="{992FDE04-549A-4E2E-BCC1-A1798618E4AF}" dt="2021-12-01T07:38:13.583" v="565" actId="571"/>
          <ac:spMkLst>
            <pc:docMk/>
            <pc:sldMk cId="3671380423" sldId="286"/>
            <ac:spMk id="13" creationId="{B09486B5-5931-41A9-A9CE-D5BC4E3FA635}"/>
          </ac:spMkLst>
        </pc:spChg>
        <pc:spChg chg="add mod">
          <ac:chgData name="정근채" userId="bf3f9740-ba12-4a95-bdcd-7a89d0b0b3a3" providerId="ADAL" clId="{992FDE04-549A-4E2E-BCC1-A1798618E4AF}" dt="2021-12-01T07:38:46.250" v="584" actId="14100"/>
          <ac:spMkLst>
            <pc:docMk/>
            <pc:sldMk cId="3671380423" sldId="286"/>
            <ac:spMk id="14" creationId="{0ADD6069-6DDD-4500-9C13-37DDCA0A123F}"/>
          </ac:spMkLst>
        </pc:spChg>
        <pc:spChg chg="add mod">
          <ac:chgData name="정근채" userId="bf3f9740-ba12-4a95-bdcd-7a89d0b0b3a3" providerId="ADAL" clId="{992FDE04-549A-4E2E-BCC1-A1798618E4AF}" dt="2021-12-01T07:38:55.514" v="596" actId="14100"/>
          <ac:spMkLst>
            <pc:docMk/>
            <pc:sldMk cId="3671380423" sldId="286"/>
            <ac:spMk id="15" creationId="{F7E1FC8D-F8B8-4058-A428-08A42E74DCF0}"/>
          </ac:spMkLst>
        </pc:spChg>
        <pc:spChg chg="add mod">
          <ac:chgData name="정근채" userId="bf3f9740-ba12-4a95-bdcd-7a89d0b0b3a3" providerId="ADAL" clId="{992FDE04-549A-4E2E-BCC1-A1798618E4AF}" dt="2021-12-01T07:39:41.784" v="642" actId="1076"/>
          <ac:spMkLst>
            <pc:docMk/>
            <pc:sldMk cId="3671380423" sldId="286"/>
            <ac:spMk id="17" creationId="{502395F9-1C1C-4330-9C57-3ECC8AB33E08}"/>
          </ac:spMkLst>
        </pc:spChg>
        <pc:picChg chg="add mod">
          <ac:chgData name="정근채" userId="bf3f9740-ba12-4a95-bdcd-7a89d0b0b3a3" providerId="ADAL" clId="{992FDE04-549A-4E2E-BCC1-A1798618E4AF}" dt="2021-12-01T07:37:43.329" v="557" actId="1035"/>
          <ac:picMkLst>
            <pc:docMk/>
            <pc:sldMk cId="3671380423" sldId="286"/>
            <ac:picMk id="6" creationId="{35AB8FEE-C425-48A7-A060-FDB3B884E542}"/>
          </ac:picMkLst>
        </pc:picChg>
        <pc:picChg chg="del">
          <ac:chgData name="정근채" userId="bf3f9740-ba12-4a95-bdcd-7a89d0b0b3a3" providerId="ADAL" clId="{992FDE04-549A-4E2E-BCC1-A1798618E4AF}" dt="2021-12-01T07:37:00.811" v="538" actId="478"/>
          <ac:picMkLst>
            <pc:docMk/>
            <pc:sldMk cId="3671380423" sldId="286"/>
            <ac:picMk id="8" creationId="{354B79D6-1C5C-42DC-83BE-8888A96436D4}"/>
          </ac:picMkLst>
        </pc:picChg>
        <pc:picChg chg="add mod">
          <ac:chgData name="정근채" userId="bf3f9740-ba12-4a95-bdcd-7a89d0b0b3a3" providerId="ADAL" clId="{992FDE04-549A-4E2E-BCC1-A1798618E4AF}" dt="2021-12-01T07:38:13.583" v="565" actId="571"/>
          <ac:picMkLst>
            <pc:docMk/>
            <pc:sldMk cId="3671380423" sldId="286"/>
            <ac:picMk id="12" creationId="{C8E88372-4AA4-4A34-88B6-5FE64699EB92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43:54.046" v="713" actId="1036"/>
        <pc:sldMkLst>
          <pc:docMk/>
          <pc:sldMk cId="1767555796" sldId="287"/>
        </pc:sldMkLst>
        <pc:spChg chg="add mod ord">
          <ac:chgData name="정근채" userId="bf3f9740-ba12-4a95-bdcd-7a89d0b0b3a3" providerId="ADAL" clId="{992FDE04-549A-4E2E-BCC1-A1798618E4AF}" dt="2021-12-01T07:43:45.841" v="693" actId="1035"/>
          <ac:spMkLst>
            <pc:docMk/>
            <pc:sldMk cId="1767555796" sldId="287"/>
            <ac:spMk id="9" creationId="{97B21993-BF9B-4D53-8E6F-34C232D26427}"/>
          </ac:spMkLst>
        </pc:spChg>
        <pc:picChg chg="add mod">
          <ac:chgData name="정근채" userId="bf3f9740-ba12-4a95-bdcd-7a89d0b0b3a3" providerId="ADAL" clId="{992FDE04-549A-4E2E-BCC1-A1798618E4AF}" dt="2021-12-01T07:43:54.046" v="713" actId="1036"/>
          <ac:picMkLst>
            <pc:docMk/>
            <pc:sldMk cId="1767555796" sldId="287"/>
            <ac:picMk id="6" creationId="{A77947A9-CE09-4FCD-8BA7-58B763CE2E7B}"/>
          </ac:picMkLst>
        </pc:picChg>
        <pc:picChg chg="del">
          <ac:chgData name="정근채" userId="bf3f9740-ba12-4a95-bdcd-7a89d0b0b3a3" providerId="ADAL" clId="{992FDE04-549A-4E2E-BCC1-A1798618E4AF}" dt="2021-12-01T07:40:05.562" v="644" actId="478"/>
          <ac:picMkLst>
            <pc:docMk/>
            <pc:sldMk cId="1767555796" sldId="287"/>
            <ac:picMk id="8" creationId="{354B79D6-1C5C-42DC-83BE-8888A96436D4}"/>
          </ac:picMkLst>
        </pc:picChg>
        <pc:picChg chg="add mod">
          <ac:chgData name="정근채" userId="bf3f9740-ba12-4a95-bdcd-7a89d0b0b3a3" providerId="ADAL" clId="{992FDE04-549A-4E2E-BCC1-A1798618E4AF}" dt="2021-12-01T07:43:54.046" v="713" actId="1036"/>
          <ac:picMkLst>
            <pc:docMk/>
            <pc:sldMk cId="1767555796" sldId="287"/>
            <ac:picMk id="10" creationId="{1F416277-0DF0-4C3D-BAA6-2F519EFA02DA}"/>
          </ac:picMkLst>
        </pc:picChg>
      </pc:sldChg>
      <pc:sldChg chg="add del">
        <pc:chgData name="정근채" userId="bf3f9740-ba12-4a95-bdcd-7a89d0b0b3a3" providerId="ADAL" clId="{992FDE04-549A-4E2E-BCC1-A1798618E4AF}" dt="2021-12-01T07:44:11.869" v="715" actId="47"/>
        <pc:sldMkLst>
          <pc:docMk/>
          <pc:sldMk cId="2877711935" sldId="288"/>
        </pc:sldMkLst>
      </pc:sldChg>
      <pc:sldChg chg="addSp delSp modSp add mod">
        <pc:chgData name="정근채" userId="bf3f9740-ba12-4a95-bdcd-7a89d0b0b3a3" providerId="ADAL" clId="{992FDE04-549A-4E2E-BCC1-A1798618E4AF}" dt="2021-12-01T07:45:49.398" v="726" actId="207"/>
        <pc:sldMkLst>
          <pc:docMk/>
          <pc:sldMk cId="4051899338" sldId="288"/>
        </pc:sldMkLst>
        <pc:spChg chg="mod">
          <ac:chgData name="정근채" userId="bf3f9740-ba12-4a95-bdcd-7a89d0b0b3a3" providerId="ADAL" clId="{992FDE04-549A-4E2E-BCC1-A1798618E4AF}" dt="2021-12-01T07:45:49.398" v="726" actId="207"/>
          <ac:spMkLst>
            <pc:docMk/>
            <pc:sldMk cId="4051899338" sldId="288"/>
            <ac:spMk id="3" creationId="{04DA367E-3D64-4210-90DC-180FE1F5BFCC}"/>
          </ac:spMkLst>
        </pc:spChg>
        <pc:spChg chg="del">
          <ac:chgData name="정근채" userId="bf3f9740-ba12-4a95-bdcd-7a89d0b0b3a3" providerId="ADAL" clId="{992FDE04-549A-4E2E-BCC1-A1798618E4AF}" dt="2021-12-01T07:45:24.582" v="722" actId="478"/>
          <ac:spMkLst>
            <pc:docMk/>
            <pc:sldMk cId="4051899338" sldId="288"/>
            <ac:spMk id="10" creationId="{5B75C8AE-D706-48D3-9589-0657AAF8CB8E}"/>
          </ac:spMkLst>
        </pc:spChg>
        <pc:picChg chg="add mod">
          <ac:chgData name="정근채" userId="bf3f9740-ba12-4a95-bdcd-7a89d0b0b3a3" providerId="ADAL" clId="{992FDE04-549A-4E2E-BCC1-A1798618E4AF}" dt="2021-12-01T07:45:44.951" v="725" actId="1076"/>
          <ac:picMkLst>
            <pc:docMk/>
            <pc:sldMk cId="4051899338" sldId="288"/>
            <ac:picMk id="7" creationId="{127561B3-07FC-4FEB-BBB3-EC3E3278B589}"/>
          </ac:picMkLst>
        </pc:picChg>
        <pc:picChg chg="del">
          <ac:chgData name="정근채" userId="bf3f9740-ba12-4a95-bdcd-7a89d0b0b3a3" providerId="ADAL" clId="{992FDE04-549A-4E2E-BCC1-A1798618E4AF}" dt="2021-12-01T07:45:20.029" v="721" actId="478"/>
          <ac:picMkLst>
            <pc:docMk/>
            <pc:sldMk cId="4051899338" sldId="288"/>
            <ac:picMk id="8" creationId="{407F200C-9A4A-47D0-9301-7D49AF077E93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01:14.338" v="830" actId="1035"/>
        <pc:sldMkLst>
          <pc:docMk/>
          <pc:sldMk cId="3974557886" sldId="289"/>
        </pc:sldMkLst>
        <pc:spChg chg="mod">
          <ac:chgData name="정근채" userId="bf3f9740-ba12-4a95-bdcd-7a89d0b0b3a3" providerId="ADAL" clId="{992FDE04-549A-4E2E-BCC1-A1798618E4AF}" dt="2021-12-01T08:00:29.616" v="815"/>
          <ac:spMkLst>
            <pc:docMk/>
            <pc:sldMk cId="3974557886" sldId="289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1T08:01:14.338" v="830" actId="1035"/>
          <ac:spMkLst>
            <pc:docMk/>
            <pc:sldMk cId="3974557886" sldId="289"/>
            <ac:spMk id="10" creationId="{D9A7553D-037C-43B1-ABAB-26D5804AAF9D}"/>
          </ac:spMkLst>
        </pc:spChg>
        <pc:spChg chg="add mod">
          <ac:chgData name="정근채" userId="bf3f9740-ba12-4a95-bdcd-7a89d0b0b3a3" providerId="ADAL" clId="{992FDE04-549A-4E2E-BCC1-A1798618E4AF}" dt="2021-12-01T08:01:09.875" v="829" actId="14100"/>
          <ac:spMkLst>
            <pc:docMk/>
            <pc:sldMk cId="3974557886" sldId="289"/>
            <ac:spMk id="11" creationId="{EB3444BA-48E1-4725-BF1A-8174C8D8D751}"/>
          </ac:spMkLst>
        </pc:spChg>
        <pc:picChg chg="del">
          <ac:chgData name="정근채" userId="bf3f9740-ba12-4a95-bdcd-7a89d0b0b3a3" providerId="ADAL" clId="{992FDE04-549A-4E2E-BCC1-A1798618E4AF}" dt="2021-12-01T07:49:40.621" v="755" actId="478"/>
          <ac:picMkLst>
            <pc:docMk/>
            <pc:sldMk cId="3974557886" sldId="289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8:00:40.283" v="817" actId="1076"/>
          <ac:picMkLst>
            <pc:docMk/>
            <pc:sldMk cId="3974557886" sldId="289"/>
            <ac:picMk id="8" creationId="{7D136471-6EC2-46EC-A565-D066C699CB2F}"/>
          </ac:picMkLst>
        </pc:picChg>
        <pc:picChg chg="del">
          <ac:chgData name="정근채" userId="bf3f9740-ba12-4a95-bdcd-7a89d0b0b3a3" providerId="ADAL" clId="{992FDE04-549A-4E2E-BCC1-A1798618E4AF}" dt="2021-12-01T07:49:40.621" v="755" actId="478"/>
          <ac:picMkLst>
            <pc:docMk/>
            <pc:sldMk cId="3974557886" sldId="289"/>
            <ac:picMk id="9" creationId="{AC9021D5-9F50-47AA-AB89-AB129A276DD6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12:40.467" v="912" actId="22"/>
        <pc:sldMkLst>
          <pc:docMk/>
          <pc:sldMk cId="3455122391" sldId="290"/>
        </pc:sldMkLst>
        <pc:spChg chg="mod">
          <ac:chgData name="정근채" userId="bf3f9740-ba12-4a95-bdcd-7a89d0b0b3a3" providerId="ADAL" clId="{992FDE04-549A-4E2E-BCC1-A1798618E4AF}" dt="2021-12-01T08:12:38.712" v="907" actId="1076"/>
          <ac:spMkLst>
            <pc:docMk/>
            <pc:sldMk cId="3455122391" sldId="290"/>
            <ac:spMk id="3" creationId="{04DA367E-3D64-4210-90DC-180FE1F5BFCC}"/>
          </ac:spMkLst>
        </pc:spChg>
        <pc:spChg chg="del">
          <ac:chgData name="정근채" userId="bf3f9740-ba12-4a95-bdcd-7a89d0b0b3a3" providerId="ADAL" clId="{992FDE04-549A-4E2E-BCC1-A1798618E4AF}" dt="2021-12-01T08:04:32.545" v="893" actId="478"/>
          <ac:spMkLst>
            <pc:docMk/>
            <pc:sldMk cId="3455122391" sldId="290"/>
            <ac:spMk id="10" creationId="{D9A7553D-037C-43B1-ABAB-26D5804AAF9D}"/>
          </ac:spMkLst>
        </pc:spChg>
        <pc:spChg chg="del">
          <ac:chgData name="정근채" userId="bf3f9740-ba12-4a95-bdcd-7a89d0b0b3a3" providerId="ADAL" clId="{992FDE04-549A-4E2E-BCC1-A1798618E4AF}" dt="2021-12-01T08:04:32.545" v="893" actId="478"/>
          <ac:spMkLst>
            <pc:docMk/>
            <pc:sldMk cId="3455122391" sldId="290"/>
            <ac:spMk id="11" creationId="{EB3444BA-48E1-4725-BF1A-8174C8D8D751}"/>
          </ac:spMkLst>
        </pc:spChg>
        <pc:picChg chg="add del mod">
          <ac:chgData name="정근채" userId="bf3f9740-ba12-4a95-bdcd-7a89d0b0b3a3" providerId="ADAL" clId="{992FDE04-549A-4E2E-BCC1-A1798618E4AF}" dt="2021-12-01T08:12:40.467" v="912" actId="22"/>
          <ac:picMkLst>
            <pc:docMk/>
            <pc:sldMk cId="3455122391" sldId="290"/>
            <ac:picMk id="7" creationId="{D27C427F-989C-45D4-8106-23B3566A108B}"/>
          </ac:picMkLst>
        </pc:picChg>
        <pc:picChg chg="del mod">
          <ac:chgData name="정근채" userId="bf3f9740-ba12-4a95-bdcd-7a89d0b0b3a3" providerId="ADAL" clId="{992FDE04-549A-4E2E-BCC1-A1798618E4AF}" dt="2021-12-01T08:04:03.599" v="863" actId="478"/>
          <ac:picMkLst>
            <pc:docMk/>
            <pc:sldMk cId="3455122391" sldId="290"/>
            <ac:picMk id="8" creationId="{7D136471-6EC2-46EC-A565-D066C699CB2F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13:24.760" v="928" actId="167"/>
        <pc:sldMkLst>
          <pc:docMk/>
          <pc:sldMk cId="298226733" sldId="291"/>
        </pc:sldMkLst>
        <pc:spChg chg="del">
          <ac:chgData name="정근채" userId="bf3f9740-ba12-4a95-bdcd-7a89d0b0b3a3" providerId="ADAL" clId="{992FDE04-549A-4E2E-BCC1-A1798618E4AF}" dt="2021-12-01T08:12:52.391" v="914" actId="478"/>
          <ac:spMkLst>
            <pc:docMk/>
            <pc:sldMk cId="298226733" sldId="291"/>
            <ac:spMk id="2" creationId="{CA07A63C-A246-4F8F-8A5A-7141AB85F430}"/>
          </ac:spMkLst>
        </pc:spChg>
        <pc:spChg chg="del">
          <ac:chgData name="정근채" userId="bf3f9740-ba12-4a95-bdcd-7a89d0b0b3a3" providerId="ADAL" clId="{992FDE04-549A-4E2E-BCC1-A1798618E4AF}" dt="2021-12-01T08:12:52.391" v="914" actId="478"/>
          <ac:spMkLst>
            <pc:docMk/>
            <pc:sldMk cId="298226733" sldId="291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08:12:54.967" v="915" actId="478"/>
          <ac:spMkLst>
            <pc:docMk/>
            <pc:sldMk cId="298226733" sldId="291"/>
            <ac:spMk id="7" creationId="{C6B49257-F7FE-4C84-9478-7783F1414B19}"/>
          </ac:spMkLst>
        </pc:spChg>
        <pc:spChg chg="add del mod">
          <ac:chgData name="정근채" userId="bf3f9740-ba12-4a95-bdcd-7a89d0b0b3a3" providerId="ADAL" clId="{992FDE04-549A-4E2E-BCC1-A1798618E4AF}" dt="2021-12-01T08:12:54.967" v="915" actId="478"/>
          <ac:spMkLst>
            <pc:docMk/>
            <pc:sldMk cId="298226733" sldId="291"/>
            <ac:spMk id="9" creationId="{14865220-2437-4C96-9537-23971BEF0FFE}"/>
          </ac:spMkLst>
        </pc:spChg>
        <pc:picChg chg="add mod ord">
          <ac:chgData name="정근채" userId="bf3f9740-ba12-4a95-bdcd-7a89d0b0b3a3" providerId="ADAL" clId="{992FDE04-549A-4E2E-BCC1-A1798618E4AF}" dt="2021-12-01T08:13:24.760" v="928" actId="167"/>
          <ac:picMkLst>
            <pc:docMk/>
            <pc:sldMk cId="298226733" sldId="291"/>
            <ac:picMk id="11" creationId="{C4D71097-663C-41AF-A1E0-067187040F44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15:58.673" v="951" actId="22"/>
        <pc:sldMkLst>
          <pc:docMk/>
          <pc:sldMk cId="4123362612" sldId="292"/>
        </pc:sldMkLst>
        <pc:picChg chg="add mod ord">
          <ac:chgData name="정근채" userId="bf3f9740-ba12-4a95-bdcd-7a89d0b0b3a3" providerId="ADAL" clId="{992FDE04-549A-4E2E-BCC1-A1798618E4AF}" dt="2021-12-01T08:15:38.848" v="949" actId="1036"/>
          <ac:picMkLst>
            <pc:docMk/>
            <pc:sldMk cId="4123362612" sldId="292"/>
            <ac:picMk id="3" creationId="{F3802B61-BFAC-4684-875E-E6C03CFC2B11}"/>
          </ac:picMkLst>
        </pc:picChg>
        <pc:picChg chg="add del">
          <ac:chgData name="정근채" userId="bf3f9740-ba12-4a95-bdcd-7a89d0b0b3a3" providerId="ADAL" clId="{992FDE04-549A-4E2E-BCC1-A1798618E4AF}" dt="2021-12-01T08:15:58.673" v="951" actId="22"/>
          <ac:picMkLst>
            <pc:docMk/>
            <pc:sldMk cId="4123362612" sldId="292"/>
            <ac:picMk id="7" creationId="{CC444DFC-61D9-4CA6-AD6C-EB1F436FCE1E}"/>
          </ac:picMkLst>
        </pc:picChg>
        <pc:picChg chg="del">
          <ac:chgData name="정근채" userId="bf3f9740-ba12-4a95-bdcd-7a89d0b0b3a3" providerId="ADAL" clId="{992FDE04-549A-4E2E-BCC1-A1798618E4AF}" dt="2021-12-01T08:15:20.573" v="930" actId="478"/>
          <ac:picMkLst>
            <pc:docMk/>
            <pc:sldMk cId="4123362612" sldId="292"/>
            <ac:picMk id="11" creationId="{C4D71097-663C-41AF-A1E0-067187040F44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18:23.852" v="1000" actId="1037"/>
        <pc:sldMkLst>
          <pc:docMk/>
          <pc:sldMk cId="3986842100" sldId="293"/>
        </pc:sldMkLst>
        <pc:picChg chg="del">
          <ac:chgData name="정근채" userId="bf3f9740-ba12-4a95-bdcd-7a89d0b0b3a3" providerId="ADAL" clId="{992FDE04-549A-4E2E-BCC1-A1798618E4AF}" dt="2021-12-01T08:16:12.821" v="953" actId="478"/>
          <ac:picMkLst>
            <pc:docMk/>
            <pc:sldMk cId="3986842100" sldId="293"/>
            <ac:picMk id="3" creationId="{F3802B61-BFAC-4684-875E-E6C03CFC2B11}"/>
          </ac:picMkLst>
        </pc:picChg>
        <pc:picChg chg="add del mod modCrop">
          <ac:chgData name="정근채" userId="bf3f9740-ba12-4a95-bdcd-7a89d0b0b3a3" providerId="ADAL" clId="{992FDE04-549A-4E2E-BCC1-A1798618E4AF}" dt="2021-12-01T08:17:37.591" v="979" actId="732"/>
          <ac:picMkLst>
            <pc:docMk/>
            <pc:sldMk cId="3986842100" sldId="293"/>
            <ac:picMk id="6" creationId="{9CD07A14-9291-4B34-B2BC-6413ED7C476F}"/>
          </ac:picMkLst>
        </pc:picChg>
        <pc:picChg chg="add mod ord">
          <ac:chgData name="정근채" userId="bf3f9740-ba12-4a95-bdcd-7a89d0b0b3a3" providerId="ADAL" clId="{992FDE04-549A-4E2E-BCC1-A1798618E4AF}" dt="2021-12-01T08:17:56.736" v="987" actId="1037"/>
          <ac:picMkLst>
            <pc:docMk/>
            <pc:sldMk cId="3986842100" sldId="293"/>
            <ac:picMk id="8" creationId="{42D38F1B-474B-490E-93BC-13FC96D7AF8C}"/>
          </ac:picMkLst>
        </pc:picChg>
        <pc:picChg chg="add mod">
          <ac:chgData name="정근채" userId="bf3f9740-ba12-4a95-bdcd-7a89d0b0b3a3" providerId="ADAL" clId="{992FDE04-549A-4E2E-BCC1-A1798618E4AF}" dt="2021-12-01T08:17:49.112" v="981" actId="1076"/>
          <ac:picMkLst>
            <pc:docMk/>
            <pc:sldMk cId="3986842100" sldId="293"/>
            <ac:picMk id="10" creationId="{2CAC0210-EFA4-4BBC-A35D-47860B471DEF}"/>
          </ac:picMkLst>
        </pc:picChg>
        <pc:picChg chg="add mod">
          <ac:chgData name="정근채" userId="bf3f9740-ba12-4a95-bdcd-7a89d0b0b3a3" providerId="ADAL" clId="{992FDE04-549A-4E2E-BCC1-A1798618E4AF}" dt="2021-12-01T08:18:23.852" v="1000" actId="1037"/>
          <ac:picMkLst>
            <pc:docMk/>
            <pc:sldMk cId="3986842100" sldId="293"/>
            <ac:picMk id="12" creationId="{4D53BD7A-07B3-494D-872E-60C3B0B7767C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20:55.582" v="1012" actId="21"/>
        <pc:sldMkLst>
          <pc:docMk/>
          <pc:sldMk cId="3256425046" sldId="294"/>
        </pc:sldMkLst>
        <pc:spChg chg="add mod">
          <ac:chgData name="정근채" userId="bf3f9740-ba12-4a95-bdcd-7a89d0b0b3a3" providerId="ADAL" clId="{992FDE04-549A-4E2E-BCC1-A1798618E4AF}" dt="2021-12-01T08:20:08.074" v="1007" actId="14100"/>
          <ac:spMkLst>
            <pc:docMk/>
            <pc:sldMk cId="3256425046" sldId="294"/>
            <ac:spMk id="11" creationId="{943E310E-3B9C-4BE6-B440-9F51480B15A3}"/>
          </ac:spMkLst>
        </pc:spChg>
        <pc:spChg chg="add mod">
          <ac:chgData name="정근채" userId="bf3f9740-ba12-4a95-bdcd-7a89d0b0b3a3" providerId="ADAL" clId="{992FDE04-549A-4E2E-BCC1-A1798618E4AF}" dt="2021-12-01T08:20:16.451" v="1009" actId="14100"/>
          <ac:spMkLst>
            <pc:docMk/>
            <pc:sldMk cId="3256425046" sldId="294"/>
            <ac:spMk id="13" creationId="{9DFA2958-BC4A-44CA-A562-CE5B4D4228E7}"/>
          </ac:spMkLst>
        </pc:spChg>
        <pc:picChg chg="add">
          <ac:chgData name="정근채" userId="bf3f9740-ba12-4a95-bdcd-7a89d0b0b3a3" providerId="ADAL" clId="{992FDE04-549A-4E2E-BCC1-A1798618E4AF}" dt="2021-12-01T08:19:16.642" v="1003" actId="22"/>
          <ac:picMkLst>
            <pc:docMk/>
            <pc:sldMk cId="3256425046" sldId="294"/>
            <ac:picMk id="3" creationId="{00B8CF8B-0FB1-4F42-9E46-C9E225439631}"/>
          </ac:picMkLst>
        </pc:picChg>
        <pc:picChg chg="del">
          <ac:chgData name="정근채" userId="bf3f9740-ba12-4a95-bdcd-7a89d0b0b3a3" providerId="ADAL" clId="{992FDE04-549A-4E2E-BCC1-A1798618E4AF}" dt="2021-12-01T08:18:59.614" v="1002" actId="478"/>
          <ac:picMkLst>
            <pc:docMk/>
            <pc:sldMk cId="3256425046" sldId="294"/>
            <ac:picMk id="6" creationId="{9CD07A14-9291-4B34-B2BC-6413ED7C476F}"/>
          </ac:picMkLst>
        </pc:picChg>
        <pc:picChg chg="del">
          <ac:chgData name="정근채" userId="bf3f9740-ba12-4a95-bdcd-7a89d0b0b3a3" providerId="ADAL" clId="{992FDE04-549A-4E2E-BCC1-A1798618E4AF}" dt="2021-12-01T08:18:59.614" v="1002" actId="478"/>
          <ac:picMkLst>
            <pc:docMk/>
            <pc:sldMk cId="3256425046" sldId="294"/>
            <ac:picMk id="8" creationId="{42D38F1B-474B-490E-93BC-13FC96D7AF8C}"/>
          </ac:picMkLst>
        </pc:picChg>
        <pc:picChg chg="add del">
          <ac:chgData name="정근채" userId="bf3f9740-ba12-4a95-bdcd-7a89d0b0b3a3" providerId="ADAL" clId="{992FDE04-549A-4E2E-BCC1-A1798618E4AF}" dt="2021-12-01T08:20:55.582" v="1012" actId="21"/>
          <ac:picMkLst>
            <pc:docMk/>
            <pc:sldMk cId="3256425046" sldId="294"/>
            <ac:picMk id="9" creationId="{ED44656E-2D5F-4FA6-A5F7-7D824C773D0A}"/>
          </ac:picMkLst>
        </pc:picChg>
        <pc:picChg chg="del">
          <ac:chgData name="정근채" userId="bf3f9740-ba12-4a95-bdcd-7a89d0b0b3a3" providerId="ADAL" clId="{992FDE04-549A-4E2E-BCC1-A1798618E4AF}" dt="2021-12-01T08:18:59.614" v="1002" actId="478"/>
          <ac:picMkLst>
            <pc:docMk/>
            <pc:sldMk cId="3256425046" sldId="294"/>
            <ac:picMk id="10" creationId="{2CAC0210-EFA4-4BBC-A35D-47860B471DEF}"/>
          </ac:picMkLst>
        </pc:picChg>
        <pc:picChg chg="del">
          <ac:chgData name="정근채" userId="bf3f9740-ba12-4a95-bdcd-7a89d0b0b3a3" providerId="ADAL" clId="{992FDE04-549A-4E2E-BCC1-A1798618E4AF}" dt="2021-12-01T08:18:59.614" v="1002" actId="478"/>
          <ac:picMkLst>
            <pc:docMk/>
            <pc:sldMk cId="3256425046" sldId="294"/>
            <ac:picMk id="12" creationId="{4D53BD7A-07B3-494D-872E-60C3B0B7767C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23:01.663" v="1049" actId="166"/>
        <pc:sldMkLst>
          <pc:docMk/>
          <pc:sldMk cId="2331033567" sldId="295"/>
        </pc:sldMkLst>
        <pc:spChg chg="ord">
          <ac:chgData name="정근채" userId="bf3f9740-ba12-4a95-bdcd-7a89d0b0b3a3" providerId="ADAL" clId="{992FDE04-549A-4E2E-BCC1-A1798618E4AF}" dt="2021-12-01T08:23:01.663" v="1049" actId="166"/>
          <ac:spMkLst>
            <pc:docMk/>
            <pc:sldMk cId="2331033567" sldId="295"/>
            <ac:spMk id="5" creationId="{864FABE7-5D73-4BB8-8C5F-49D50641504A}"/>
          </ac:spMkLst>
        </pc:spChg>
        <pc:picChg chg="add mod">
          <ac:chgData name="정근채" userId="bf3f9740-ba12-4a95-bdcd-7a89d0b0b3a3" providerId="ADAL" clId="{992FDE04-549A-4E2E-BCC1-A1798618E4AF}" dt="2021-12-01T08:22:03.435" v="1032" actId="1035"/>
          <ac:picMkLst>
            <pc:docMk/>
            <pc:sldMk cId="2331033567" sldId="295"/>
            <ac:picMk id="3" creationId="{64FB761A-905D-4927-AB7C-8FC73B524EFC}"/>
          </ac:picMkLst>
        </pc:picChg>
        <pc:picChg chg="del">
          <ac:chgData name="정근채" userId="bf3f9740-ba12-4a95-bdcd-7a89d0b0b3a3" providerId="ADAL" clId="{992FDE04-549A-4E2E-BCC1-A1798618E4AF}" dt="2021-12-01T08:20:59.688" v="1013" actId="478"/>
          <ac:picMkLst>
            <pc:docMk/>
            <pc:sldMk cId="2331033567" sldId="295"/>
            <ac:picMk id="6" creationId="{9CD07A14-9291-4B34-B2BC-6413ED7C476F}"/>
          </ac:picMkLst>
        </pc:picChg>
        <pc:picChg chg="del">
          <ac:chgData name="정근채" userId="bf3f9740-ba12-4a95-bdcd-7a89d0b0b3a3" providerId="ADAL" clId="{992FDE04-549A-4E2E-BCC1-A1798618E4AF}" dt="2021-12-01T08:20:59.688" v="1013" actId="478"/>
          <ac:picMkLst>
            <pc:docMk/>
            <pc:sldMk cId="2331033567" sldId="295"/>
            <ac:picMk id="8" creationId="{42D38F1B-474B-490E-93BC-13FC96D7AF8C}"/>
          </ac:picMkLst>
        </pc:picChg>
        <pc:picChg chg="add mod modCrop">
          <ac:chgData name="정근채" userId="bf3f9740-ba12-4a95-bdcd-7a89d0b0b3a3" providerId="ADAL" clId="{992FDE04-549A-4E2E-BCC1-A1798618E4AF}" dt="2021-12-01T08:21:55.222" v="1021" actId="732"/>
          <ac:picMkLst>
            <pc:docMk/>
            <pc:sldMk cId="2331033567" sldId="295"/>
            <ac:picMk id="9" creationId="{6280235E-39B0-470D-908C-298090E96925}"/>
          </ac:picMkLst>
        </pc:picChg>
        <pc:picChg chg="del">
          <ac:chgData name="정근채" userId="bf3f9740-ba12-4a95-bdcd-7a89d0b0b3a3" providerId="ADAL" clId="{992FDE04-549A-4E2E-BCC1-A1798618E4AF}" dt="2021-12-01T08:20:59.688" v="1013" actId="478"/>
          <ac:picMkLst>
            <pc:docMk/>
            <pc:sldMk cId="2331033567" sldId="295"/>
            <ac:picMk id="10" creationId="{2CAC0210-EFA4-4BBC-A35D-47860B471DEF}"/>
          </ac:picMkLst>
        </pc:picChg>
        <pc:picChg chg="add mod">
          <ac:chgData name="정근채" userId="bf3f9740-ba12-4a95-bdcd-7a89d0b0b3a3" providerId="ADAL" clId="{992FDE04-549A-4E2E-BCC1-A1798618E4AF}" dt="2021-12-01T08:21:57.805" v="1022" actId="1076"/>
          <ac:picMkLst>
            <pc:docMk/>
            <pc:sldMk cId="2331033567" sldId="295"/>
            <ac:picMk id="11" creationId="{11ABA011-DBA4-4FF4-A6E9-6F311BC606F1}"/>
          </ac:picMkLst>
        </pc:picChg>
        <pc:picChg chg="del">
          <ac:chgData name="정근채" userId="bf3f9740-ba12-4a95-bdcd-7a89d0b0b3a3" providerId="ADAL" clId="{992FDE04-549A-4E2E-BCC1-A1798618E4AF}" dt="2021-12-01T08:20:59.688" v="1013" actId="478"/>
          <ac:picMkLst>
            <pc:docMk/>
            <pc:sldMk cId="2331033567" sldId="295"/>
            <ac:picMk id="12" creationId="{4D53BD7A-07B3-494D-872E-60C3B0B7767C}"/>
          </ac:picMkLst>
        </pc:picChg>
        <pc:picChg chg="add mod">
          <ac:chgData name="정근채" userId="bf3f9740-ba12-4a95-bdcd-7a89d0b0b3a3" providerId="ADAL" clId="{992FDE04-549A-4E2E-BCC1-A1798618E4AF}" dt="2021-12-01T08:22:39.399" v="1048" actId="1036"/>
          <ac:picMkLst>
            <pc:docMk/>
            <pc:sldMk cId="2331033567" sldId="295"/>
            <ac:picMk id="14" creationId="{97DDA965-9475-431C-A2C4-62FAE4C329C4}"/>
          </ac:picMkLst>
        </pc:picChg>
      </pc:sldChg>
      <pc:sldChg chg="modSp add mod">
        <pc:chgData name="정근채" userId="bf3f9740-ba12-4a95-bdcd-7a89d0b0b3a3" providerId="ADAL" clId="{992FDE04-549A-4E2E-BCC1-A1798618E4AF}" dt="2021-12-01T08:34:32.576" v="1090" actId="6549"/>
        <pc:sldMkLst>
          <pc:docMk/>
          <pc:sldMk cId="422170804" sldId="296"/>
        </pc:sldMkLst>
        <pc:spChg chg="mod">
          <ac:chgData name="정근채" userId="bf3f9740-ba12-4a95-bdcd-7a89d0b0b3a3" providerId="ADAL" clId="{992FDE04-549A-4E2E-BCC1-A1798618E4AF}" dt="2021-12-01T08:23:20.422" v="1053"/>
          <ac:spMkLst>
            <pc:docMk/>
            <pc:sldMk cId="422170804" sldId="296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1T08:34:32.576" v="1090" actId="6549"/>
          <ac:spMkLst>
            <pc:docMk/>
            <pc:sldMk cId="422170804" sldId="296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27.877" v="18" actId="47"/>
        <pc:sldMkLst>
          <pc:docMk/>
          <pc:sldMk cId="2907188178" sldId="296"/>
        </pc:sldMkLst>
      </pc:sldChg>
      <pc:sldChg chg="modSp add mod">
        <pc:chgData name="정근채" userId="bf3f9740-ba12-4a95-bdcd-7a89d0b0b3a3" providerId="ADAL" clId="{992FDE04-549A-4E2E-BCC1-A1798618E4AF}" dt="2021-12-01T08:42:58.188" v="1486" actId="6549"/>
        <pc:sldMkLst>
          <pc:docMk/>
          <pc:sldMk cId="2382270280" sldId="297"/>
        </pc:sldMkLst>
        <pc:spChg chg="mod">
          <ac:chgData name="정근채" userId="bf3f9740-ba12-4a95-bdcd-7a89d0b0b3a3" providerId="ADAL" clId="{992FDE04-549A-4E2E-BCC1-A1798618E4AF}" dt="2021-12-01T08:42:58.188" v="1486" actId="6549"/>
          <ac:spMkLst>
            <pc:docMk/>
            <pc:sldMk cId="2382270280" sldId="297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378369313" sldId="29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830501815" sldId="298"/>
        </pc:sldMkLst>
      </pc:sldChg>
      <pc:sldChg chg="modSp add mod">
        <pc:chgData name="정근채" userId="bf3f9740-ba12-4a95-bdcd-7a89d0b0b3a3" providerId="ADAL" clId="{992FDE04-549A-4E2E-BCC1-A1798618E4AF}" dt="2021-12-01T08:47:40.692" v="1561"/>
        <pc:sldMkLst>
          <pc:docMk/>
          <pc:sldMk cId="2063975230" sldId="298"/>
        </pc:sldMkLst>
        <pc:spChg chg="mod">
          <ac:chgData name="정근채" userId="bf3f9740-ba12-4a95-bdcd-7a89d0b0b3a3" providerId="ADAL" clId="{992FDE04-549A-4E2E-BCC1-A1798618E4AF}" dt="2021-12-01T08:47:40.692" v="1561"/>
          <ac:spMkLst>
            <pc:docMk/>
            <pc:sldMk cId="2063975230" sldId="298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402450187" sldId="299"/>
        </pc:sldMkLst>
      </pc:sldChg>
      <pc:sldChg chg="addSp delSp modSp add mod">
        <pc:chgData name="정근채" userId="bf3f9740-ba12-4a95-bdcd-7a89d0b0b3a3" providerId="ADAL" clId="{992FDE04-549A-4E2E-BCC1-A1798618E4AF}" dt="2021-12-01T10:14:20.179" v="1816"/>
        <pc:sldMkLst>
          <pc:docMk/>
          <pc:sldMk cId="4009421018" sldId="299"/>
        </pc:sldMkLst>
        <pc:spChg chg="mod">
          <ac:chgData name="정근채" userId="bf3f9740-ba12-4a95-bdcd-7a89d0b0b3a3" providerId="ADAL" clId="{992FDE04-549A-4E2E-BCC1-A1798618E4AF}" dt="2021-12-01T08:48:54.475" v="1580" actId="1076"/>
          <ac:spMkLst>
            <pc:docMk/>
            <pc:sldMk cId="4009421018" sldId="299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1T08:51:56.720" v="1631" actId="1076"/>
          <ac:spMkLst>
            <pc:docMk/>
            <pc:sldMk cId="4009421018" sldId="299"/>
            <ac:spMk id="8" creationId="{10ECC4A7-A4D0-4252-B6F6-1EA1145147F9}"/>
          </ac:spMkLst>
        </pc:spChg>
        <pc:spChg chg="add mod">
          <ac:chgData name="정근채" userId="bf3f9740-ba12-4a95-bdcd-7a89d0b0b3a3" providerId="ADAL" clId="{992FDE04-549A-4E2E-BCC1-A1798618E4AF}" dt="2021-12-01T10:13:50.822" v="1815" actId="6549"/>
          <ac:spMkLst>
            <pc:docMk/>
            <pc:sldMk cId="4009421018" sldId="299"/>
            <ac:spMk id="9" creationId="{A905F607-DC8E-47D3-9F53-2517B97F8082}"/>
          </ac:spMkLst>
        </pc:spChg>
        <pc:spChg chg="add mod">
          <ac:chgData name="정근채" userId="bf3f9740-ba12-4a95-bdcd-7a89d0b0b3a3" providerId="ADAL" clId="{992FDE04-549A-4E2E-BCC1-A1798618E4AF}" dt="2021-12-01T10:09:39.190" v="1756" actId="6549"/>
          <ac:spMkLst>
            <pc:docMk/>
            <pc:sldMk cId="4009421018" sldId="299"/>
            <ac:spMk id="12" creationId="{C0EF06B9-9676-4C4A-AF76-A05D327575E2}"/>
          </ac:spMkLst>
        </pc:spChg>
        <pc:spChg chg="add mod ord">
          <ac:chgData name="정근채" userId="bf3f9740-ba12-4a95-bdcd-7a89d0b0b3a3" providerId="ADAL" clId="{992FDE04-549A-4E2E-BCC1-A1798618E4AF}" dt="2021-12-01T10:12:40.795" v="1783" actId="207"/>
          <ac:spMkLst>
            <pc:docMk/>
            <pc:sldMk cId="4009421018" sldId="299"/>
            <ac:spMk id="20" creationId="{899DC93F-B2EA-48D3-82F9-81C43645D11D}"/>
          </ac:spMkLst>
        </pc:spChg>
        <pc:spChg chg="add mod">
          <ac:chgData name="정근채" userId="bf3f9740-ba12-4a95-bdcd-7a89d0b0b3a3" providerId="ADAL" clId="{992FDE04-549A-4E2E-BCC1-A1798618E4AF}" dt="2021-12-01T10:12:45.048" v="1784" actId="14100"/>
          <ac:spMkLst>
            <pc:docMk/>
            <pc:sldMk cId="4009421018" sldId="299"/>
            <ac:spMk id="21" creationId="{7F11E4E4-F410-4DD7-9DB2-FFCB283208DE}"/>
          </ac:spMkLst>
        </pc:spChg>
        <pc:picChg chg="add mod">
          <ac:chgData name="정근채" userId="bf3f9740-ba12-4a95-bdcd-7a89d0b0b3a3" providerId="ADAL" clId="{992FDE04-549A-4E2E-BCC1-A1798618E4AF}" dt="2021-12-01T08:48:57.198" v="1581" actId="1076"/>
          <ac:picMkLst>
            <pc:docMk/>
            <pc:sldMk cId="4009421018" sldId="299"/>
            <ac:picMk id="7" creationId="{4A8EA3B6-068B-4840-8ACD-B4136194E281}"/>
          </ac:picMkLst>
        </pc:picChg>
        <pc:cxnChg chg="add">
          <ac:chgData name="정근채" userId="bf3f9740-ba12-4a95-bdcd-7a89d0b0b3a3" providerId="ADAL" clId="{992FDE04-549A-4E2E-BCC1-A1798618E4AF}" dt="2021-12-01T08:52:02.631" v="1632" actId="11529"/>
          <ac:cxnSpMkLst>
            <pc:docMk/>
            <pc:sldMk cId="4009421018" sldId="299"/>
            <ac:cxnSpMk id="10" creationId="{6413531D-2E41-43AB-B907-04640A808371}"/>
          </ac:cxnSpMkLst>
        </pc:cxnChg>
        <pc:cxnChg chg="add del mod">
          <ac:chgData name="정근채" userId="bf3f9740-ba12-4a95-bdcd-7a89d0b0b3a3" providerId="ADAL" clId="{992FDE04-549A-4E2E-BCC1-A1798618E4AF}" dt="2021-12-01T10:12:11.222" v="1777" actId="478"/>
          <ac:cxnSpMkLst>
            <pc:docMk/>
            <pc:sldMk cId="4009421018" sldId="299"/>
            <ac:cxnSpMk id="11" creationId="{1A223FC4-9674-4B42-87F6-266ABDA4FD8F}"/>
          </ac:cxnSpMkLst>
        </pc:cxnChg>
        <pc:cxnChg chg="add">
          <ac:chgData name="정근채" userId="bf3f9740-ba12-4a95-bdcd-7a89d0b0b3a3" providerId="ADAL" clId="{992FDE04-549A-4E2E-BCC1-A1798618E4AF}" dt="2021-12-01T10:09:53.920" v="1757" actId="11529"/>
          <ac:cxnSpMkLst>
            <pc:docMk/>
            <pc:sldMk cId="4009421018" sldId="299"/>
            <ac:cxnSpMk id="14" creationId="{133E3377-5C93-48EC-B8CF-FB6D127D11BA}"/>
          </ac:cxnSpMkLst>
        </pc:cxnChg>
        <pc:cxnChg chg="add del mod">
          <ac:chgData name="정근채" userId="bf3f9740-ba12-4a95-bdcd-7a89d0b0b3a3" providerId="ADAL" clId="{992FDE04-549A-4E2E-BCC1-A1798618E4AF}" dt="2021-12-01T10:12:07.926" v="1776" actId="478"/>
          <ac:cxnSpMkLst>
            <pc:docMk/>
            <pc:sldMk cId="4009421018" sldId="299"/>
            <ac:cxnSpMk id="15" creationId="{E32EC180-A744-42C1-95C8-551C259E07A4}"/>
          </ac:cxnSpMkLst>
        </pc:cxnChg>
        <pc:cxnChg chg="add mod">
          <ac:chgData name="정근채" userId="bf3f9740-ba12-4a95-bdcd-7a89d0b0b3a3" providerId="ADAL" clId="{992FDE04-549A-4E2E-BCC1-A1798618E4AF}" dt="2021-12-01T10:14:20.179" v="1816"/>
          <ac:cxnSpMkLst>
            <pc:docMk/>
            <pc:sldMk cId="4009421018" sldId="299"/>
            <ac:cxnSpMk id="19" creationId="{9B804A9A-433B-4AF2-97F1-480043FDE673}"/>
          </ac:cxnSpMkLst>
        </pc:cxnChg>
      </pc:sldChg>
      <pc:sldChg chg="addSp delSp modSp add mod">
        <pc:chgData name="정근채" userId="bf3f9740-ba12-4a95-bdcd-7a89d0b0b3a3" providerId="ADAL" clId="{992FDE04-549A-4E2E-BCC1-A1798618E4AF}" dt="2021-12-01T10:18:37.206" v="1977" actId="22"/>
        <pc:sldMkLst>
          <pc:docMk/>
          <pc:sldMk cId="1030838728" sldId="300"/>
        </pc:sldMkLst>
        <pc:spChg chg="mod">
          <ac:chgData name="정근채" userId="bf3f9740-ba12-4a95-bdcd-7a89d0b0b3a3" providerId="ADAL" clId="{992FDE04-549A-4E2E-BCC1-A1798618E4AF}" dt="2021-12-01T10:18:12.553" v="1975"/>
          <ac:spMkLst>
            <pc:docMk/>
            <pc:sldMk cId="1030838728" sldId="300"/>
            <ac:spMk id="3" creationId="{04DA367E-3D64-4210-90DC-180FE1F5BFCC}"/>
          </ac:spMkLst>
        </pc:spChg>
        <pc:spChg chg="add del">
          <ac:chgData name="정근채" userId="bf3f9740-ba12-4a95-bdcd-7a89d0b0b3a3" providerId="ADAL" clId="{992FDE04-549A-4E2E-BCC1-A1798618E4AF}" dt="2021-12-01T10:18:37.206" v="1977" actId="22"/>
          <ac:spMkLst>
            <pc:docMk/>
            <pc:sldMk cId="1030838728" sldId="300"/>
            <ac:spMk id="7" creationId="{75BC7567-A6C6-4A00-ADF0-7FB43D98B979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402433193" sldId="300"/>
        </pc:sldMkLst>
      </pc:sldChg>
      <pc:sldChg chg="addSp delSp modSp add mod">
        <pc:chgData name="정근채" userId="bf3f9740-ba12-4a95-bdcd-7a89d0b0b3a3" providerId="ADAL" clId="{992FDE04-549A-4E2E-BCC1-A1798618E4AF}" dt="2021-12-01T10:19:15.628" v="1986" actId="167"/>
        <pc:sldMkLst>
          <pc:docMk/>
          <pc:sldMk cId="1233029494" sldId="301"/>
        </pc:sldMkLst>
        <pc:spChg chg="del">
          <ac:chgData name="정근채" userId="bf3f9740-ba12-4a95-bdcd-7a89d0b0b3a3" providerId="ADAL" clId="{992FDE04-549A-4E2E-BCC1-A1798618E4AF}" dt="2021-12-01T10:19:03.051" v="1983" actId="478"/>
          <ac:spMkLst>
            <pc:docMk/>
            <pc:sldMk cId="1233029494" sldId="301"/>
            <ac:spMk id="2" creationId="{CA07A63C-A246-4F8F-8A5A-7141AB85F430}"/>
          </ac:spMkLst>
        </pc:spChg>
        <pc:spChg chg="del">
          <ac:chgData name="정근채" userId="bf3f9740-ba12-4a95-bdcd-7a89d0b0b3a3" providerId="ADAL" clId="{992FDE04-549A-4E2E-BCC1-A1798618E4AF}" dt="2021-12-01T10:18:43.417" v="1979" actId="478"/>
          <ac:spMkLst>
            <pc:docMk/>
            <pc:sldMk cId="1233029494" sldId="301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10:18:44.167" v="1980" actId="478"/>
          <ac:spMkLst>
            <pc:docMk/>
            <pc:sldMk cId="1233029494" sldId="301"/>
            <ac:spMk id="7" creationId="{81911B9F-336B-4149-90ED-462D31DFC2A6}"/>
          </ac:spMkLst>
        </pc:spChg>
        <pc:spChg chg="add del mod">
          <ac:chgData name="정근채" userId="bf3f9740-ba12-4a95-bdcd-7a89d0b0b3a3" providerId="ADAL" clId="{992FDE04-549A-4E2E-BCC1-A1798618E4AF}" dt="2021-12-01T10:19:05.989" v="1984" actId="478"/>
          <ac:spMkLst>
            <pc:docMk/>
            <pc:sldMk cId="1233029494" sldId="301"/>
            <ac:spMk id="11" creationId="{9F91270F-0DE5-44D3-8F8F-0B521A54C7E2}"/>
          </ac:spMkLst>
        </pc:spChg>
        <pc:picChg chg="add mod ord">
          <ac:chgData name="정근채" userId="bf3f9740-ba12-4a95-bdcd-7a89d0b0b3a3" providerId="ADAL" clId="{992FDE04-549A-4E2E-BCC1-A1798618E4AF}" dt="2021-12-01T10:19:15.628" v="1986" actId="167"/>
          <ac:picMkLst>
            <pc:docMk/>
            <pc:sldMk cId="1233029494" sldId="301"/>
            <ac:picMk id="9" creationId="{2E0A3DF8-1701-452F-A696-7E961BA24CF2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680749545" sldId="301"/>
        </pc:sldMkLst>
      </pc:sldChg>
      <pc:sldChg chg="addSp delSp modSp add mod">
        <pc:chgData name="정근채" userId="bf3f9740-ba12-4a95-bdcd-7a89d0b0b3a3" providerId="ADAL" clId="{992FDE04-549A-4E2E-BCC1-A1798618E4AF}" dt="2021-12-01T10:20:05.528" v="2000" actId="1035"/>
        <pc:sldMkLst>
          <pc:docMk/>
          <pc:sldMk cId="2087699713" sldId="302"/>
        </pc:sldMkLst>
        <pc:picChg chg="add mod ord">
          <ac:chgData name="정근채" userId="bf3f9740-ba12-4a95-bdcd-7a89d0b0b3a3" providerId="ADAL" clId="{992FDE04-549A-4E2E-BCC1-A1798618E4AF}" dt="2021-12-01T10:20:05.528" v="2000" actId="1035"/>
          <ac:picMkLst>
            <pc:docMk/>
            <pc:sldMk cId="2087699713" sldId="302"/>
            <ac:picMk id="3" creationId="{2FEDFC46-4BD8-404D-AB16-B2D2994DF381}"/>
          </ac:picMkLst>
        </pc:picChg>
        <pc:picChg chg="del">
          <ac:chgData name="정근채" userId="bf3f9740-ba12-4a95-bdcd-7a89d0b0b3a3" providerId="ADAL" clId="{992FDE04-549A-4E2E-BCC1-A1798618E4AF}" dt="2021-12-01T10:19:23.740" v="1988" actId="478"/>
          <ac:picMkLst>
            <pc:docMk/>
            <pc:sldMk cId="2087699713" sldId="302"/>
            <ac:picMk id="9" creationId="{2E0A3DF8-1701-452F-A696-7E961BA24CF2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185958569" sldId="302"/>
        </pc:sldMkLst>
      </pc:sldChg>
      <pc:sldChg chg="modSp add mod">
        <pc:chgData name="정근채" userId="bf3f9740-ba12-4a95-bdcd-7a89d0b0b3a3" providerId="ADAL" clId="{992FDE04-549A-4E2E-BCC1-A1798618E4AF}" dt="2021-12-01T10:28:35.060" v="2089" actId="6549"/>
        <pc:sldMkLst>
          <pc:docMk/>
          <pc:sldMk cId="2636294688" sldId="303"/>
        </pc:sldMkLst>
        <pc:spChg chg="mod">
          <ac:chgData name="정근채" userId="bf3f9740-ba12-4a95-bdcd-7a89d0b0b3a3" providerId="ADAL" clId="{992FDE04-549A-4E2E-BCC1-A1798618E4AF}" dt="2021-12-01T10:28:35.060" v="2089" actId="6549"/>
          <ac:spMkLst>
            <pc:docMk/>
            <pc:sldMk cId="2636294688" sldId="303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879992244" sldId="30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518775826" sldId="304"/>
        </pc:sldMkLst>
      </pc:sldChg>
      <pc:sldChg chg="modSp add mod">
        <pc:chgData name="정근채" userId="bf3f9740-ba12-4a95-bdcd-7a89d0b0b3a3" providerId="ADAL" clId="{992FDE04-549A-4E2E-BCC1-A1798618E4AF}" dt="2021-12-01T10:38:48.974" v="2152"/>
        <pc:sldMkLst>
          <pc:docMk/>
          <pc:sldMk cId="2571139770" sldId="304"/>
        </pc:sldMkLst>
        <pc:spChg chg="mod">
          <ac:chgData name="정근채" userId="bf3f9740-ba12-4a95-bdcd-7a89d0b0b3a3" providerId="ADAL" clId="{992FDE04-549A-4E2E-BCC1-A1798618E4AF}" dt="2021-12-01T10:38:48.974" v="2152"/>
          <ac:spMkLst>
            <pc:docMk/>
            <pc:sldMk cId="2571139770" sldId="304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992FDE04-549A-4E2E-BCC1-A1798618E4AF}" dt="2021-12-06T06:00:40.822" v="2226" actId="20577"/>
        <pc:sldMkLst>
          <pc:docMk/>
          <pc:sldMk cId="616396573" sldId="305"/>
        </pc:sldMkLst>
        <pc:spChg chg="mod">
          <ac:chgData name="정근채" userId="bf3f9740-ba12-4a95-bdcd-7a89d0b0b3a3" providerId="ADAL" clId="{992FDE04-549A-4E2E-BCC1-A1798618E4AF}" dt="2021-12-06T06:00:40.822" v="2226" actId="20577"/>
          <ac:spMkLst>
            <pc:docMk/>
            <pc:sldMk cId="616396573" sldId="305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693342154" sldId="305"/>
        </pc:sldMkLst>
      </pc:sldChg>
      <pc:sldChg chg="addSp delSp modSp add mod">
        <pc:chgData name="정근채" userId="bf3f9740-ba12-4a95-bdcd-7a89d0b0b3a3" providerId="ADAL" clId="{992FDE04-549A-4E2E-BCC1-A1798618E4AF}" dt="2021-12-01T10:47:47.042" v="2208" actId="167"/>
        <pc:sldMkLst>
          <pc:docMk/>
          <pc:sldMk cId="938593390" sldId="306"/>
        </pc:sldMkLst>
        <pc:spChg chg="del">
          <ac:chgData name="정근채" userId="bf3f9740-ba12-4a95-bdcd-7a89d0b0b3a3" providerId="ADAL" clId="{992FDE04-549A-4E2E-BCC1-A1798618E4AF}" dt="2021-12-01T10:47:35.590" v="2198" actId="478"/>
          <ac:spMkLst>
            <pc:docMk/>
            <pc:sldMk cId="938593390" sldId="306"/>
            <ac:spMk id="2" creationId="{CA07A63C-A246-4F8F-8A5A-7141AB85F430}"/>
          </ac:spMkLst>
        </pc:spChg>
        <pc:spChg chg="del">
          <ac:chgData name="정근채" userId="bf3f9740-ba12-4a95-bdcd-7a89d0b0b3a3" providerId="ADAL" clId="{992FDE04-549A-4E2E-BCC1-A1798618E4AF}" dt="2021-12-01T10:44:24.311" v="2194" actId="478"/>
          <ac:spMkLst>
            <pc:docMk/>
            <pc:sldMk cId="938593390" sldId="306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10:44:28.537" v="2195" actId="478"/>
          <ac:spMkLst>
            <pc:docMk/>
            <pc:sldMk cId="938593390" sldId="306"/>
            <ac:spMk id="7" creationId="{465A92AA-8DE0-4A9C-A8BE-3F2D6C5F322C}"/>
          </ac:spMkLst>
        </pc:spChg>
        <pc:spChg chg="add del mod">
          <ac:chgData name="정근채" userId="bf3f9740-ba12-4a95-bdcd-7a89d0b0b3a3" providerId="ADAL" clId="{992FDE04-549A-4E2E-BCC1-A1798618E4AF}" dt="2021-12-01T10:47:38.089" v="2199" actId="478"/>
          <ac:spMkLst>
            <pc:docMk/>
            <pc:sldMk cId="938593390" sldId="306"/>
            <ac:spMk id="11" creationId="{7643EFA2-4659-40E9-BD0C-AA21B20E5897}"/>
          </ac:spMkLst>
        </pc:spChg>
        <pc:picChg chg="add mod ord">
          <ac:chgData name="정근채" userId="bf3f9740-ba12-4a95-bdcd-7a89d0b0b3a3" providerId="ADAL" clId="{992FDE04-549A-4E2E-BCC1-A1798618E4AF}" dt="2021-12-01T10:47:47.042" v="2208" actId="167"/>
          <ac:picMkLst>
            <pc:docMk/>
            <pc:sldMk cId="938593390" sldId="306"/>
            <ac:picMk id="9" creationId="{3D61723D-9BF9-4B4B-A949-940549B547F1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194587952" sldId="306"/>
        </pc:sldMkLst>
      </pc:sldChg>
      <pc:sldChg chg="addSp delSp modSp add mod">
        <pc:chgData name="정근채" userId="bf3f9740-ba12-4a95-bdcd-7a89d0b0b3a3" providerId="ADAL" clId="{992FDE04-549A-4E2E-BCC1-A1798618E4AF}" dt="2021-12-06T05:58:48.757" v="2212" actId="167"/>
        <pc:sldMkLst>
          <pc:docMk/>
          <pc:sldMk cId="3693797731" sldId="307"/>
        </pc:sldMkLst>
        <pc:picChg chg="add ord">
          <ac:chgData name="정근채" userId="bf3f9740-ba12-4a95-bdcd-7a89d0b0b3a3" providerId="ADAL" clId="{992FDE04-549A-4E2E-BCC1-A1798618E4AF}" dt="2021-12-06T05:58:48.757" v="2212" actId="167"/>
          <ac:picMkLst>
            <pc:docMk/>
            <pc:sldMk cId="3693797731" sldId="307"/>
            <ac:picMk id="3" creationId="{27F025B8-2F2B-43B9-A2F0-110BEAD36C94}"/>
          </ac:picMkLst>
        </pc:picChg>
        <pc:picChg chg="del">
          <ac:chgData name="정근채" userId="bf3f9740-ba12-4a95-bdcd-7a89d0b0b3a3" providerId="ADAL" clId="{992FDE04-549A-4E2E-BCC1-A1798618E4AF}" dt="2021-12-06T05:58:25.074" v="2210" actId="478"/>
          <ac:picMkLst>
            <pc:docMk/>
            <pc:sldMk cId="3693797731" sldId="307"/>
            <ac:picMk id="9" creationId="{3D61723D-9BF9-4B4B-A949-940549B547F1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62640298" sldId="30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392911935" sldId="308"/>
        </pc:sldMkLst>
      </pc:sldChg>
      <pc:sldChg chg="modSp add mod">
        <pc:chgData name="정근채" userId="bf3f9740-ba12-4a95-bdcd-7a89d0b0b3a3" providerId="ADAL" clId="{992FDE04-549A-4E2E-BCC1-A1798618E4AF}" dt="2021-12-06T06:07:15.931" v="2251" actId="6549"/>
        <pc:sldMkLst>
          <pc:docMk/>
          <pc:sldMk cId="3790684688" sldId="308"/>
        </pc:sldMkLst>
        <pc:spChg chg="mod">
          <ac:chgData name="정근채" userId="bf3f9740-ba12-4a95-bdcd-7a89d0b0b3a3" providerId="ADAL" clId="{992FDE04-549A-4E2E-BCC1-A1798618E4AF}" dt="2021-12-06T06:07:15.931" v="2251" actId="6549"/>
          <ac:spMkLst>
            <pc:docMk/>
            <pc:sldMk cId="3790684688" sldId="308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992FDE04-549A-4E2E-BCC1-A1798618E4AF}" dt="2021-12-06T06:55:01.287" v="3061"/>
        <pc:sldMkLst>
          <pc:docMk/>
          <pc:sldMk cId="221047436" sldId="309"/>
        </pc:sldMkLst>
        <pc:spChg chg="mod">
          <ac:chgData name="정근채" userId="bf3f9740-ba12-4a95-bdcd-7a89d0b0b3a3" providerId="ADAL" clId="{992FDE04-549A-4E2E-BCC1-A1798618E4AF}" dt="2021-12-06T06:55:01.287" v="3061"/>
          <ac:spMkLst>
            <pc:docMk/>
            <pc:sldMk cId="221047436" sldId="309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6T06:09:35.456" v="2269" actId="1035"/>
          <ac:spMkLst>
            <pc:docMk/>
            <pc:sldMk cId="221047436" sldId="309"/>
            <ac:spMk id="8" creationId="{BBE21CFD-55D1-40EA-B651-AE3A53301333}"/>
          </ac:spMkLst>
        </pc:spChg>
        <pc:spChg chg="add mod">
          <ac:chgData name="정근채" userId="bf3f9740-ba12-4a95-bdcd-7a89d0b0b3a3" providerId="ADAL" clId="{992FDE04-549A-4E2E-BCC1-A1798618E4AF}" dt="2021-12-06T06:17:47.606" v="2340" actId="1035"/>
          <ac:spMkLst>
            <pc:docMk/>
            <pc:sldMk cId="221047436" sldId="309"/>
            <ac:spMk id="11" creationId="{DF2B9B9A-7285-4155-9D90-1C422D0A6A83}"/>
          </ac:spMkLst>
        </pc:spChg>
        <pc:spChg chg="add del">
          <ac:chgData name="정근채" userId="bf3f9740-ba12-4a95-bdcd-7a89d0b0b3a3" providerId="ADAL" clId="{992FDE04-549A-4E2E-BCC1-A1798618E4AF}" dt="2021-12-06T06:36:58.352" v="2760" actId="22"/>
          <ac:spMkLst>
            <pc:docMk/>
            <pc:sldMk cId="221047436" sldId="309"/>
            <ac:spMk id="13" creationId="{3C9CEEA7-1A4B-4B94-86EF-95C795D77DE3}"/>
          </ac:spMkLst>
        </pc:spChg>
        <pc:spChg chg="add mod">
          <ac:chgData name="정근채" userId="bf3f9740-ba12-4a95-bdcd-7a89d0b0b3a3" providerId="ADAL" clId="{992FDE04-549A-4E2E-BCC1-A1798618E4AF}" dt="2021-12-06T06:40:05.754" v="2829" actId="1037"/>
          <ac:spMkLst>
            <pc:docMk/>
            <pc:sldMk cId="221047436" sldId="309"/>
            <ac:spMk id="15" creationId="{44F00262-3FC9-4173-8CD0-161A62F9E8B7}"/>
          </ac:spMkLst>
        </pc:spChg>
        <pc:picChg chg="add mod">
          <ac:chgData name="정근채" userId="bf3f9740-ba12-4a95-bdcd-7a89d0b0b3a3" providerId="ADAL" clId="{992FDE04-549A-4E2E-BCC1-A1798618E4AF}" dt="2021-12-06T06:09:10.033" v="2266" actId="1076"/>
          <ac:picMkLst>
            <pc:docMk/>
            <pc:sldMk cId="221047436" sldId="309"/>
            <ac:picMk id="7" creationId="{FE7AA000-9424-40E8-B479-B32A0C2FD55D}"/>
          </ac:picMkLst>
        </pc:picChg>
        <pc:picChg chg="add mod">
          <ac:chgData name="정근채" userId="bf3f9740-ba12-4a95-bdcd-7a89d0b0b3a3" providerId="ADAL" clId="{992FDE04-549A-4E2E-BCC1-A1798618E4AF}" dt="2021-12-06T06:17:47.606" v="2340" actId="1035"/>
          <ac:picMkLst>
            <pc:docMk/>
            <pc:sldMk cId="221047436" sldId="309"/>
            <ac:picMk id="10" creationId="{C60A4A01-A041-425A-A667-0480C69A48DE}"/>
          </ac:picMkLst>
        </pc:picChg>
        <pc:cxnChg chg="add mod">
          <ac:chgData name="정근채" userId="bf3f9740-ba12-4a95-bdcd-7a89d0b0b3a3" providerId="ADAL" clId="{992FDE04-549A-4E2E-BCC1-A1798618E4AF}" dt="2021-12-06T06:40:43.123" v="2845" actId="1036"/>
          <ac:cxnSpMkLst>
            <pc:docMk/>
            <pc:sldMk cId="221047436" sldId="309"/>
            <ac:cxnSpMk id="17" creationId="{2C764B39-F576-46E5-B3C6-A8DCB0DCA640}"/>
          </ac:cxnSpMkLst>
        </pc:cxn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561874254" sldId="309"/>
        </pc:sldMkLst>
      </pc:sldChg>
      <pc:sldChg chg="addSp delSp modSp add mod">
        <pc:chgData name="정근채" userId="bf3f9740-ba12-4a95-bdcd-7a89d0b0b3a3" providerId="ADAL" clId="{992FDE04-549A-4E2E-BCC1-A1798618E4AF}" dt="2021-12-06T06:58:44.350" v="3104" actId="478"/>
        <pc:sldMkLst>
          <pc:docMk/>
          <pc:sldMk cId="1189204022" sldId="310"/>
        </pc:sldMkLst>
        <pc:spChg chg="mod">
          <ac:chgData name="정근채" userId="bf3f9740-ba12-4a95-bdcd-7a89d0b0b3a3" providerId="ADAL" clId="{992FDE04-549A-4E2E-BCC1-A1798618E4AF}" dt="2021-12-06T06:58:39.922" v="3103" actId="6549"/>
          <ac:spMkLst>
            <pc:docMk/>
            <pc:sldMk cId="1189204022" sldId="310"/>
            <ac:spMk id="3" creationId="{04DA367E-3D64-4210-90DC-180FE1F5BFCC}"/>
          </ac:spMkLst>
        </pc:spChg>
        <pc:spChg chg="del mod">
          <ac:chgData name="정근채" userId="bf3f9740-ba12-4a95-bdcd-7a89d0b0b3a3" providerId="ADAL" clId="{992FDE04-549A-4E2E-BCC1-A1798618E4AF}" dt="2021-12-06T06:48:01.899" v="2939" actId="478"/>
          <ac:spMkLst>
            <pc:docMk/>
            <pc:sldMk cId="1189204022" sldId="310"/>
            <ac:spMk id="8" creationId="{BBE21CFD-55D1-40EA-B651-AE3A53301333}"/>
          </ac:spMkLst>
        </pc:spChg>
        <pc:spChg chg="del">
          <ac:chgData name="정근채" userId="bf3f9740-ba12-4a95-bdcd-7a89d0b0b3a3" providerId="ADAL" clId="{992FDE04-549A-4E2E-BCC1-A1798618E4AF}" dt="2021-12-06T06:44:23.046" v="2921" actId="478"/>
          <ac:spMkLst>
            <pc:docMk/>
            <pc:sldMk cId="1189204022" sldId="310"/>
            <ac:spMk id="11" creationId="{DF2B9B9A-7285-4155-9D90-1C422D0A6A83}"/>
          </ac:spMkLst>
        </pc:spChg>
        <pc:spChg chg="del">
          <ac:chgData name="정근채" userId="bf3f9740-ba12-4a95-bdcd-7a89d0b0b3a3" providerId="ADAL" clId="{992FDE04-549A-4E2E-BCC1-A1798618E4AF}" dt="2021-12-06T06:44:23.046" v="2921" actId="478"/>
          <ac:spMkLst>
            <pc:docMk/>
            <pc:sldMk cId="1189204022" sldId="310"/>
            <ac:spMk id="15" creationId="{44F00262-3FC9-4173-8CD0-161A62F9E8B7}"/>
          </ac:spMkLst>
        </pc:spChg>
        <pc:spChg chg="add mod">
          <ac:chgData name="정근채" userId="bf3f9740-ba12-4a95-bdcd-7a89d0b0b3a3" providerId="ADAL" clId="{992FDE04-549A-4E2E-BCC1-A1798618E4AF}" dt="2021-12-06T06:48:02.308" v="2940"/>
          <ac:spMkLst>
            <pc:docMk/>
            <pc:sldMk cId="1189204022" sldId="310"/>
            <ac:spMk id="16" creationId="{27663D54-C0D0-4BCE-97ED-6DA2967D094B}"/>
          </ac:spMkLst>
        </pc:spChg>
        <pc:picChg chg="del">
          <ac:chgData name="정근채" userId="bf3f9740-ba12-4a95-bdcd-7a89d0b0b3a3" providerId="ADAL" clId="{992FDE04-549A-4E2E-BCC1-A1798618E4AF}" dt="2021-12-06T06:43:03.450" v="2872" actId="478"/>
          <ac:picMkLst>
            <pc:docMk/>
            <pc:sldMk cId="1189204022" sldId="310"/>
            <ac:picMk id="7" creationId="{FE7AA000-9424-40E8-B479-B32A0C2FD55D}"/>
          </ac:picMkLst>
        </pc:picChg>
        <pc:picChg chg="add mod ord">
          <ac:chgData name="정근채" userId="bf3f9740-ba12-4a95-bdcd-7a89d0b0b3a3" providerId="ADAL" clId="{992FDE04-549A-4E2E-BCC1-A1798618E4AF}" dt="2021-12-06T06:43:22.415" v="2915" actId="1036"/>
          <ac:picMkLst>
            <pc:docMk/>
            <pc:sldMk cId="1189204022" sldId="310"/>
            <ac:picMk id="9" creationId="{C13FBD34-F2B3-4C66-9016-AAC4EBCCF2E3}"/>
          </ac:picMkLst>
        </pc:picChg>
        <pc:picChg chg="del">
          <ac:chgData name="정근채" userId="bf3f9740-ba12-4a95-bdcd-7a89d0b0b3a3" providerId="ADAL" clId="{992FDE04-549A-4E2E-BCC1-A1798618E4AF}" dt="2021-12-06T06:44:23.046" v="2921" actId="478"/>
          <ac:picMkLst>
            <pc:docMk/>
            <pc:sldMk cId="1189204022" sldId="310"/>
            <ac:picMk id="10" creationId="{C60A4A01-A041-425A-A667-0480C69A48DE}"/>
          </ac:picMkLst>
        </pc:picChg>
        <pc:picChg chg="add del mod">
          <ac:chgData name="정근채" userId="bf3f9740-ba12-4a95-bdcd-7a89d0b0b3a3" providerId="ADAL" clId="{992FDE04-549A-4E2E-BCC1-A1798618E4AF}" dt="2021-12-06T06:51:42.374" v="2949" actId="478"/>
          <ac:picMkLst>
            <pc:docMk/>
            <pc:sldMk cId="1189204022" sldId="310"/>
            <ac:picMk id="13" creationId="{6A09B0F1-CA63-448F-B8C2-60827849FBE1}"/>
          </ac:picMkLst>
        </pc:picChg>
        <pc:picChg chg="add del mod">
          <ac:chgData name="정근채" userId="bf3f9740-ba12-4a95-bdcd-7a89d0b0b3a3" providerId="ADAL" clId="{992FDE04-549A-4E2E-BCC1-A1798618E4AF}" dt="2021-12-06T06:58:44.350" v="3104" actId="478"/>
          <ac:picMkLst>
            <pc:docMk/>
            <pc:sldMk cId="1189204022" sldId="310"/>
            <ac:picMk id="18" creationId="{825251D2-C9E7-4F07-847C-0F58E5EC48FA}"/>
          </ac:picMkLst>
        </pc:picChg>
        <pc:picChg chg="add del mod">
          <ac:chgData name="정근채" userId="bf3f9740-ba12-4a95-bdcd-7a89d0b0b3a3" providerId="ADAL" clId="{992FDE04-549A-4E2E-BCC1-A1798618E4AF}" dt="2021-12-06T06:58:44.350" v="3104" actId="478"/>
          <ac:picMkLst>
            <pc:docMk/>
            <pc:sldMk cId="1189204022" sldId="310"/>
            <ac:picMk id="20" creationId="{32123978-DCC8-4C42-9231-F7148E0DA2C5}"/>
          </ac:picMkLst>
        </pc:picChg>
        <pc:picChg chg="add del mod">
          <ac:chgData name="정근채" userId="bf3f9740-ba12-4a95-bdcd-7a89d0b0b3a3" providerId="ADAL" clId="{992FDE04-549A-4E2E-BCC1-A1798618E4AF}" dt="2021-12-06T06:58:44.350" v="3104" actId="478"/>
          <ac:picMkLst>
            <pc:docMk/>
            <pc:sldMk cId="1189204022" sldId="310"/>
            <ac:picMk id="22" creationId="{74524322-03E8-427A-B90A-157E6D34A646}"/>
          </ac:picMkLst>
        </pc:picChg>
        <pc:picChg chg="add del mod">
          <ac:chgData name="정근채" userId="bf3f9740-ba12-4a95-bdcd-7a89d0b0b3a3" providerId="ADAL" clId="{992FDE04-549A-4E2E-BCC1-A1798618E4AF}" dt="2021-12-06T06:58:44.350" v="3104" actId="478"/>
          <ac:picMkLst>
            <pc:docMk/>
            <pc:sldMk cId="1189204022" sldId="310"/>
            <ac:picMk id="23" creationId="{D4F81D4E-B7AC-4C02-A54C-472423DBF1E0}"/>
          </ac:picMkLst>
        </pc:picChg>
        <pc:cxnChg chg="del">
          <ac:chgData name="정근채" userId="bf3f9740-ba12-4a95-bdcd-7a89d0b0b3a3" providerId="ADAL" clId="{992FDE04-549A-4E2E-BCC1-A1798618E4AF}" dt="2021-12-06T06:44:23.046" v="2921" actId="478"/>
          <ac:cxnSpMkLst>
            <pc:docMk/>
            <pc:sldMk cId="1189204022" sldId="310"/>
            <ac:cxnSpMk id="17" creationId="{2C764B39-F576-46E5-B3C6-A8DCB0DCA640}"/>
          </ac:cxnSpMkLst>
        </pc:cxnChg>
        <pc:cxnChg chg="add del">
          <ac:chgData name="정근채" userId="bf3f9740-ba12-4a95-bdcd-7a89d0b0b3a3" providerId="ADAL" clId="{992FDE04-549A-4E2E-BCC1-A1798618E4AF}" dt="2021-12-06T06:58:44.350" v="3104" actId="478"/>
          <ac:cxnSpMkLst>
            <pc:docMk/>
            <pc:sldMk cId="1189204022" sldId="310"/>
            <ac:cxnSpMk id="25" creationId="{7D32FFC8-437C-4A19-887B-86CF1BB8E804}"/>
          </ac:cxnSpMkLst>
        </pc:cxn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265521643" sldId="31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303037680" sldId="311"/>
        </pc:sldMkLst>
      </pc:sldChg>
      <pc:sldChg chg="addSp delSp modSp add mod">
        <pc:chgData name="정근채" userId="bf3f9740-ba12-4a95-bdcd-7a89d0b0b3a3" providerId="ADAL" clId="{992FDE04-549A-4E2E-BCC1-A1798618E4AF}" dt="2021-12-06T07:03:31.015" v="3157"/>
        <pc:sldMkLst>
          <pc:docMk/>
          <pc:sldMk cId="3501511662" sldId="311"/>
        </pc:sldMkLst>
        <pc:spChg chg="mod ord">
          <ac:chgData name="정근채" userId="bf3f9740-ba12-4a95-bdcd-7a89d0b0b3a3" providerId="ADAL" clId="{992FDE04-549A-4E2E-BCC1-A1798618E4AF}" dt="2021-12-06T07:03:31.015" v="3157"/>
          <ac:spMkLst>
            <pc:docMk/>
            <pc:sldMk cId="3501511662" sldId="311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6T06:49:14.739" v="2947" actId="14100"/>
          <ac:spMkLst>
            <pc:docMk/>
            <pc:sldMk cId="3501511662" sldId="311"/>
            <ac:spMk id="8" creationId="{BBE21CFD-55D1-40EA-B651-AE3A53301333}"/>
          </ac:spMkLst>
        </pc:spChg>
        <pc:picChg chg="add mod ord">
          <ac:chgData name="정근채" userId="bf3f9740-ba12-4a95-bdcd-7a89d0b0b3a3" providerId="ADAL" clId="{992FDE04-549A-4E2E-BCC1-A1798618E4AF}" dt="2021-12-06T06:48:55.268" v="2946" actId="167"/>
          <ac:picMkLst>
            <pc:docMk/>
            <pc:sldMk cId="3501511662" sldId="311"/>
            <ac:picMk id="7" creationId="{6E1B4D3C-F587-4F44-8125-358ABEA34E54}"/>
          </ac:picMkLst>
        </pc:picChg>
        <pc:picChg chg="del">
          <ac:chgData name="정근채" userId="bf3f9740-ba12-4a95-bdcd-7a89d0b0b3a3" providerId="ADAL" clId="{992FDE04-549A-4E2E-BCC1-A1798618E4AF}" dt="2021-12-06T06:48:49.655" v="2944" actId="478"/>
          <ac:picMkLst>
            <pc:docMk/>
            <pc:sldMk cId="3501511662" sldId="311"/>
            <ac:picMk id="9" creationId="{C13FBD34-F2B3-4C66-9016-AAC4EBCCF2E3}"/>
          </ac:picMkLst>
        </pc:picChg>
        <pc:picChg chg="add mod">
          <ac:chgData name="정근채" userId="bf3f9740-ba12-4a95-bdcd-7a89d0b0b3a3" providerId="ADAL" clId="{992FDE04-549A-4E2E-BCC1-A1798618E4AF}" dt="2021-12-06T06:58:35.679" v="3102"/>
          <ac:picMkLst>
            <pc:docMk/>
            <pc:sldMk cId="3501511662" sldId="311"/>
            <ac:picMk id="11" creationId="{F24FFBBD-1E21-4335-8B43-E04F51600CCF}"/>
          </ac:picMkLst>
        </pc:picChg>
        <pc:picChg chg="add mod">
          <ac:chgData name="정근채" userId="bf3f9740-ba12-4a95-bdcd-7a89d0b0b3a3" providerId="ADAL" clId="{992FDE04-549A-4E2E-BCC1-A1798618E4AF}" dt="2021-12-06T06:58:35.679" v="3102"/>
          <ac:picMkLst>
            <pc:docMk/>
            <pc:sldMk cId="3501511662" sldId="311"/>
            <ac:picMk id="12" creationId="{D7CEE896-DB5F-4152-BC3B-EC54B5451E38}"/>
          </ac:picMkLst>
        </pc:picChg>
        <pc:picChg chg="del">
          <ac:chgData name="정근채" userId="bf3f9740-ba12-4a95-bdcd-7a89d0b0b3a3" providerId="ADAL" clId="{992FDE04-549A-4E2E-BCC1-A1798618E4AF}" dt="2021-12-06T06:58:14.650" v="3097" actId="478"/>
          <ac:picMkLst>
            <pc:docMk/>
            <pc:sldMk cId="3501511662" sldId="311"/>
            <ac:picMk id="13" creationId="{6A09B0F1-CA63-448F-B8C2-60827849FBE1}"/>
          </ac:picMkLst>
        </pc:picChg>
        <pc:picChg chg="add mod">
          <ac:chgData name="정근채" userId="bf3f9740-ba12-4a95-bdcd-7a89d0b0b3a3" providerId="ADAL" clId="{992FDE04-549A-4E2E-BCC1-A1798618E4AF}" dt="2021-12-06T06:58:35.679" v="3102"/>
          <ac:picMkLst>
            <pc:docMk/>
            <pc:sldMk cId="3501511662" sldId="311"/>
            <ac:picMk id="14" creationId="{C29BBF24-9621-4426-A5CF-AA982DD91D4F}"/>
          </ac:picMkLst>
        </pc:picChg>
        <pc:picChg chg="add mod">
          <ac:chgData name="정근채" userId="bf3f9740-ba12-4a95-bdcd-7a89d0b0b3a3" providerId="ADAL" clId="{992FDE04-549A-4E2E-BCC1-A1798618E4AF}" dt="2021-12-06T06:58:35.679" v="3102"/>
          <ac:picMkLst>
            <pc:docMk/>
            <pc:sldMk cId="3501511662" sldId="311"/>
            <ac:picMk id="15" creationId="{DC6B0324-82F3-4347-8E93-4BA9623F10D4}"/>
          </ac:picMkLst>
        </pc:picChg>
        <pc:cxnChg chg="add mod">
          <ac:chgData name="정근채" userId="bf3f9740-ba12-4a95-bdcd-7a89d0b0b3a3" providerId="ADAL" clId="{992FDE04-549A-4E2E-BCC1-A1798618E4AF}" dt="2021-12-06T06:58:35.679" v="3102"/>
          <ac:cxnSpMkLst>
            <pc:docMk/>
            <pc:sldMk cId="3501511662" sldId="311"/>
            <ac:cxnSpMk id="16" creationId="{1AD66B77-20CC-4AE4-8438-DEB59BE53D64}"/>
          </ac:cxnSpMkLst>
        </pc:cxnChg>
        <pc:cxnChg chg="add">
          <ac:chgData name="정근채" userId="bf3f9740-ba12-4a95-bdcd-7a89d0b0b3a3" providerId="ADAL" clId="{992FDE04-549A-4E2E-BCC1-A1798618E4AF}" dt="2021-12-06T07:03:01.462" v="3106" actId="11529"/>
          <ac:cxnSpMkLst>
            <pc:docMk/>
            <pc:sldMk cId="3501511662" sldId="311"/>
            <ac:cxnSpMk id="17" creationId="{1B805978-F748-4D6B-A2FA-091B200A7283}"/>
          </ac:cxnSpMkLst>
        </pc:cxn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769927782" sldId="312"/>
        </pc:sldMkLst>
      </pc:sldChg>
      <pc:sldChg chg="addSp delSp modSp add mod">
        <pc:chgData name="정근채" userId="bf3f9740-ba12-4a95-bdcd-7a89d0b0b3a3" providerId="ADAL" clId="{992FDE04-549A-4E2E-BCC1-A1798618E4AF}" dt="2021-12-06T07:14:57.910" v="3329" actId="1037"/>
        <pc:sldMkLst>
          <pc:docMk/>
          <pc:sldMk cId="3578759536" sldId="312"/>
        </pc:sldMkLst>
        <pc:spChg chg="mod">
          <ac:chgData name="정근채" userId="bf3f9740-ba12-4a95-bdcd-7a89d0b0b3a3" providerId="ADAL" clId="{992FDE04-549A-4E2E-BCC1-A1798618E4AF}" dt="2021-12-06T07:14:46.558" v="3319"/>
          <ac:spMkLst>
            <pc:docMk/>
            <pc:sldMk cId="3578759536" sldId="312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6T07:08:53.799" v="3195" actId="14100"/>
          <ac:spMkLst>
            <pc:docMk/>
            <pc:sldMk cId="3578759536" sldId="312"/>
            <ac:spMk id="8" creationId="{BBE21CFD-55D1-40EA-B651-AE3A53301333}"/>
          </ac:spMkLst>
        </pc:spChg>
        <pc:picChg chg="del">
          <ac:chgData name="정근채" userId="bf3f9740-ba12-4a95-bdcd-7a89d0b0b3a3" providerId="ADAL" clId="{992FDE04-549A-4E2E-BCC1-A1798618E4AF}" dt="2021-12-06T07:08:16.038" v="3187" actId="478"/>
          <ac:picMkLst>
            <pc:docMk/>
            <pc:sldMk cId="3578759536" sldId="312"/>
            <ac:picMk id="7" creationId="{6E1B4D3C-F587-4F44-8125-358ABEA34E54}"/>
          </ac:picMkLst>
        </pc:picChg>
        <pc:picChg chg="add mod ord">
          <ac:chgData name="정근채" userId="bf3f9740-ba12-4a95-bdcd-7a89d0b0b3a3" providerId="ADAL" clId="{992FDE04-549A-4E2E-BCC1-A1798618E4AF}" dt="2021-12-06T07:08:24.166" v="3192" actId="1036"/>
          <ac:picMkLst>
            <pc:docMk/>
            <pc:sldMk cId="3578759536" sldId="312"/>
            <ac:picMk id="9" creationId="{70029133-4FF7-413F-9915-A1F5235D841E}"/>
          </ac:picMkLst>
        </pc:picChg>
        <pc:picChg chg="del">
          <ac:chgData name="정근채" userId="bf3f9740-ba12-4a95-bdcd-7a89d0b0b3a3" providerId="ADAL" clId="{992FDE04-549A-4E2E-BCC1-A1798618E4AF}" dt="2021-12-06T07:12:04.358" v="3217" actId="478"/>
          <ac:picMkLst>
            <pc:docMk/>
            <pc:sldMk cId="3578759536" sldId="312"/>
            <ac:picMk id="11" creationId="{F24FFBBD-1E21-4335-8B43-E04F51600CCF}"/>
          </ac:picMkLst>
        </pc:picChg>
        <pc:picChg chg="del">
          <ac:chgData name="정근채" userId="bf3f9740-ba12-4a95-bdcd-7a89d0b0b3a3" providerId="ADAL" clId="{992FDE04-549A-4E2E-BCC1-A1798618E4AF}" dt="2021-12-06T07:12:57.477" v="3267" actId="478"/>
          <ac:picMkLst>
            <pc:docMk/>
            <pc:sldMk cId="3578759536" sldId="312"/>
            <ac:picMk id="12" creationId="{D7CEE896-DB5F-4152-BC3B-EC54B5451E38}"/>
          </ac:picMkLst>
        </pc:picChg>
        <pc:picChg chg="add mod">
          <ac:chgData name="정근채" userId="bf3f9740-ba12-4a95-bdcd-7a89d0b0b3a3" providerId="ADAL" clId="{992FDE04-549A-4E2E-BCC1-A1798618E4AF}" dt="2021-12-06T07:14:52.893" v="3324" actId="1037"/>
          <ac:picMkLst>
            <pc:docMk/>
            <pc:sldMk cId="3578759536" sldId="312"/>
            <ac:picMk id="13" creationId="{E9870C91-4A5A-4AED-A716-50B17A9E29BB}"/>
          </ac:picMkLst>
        </pc:picChg>
        <pc:picChg chg="mod">
          <ac:chgData name="정근채" userId="bf3f9740-ba12-4a95-bdcd-7a89d0b0b3a3" providerId="ADAL" clId="{992FDE04-549A-4E2E-BCC1-A1798618E4AF}" dt="2021-12-06T07:13:58.773" v="3315" actId="1037"/>
          <ac:picMkLst>
            <pc:docMk/>
            <pc:sldMk cId="3578759536" sldId="312"/>
            <ac:picMk id="14" creationId="{C29BBF24-9621-4426-A5CF-AA982DD91D4F}"/>
          </ac:picMkLst>
        </pc:picChg>
        <pc:picChg chg="mod">
          <ac:chgData name="정근채" userId="bf3f9740-ba12-4a95-bdcd-7a89d0b0b3a3" providerId="ADAL" clId="{992FDE04-549A-4E2E-BCC1-A1798618E4AF}" dt="2021-12-06T07:13:11.883" v="3270" actId="1076"/>
          <ac:picMkLst>
            <pc:docMk/>
            <pc:sldMk cId="3578759536" sldId="312"/>
            <ac:picMk id="15" creationId="{DC6B0324-82F3-4347-8E93-4BA9623F10D4}"/>
          </ac:picMkLst>
        </pc:picChg>
        <pc:picChg chg="add mod">
          <ac:chgData name="정근채" userId="bf3f9740-ba12-4a95-bdcd-7a89d0b0b3a3" providerId="ADAL" clId="{992FDE04-549A-4E2E-BCC1-A1798618E4AF}" dt="2021-12-06T07:14:57.910" v="3329" actId="1037"/>
          <ac:picMkLst>
            <pc:docMk/>
            <pc:sldMk cId="3578759536" sldId="312"/>
            <ac:picMk id="21" creationId="{30C36E02-EF8E-403F-9093-FAC647B86E68}"/>
          </ac:picMkLst>
        </pc:picChg>
        <pc:cxnChg chg="del">
          <ac:chgData name="정근채" userId="bf3f9740-ba12-4a95-bdcd-7a89d0b0b3a3" providerId="ADAL" clId="{992FDE04-549A-4E2E-BCC1-A1798618E4AF}" dt="2021-12-06T07:13:05.542" v="3268" actId="478"/>
          <ac:cxnSpMkLst>
            <pc:docMk/>
            <pc:sldMk cId="3578759536" sldId="312"/>
            <ac:cxnSpMk id="16" creationId="{1AD66B77-20CC-4AE4-8438-DEB59BE53D64}"/>
          </ac:cxnSpMkLst>
        </pc:cxnChg>
        <pc:cxnChg chg="mod">
          <ac:chgData name="정근채" userId="bf3f9740-ba12-4a95-bdcd-7a89d0b0b3a3" providerId="ADAL" clId="{992FDE04-549A-4E2E-BCC1-A1798618E4AF}" dt="2021-12-06T07:13:20.347" v="3272" actId="14100"/>
          <ac:cxnSpMkLst>
            <pc:docMk/>
            <pc:sldMk cId="3578759536" sldId="312"/>
            <ac:cxnSpMk id="17" creationId="{1B805978-F748-4D6B-A2FA-091B200A7283}"/>
          </ac:cxnSpMkLst>
        </pc:cxnChg>
      </pc:sldChg>
      <pc:sldChg chg="addSp delSp modSp add mod">
        <pc:chgData name="정근채" userId="bf3f9740-ba12-4a95-bdcd-7a89d0b0b3a3" providerId="ADAL" clId="{992FDE04-549A-4E2E-BCC1-A1798618E4AF}" dt="2021-12-06T07:20:42.397" v="3377" actId="478"/>
        <pc:sldMkLst>
          <pc:docMk/>
          <pc:sldMk cId="1193683806" sldId="313"/>
        </pc:sldMkLst>
        <pc:spChg chg="mod">
          <ac:chgData name="정근채" userId="bf3f9740-ba12-4a95-bdcd-7a89d0b0b3a3" providerId="ADAL" clId="{992FDE04-549A-4E2E-BCC1-A1798618E4AF}" dt="2021-12-06T07:20:41.679" v="3376" actId="6549"/>
          <ac:spMkLst>
            <pc:docMk/>
            <pc:sldMk cId="1193683806" sldId="313"/>
            <ac:spMk id="3" creationId="{04DA367E-3D64-4210-90DC-180FE1F5BFCC}"/>
          </ac:spMkLst>
        </pc:spChg>
        <pc:spChg chg="del">
          <ac:chgData name="정근채" userId="bf3f9740-ba12-4a95-bdcd-7a89d0b0b3a3" providerId="ADAL" clId="{992FDE04-549A-4E2E-BCC1-A1798618E4AF}" dt="2021-12-06T07:17:37.601" v="3338" actId="478"/>
          <ac:spMkLst>
            <pc:docMk/>
            <pc:sldMk cId="1193683806" sldId="313"/>
            <ac:spMk id="8" creationId="{BBE21CFD-55D1-40EA-B651-AE3A53301333}"/>
          </ac:spMkLst>
        </pc:spChg>
        <pc:grpChg chg="add del mod">
          <ac:chgData name="정근채" userId="bf3f9740-ba12-4a95-bdcd-7a89d0b0b3a3" providerId="ADAL" clId="{992FDE04-549A-4E2E-BCC1-A1798618E4AF}" dt="2021-12-06T07:20:42.397" v="3377" actId="478"/>
          <ac:grpSpMkLst>
            <pc:docMk/>
            <pc:sldMk cId="1193683806" sldId="313"/>
            <ac:grpSpMk id="12" creationId="{DF9569C4-744B-4C6C-B2B0-2F163C69E414}"/>
          </ac:grpSpMkLst>
        </pc:grpChg>
        <pc:picChg chg="add mod">
          <ac:chgData name="정근채" userId="bf3f9740-ba12-4a95-bdcd-7a89d0b0b3a3" providerId="ADAL" clId="{992FDE04-549A-4E2E-BCC1-A1798618E4AF}" dt="2021-12-06T07:20:23.541" v="3373" actId="164"/>
          <ac:picMkLst>
            <pc:docMk/>
            <pc:sldMk cId="1193683806" sldId="313"/>
            <ac:picMk id="7" creationId="{7B80B392-531D-4DA2-8CD4-0B0F5DC405EB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9" creationId="{70029133-4FF7-413F-9915-A1F5235D841E}"/>
          </ac:picMkLst>
        </pc:picChg>
        <pc:picChg chg="add mod">
          <ac:chgData name="정근채" userId="bf3f9740-ba12-4a95-bdcd-7a89d0b0b3a3" providerId="ADAL" clId="{992FDE04-549A-4E2E-BCC1-A1798618E4AF}" dt="2021-12-06T07:20:23.541" v="3373" actId="164"/>
          <ac:picMkLst>
            <pc:docMk/>
            <pc:sldMk cId="1193683806" sldId="313"/>
            <ac:picMk id="11" creationId="{C973E9E0-DA1F-4BE5-A095-872DFE4BC67F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13" creationId="{E9870C91-4A5A-4AED-A716-50B17A9E29BB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14" creationId="{C29BBF24-9621-4426-A5CF-AA982DD91D4F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15" creationId="{DC6B0324-82F3-4347-8E93-4BA9623F10D4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21" creationId="{30C36E02-EF8E-403F-9093-FAC647B86E68}"/>
          </ac:picMkLst>
        </pc:picChg>
        <pc:cxnChg chg="del">
          <ac:chgData name="정근채" userId="bf3f9740-ba12-4a95-bdcd-7a89d0b0b3a3" providerId="ADAL" clId="{992FDE04-549A-4E2E-BCC1-A1798618E4AF}" dt="2021-12-06T07:17:37.601" v="3338" actId="478"/>
          <ac:cxnSpMkLst>
            <pc:docMk/>
            <pc:sldMk cId="1193683806" sldId="313"/>
            <ac:cxnSpMk id="17" creationId="{1B805978-F748-4D6B-A2FA-091B200A7283}"/>
          </ac:cxnSpMkLst>
        </pc:cxn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889239369" sldId="313"/>
        </pc:sldMkLst>
      </pc:sldChg>
      <pc:sldChg chg="addSp modSp add mod">
        <pc:chgData name="정근채" userId="bf3f9740-ba12-4a95-bdcd-7a89d0b0b3a3" providerId="ADAL" clId="{992FDE04-549A-4E2E-BCC1-A1798618E4AF}" dt="2021-12-06T07:30:32.663" v="3538" actId="1036"/>
        <pc:sldMkLst>
          <pc:docMk/>
          <pc:sldMk cId="2764288050" sldId="314"/>
        </pc:sldMkLst>
        <pc:spChg chg="mod ord">
          <ac:chgData name="정근채" userId="bf3f9740-ba12-4a95-bdcd-7a89d0b0b3a3" providerId="ADAL" clId="{992FDE04-549A-4E2E-BCC1-A1798618E4AF}" dt="2021-12-06T07:30:22.371" v="3511" actId="166"/>
          <ac:spMkLst>
            <pc:docMk/>
            <pc:sldMk cId="2764288050" sldId="314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6" creationId="{F4E1E08A-69F7-49BD-AF79-19CB53A3DEE5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10" creationId="{034DC243-03A7-473E-BE6C-0AFD7864C36B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13" creationId="{CEAEABBD-6940-43D3-85D5-48BBDC942ABA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14" creationId="{0A95FF36-8BD4-4BB9-85D7-3BE6467BC865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15" creationId="{69F4CC9E-6967-4E7E-A570-C3F828620A25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24" creationId="{AB98C1FB-61A8-4DF4-8D1F-9F39EE89F48E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25" creationId="{4BE1A06A-91E1-4C7C-BA56-70565C9BB927}"/>
          </ac:spMkLst>
        </pc:spChg>
        <pc:spChg chg="add mod">
          <ac:chgData name="정근채" userId="bf3f9740-ba12-4a95-bdcd-7a89d0b0b3a3" providerId="ADAL" clId="{992FDE04-549A-4E2E-BCC1-A1798618E4AF}" dt="2021-12-06T07:29:42.867" v="3505" actId="571"/>
          <ac:spMkLst>
            <pc:docMk/>
            <pc:sldMk cId="2764288050" sldId="314"/>
            <ac:spMk id="29" creationId="{22005A54-FAC4-472C-9418-04623C5757AC}"/>
          </ac:spMkLst>
        </pc:spChg>
        <pc:spChg chg="add mod">
          <ac:chgData name="정근채" userId="bf3f9740-ba12-4a95-bdcd-7a89d0b0b3a3" providerId="ADAL" clId="{992FDE04-549A-4E2E-BCC1-A1798618E4AF}" dt="2021-12-06T07:29:45.844" v="3507" actId="571"/>
          <ac:spMkLst>
            <pc:docMk/>
            <pc:sldMk cId="2764288050" sldId="314"/>
            <ac:spMk id="33" creationId="{3E78B1DC-B17F-469E-9A7E-0E9E31449C36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34" creationId="{8F5E6CEE-52D0-4BD5-8E51-6E055AF11F2A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35" creationId="{D501A801-3AA6-4821-93E3-607A6C12AB53}"/>
          </ac:spMkLst>
        </pc:spChg>
        <pc:grpChg chg="mod">
          <ac:chgData name="정근채" userId="bf3f9740-ba12-4a95-bdcd-7a89d0b0b3a3" providerId="ADAL" clId="{992FDE04-549A-4E2E-BCC1-A1798618E4AF}" dt="2021-12-06T07:30:32.663" v="3538" actId="1036"/>
          <ac:grpSpMkLst>
            <pc:docMk/>
            <pc:sldMk cId="2764288050" sldId="314"/>
            <ac:grpSpMk id="12" creationId="{DF9569C4-744B-4C6C-B2B0-2F163C69E414}"/>
          </ac:grpSpMkLst>
        </pc:grpChg>
        <pc:grpChg chg="add mod">
          <ac:chgData name="정근채" userId="bf3f9740-ba12-4a95-bdcd-7a89d0b0b3a3" providerId="ADAL" clId="{992FDE04-549A-4E2E-BCC1-A1798618E4AF}" dt="2021-12-06T07:29:42.867" v="3505" actId="571"/>
          <ac:grpSpMkLst>
            <pc:docMk/>
            <pc:sldMk cId="2764288050" sldId="314"/>
            <ac:grpSpMk id="26" creationId="{8961C50F-CB6C-425F-9078-E06D244E3188}"/>
          </ac:grpSpMkLst>
        </pc:grpChg>
        <pc:grpChg chg="add mod">
          <ac:chgData name="정근채" userId="bf3f9740-ba12-4a95-bdcd-7a89d0b0b3a3" providerId="ADAL" clId="{992FDE04-549A-4E2E-BCC1-A1798618E4AF}" dt="2021-12-06T07:29:45.844" v="3507" actId="571"/>
          <ac:grpSpMkLst>
            <pc:docMk/>
            <pc:sldMk cId="2764288050" sldId="314"/>
            <ac:grpSpMk id="30" creationId="{4D3B8B32-A049-4F80-8980-DB54E044A9AF}"/>
          </ac:grpSpMkLst>
        </pc:grp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9" creationId="{E4DD4FBD-B84A-4CBC-9AB4-6D019DEF35D0}"/>
          </ac:picMkLst>
        </pc:pic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17" creationId="{AE4CDBD8-8853-4B79-8C0F-D0F878E2C404}"/>
          </ac:picMkLst>
        </pc:pic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19" creationId="{F12F0C59-B12C-4778-99AB-24F7735AB121}"/>
          </ac:picMkLst>
        </pc:pic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21" creationId="{3F80F53D-67BF-4CFE-8B1B-CE40C21038D7}"/>
          </ac:picMkLst>
        </pc:pic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23" creationId="{E9D4B90A-21CD-4795-A7FF-629AE3611AAE}"/>
          </ac:picMkLst>
        </pc:picChg>
        <pc:picChg chg="mod">
          <ac:chgData name="정근채" userId="bf3f9740-ba12-4a95-bdcd-7a89d0b0b3a3" providerId="ADAL" clId="{992FDE04-549A-4E2E-BCC1-A1798618E4AF}" dt="2021-12-06T07:29:42.867" v="3505" actId="571"/>
          <ac:picMkLst>
            <pc:docMk/>
            <pc:sldMk cId="2764288050" sldId="314"/>
            <ac:picMk id="27" creationId="{6ABA1F46-EB5C-4721-88D3-632369E579EF}"/>
          </ac:picMkLst>
        </pc:picChg>
        <pc:picChg chg="mod">
          <ac:chgData name="정근채" userId="bf3f9740-ba12-4a95-bdcd-7a89d0b0b3a3" providerId="ADAL" clId="{992FDE04-549A-4E2E-BCC1-A1798618E4AF}" dt="2021-12-06T07:29:42.867" v="3505" actId="571"/>
          <ac:picMkLst>
            <pc:docMk/>
            <pc:sldMk cId="2764288050" sldId="314"/>
            <ac:picMk id="28" creationId="{1333DB6A-297F-4546-90FC-5F77F9F69F83}"/>
          </ac:picMkLst>
        </pc:picChg>
        <pc:picChg chg="mod">
          <ac:chgData name="정근채" userId="bf3f9740-ba12-4a95-bdcd-7a89d0b0b3a3" providerId="ADAL" clId="{992FDE04-549A-4E2E-BCC1-A1798618E4AF}" dt="2021-12-06T07:29:45.844" v="3507" actId="571"/>
          <ac:picMkLst>
            <pc:docMk/>
            <pc:sldMk cId="2764288050" sldId="314"/>
            <ac:picMk id="31" creationId="{6F3B3807-B8DF-44BF-B6F9-B0430A28EE70}"/>
          </ac:picMkLst>
        </pc:picChg>
        <pc:picChg chg="mod">
          <ac:chgData name="정근채" userId="bf3f9740-ba12-4a95-bdcd-7a89d0b0b3a3" providerId="ADAL" clId="{992FDE04-549A-4E2E-BCC1-A1798618E4AF}" dt="2021-12-06T07:29:45.844" v="3507" actId="571"/>
          <ac:picMkLst>
            <pc:docMk/>
            <pc:sldMk cId="2764288050" sldId="314"/>
            <ac:picMk id="32" creationId="{728A6D4A-3717-40FB-B83D-B4F78FB14D25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66765302" sldId="314"/>
        </pc:sldMkLst>
      </pc:sldChg>
      <pc:sldChg chg="addSp delSp modSp add mod">
        <pc:chgData name="정근채" userId="bf3f9740-ba12-4a95-bdcd-7a89d0b0b3a3" providerId="ADAL" clId="{992FDE04-549A-4E2E-BCC1-A1798618E4AF}" dt="2021-12-06T07:36:53.806" v="3641" actId="22"/>
        <pc:sldMkLst>
          <pc:docMk/>
          <pc:sldMk cId="297719221" sldId="315"/>
        </pc:sldMkLst>
        <pc:spChg chg="mod">
          <ac:chgData name="정근채" userId="bf3f9740-ba12-4a95-bdcd-7a89d0b0b3a3" providerId="ADAL" clId="{992FDE04-549A-4E2E-BCC1-A1798618E4AF}" dt="2021-12-06T07:36:39.153" v="3639"/>
          <ac:spMkLst>
            <pc:docMk/>
            <pc:sldMk cId="297719221" sldId="315"/>
            <ac:spMk id="3" creationId="{04DA367E-3D64-4210-90DC-180FE1F5BFCC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6" creationId="{F4E1E08A-69F7-49BD-AF79-19CB53A3DEE5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10" creationId="{034DC243-03A7-473E-BE6C-0AFD7864C36B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13" creationId="{CEAEABBD-6940-43D3-85D5-48BBDC942ABA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14" creationId="{0A95FF36-8BD4-4BB9-85D7-3BE6467BC865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15" creationId="{69F4CC9E-6967-4E7E-A570-C3F828620A25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24" creationId="{AB98C1FB-61A8-4DF4-8D1F-9F39EE89F48E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25" creationId="{4BE1A06A-91E1-4C7C-BA56-70565C9BB927}"/>
          </ac:spMkLst>
        </pc:spChg>
        <pc:spChg chg="add del">
          <ac:chgData name="정근채" userId="bf3f9740-ba12-4a95-bdcd-7a89d0b0b3a3" providerId="ADAL" clId="{992FDE04-549A-4E2E-BCC1-A1798618E4AF}" dt="2021-12-06T07:36:53.806" v="3641" actId="22"/>
          <ac:spMkLst>
            <pc:docMk/>
            <pc:sldMk cId="297719221" sldId="315"/>
            <ac:spMk id="26" creationId="{143308FC-DA87-43EE-87CE-79CE2A9124C1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34" creationId="{8F5E6CEE-52D0-4BD5-8E51-6E055AF11F2A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35" creationId="{D501A801-3AA6-4821-93E3-607A6C12AB53}"/>
          </ac:spMkLst>
        </pc:spChg>
        <pc:grpChg chg="del">
          <ac:chgData name="정근채" userId="bf3f9740-ba12-4a95-bdcd-7a89d0b0b3a3" providerId="ADAL" clId="{992FDE04-549A-4E2E-BCC1-A1798618E4AF}" dt="2021-12-06T07:31:10.651" v="3544" actId="478"/>
          <ac:grpSpMkLst>
            <pc:docMk/>
            <pc:sldMk cId="297719221" sldId="315"/>
            <ac:grpSpMk id="12" creationId="{DF9569C4-744B-4C6C-B2B0-2F163C69E414}"/>
          </ac:grpSpMkLst>
        </pc:grp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9" creationId="{E4DD4FBD-B84A-4CBC-9AB4-6D019DEF35D0}"/>
          </ac:picMkLst>
        </pc:pic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17" creationId="{AE4CDBD8-8853-4B79-8C0F-D0F878E2C404}"/>
          </ac:picMkLst>
        </pc:pic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19" creationId="{F12F0C59-B12C-4778-99AB-24F7735AB121}"/>
          </ac:picMkLst>
        </pc:pic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21" creationId="{3F80F53D-67BF-4CFE-8B1B-CE40C21038D7}"/>
          </ac:picMkLst>
        </pc:pic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23" creationId="{E9D4B90A-21CD-4795-A7FF-629AE3611AAE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491967822" sldId="315"/>
        </pc:sldMkLst>
      </pc:sldChg>
      <pc:sldChg chg="modSp add mod">
        <pc:chgData name="정근채" userId="bf3f9740-ba12-4a95-bdcd-7a89d0b0b3a3" providerId="ADAL" clId="{992FDE04-549A-4E2E-BCC1-A1798618E4AF}" dt="2021-12-08T04:47:06.762" v="3745" actId="108"/>
        <pc:sldMkLst>
          <pc:docMk/>
          <pc:sldMk cId="154325626" sldId="316"/>
        </pc:sldMkLst>
        <pc:spChg chg="mod">
          <ac:chgData name="정근채" userId="bf3f9740-ba12-4a95-bdcd-7a89d0b0b3a3" providerId="ADAL" clId="{992FDE04-549A-4E2E-BCC1-A1798618E4AF}" dt="2021-12-06T07:37:16.757" v="3649"/>
          <ac:spMkLst>
            <pc:docMk/>
            <pc:sldMk cId="154325626" sldId="316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4:47:06.762" v="3745" actId="108"/>
          <ac:spMkLst>
            <pc:docMk/>
            <pc:sldMk cId="154325626" sldId="316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6T07:37:05.964" v="3646"/>
          <ac:spMkLst>
            <pc:docMk/>
            <pc:sldMk cId="154325626" sldId="316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12511347" sldId="316"/>
        </pc:sldMkLst>
      </pc:sldChg>
      <pc:sldChg chg="modSp add mod">
        <pc:chgData name="정근채" userId="bf3f9740-ba12-4a95-bdcd-7a89d0b0b3a3" providerId="ADAL" clId="{992FDE04-549A-4E2E-BCC1-A1798618E4AF}" dt="2021-12-08T05:07:17.834" v="3939" actId="207"/>
        <pc:sldMkLst>
          <pc:docMk/>
          <pc:sldMk cId="76573210" sldId="317"/>
        </pc:sldMkLst>
        <pc:spChg chg="mod">
          <ac:chgData name="정근채" userId="bf3f9740-ba12-4a95-bdcd-7a89d0b0b3a3" providerId="ADAL" clId="{992FDE04-549A-4E2E-BCC1-A1798618E4AF}" dt="2021-12-08T04:48:26.612" v="3751"/>
          <ac:spMkLst>
            <pc:docMk/>
            <pc:sldMk cId="76573210" sldId="317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5:07:17.834" v="3939" actId="207"/>
          <ac:spMkLst>
            <pc:docMk/>
            <pc:sldMk cId="76573210" sldId="317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441010502" sldId="31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015769675" sldId="318"/>
        </pc:sldMkLst>
      </pc:sldChg>
      <pc:sldChg chg="modSp add mod">
        <pc:chgData name="정근채" userId="bf3f9740-ba12-4a95-bdcd-7a89d0b0b3a3" providerId="ADAL" clId="{992FDE04-549A-4E2E-BCC1-A1798618E4AF}" dt="2021-12-08T04:55:21.181" v="3867" actId="6549"/>
        <pc:sldMkLst>
          <pc:docMk/>
          <pc:sldMk cId="1281347693" sldId="318"/>
        </pc:sldMkLst>
        <pc:spChg chg="mod">
          <ac:chgData name="정근채" userId="bf3f9740-ba12-4a95-bdcd-7a89d0b0b3a3" providerId="ADAL" clId="{992FDE04-549A-4E2E-BCC1-A1798618E4AF}" dt="2021-12-08T04:51:43.814" v="3819"/>
          <ac:spMkLst>
            <pc:docMk/>
            <pc:sldMk cId="1281347693" sldId="318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4:55:21.181" v="3867" actId="6549"/>
          <ac:spMkLst>
            <pc:docMk/>
            <pc:sldMk cId="1281347693" sldId="318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992FDE04-549A-4E2E-BCC1-A1798618E4AF}" dt="2021-12-08T05:05:20.357" v="3920" actId="6549"/>
        <pc:sldMkLst>
          <pc:docMk/>
          <pc:sldMk cId="2291036760" sldId="319"/>
        </pc:sldMkLst>
        <pc:spChg chg="mod">
          <ac:chgData name="정근채" userId="bf3f9740-ba12-4a95-bdcd-7a89d0b0b3a3" providerId="ADAL" clId="{992FDE04-549A-4E2E-BCC1-A1798618E4AF}" dt="2021-12-08T04:56:25.113" v="3877"/>
          <ac:spMkLst>
            <pc:docMk/>
            <pc:sldMk cId="2291036760" sldId="319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5:05:20.357" v="3920" actId="6549"/>
          <ac:spMkLst>
            <pc:docMk/>
            <pc:sldMk cId="2291036760" sldId="319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8T04:56:16.374" v="3872"/>
          <ac:spMkLst>
            <pc:docMk/>
            <pc:sldMk cId="2291036760" sldId="319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378788135" sldId="319"/>
        </pc:sldMkLst>
      </pc:sldChg>
      <pc:sldChg chg="modSp add mod">
        <pc:chgData name="정근채" userId="bf3f9740-ba12-4a95-bdcd-7a89d0b0b3a3" providerId="ADAL" clId="{992FDE04-549A-4E2E-BCC1-A1798618E4AF}" dt="2021-12-08T05:13:21.470" v="3948"/>
        <pc:sldMkLst>
          <pc:docMk/>
          <pc:sldMk cId="2248246081" sldId="320"/>
        </pc:sldMkLst>
        <pc:spChg chg="mod">
          <ac:chgData name="정근채" userId="bf3f9740-ba12-4a95-bdcd-7a89d0b0b3a3" providerId="ADAL" clId="{992FDE04-549A-4E2E-BCC1-A1798618E4AF}" dt="2021-12-08T05:06:06.880" v="3926"/>
          <ac:spMkLst>
            <pc:docMk/>
            <pc:sldMk cId="2248246081" sldId="320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5:07:43.203" v="3947" actId="6549"/>
          <ac:spMkLst>
            <pc:docMk/>
            <pc:sldMk cId="2248246081" sldId="320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8T05:13:21.470" v="3948"/>
          <ac:spMkLst>
            <pc:docMk/>
            <pc:sldMk cId="2248246081" sldId="320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609322295" sldId="32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671205104" sldId="321"/>
        </pc:sldMkLst>
      </pc:sldChg>
      <pc:sldChg chg="addSp modSp add mod">
        <pc:chgData name="정근채" userId="bf3f9740-ba12-4a95-bdcd-7a89d0b0b3a3" providerId="ADAL" clId="{992FDE04-549A-4E2E-BCC1-A1798618E4AF}" dt="2021-12-08T05:15:40.376" v="3976" actId="1076"/>
        <pc:sldMkLst>
          <pc:docMk/>
          <pc:sldMk cId="4262363854" sldId="321"/>
        </pc:sldMkLst>
        <pc:spChg chg="mod">
          <ac:chgData name="정근채" userId="bf3f9740-ba12-4a95-bdcd-7a89d0b0b3a3" providerId="ADAL" clId="{992FDE04-549A-4E2E-BCC1-A1798618E4AF}" dt="2021-12-08T05:13:42.857" v="3956"/>
          <ac:spMkLst>
            <pc:docMk/>
            <pc:sldMk cId="4262363854" sldId="321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5:14:56.922" v="3969" actId="6549"/>
          <ac:spMkLst>
            <pc:docMk/>
            <pc:sldMk cId="4262363854" sldId="321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8T05:13:37.020" v="3953"/>
          <ac:spMkLst>
            <pc:docMk/>
            <pc:sldMk cId="4262363854" sldId="321"/>
            <ac:spMk id="5" creationId="{864FABE7-5D73-4BB8-8C5F-49D50641504A}"/>
          </ac:spMkLst>
        </pc:spChg>
        <pc:picChg chg="add mod">
          <ac:chgData name="정근채" userId="bf3f9740-ba12-4a95-bdcd-7a89d0b0b3a3" providerId="ADAL" clId="{992FDE04-549A-4E2E-BCC1-A1798618E4AF}" dt="2021-12-08T05:15:40.376" v="3976" actId="1076"/>
          <ac:picMkLst>
            <pc:docMk/>
            <pc:sldMk cId="4262363854" sldId="321"/>
            <ac:picMk id="7" creationId="{B258BED5-A135-473B-838D-1E0DD42B09FB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020401654" sldId="32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180232283" sldId="32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613952719" sldId="32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215738405" sldId="32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286014646" sldId="32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232661605" sldId="32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04547619" sldId="32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047966367" sldId="32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87311903" sldId="33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522885557" sldId="33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383306111" sldId="33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86308001" sldId="33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633440981" sldId="33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921038381" sldId="33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300776301" sldId="33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09218450" sldId="33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549085800" sldId="33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619804479" sldId="33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250825818" sldId="34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742669600" sldId="34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857541536" sldId="34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377221076" sldId="34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699147167" sldId="34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694305015" sldId="34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020126943" sldId="34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162613842" sldId="34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198272738" sldId="34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453568022" sldId="34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629742940" sldId="35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19954483" sldId="35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608177811" sldId="35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000747722" sldId="35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01953298" sldId="35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343116753" sldId="35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90151596" sldId="35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143995203" sldId="35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629404743" sldId="35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270465688" sldId="35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074501264" sldId="36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872737986" sldId="36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420520479" sldId="36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16932244" sldId="36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424410603" sldId="36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923719215" sldId="36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856543969" sldId="36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935924493" sldId="36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219237417" sldId="36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153420987" sldId="36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056604897" sldId="37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802061296" sldId="37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864366784" sldId="37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94681462" sldId="37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858738215" sldId="37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92780042" sldId="37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455209325" sldId="37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269765714" sldId="37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80267598" sldId="37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815915953" sldId="37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566786332" sldId="38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039959052" sldId="38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44821177" sldId="38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67400503" sldId="38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755746628" sldId="38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919605542" sldId="38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796331919" sldId="386"/>
        </pc:sldMkLst>
      </pc:sldChg>
    </pc:docChg>
  </pc:docChgLst>
  <pc:docChgLst>
    <pc:chgData name="정근채" userId="bf3f9740-ba12-4a95-bdcd-7a89d0b0b3a3" providerId="ADAL" clId="{1180D237-D07D-4775-AD60-64F93EEEA606}"/>
    <pc:docChg chg="undo redo custSel addSld delSld modSld">
      <pc:chgData name="정근채" userId="bf3f9740-ba12-4a95-bdcd-7a89d0b0b3a3" providerId="ADAL" clId="{1180D237-D07D-4775-AD60-64F93EEEA606}" dt="2022-02-17T07:09:00.664" v="805" actId="207"/>
      <pc:docMkLst>
        <pc:docMk/>
      </pc:docMkLst>
      <pc:sldChg chg="modSp mod">
        <pc:chgData name="정근채" userId="bf3f9740-ba12-4a95-bdcd-7a89d0b0b3a3" providerId="ADAL" clId="{1180D237-D07D-4775-AD60-64F93EEEA606}" dt="2022-02-04T02:22:29.291" v="337" actId="20577"/>
        <pc:sldMkLst>
          <pc:docMk/>
          <pc:sldMk cId="1210531712" sldId="256"/>
        </pc:sldMkLst>
        <pc:spChg chg="mod">
          <ac:chgData name="정근채" userId="bf3f9740-ba12-4a95-bdcd-7a89d0b0b3a3" providerId="ADAL" clId="{1180D237-D07D-4775-AD60-64F93EEEA606}" dt="2022-02-04T02:22:29.291" v="337" actId="20577"/>
          <ac:spMkLst>
            <pc:docMk/>
            <pc:sldMk cId="1210531712" sldId="256"/>
            <ac:spMk id="3" creationId="{00000000-0000-0000-0000-000000000000}"/>
          </ac:spMkLst>
        </pc:spChg>
      </pc:sldChg>
      <pc:sldChg chg="addSp modSp mod">
        <pc:chgData name="정근채" userId="bf3f9740-ba12-4a95-bdcd-7a89d0b0b3a3" providerId="ADAL" clId="{1180D237-D07D-4775-AD60-64F93EEEA606}" dt="2022-01-24T05:31:52.130" v="10"/>
        <pc:sldMkLst>
          <pc:docMk/>
          <pc:sldMk cId="2400768863" sldId="276"/>
        </pc:sldMkLst>
        <pc:spChg chg="add mod">
          <ac:chgData name="정근채" userId="bf3f9740-ba12-4a95-bdcd-7a89d0b0b3a3" providerId="ADAL" clId="{1180D237-D07D-4775-AD60-64F93EEEA606}" dt="2022-01-17T07:44:10.281" v="9" actId="14100"/>
          <ac:spMkLst>
            <pc:docMk/>
            <pc:sldMk cId="2400768863" sldId="276"/>
            <ac:spMk id="5" creationId="{F4B9DA28-3324-4CF4-B27F-8487B8B17D8D}"/>
          </ac:spMkLst>
        </pc:spChg>
        <pc:picChg chg="add mod ord">
          <ac:chgData name="정근채" userId="bf3f9740-ba12-4a95-bdcd-7a89d0b0b3a3" providerId="ADAL" clId="{1180D237-D07D-4775-AD60-64F93EEEA606}" dt="2022-01-17T07:43:56.159" v="3" actId="1076"/>
          <ac:picMkLst>
            <pc:docMk/>
            <pc:sldMk cId="2400768863" sldId="276"/>
            <ac:picMk id="4" creationId="{096EB2A1-F05E-4BAB-BF59-C3501EF5D20D}"/>
          </ac:picMkLst>
        </pc:picChg>
        <pc:cxnChg chg="add mod">
          <ac:chgData name="정근채" userId="bf3f9740-ba12-4a95-bdcd-7a89d0b0b3a3" providerId="ADAL" clId="{1180D237-D07D-4775-AD60-64F93EEEA606}" dt="2022-01-24T05:31:52.130" v="10"/>
          <ac:cxnSpMkLst>
            <pc:docMk/>
            <pc:sldMk cId="2400768863" sldId="276"/>
            <ac:cxnSpMk id="6" creationId="{80D34EA9-7FE9-4AFB-8203-DCEAF893E8E1}"/>
          </ac:cxnSpMkLst>
        </pc:cxnChg>
      </pc:sldChg>
      <pc:sldChg chg="modSp mod">
        <pc:chgData name="정근채" userId="bf3f9740-ba12-4a95-bdcd-7a89d0b0b3a3" providerId="ADAL" clId="{1180D237-D07D-4775-AD60-64F93EEEA606}" dt="2022-02-17T01:02:51.047" v="351" actId="207"/>
        <pc:sldMkLst>
          <pc:docMk/>
          <pc:sldMk cId="3405670891" sldId="278"/>
        </pc:sldMkLst>
        <pc:spChg chg="mod">
          <ac:chgData name="정근채" userId="bf3f9740-ba12-4a95-bdcd-7a89d0b0b3a3" providerId="ADAL" clId="{1180D237-D07D-4775-AD60-64F93EEEA606}" dt="2022-02-17T01:02:51.047" v="351" actId="207"/>
          <ac:spMkLst>
            <pc:docMk/>
            <pc:sldMk cId="3405670891" sldId="278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1180D237-D07D-4775-AD60-64F93EEEA606}" dt="2022-02-17T01:04:15.610" v="354" actId="207"/>
        <pc:sldMkLst>
          <pc:docMk/>
          <pc:sldMk cId="2276461233" sldId="279"/>
        </pc:sldMkLst>
        <pc:spChg chg="mod">
          <ac:chgData name="정근채" userId="bf3f9740-ba12-4a95-bdcd-7a89d0b0b3a3" providerId="ADAL" clId="{1180D237-D07D-4775-AD60-64F93EEEA606}" dt="2022-02-17T01:04:15.610" v="354" actId="207"/>
          <ac:spMkLst>
            <pc:docMk/>
            <pc:sldMk cId="2276461233" sldId="279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1180D237-D07D-4775-AD60-64F93EEEA606}" dt="2022-02-17T01:07:43.453" v="362" actId="207"/>
        <pc:sldMkLst>
          <pc:docMk/>
          <pc:sldMk cId="2088793939" sldId="280"/>
        </pc:sldMkLst>
        <pc:spChg chg="mod">
          <ac:chgData name="정근채" userId="bf3f9740-ba12-4a95-bdcd-7a89d0b0b3a3" providerId="ADAL" clId="{1180D237-D07D-4775-AD60-64F93EEEA606}" dt="2022-02-17T01:07:43.453" v="362" actId="207"/>
          <ac:spMkLst>
            <pc:docMk/>
            <pc:sldMk cId="2088793939" sldId="280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1180D237-D07D-4775-AD60-64F93EEEA606}" dt="2022-02-17T01:07:35.465" v="361" actId="207"/>
        <pc:sldMkLst>
          <pc:docMk/>
          <pc:sldMk cId="860611401" sldId="281"/>
        </pc:sldMkLst>
        <pc:spChg chg="mod">
          <ac:chgData name="정근채" userId="bf3f9740-ba12-4a95-bdcd-7a89d0b0b3a3" providerId="ADAL" clId="{1180D237-D07D-4775-AD60-64F93EEEA606}" dt="2022-02-17T01:07:35.465" v="361" actId="207"/>
          <ac:spMkLst>
            <pc:docMk/>
            <pc:sldMk cId="860611401" sldId="281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1180D237-D07D-4775-AD60-64F93EEEA606}" dt="2022-02-17T01:13:55.646" v="372" actId="207"/>
        <pc:sldMkLst>
          <pc:docMk/>
          <pc:sldMk cId="3787172640" sldId="282"/>
        </pc:sldMkLst>
        <pc:spChg chg="mod">
          <ac:chgData name="정근채" userId="bf3f9740-ba12-4a95-bdcd-7a89d0b0b3a3" providerId="ADAL" clId="{1180D237-D07D-4775-AD60-64F93EEEA606}" dt="2022-02-17T01:13:55.646" v="372" actId="207"/>
          <ac:spMkLst>
            <pc:docMk/>
            <pc:sldMk cId="3787172640" sldId="282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1180D237-D07D-4775-AD60-64F93EEEA606}" dt="2022-02-17T01:19:03.094" v="384" actId="207"/>
        <pc:sldMkLst>
          <pc:docMk/>
          <pc:sldMk cId="1644988665" sldId="283"/>
        </pc:sldMkLst>
        <pc:spChg chg="mod">
          <ac:chgData name="정근채" userId="bf3f9740-ba12-4a95-bdcd-7a89d0b0b3a3" providerId="ADAL" clId="{1180D237-D07D-4775-AD60-64F93EEEA606}" dt="2022-02-17T01:19:03.094" v="384" actId="207"/>
          <ac:spMkLst>
            <pc:docMk/>
            <pc:sldMk cId="1644988665" sldId="283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1180D237-D07D-4775-AD60-64F93EEEA606}" dt="2022-02-17T01:20:39.848" v="391" actId="207"/>
        <pc:sldMkLst>
          <pc:docMk/>
          <pc:sldMk cId="1391630821" sldId="284"/>
        </pc:sldMkLst>
        <pc:spChg chg="mod">
          <ac:chgData name="정근채" userId="bf3f9740-ba12-4a95-bdcd-7a89d0b0b3a3" providerId="ADAL" clId="{1180D237-D07D-4775-AD60-64F93EEEA606}" dt="2022-02-17T01:20:39.848" v="391" actId="207"/>
          <ac:spMkLst>
            <pc:docMk/>
            <pc:sldMk cId="1391630821" sldId="284"/>
            <ac:spMk id="3" creationId="{04DA367E-3D64-4210-90DC-180FE1F5BFCC}"/>
          </ac:spMkLst>
        </pc:spChg>
      </pc:sldChg>
      <pc:sldChg chg="addSp modSp mod">
        <pc:chgData name="정근채" userId="bf3f9740-ba12-4a95-bdcd-7a89d0b0b3a3" providerId="ADAL" clId="{1180D237-D07D-4775-AD60-64F93EEEA606}" dt="2022-02-17T01:23:35.977" v="394" actId="693"/>
        <pc:sldMkLst>
          <pc:docMk/>
          <pc:sldMk cId="1259145347" sldId="285"/>
        </pc:sldMkLst>
        <pc:spChg chg="add mod">
          <ac:chgData name="정근채" userId="bf3f9740-ba12-4a95-bdcd-7a89d0b0b3a3" providerId="ADAL" clId="{1180D237-D07D-4775-AD60-64F93EEEA606}" dt="2022-02-17T01:23:35.977" v="394" actId="693"/>
          <ac:spMkLst>
            <pc:docMk/>
            <pc:sldMk cId="1259145347" sldId="285"/>
            <ac:spMk id="3" creationId="{5E32A8D1-9AA7-45F7-9BE1-CF1424321524}"/>
          </ac:spMkLst>
        </pc:spChg>
      </pc:sldChg>
      <pc:sldChg chg="modSp mod">
        <pc:chgData name="정근채" userId="bf3f9740-ba12-4a95-bdcd-7a89d0b0b3a3" providerId="ADAL" clId="{1180D237-D07D-4775-AD60-64F93EEEA606}" dt="2022-02-17T01:26:42.632" v="430" actId="207"/>
        <pc:sldMkLst>
          <pc:docMk/>
          <pc:sldMk cId="3347486206" sldId="286"/>
        </pc:sldMkLst>
        <pc:spChg chg="mod">
          <ac:chgData name="정근채" userId="bf3f9740-ba12-4a95-bdcd-7a89d0b0b3a3" providerId="ADAL" clId="{1180D237-D07D-4775-AD60-64F93EEEA606}" dt="2022-02-17T01:26:42.632" v="430" actId="207"/>
          <ac:spMkLst>
            <pc:docMk/>
            <pc:sldMk cId="3347486206" sldId="286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1180D237-D07D-4775-AD60-64F93EEEA606}" dt="2022-02-17T01:27:35.534" v="454" actId="207"/>
        <pc:sldMkLst>
          <pc:docMk/>
          <pc:sldMk cId="1011253724" sldId="287"/>
        </pc:sldMkLst>
        <pc:spChg chg="mod">
          <ac:chgData name="정근채" userId="bf3f9740-ba12-4a95-bdcd-7a89d0b0b3a3" providerId="ADAL" clId="{1180D237-D07D-4775-AD60-64F93EEEA606}" dt="2022-02-17T01:27:35.534" v="454" actId="207"/>
          <ac:spMkLst>
            <pc:docMk/>
            <pc:sldMk cId="1011253724" sldId="287"/>
            <ac:spMk id="3" creationId="{04DA367E-3D64-4210-90DC-180FE1F5BFCC}"/>
          </ac:spMkLst>
        </pc:spChg>
      </pc:sldChg>
      <pc:sldChg chg="addSp modSp mod">
        <pc:chgData name="정근채" userId="bf3f9740-ba12-4a95-bdcd-7a89d0b0b3a3" providerId="ADAL" clId="{1180D237-D07D-4775-AD60-64F93EEEA606}" dt="2022-02-17T01:33:37.327" v="458" actId="1036"/>
        <pc:sldMkLst>
          <pc:docMk/>
          <pc:sldMk cId="39197951" sldId="288"/>
        </pc:sldMkLst>
        <pc:spChg chg="add mod">
          <ac:chgData name="정근채" userId="bf3f9740-ba12-4a95-bdcd-7a89d0b0b3a3" providerId="ADAL" clId="{1180D237-D07D-4775-AD60-64F93EEEA606}" dt="2022-02-17T01:33:37.327" v="458" actId="1036"/>
          <ac:spMkLst>
            <pc:docMk/>
            <pc:sldMk cId="39197951" sldId="288"/>
            <ac:spMk id="6" creationId="{A71CE798-43CC-4F94-9554-4BA2DF009A10}"/>
          </ac:spMkLst>
        </pc:spChg>
      </pc:sldChg>
      <pc:sldChg chg="modSp mod">
        <pc:chgData name="정근채" userId="bf3f9740-ba12-4a95-bdcd-7a89d0b0b3a3" providerId="ADAL" clId="{1180D237-D07D-4775-AD60-64F93EEEA606}" dt="2022-02-17T01:38:53.678" v="485" actId="207"/>
        <pc:sldMkLst>
          <pc:docMk/>
          <pc:sldMk cId="3720418734" sldId="289"/>
        </pc:sldMkLst>
        <pc:spChg chg="mod">
          <ac:chgData name="정근채" userId="bf3f9740-ba12-4a95-bdcd-7a89d0b0b3a3" providerId="ADAL" clId="{1180D237-D07D-4775-AD60-64F93EEEA606}" dt="2022-02-17T01:38:53.678" v="485" actId="207"/>
          <ac:spMkLst>
            <pc:docMk/>
            <pc:sldMk cId="3720418734" sldId="289"/>
            <ac:spMk id="3" creationId="{04DA367E-3D64-4210-90DC-180FE1F5BFCC}"/>
          </ac:spMkLst>
        </pc:spChg>
      </pc:sldChg>
      <pc:sldChg chg="addSp delSp modSp mod">
        <pc:chgData name="정근채" userId="bf3f9740-ba12-4a95-bdcd-7a89d0b0b3a3" providerId="ADAL" clId="{1180D237-D07D-4775-AD60-64F93EEEA606}" dt="2022-02-17T04:49:31.020" v="551" actId="11529"/>
        <pc:sldMkLst>
          <pc:docMk/>
          <pc:sldMk cId="1634581813" sldId="290"/>
        </pc:sldMkLst>
        <pc:spChg chg="mod">
          <ac:chgData name="정근채" userId="bf3f9740-ba12-4a95-bdcd-7a89d0b0b3a3" providerId="ADAL" clId="{1180D237-D07D-4775-AD60-64F93EEEA606}" dt="2022-02-17T01:50:13.853" v="490"/>
          <ac:spMkLst>
            <pc:docMk/>
            <pc:sldMk cId="1634581813" sldId="290"/>
            <ac:spMk id="3" creationId="{04DA367E-3D64-4210-90DC-180FE1F5BFCC}"/>
          </ac:spMkLst>
        </pc:spChg>
        <pc:spChg chg="add mod">
          <ac:chgData name="정근채" userId="bf3f9740-ba12-4a95-bdcd-7a89d0b0b3a3" providerId="ADAL" clId="{1180D237-D07D-4775-AD60-64F93EEEA606}" dt="2022-02-17T01:51:11.972" v="540" actId="1036"/>
          <ac:spMkLst>
            <pc:docMk/>
            <pc:sldMk cId="1634581813" sldId="290"/>
            <ac:spMk id="10" creationId="{41F7F189-47B3-4D90-B7B0-F6D4F86F0787}"/>
          </ac:spMkLst>
        </pc:spChg>
        <pc:spChg chg="add">
          <ac:chgData name="정근채" userId="bf3f9740-ba12-4a95-bdcd-7a89d0b0b3a3" providerId="ADAL" clId="{1180D237-D07D-4775-AD60-64F93EEEA606}" dt="2022-02-17T04:49:31.020" v="551" actId="11529"/>
          <ac:spMkLst>
            <pc:docMk/>
            <pc:sldMk cId="1634581813" sldId="290"/>
            <ac:spMk id="11" creationId="{C29E2320-B5D9-49D3-92EA-33987ABF095B}"/>
          </ac:spMkLst>
        </pc:spChg>
        <pc:cxnChg chg="add del">
          <ac:chgData name="정근채" userId="bf3f9740-ba12-4a95-bdcd-7a89d0b0b3a3" providerId="ADAL" clId="{1180D237-D07D-4775-AD60-64F93EEEA606}" dt="2022-02-17T01:50:56.344" v="529" actId="478"/>
          <ac:cxnSpMkLst>
            <pc:docMk/>
            <pc:sldMk cId="1634581813" sldId="290"/>
            <ac:cxnSpMk id="8" creationId="{DAE46FFC-C684-4273-9D1C-B889CAA771C6}"/>
          </ac:cxnSpMkLst>
        </pc:cxnChg>
      </pc:sldChg>
      <pc:sldChg chg="addSp modSp mod">
        <pc:chgData name="정근채" userId="bf3f9740-ba12-4a95-bdcd-7a89d0b0b3a3" providerId="ADAL" clId="{1180D237-D07D-4775-AD60-64F93EEEA606}" dt="2022-02-17T04:50:12.497" v="552" actId="207"/>
        <pc:sldMkLst>
          <pc:docMk/>
          <pc:sldMk cId="1268308167" sldId="291"/>
        </pc:sldMkLst>
        <pc:spChg chg="mod">
          <ac:chgData name="정근채" userId="bf3f9740-ba12-4a95-bdcd-7a89d0b0b3a3" providerId="ADAL" clId="{1180D237-D07D-4775-AD60-64F93EEEA606}" dt="2022-02-17T04:50:12.497" v="552" actId="207"/>
          <ac:spMkLst>
            <pc:docMk/>
            <pc:sldMk cId="1268308167" sldId="291"/>
            <ac:spMk id="3" creationId="{04DA367E-3D64-4210-90DC-180FE1F5BFCC}"/>
          </ac:spMkLst>
        </pc:spChg>
        <pc:spChg chg="add">
          <ac:chgData name="정근채" userId="bf3f9740-ba12-4a95-bdcd-7a89d0b0b3a3" providerId="ADAL" clId="{1180D237-D07D-4775-AD60-64F93EEEA606}" dt="2022-02-17T04:30:58.935" v="541" actId="11529"/>
          <ac:spMkLst>
            <pc:docMk/>
            <pc:sldMk cId="1268308167" sldId="291"/>
            <ac:spMk id="6" creationId="{B34E027A-8E8C-4B18-8DCC-20DADCBF34F8}"/>
          </ac:spMkLst>
        </pc:spChg>
        <pc:spChg chg="add mod">
          <ac:chgData name="정근채" userId="bf3f9740-ba12-4a95-bdcd-7a89d0b0b3a3" providerId="ADAL" clId="{1180D237-D07D-4775-AD60-64F93EEEA606}" dt="2022-02-17T04:31:17.579" v="544" actId="14100"/>
          <ac:spMkLst>
            <pc:docMk/>
            <pc:sldMk cId="1268308167" sldId="291"/>
            <ac:spMk id="8" creationId="{0D9B8A9B-BA85-40AD-8B0E-1875F5CD2EA6}"/>
          </ac:spMkLst>
        </pc:spChg>
        <pc:spChg chg="add mod">
          <ac:chgData name="정근채" userId="bf3f9740-ba12-4a95-bdcd-7a89d0b0b3a3" providerId="ADAL" clId="{1180D237-D07D-4775-AD60-64F93EEEA606}" dt="2022-02-17T04:32:36.975" v="550" actId="1036"/>
          <ac:spMkLst>
            <pc:docMk/>
            <pc:sldMk cId="1268308167" sldId="291"/>
            <ac:spMk id="9" creationId="{ACC401BA-A9C2-45E3-A252-EF5F725154BA}"/>
          </ac:spMkLst>
        </pc:spChg>
      </pc:sldChg>
      <pc:sldChg chg="addSp modSp mod">
        <pc:chgData name="정근채" userId="bf3f9740-ba12-4a95-bdcd-7a89d0b0b3a3" providerId="ADAL" clId="{1180D237-D07D-4775-AD60-64F93EEEA606}" dt="2022-02-17T04:51:22.474" v="589" actId="1036"/>
        <pc:sldMkLst>
          <pc:docMk/>
          <pc:sldMk cId="3479065257" sldId="292"/>
        </pc:sldMkLst>
        <pc:spChg chg="add mod">
          <ac:chgData name="정근채" userId="bf3f9740-ba12-4a95-bdcd-7a89d0b0b3a3" providerId="ADAL" clId="{1180D237-D07D-4775-AD60-64F93EEEA606}" dt="2022-02-17T04:50:51.255" v="556" actId="14100"/>
          <ac:spMkLst>
            <pc:docMk/>
            <pc:sldMk cId="3479065257" sldId="292"/>
            <ac:spMk id="6" creationId="{37AD3F2D-370F-44FE-920B-D17E8BEAD124}"/>
          </ac:spMkLst>
        </pc:spChg>
        <pc:spChg chg="add mod">
          <ac:chgData name="정근채" userId="bf3f9740-ba12-4a95-bdcd-7a89d0b0b3a3" providerId="ADAL" clId="{1180D237-D07D-4775-AD60-64F93EEEA606}" dt="2022-02-17T04:50:58.107" v="563" actId="1036"/>
          <ac:spMkLst>
            <pc:docMk/>
            <pc:sldMk cId="3479065257" sldId="292"/>
            <ac:spMk id="7" creationId="{B6E33F62-CB00-4BB5-98E8-534B9B792E82}"/>
          </ac:spMkLst>
        </pc:spChg>
        <pc:spChg chg="add mod">
          <ac:chgData name="정근채" userId="bf3f9740-ba12-4a95-bdcd-7a89d0b0b3a3" providerId="ADAL" clId="{1180D237-D07D-4775-AD60-64F93EEEA606}" dt="2022-02-17T04:51:06.130" v="566" actId="1036"/>
          <ac:spMkLst>
            <pc:docMk/>
            <pc:sldMk cId="3479065257" sldId="292"/>
            <ac:spMk id="8" creationId="{9EF9A1E9-C4F5-4F78-85AF-71C1F8C65BF5}"/>
          </ac:spMkLst>
        </pc:spChg>
        <pc:spChg chg="add mod">
          <ac:chgData name="정근채" userId="bf3f9740-ba12-4a95-bdcd-7a89d0b0b3a3" providerId="ADAL" clId="{1180D237-D07D-4775-AD60-64F93EEEA606}" dt="2022-02-17T04:51:14.283" v="583" actId="1035"/>
          <ac:spMkLst>
            <pc:docMk/>
            <pc:sldMk cId="3479065257" sldId="292"/>
            <ac:spMk id="9" creationId="{4A5AE04B-DF88-452C-BF39-575AB7BBCCB5}"/>
          </ac:spMkLst>
        </pc:spChg>
        <pc:spChg chg="add mod">
          <ac:chgData name="정근채" userId="bf3f9740-ba12-4a95-bdcd-7a89d0b0b3a3" providerId="ADAL" clId="{1180D237-D07D-4775-AD60-64F93EEEA606}" dt="2022-02-17T04:51:17.443" v="585" actId="571"/>
          <ac:spMkLst>
            <pc:docMk/>
            <pc:sldMk cId="3479065257" sldId="292"/>
            <ac:spMk id="11" creationId="{702CE148-99D0-4E12-93E1-7AD75628B68B}"/>
          </ac:spMkLst>
        </pc:spChg>
        <pc:spChg chg="add mod">
          <ac:chgData name="정근채" userId="bf3f9740-ba12-4a95-bdcd-7a89d0b0b3a3" providerId="ADAL" clId="{1180D237-D07D-4775-AD60-64F93EEEA606}" dt="2022-02-17T04:51:22.474" v="589" actId="1036"/>
          <ac:spMkLst>
            <pc:docMk/>
            <pc:sldMk cId="3479065257" sldId="292"/>
            <ac:spMk id="13" creationId="{A93CE5D6-F5F7-499F-B058-A67612CA502B}"/>
          </ac:spMkLst>
        </pc:spChg>
        <pc:picChg chg="add mod">
          <ac:chgData name="정근채" userId="bf3f9740-ba12-4a95-bdcd-7a89d0b0b3a3" providerId="ADAL" clId="{1180D237-D07D-4775-AD60-64F93EEEA606}" dt="2022-02-17T04:51:17.443" v="585" actId="571"/>
          <ac:picMkLst>
            <pc:docMk/>
            <pc:sldMk cId="3479065257" sldId="292"/>
            <ac:picMk id="10" creationId="{40186738-8003-4859-9C60-12AB48FE4236}"/>
          </ac:picMkLst>
        </pc:picChg>
      </pc:sldChg>
      <pc:sldChg chg="modSp mod">
        <pc:chgData name="정근채" userId="bf3f9740-ba12-4a95-bdcd-7a89d0b0b3a3" providerId="ADAL" clId="{1180D237-D07D-4775-AD60-64F93EEEA606}" dt="2022-02-17T04:54:53.217" v="644" actId="207"/>
        <pc:sldMkLst>
          <pc:docMk/>
          <pc:sldMk cId="3305748692" sldId="293"/>
        </pc:sldMkLst>
        <pc:spChg chg="mod">
          <ac:chgData name="정근채" userId="bf3f9740-ba12-4a95-bdcd-7a89d0b0b3a3" providerId="ADAL" clId="{1180D237-D07D-4775-AD60-64F93EEEA606}" dt="2022-02-17T04:54:53.217" v="644" actId="207"/>
          <ac:spMkLst>
            <pc:docMk/>
            <pc:sldMk cId="3305748692" sldId="293"/>
            <ac:spMk id="3" creationId="{04DA367E-3D64-4210-90DC-180FE1F5BFCC}"/>
          </ac:spMkLst>
        </pc:spChg>
      </pc:sldChg>
      <pc:sldChg chg="addSp delSp modSp mod">
        <pc:chgData name="정근채" userId="bf3f9740-ba12-4a95-bdcd-7a89d0b0b3a3" providerId="ADAL" clId="{1180D237-D07D-4775-AD60-64F93EEEA606}" dt="2022-02-17T04:59:59.801" v="698" actId="693"/>
        <pc:sldMkLst>
          <pc:docMk/>
          <pc:sldMk cId="319904106" sldId="294"/>
        </pc:sldMkLst>
        <pc:spChg chg="add mod">
          <ac:chgData name="정근채" userId="bf3f9740-ba12-4a95-bdcd-7a89d0b0b3a3" providerId="ADAL" clId="{1180D237-D07D-4775-AD60-64F93EEEA606}" dt="2022-02-17T04:59:59.801" v="698" actId="693"/>
          <ac:spMkLst>
            <pc:docMk/>
            <pc:sldMk cId="319904106" sldId="294"/>
            <ac:spMk id="6" creationId="{D48EF76C-6F7C-48E6-8314-7F34F92A468C}"/>
          </ac:spMkLst>
        </pc:spChg>
        <pc:spChg chg="add mod">
          <ac:chgData name="정근채" userId="bf3f9740-ba12-4a95-bdcd-7a89d0b0b3a3" providerId="ADAL" clId="{1180D237-D07D-4775-AD60-64F93EEEA606}" dt="2022-02-17T04:59:59.801" v="698" actId="693"/>
          <ac:spMkLst>
            <pc:docMk/>
            <pc:sldMk cId="319904106" sldId="294"/>
            <ac:spMk id="8" creationId="{BFE1FEF0-6EB0-40F5-842C-152F092614E8}"/>
          </ac:spMkLst>
        </pc:spChg>
        <pc:spChg chg="add del">
          <ac:chgData name="정근채" userId="bf3f9740-ba12-4a95-bdcd-7a89d0b0b3a3" providerId="ADAL" clId="{1180D237-D07D-4775-AD60-64F93EEEA606}" dt="2022-02-17T04:56:09.515" v="652" actId="22"/>
          <ac:spMkLst>
            <pc:docMk/>
            <pc:sldMk cId="319904106" sldId="294"/>
            <ac:spMk id="10" creationId="{AC0DDA9F-B002-4130-83A5-CEE320DF16EC}"/>
          </ac:spMkLst>
        </pc:spChg>
        <pc:spChg chg="add mod">
          <ac:chgData name="정근채" userId="bf3f9740-ba12-4a95-bdcd-7a89d0b0b3a3" providerId="ADAL" clId="{1180D237-D07D-4775-AD60-64F93EEEA606}" dt="2022-02-17T04:56:36.431" v="680" actId="1035"/>
          <ac:spMkLst>
            <pc:docMk/>
            <pc:sldMk cId="319904106" sldId="294"/>
            <ac:spMk id="12" creationId="{314AEFB9-336A-480C-9AE9-D0F1CE6A7649}"/>
          </ac:spMkLst>
        </pc:spChg>
        <pc:spChg chg="add mod">
          <ac:chgData name="정근채" userId="bf3f9740-ba12-4a95-bdcd-7a89d0b0b3a3" providerId="ADAL" clId="{1180D237-D07D-4775-AD60-64F93EEEA606}" dt="2022-02-17T04:56:45.643" v="692" actId="6549"/>
          <ac:spMkLst>
            <pc:docMk/>
            <pc:sldMk cId="319904106" sldId="294"/>
            <ac:spMk id="13" creationId="{C077CA88-DB2D-4BD6-BAE1-A47031906DEA}"/>
          </ac:spMkLst>
        </pc:spChg>
      </pc:sldChg>
      <pc:sldChg chg="modSp mod">
        <pc:chgData name="정근채" userId="bf3f9740-ba12-4a95-bdcd-7a89d0b0b3a3" providerId="ADAL" clId="{1180D237-D07D-4775-AD60-64F93EEEA606}" dt="2022-02-17T05:05:14.709" v="740" actId="207"/>
        <pc:sldMkLst>
          <pc:docMk/>
          <pc:sldMk cId="1870005101" sldId="295"/>
        </pc:sldMkLst>
        <pc:spChg chg="mod">
          <ac:chgData name="정근채" userId="bf3f9740-ba12-4a95-bdcd-7a89d0b0b3a3" providerId="ADAL" clId="{1180D237-D07D-4775-AD60-64F93EEEA606}" dt="2022-02-17T05:05:14.709" v="740" actId="207"/>
          <ac:spMkLst>
            <pc:docMk/>
            <pc:sldMk cId="1870005101" sldId="295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1180D237-D07D-4775-AD60-64F93EEEA606}" dt="2022-02-17T05:07:29.373" v="745" actId="207"/>
        <pc:sldMkLst>
          <pc:docMk/>
          <pc:sldMk cId="167042619" sldId="296"/>
        </pc:sldMkLst>
        <pc:spChg chg="mod">
          <ac:chgData name="정근채" userId="bf3f9740-ba12-4a95-bdcd-7a89d0b0b3a3" providerId="ADAL" clId="{1180D237-D07D-4775-AD60-64F93EEEA606}" dt="2022-02-17T05:07:29.373" v="745" actId="207"/>
          <ac:spMkLst>
            <pc:docMk/>
            <pc:sldMk cId="167042619" sldId="296"/>
            <ac:spMk id="3" creationId="{04DA367E-3D64-4210-90DC-180FE1F5BFCC}"/>
          </ac:spMkLst>
        </pc:spChg>
      </pc:sldChg>
      <pc:sldChg chg="addSp delSp modSp mod">
        <pc:chgData name="정근채" userId="bf3f9740-ba12-4a95-bdcd-7a89d0b0b3a3" providerId="ADAL" clId="{1180D237-D07D-4775-AD60-64F93EEEA606}" dt="2022-02-17T07:04:10.290" v="773" actId="207"/>
        <pc:sldMkLst>
          <pc:docMk/>
          <pc:sldMk cId="1470036533" sldId="297"/>
        </pc:sldMkLst>
        <pc:spChg chg="mod">
          <ac:chgData name="정근채" userId="bf3f9740-ba12-4a95-bdcd-7a89d0b0b3a3" providerId="ADAL" clId="{1180D237-D07D-4775-AD60-64F93EEEA606}" dt="2022-02-17T07:04:10.290" v="773" actId="207"/>
          <ac:spMkLst>
            <pc:docMk/>
            <pc:sldMk cId="1470036533" sldId="297"/>
            <ac:spMk id="3" creationId="{04DA367E-3D64-4210-90DC-180FE1F5BFCC}"/>
          </ac:spMkLst>
        </pc:spChg>
        <pc:spChg chg="add del">
          <ac:chgData name="정근채" userId="bf3f9740-ba12-4a95-bdcd-7a89d0b0b3a3" providerId="ADAL" clId="{1180D237-D07D-4775-AD60-64F93EEEA606}" dt="2022-02-17T05:09:04.454" v="755" actId="22"/>
          <ac:spMkLst>
            <pc:docMk/>
            <pc:sldMk cId="1470036533" sldId="297"/>
            <ac:spMk id="9" creationId="{9B6B4E0A-4573-4B1B-ABA7-C9627B26660D}"/>
          </ac:spMkLst>
        </pc:spChg>
        <pc:spChg chg="add mod">
          <ac:chgData name="정근채" userId="bf3f9740-ba12-4a95-bdcd-7a89d0b0b3a3" providerId="ADAL" clId="{1180D237-D07D-4775-AD60-64F93EEEA606}" dt="2022-02-17T05:09:20.907" v="771" actId="207"/>
          <ac:spMkLst>
            <pc:docMk/>
            <pc:sldMk cId="1470036533" sldId="297"/>
            <ac:spMk id="11" creationId="{6861165C-CA13-4199-8CC7-6BC93E769B8B}"/>
          </ac:spMkLst>
        </pc:spChg>
        <pc:picChg chg="add mod">
          <ac:chgData name="정근채" userId="bf3f9740-ba12-4a95-bdcd-7a89d0b0b3a3" providerId="ADAL" clId="{1180D237-D07D-4775-AD60-64F93EEEA606}" dt="2022-01-27T05:34:10.555" v="231" actId="1037"/>
          <ac:picMkLst>
            <pc:docMk/>
            <pc:sldMk cId="1470036533" sldId="297"/>
            <ac:picMk id="8" creationId="{C36EBBDD-1276-4B21-8503-EB6215CFFED9}"/>
          </ac:picMkLst>
        </pc:picChg>
      </pc:sldChg>
      <pc:sldChg chg="addSp modSp mod">
        <pc:chgData name="정근채" userId="bf3f9740-ba12-4a95-bdcd-7a89d0b0b3a3" providerId="ADAL" clId="{1180D237-D07D-4775-AD60-64F93EEEA606}" dt="2022-02-17T07:07:33.123" v="786" actId="207"/>
        <pc:sldMkLst>
          <pc:docMk/>
          <pc:sldMk cId="3505425602" sldId="298"/>
        </pc:sldMkLst>
        <pc:spChg chg="mod">
          <ac:chgData name="정근채" userId="bf3f9740-ba12-4a95-bdcd-7a89d0b0b3a3" providerId="ADAL" clId="{1180D237-D07D-4775-AD60-64F93EEEA606}" dt="2022-02-17T07:07:33.123" v="786" actId="207"/>
          <ac:spMkLst>
            <pc:docMk/>
            <pc:sldMk cId="3505425602" sldId="298"/>
            <ac:spMk id="3" creationId="{04DA367E-3D64-4210-90DC-180FE1F5BFCC}"/>
          </ac:spMkLst>
        </pc:spChg>
        <pc:spChg chg="add mod">
          <ac:chgData name="정근채" userId="bf3f9740-ba12-4a95-bdcd-7a89d0b0b3a3" providerId="ADAL" clId="{1180D237-D07D-4775-AD60-64F93EEEA606}" dt="2022-02-17T07:06:31.858" v="776" actId="14100"/>
          <ac:spMkLst>
            <pc:docMk/>
            <pc:sldMk cId="3505425602" sldId="298"/>
            <ac:spMk id="6" creationId="{A085CE93-EDDE-45D0-924A-7A2E76F4D349}"/>
          </ac:spMkLst>
        </pc:spChg>
        <pc:spChg chg="add mod">
          <ac:chgData name="정근채" userId="bf3f9740-ba12-4a95-bdcd-7a89d0b0b3a3" providerId="ADAL" clId="{1180D237-D07D-4775-AD60-64F93EEEA606}" dt="2022-02-17T07:06:34.871" v="777" actId="571"/>
          <ac:spMkLst>
            <pc:docMk/>
            <pc:sldMk cId="3505425602" sldId="298"/>
            <ac:spMk id="9" creationId="{14CBF6F3-B7D0-4EBA-AC2C-F57C5B9F530F}"/>
          </ac:spMkLst>
        </pc:spChg>
        <pc:spChg chg="add mod">
          <ac:chgData name="정근채" userId="bf3f9740-ba12-4a95-bdcd-7a89d0b0b3a3" providerId="ADAL" clId="{1180D237-D07D-4775-AD60-64F93EEEA606}" dt="2022-02-17T07:06:39.343" v="783" actId="1035"/>
          <ac:spMkLst>
            <pc:docMk/>
            <pc:sldMk cId="3505425602" sldId="298"/>
            <ac:spMk id="10" creationId="{532A342C-D609-479E-B793-8AF0EF2564B1}"/>
          </ac:spMkLst>
        </pc:spChg>
        <pc:spChg chg="add mod">
          <ac:chgData name="정근채" userId="bf3f9740-ba12-4a95-bdcd-7a89d0b0b3a3" providerId="ADAL" clId="{1180D237-D07D-4775-AD60-64F93EEEA606}" dt="2022-02-17T07:07:08.319" v="785" actId="14100"/>
          <ac:spMkLst>
            <pc:docMk/>
            <pc:sldMk cId="3505425602" sldId="298"/>
            <ac:spMk id="11" creationId="{6A4F2D2C-4FF7-4943-9363-6A10CC2E1F7D}"/>
          </ac:spMkLst>
        </pc:spChg>
      </pc:sldChg>
      <pc:sldChg chg="addSp modSp add mod">
        <pc:chgData name="정근채" userId="bf3f9740-ba12-4a95-bdcd-7a89d0b0b3a3" providerId="ADAL" clId="{1180D237-D07D-4775-AD60-64F93EEEA606}" dt="2022-02-17T01:15:53.904" v="380" actId="207"/>
        <pc:sldMkLst>
          <pc:docMk/>
          <pc:sldMk cId="1902150863" sldId="299"/>
        </pc:sldMkLst>
        <pc:spChg chg="mod">
          <ac:chgData name="정근채" userId="bf3f9740-ba12-4a95-bdcd-7a89d0b0b3a3" providerId="ADAL" clId="{1180D237-D07D-4775-AD60-64F93EEEA606}" dt="2022-01-27T05:20:46.142" v="150" actId="207"/>
          <ac:spMkLst>
            <pc:docMk/>
            <pc:sldMk cId="1902150863" sldId="299"/>
            <ac:spMk id="2" creationId="{CA07A63C-A246-4F8F-8A5A-7141AB85F430}"/>
          </ac:spMkLst>
        </pc:spChg>
        <pc:spChg chg="mod">
          <ac:chgData name="정근채" userId="bf3f9740-ba12-4a95-bdcd-7a89d0b0b3a3" providerId="ADAL" clId="{1180D237-D07D-4775-AD60-64F93EEEA606}" dt="2022-02-17T01:15:53.904" v="380" actId="207"/>
          <ac:spMkLst>
            <pc:docMk/>
            <pc:sldMk cId="1902150863" sldId="299"/>
            <ac:spMk id="3" creationId="{04DA367E-3D64-4210-90DC-180FE1F5BFCC}"/>
          </ac:spMkLst>
        </pc:spChg>
        <pc:spChg chg="mod">
          <ac:chgData name="정근채" userId="bf3f9740-ba12-4a95-bdcd-7a89d0b0b3a3" providerId="ADAL" clId="{1180D237-D07D-4775-AD60-64F93EEEA606}" dt="2022-01-27T05:20:46.142" v="150" actId="207"/>
          <ac:spMkLst>
            <pc:docMk/>
            <pc:sldMk cId="1902150863" sldId="299"/>
            <ac:spMk id="5" creationId="{864FABE7-5D73-4BB8-8C5F-49D50641504A}"/>
          </ac:spMkLst>
        </pc:spChg>
        <pc:picChg chg="add mod">
          <ac:chgData name="정근채" userId="bf3f9740-ba12-4a95-bdcd-7a89d0b0b3a3" providerId="ADAL" clId="{1180D237-D07D-4775-AD60-64F93EEEA606}" dt="2022-02-03T06:14:48.286" v="324" actId="208"/>
          <ac:picMkLst>
            <pc:docMk/>
            <pc:sldMk cId="1902150863" sldId="299"/>
            <ac:picMk id="7" creationId="{A4B130CF-DBE5-4BE8-A73E-775F1DFFA969}"/>
          </ac:picMkLst>
        </pc:picChg>
      </pc:sldChg>
      <pc:sldChg chg="addSp delSp modSp add mod">
        <pc:chgData name="정근채" userId="bf3f9740-ba12-4a95-bdcd-7a89d0b0b3a3" providerId="ADAL" clId="{1180D237-D07D-4775-AD60-64F93EEEA606}" dt="2022-02-17T01:24:53.472" v="426" actId="1076"/>
        <pc:sldMkLst>
          <pc:docMk/>
          <pc:sldMk cId="3409622351" sldId="300"/>
        </pc:sldMkLst>
        <pc:spChg chg="mod">
          <ac:chgData name="정근채" userId="bf3f9740-ba12-4a95-bdcd-7a89d0b0b3a3" providerId="ADAL" clId="{1180D237-D07D-4775-AD60-64F93EEEA606}" dt="2022-01-27T05:21:03.263" v="152" actId="207"/>
          <ac:spMkLst>
            <pc:docMk/>
            <pc:sldMk cId="3409622351" sldId="300"/>
            <ac:spMk id="2" creationId="{CA07A63C-A246-4F8F-8A5A-7141AB85F430}"/>
          </ac:spMkLst>
        </pc:spChg>
        <pc:spChg chg="add del mod">
          <ac:chgData name="정근채" userId="bf3f9740-ba12-4a95-bdcd-7a89d0b0b3a3" providerId="ADAL" clId="{1180D237-D07D-4775-AD60-64F93EEEA606}" dt="2022-02-17T01:23:56.217" v="398" actId="478"/>
          <ac:spMkLst>
            <pc:docMk/>
            <pc:sldMk cId="3409622351" sldId="300"/>
            <ac:spMk id="3" creationId="{2FE9E80C-F91C-44D9-86AB-B1EB37D2B6FB}"/>
          </ac:spMkLst>
        </pc:spChg>
        <pc:spChg chg="mod">
          <ac:chgData name="정근채" userId="bf3f9740-ba12-4a95-bdcd-7a89d0b0b3a3" providerId="ADAL" clId="{1180D237-D07D-4775-AD60-64F93EEEA606}" dt="2022-01-28T08:40:51.811" v="318" actId="207"/>
          <ac:spMkLst>
            <pc:docMk/>
            <pc:sldMk cId="3409622351" sldId="300"/>
            <ac:spMk id="5" creationId="{864FABE7-5D73-4BB8-8C5F-49D50641504A}"/>
          </ac:spMkLst>
        </pc:spChg>
        <pc:spChg chg="add mod">
          <ac:chgData name="정근채" userId="bf3f9740-ba12-4a95-bdcd-7a89d0b0b3a3" providerId="ADAL" clId="{1180D237-D07D-4775-AD60-64F93EEEA606}" dt="2022-02-17T01:24:10.729" v="400" actId="14100"/>
          <ac:spMkLst>
            <pc:docMk/>
            <pc:sldMk cId="3409622351" sldId="300"/>
            <ac:spMk id="7" creationId="{057FBD10-E6BF-4514-B5D9-0D4DFF959F63}"/>
          </ac:spMkLst>
        </pc:spChg>
        <pc:spChg chg="add del">
          <ac:chgData name="정근채" userId="bf3f9740-ba12-4a95-bdcd-7a89d0b0b3a3" providerId="ADAL" clId="{1180D237-D07D-4775-AD60-64F93EEEA606}" dt="2022-02-17T01:24:31.346" v="402" actId="22"/>
          <ac:spMkLst>
            <pc:docMk/>
            <pc:sldMk cId="3409622351" sldId="300"/>
            <ac:spMk id="9" creationId="{C07582CD-11F4-4B4A-81ED-691EFD32192C}"/>
          </ac:spMkLst>
        </pc:spChg>
        <pc:spChg chg="add mod">
          <ac:chgData name="정근채" userId="bf3f9740-ba12-4a95-bdcd-7a89d0b0b3a3" providerId="ADAL" clId="{1180D237-D07D-4775-AD60-64F93EEEA606}" dt="2022-02-17T01:24:53.472" v="426" actId="1076"/>
          <ac:spMkLst>
            <pc:docMk/>
            <pc:sldMk cId="3409622351" sldId="300"/>
            <ac:spMk id="11" creationId="{95BEC6EF-649D-4ACA-959B-4D33523D9577}"/>
          </ac:spMkLst>
        </pc:spChg>
        <pc:picChg chg="add mod">
          <ac:chgData name="정근채" userId="bf3f9740-ba12-4a95-bdcd-7a89d0b0b3a3" providerId="ADAL" clId="{1180D237-D07D-4775-AD60-64F93EEEA606}" dt="2022-02-03T06:14:55.405" v="325" actId="208"/>
          <ac:picMkLst>
            <pc:docMk/>
            <pc:sldMk cId="3409622351" sldId="300"/>
            <ac:picMk id="6" creationId="{5A4D0ED9-32ED-4DE0-A705-A3AFCBAF2169}"/>
          </ac:picMkLst>
        </pc:picChg>
        <pc:picChg chg="del">
          <ac:chgData name="정근채" userId="bf3f9740-ba12-4a95-bdcd-7a89d0b0b3a3" providerId="ADAL" clId="{1180D237-D07D-4775-AD60-64F93EEEA606}" dt="2022-01-27T05:21:48.316" v="153" actId="478"/>
          <ac:picMkLst>
            <pc:docMk/>
            <pc:sldMk cId="3409622351" sldId="300"/>
            <ac:picMk id="9" creationId="{A36E4A79-9EE6-4FA8-9AA9-29CC711C32B4}"/>
          </ac:picMkLst>
        </pc:picChg>
      </pc:sldChg>
      <pc:sldChg chg="addSp delSp modSp add mod">
        <pc:chgData name="정근채" userId="bf3f9740-ba12-4a95-bdcd-7a89d0b0b3a3" providerId="ADAL" clId="{1180D237-D07D-4775-AD60-64F93EEEA606}" dt="2022-02-17T01:37:02.929" v="471" actId="14100"/>
        <pc:sldMkLst>
          <pc:docMk/>
          <pc:sldMk cId="2306647466" sldId="301"/>
        </pc:sldMkLst>
        <pc:spChg chg="mod">
          <ac:chgData name="정근채" userId="bf3f9740-ba12-4a95-bdcd-7a89d0b0b3a3" providerId="ADAL" clId="{1180D237-D07D-4775-AD60-64F93EEEA606}" dt="2022-01-27T05:25:19.260" v="163" actId="207"/>
          <ac:spMkLst>
            <pc:docMk/>
            <pc:sldMk cId="2306647466" sldId="301"/>
            <ac:spMk id="2" creationId="{CA07A63C-A246-4F8F-8A5A-7141AB85F430}"/>
          </ac:spMkLst>
        </pc:spChg>
        <pc:spChg chg="del">
          <ac:chgData name="정근채" userId="bf3f9740-ba12-4a95-bdcd-7a89d0b0b3a3" providerId="ADAL" clId="{1180D237-D07D-4775-AD60-64F93EEEA606}" dt="2022-01-27T05:25:14.488" v="161" actId="478"/>
          <ac:spMkLst>
            <pc:docMk/>
            <pc:sldMk cId="2306647466" sldId="301"/>
            <ac:spMk id="3" creationId="{04DA367E-3D64-4210-90DC-180FE1F5BFCC}"/>
          </ac:spMkLst>
        </pc:spChg>
        <pc:spChg chg="add mod">
          <ac:chgData name="정근채" userId="bf3f9740-ba12-4a95-bdcd-7a89d0b0b3a3" providerId="ADAL" clId="{1180D237-D07D-4775-AD60-64F93EEEA606}" dt="2022-02-17T01:35:47.864" v="467" actId="14100"/>
          <ac:spMkLst>
            <pc:docMk/>
            <pc:sldMk cId="2306647466" sldId="301"/>
            <ac:spMk id="3" creationId="{73E7980D-8385-462D-8BAE-7DD6F80C54CA}"/>
          </ac:spMkLst>
        </pc:spChg>
        <pc:spChg chg="mod">
          <ac:chgData name="정근채" userId="bf3f9740-ba12-4a95-bdcd-7a89d0b0b3a3" providerId="ADAL" clId="{1180D237-D07D-4775-AD60-64F93EEEA606}" dt="2022-01-28T08:41:03.003" v="319" actId="207"/>
          <ac:spMkLst>
            <pc:docMk/>
            <pc:sldMk cId="2306647466" sldId="301"/>
            <ac:spMk id="5" creationId="{864FABE7-5D73-4BB8-8C5F-49D50641504A}"/>
          </ac:spMkLst>
        </pc:spChg>
        <pc:spChg chg="add mod">
          <ac:chgData name="정근채" userId="bf3f9740-ba12-4a95-bdcd-7a89d0b0b3a3" providerId="ADAL" clId="{1180D237-D07D-4775-AD60-64F93EEEA606}" dt="2022-02-17T01:35:43.769" v="466" actId="14100"/>
          <ac:spMkLst>
            <pc:docMk/>
            <pc:sldMk cId="2306647466" sldId="301"/>
            <ac:spMk id="7" creationId="{739D286B-B413-4D4B-BB15-6159758CF6EC}"/>
          </ac:spMkLst>
        </pc:spChg>
        <pc:spChg chg="add del mod">
          <ac:chgData name="정근채" userId="bf3f9740-ba12-4a95-bdcd-7a89d0b0b3a3" providerId="ADAL" clId="{1180D237-D07D-4775-AD60-64F93EEEA606}" dt="2022-01-27T05:25:15.990" v="162" actId="478"/>
          <ac:spMkLst>
            <pc:docMk/>
            <pc:sldMk cId="2306647466" sldId="301"/>
            <ac:spMk id="8" creationId="{62E940F8-73C9-4B32-BC2E-2EC330A40E3B}"/>
          </ac:spMkLst>
        </pc:spChg>
        <pc:picChg chg="del">
          <ac:chgData name="정근채" userId="bf3f9740-ba12-4a95-bdcd-7a89d0b0b3a3" providerId="ADAL" clId="{1180D237-D07D-4775-AD60-64F93EEEA606}" dt="2022-01-27T05:25:11.591" v="160" actId="478"/>
          <ac:picMkLst>
            <pc:docMk/>
            <pc:sldMk cId="2306647466" sldId="301"/>
            <ac:picMk id="7" creationId="{CE955550-E7A5-48C6-B598-9DF0150AD9E5}"/>
          </ac:picMkLst>
        </pc:picChg>
        <pc:picChg chg="add mod">
          <ac:chgData name="정근채" userId="bf3f9740-ba12-4a95-bdcd-7a89d0b0b3a3" providerId="ADAL" clId="{1180D237-D07D-4775-AD60-64F93EEEA606}" dt="2022-02-17T01:34:32.388" v="461" actId="208"/>
          <ac:picMkLst>
            <pc:docMk/>
            <pc:sldMk cId="2306647466" sldId="301"/>
            <ac:picMk id="10" creationId="{06DB51DE-A259-45B7-93F7-D798C01C8C17}"/>
          </ac:picMkLst>
        </pc:picChg>
        <pc:cxnChg chg="add mod">
          <ac:chgData name="정근채" userId="bf3f9740-ba12-4a95-bdcd-7a89d0b0b3a3" providerId="ADAL" clId="{1180D237-D07D-4775-AD60-64F93EEEA606}" dt="2022-02-17T01:37:02.929" v="471" actId="14100"/>
          <ac:cxnSpMkLst>
            <pc:docMk/>
            <pc:sldMk cId="2306647466" sldId="301"/>
            <ac:cxnSpMk id="8" creationId="{7A01CCB5-3AB4-4780-9C9F-1638DFCD6521}"/>
          </ac:cxnSpMkLst>
        </pc:cxnChg>
      </pc:sldChg>
      <pc:sldChg chg="addSp delSp modSp add mod">
        <pc:chgData name="정근채" userId="bf3f9740-ba12-4a95-bdcd-7a89d0b0b3a3" providerId="ADAL" clId="{1180D237-D07D-4775-AD60-64F93EEEA606}" dt="2022-02-17T05:02:30.347" v="733" actId="1036"/>
        <pc:sldMkLst>
          <pc:docMk/>
          <pc:sldMk cId="902673462" sldId="302"/>
        </pc:sldMkLst>
        <pc:spChg chg="mod">
          <ac:chgData name="정근채" userId="bf3f9740-ba12-4a95-bdcd-7a89d0b0b3a3" providerId="ADAL" clId="{1180D237-D07D-4775-AD60-64F93EEEA606}" dt="2022-01-27T05:29:21.410" v="193" actId="207"/>
          <ac:spMkLst>
            <pc:docMk/>
            <pc:sldMk cId="902673462" sldId="302"/>
            <ac:spMk id="2" creationId="{CA07A63C-A246-4F8F-8A5A-7141AB85F430}"/>
          </ac:spMkLst>
        </pc:spChg>
        <pc:spChg chg="mod">
          <ac:chgData name="정근채" userId="bf3f9740-ba12-4a95-bdcd-7a89d0b0b3a3" providerId="ADAL" clId="{1180D237-D07D-4775-AD60-64F93EEEA606}" dt="2022-01-27T05:29:24.629" v="194" actId="207"/>
          <ac:spMkLst>
            <pc:docMk/>
            <pc:sldMk cId="902673462" sldId="302"/>
            <ac:spMk id="3" creationId="{04DA367E-3D64-4210-90DC-180FE1F5BFCC}"/>
          </ac:spMkLst>
        </pc:spChg>
        <pc:spChg chg="mod">
          <ac:chgData name="정근채" userId="bf3f9740-ba12-4a95-bdcd-7a89d0b0b3a3" providerId="ADAL" clId="{1180D237-D07D-4775-AD60-64F93EEEA606}" dt="2022-01-28T08:41:29.604" v="320" actId="207"/>
          <ac:spMkLst>
            <pc:docMk/>
            <pc:sldMk cId="902673462" sldId="302"/>
            <ac:spMk id="5" creationId="{864FABE7-5D73-4BB8-8C5F-49D50641504A}"/>
          </ac:spMkLst>
        </pc:spChg>
        <pc:spChg chg="add mod">
          <ac:chgData name="정근채" userId="bf3f9740-ba12-4a95-bdcd-7a89d0b0b3a3" providerId="ADAL" clId="{1180D237-D07D-4775-AD60-64F93EEEA606}" dt="2022-02-17T05:00:21.441" v="702" actId="14100"/>
          <ac:spMkLst>
            <pc:docMk/>
            <pc:sldMk cId="902673462" sldId="302"/>
            <ac:spMk id="7" creationId="{9A9B2144-85EC-46DD-BE24-051C6DE53E23}"/>
          </ac:spMkLst>
        </pc:spChg>
        <pc:spChg chg="add mod">
          <ac:chgData name="정근채" userId="bf3f9740-ba12-4a95-bdcd-7a89d0b0b3a3" providerId="ADAL" clId="{1180D237-D07D-4775-AD60-64F93EEEA606}" dt="2022-02-17T05:00:33.106" v="705" actId="14100"/>
          <ac:spMkLst>
            <pc:docMk/>
            <pc:sldMk cId="902673462" sldId="302"/>
            <ac:spMk id="9" creationId="{DF339BC6-96F8-4316-A65F-A74982FC3B18}"/>
          </ac:spMkLst>
        </pc:spChg>
        <pc:spChg chg="add mod">
          <ac:chgData name="정근채" userId="bf3f9740-ba12-4a95-bdcd-7a89d0b0b3a3" providerId="ADAL" clId="{1180D237-D07D-4775-AD60-64F93EEEA606}" dt="2022-02-17T05:02:24.322" v="718" actId="1037"/>
          <ac:spMkLst>
            <pc:docMk/>
            <pc:sldMk cId="902673462" sldId="302"/>
            <ac:spMk id="10" creationId="{B37A58E5-D08B-4B27-B31C-98057C3814A7}"/>
          </ac:spMkLst>
        </pc:spChg>
        <pc:spChg chg="add mod">
          <ac:chgData name="정근채" userId="bf3f9740-ba12-4a95-bdcd-7a89d0b0b3a3" providerId="ADAL" clId="{1180D237-D07D-4775-AD60-64F93EEEA606}" dt="2022-02-17T05:02:30.347" v="733" actId="1036"/>
          <ac:spMkLst>
            <pc:docMk/>
            <pc:sldMk cId="902673462" sldId="302"/>
            <ac:spMk id="11" creationId="{0BF909B7-00D5-4610-AC85-CEDC6FCF6929}"/>
          </ac:spMkLst>
        </pc:spChg>
        <pc:picChg chg="del">
          <ac:chgData name="정근채" userId="bf3f9740-ba12-4a95-bdcd-7a89d0b0b3a3" providerId="ADAL" clId="{1180D237-D07D-4775-AD60-64F93EEEA606}" dt="2022-01-27T05:29:12.710" v="192" actId="478"/>
          <ac:picMkLst>
            <pc:docMk/>
            <pc:sldMk cId="902673462" sldId="302"/>
            <ac:picMk id="7" creationId="{EE55228F-CE7C-47DB-940C-9D2415C804C3}"/>
          </ac:picMkLst>
        </pc:picChg>
        <pc:picChg chg="add mod">
          <ac:chgData name="정근채" userId="bf3f9740-ba12-4a95-bdcd-7a89d0b0b3a3" providerId="ADAL" clId="{1180D237-D07D-4775-AD60-64F93EEEA606}" dt="2022-02-03T06:16:38.121" v="333" actId="208"/>
          <ac:picMkLst>
            <pc:docMk/>
            <pc:sldMk cId="902673462" sldId="302"/>
            <ac:picMk id="8" creationId="{14A6CEBF-9DB7-4B1A-B658-AD2305445DB2}"/>
          </ac:picMkLst>
        </pc:picChg>
      </pc:sldChg>
      <pc:sldChg chg="addSp modSp add mod">
        <pc:chgData name="정근채" userId="bf3f9740-ba12-4a95-bdcd-7a89d0b0b3a3" providerId="ADAL" clId="{1180D237-D07D-4775-AD60-64F93EEEA606}" dt="2022-02-03T06:16:07.079" v="330" actId="208"/>
        <pc:sldMkLst>
          <pc:docMk/>
          <pc:sldMk cId="686129477" sldId="303"/>
        </pc:sldMkLst>
        <pc:spChg chg="mod">
          <ac:chgData name="정근채" userId="bf3f9740-ba12-4a95-bdcd-7a89d0b0b3a3" providerId="ADAL" clId="{1180D237-D07D-4775-AD60-64F93EEEA606}" dt="2022-01-27T05:32:38.209" v="218" actId="207"/>
          <ac:spMkLst>
            <pc:docMk/>
            <pc:sldMk cId="686129477" sldId="303"/>
            <ac:spMk id="2" creationId="{CA07A63C-A246-4F8F-8A5A-7141AB85F430}"/>
          </ac:spMkLst>
        </pc:spChg>
        <pc:spChg chg="mod">
          <ac:chgData name="정근채" userId="bf3f9740-ba12-4a95-bdcd-7a89d0b0b3a3" providerId="ADAL" clId="{1180D237-D07D-4775-AD60-64F93EEEA606}" dt="2022-01-27T05:32:38.209" v="218" actId="207"/>
          <ac:spMkLst>
            <pc:docMk/>
            <pc:sldMk cId="686129477" sldId="303"/>
            <ac:spMk id="3" creationId="{04DA367E-3D64-4210-90DC-180FE1F5BFCC}"/>
          </ac:spMkLst>
        </pc:spChg>
        <pc:spChg chg="mod">
          <ac:chgData name="정근채" userId="bf3f9740-ba12-4a95-bdcd-7a89d0b0b3a3" providerId="ADAL" clId="{1180D237-D07D-4775-AD60-64F93EEEA606}" dt="2022-01-28T08:41:37.629" v="321" actId="207"/>
          <ac:spMkLst>
            <pc:docMk/>
            <pc:sldMk cId="686129477" sldId="303"/>
            <ac:spMk id="5" creationId="{864FABE7-5D73-4BB8-8C5F-49D50641504A}"/>
          </ac:spMkLst>
        </pc:spChg>
        <pc:picChg chg="add mod">
          <ac:chgData name="정근채" userId="bf3f9740-ba12-4a95-bdcd-7a89d0b0b3a3" providerId="ADAL" clId="{1180D237-D07D-4775-AD60-64F93EEEA606}" dt="2022-02-03T06:16:07.079" v="330" actId="208"/>
          <ac:picMkLst>
            <pc:docMk/>
            <pc:sldMk cId="686129477" sldId="303"/>
            <ac:picMk id="7" creationId="{821E06E3-EF53-4EA0-9AC2-703E8C847573}"/>
          </ac:picMkLst>
        </pc:picChg>
      </pc:sldChg>
      <pc:sldChg chg="addSp delSp modSp add mod">
        <pc:chgData name="정근채" userId="bf3f9740-ba12-4a95-bdcd-7a89d0b0b3a3" providerId="ADAL" clId="{1180D237-D07D-4775-AD60-64F93EEEA606}" dt="2022-02-17T07:08:11.423" v="801" actId="14100"/>
        <pc:sldMkLst>
          <pc:docMk/>
          <pc:sldMk cId="824120550" sldId="304"/>
        </pc:sldMkLst>
        <pc:spChg chg="mod">
          <ac:chgData name="정근채" userId="bf3f9740-ba12-4a95-bdcd-7a89d0b0b3a3" providerId="ADAL" clId="{1180D237-D07D-4775-AD60-64F93EEEA606}" dt="2022-01-27T05:34:39.918" v="233" actId="207"/>
          <ac:spMkLst>
            <pc:docMk/>
            <pc:sldMk cId="824120550" sldId="304"/>
            <ac:spMk id="2" creationId="{CA07A63C-A246-4F8F-8A5A-7141AB85F430}"/>
          </ac:spMkLst>
        </pc:spChg>
        <pc:spChg chg="del">
          <ac:chgData name="정근채" userId="bf3f9740-ba12-4a95-bdcd-7a89d0b0b3a3" providerId="ADAL" clId="{1180D237-D07D-4775-AD60-64F93EEEA606}" dt="2022-01-27T05:34:44.068" v="234" actId="478"/>
          <ac:spMkLst>
            <pc:docMk/>
            <pc:sldMk cId="824120550" sldId="304"/>
            <ac:spMk id="3" creationId="{04DA367E-3D64-4210-90DC-180FE1F5BFCC}"/>
          </ac:spMkLst>
        </pc:spChg>
        <pc:spChg chg="mod">
          <ac:chgData name="정근채" userId="bf3f9740-ba12-4a95-bdcd-7a89d0b0b3a3" providerId="ADAL" clId="{1180D237-D07D-4775-AD60-64F93EEEA606}" dt="2022-01-28T08:41:49.197" v="322" actId="207"/>
          <ac:spMkLst>
            <pc:docMk/>
            <pc:sldMk cId="824120550" sldId="304"/>
            <ac:spMk id="5" creationId="{864FABE7-5D73-4BB8-8C5F-49D50641504A}"/>
          </ac:spMkLst>
        </pc:spChg>
        <pc:spChg chg="add mod">
          <ac:chgData name="정근채" userId="bf3f9740-ba12-4a95-bdcd-7a89d0b0b3a3" providerId="ADAL" clId="{1180D237-D07D-4775-AD60-64F93EEEA606}" dt="2022-02-17T07:07:55.937" v="795" actId="1038"/>
          <ac:spMkLst>
            <pc:docMk/>
            <pc:sldMk cId="824120550" sldId="304"/>
            <ac:spMk id="6" creationId="{248C5015-A46D-4F5A-ABAE-94DC2E8AD04E}"/>
          </ac:spMkLst>
        </pc:spChg>
        <pc:spChg chg="add mod">
          <ac:chgData name="정근채" userId="bf3f9740-ba12-4a95-bdcd-7a89d0b0b3a3" providerId="ADAL" clId="{1180D237-D07D-4775-AD60-64F93EEEA606}" dt="2022-02-17T07:08:00.428" v="796" actId="571"/>
          <ac:spMkLst>
            <pc:docMk/>
            <pc:sldMk cId="824120550" sldId="304"/>
            <ac:spMk id="7" creationId="{4CBA33C8-F321-4899-9FFB-163901DA9943}"/>
          </ac:spMkLst>
        </pc:spChg>
        <pc:spChg chg="add del mod">
          <ac:chgData name="정근채" userId="bf3f9740-ba12-4a95-bdcd-7a89d0b0b3a3" providerId="ADAL" clId="{1180D237-D07D-4775-AD60-64F93EEEA606}" dt="2022-01-27T05:34:47.796" v="235" actId="478"/>
          <ac:spMkLst>
            <pc:docMk/>
            <pc:sldMk cId="824120550" sldId="304"/>
            <ac:spMk id="7" creationId="{60E1D16F-91A8-421C-A4EF-6D9819DCD112}"/>
          </ac:spMkLst>
        </pc:spChg>
        <pc:spChg chg="add mod">
          <ac:chgData name="정근채" userId="bf3f9740-ba12-4a95-bdcd-7a89d0b0b3a3" providerId="ADAL" clId="{1180D237-D07D-4775-AD60-64F93EEEA606}" dt="2022-02-17T07:08:05.617" v="799" actId="1036"/>
          <ac:spMkLst>
            <pc:docMk/>
            <pc:sldMk cId="824120550" sldId="304"/>
            <ac:spMk id="8" creationId="{F84ABE62-1EF1-40D6-BC4C-1916E289A4F3}"/>
          </ac:spMkLst>
        </pc:spChg>
        <pc:spChg chg="add mod">
          <ac:chgData name="정근채" userId="bf3f9740-ba12-4a95-bdcd-7a89d0b0b3a3" providerId="ADAL" clId="{1180D237-D07D-4775-AD60-64F93EEEA606}" dt="2022-02-17T07:08:11.423" v="801" actId="14100"/>
          <ac:spMkLst>
            <pc:docMk/>
            <pc:sldMk cId="824120550" sldId="304"/>
            <ac:spMk id="9" creationId="{D67DB10A-4E64-4FB3-9934-D9EAF8D21712}"/>
          </ac:spMkLst>
        </pc:spChg>
        <pc:picChg chg="del">
          <ac:chgData name="정근채" userId="bf3f9740-ba12-4a95-bdcd-7a89d0b0b3a3" providerId="ADAL" clId="{1180D237-D07D-4775-AD60-64F93EEEA606}" dt="2022-01-27T05:34:44.068" v="234" actId="478"/>
          <ac:picMkLst>
            <pc:docMk/>
            <pc:sldMk cId="824120550" sldId="304"/>
            <ac:picMk id="8" creationId="{695A6676-F9EE-4334-BDB9-BDB57C059A54}"/>
          </ac:picMkLst>
        </pc:picChg>
        <pc:picChg chg="add mod">
          <ac:chgData name="정근채" userId="bf3f9740-ba12-4a95-bdcd-7a89d0b0b3a3" providerId="ADAL" clId="{1180D237-D07D-4775-AD60-64F93EEEA606}" dt="2022-02-03T06:16:15.591" v="331" actId="208"/>
          <ac:picMkLst>
            <pc:docMk/>
            <pc:sldMk cId="824120550" sldId="304"/>
            <ac:picMk id="10" creationId="{5E6B28CD-614D-4987-955D-5C29AE57D0E4}"/>
          </ac:picMkLst>
        </pc:picChg>
      </pc:sldChg>
      <pc:sldChg chg="addSp delSp modSp add del mod">
        <pc:chgData name="정근채" userId="bf3f9740-ba12-4a95-bdcd-7a89d0b0b3a3" providerId="ADAL" clId="{1180D237-D07D-4775-AD60-64F93EEEA606}" dt="2022-01-27T05:42:45.114" v="317" actId="47"/>
        <pc:sldMkLst>
          <pc:docMk/>
          <pc:sldMk cId="1640948757" sldId="305"/>
        </pc:sldMkLst>
        <pc:spChg chg="add mod">
          <ac:chgData name="정근채" userId="bf3f9740-ba12-4a95-bdcd-7a89d0b0b3a3" providerId="ADAL" clId="{1180D237-D07D-4775-AD60-64F93EEEA606}" dt="2022-01-27T05:40:13.438" v="273"/>
          <ac:spMkLst>
            <pc:docMk/>
            <pc:sldMk cId="1640948757" sldId="305"/>
            <ac:spMk id="6" creationId="{9AA12C38-11AD-4C1A-8308-929E5B6F4461}"/>
          </ac:spMkLst>
        </pc:spChg>
        <pc:picChg chg="add mod">
          <ac:chgData name="정근채" userId="bf3f9740-ba12-4a95-bdcd-7a89d0b0b3a3" providerId="ADAL" clId="{1180D237-D07D-4775-AD60-64F93EEEA606}" dt="2022-01-27T05:40:46.022" v="281" actId="1076"/>
          <ac:picMkLst>
            <pc:docMk/>
            <pc:sldMk cId="1640948757" sldId="305"/>
            <ac:picMk id="7" creationId="{E3EF43FF-B548-41C2-910A-5E6B5F02C4E6}"/>
          </ac:picMkLst>
        </pc:picChg>
        <pc:picChg chg="del">
          <ac:chgData name="정근채" userId="bf3f9740-ba12-4a95-bdcd-7a89d0b0b3a3" providerId="ADAL" clId="{1180D237-D07D-4775-AD60-64F93EEEA606}" dt="2022-01-27T05:39:18.956" v="240" actId="478"/>
          <ac:picMkLst>
            <pc:docMk/>
            <pc:sldMk cId="1640948757" sldId="305"/>
            <ac:picMk id="10" creationId="{5E6B28CD-614D-4987-955D-5C29AE57D0E4}"/>
          </ac:picMkLst>
        </pc:picChg>
      </pc:sldChg>
      <pc:sldChg chg="modSp add mod">
        <pc:chgData name="정근채" userId="bf3f9740-ba12-4a95-bdcd-7a89d0b0b3a3" providerId="ADAL" clId="{1180D237-D07D-4775-AD60-64F93EEEA606}" dt="2022-02-17T07:09:00.664" v="805" actId="207"/>
        <pc:sldMkLst>
          <pc:docMk/>
          <pc:sldMk cId="2918191942" sldId="306"/>
        </pc:sldMkLst>
        <pc:spChg chg="mod">
          <ac:chgData name="정근채" userId="bf3f9740-ba12-4a95-bdcd-7a89d0b0b3a3" providerId="ADAL" clId="{1180D237-D07D-4775-AD60-64F93EEEA606}" dt="2022-01-28T08:41:56.193" v="323" actId="207"/>
          <ac:spMkLst>
            <pc:docMk/>
            <pc:sldMk cId="2918191942" sldId="306"/>
            <ac:spMk id="5" creationId="{864FABE7-5D73-4BB8-8C5F-49D50641504A}"/>
          </ac:spMkLst>
        </pc:spChg>
        <pc:spChg chg="mod">
          <ac:chgData name="정근채" userId="bf3f9740-ba12-4a95-bdcd-7a89d0b0b3a3" providerId="ADAL" clId="{1180D237-D07D-4775-AD60-64F93EEEA606}" dt="2022-02-17T07:09:00.664" v="805" actId="207"/>
          <ac:spMkLst>
            <pc:docMk/>
            <pc:sldMk cId="2918191942" sldId="306"/>
            <ac:spMk id="6" creationId="{9AA12C38-11AD-4C1A-8308-929E5B6F4461}"/>
          </ac:spMkLst>
        </pc:spChg>
        <pc:picChg chg="mod">
          <ac:chgData name="정근채" userId="bf3f9740-ba12-4a95-bdcd-7a89d0b0b3a3" providerId="ADAL" clId="{1180D237-D07D-4775-AD60-64F93EEEA606}" dt="2022-02-03T06:16:19.135" v="332" actId="208"/>
          <ac:picMkLst>
            <pc:docMk/>
            <pc:sldMk cId="2918191942" sldId="306"/>
            <ac:picMk id="7" creationId="{E3EF43FF-B548-41C2-910A-5E6B5F02C4E6}"/>
          </ac:picMkLst>
        </pc:picChg>
      </pc:sldChg>
    </pc:docChg>
  </pc:docChgLst>
  <pc:docChgLst>
    <pc:chgData name="정근채" userId="bf3f9740-ba12-4a95-bdcd-7a89d0b0b3a3" providerId="ADAL" clId="{08542678-0C93-49F8-91B4-EEE9337314EC}"/>
    <pc:docChg chg="undo redo custSel addSld delSld modSld sldOrd">
      <pc:chgData name="정근채" userId="bf3f9740-ba12-4a95-bdcd-7a89d0b0b3a3" providerId="ADAL" clId="{08542678-0C93-49F8-91B4-EEE9337314EC}" dt="2021-11-29T08:31:03.927" v="6849" actId="1036"/>
      <pc:docMkLst>
        <pc:docMk/>
      </pc:docMkLst>
      <pc:sldChg chg="modSp mod">
        <pc:chgData name="정근채" userId="bf3f9740-ba12-4a95-bdcd-7a89d0b0b3a3" providerId="ADAL" clId="{08542678-0C93-49F8-91B4-EEE9337314EC}" dt="2021-10-29T02:27:49.437" v="6"/>
        <pc:sldMkLst>
          <pc:docMk/>
          <pc:sldMk cId="1210531712" sldId="256"/>
        </pc:sldMkLst>
        <pc:spChg chg="mod">
          <ac:chgData name="정근채" userId="bf3f9740-ba12-4a95-bdcd-7a89d0b0b3a3" providerId="ADAL" clId="{08542678-0C93-49F8-91B4-EEE9337314EC}" dt="2021-10-29T02:27:46.098" v="3" actId="21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08542678-0C93-49F8-91B4-EEE9337314EC}" dt="2021-10-29T02:27:49.437" v="6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08542678-0C93-49F8-91B4-EEE9337314EC}" dt="2021-10-29T02:27:58.211" v="8" actId="207"/>
        <pc:sldMkLst>
          <pc:docMk/>
          <pc:sldMk cId="2400768863" sldId="276"/>
        </pc:sldMkLst>
        <pc:spChg chg="mod">
          <ac:chgData name="정근채" userId="bf3f9740-ba12-4a95-bdcd-7a89d0b0b3a3" providerId="ADAL" clId="{08542678-0C93-49F8-91B4-EEE9337314EC}" dt="2021-10-29T02:27:58.211" v="8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08542678-0C93-49F8-91B4-EEE9337314EC}" dt="2021-10-29T05:53:36.047" v="210" actId="207"/>
        <pc:sldMkLst>
          <pc:docMk/>
          <pc:sldMk cId="3405670891" sldId="278"/>
        </pc:sldMkLst>
        <pc:spChg chg="mod">
          <ac:chgData name="정근채" userId="bf3f9740-ba12-4a95-bdcd-7a89d0b0b3a3" providerId="ADAL" clId="{08542678-0C93-49F8-91B4-EEE9337314EC}" dt="2021-10-29T05:48:24.784" v="135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0-29T05:53:36.047" v="210" actId="207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0-29T05:39:23.120" v="129" actId="20577"/>
          <ac:spMkLst>
            <pc:docMk/>
            <pc:sldMk cId="3405670891" sldId="278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2467649439" sldId="289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738599219" sldId="290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4180677447" sldId="291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52574373" sldId="292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1189190789" sldId="293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4196531178" sldId="294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2287707785" sldId="295"/>
        </pc:sldMkLst>
      </pc:sldChg>
      <pc:sldChg chg="modSp mod">
        <pc:chgData name="정근채" userId="bf3f9740-ba12-4a95-bdcd-7a89d0b0b3a3" providerId="ADAL" clId="{08542678-0C93-49F8-91B4-EEE9337314EC}" dt="2021-10-29T05:38:37.579" v="111" actId="6549"/>
        <pc:sldMkLst>
          <pc:docMk/>
          <pc:sldMk cId="2907188178" sldId="296"/>
        </pc:sldMkLst>
        <pc:spChg chg="mod">
          <ac:chgData name="정근채" userId="bf3f9740-ba12-4a95-bdcd-7a89d0b0b3a3" providerId="ADAL" clId="{08542678-0C93-49F8-91B4-EEE9337314EC}" dt="2021-10-29T05:38:37.579" v="111" actId="6549"/>
          <ac:spMkLst>
            <pc:docMk/>
            <pc:sldMk cId="2907188178" sldId="296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0-29T02:35:55.298" v="11"/>
          <ac:spMkLst>
            <pc:docMk/>
            <pc:sldMk cId="2907188178" sldId="296"/>
            <ac:spMk id="11" creationId="{146984C2-035B-4E92-B13A-75C592D6204A}"/>
          </ac:spMkLst>
        </pc:spChg>
      </pc:sldChg>
      <pc:sldChg chg="del">
        <pc:chgData name="정근채" userId="bf3f9740-ba12-4a95-bdcd-7a89d0b0b3a3" providerId="ADAL" clId="{08542678-0C93-49F8-91B4-EEE9337314EC}" dt="2021-10-29T05:38:54.622" v="112" actId="47"/>
        <pc:sldMkLst>
          <pc:docMk/>
          <pc:sldMk cId="1439234247" sldId="297"/>
        </pc:sldMkLst>
      </pc:sldChg>
      <pc:sldChg chg="modSp add mod">
        <pc:chgData name="정근채" userId="bf3f9740-ba12-4a95-bdcd-7a89d0b0b3a3" providerId="ADAL" clId="{08542678-0C93-49F8-91B4-EEE9337314EC}" dt="2021-11-08T01:48:54.141" v="1190" actId="404"/>
        <pc:sldMkLst>
          <pc:docMk/>
          <pc:sldMk cId="3378369313" sldId="297"/>
        </pc:sldMkLst>
        <pc:spChg chg="mod">
          <ac:chgData name="정근채" userId="bf3f9740-ba12-4a95-bdcd-7a89d0b0b3a3" providerId="ADAL" clId="{08542678-0C93-49F8-91B4-EEE9337314EC}" dt="2021-11-08T01:48:54.141" v="1190" actId="404"/>
          <ac:spMkLst>
            <pc:docMk/>
            <pc:sldMk cId="3378369313" sldId="297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657307462" sldId="298"/>
        </pc:sldMkLst>
      </pc:sldChg>
      <pc:sldChg chg="modSp add mod">
        <pc:chgData name="정근채" userId="bf3f9740-ba12-4a95-bdcd-7a89d0b0b3a3" providerId="ADAL" clId="{08542678-0C93-49F8-91B4-EEE9337314EC}" dt="2021-10-29T06:35:10.779" v="389" actId="207"/>
        <pc:sldMkLst>
          <pc:docMk/>
          <pc:sldMk cId="1830501815" sldId="298"/>
        </pc:sldMkLst>
        <pc:spChg chg="mod">
          <ac:chgData name="정근채" userId="bf3f9740-ba12-4a95-bdcd-7a89d0b0b3a3" providerId="ADAL" clId="{08542678-0C93-49F8-91B4-EEE9337314EC}" dt="2021-10-29T06:35:10.779" v="389" actId="207"/>
          <ac:spMkLst>
            <pc:docMk/>
            <pc:sldMk cId="1830501815" sldId="298"/>
            <ac:spMk id="3" creationId="{04DA367E-3D64-4210-90DC-180FE1F5BFCC}"/>
          </ac:spMkLst>
        </pc:spChg>
      </pc:sldChg>
      <pc:sldChg chg="addSp delSp modSp add mod ord">
        <pc:chgData name="정근채" userId="bf3f9740-ba12-4a95-bdcd-7a89d0b0b3a3" providerId="ADAL" clId="{08542678-0C93-49F8-91B4-EEE9337314EC}" dt="2021-10-29T06:45:07.119" v="575" actId="166"/>
        <pc:sldMkLst>
          <pc:docMk/>
          <pc:sldMk cId="1402450187" sldId="299"/>
        </pc:sldMkLst>
        <pc:spChg chg="mod">
          <ac:chgData name="정근채" userId="bf3f9740-ba12-4a95-bdcd-7a89d0b0b3a3" providerId="ADAL" clId="{08542678-0C93-49F8-91B4-EEE9337314EC}" dt="2021-10-29T06:37:05.188" v="397"/>
          <ac:spMkLst>
            <pc:docMk/>
            <pc:sldMk cId="1402450187" sldId="299"/>
            <ac:spMk id="2" creationId="{CA07A63C-A246-4F8F-8A5A-7141AB85F430}"/>
          </ac:spMkLst>
        </pc:spChg>
        <pc:spChg chg="del">
          <ac:chgData name="정근채" userId="bf3f9740-ba12-4a95-bdcd-7a89d0b0b3a3" providerId="ADAL" clId="{08542678-0C93-49F8-91B4-EEE9337314EC}" dt="2021-10-29T06:36:44.671" v="391" actId="478"/>
          <ac:spMkLst>
            <pc:docMk/>
            <pc:sldMk cId="1402450187" sldId="299"/>
            <ac:spMk id="3" creationId="{04DA367E-3D64-4210-90DC-180FE1F5BFCC}"/>
          </ac:spMkLst>
        </pc:spChg>
        <pc:spChg chg="add del mod">
          <ac:chgData name="정근채" userId="bf3f9740-ba12-4a95-bdcd-7a89d0b0b3a3" providerId="ADAL" clId="{08542678-0C93-49F8-91B4-EEE9337314EC}" dt="2021-10-29T06:36:47.322" v="392" actId="478"/>
          <ac:spMkLst>
            <pc:docMk/>
            <pc:sldMk cId="1402450187" sldId="299"/>
            <ac:spMk id="7" creationId="{5239D3F2-042C-4EA2-A72D-82035A82A214}"/>
          </ac:spMkLst>
        </pc:spChg>
        <pc:spChg chg="add del">
          <ac:chgData name="정근채" userId="bf3f9740-ba12-4a95-bdcd-7a89d0b0b3a3" providerId="ADAL" clId="{08542678-0C93-49F8-91B4-EEE9337314EC}" dt="2021-10-29T06:38:16.477" v="402" actId="22"/>
          <ac:spMkLst>
            <pc:docMk/>
            <pc:sldMk cId="1402450187" sldId="299"/>
            <ac:spMk id="11" creationId="{3A0E329B-8E51-458F-8839-7D077867706C}"/>
          </ac:spMkLst>
        </pc:spChg>
        <pc:spChg chg="add del mod">
          <ac:chgData name="정근채" userId="bf3f9740-ba12-4a95-bdcd-7a89d0b0b3a3" providerId="ADAL" clId="{08542678-0C93-49F8-91B4-EEE9337314EC}" dt="2021-10-29T06:38:21.187" v="406" actId="22"/>
          <ac:spMkLst>
            <pc:docMk/>
            <pc:sldMk cId="1402450187" sldId="299"/>
            <ac:spMk id="13" creationId="{D92F955A-B289-4727-BFC9-CAC7DEA94C86}"/>
          </ac:spMkLst>
        </pc:spChg>
        <pc:spChg chg="add del">
          <ac:chgData name="정근채" userId="bf3f9740-ba12-4a95-bdcd-7a89d0b0b3a3" providerId="ADAL" clId="{08542678-0C93-49F8-91B4-EEE9337314EC}" dt="2021-10-29T06:38:24.317" v="408" actId="22"/>
          <ac:spMkLst>
            <pc:docMk/>
            <pc:sldMk cId="1402450187" sldId="299"/>
            <ac:spMk id="15" creationId="{B1ECDF00-D92F-49EE-8B2D-068F8801AA20}"/>
          </ac:spMkLst>
        </pc:spChg>
        <pc:spChg chg="add mod ord">
          <ac:chgData name="정근채" userId="bf3f9740-ba12-4a95-bdcd-7a89d0b0b3a3" providerId="ADAL" clId="{08542678-0C93-49F8-91B4-EEE9337314EC}" dt="2021-10-29T06:45:07.119" v="575" actId="166"/>
          <ac:spMkLst>
            <pc:docMk/>
            <pc:sldMk cId="1402450187" sldId="299"/>
            <ac:spMk id="17" creationId="{F47C089B-42F0-4DB3-B0A6-BE32E5B0FFAC}"/>
          </ac:spMkLst>
        </pc:spChg>
        <pc:spChg chg="add mod">
          <ac:chgData name="정근채" userId="bf3f9740-ba12-4a95-bdcd-7a89d0b0b3a3" providerId="ADAL" clId="{08542678-0C93-49F8-91B4-EEE9337314EC}" dt="2021-10-29T06:41:14.618" v="558" actId="14100"/>
          <ac:spMkLst>
            <pc:docMk/>
            <pc:sldMk cId="1402450187" sldId="299"/>
            <ac:spMk id="23" creationId="{10D54B44-CA76-49C3-9149-984AC49AA5CA}"/>
          </ac:spMkLst>
        </pc:spChg>
        <pc:spChg chg="add mod">
          <ac:chgData name="정근채" userId="bf3f9740-ba12-4a95-bdcd-7a89d0b0b3a3" providerId="ADAL" clId="{08542678-0C93-49F8-91B4-EEE9337314EC}" dt="2021-10-29T06:41:19.561" v="560" actId="571"/>
          <ac:spMkLst>
            <pc:docMk/>
            <pc:sldMk cId="1402450187" sldId="299"/>
            <ac:spMk id="25" creationId="{A243FF21-83BD-46D5-A5C2-715E7D238DDA}"/>
          </ac:spMkLst>
        </pc:spChg>
        <pc:spChg chg="add mod">
          <ac:chgData name="정근채" userId="bf3f9740-ba12-4a95-bdcd-7a89d0b0b3a3" providerId="ADAL" clId="{08542678-0C93-49F8-91B4-EEE9337314EC}" dt="2021-10-29T06:41:26.409" v="564" actId="1036"/>
          <ac:spMkLst>
            <pc:docMk/>
            <pc:sldMk cId="1402450187" sldId="299"/>
            <ac:spMk id="26" creationId="{D386B2E9-E014-4015-A40F-993022AFBEE5}"/>
          </ac:spMkLst>
        </pc:spChg>
        <pc:spChg chg="add mod">
          <ac:chgData name="정근채" userId="bf3f9740-ba12-4a95-bdcd-7a89d0b0b3a3" providerId="ADAL" clId="{08542678-0C93-49F8-91B4-EEE9337314EC}" dt="2021-10-29T06:41:31.106" v="566" actId="1035"/>
          <ac:spMkLst>
            <pc:docMk/>
            <pc:sldMk cId="1402450187" sldId="299"/>
            <ac:spMk id="27" creationId="{9D5AAB4B-55E1-4C6F-B1D8-6816EF69E0F2}"/>
          </ac:spMkLst>
        </pc:spChg>
        <pc:spChg chg="add mod">
          <ac:chgData name="정근채" userId="bf3f9740-ba12-4a95-bdcd-7a89d0b0b3a3" providerId="ADAL" clId="{08542678-0C93-49F8-91B4-EEE9337314EC}" dt="2021-10-29T06:41:36.386" v="571" actId="1036"/>
          <ac:spMkLst>
            <pc:docMk/>
            <pc:sldMk cId="1402450187" sldId="299"/>
            <ac:spMk id="28" creationId="{77EC96FE-9287-424F-886C-298E540516F6}"/>
          </ac:spMkLst>
        </pc:spChg>
        <pc:picChg chg="add mod">
          <ac:chgData name="정근채" userId="bf3f9740-ba12-4a95-bdcd-7a89d0b0b3a3" providerId="ADAL" clId="{08542678-0C93-49F8-91B4-EEE9337314EC}" dt="2021-10-29T06:37:22.782" v="400" actId="1076"/>
          <ac:picMkLst>
            <pc:docMk/>
            <pc:sldMk cId="1402450187" sldId="299"/>
            <ac:picMk id="9" creationId="{2E2D4A01-261B-4D67-BC9A-47BA31383372}"/>
          </ac:picMkLst>
        </pc:picChg>
        <pc:picChg chg="add mod">
          <ac:chgData name="정근채" userId="bf3f9740-ba12-4a95-bdcd-7a89d0b0b3a3" providerId="ADAL" clId="{08542678-0C93-49F8-91B4-EEE9337314EC}" dt="2021-10-29T06:41:19.561" v="560" actId="571"/>
          <ac:picMkLst>
            <pc:docMk/>
            <pc:sldMk cId="1402450187" sldId="299"/>
            <ac:picMk id="24" creationId="{74BB04C1-32FF-4170-B648-E8E994E58E7E}"/>
          </ac:picMkLst>
        </pc:picChg>
        <pc:cxnChg chg="add mod">
          <ac:chgData name="정근채" userId="bf3f9740-ba12-4a95-bdcd-7a89d0b0b3a3" providerId="ADAL" clId="{08542678-0C93-49F8-91B4-EEE9337314EC}" dt="2021-10-29T06:43:00.467" v="574" actId="208"/>
          <ac:cxnSpMkLst>
            <pc:docMk/>
            <pc:sldMk cId="1402450187" sldId="299"/>
            <ac:cxnSpMk id="19" creationId="{EF655D1F-B12F-4B3B-A3E4-512BFF2310D9}"/>
          </ac:cxnSpMkLst>
        </pc:cxnChg>
        <pc:cxnChg chg="add mod">
          <ac:chgData name="정근채" userId="bf3f9740-ba12-4a95-bdcd-7a89d0b0b3a3" providerId="ADAL" clId="{08542678-0C93-49F8-91B4-EEE9337314EC}" dt="2021-10-29T06:43:00.467" v="574" actId="208"/>
          <ac:cxnSpMkLst>
            <pc:docMk/>
            <pc:sldMk cId="1402450187" sldId="299"/>
            <ac:cxnSpMk id="21" creationId="{91946E2C-0728-4477-9435-89439ABBC6C7}"/>
          </ac:cxnSpMkLst>
        </pc:cxnChg>
      </pc:sldChg>
      <pc:sldChg chg="modSp add mod">
        <pc:chgData name="정근채" userId="bf3f9740-ba12-4a95-bdcd-7a89d0b0b3a3" providerId="ADAL" clId="{08542678-0C93-49F8-91B4-EEE9337314EC}" dt="2021-10-29T06:47:46.877" v="612" actId="207"/>
        <pc:sldMkLst>
          <pc:docMk/>
          <pc:sldMk cId="2402433193" sldId="300"/>
        </pc:sldMkLst>
        <pc:spChg chg="mod">
          <ac:chgData name="정근채" userId="bf3f9740-ba12-4a95-bdcd-7a89d0b0b3a3" providerId="ADAL" clId="{08542678-0C93-49F8-91B4-EEE9337314EC}" dt="2021-10-29T06:45:36.232" v="581"/>
          <ac:spMkLst>
            <pc:docMk/>
            <pc:sldMk cId="2402433193" sldId="30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0-29T06:47:46.877" v="612" actId="207"/>
          <ac:spMkLst>
            <pc:docMk/>
            <pc:sldMk cId="2402433193" sldId="300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08542678-0C93-49F8-91B4-EEE9337314EC}" dt="2021-11-08T01:50:45.132" v="1191" actId="207"/>
        <pc:sldMkLst>
          <pc:docMk/>
          <pc:sldMk cId="3680749545" sldId="301"/>
        </pc:sldMkLst>
        <pc:spChg chg="mod">
          <ac:chgData name="정근채" userId="bf3f9740-ba12-4a95-bdcd-7a89d0b0b3a3" providerId="ADAL" clId="{08542678-0C93-49F8-91B4-EEE9337314EC}" dt="2021-10-29T06:51:18.762" v="616"/>
          <ac:spMkLst>
            <pc:docMk/>
            <pc:sldMk cId="3680749545" sldId="30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1:50:45.132" v="1191" actId="207"/>
          <ac:spMkLst>
            <pc:docMk/>
            <pc:sldMk cId="3680749545" sldId="301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08542678-0C93-49F8-91B4-EEE9337314EC}" dt="2021-10-29T06:59:58.410" v="766" actId="6549"/>
        <pc:sldMkLst>
          <pc:docMk/>
          <pc:sldMk cId="3185958569" sldId="302"/>
        </pc:sldMkLst>
        <pc:spChg chg="mod">
          <ac:chgData name="정근채" userId="bf3f9740-ba12-4a95-bdcd-7a89d0b0b3a3" providerId="ADAL" clId="{08542678-0C93-49F8-91B4-EEE9337314EC}" dt="2021-10-29T06:57:23.922" v="734"/>
          <ac:spMkLst>
            <pc:docMk/>
            <pc:sldMk cId="3185958569" sldId="30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0-29T06:59:58.410" v="766" actId="6549"/>
          <ac:spMkLst>
            <pc:docMk/>
            <pc:sldMk cId="3185958569" sldId="302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08542678-0C93-49F8-91B4-EEE9337314EC}" dt="2021-11-08T02:25:51.304" v="1518" actId="207"/>
        <pc:sldMkLst>
          <pc:docMk/>
          <pc:sldMk cId="2879992244" sldId="303"/>
        </pc:sldMkLst>
        <pc:spChg chg="mod">
          <ac:chgData name="정근채" userId="bf3f9740-ba12-4a95-bdcd-7a89d0b0b3a3" providerId="ADAL" clId="{08542678-0C93-49F8-91B4-EEE9337314EC}" dt="2021-11-08T02:05:30.491" v="1258"/>
          <ac:spMkLst>
            <pc:docMk/>
            <pc:sldMk cId="2879992244" sldId="30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2:25:51.304" v="1518" actId="207"/>
          <ac:spMkLst>
            <pc:docMk/>
            <pc:sldMk cId="2879992244" sldId="303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1:51:54.504" v="1196"/>
          <ac:spMkLst>
            <pc:docMk/>
            <pc:sldMk cId="2879992244" sldId="303"/>
            <ac:spMk id="5" creationId="{864FABE7-5D73-4BB8-8C5F-49D50641504A}"/>
          </ac:spMkLst>
        </pc:spChg>
        <pc:spChg chg="add del mod">
          <ac:chgData name="정근채" userId="bf3f9740-ba12-4a95-bdcd-7a89d0b0b3a3" providerId="ADAL" clId="{08542678-0C93-49F8-91B4-EEE9337314EC}" dt="2021-11-08T02:00:42.782" v="1244"/>
          <ac:spMkLst>
            <pc:docMk/>
            <pc:sldMk cId="2879992244" sldId="303"/>
            <ac:spMk id="8" creationId="{50B83AC4-5DA7-4140-BCB8-22BAC37E0A9C}"/>
          </ac:spMkLst>
        </pc:spChg>
        <pc:picChg chg="add del mod">
          <ac:chgData name="정근채" userId="bf3f9740-ba12-4a95-bdcd-7a89d0b0b3a3" providerId="ADAL" clId="{08542678-0C93-49F8-91B4-EEE9337314EC}" dt="2021-11-08T02:04:48.731" v="1255" actId="478"/>
          <ac:picMkLst>
            <pc:docMk/>
            <pc:sldMk cId="2879992244" sldId="303"/>
            <ac:picMk id="7" creationId="{733526F2-DC2A-4DDC-8B53-6D253BE27FDC}"/>
          </ac:picMkLst>
        </pc:picChg>
        <pc:picChg chg="add del mod">
          <ac:chgData name="정근채" userId="bf3f9740-ba12-4a95-bdcd-7a89d0b0b3a3" providerId="ADAL" clId="{08542678-0C93-49F8-91B4-EEE9337314EC}" dt="2021-11-08T02:10:30.471" v="1292" actId="478"/>
          <ac:picMkLst>
            <pc:docMk/>
            <pc:sldMk cId="2879992244" sldId="303"/>
            <ac:picMk id="10" creationId="{CBB2CF85-32FA-47C9-98D3-9A5E5D7239FD}"/>
          </ac:picMkLst>
        </pc:picChg>
      </pc:sldChg>
      <pc:sldChg chg="addSp delSp modSp add mod ord">
        <pc:chgData name="정근채" userId="bf3f9740-ba12-4a95-bdcd-7a89d0b0b3a3" providerId="ADAL" clId="{08542678-0C93-49F8-91B4-EEE9337314EC}" dt="2021-11-08T02:04:45.678" v="1254"/>
        <pc:sldMkLst>
          <pc:docMk/>
          <pc:sldMk cId="1518775826" sldId="304"/>
        </pc:sldMkLst>
        <pc:picChg chg="del">
          <ac:chgData name="정근채" userId="bf3f9740-ba12-4a95-bdcd-7a89d0b0b3a3" providerId="ADAL" clId="{08542678-0C93-49F8-91B4-EEE9337314EC}" dt="2021-11-08T02:03:52.510" v="1246" actId="478"/>
          <ac:picMkLst>
            <pc:docMk/>
            <pc:sldMk cId="1518775826" sldId="304"/>
            <ac:picMk id="7" creationId="{733526F2-DC2A-4DDC-8B53-6D253BE27FDC}"/>
          </ac:picMkLst>
        </pc:picChg>
        <pc:picChg chg="add mod">
          <ac:chgData name="정근채" userId="bf3f9740-ba12-4a95-bdcd-7a89d0b0b3a3" providerId="ADAL" clId="{08542678-0C93-49F8-91B4-EEE9337314EC}" dt="2021-11-08T02:04:33.084" v="1252" actId="14100"/>
          <ac:picMkLst>
            <pc:docMk/>
            <pc:sldMk cId="1518775826" sldId="304"/>
            <ac:picMk id="8" creationId="{6E230023-C468-42D2-A8E1-DDC0BC572C9C}"/>
          </ac:picMkLst>
        </pc:picChg>
      </pc:sldChg>
      <pc:sldChg chg="addSp delSp modSp add mod ord">
        <pc:chgData name="정근채" userId="bf3f9740-ba12-4a95-bdcd-7a89d0b0b3a3" providerId="ADAL" clId="{08542678-0C93-49F8-91B4-EEE9337314EC}" dt="2021-11-08T02:22:30.612" v="1445" actId="1076"/>
        <pc:sldMkLst>
          <pc:docMk/>
          <pc:sldMk cId="2693342154" sldId="305"/>
        </pc:sldMkLst>
        <pc:picChg chg="add mod">
          <ac:chgData name="정근채" userId="bf3f9740-ba12-4a95-bdcd-7a89d0b0b3a3" providerId="ADAL" clId="{08542678-0C93-49F8-91B4-EEE9337314EC}" dt="2021-11-08T02:22:30.612" v="1445" actId="1076"/>
          <ac:picMkLst>
            <pc:docMk/>
            <pc:sldMk cId="2693342154" sldId="305"/>
            <ac:picMk id="7" creationId="{0822F295-2360-4A61-8DC9-F5384945F889}"/>
          </ac:picMkLst>
        </pc:picChg>
        <pc:picChg chg="del">
          <ac:chgData name="정근채" userId="bf3f9740-ba12-4a95-bdcd-7a89d0b0b3a3" providerId="ADAL" clId="{08542678-0C93-49F8-91B4-EEE9337314EC}" dt="2021-11-08T02:09:55.402" v="1287" actId="478"/>
          <ac:picMkLst>
            <pc:docMk/>
            <pc:sldMk cId="2693342154" sldId="305"/>
            <ac:picMk id="10" creationId="{CBB2CF85-32FA-47C9-98D3-9A5E5D7239FD}"/>
          </ac:picMkLst>
        </pc:picChg>
      </pc:sldChg>
      <pc:sldChg chg="modSp add mod">
        <pc:chgData name="정근채" userId="bf3f9740-ba12-4a95-bdcd-7a89d0b0b3a3" providerId="ADAL" clId="{08542678-0C93-49F8-91B4-EEE9337314EC}" dt="2021-11-08T02:31:38.154" v="1586" actId="207"/>
        <pc:sldMkLst>
          <pc:docMk/>
          <pc:sldMk cId="2194587952" sldId="306"/>
        </pc:sldMkLst>
        <pc:spChg chg="mod">
          <ac:chgData name="정근채" userId="bf3f9740-ba12-4a95-bdcd-7a89d0b0b3a3" providerId="ADAL" clId="{08542678-0C93-49F8-91B4-EEE9337314EC}" dt="2021-11-08T02:26:42.676" v="1524"/>
          <ac:spMkLst>
            <pc:docMk/>
            <pc:sldMk cId="2194587952" sldId="30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2:31:38.154" v="1586" actId="207"/>
          <ac:spMkLst>
            <pc:docMk/>
            <pc:sldMk cId="2194587952" sldId="306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08542678-0C93-49F8-91B4-EEE9337314EC}" dt="2021-11-08T05:22:30.625" v="1620" actId="20577"/>
        <pc:sldMkLst>
          <pc:docMk/>
          <pc:sldMk cId="3962640298" sldId="307"/>
        </pc:sldMkLst>
        <pc:spChg chg="mod">
          <ac:chgData name="정근채" userId="bf3f9740-ba12-4a95-bdcd-7a89d0b0b3a3" providerId="ADAL" clId="{08542678-0C93-49F8-91B4-EEE9337314EC}" dt="2021-11-08T02:32:16.202" v="1590"/>
          <ac:spMkLst>
            <pc:docMk/>
            <pc:sldMk cId="3962640298" sldId="30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5:22:30.625" v="1620" actId="20577"/>
          <ac:spMkLst>
            <pc:docMk/>
            <pc:sldMk cId="3962640298" sldId="307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08542678-0C93-49F8-91B4-EEE9337314EC}" dt="2021-11-08T05:25:16.189" v="1683" actId="6549"/>
        <pc:sldMkLst>
          <pc:docMk/>
          <pc:sldMk cId="2392911935" sldId="308"/>
        </pc:sldMkLst>
        <pc:spChg chg="mod">
          <ac:chgData name="정근채" userId="bf3f9740-ba12-4a95-bdcd-7a89d0b0b3a3" providerId="ADAL" clId="{08542678-0C93-49F8-91B4-EEE9337314EC}" dt="2021-11-08T05:22:57.692" v="1628"/>
          <ac:spMkLst>
            <pc:docMk/>
            <pc:sldMk cId="2392911935" sldId="30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5:25:16.189" v="1683" actId="6549"/>
          <ac:spMkLst>
            <pc:docMk/>
            <pc:sldMk cId="2392911935" sldId="308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5:22:49.702" v="1625"/>
          <ac:spMkLst>
            <pc:docMk/>
            <pc:sldMk cId="2392911935" sldId="308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08542678-0C93-49F8-91B4-EEE9337314EC}" dt="2021-11-08T05:34:49.636" v="1729" actId="22"/>
        <pc:sldMkLst>
          <pc:docMk/>
          <pc:sldMk cId="3561874254" sldId="309"/>
        </pc:sldMkLst>
        <pc:spChg chg="mod">
          <ac:chgData name="정근채" userId="bf3f9740-ba12-4a95-bdcd-7a89d0b0b3a3" providerId="ADAL" clId="{08542678-0C93-49F8-91B4-EEE9337314EC}" dt="2021-11-08T05:28:29.695" v="1691"/>
          <ac:spMkLst>
            <pc:docMk/>
            <pc:sldMk cId="3561874254" sldId="30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5:34:23.349" v="1727" actId="6549"/>
          <ac:spMkLst>
            <pc:docMk/>
            <pc:sldMk cId="3561874254" sldId="309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5:28:25.945" v="1688"/>
          <ac:spMkLst>
            <pc:docMk/>
            <pc:sldMk cId="3561874254" sldId="309"/>
            <ac:spMk id="5" creationId="{864FABE7-5D73-4BB8-8C5F-49D50641504A}"/>
          </ac:spMkLst>
        </pc:spChg>
        <pc:spChg chg="add del">
          <ac:chgData name="정근채" userId="bf3f9740-ba12-4a95-bdcd-7a89d0b0b3a3" providerId="ADAL" clId="{08542678-0C93-49F8-91B4-EEE9337314EC}" dt="2021-11-08T05:34:49.636" v="1729" actId="22"/>
          <ac:spMkLst>
            <pc:docMk/>
            <pc:sldMk cId="3561874254" sldId="309"/>
            <ac:spMk id="9" creationId="{A74B4608-F90D-4322-9F55-332F22BF272B}"/>
          </ac:spMkLst>
        </pc:spChg>
        <pc:picChg chg="add mod">
          <ac:chgData name="정근채" userId="bf3f9740-ba12-4a95-bdcd-7a89d0b0b3a3" providerId="ADAL" clId="{08542678-0C93-49F8-91B4-EEE9337314EC}" dt="2021-11-08T05:33:13.444" v="1726" actId="1076"/>
          <ac:picMkLst>
            <pc:docMk/>
            <pc:sldMk cId="3561874254" sldId="309"/>
            <ac:picMk id="7" creationId="{C08E3609-197E-4AA4-B64B-6D6E8FA29957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8T05:48:31.152" v="1810"/>
        <pc:sldMkLst>
          <pc:docMk/>
          <pc:sldMk cId="2265521643" sldId="310"/>
        </pc:sldMkLst>
        <pc:spChg chg="mod">
          <ac:chgData name="정근채" userId="bf3f9740-ba12-4a95-bdcd-7a89d0b0b3a3" providerId="ADAL" clId="{08542678-0C93-49F8-91B4-EEE9337314EC}" dt="2021-11-08T05:48:31.152" v="1810"/>
          <ac:spMkLst>
            <pc:docMk/>
            <pc:sldMk cId="2265521643" sldId="31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5:39:09.451" v="1804" actId="114"/>
          <ac:spMkLst>
            <pc:docMk/>
            <pc:sldMk cId="2265521643" sldId="310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5:36:06.600" v="1738" actId="20577"/>
          <ac:spMkLst>
            <pc:docMk/>
            <pc:sldMk cId="2265521643" sldId="310"/>
            <ac:spMk id="5" creationId="{864FABE7-5D73-4BB8-8C5F-49D50641504A}"/>
          </ac:spMkLst>
        </pc:spChg>
        <pc:picChg chg="del">
          <ac:chgData name="정근채" userId="bf3f9740-ba12-4a95-bdcd-7a89d0b0b3a3" providerId="ADAL" clId="{08542678-0C93-49F8-91B4-EEE9337314EC}" dt="2021-11-08T05:36:41.342" v="1743" actId="478"/>
          <ac:picMkLst>
            <pc:docMk/>
            <pc:sldMk cId="2265521643" sldId="310"/>
            <ac:picMk id="7" creationId="{C08E3609-197E-4AA4-B64B-6D6E8FA29957}"/>
          </ac:picMkLst>
        </pc:picChg>
        <pc:picChg chg="add mod">
          <ac:chgData name="정근채" userId="bf3f9740-ba12-4a95-bdcd-7a89d0b0b3a3" providerId="ADAL" clId="{08542678-0C93-49F8-91B4-EEE9337314EC}" dt="2021-11-08T05:40:04.744" v="1807" actId="1076"/>
          <ac:picMkLst>
            <pc:docMk/>
            <pc:sldMk cId="2265521643" sldId="310"/>
            <ac:picMk id="8" creationId="{CB2546D8-5509-4043-BD45-6042384AC38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9T05:31:00.811" v="1935" actId="22"/>
        <pc:sldMkLst>
          <pc:docMk/>
          <pc:sldMk cId="2303037680" sldId="311"/>
        </pc:sldMkLst>
        <pc:spChg chg="mod">
          <ac:chgData name="정근채" userId="bf3f9740-ba12-4a95-bdcd-7a89d0b0b3a3" providerId="ADAL" clId="{08542678-0C93-49F8-91B4-EEE9337314EC}" dt="2021-11-08T05:49:12.696" v="1818"/>
          <ac:spMkLst>
            <pc:docMk/>
            <pc:sldMk cId="2303037680" sldId="31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9T05:30:50.258" v="1933"/>
          <ac:spMkLst>
            <pc:docMk/>
            <pc:sldMk cId="2303037680" sldId="311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5:49:01.088" v="1815"/>
          <ac:spMkLst>
            <pc:docMk/>
            <pc:sldMk cId="2303037680" sldId="311"/>
            <ac:spMk id="5" creationId="{864FABE7-5D73-4BB8-8C5F-49D50641504A}"/>
          </ac:spMkLst>
        </pc:spChg>
        <pc:spChg chg="add del">
          <ac:chgData name="정근채" userId="bf3f9740-ba12-4a95-bdcd-7a89d0b0b3a3" providerId="ADAL" clId="{08542678-0C93-49F8-91B4-EEE9337314EC}" dt="2021-11-09T05:31:00.811" v="1935" actId="22"/>
          <ac:spMkLst>
            <pc:docMk/>
            <pc:sldMk cId="2303037680" sldId="311"/>
            <ac:spMk id="7" creationId="{0BFF2C69-FC86-4C6B-AD35-0D9EBB6BB40A}"/>
          </ac:spMkLst>
        </pc:spChg>
        <pc:picChg chg="del">
          <ac:chgData name="정근채" userId="bf3f9740-ba12-4a95-bdcd-7a89d0b0b3a3" providerId="ADAL" clId="{08542678-0C93-49F8-91B4-EEE9337314EC}" dt="2021-11-08T05:51:11.304" v="1830" actId="478"/>
          <ac:picMkLst>
            <pc:docMk/>
            <pc:sldMk cId="2303037680" sldId="311"/>
            <ac:picMk id="8" creationId="{CB2546D8-5509-4043-BD45-6042384AC38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9T05:32:00.754" v="1942" actId="1076"/>
        <pc:sldMkLst>
          <pc:docMk/>
          <pc:sldMk cId="1769927782" sldId="312"/>
        </pc:sldMkLst>
        <pc:spChg chg="del">
          <ac:chgData name="정근채" userId="bf3f9740-ba12-4a95-bdcd-7a89d0b0b3a3" providerId="ADAL" clId="{08542678-0C93-49F8-91B4-EEE9337314EC}" dt="2021-11-09T05:31:26.056" v="1937" actId="478"/>
          <ac:spMkLst>
            <pc:docMk/>
            <pc:sldMk cId="1769927782" sldId="312"/>
            <ac:spMk id="3" creationId="{04DA367E-3D64-4210-90DC-180FE1F5BFCC}"/>
          </ac:spMkLst>
        </pc:spChg>
        <pc:spChg chg="add del mod">
          <ac:chgData name="정근채" userId="bf3f9740-ba12-4a95-bdcd-7a89d0b0b3a3" providerId="ADAL" clId="{08542678-0C93-49F8-91B4-EEE9337314EC}" dt="2021-11-09T05:31:28.312" v="1938" actId="478"/>
          <ac:spMkLst>
            <pc:docMk/>
            <pc:sldMk cId="1769927782" sldId="312"/>
            <ac:spMk id="7" creationId="{9577BCDD-0515-4599-AB88-7DDD2411A82D}"/>
          </ac:spMkLst>
        </pc:spChg>
        <pc:picChg chg="add mod">
          <ac:chgData name="정근채" userId="bf3f9740-ba12-4a95-bdcd-7a89d0b0b3a3" providerId="ADAL" clId="{08542678-0C93-49F8-91B4-EEE9337314EC}" dt="2021-11-09T05:32:00.754" v="1942" actId="1076"/>
          <ac:picMkLst>
            <pc:docMk/>
            <pc:sldMk cId="1769927782" sldId="312"/>
            <ac:picMk id="9" creationId="{7B625805-BC86-4589-A914-3269A3B4451B}"/>
          </ac:picMkLst>
        </pc:picChg>
      </pc:sldChg>
      <pc:sldChg chg="addSp modSp add mod">
        <pc:chgData name="정근채" userId="bf3f9740-ba12-4a95-bdcd-7a89d0b0b3a3" providerId="ADAL" clId="{08542678-0C93-49F8-91B4-EEE9337314EC}" dt="2021-11-09T05:32:46.878" v="1945" actId="1076"/>
        <pc:sldMkLst>
          <pc:docMk/>
          <pc:sldMk cId="1889239369" sldId="313"/>
        </pc:sldMkLst>
        <pc:picChg chg="add mod">
          <ac:chgData name="정근채" userId="bf3f9740-ba12-4a95-bdcd-7a89d0b0b3a3" providerId="ADAL" clId="{08542678-0C93-49F8-91B4-EEE9337314EC}" dt="2021-11-09T05:32:46.878" v="1945" actId="1076"/>
          <ac:picMkLst>
            <pc:docMk/>
            <pc:sldMk cId="1889239369" sldId="313"/>
            <ac:picMk id="6" creationId="{35B0E45A-B19C-4A9D-B40D-5066595B8782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9T05:36:07.605" v="1987" actId="1076"/>
        <pc:sldMkLst>
          <pc:docMk/>
          <pc:sldMk cId="3966765302" sldId="314"/>
        </pc:sldMkLst>
        <pc:spChg chg="add mod">
          <ac:chgData name="정근채" userId="bf3f9740-ba12-4a95-bdcd-7a89d0b0b3a3" providerId="ADAL" clId="{08542678-0C93-49F8-91B4-EEE9337314EC}" dt="2021-11-09T05:36:00.297" v="1985"/>
          <ac:spMkLst>
            <pc:docMk/>
            <pc:sldMk cId="3966765302" sldId="314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09T05:33:53.795" v="1947" actId="478"/>
          <ac:picMkLst>
            <pc:docMk/>
            <pc:sldMk cId="3966765302" sldId="314"/>
            <ac:picMk id="6" creationId="{35B0E45A-B19C-4A9D-B40D-5066595B8782}"/>
          </ac:picMkLst>
        </pc:picChg>
        <pc:picChg chg="add mod">
          <ac:chgData name="정근채" userId="bf3f9740-ba12-4a95-bdcd-7a89d0b0b3a3" providerId="ADAL" clId="{08542678-0C93-49F8-91B4-EEE9337314EC}" dt="2021-11-09T05:36:07.605" v="1987" actId="1076"/>
          <ac:picMkLst>
            <pc:docMk/>
            <pc:sldMk cId="3966765302" sldId="314"/>
            <ac:picMk id="7" creationId="{1ABB51D6-110E-4F4B-A67B-DFBDFC7D9311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9T05:46:42.794" v="2008" actId="1076"/>
        <pc:sldMkLst>
          <pc:docMk/>
          <pc:sldMk cId="2491967822" sldId="315"/>
        </pc:sldMkLst>
        <pc:spChg chg="mod">
          <ac:chgData name="정근채" userId="bf3f9740-ba12-4a95-bdcd-7a89d0b0b3a3" providerId="ADAL" clId="{08542678-0C93-49F8-91B4-EEE9337314EC}" dt="2021-11-09T05:44:58.550" v="1995"/>
          <ac:spMkLst>
            <pc:docMk/>
            <pc:sldMk cId="2491967822" sldId="315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9T05:44:45.659" v="1992"/>
          <ac:spMkLst>
            <pc:docMk/>
            <pc:sldMk cId="2491967822" sldId="315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09T05:46:00.235" v="2002" actId="6549"/>
          <ac:spMkLst>
            <pc:docMk/>
            <pc:sldMk cId="2491967822" sldId="315"/>
            <ac:spMk id="8" creationId="{98CFF145-34AC-4C4C-9F06-76FA12283DAB}"/>
          </ac:spMkLst>
        </pc:spChg>
        <pc:picChg chg="add mod modCrop">
          <ac:chgData name="정근채" userId="bf3f9740-ba12-4a95-bdcd-7a89d0b0b3a3" providerId="ADAL" clId="{08542678-0C93-49F8-91B4-EEE9337314EC}" dt="2021-11-09T05:46:42.794" v="2008" actId="1076"/>
          <ac:picMkLst>
            <pc:docMk/>
            <pc:sldMk cId="2491967822" sldId="315"/>
            <ac:picMk id="6" creationId="{28A7FDE5-F33C-4DF9-AEDB-42AC0B390418}"/>
          </ac:picMkLst>
        </pc:picChg>
        <pc:picChg chg="del">
          <ac:chgData name="정근채" userId="bf3f9740-ba12-4a95-bdcd-7a89d0b0b3a3" providerId="ADAL" clId="{08542678-0C93-49F8-91B4-EEE9337314EC}" dt="2021-11-09T05:46:03.882" v="2003" actId="478"/>
          <ac:picMkLst>
            <pc:docMk/>
            <pc:sldMk cId="2491967822" sldId="315"/>
            <ac:picMk id="7" creationId="{1ABB51D6-110E-4F4B-A67B-DFBDFC7D9311}"/>
          </ac:picMkLst>
        </pc:picChg>
      </pc:sldChg>
      <pc:sldChg chg="delSp modSp add mod">
        <pc:chgData name="정근채" userId="bf3f9740-ba12-4a95-bdcd-7a89d0b0b3a3" providerId="ADAL" clId="{08542678-0C93-49F8-91B4-EEE9337314EC}" dt="2021-11-09T05:52:39.059" v="2098" actId="6549"/>
        <pc:sldMkLst>
          <pc:docMk/>
          <pc:sldMk cId="512511347" sldId="316"/>
        </pc:sldMkLst>
        <pc:spChg chg="mod">
          <ac:chgData name="정근채" userId="bf3f9740-ba12-4a95-bdcd-7a89d0b0b3a3" providerId="ADAL" clId="{08542678-0C93-49F8-91B4-EEE9337314EC}" dt="2021-11-09T05:47:32.532" v="2012"/>
          <ac:spMkLst>
            <pc:docMk/>
            <pc:sldMk cId="512511347" sldId="31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9T05:47:37.586" v="2016"/>
          <ac:spMkLst>
            <pc:docMk/>
            <pc:sldMk cId="512511347" sldId="316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09T05:52:39.059" v="2098" actId="6549"/>
          <ac:spMkLst>
            <pc:docMk/>
            <pc:sldMk cId="512511347" sldId="316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09T05:47:40.573" v="2017" actId="478"/>
          <ac:picMkLst>
            <pc:docMk/>
            <pc:sldMk cId="512511347" sldId="316"/>
            <ac:picMk id="6" creationId="{28A7FDE5-F33C-4DF9-AEDB-42AC0B390418}"/>
          </ac:picMkLst>
        </pc:picChg>
      </pc:sldChg>
      <pc:sldChg chg="modSp add mod">
        <pc:chgData name="정근채" userId="bf3f9740-ba12-4a95-bdcd-7a89d0b0b3a3" providerId="ADAL" clId="{08542678-0C93-49F8-91B4-EEE9337314EC}" dt="2021-11-09T06:01:55.414" v="2275" actId="6549"/>
        <pc:sldMkLst>
          <pc:docMk/>
          <pc:sldMk cId="3441010502" sldId="317"/>
        </pc:sldMkLst>
        <pc:spChg chg="mod">
          <ac:chgData name="정근채" userId="bf3f9740-ba12-4a95-bdcd-7a89d0b0b3a3" providerId="ADAL" clId="{08542678-0C93-49F8-91B4-EEE9337314EC}" dt="2021-11-09T06:01:55.414" v="2275" actId="6549"/>
          <ac:spMkLst>
            <pc:docMk/>
            <pc:sldMk cId="3441010502" sldId="317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2T02:09:04.418" v="2754" actId="27636"/>
        <pc:sldMkLst>
          <pc:docMk/>
          <pc:sldMk cId="1015769675" sldId="318"/>
        </pc:sldMkLst>
        <pc:spChg chg="mod">
          <ac:chgData name="정근채" userId="bf3f9740-ba12-4a95-bdcd-7a89d0b0b3a3" providerId="ADAL" clId="{08542678-0C93-49F8-91B4-EEE9337314EC}" dt="2021-11-09T06:07:57.581" v="2355"/>
          <ac:spMkLst>
            <pc:docMk/>
            <pc:sldMk cId="1015769675" sldId="31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09:04.418" v="2754" actId="27636"/>
          <ac:spMkLst>
            <pc:docMk/>
            <pc:sldMk cId="1015769675" sldId="318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09T06:07:29.856" v="2347" actId="6549"/>
          <ac:spMkLst>
            <pc:docMk/>
            <pc:sldMk cId="1015769675" sldId="318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1T04:34:29.026" v="2438" actId="20577"/>
        <pc:sldMkLst>
          <pc:docMk/>
          <pc:sldMk cId="2378788135" sldId="319"/>
        </pc:sldMkLst>
        <pc:spChg chg="mod">
          <ac:chgData name="정근채" userId="bf3f9740-ba12-4a95-bdcd-7a89d0b0b3a3" providerId="ADAL" clId="{08542678-0C93-49F8-91B4-EEE9337314EC}" dt="2021-11-09T06:07:49.378" v="2350"/>
          <ac:spMkLst>
            <pc:docMk/>
            <pc:sldMk cId="2378788135" sldId="31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9T06:05:47.364" v="2328" actId="27636"/>
          <ac:spMkLst>
            <pc:docMk/>
            <pc:sldMk cId="2378788135" sldId="319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1T04:34:29.026" v="2438" actId="20577"/>
          <ac:spMkLst>
            <pc:docMk/>
            <pc:sldMk cId="2378788135" sldId="319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1T04:35:38.579" v="2444" actId="22"/>
        <pc:sldMkLst>
          <pc:docMk/>
          <pc:sldMk cId="3609322295" sldId="320"/>
        </pc:sldMkLst>
        <pc:spChg chg="del">
          <ac:chgData name="정근채" userId="bf3f9740-ba12-4a95-bdcd-7a89d0b0b3a3" providerId="ADAL" clId="{08542678-0C93-49F8-91B4-EEE9337314EC}" dt="2021-11-11T04:35:17.349" v="2442" actId="478"/>
          <ac:spMkLst>
            <pc:docMk/>
            <pc:sldMk cId="3609322295" sldId="320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11T04:35:15.578" v="2441" actId="478"/>
          <ac:spMkLst>
            <pc:docMk/>
            <pc:sldMk cId="3609322295" sldId="320"/>
            <ac:spMk id="6" creationId="{795458DB-1BE8-4A6D-A142-FAB0E0C6E47F}"/>
          </ac:spMkLst>
        </pc:spChg>
        <pc:spChg chg="del">
          <ac:chgData name="정근채" userId="bf3f9740-ba12-4a95-bdcd-7a89d0b0b3a3" providerId="ADAL" clId="{08542678-0C93-49F8-91B4-EEE9337314EC}" dt="2021-11-11T04:35:12.714" v="2440" actId="478"/>
          <ac:spMkLst>
            <pc:docMk/>
            <pc:sldMk cId="3609322295" sldId="320"/>
            <ac:spMk id="8" creationId="{98CFF145-34AC-4C4C-9F06-76FA12283DAB}"/>
          </ac:spMkLst>
        </pc:spChg>
        <pc:spChg chg="add del mod">
          <ac:chgData name="정근채" userId="bf3f9740-ba12-4a95-bdcd-7a89d0b0b3a3" providerId="ADAL" clId="{08542678-0C93-49F8-91B4-EEE9337314EC}" dt="2021-11-11T04:35:19.154" v="2443" actId="478"/>
          <ac:spMkLst>
            <pc:docMk/>
            <pc:sldMk cId="3609322295" sldId="320"/>
            <ac:spMk id="9" creationId="{00C2476A-A025-4C5E-B106-A740029B094C}"/>
          </ac:spMkLst>
        </pc:spChg>
        <pc:picChg chg="add">
          <ac:chgData name="정근채" userId="bf3f9740-ba12-4a95-bdcd-7a89d0b0b3a3" providerId="ADAL" clId="{08542678-0C93-49F8-91B4-EEE9337314EC}" dt="2021-11-11T04:35:38.579" v="2444" actId="22"/>
          <ac:picMkLst>
            <pc:docMk/>
            <pc:sldMk cId="3609322295" sldId="320"/>
            <ac:picMk id="11" creationId="{221EC82F-BD7E-48CF-8BF6-083961B9584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1T04:54:02.139" v="2597" actId="1036"/>
        <pc:sldMkLst>
          <pc:docMk/>
          <pc:sldMk cId="671205104" sldId="321"/>
        </pc:sldMkLst>
        <pc:spChg chg="add mod">
          <ac:chgData name="정근채" userId="bf3f9740-ba12-4a95-bdcd-7a89d0b0b3a3" providerId="ADAL" clId="{08542678-0C93-49F8-91B4-EEE9337314EC}" dt="2021-11-11T04:53:30.577" v="2573" actId="1036"/>
          <ac:spMkLst>
            <pc:docMk/>
            <pc:sldMk cId="671205104" sldId="321"/>
            <ac:spMk id="6" creationId="{C4746CCD-8205-4E4D-8D87-56CCEDADCDED}"/>
          </ac:spMkLst>
        </pc:spChg>
        <pc:spChg chg="add mod">
          <ac:chgData name="정근채" userId="bf3f9740-ba12-4a95-bdcd-7a89d0b0b3a3" providerId="ADAL" clId="{08542678-0C93-49F8-91B4-EEE9337314EC}" dt="2021-11-11T04:53:38.353" v="2576" actId="1035"/>
          <ac:spMkLst>
            <pc:docMk/>
            <pc:sldMk cId="671205104" sldId="321"/>
            <ac:spMk id="8" creationId="{3A34A003-242F-4870-9AB3-F9E856C520D6}"/>
          </ac:spMkLst>
        </pc:spChg>
        <pc:spChg chg="add mod">
          <ac:chgData name="정근채" userId="bf3f9740-ba12-4a95-bdcd-7a89d0b0b3a3" providerId="ADAL" clId="{08542678-0C93-49F8-91B4-EEE9337314EC}" dt="2021-11-11T04:53:41.258" v="2578" actId="571"/>
          <ac:spMkLst>
            <pc:docMk/>
            <pc:sldMk cId="671205104" sldId="321"/>
            <ac:spMk id="10" creationId="{22858AD5-AF0E-4BC8-ADB2-4290D4B37352}"/>
          </ac:spMkLst>
        </pc:spChg>
        <pc:spChg chg="add mod">
          <ac:chgData name="정근채" userId="bf3f9740-ba12-4a95-bdcd-7a89d0b0b3a3" providerId="ADAL" clId="{08542678-0C93-49F8-91B4-EEE9337314EC}" dt="2021-11-11T04:53:48.793" v="2587" actId="1035"/>
          <ac:spMkLst>
            <pc:docMk/>
            <pc:sldMk cId="671205104" sldId="321"/>
            <ac:spMk id="12" creationId="{82F6E6EB-AB74-4163-8841-64E5CA9A0EFA}"/>
          </ac:spMkLst>
        </pc:spChg>
        <pc:spChg chg="add mod">
          <ac:chgData name="정근채" userId="bf3f9740-ba12-4a95-bdcd-7a89d0b0b3a3" providerId="ADAL" clId="{08542678-0C93-49F8-91B4-EEE9337314EC}" dt="2021-11-11T04:53:53.866" v="2591" actId="1035"/>
          <ac:spMkLst>
            <pc:docMk/>
            <pc:sldMk cId="671205104" sldId="321"/>
            <ac:spMk id="13" creationId="{B141AA94-7C95-49BA-A1C9-D6FB7CB4663C}"/>
          </ac:spMkLst>
        </pc:spChg>
        <pc:spChg chg="add mod">
          <ac:chgData name="정근채" userId="bf3f9740-ba12-4a95-bdcd-7a89d0b0b3a3" providerId="ADAL" clId="{08542678-0C93-49F8-91B4-EEE9337314EC}" dt="2021-11-11T04:54:02.139" v="2597" actId="1036"/>
          <ac:spMkLst>
            <pc:docMk/>
            <pc:sldMk cId="671205104" sldId="321"/>
            <ac:spMk id="14" creationId="{F079019C-A877-4DB5-A9B4-B3EA1B293D50}"/>
          </ac:spMkLst>
        </pc:spChg>
        <pc:picChg chg="add">
          <ac:chgData name="정근채" userId="bf3f9740-ba12-4a95-bdcd-7a89d0b0b3a3" providerId="ADAL" clId="{08542678-0C93-49F8-91B4-EEE9337314EC}" dt="2021-11-11T04:36:36.279" v="2447" actId="22"/>
          <ac:picMkLst>
            <pc:docMk/>
            <pc:sldMk cId="671205104" sldId="321"/>
            <ac:picMk id="3" creationId="{CB1A43D1-0119-486B-9CED-E2EECF24044E}"/>
          </ac:picMkLst>
        </pc:picChg>
        <pc:picChg chg="add mod">
          <ac:chgData name="정근채" userId="bf3f9740-ba12-4a95-bdcd-7a89d0b0b3a3" providerId="ADAL" clId="{08542678-0C93-49F8-91B4-EEE9337314EC}" dt="2021-11-11T04:53:41.258" v="2578" actId="571"/>
          <ac:picMkLst>
            <pc:docMk/>
            <pc:sldMk cId="671205104" sldId="321"/>
            <ac:picMk id="9" creationId="{A25006AD-9E55-44CB-904E-1A22717B8DC3}"/>
          </ac:picMkLst>
        </pc:picChg>
        <pc:picChg chg="del">
          <ac:chgData name="정근채" userId="bf3f9740-ba12-4a95-bdcd-7a89d0b0b3a3" providerId="ADAL" clId="{08542678-0C93-49F8-91B4-EEE9337314EC}" dt="2021-11-11T04:36:32.556" v="2446" actId="478"/>
          <ac:picMkLst>
            <pc:docMk/>
            <pc:sldMk cId="671205104" sldId="321"/>
            <ac:picMk id="11" creationId="{221EC82F-BD7E-48CF-8BF6-083961B95846}"/>
          </ac:picMkLst>
        </pc:picChg>
      </pc:sldChg>
      <pc:sldChg chg="modSp add mod">
        <pc:chgData name="정근채" userId="bf3f9740-ba12-4a95-bdcd-7a89d0b0b3a3" providerId="ADAL" clId="{08542678-0C93-49F8-91B4-EEE9337314EC}" dt="2021-11-11T04:47:31.725" v="2496"/>
        <pc:sldMkLst>
          <pc:docMk/>
          <pc:sldMk cId="1020401654" sldId="322"/>
        </pc:sldMkLst>
        <pc:spChg chg="mod">
          <ac:chgData name="정근채" userId="bf3f9740-ba12-4a95-bdcd-7a89d0b0b3a3" providerId="ADAL" clId="{08542678-0C93-49F8-91B4-EEE9337314EC}" dt="2021-11-11T04:38:17.390" v="2451"/>
          <ac:spMkLst>
            <pc:docMk/>
            <pc:sldMk cId="1020401654" sldId="32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1T04:38:31.519" v="2458" actId="27636"/>
          <ac:spMkLst>
            <pc:docMk/>
            <pc:sldMk cId="1020401654" sldId="322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1T04:47:31.725" v="2496"/>
          <ac:spMkLst>
            <pc:docMk/>
            <pc:sldMk cId="1020401654" sldId="322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1T04:51:30.327" v="2547" actId="6549"/>
        <pc:sldMkLst>
          <pc:docMk/>
          <pc:sldMk cId="2180232283" sldId="323"/>
        </pc:sldMkLst>
        <pc:spChg chg="mod">
          <ac:chgData name="정근채" userId="bf3f9740-ba12-4a95-bdcd-7a89d0b0b3a3" providerId="ADAL" clId="{08542678-0C93-49F8-91B4-EEE9337314EC}" dt="2021-11-11T04:48:00.604" v="2500"/>
          <ac:spMkLst>
            <pc:docMk/>
            <pc:sldMk cId="2180232283" sldId="32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1T04:51:30.327" v="2547" actId="6549"/>
          <ac:spMkLst>
            <pc:docMk/>
            <pc:sldMk cId="2180232283" sldId="323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1T04:55:43.061" v="2636" actId="1035"/>
        <pc:sldMkLst>
          <pc:docMk/>
          <pc:sldMk cId="3613952719" sldId="324"/>
        </pc:sldMkLst>
        <pc:spChg chg="del">
          <ac:chgData name="정근채" userId="bf3f9740-ba12-4a95-bdcd-7a89d0b0b3a3" providerId="ADAL" clId="{08542678-0C93-49F8-91B4-EEE9337314EC}" dt="2021-11-11T04:51:44.953" v="2549" actId="478"/>
          <ac:spMkLst>
            <pc:docMk/>
            <pc:sldMk cId="3613952719" sldId="324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11T04:51:47.481" v="2550" actId="478"/>
          <ac:spMkLst>
            <pc:docMk/>
            <pc:sldMk cId="3613952719" sldId="324"/>
            <ac:spMk id="6" creationId="{6DC15092-8750-4812-AE82-6C1FE6D947CF}"/>
          </ac:spMkLst>
        </pc:spChg>
        <pc:spChg chg="del">
          <ac:chgData name="정근채" userId="bf3f9740-ba12-4a95-bdcd-7a89d0b0b3a3" providerId="ADAL" clId="{08542678-0C93-49F8-91B4-EEE9337314EC}" dt="2021-11-11T04:51:44.953" v="2549" actId="478"/>
          <ac:spMkLst>
            <pc:docMk/>
            <pc:sldMk cId="3613952719" sldId="324"/>
            <ac:spMk id="8" creationId="{98CFF145-34AC-4C4C-9F06-76FA12283DAB}"/>
          </ac:spMkLst>
        </pc:spChg>
        <pc:spChg chg="add del mod">
          <ac:chgData name="정근채" userId="bf3f9740-ba12-4a95-bdcd-7a89d0b0b3a3" providerId="ADAL" clId="{08542678-0C93-49F8-91B4-EEE9337314EC}" dt="2021-11-11T04:51:47.481" v="2550" actId="478"/>
          <ac:spMkLst>
            <pc:docMk/>
            <pc:sldMk cId="3613952719" sldId="324"/>
            <ac:spMk id="9" creationId="{A97BD1ED-A3A0-43CB-BBE6-52C11FC6DD69}"/>
          </ac:spMkLst>
        </pc:spChg>
        <pc:spChg chg="add mod">
          <ac:chgData name="정근채" userId="bf3f9740-ba12-4a95-bdcd-7a89d0b0b3a3" providerId="ADAL" clId="{08542678-0C93-49F8-91B4-EEE9337314EC}" dt="2021-11-11T04:54:55.546" v="2613" actId="1035"/>
          <ac:spMkLst>
            <pc:docMk/>
            <pc:sldMk cId="3613952719" sldId="324"/>
            <ac:spMk id="14" creationId="{90BB203E-7C57-4908-BBC0-11020397B481}"/>
          </ac:spMkLst>
        </pc:spChg>
        <pc:spChg chg="add mod">
          <ac:chgData name="정근채" userId="bf3f9740-ba12-4a95-bdcd-7a89d0b0b3a3" providerId="ADAL" clId="{08542678-0C93-49F8-91B4-EEE9337314EC}" dt="2021-11-11T04:55:18.379" v="2626" actId="14100"/>
          <ac:spMkLst>
            <pc:docMk/>
            <pc:sldMk cId="3613952719" sldId="324"/>
            <ac:spMk id="15" creationId="{3AC4CE9B-8944-49D2-98B3-90158FFF69D7}"/>
          </ac:spMkLst>
        </pc:spChg>
        <pc:spChg chg="add mod">
          <ac:chgData name="정근채" userId="bf3f9740-ba12-4a95-bdcd-7a89d0b0b3a3" providerId="ADAL" clId="{08542678-0C93-49F8-91B4-EEE9337314EC}" dt="2021-11-11T04:55:21.007" v="2627" actId="571"/>
          <ac:spMkLst>
            <pc:docMk/>
            <pc:sldMk cId="3613952719" sldId="324"/>
            <ac:spMk id="16" creationId="{563A4DC4-FECD-4629-9F7C-154F477C4772}"/>
          </ac:spMkLst>
        </pc:spChg>
        <pc:spChg chg="add mod">
          <ac:chgData name="정근채" userId="bf3f9740-ba12-4a95-bdcd-7a89d0b0b3a3" providerId="ADAL" clId="{08542678-0C93-49F8-91B4-EEE9337314EC}" dt="2021-11-11T04:55:23.118" v="2629" actId="571"/>
          <ac:spMkLst>
            <pc:docMk/>
            <pc:sldMk cId="3613952719" sldId="324"/>
            <ac:spMk id="18" creationId="{B5B1203E-5250-4B62-8BB9-B8BC0A1291DC}"/>
          </ac:spMkLst>
        </pc:spChg>
        <pc:spChg chg="add mod">
          <ac:chgData name="정근채" userId="bf3f9740-ba12-4a95-bdcd-7a89d0b0b3a3" providerId="ADAL" clId="{08542678-0C93-49F8-91B4-EEE9337314EC}" dt="2021-11-11T04:55:28.407" v="2630" actId="571"/>
          <ac:spMkLst>
            <pc:docMk/>
            <pc:sldMk cId="3613952719" sldId="324"/>
            <ac:spMk id="19" creationId="{2581FF6A-0EC1-4E56-927B-E36F8A245C19}"/>
          </ac:spMkLst>
        </pc:spChg>
        <pc:spChg chg="add mod">
          <ac:chgData name="정근채" userId="bf3f9740-ba12-4a95-bdcd-7a89d0b0b3a3" providerId="ADAL" clId="{08542678-0C93-49F8-91B4-EEE9337314EC}" dt="2021-11-11T04:55:30.761" v="2631" actId="571"/>
          <ac:spMkLst>
            <pc:docMk/>
            <pc:sldMk cId="3613952719" sldId="324"/>
            <ac:spMk id="20" creationId="{5AC5F381-327D-4494-8F24-9AA287B5F099}"/>
          </ac:spMkLst>
        </pc:spChg>
        <pc:spChg chg="add mod">
          <ac:chgData name="정근채" userId="bf3f9740-ba12-4a95-bdcd-7a89d0b0b3a3" providerId="ADAL" clId="{08542678-0C93-49F8-91B4-EEE9337314EC}" dt="2021-11-11T04:55:36.954" v="2633" actId="1035"/>
          <ac:spMkLst>
            <pc:docMk/>
            <pc:sldMk cId="3613952719" sldId="324"/>
            <ac:spMk id="21" creationId="{07F49B36-55A4-431D-92B6-8220DC2CDC91}"/>
          </ac:spMkLst>
        </pc:spChg>
        <pc:spChg chg="add mod">
          <ac:chgData name="정근채" userId="bf3f9740-ba12-4a95-bdcd-7a89d0b0b3a3" providerId="ADAL" clId="{08542678-0C93-49F8-91B4-EEE9337314EC}" dt="2021-11-11T04:55:43.061" v="2636" actId="1035"/>
          <ac:spMkLst>
            <pc:docMk/>
            <pc:sldMk cId="3613952719" sldId="324"/>
            <ac:spMk id="22" creationId="{48869D83-0440-4745-ADBB-71814F441A3E}"/>
          </ac:spMkLst>
        </pc:spChg>
        <pc:picChg chg="add mod">
          <ac:chgData name="정근채" userId="bf3f9740-ba12-4a95-bdcd-7a89d0b0b3a3" providerId="ADAL" clId="{08542678-0C93-49F8-91B4-EEE9337314EC}" dt="2021-11-11T04:52:10.655" v="2552" actId="1076"/>
          <ac:picMkLst>
            <pc:docMk/>
            <pc:sldMk cId="3613952719" sldId="324"/>
            <ac:picMk id="11" creationId="{9E6C0BC7-5B21-4E60-9EBE-9576FBEF8AE1}"/>
          </ac:picMkLst>
        </pc:picChg>
        <pc:picChg chg="add mod">
          <ac:chgData name="정근채" userId="bf3f9740-ba12-4a95-bdcd-7a89d0b0b3a3" providerId="ADAL" clId="{08542678-0C93-49F8-91B4-EEE9337314EC}" dt="2021-11-11T04:52:55.742" v="2555" actId="1076"/>
          <ac:picMkLst>
            <pc:docMk/>
            <pc:sldMk cId="3613952719" sldId="324"/>
            <ac:picMk id="13" creationId="{8FADC118-5958-4BAA-A4C1-3A2281E499C0}"/>
          </ac:picMkLst>
        </pc:picChg>
        <pc:picChg chg="add mod">
          <ac:chgData name="정근채" userId="bf3f9740-ba12-4a95-bdcd-7a89d0b0b3a3" providerId="ADAL" clId="{08542678-0C93-49F8-91B4-EEE9337314EC}" dt="2021-11-11T04:55:23.118" v="2629" actId="571"/>
          <ac:picMkLst>
            <pc:docMk/>
            <pc:sldMk cId="3613952719" sldId="324"/>
            <ac:picMk id="17" creationId="{B45F39CC-B2D9-41E9-AED9-24886E94A8CA}"/>
          </ac:picMkLst>
        </pc:picChg>
      </pc:sldChg>
      <pc:sldChg chg="modSp add mod">
        <pc:chgData name="정근채" userId="bf3f9740-ba12-4a95-bdcd-7a89d0b0b3a3" providerId="ADAL" clId="{08542678-0C93-49F8-91B4-EEE9337314EC}" dt="2021-11-12T02:02:31.265" v="2655" actId="6549"/>
        <pc:sldMkLst>
          <pc:docMk/>
          <pc:sldMk cId="3215738405" sldId="325"/>
        </pc:sldMkLst>
        <pc:spChg chg="mod">
          <ac:chgData name="정근채" userId="bf3f9740-ba12-4a95-bdcd-7a89d0b0b3a3" providerId="ADAL" clId="{08542678-0C93-49F8-91B4-EEE9337314EC}" dt="2021-11-12T01:52:41.780" v="2640"/>
          <ac:spMkLst>
            <pc:docMk/>
            <pc:sldMk cId="3215738405" sldId="325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02:31.265" v="2655" actId="6549"/>
          <ac:spMkLst>
            <pc:docMk/>
            <pc:sldMk cId="3215738405" sldId="325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12T02:06:30.569" v="2741" actId="1036"/>
        <pc:sldMkLst>
          <pc:docMk/>
          <pc:sldMk cId="1286014646" sldId="326"/>
        </pc:sldMkLst>
        <pc:spChg chg="add mod">
          <ac:chgData name="정근채" userId="bf3f9740-ba12-4a95-bdcd-7a89d0b0b3a3" providerId="ADAL" clId="{08542678-0C93-49F8-91B4-EEE9337314EC}" dt="2021-11-12T02:05:41.593" v="2721" actId="14100"/>
          <ac:spMkLst>
            <pc:docMk/>
            <pc:sldMk cId="1286014646" sldId="326"/>
            <ac:spMk id="10" creationId="{9C4CB589-F4B8-4955-A9CC-E46C897D2F8F}"/>
          </ac:spMkLst>
        </pc:spChg>
        <pc:spChg chg="add mod">
          <ac:chgData name="정근채" userId="bf3f9740-ba12-4a95-bdcd-7a89d0b0b3a3" providerId="ADAL" clId="{08542678-0C93-49F8-91B4-EEE9337314EC}" dt="2021-11-12T02:05:49.832" v="2723" actId="571"/>
          <ac:spMkLst>
            <pc:docMk/>
            <pc:sldMk cId="1286014646" sldId="326"/>
            <ac:spMk id="12" creationId="{0106D664-82AA-4401-894D-B2E58D3E5F2A}"/>
          </ac:spMkLst>
        </pc:spChg>
        <pc:spChg chg="add mod">
          <ac:chgData name="정근채" userId="bf3f9740-ba12-4a95-bdcd-7a89d0b0b3a3" providerId="ADAL" clId="{08542678-0C93-49F8-91B4-EEE9337314EC}" dt="2021-11-12T02:06:05.212" v="2727" actId="14100"/>
          <ac:spMkLst>
            <pc:docMk/>
            <pc:sldMk cId="1286014646" sldId="326"/>
            <ac:spMk id="13" creationId="{2B5812BF-B78B-4A0F-A764-8A9F5E7D6938}"/>
          </ac:spMkLst>
        </pc:spChg>
        <pc:spChg chg="add mod">
          <ac:chgData name="정근채" userId="bf3f9740-ba12-4a95-bdcd-7a89d0b0b3a3" providerId="ADAL" clId="{08542678-0C93-49F8-91B4-EEE9337314EC}" dt="2021-11-12T02:06:08.120" v="2728" actId="571"/>
          <ac:spMkLst>
            <pc:docMk/>
            <pc:sldMk cId="1286014646" sldId="326"/>
            <ac:spMk id="14" creationId="{8C1AE434-FB47-4518-87D8-3FCB699C9900}"/>
          </ac:spMkLst>
        </pc:spChg>
        <pc:spChg chg="add mod">
          <ac:chgData name="정근채" userId="bf3f9740-ba12-4a95-bdcd-7a89d0b0b3a3" providerId="ADAL" clId="{08542678-0C93-49F8-91B4-EEE9337314EC}" dt="2021-11-12T02:06:13.831" v="2729" actId="571"/>
          <ac:spMkLst>
            <pc:docMk/>
            <pc:sldMk cId="1286014646" sldId="326"/>
            <ac:spMk id="15" creationId="{9FC3CB09-39B2-4567-842B-6B23687CD2DA}"/>
          </ac:spMkLst>
        </pc:spChg>
        <pc:spChg chg="add mod">
          <ac:chgData name="정근채" userId="bf3f9740-ba12-4a95-bdcd-7a89d0b0b3a3" providerId="ADAL" clId="{08542678-0C93-49F8-91B4-EEE9337314EC}" dt="2021-11-12T02:06:18.722" v="2730" actId="571"/>
          <ac:spMkLst>
            <pc:docMk/>
            <pc:sldMk cId="1286014646" sldId="326"/>
            <ac:spMk id="16" creationId="{FAA7438E-BA00-4A63-A30B-FFF029E49070}"/>
          </ac:spMkLst>
        </pc:spChg>
        <pc:spChg chg="add mod">
          <ac:chgData name="정근채" userId="bf3f9740-ba12-4a95-bdcd-7a89d0b0b3a3" providerId="ADAL" clId="{08542678-0C93-49F8-91B4-EEE9337314EC}" dt="2021-11-12T02:06:25.309" v="2736" actId="1035"/>
          <ac:spMkLst>
            <pc:docMk/>
            <pc:sldMk cId="1286014646" sldId="326"/>
            <ac:spMk id="17" creationId="{DB433327-E984-42BB-9936-792677D6872F}"/>
          </ac:spMkLst>
        </pc:spChg>
        <pc:spChg chg="add mod">
          <ac:chgData name="정근채" userId="bf3f9740-ba12-4a95-bdcd-7a89d0b0b3a3" providerId="ADAL" clId="{08542678-0C93-49F8-91B4-EEE9337314EC}" dt="2021-11-12T02:06:30.569" v="2741" actId="1036"/>
          <ac:spMkLst>
            <pc:docMk/>
            <pc:sldMk cId="1286014646" sldId="326"/>
            <ac:spMk id="18" creationId="{99E3B736-30E0-4AD7-92B8-03C90DF6BBE5}"/>
          </ac:spMkLst>
        </pc:spChg>
        <pc:picChg chg="add mod">
          <ac:chgData name="정근채" userId="bf3f9740-ba12-4a95-bdcd-7a89d0b0b3a3" providerId="ADAL" clId="{08542678-0C93-49F8-91B4-EEE9337314EC}" dt="2021-11-12T02:04:55.897" v="2688" actId="1036"/>
          <ac:picMkLst>
            <pc:docMk/>
            <pc:sldMk cId="1286014646" sldId="326"/>
            <ac:picMk id="6" creationId="{8B6FA6C4-D9C0-405D-8E7E-9D24DADE5F4E}"/>
          </ac:picMkLst>
        </pc:picChg>
        <pc:picChg chg="add mod">
          <ac:chgData name="정근채" userId="bf3f9740-ba12-4a95-bdcd-7a89d0b0b3a3" providerId="ADAL" clId="{08542678-0C93-49F8-91B4-EEE9337314EC}" dt="2021-11-12T02:04:55.897" v="2688" actId="1036"/>
          <ac:picMkLst>
            <pc:docMk/>
            <pc:sldMk cId="1286014646" sldId="326"/>
            <ac:picMk id="9" creationId="{59CBC5FC-7D8E-468E-84AD-7901A423080F}"/>
          </ac:picMkLst>
        </pc:picChg>
        <pc:picChg chg="add mod">
          <ac:chgData name="정근채" userId="bf3f9740-ba12-4a95-bdcd-7a89d0b0b3a3" providerId="ADAL" clId="{08542678-0C93-49F8-91B4-EEE9337314EC}" dt="2021-11-12T02:05:49.832" v="2723" actId="571"/>
          <ac:picMkLst>
            <pc:docMk/>
            <pc:sldMk cId="1286014646" sldId="326"/>
            <ac:picMk id="11" creationId="{73BF0DEC-5539-4A93-8A7D-683DD590FB9A}"/>
          </ac:picMkLst>
        </pc:picChg>
      </pc:sldChg>
      <pc:sldChg chg="modSp add mod">
        <pc:chgData name="정근채" userId="bf3f9740-ba12-4a95-bdcd-7a89d0b0b3a3" providerId="ADAL" clId="{08542678-0C93-49F8-91B4-EEE9337314EC}" dt="2021-11-12T02:12:38.994" v="2770" actId="6549"/>
        <pc:sldMkLst>
          <pc:docMk/>
          <pc:sldMk cId="1232661605" sldId="327"/>
        </pc:sldMkLst>
        <pc:spChg chg="mod">
          <ac:chgData name="정근채" userId="bf3f9740-ba12-4a95-bdcd-7a89d0b0b3a3" providerId="ADAL" clId="{08542678-0C93-49F8-91B4-EEE9337314EC}" dt="2021-11-12T02:08:39.302" v="2745"/>
          <ac:spMkLst>
            <pc:docMk/>
            <pc:sldMk cId="1232661605" sldId="32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08:55.666" v="2750" actId="27636"/>
          <ac:spMkLst>
            <pc:docMk/>
            <pc:sldMk cId="1232661605" sldId="327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2:12:38.994" v="2770" actId="6549"/>
          <ac:spMkLst>
            <pc:docMk/>
            <pc:sldMk cId="1232661605" sldId="327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2T02:14:39.378" v="2789" actId="20577"/>
        <pc:sldMkLst>
          <pc:docMk/>
          <pc:sldMk cId="304547619" sldId="328"/>
        </pc:sldMkLst>
        <pc:spChg chg="mod">
          <ac:chgData name="정근채" userId="bf3f9740-ba12-4a95-bdcd-7a89d0b0b3a3" providerId="ADAL" clId="{08542678-0C93-49F8-91B4-EEE9337314EC}" dt="2021-11-12T02:13:00.987" v="2774"/>
          <ac:spMkLst>
            <pc:docMk/>
            <pc:sldMk cId="304547619" sldId="32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14:39.378" v="2789" actId="20577"/>
          <ac:spMkLst>
            <pc:docMk/>
            <pc:sldMk cId="304547619" sldId="328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2T02:16:10.387" v="2798" actId="1076"/>
        <pc:sldMkLst>
          <pc:docMk/>
          <pc:sldMk cId="4047966367" sldId="329"/>
        </pc:sldMkLst>
        <pc:spChg chg="del mod">
          <ac:chgData name="정근채" userId="bf3f9740-ba12-4a95-bdcd-7a89d0b0b3a3" providerId="ADAL" clId="{08542678-0C93-49F8-91B4-EEE9337314EC}" dt="2021-11-12T02:16:00.390" v="2795" actId="478"/>
          <ac:spMkLst>
            <pc:docMk/>
            <pc:sldMk cId="4047966367" sldId="329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2T02:16:10.387" v="2798" actId="1076"/>
          <ac:picMkLst>
            <pc:docMk/>
            <pc:sldMk cId="4047966367" sldId="329"/>
            <ac:picMk id="6" creationId="{4F82ED02-BD37-4970-9F79-AC888E336D46}"/>
          </ac:picMkLst>
        </pc:picChg>
      </pc:sldChg>
      <pc:sldChg chg="modSp add mod">
        <pc:chgData name="정근채" userId="bf3f9740-ba12-4a95-bdcd-7a89d0b0b3a3" providerId="ADAL" clId="{08542678-0C93-49F8-91B4-EEE9337314EC}" dt="2021-11-12T02:21:24.813" v="2836" actId="6549"/>
        <pc:sldMkLst>
          <pc:docMk/>
          <pc:sldMk cId="587311903" sldId="330"/>
        </pc:sldMkLst>
        <pc:spChg chg="mod">
          <ac:chgData name="정근채" userId="bf3f9740-ba12-4a95-bdcd-7a89d0b0b3a3" providerId="ADAL" clId="{08542678-0C93-49F8-91B4-EEE9337314EC}" dt="2021-11-12T02:19:09.286" v="2802"/>
          <ac:spMkLst>
            <pc:docMk/>
            <pc:sldMk cId="587311903" sldId="33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21:24.813" v="2836" actId="6549"/>
          <ac:spMkLst>
            <pc:docMk/>
            <pc:sldMk cId="587311903" sldId="330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2T02:24:39.453" v="2843" actId="1076"/>
        <pc:sldMkLst>
          <pc:docMk/>
          <pc:sldMk cId="3522885557" sldId="331"/>
        </pc:sldMkLst>
        <pc:spChg chg="add del mod">
          <ac:chgData name="정근채" userId="bf3f9740-ba12-4a95-bdcd-7a89d0b0b3a3" providerId="ADAL" clId="{08542678-0C93-49F8-91B4-EEE9337314EC}" dt="2021-11-12T02:24:15.564" v="2839" actId="478"/>
          <ac:spMkLst>
            <pc:docMk/>
            <pc:sldMk cId="3522885557" sldId="331"/>
            <ac:spMk id="6" creationId="{DE8739A3-E03C-4F83-80D2-2133D433B232}"/>
          </ac:spMkLst>
        </pc:spChg>
        <pc:spChg chg="del">
          <ac:chgData name="정근채" userId="bf3f9740-ba12-4a95-bdcd-7a89d0b0b3a3" providerId="ADAL" clId="{08542678-0C93-49F8-91B4-EEE9337314EC}" dt="2021-11-12T02:24:11.793" v="2838" actId="478"/>
          <ac:spMkLst>
            <pc:docMk/>
            <pc:sldMk cId="3522885557" sldId="331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2T02:24:39.453" v="2843" actId="1076"/>
          <ac:picMkLst>
            <pc:docMk/>
            <pc:sldMk cId="3522885557" sldId="331"/>
            <ac:picMk id="9" creationId="{5DEB8824-57CC-411B-8B6C-7FDD35AB7109}"/>
          </ac:picMkLst>
        </pc:picChg>
      </pc:sldChg>
      <pc:sldChg chg="modSp add mod">
        <pc:chgData name="정근채" userId="bf3f9740-ba12-4a95-bdcd-7a89d0b0b3a3" providerId="ADAL" clId="{08542678-0C93-49F8-91B4-EEE9337314EC}" dt="2021-11-12T08:03:27.701" v="3155"/>
        <pc:sldMkLst>
          <pc:docMk/>
          <pc:sldMk cId="1383306111" sldId="332"/>
        </pc:sldMkLst>
        <pc:spChg chg="mod">
          <ac:chgData name="정근채" userId="bf3f9740-ba12-4a95-bdcd-7a89d0b0b3a3" providerId="ADAL" clId="{08542678-0C93-49F8-91B4-EEE9337314EC}" dt="2021-11-12T02:25:31.741" v="2847"/>
          <ac:spMkLst>
            <pc:docMk/>
            <pc:sldMk cId="1383306111" sldId="33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8:03:27.701" v="3155"/>
          <ac:spMkLst>
            <pc:docMk/>
            <pc:sldMk cId="1383306111" sldId="332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2:32:55.745" v="2931" actId="108"/>
          <ac:spMkLst>
            <pc:docMk/>
            <pc:sldMk cId="1383306111" sldId="332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12T08:03:21.592" v="3151"/>
        <pc:sldMkLst>
          <pc:docMk/>
          <pc:sldMk cId="3986308001" sldId="333"/>
        </pc:sldMkLst>
        <pc:spChg chg="mod">
          <ac:chgData name="정근채" userId="bf3f9740-ba12-4a95-bdcd-7a89d0b0b3a3" providerId="ADAL" clId="{08542678-0C93-49F8-91B4-EEE9337314EC}" dt="2021-11-12T02:33:17.146" v="2935"/>
          <ac:spMkLst>
            <pc:docMk/>
            <pc:sldMk cId="3986308001" sldId="33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8:03:21.592" v="3151"/>
          <ac:spMkLst>
            <pc:docMk/>
            <pc:sldMk cId="3986308001" sldId="333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2:37:39.293" v="2994" actId="6549"/>
          <ac:spMkLst>
            <pc:docMk/>
            <pc:sldMk cId="3986308001" sldId="333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2T02:38:16.281" v="3010" actId="1036"/>
          <ac:picMkLst>
            <pc:docMk/>
            <pc:sldMk cId="3986308001" sldId="333"/>
            <ac:picMk id="6" creationId="{4862039F-014A-4D5D-9D6A-03E7B3C9DC4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2T08:03:17.194" v="3147"/>
        <pc:sldMkLst>
          <pc:docMk/>
          <pc:sldMk cId="633440981" sldId="334"/>
        </pc:sldMkLst>
        <pc:spChg chg="mod">
          <ac:chgData name="정근채" userId="bf3f9740-ba12-4a95-bdcd-7a89d0b0b3a3" providerId="ADAL" clId="{08542678-0C93-49F8-91B4-EEE9337314EC}" dt="2021-11-12T08:03:17.194" v="3147"/>
          <ac:spMkLst>
            <pc:docMk/>
            <pc:sldMk cId="633440981" sldId="334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2:39:56.791" v="3044" actId="6549"/>
          <ac:spMkLst>
            <pc:docMk/>
            <pc:sldMk cId="633440981" sldId="334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2T02:40:05.156" v="3045" actId="478"/>
          <ac:picMkLst>
            <pc:docMk/>
            <pc:sldMk cId="633440981" sldId="334"/>
            <ac:picMk id="6" creationId="{4862039F-014A-4D5D-9D6A-03E7B3C9DC46}"/>
          </ac:picMkLst>
        </pc:picChg>
        <pc:picChg chg="add mod">
          <ac:chgData name="정근채" userId="bf3f9740-ba12-4a95-bdcd-7a89d0b0b3a3" providerId="ADAL" clId="{08542678-0C93-49F8-91B4-EEE9337314EC}" dt="2021-11-12T02:40:49.853" v="3062" actId="1036"/>
          <ac:picMkLst>
            <pc:docMk/>
            <pc:sldMk cId="633440981" sldId="334"/>
            <ac:picMk id="7" creationId="{9A35E571-77D0-488E-A052-E52586884A10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2T08:03:12.859" v="3143"/>
        <pc:sldMkLst>
          <pc:docMk/>
          <pc:sldMk cId="1921038381" sldId="335"/>
        </pc:sldMkLst>
        <pc:spChg chg="mod">
          <ac:chgData name="정근채" userId="bf3f9740-ba12-4a95-bdcd-7a89d0b0b3a3" providerId="ADAL" clId="{08542678-0C93-49F8-91B4-EEE9337314EC}" dt="2021-11-12T08:03:12.859" v="3143"/>
          <ac:spMkLst>
            <pc:docMk/>
            <pc:sldMk cId="1921038381" sldId="335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8:01:18.924" v="3120"/>
          <ac:spMkLst>
            <pc:docMk/>
            <pc:sldMk cId="1921038381" sldId="335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2T08:01:45.952" v="3125" actId="1076"/>
          <ac:picMkLst>
            <pc:docMk/>
            <pc:sldMk cId="1921038381" sldId="335"/>
            <ac:picMk id="6" creationId="{51974C01-29B9-4431-A432-0996EAC2B913}"/>
          </ac:picMkLst>
        </pc:picChg>
        <pc:picChg chg="del">
          <ac:chgData name="정근채" userId="bf3f9740-ba12-4a95-bdcd-7a89d0b0b3a3" providerId="ADAL" clId="{08542678-0C93-49F8-91B4-EEE9337314EC}" dt="2021-11-12T02:42:07.237" v="3077" actId="478"/>
          <ac:picMkLst>
            <pc:docMk/>
            <pc:sldMk cId="1921038381" sldId="335"/>
            <ac:picMk id="7" creationId="{9A35E571-77D0-488E-A052-E52586884A10}"/>
          </ac:picMkLst>
        </pc:picChg>
      </pc:sldChg>
      <pc:sldChg chg="add del">
        <pc:chgData name="정근채" userId="bf3f9740-ba12-4a95-bdcd-7a89d0b0b3a3" providerId="ADAL" clId="{08542678-0C93-49F8-91B4-EEE9337314EC}" dt="2021-11-12T08:02:40.311" v="3127" actId="47"/>
        <pc:sldMkLst>
          <pc:docMk/>
          <pc:sldMk cId="151591938" sldId="336"/>
        </pc:sldMkLst>
      </pc:sldChg>
      <pc:sldChg chg="modSp add mod">
        <pc:chgData name="정근채" userId="bf3f9740-ba12-4a95-bdcd-7a89d0b0b3a3" providerId="ADAL" clId="{08542678-0C93-49F8-91B4-EEE9337314EC}" dt="2021-11-12T08:04:10.735" v="3169" actId="6549"/>
        <pc:sldMkLst>
          <pc:docMk/>
          <pc:sldMk cId="2300776301" sldId="336"/>
        </pc:sldMkLst>
        <pc:spChg chg="mod">
          <ac:chgData name="정근채" userId="bf3f9740-ba12-4a95-bdcd-7a89d0b0b3a3" providerId="ADAL" clId="{08542678-0C93-49F8-91B4-EEE9337314EC}" dt="2021-11-12T08:03:00.036" v="3133"/>
          <ac:spMkLst>
            <pc:docMk/>
            <pc:sldMk cId="2300776301" sldId="33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8:03:03.933" v="3137"/>
          <ac:spMkLst>
            <pc:docMk/>
            <pc:sldMk cId="2300776301" sldId="336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8:04:10.735" v="3169" actId="6549"/>
          <ac:spMkLst>
            <pc:docMk/>
            <pc:sldMk cId="2300776301" sldId="336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16T05:34:15.896" v="3239" actId="1076"/>
        <pc:sldMkLst>
          <pc:docMk/>
          <pc:sldMk cId="309218450" sldId="337"/>
        </pc:sldMkLst>
        <pc:spChg chg="mod">
          <ac:chgData name="정근채" userId="bf3f9740-ba12-4a95-bdcd-7a89d0b0b3a3" providerId="ADAL" clId="{08542678-0C93-49F8-91B4-EEE9337314EC}" dt="2021-11-16T05:27:14.058" v="3184"/>
          <ac:spMkLst>
            <pc:docMk/>
            <pc:sldMk cId="309218450" sldId="33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5:27:10.340" v="3181"/>
          <ac:spMkLst>
            <pc:docMk/>
            <pc:sldMk cId="309218450" sldId="337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6T05:32:55.614" v="3235" actId="207"/>
          <ac:spMkLst>
            <pc:docMk/>
            <pc:sldMk cId="309218450" sldId="337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6T05:34:15.896" v="3239" actId="1076"/>
          <ac:picMkLst>
            <pc:docMk/>
            <pc:sldMk cId="309218450" sldId="337"/>
            <ac:picMk id="6" creationId="{ABE8D175-8E4A-448B-8A51-73D263625BEC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6T05:40:33.424" v="3291" actId="1076"/>
        <pc:sldMkLst>
          <pc:docMk/>
          <pc:sldMk cId="3549085800" sldId="338"/>
        </pc:sldMkLst>
        <pc:spChg chg="mod">
          <ac:chgData name="정근채" userId="bf3f9740-ba12-4a95-bdcd-7a89d0b0b3a3" providerId="ADAL" clId="{08542678-0C93-49F8-91B4-EEE9337314EC}" dt="2021-11-16T05:39:59.359" v="3287" actId="20577"/>
          <ac:spMkLst>
            <pc:docMk/>
            <pc:sldMk cId="3549085800" sldId="338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6T05:38:29.440" v="3256" actId="478"/>
          <ac:picMkLst>
            <pc:docMk/>
            <pc:sldMk cId="3549085800" sldId="338"/>
            <ac:picMk id="6" creationId="{ABE8D175-8E4A-448B-8A51-73D263625BEC}"/>
          </ac:picMkLst>
        </pc:picChg>
        <pc:picChg chg="add mod">
          <ac:chgData name="정근채" userId="bf3f9740-ba12-4a95-bdcd-7a89d0b0b3a3" providerId="ADAL" clId="{08542678-0C93-49F8-91B4-EEE9337314EC}" dt="2021-11-16T05:38:54.552" v="3259" actId="1076"/>
          <ac:picMkLst>
            <pc:docMk/>
            <pc:sldMk cId="3549085800" sldId="338"/>
            <ac:picMk id="7" creationId="{AE40ADCD-98C3-4831-B747-54D084F84B39}"/>
          </ac:picMkLst>
        </pc:picChg>
        <pc:picChg chg="add mod">
          <ac:chgData name="정근채" userId="bf3f9740-ba12-4a95-bdcd-7a89d0b0b3a3" providerId="ADAL" clId="{08542678-0C93-49F8-91B4-EEE9337314EC}" dt="2021-11-16T05:40:33.424" v="3291" actId="1076"/>
          <ac:picMkLst>
            <pc:docMk/>
            <pc:sldMk cId="3549085800" sldId="338"/>
            <ac:picMk id="10" creationId="{6E28308F-9B3D-4908-8E75-E25675BB5D4B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6T06:12:23.880" v="3299" actId="1076"/>
        <pc:sldMkLst>
          <pc:docMk/>
          <pc:sldMk cId="619804479" sldId="339"/>
        </pc:sldMkLst>
        <pc:spChg chg="add del mod">
          <ac:chgData name="정근채" userId="bf3f9740-ba12-4a95-bdcd-7a89d0b0b3a3" providerId="ADAL" clId="{08542678-0C93-49F8-91B4-EEE9337314EC}" dt="2021-11-16T06:12:03.866" v="3294" actId="478"/>
          <ac:spMkLst>
            <pc:docMk/>
            <pc:sldMk cId="619804479" sldId="339"/>
            <ac:spMk id="6" creationId="{60E6F9C6-3FF8-4A83-B8ED-17727D23C7C8}"/>
          </ac:spMkLst>
        </pc:spChg>
        <pc:spChg chg="del">
          <ac:chgData name="정근채" userId="bf3f9740-ba12-4a95-bdcd-7a89d0b0b3a3" providerId="ADAL" clId="{08542678-0C93-49F8-91B4-EEE9337314EC}" dt="2021-11-16T06:12:01.472" v="3293" actId="478"/>
          <ac:spMkLst>
            <pc:docMk/>
            <pc:sldMk cId="619804479" sldId="339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6T06:12:04.779" v="3295" actId="478"/>
          <ac:picMkLst>
            <pc:docMk/>
            <pc:sldMk cId="619804479" sldId="339"/>
            <ac:picMk id="7" creationId="{AE40ADCD-98C3-4831-B747-54D084F84B39}"/>
          </ac:picMkLst>
        </pc:picChg>
        <pc:picChg chg="del">
          <ac:chgData name="정근채" userId="bf3f9740-ba12-4a95-bdcd-7a89d0b0b3a3" providerId="ADAL" clId="{08542678-0C93-49F8-91B4-EEE9337314EC}" dt="2021-11-16T06:12:05.265" v="3296" actId="478"/>
          <ac:picMkLst>
            <pc:docMk/>
            <pc:sldMk cId="619804479" sldId="339"/>
            <ac:picMk id="10" creationId="{6E28308F-9B3D-4908-8E75-E25675BB5D4B}"/>
          </ac:picMkLst>
        </pc:picChg>
        <pc:picChg chg="add mod">
          <ac:chgData name="정근채" userId="bf3f9740-ba12-4a95-bdcd-7a89d0b0b3a3" providerId="ADAL" clId="{08542678-0C93-49F8-91B4-EEE9337314EC}" dt="2021-11-16T06:12:23.880" v="3299" actId="1076"/>
          <ac:picMkLst>
            <pc:docMk/>
            <pc:sldMk cId="619804479" sldId="339"/>
            <ac:picMk id="11" creationId="{C8C78291-5EFD-4ADA-A6FE-7EC3D6AF4A1A}"/>
          </ac:picMkLst>
        </pc:picChg>
      </pc:sldChg>
      <pc:sldChg chg="delSp modSp add mod">
        <pc:chgData name="정근채" userId="bf3f9740-ba12-4a95-bdcd-7a89d0b0b3a3" providerId="ADAL" clId="{08542678-0C93-49F8-91B4-EEE9337314EC}" dt="2021-11-16T06:23:25.630" v="3609" actId="20577"/>
        <pc:sldMkLst>
          <pc:docMk/>
          <pc:sldMk cId="3250825818" sldId="340"/>
        </pc:sldMkLst>
        <pc:spChg chg="mod">
          <ac:chgData name="정근채" userId="bf3f9740-ba12-4a95-bdcd-7a89d0b0b3a3" providerId="ADAL" clId="{08542678-0C93-49F8-91B4-EEE9337314EC}" dt="2021-11-16T06:13:25.722" v="3303"/>
          <ac:spMkLst>
            <pc:docMk/>
            <pc:sldMk cId="3250825818" sldId="34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6:13:29.780" v="3307"/>
          <ac:spMkLst>
            <pc:docMk/>
            <pc:sldMk cId="3250825818" sldId="340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6T06:23:25.630" v="3609" actId="20577"/>
          <ac:spMkLst>
            <pc:docMk/>
            <pc:sldMk cId="3250825818" sldId="340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6T06:16:47.434" v="3380" actId="478"/>
          <ac:picMkLst>
            <pc:docMk/>
            <pc:sldMk cId="3250825818" sldId="340"/>
            <ac:picMk id="6" creationId="{ABE8D175-8E4A-448B-8A51-73D263625BEC}"/>
          </ac:picMkLst>
        </pc:picChg>
      </pc:sldChg>
      <pc:sldChg chg="modSp add mod">
        <pc:chgData name="정근채" userId="bf3f9740-ba12-4a95-bdcd-7a89d0b0b3a3" providerId="ADAL" clId="{08542678-0C93-49F8-91B4-EEE9337314EC}" dt="2021-11-16T06:24:02.043" v="3610"/>
        <pc:sldMkLst>
          <pc:docMk/>
          <pc:sldMk cId="2742669600" sldId="341"/>
        </pc:sldMkLst>
        <pc:spChg chg="mod">
          <ac:chgData name="정근채" userId="bf3f9740-ba12-4a95-bdcd-7a89d0b0b3a3" providerId="ADAL" clId="{08542678-0C93-49F8-91B4-EEE9337314EC}" dt="2021-11-16T06:18:00.874" v="3409"/>
          <ac:spMkLst>
            <pc:docMk/>
            <pc:sldMk cId="2742669600" sldId="34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6:24:02.043" v="3610"/>
          <ac:spMkLst>
            <pc:docMk/>
            <pc:sldMk cId="2742669600" sldId="341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16T06:30:24.257" v="3709" actId="207"/>
        <pc:sldMkLst>
          <pc:docMk/>
          <pc:sldMk cId="1857541536" sldId="342"/>
        </pc:sldMkLst>
        <pc:spChg chg="mod">
          <ac:chgData name="정근채" userId="bf3f9740-ba12-4a95-bdcd-7a89d0b0b3a3" providerId="ADAL" clId="{08542678-0C93-49F8-91B4-EEE9337314EC}" dt="2021-11-16T06:21:01.215" v="3463"/>
          <ac:spMkLst>
            <pc:docMk/>
            <pc:sldMk cId="1857541536" sldId="34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6:30:24.257" v="3709" actId="207"/>
          <ac:spMkLst>
            <pc:docMk/>
            <pc:sldMk cId="1857541536" sldId="342"/>
            <ac:spMk id="8" creationId="{98CFF145-34AC-4C4C-9F06-76FA12283DAB}"/>
          </ac:spMkLst>
        </pc:spChg>
        <pc:picChg chg="add">
          <ac:chgData name="정근채" userId="bf3f9740-ba12-4a95-bdcd-7a89d0b0b3a3" providerId="ADAL" clId="{08542678-0C93-49F8-91B4-EEE9337314EC}" dt="2021-11-16T06:26:26.969" v="3663" actId="22"/>
          <ac:picMkLst>
            <pc:docMk/>
            <pc:sldMk cId="1857541536" sldId="342"/>
            <ac:picMk id="6" creationId="{B031C82A-756B-47AE-9658-7D71422DB935}"/>
          </ac:picMkLst>
        </pc:picChg>
      </pc:sldChg>
      <pc:sldChg chg="delSp modSp add mod">
        <pc:chgData name="정근채" userId="bf3f9740-ba12-4a95-bdcd-7a89d0b0b3a3" providerId="ADAL" clId="{08542678-0C93-49F8-91B4-EEE9337314EC}" dt="2021-11-16T06:36:19.794" v="3864" actId="207"/>
        <pc:sldMkLst>
          <pc:docMk/>
          <pc:sldMk cId="3377221076" sldId="343"/>
        </pc:sldMkLst>
        <pc:spChg chg="mod">
          <ac:chgData name="정근채" userId="bf3f9740-ba12-4a95-bdcd-7a89d0b0b3a3" providerId="ADAL" clId="{08542678-0C93-49F8-91B4-EEE9337314EC}" dt="2021-11-16T06:30:46.492" v="3713"/>
          <ac:spMkLst>
            <pc:docMk/>
            <pc:sldMk cId="3377221076" sldId="34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6:36:19.794" v="3864" actId="207"/>
          <ac:spMkLst>
            <pc:docMk/>
            <pc:sldMk cId="3377221076" sldId="343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6T06:32:07.746" v="3717" actId="478"/>
          <ac:picMkLst>
            <pc:docMk/>
            <pc:sldMk cId="3377221076" sldId="343"/>
            <ac:picMk id="6" creationId="{B031C82A-756B-47AE-9658-7D71422DB935}"/>
          </ac:picMkLst>
        </pc:picChg>
      </pc:sldChg>
      <pc:sldChg chg="modSp add mod">
        <pc:chgData name="정근채" userId="bf3f9740-ba12-4a95-bdcd-7a89d0b0b3a3" providerId="ADAL" clId="{08542678-0C93-49F8-91B4-EEE9337314EC}" dt="2021-11-18T05:56:13.150" v="3915" actId="6549"/>
        <pc:sldMkLst>
          <pc:docMk/>
          <pc:sldMk cId="1699147167" sldId="344"/>
        </pc:sldMkLst>
        <pc:spChg chg="mod">
          <ac:chgData name="정근채" userId="bf3f9740-ba12-4a95-bdcd-7a89d0b0b3a3" providerId="ADAL" clId="{08542678-0C93-49F8-91B4-EEE9337314EC}" dt="2021-11-18T05:53:22.971" v="3872"/>
          <ac:spMkLst>
            <pc:docMk/>
            <pc:sldMk cId="1699147167" sldId="344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5:53:15.868" v="3869"/>
          <ac:spMkLst>
            <pc:docMk/>
            <pc:sldMk cId="1699147167" sldId="344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8T05:56:13.150" v="3915" actId="6549"/>
          <ac:spMkLst>
            <pc:docMk/>
            <pc:sldMk cId="1699147167" sldId="344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8T06:07:52.242" v="4136" actId="22"/>
        <pc:sldMkLst>
          <pc:docMk/>
          <pc:sldMk cId="3694305015" sldId="345"/>
        </pc:sldMkLst>
        <pc:spChg chg="mod">
          <ac:chgData name="정근채" userId="bf3f9740-ba12-4a95-bdcd-7a89d0b0b3a3" providerId="ADAL" clId="{08542678-0C93-49F8-91B4-EEE9337314EC}" dt="2021-11-18T05:56:25.913" v="3919"/>
          <ac:spMkLst>
            <pc:docMk/>
            <pc:sldMk cId="3694305015" sldId="345"/>
            <ac:spMk id="2" creationId="{CA07A63C-A246-4F8F-8A5A-7141AB85F430}"/>
          </ac:spMkLst>
        </pc:spChg>
        <pc:spChg chg="add del">
          <ac:chgData name="정근채" userId="bf3f9740-ba12-4a95-bdcd-7a89d0b0b3a3" providerId="ADAL" clId="{08542678-0C93-49F8-91B4-EEE9337314EC}" dt="2021-11-18T06:07:52.242" v="4136" actId="22"/>
          <ac:spMkLst>
            <pc:docMk/>
            <pc:sldMk cId="3694305015" sldId="345"/>
            <ac:spMk id="7" creationId="{9B78A287-D8EF-43BA-8698-88BEDC04B2FD}"/>
          </ac:spMkLst>
        </pc:spChg>
        <pc:spChg chg="mod">
          <ac:chgData name="정근채" userId="bf3f9740-ba12-4a95-bdcd-7a89d0b0b3a3" providerId="ADAL" clId="{08542678-0C93-49F8-91B4-EEE9337314EC}" dt="2021-11-18T06:07:37.766" v="4134" actId="207"/>
          <ac:spMkLst>
            <pc:docMk/>
            <pc:sldMk cId="3694305015" sldId="345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8T06:11:33.811" v="4171" actId="6549"/>
        <pc:sldMkLst>
          <pc:docMk/>
          <pc:sldMk cId="3020126943" sldId="346"/>
        </pc:sldMkLst>
        <pc:spChg chg="mod">
          <ac:chgData name="정근채" userId="bf3f9740-ba12-4a95-bdcd-7a89d0b0b3a3" providerId="ADAL" clId="{08542678-0C93-49F8-91B4-EEE9337314EC}" dt="2021-11-18T06:10:20.624" v="4140"/>
          <ac:spMkLst>
            <pc:docMk/>
            <pc:sldMk cId="3020126943" sldId="34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6:11:33.811" v="4171" actId="6549"/>
          <ac:spMkLst>
            <pc:docMk/>
            <pc:sldMk cId="3020126943" sldId="346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8T06:16:32.147" v="4285" actId="108"/>
        <pc:sldMkLst>
          <pc:docMk/>
          <pc:sldMk cId="1162613842" sldId="347"/>
        </pc:sldMkLst>
        <pc:spChg chg="mod">
          <ac:chgData name="정근채" userId="bf3f9740-ba12-4a95-bdcd-7a89d0b0b3a3" providerId="ADAL" clId="{08542678-0C93-49F8-91B4-EEE9337314EC}" dt="2021-11-18T06:11:48.875" v="4175"/>
          <ac:spMkLst>
            <pc:docMk/>
            <pc:sldMk cId="1162613842" sldId="34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6:11:51.893" v="4179"/>
          <ac:spMkLst>
            <pc:docMk/>
            <pc:sldMk cId="1162613842" sldId="347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8T06:16:32.147" v="4285" actId="108"/>
          <ac:spMkLst>
            <pc:docMk/>
            <pc:sldMk cId="1162613842" sldId="347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8T06:21:09.566" v="4393"/>
        <pc:sldMkLst>
          <pc:docMk/>
          <pc:sldMk cId="2198272738" sldId="348"/>
        </pc:sldMkLst>
        <pc:spChg chg="mod">
          <ac:chgData name="정근채" userId="bf3f9740-ba12-4a95-bdcd-7a89d0b0b3a3" providerId="ADAL" clId="{08542678-0C93-49F8-91B4-EEE9337314EC}" dt="2021-11-18T06:17:02.123" v="4289"/>
          <ac:spMkLst>
            <pc:docMk/>
            <pc:sldMk cId="2198272738" sldId="34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6:17:06.140" v="4293"/>
          <ac:spMkLst>
            <pc:docMk/>
            <pc:sldMk cId="2198272738" sldId="348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8T06:21:09.566" v="4393"/>
          <ac:spMkLst>
            <pc:docMk/>
            <pc:sldMk cId="2198272738" sldId="348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22T08:02:42.582" v="4433"/>
        <pc:sldMkLst>
          <pc:docMk/>
          <pc:sldMk cId="1453568022" sldId="349"/>
        </pc:sldMkLst>
        <pc:spChg chg="mod">
          <ac:chgData name="정근채" userId="bf3f9740-ba12-4a95-bdcd-7a89d0b0b3a3" providerId="ADAL" clId="{08542678-0C93-49F8-91B4-EEE9337314EC}" dt="2021-11-18T06:22:10.689" v="4397"/>
          <ac:spMkLst>
            <pc:docMk/>
            <pc:sldMk cId="1453568022" sldId="34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6:22:14.240" v="4401"/>
          <ac:spMkLst>
            <pc:docMk/>
            <pc:sldMk cId="1453568022" sldId="349"/>
            <ac:spMk id="5" creationId="{864FABE7-5D73-4BB8-8C5F-49D50641504A}"/>
          </ac:spMkLst>
        </pc:spChg>
        <pc:spChg chg="add del mod">
          <ac:chgData name="정근채" userId="bf3f9740-ba12-4a95-bdcd-7a89d0b0b3a3" providerId="ADAL" clId="{08542678-0C93-49F8-91B4-EEE9337314EC}" dt="2021-11-22T08:02:42.582" v="4433"/>
          <ac:spMkLst>
            <pc:docMk/>
            <pc:sldMk cId="1453568022" sldId="349"/>
            <ac:spMk id="6" creationId="{E8C34FE5-07C7-4940-B37F-BDE94D41B074}"/>
          </ac:spMkLst>
        </pc:spChg>
        <pc:spChg chg="mod">
          <ac:chgData name="정근채" userId="bf3f9740-ba12-4a95-bdcd-7a89d0b0b3a3" providerId="ADAL" clId="{08542678-0C93-49F8-91B4-EEE9337314EC}" dt="2021-11-18T06:23:38.205" v="4431" actId="108"/>
          <ac:spMkLst>
            <pc:docMk/>
            <pc:sldMk cId="1453568022" sldId="349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2T08:09:52.345" v="4520" actId="207"/>
        <pc:sldMkLst>
          <pc:docMk/>
          <pc:sldMk cId="1629742940" sldId="350"/>
        </pc:sldMkLst>
        <pc:spChg chg="mod">
          <ac:chgData name="정근채" userId="bf3f9740-ba12-4a95-bdcd-7a89d0b0b3a3" providerId="ADAL" clId="{08542678-0C93-49F8-91B4-EEE9337314EC}" dt="2021-11-22T08:03:06.339" v="4450"/>
          <ac:spMkLst>
            <pc:docMk/>
            <pc:sldMk cId="1629742940" sldId="35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03:02.869" v="4445"/>
          <ac:spMkLst>
            <pc:docMk/>
            <pc:sldMk cId="1629742940" sldId="350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2T08:09:52.345" v="4520" actId="207"/>
          <ac:spMkLst>
            <pc:docMk/>
            <pc:sldMk cId="1629742940" sldId="350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2T08:19:01.056" v="4696" actId="20577"/>
        <pc:sldMkLst>
          <pc:docMk/>
          <pc:sldMk cId="519954483" sldId="351"/>
        </pc:sldMkLst>
        <pc:spChg chg="mod">
          <ac:chgData name="정근채" userId="bf3f9740-ba12-4a95-bdcd-7a89d0b0b3a3" providerId="ADAL" clId="{08542678-0C93-49F8-91B4-EEE9337314EC}" dt="2021-11-22T08:10:43.681" v="4534"/>
          <ac:spMkLst>
            <pc:docMk/>
            <pc:sldMk cId="519954483" sldId="35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10:34.537" v="4529" actId="27636"/>
          <ac:spMkLst>
            <pc:docMk/>
            <pc:sldMk cId="519954483" sldId="351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2T08:19:01.056" v="4696" actId="20577"/>
          <ac:spMkLst>
            <pc:docMk/>
            <pc:sldMk cId="519954483" sldId="351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22T08:21:18.531" v="4712" actId="207"/>
        <pc:sldMkLst>
          <pc:docMk/>
          <pc:sldMk cId="2608177811" sldId="352"/>
        </pc:sldMkLst>
        <pc:spChg chg="del">
          <ac:chgData name="정근채" userId="bf3f9740-ba12-4a95-bdcd-7a89d0b0b3a3" providerId="ADAL" clId="{08542678-0C93-49F8-91B4-EEE9337314EC}" dt="2021-11-22T08:15:40.963" v="4662" actId="478"/>
          <ac:spMkLst>
            <pc:docMk/>
            <pc:sldMk cId="2608177811" sldId="352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22T08:15:43.002" v="4663" actId="478"/>
          <ac:spMkLst>
            <pc:docMk/>
            <pc:sldMk cId="2608177811" sldId="352"/>
            <ac:spMk id="6" creationId="{2F60D851-12CA-4669-A541-7131DAA610D8}"/>
          </ac:spMkLst>
        </pc:spChg>
        <pc:spChg chg="del">
          <ac:chgData name="정근채" userId="bf3f9740-ba12-4a95-bdcd-7a89d0b0b3a3" providerId="ADAL" clId="{08542678-0C93-49F8-91B4-EEE9337314EC}" dt="2021-11-22T08:15:40.963" v="4662" actId="478"/>
          <ac:spMkLst>
            <pc:docMk/>
            <pc:sldMk cId="2608177811" sldId="352"/>
            <ac:spMk id="8" creationId="{98CFF145-34AC-4C4C-9F06-76FA12283DAB}"/>
          </ac:spMkLst>
        </pc:spChg>
        <pc:spChg chg="add del mod">
          <ac:chgData name="정근채" userId="bf3f9740-ba12-4a95-bdcd-7a89d0b0b3a3" providerId="ADAL" clId="{08542678-0C93-49F8-91B4-EEE9337314EC}" dt="2021-11-22T08:15:43.002" v="4663" actId="478"/>
          <ac:spMkLst>
            <pc:docMk/>
            <pc:sldMk cId="2608177811" sldId="352"/>
            <ac:spMk id="9" creationId="{EFE8C0B3-FB04-419F-B090-D66E7FE6431D}"/>
          </ac:spMkLst>
        </pc:spChg>
        <pc:spChg chg="add mod">
          <ac:chgData name="정근채" userId="bf3f9740-ba12-4a95-bdcd-7a89d0b0b3a3" providerId="ADAL" clId="{08542678-0C93-49F8-91B4-EEE9337314EC}" dt="2021-11-22T08:16:18.379" v="4667"/>
          <ac:spMkLst>
            <pc:docMk/>
            <pc:sldMk cId="2608177811" sldId="352"/>
            <ac:spMk id="12" creationId="{AB995E72-976C-423F-82A9-9219A9F4F824}"/>
          </ac:spMkLst>
        </pc:spChg>
        <pc:spChg chg="add del">
          <ac:chgData name="정근채" userId="bf3f9740-ba12-4a95-bdcd-7a89d0b0b3a3" providerId="ADAL" clId="{08542678-0C93-49F8-91B4-EEE9337314EC}" dt="2021-11-22T08:17:13.968" v="4670" actId="22"/>
          <ac:spMkLst>
            <pc:docMk/>
            <pc:sldMk cId="2608177811" sldId="352"/>
            <ac:spMk id="14" creationId="{C0A35C28-31D0-4E7A-B400-65D3045B4A30}"/>
          </ac:spMkLst>
        </pc:spChg>
        <pc:spChg chg="add mod">
          <ac:chgData name="정근채" userId="bf3f9740-ba12-4a95-bdcd-7a89d0b0b3a3" providerId="ADAL" clId="{08542678-0C93-49F8-91B4-EEE9337314EC}" dt="2021-11-22T08:21:18.531" v="4712" actId="207"/>
          <ac:spMkLst>
            <pc:docMk/>
            <pc:sldMk cId="2608177811" sldId="352"/>
            <ac:spMk id="16" creationId="{AF9C898D-E820-4E31-B90C-50C1D7B55504}"/>
          </ac:spMkLst>
        </pc:spChg>
        <pc:spChg chg="add mod">
          <ac:chgData name="정근채" userId="bf3f9740-ba12-4a95-bdcd-7a89d0b0b3a3" providerId="ADAL" clId="{08542678-0C93-49F8-91B4-EEE9337314EC}" dt="2021-11-22T08:21:18.531" v="4712" actId="207"/>
          <ac:spMkLst>
            <pc:docMk/>
            <pc:sldMk cId="2608177811" sldId="352"/>
            <ac:spMk id="17" creationId="{2BB6BBBA-AD04-4B62-84BB-3E2C575BC69C}"/>
          </ac:spMkLst>
        </pc:spChg>
        <pc:picChg chg="add mod modCrop">
          <ac:chgData name="정근채" userId="bf3f9740-ba12-4a95-bdcd-7a89d0b0b3a3" providerId="ADAL" clId="{08542678-0C93-49F8-91B4-EEE9337314EC}" dt="2021-11-22T08:19:40.335" v="4697" actId="732"/>
          <ac:picMkLst>
            <pc:docMk/>
            <pc:sldMk cId="2608177811" sldId="352"/>
            <ac:picMk id="11" creationId="{2FE4A3BE-2FB1-484F-82EC-93B221E19EC9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41:49.717" v="5036" actId="207"/>
        <pc:sldMkLst>
          <pc:docMk/>
          <pc:sldMk cId="2000747722" sldId="353"/>
        </pc:sldMkLst>
        <pc:spChg chg="add mod">
          <ac:chgData name="정근채" userId="bf3f9740-ba12-4a95-bdcd-7a89d0b0b3a3" providerId="ADAL" clId="{08542678-0C93-49F8-91B4-EEE9337314EC}" dt="2021-11-22T08:24:40.248" v="4747" actId="208"/>
          <ac:spMkLst>
            <pc:docMk/>
            <pc:sldMk cId="2000747722" sldId="353"/>
            <ac:spMk id="6" creationId="{D0297884-4F47-4384-AD11-7CF26A9A86FD}"/>
          </ac:spMkLst>
        </pc:spChg>
        <pc:spChg chg="add mod">
          <ac:chgData name="정근채" userId="bf3f9740-ba12-4a95-bdcd-7a89d0b0b3a3" providerId="ADAL" clId="{08542678-0C93-49F8-91B4-EEE9337314EC}" dt="2021-11-22T08:24:43.701" v="4748" actId="207"/>
          <ac:spMkLst>
            <pc:docMk/>
            <pc:sldMk cId="2000747722" sldId="353"/>
            <ac:spMk id="13" creationId="{D918E1C4-A18F-4950-8EBC-BC72E335EA0F}"/>
          </ac:spMkLst>
        </pc:spChg>
        <pc:spChg chg="add mod">
          <ac:chgData name="정근채" userId="bf3f9740-ba12-4a95-bdcd-7a89d0b0b3a3" providerId="ADAL" clId="{08542678-0C93-49F8-91B4-EEE9337314EC}" dt="2021-11-22T08:24:40.248" v="4747" actId="208"/>
          <ac:spMkLst>
            <pc:docMk/>
            <pc:sldMk cId="2000747722" sldId="353"/>
            <ac:spMk id="14" creationId="{884CDE1B-A81A-484E-A801-DE537610E652}"/>
          </ac:spMkLst>
        </pc:spChg>
        <pc:spChg chg="mod ord">
          <ac:chgData name="정근채" userId="bf3f9740-ba12-4a95-bdcd-7a89d0b0b3a3" providerId="ADAL" clId="{08542678-0C93-49F8-91B4-EEE9337314EC}" dt="2021-11-22T08:41:46.033" v="5035" actId="207"/>
          <ac:spMkLst>
            <pc:docMk/>
            <pc:sldMk cId="2000747722" sldId="353"/>
            <ac:spMk id="16" creationId="{AF9C898D-E820-4E31-B90C-50C1D7B55504}"/>
          </ac:spMkLst>
        </pc:spChg>
        <pc:spChg chg="mod ord">
          <ac:chgData name="정근채" userId="bf3f9740-ba12-4a95-bdcd-7a89d0b0b3a3" providerId="ADAL" clId="{08542678-0C93-49F8-91B4-EEE9337314EC}" dt="2021-11-22T08:41:49.717" v="5036" actId="207"/>
          <ac:spMkLst>
            <pc:docMk/>
            <pc:sldMk cId="2000747722" sldId="353"/>
            <ac:spMk id="17" creationId="{2BB6BBBA-AD04-4B62-84BB-3E2C575BC69C}"/>
          </ac:spMkLst>
        </pc:spChg>
        <pc:picChg chg="add mod">
          <ac:chgData name="정근채" userId="bf3f9740-ba12-4a95-bdcd-7a89d0b0b3a3" providerId="ADAL" clId="{08542678-0C93-49F8-91B4-EEE9337314EC}" dt="2021-11-22T08:20:46.770" v="4702" actId="1076"/>
          <ac:picMkLst>
            <pc:docMk/>
            <pc:sldMk cId="2000747722" sldId="353"/>
            <ac:picMk id="3" creationId="{D43CF185-F130-4FDD-93D2-E14D9357822F}"/>
          </ac:picMkLst>
        </pc:picChg>
        <pc:picChg chg="del">
          <ac:chgData name="정근채" userId="bf3f9740-ba12-4a95-bdcd-7a89d0b0b3a3" providerId="ADAL" clId="{08542678-0C93-49F8-91B4-EEE9337314EC}" dt="2021-11-22T08:20:10.293" v="4699" actId="478"/>
          <ac:picMkLst>
            <pc:docMk/>
            <pc:sldMk cId="2000747722" sldId="353"/>
            <ac:picMk id="11" creationId="{2FE4A3BE-2FB1-484F-82EC-93B221E19EC9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23:22.552" v="4722" actId="1076"/>
        <pc:sldMkLst>
          <pc:docMk/>
          <pc:sldMk cId="401953298" sldId="354"/>
        </pc:sldMkLst>
        <pc:spChg chg="mod">
          <ac:chgData name="정근채" userId="bf3f9740-ba12-4a95-bdcd-7a89d0b0b3a3" providerId="ADAL" clId="{08542678-0C93-49F8-91B4-EEE9337314EC}" dt="2021-11-22T08:22:29.149" v="4716"/>
          <ac:spMkLst>
            <pc:docMk/>
            <pc:sldMk cId="401953298" sldId="354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22T08:23:12.351" v="4718" actId="478"/>
          <ac:spMkLst>
            <pc:docMk/>
            <pc:sldMk cId="401953298" sldId="354"/>
            <ac:spMk id="6" creationId="{2791C6B7-17A6-412C-BF69-B1B3BC562E34}"/>
          </ac:spMkLst>
        </pc:spChg>
        <pc:spChg chg="del">
          <ac:chgData name="정근채" userId="bf3f9740-ba12-4a95-bdcd-7a89d0b0b3a3" providerId="ADAL" clId="{08542678-0C93-49F8-91B4-EEE9337314EC}" dt="2021-11-22T08:23:09.536" v="4717" actId="478"/>
          <ac:spMkLst>
            <pc:docMk/>
            <pc:sldMk cId="401953298" sldId="354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2T08:23:22.552" v="4722" actId="1076"/>
          <ac:picMkLst>
            <pc:docMk/>
            <pc:sldMk cId="401953298" sldId="354"/>
            <ac:picMk id="9" creationId="{ECF2AEEF-A158-4DC9-9B69-754E22755CC1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34:01.821" v="4918" actId="1076"/>
        <pc:sldMkLst>
          <pc:docMk/>
          <pc:sldMk cId="1343116753" sldId="355"/>
        </pc:sldMkLst>
        <pc:spChg chg="mod">
          <ac:chgData name="정근채" userId="bf3f9740-ba12-4a95-bdcd-7a89d0b0b3a3" providerId="ADAL" clId="{08542678-0C93-49F8-91B4-EEE9337314EC}" dt="2021-11-22T08:25:09.991" v="4752"/>
          <ac:spMkLst>
            <pc:docMk/>
            <pc:sldMk cId="1343116753" sldId="355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22T08:33:51.033" v="4915" actId="478"/>
          <ac:spMkLst>
            <pc:docMk/>
            <pc:sldMk cId="1343116753" sldId="355"/>
            <ac:spMk id="6" creationId="{98D4761C-31A1-45A3-A982-D6345BA7E6A7}"/>
          </ac:spMkLst>
        </pc:spChg>
        <pc:spChg chg="add del mod">
          <ac:chgData name="정근채" userId="bf3f9740-ba12-4a95-bdcd-7a89d0b0b3a3" providerId="ADAL" clId="{08542678-0C93-49F8-91B4-EEE9337314EC}" dt="2021-11-22T08:33:53.943" v="4916" actId="478"/>
          <ac:spMkLst>
            <pc:docMk/>
            <pc:sldMk cId="1343116753" sldId="355"/>
            <ac:spMk id="10" creationId="{E5AA7B9C-E722-4BC7-8BA1-08816BD1B362}"/>
          </ac:spMkLst>
        </pc:spChg>
        <pc:picChg chg="add mod">
          <ac:chgData name="정근채" userId="bf3f9740-ba12-4a95-bdcd-7a89d0b0b3a3" providerId="ADAL" clId="{08542678-0C93-49F8-91B4-EEE9337314EC}" dt="2021-11-22T08:34:01.821" v="4918" actId="1076"/>
          <ac:picMkLst>
            <pc:docMk/>
            <pc:sldMk cId="1343116753" sldId="355"/>
            <ac:picMk id="7" creationId="{9AAEC279-1E78-48FB-BF12-B5018BC6CACD}"/>
          </ac:picMkLst>
        </pc:picChg>
        <pc:picChg chg="del">
          <ac:chgData name="정근채" userId="bf3f9740-ba12-4a95-bdcd-7a89d0b0b3a3" providerId="ADAL" clId="{08542678-0C93-49F8-91B4-EEE9337314EC}" dt="2021-11-22T08:25:19.263" v="4753" actId="478"/>
          <ac:picMkLst>
            <pc:docMk/>
            <pc:sldMk cId="1343116753" sldId="355"/>
            <ac:picMk id="9" creationId="{ECF2AEEF-A158-4DC9-9B69-754E22755CC1}"/>
          </ac:picMkLst>
        </pc:picChg>
      </pc:sldChg>
      <pc:sldChg chg="modSp add mod ord">
        <pc:chgData name="정근채" userId="bf3f9740-ba12-4a95-bdcd-7a89d0b0b3a3" providerId="ADAL" clId="{08542678-0C93-49F8-91B4-EEE9337314EC}" dt="2021-11-22T08:37:32.298" v="4994" actId="20577"/>
        <pc:sldMkLst>
          <pc:docMk/>
          <pc:sldMk cId="590151596" sldId="356"/>
        </pc:sldMkLst>
        <pc:spChg chg="mod">
          <ac:chgData name="정근채" userId="bf3f9740-ba12-4a95-bdcd-7a89d0b0b3a3" providerId="ADAL" clId="{08542678-0C93-49F8-91B4-EEE9337314EC}" dt="2021-11-22T08:27:39.748" v="4775"/>
          <ac:spMkLst>
            <pc:docMk/>
            <pc:sldMk cId="590151596" sldId="35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37:32.298" v="4994" actId="20577"/>
          <ac:spMkLst>
            <pc:docMk/>
            <pc:sldMk cId="590151596" sldId="356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22T08:39:07.368" v="5004" actId="1076"/>
        <pc:sldMkLst>
          <pc:docMk/>
          <pc:sldMk cId="3143995203" sldId="357"/>
        </pc:sldMkLst>
        <pc:picChg chg="add mod">
          <ac:chgData name="정근채" userId="bf3f9740-ba12-4a95-bdcd-7a89d0b0b3a3" providerId="ADAL" clId="{08542678-0C93-49F8-91B4-EEE9337314EC}" dt="2021-11-22T08:39:07.368" v="5004" actId="1076"/>
          <ac:picMkLst>
            <pc:docMk/>
            <pc:sldMk cId="3143995203" sldId="357"/>
            <ac:picMk id="6" creationId="{27F76749-9397-4364-9134-2FA4A048AFB9}"/>
          </ac:picMkLst>
        </pc:picChg>
        <pc:picChg chg="del">
          <ac:chgData name="정근채" userId="bf3f9740-ba12-4a95-bdcd-7a89d0b0b3a3" providerId="ADAL" clId="{08542678-0C93-49F8-91B4-EEE9337314EC}" dt="2021-11-22T08:34:35.857" v="4944" actId="478"/>
          <ac:picMkLst>
            <pc:docMk/>
            <pc:sldMk cId="3143995203" sldId="357"/>
            <ac:picMk id="7" creationId="{9AAEC279-1E78-48FB-BF12-B5018BC6CACD}"/>
          </ac:picMkLst>
        </pc:picChg>
        <pc:picChg chg="add del">
          <ac:chgData name="정근채" userId="bf3f9740-ba12-4a95-bdcd-7a89d0b0b3a3" providerId="ADAL" clId="{08542678-0C93-49F8-91B4-EEE9337314EC}" dt="2021-11-22T08:38:22.119" v="4999" actId="478"/>
          <ac:picMkLst>
            <pc:docMk/>
            <pc:sldMk cId="3143995203" sldId="357"/>
            <ac:picMk id="9" creationId="{99356706-5A84-425A-9DBA-B54F564D69A6}"/>
          </ac:picMkLst>
        </pc:picChg>
      </pc:sldChg>
      <pc:sldChg chg="modSp add mod">
        <pc:chgData name="정근채" userId="bf3f9740-ba12-4a95-bdcd-7a89d0b0b3a3" providerId="ADAL" clId="{08542678-0C93-49F8-91B4-EEE9337314EC}" dt="2021-11-22T08:35:44.617" v="4953" actId="6549"/>
        <pc:sldMkLst>
          <pc:docMk/>
          <pc:sldMk cId="1629404743" sldId="358"/>
        </pc:sldMkLst>
        <pc:spChg chg="mod">
          <ac:chgData name="정근채" userId="bf3f9740-ba12-4a95-bdcd-7a89d0b0b3a3" providerId="ADAL" clId="{08542678-0C93-49F8-91B4-EEE9337314EC}" dt="2021-11-22T08:35:44.617" v="4953" actId="6549"/>
          <ac:spMkLst>
            <pc:docMk/>
            <pc:sldMk cId="1629404743" sldId="358"/>
            <ac:spMk id="8" creationId="{98CFF145-34AC-4C4C-9F06-76FA12283DAB}"/>
          </ac:spMkLst>
        </pc:spChg>
      </pc:sldChg>
      <pc:sldChg chg="delSp modSp add mod">
        <pc:chgData name="정근채" userId="bf3f9740-ba12-4a95-bdcd-7a89d0b0b3a3" providerId="ADAL" clId="{08542678-0C93-49F8-91B4-EEE9337314EC}" dt="2021-11-22T08:39:17.429" v="5008" actId="1076"/>
        <pc:sldMkLst>
          <pc:docMk/>
          <pc:sldMk cId="1270465688" sldId="359"/>
        </pc:sldMkLst>
        <pc:picChg chg="del">
          <ac:chgData name="정근채" userId="bf3f9740-ba12-4a95-bdcd-7a89d0b0b3a3" providerId="ADAL" clId="{08542678-0C93-49F8-91B4-EEE9337314EC}" dt="2021-11-22T08:39:12.695" v="5007" actId="478"/>
          <ac:picMkLst>
            <pc:docMk/>
            <pc:sldMk cId="1270465688" sldId="359"/>
            <ac:picMk id="6" creationId="{27F76749-9397-4364-9134-2FA4A048AFB9}"/>
          </ac:picMkLst>
        </pc:picChg>
        <pc:picChg chg="mod">
          <ac:chgData name="정근채" userId="bf3f9740-ba12-4a95-bdcd-7a89d0b0b3a3" providerId="ADAL" clId="{08542678-0C93-49F8-91B4-EEE9337314EC}" dt="2021-11-22T08:39:17.429" v="5008" actId="1076"/>
          <ac:picMkLst>
            <pc:docMk/>
            <pc:sldMk cId="1270465688" sldId="359"/>
            <ac:picMk id="9" creationId="{99356706-5A84-425A-9DBA-B54F564D69A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45:42.647" v="5075" actId="21"/>
        <pc:sldMkLst>
          <pc:docMk/>
          <pc:sldMk cId="2074501264" sldId="360"/>
        </pc:sldMkLst>
        <pc:spChg chg="mod">
          <ac:chgData name="정근채" userId="bf3f9740-ba12-4a95-bdcd-7a89d0b0b3a3" providerId="ADAL" clId="{08542678-0C93-49F8-91B4-EEE9337314EC}" dt="2021-11-22T08:40:04.862" v="5012"/>
          <ac:spMkLst>
            <pc:docMk/>
            <pc:sldMk cId="2074501264" sldId="36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42:37.253" v="5053" actId="6549"/>
          <ac:spMkLst>
            <pc:docMk/>
            <pc:sldMk cId="2074501264" sldId="360"/>
            <ac:spMk id="8" creationId="{98CFF145-34AC-4C4C-9F06-76FA12283DAB}"/>
          </ac:spMkLst>
        </pc:spChg>
        <pc:picChg chg="add del mod modCrop">
          <ac:chgData name="정근채" userId="bf3f9740-ba12-4a95-bdcd-7a89d0b0b3a3" providerId="ADAL" clId="{08542678-0C93-49F8-91B4-EEE9337314EC}" dt="2021-11-22T08:45:42.647" v="5075" actId="21"/>
          <ac:picMkLst>
            <pc:docMk/>
            <pc:sldMk cId="2074501264" sldId="360"/>
            <ac:picMk id="6" creationId="{A8B1D270-048A-496C-AF7F-D0579D1DAA76}"/>
          </ac:picMkLst>
        </pc:picChg>
      </pc:sldChg>
      <pc:sldChg chg="addSp modSp add mod">
        <pc:chgData name="정근채" userId="bf3f9740-ba12-4a95-bdcd-7a89d0b0b3a3" providerId="ADAL" clId="{08542678-0C93-49F8-91B4-EEE9337314EC}" dt="2021-11-22T08:46:01.099" v="5086" actId="207"/>
        <pc:sldMkLst>
          <pc:docMk/>
          <pc:sldMk cId="2872737986" sldId="361"/>
        </pc:sldMkLst>
        <pc:spChg chg="mod">
          <ac:chgData name="정근채" userId="bf3f9740-ba12-4a95-bdcd-7a89d0b0b3a3" providerId="ADAL" clId="{08542678-0C93-49F8-91B4-EEE9337314EC}" dt="2021-11-22T08:43:54.584" v="5057"/>
          <ac:spMkLst>
            <pc:docMk/>
            <pc:sldMk cId="2872737986" sldId="36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46:01.099" v="5086" actId="207"/>
          <ac:spMkLst>
            <pc:docMk/>
            <pc:sldMk cId="2872737986" sldId="361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2T08:45:55.906" v="5085" actId="1035"/>
          <ac:picMkLst>
            <pc:docMk/>
            <pc:sldMk cId="2872737986" sldId="361"/>
            <ac:picMk id="6" creationId="{4E1DE307-8F39-44B1-8F7D-692F611ECF72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46:50.206" v="5094" actId="1076"/>
        <pc:sldMkLst>
          <pc:docMk/>
          <pc:sldMk cId="1420520479" sldId="362"/>
        </pc:sldMkLst>
        <pc:spChg chg="add del mod">
          <ac:chgData name="정근채" userId="bf3f9740-ba12-4a95-bdcd-7a89d0b0b3a3" providerId="ADAL" clId="{08542678-0C93-49F8-91B4-EEE9337314EC}" dt="2021-11-22T08:46:23.458" v="5089" actId="478"/>
          <ac:spMkLst>
            <pc:docMk/>
            <pc:sldMk cId="1420520479" sldId="362"/>
            <ac:spMk id="7" creationId="{191AD35F-7B22-4761-A9B9-E5AD2449EAF5}"/>
          </ac:spMkLst>
        </pc:spChg>
        <pc:spChg chg="del">
          <ac:chgData name="정근채" userId="bf3f9740-ba12-4a95-bdcd-7a89d0b0b3a3" providerId="ADAL" clId="{08542678-0C93-49F8-91B4-EEE9337314EC}" dt="2021-11-22T08:46:20.366" v="5088" actId="478"/>
          <ac:spMkLst>
            <pc:docMk/>
            <pc:sldMk cId="1420520479" sldId="362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22T08:46:20.366" v="5088" actId="478"/>
          <ac:picMkLst>
            <pc:docMk/>
            <pc:sldMk cId="1420520479" sldId="362"/>
            <ac:picMk id="6" creationId="{4E1DE307-8F39-44B1-8F7D-692F611ECF72}"/>
          </ac:picMkLst>
        </pc:picChg>
        <pc:picChg chg="add mod">
          <ac:chgData name="정근채" userId="bf3f9740-ba12-4a95-bdcd-7a89d0b0b3a3" providerId="ADAL" clId="{08542678-0C93-49F8-91B4-EEE9337314EC}" dt="2021-11-22T08:46:50.206" v="5094" actId="1076"/>
          <ac:picMkLst>
            <pc:docMk/>
            <pc:sldMk cId="1420520479" sldId="362"/>
            <ac:picMk id="10" creationId="{EF7A5B0B-5297-4D6E-92A1-698F9E089ECA}"/>
          </ac:picMkLst>
        </pc:picChg>
      </pc:sldChg>
      <pc:sldChg chg="modSp add mod">
        <pc:chgData name="정근채" userId="bf3f9740-ba12-4a95-bdcd-7a89d0b0b3a3" providerId="ADAL" clId="{08542678-0C93-49F8-91B4-EEE9337314EC}" dt="2021-11-22T08:50:23.722" v="5168" actId="20577"/>
        <pc:sldMkLst>
          <pc:docMk/>
          <pc:sldMk cId="416932244" sldId="363"/>
        </pc:sldMkLst>
        <pc:spChg chg="mod">
          <ac:chgData name="정근채" userId="bf3f9740-ba12-4a95-bdcd-7a89d0b0b3a3" providerId="ADAL" clId="{08542678-0C93-49F8-91B4-EEE9337314EC}" dt="2021-11-22T08:48:33.314" v="5111"/>
          <ac:spMkLst>
            <pc:docMk/>
            <pc:sldMk cId="416932244" sldId="36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48:29.339" v="5108"/>
          <ac:spMkLst>
            <pc:docMk/>
            <pc:sldMk cId="416932244" sldId="363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2T08:50:23.722" v="5168" actId="20577"/>
          <ac:spMkLst>
            <pc:docMk/>
            <pc:sldMk cId="416932244" sldId="363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22T08:52:48.414" v="5251" actId="1076"/>
        <pc:sldMkLst>
          <pc:docMk/>
          <pc:sldMk cId="3424410603" sldId="364"/>
        </pc:sldMkLst>
        <pc:spChg chg="mod">
          <ac:chgData name="정근채" userId="bf3f9740-ba12-4a95-bdcd-7a89d0b0b3a3" providerId="ADAL" clId="{08542678-0C93-49F8-91B4-EEE9337314EC}" dt="2021-11-22T08:52:15.175" v="5246" actId="108"/>
          <ac:spMkLst>
            <pc:docMk/>
            <pc:sldMk cId="3424410603" sldId="364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2T08:52:48.414" v="5251" actId="1076"/>
          <ac:picMkLst>
            <pc:docMk/>
            <pc:sldMk cId="3424410603" sldId="364"/>
            <ac:picMk id="6" creationId="{406E0151-0523-4EBE-A19E-C2728FD7A903}"/>
          </ac:picMkLst>
        </pc:picChg>
      </pc:sldChg>
      <pc:sldChg chg="delSp modSp add mod">
        <pc:chgData name="정근채" userId="bf3f9740-ba12-4a95-bdcd-7a89d0b0b3a3" providerId="ADAL" clId="{08542678-0C93-49F8-91B4-EEE9337314EC}" dt="2021-11-24T08:02:46.653" v="5410" actId="207"/>
        <pc:sldMkLst>
          <pc:docMk/>
          <pc:sldMk cId="2923719215" sldId="365"/>
        </pc:sldMkLst>
        <pc:spChg chg="mod">
          <ac:chgData name="정근채" userId="bf3f9740-ba12-4a95-bdcd-7a89d0b0b3a3" providerId="ADAL" clId="{08542678-0C93-49F8-91B4-EEE9337314EC}" dt="2021-11-24T07:51:47.085" v="5259"/>
          <ac:spMkLst>
            <pc:docMk/>
            <pc:sldMk cId="2923719215" sldId="365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7:51:39.400" v="5256"/>
          <ac:spMkLst>
            <pc:docMk/>
            <pc:sldMk cId="2923719215" sldId="365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4T08:02:46.653" v="5410" actId="207"/>
          <ac:spMkLst>
            <pc:docMk/>
            <pc:sldMk cId="2923719215" sldId="365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24T07:52:46.758" v="5265" actId="478"/>
          <ac:picMkLst>
            <pc:docMk/>
            <pc:sldMk cId="2923719215" sldId="365"/>
            <ac:picMk id="6" creationId="{406E0151-0523-4EBE-A19E-C2728FD7A903}"/>
          </ac:picMkLst>
        </pc:picChg>
      </pc:sldChg>
      <pc:sldChg chg="modSp add mod">
        <pc:chgData name="정근채" userId="bf3f9740-ba12-4a95-bdcd-7a89d0b0b3a3" providerId="ADAL" clId="{08542678-0C93-49F8-91B4-EEE9337314EC}" dt="2021-11-24T07:57:59.184" v="5374" actId="27636"/>
        <pc:sldMkLst>
          <pc:docMk/>
          <pc:sldMk cId="3856543969" sldId="366"/>
        </pc:sldMkLst>
        <pc:spChg chg="mod">
          <ac:chgData name="정근채" userId="bf3f9740-ba12-4a95-bdcd-7a89d0b0b3a3" providerId="ADAL" clId="{08542678-0C93-49F8-91B4-EEE9337314EC}" dt="2021-11-24T07:56:32.099" v="5352"/>
          <ac:spMkLst>
            <pc:docMk/>
            <pc:sldMk cId="3856543969" sldId="36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7:57:59.184" v="5374" actId="27636"/>
          <ac:spMkLst>
            <pc:docMk/>
            <pc:sldMk cId="3856543969" sldId="366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7:59:20.522" v="5405" actId="207"/>
        <pc:sldMkLst>
          <pc:docMk/>
          <pc:sldMk cId="935924493" sldId="367"/>
        </pc:sldMkLst>
        <pc:spChg chg="mod">
          <ac:chgData name="정근채" userId="bf3f9740-ba12-4a95-bdcd-7a89d0b0b3a3" providerId="ADAL" clId="{08542678-0C93-49F8-91B4-EEE9337314EC}" dt="2021-11-24T07:58:20.760" v="5378"/>
          <ac:spMkLst>
            <pc:docMk/>
            <pc:sldMk cId="935924493" sldId="36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7:59:20.522" v="5405" actId="207"/>
          <ac:spMkLst>
            <pc:docMk/>
            <pc:sldMk cId="935924493" sldId="367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04:14.078" v="5440" actId="6549"/>
        <pc:sldMkLst>
          <pc:docMk/>
          <pc:sldMk cId="3219237417" sldId="368"/>
        </pc:sldMkLst>
        <pc:spChg chg="mod">
          <ac:chgData name="정근채" userId="bf3f9740-ba12-4a95-bdcd-7a89d0b0b3a3" providerId="ADAL" clId="{08542678-0C93-49F8-91B4-EEE9337314EC}" dt="2021-11-24T08:02:28.841" v="5409"/>
          <ac:spMkLst>
            <pc:docMk/>
            <pc:sldMk cId="3219237417" sldId="36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04:14.078" v="5440" actId="6549"/>
          <ac:spMkLst>
            <pc:docMk/>
            <pc:sldMk cId="3219237417" sldId="368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08:27.262" v="5488" actId="207"/>
        <pc:sldMkLst>
          <pc:docMk/>
          <pc:sldMk cId="3153420987" sldId="369"/>
        </pc:sldMkLst>
        <pc:spChg chg="mod">
          <ac:chgData name="정근채" userId="bf3f9740-ba12-4a95-bdcd-7a89d0b0b3a3" providerId="ADAL" clId="{08542678-0C93-49F8-91B4-EEE9337314EC}" dt="2021-11-24T08:05:04.389" v="5444"/>
          <ac:spMkLst>
            <pc:docMk/>
            <pc:sldMk cId="3153420987" sldId="36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08:27.262" v="5488" actId="207"/>
          <ac:spMkLst>
            <pc:docMk/>
            <pc:sldMk cId="3153420987" sldId="369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11:21.890" v="5548" actId="20577"/>
        <pc:sldMkLst>
          <pc:docMk/>
          <pc:sldMk cId="2056604897" sldId="370"/>
        </pc:sldMkLst>
        <pc:spChg chg="mod">
          <ac:chgData name="정근채" userId="bf3f9740-ba12-4a95-bdcd-7a89d0b0b3a3" providerId="ADAL" clId="{08542678-0C93-49F8-91B4-EEE9337314EC}" dt="2021-11-24T08:08:53.225" v="5496"/>
          <ac:spMkLst>
            <pc:docMk/>
            <pc:sldMk cId="2056604897" sldId="37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08:47.935" v="5493"/>
          <ac:spMkLst>
            <pc:docMk/>
            <pc:sldMk cId="2056604897" sldId="370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4T08:11:21.890" v="5548" actId="20577"/>
          <ac:spMkLst>
            <pc:docMk/>
            <pc:sldMk cId="2056604897" sldId="370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13:51.395" v="5638" actId="207"/>
        <pc:sldMkLst>
          <pc:docMk/>
          <pc:sldMk cId="2802061296" sldId="371"/>
        </pc:sldMkLst>
        <pc:spChg chg="mod">
          <ac:chgData name="정근채" userId="bf3f9740-ba12-4a95-bdcd-7a89d0b0b3a3" providerId="ADAL" clId="{08542678-0C93-49F8-91B4-EEE9337314EC}" dt="2021-11-24T08:12:19.016" v="5561"/>
          <ac:spMkLst>
            <pc:docMk/>
            <pc:sldMk cId="2802061296" sldId="37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12:08.942" v="5556"/>
          <ac:spMkLst>
            <pc:docMk/>
            <pc:sldMk cId="2802061296" sldId="371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4T08:13:51.395" v="5638" actId="207"/>
          <ac:spMkLst>
            <pc:docMk/>
            <pc:sldMk cId="2802061296" sldId="371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16:52.684" v="5702" actId="108"/>
        <pc:sldMkLst>
          <pc:docMk/>
          <pc:sldMk cId="3864366784" sldId="372"/>
        </pc:sldMkLst>
        <pc:spChg chg="mod">
          <ac:chgData name="정근채" userId="bf3f9740-ba12-4a95-bdcd-7a89d0b0b3a3" providerId="ADAL" clId="{08542678-0C93-49F8-91B4-EEE9337314EC}" dt="2021-11-24T08:14:45.352" v="5642"/>
          <ac:spMkLst>
            <pc:docMk/>
            <pc:sldMk cId="3864366784" sldId="37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16:52.684" v="5702" actId="108"/>
          <ac:spMkLst>
            <pc:docMk/>
            <pc:sldMk cId="3864366784" sldId="372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21:48.583" v="5792" actId="108"/>
        <pc:sldMkLst>
          <pc:docMk/>
          <pc:sldMk cId="3994681462" sldId="373"/>
        </pc:sldMkLst>
        <pc:spChg chg="mod">
          <ac:chgData name="정근채" userId="bf3f9740-ba12-4a95-bdcd-7a89d0b0b3a3" providerId="ADAL" clId="{08542678-0C93-49F8-91B4-EEE9337314EC}" dt="2021-11-24T08:17:12.261" v="5711" actId="20577"/>
          <ac:spMkLst>
            <pc:docMk/>
            <pc:sldMk cId="3994681462" sldId="37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21:48.583" v="5792" actId="108"/>
          <ac:spMkLst>
            <pc:docMk/>
            <pc:sldMk cId="3994681462" sldId="373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26:49.949" v="5916" actId="20577"/>
        <pc:sldMkLst>
          <pc:docMk/>
          <pc:sldMk cId="858738215" sldId="374"/>
        </pc:sldMkLst>
        <pc:spChg chg="mod">
          <ac:chgData name="정근채" userId="bf3f9740-ba12-4a95-bdcd-7a89d0b0b3a3" providerId="ADAL" clId="{08542678-0C93-49F8-91B4-EEE9337314EC}" dt="2021-11-24T08:26:49.949" v="5916" actId="20577"/>
          <ac:spMkLst>
            <pc:docMk/>
            <pc:sldMk cId="858738215" sldId="374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26:35.941" v="5913" actId="6549"/>
        <pc:sldMkLst>
          <pc:docMk/>
          <pc:sldMk cId="592780042" sldId="375"/>
        </pc:sldMkLst>
        <pc:spChg chg="mod">
          <ac:chgData name="정근채" userId="bf3f9740-ba12-4a95-bdcd-7a89d0b0b3a3" providerId="ADAL" clId="{08542678-0C93-49F8-91B4-EEE9337314EC}" dt="2021-11-24T08:26:35.941" v="5913" actId="6549"/>
          <ac:spMkLst>
            <pc:docMk/>
            <pc:sldMk cId="592780042" sldId="375"/>
            <ac:spMk id="8" creationId="{98CFF145-34AC-4C4C-9F06-76FA12283DAB}"/>
          </ac:spMkLst>
        </pc:spChg>
      </pc:sldChg>
      <pc:sldChg chg="modSp add del mod">
        <pc:chgData name="정근채" userId="bf3f9740-ba12-4a95-bdcd-7a89d0b0b3a3" providerId="ADAL" clId="{08542678-0C93-49F8-91B4-EEE9337314EC}" dt="2021-11-29T07:18:06.420" v="6040" actId="20577"/>
        <pc:sldMkLst>
          <pc:docMk/>
          <pc:sldMk cId="2455209325" sldId="376"/>
        </pc:sldMkLst>
        <pc:spChg chg="mod">
          <ac:chgData name="정근채" userId="bf3f9740-ba12-4a95-bdcd-7a89d0b0b3a3" providerId="ADAL" clId="{08542678-0C93-49F8-91B4-EEE9337314EC}" dt="2021-11-29T07:18:06.420" v="6040" actId="20577"/>
          <ac:spMkLst>
            <pc:docMk/>
            <pc:sldMk cId="2455209325" sldId="376"/>
            <ac:spMk id="8" creationId="{98CFF145-34AC-4C4C-9F06-76FA12283DAB}"/>
          </ac:spMkLst>
        </pc:spChg>
      </pc:sldChg>
      <pc:sldChg chg="add ord">
        <pc:chgData name="정근채" userId="bf3f9740-ba12-4a95-bdcd-7a89d0b0b3a3" providerId="ADAL" clId="{08542678-0C93-49F8-91B4-EEE9337314EC}" dt="2021-11-29T07:17:46.386" v="6033"/>
        <pc:sldMkLst>
          <pc:docMk/>
          <pc:sldMk cId="3269765714" sldId="377"/>
        </pc:sldMkLst>
      </pc:sldChg>
      <pc:sldChg chg="addSp modSp add mod">
        <pc:chgData name="정근채" userId="bf3f9740-ba12-4a95-bdcd-7a89d0b0b3a3" providerId="ADAL" clId="{08542678-0C93-49F8-91B4-EEE9337314EC}" dt="2021-11-29T07:21:31.187" v="6085" actId="14100"/>
        <pc:sldMkLst>
          <pc:docMk/>
          <pc:sldMk cId="3980267598" sldId="378"/>
        </pc:sldMkLst>
        <pc:spChg chg="mod">
          <ac:chgData name="정근채" userId="bf3f9740-ba12-4a95-bdcd-7a89d0b0b3a3" providerId="ADAL" clId="{08542678-0C93-49F8-91B4-EEE9337314EC}" dt="2021-11-29T07:18:34.419" v="6053"/>
          <ac:spMkLst>
            <pc:docMk/>
            <pc:sldMk cId="3980267598" sldId="37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7:18:24.367" v="6050" actId="20577"/>
          <ac:spMkLst>
            <pc:docMk/>
            <pc:sldMk cId="3980267598" sldId="378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9T07:21:08.507" v="6081" actId="6549"/>
          <ac:spMkLst>
            <pc:docMk/>
            <pc:sldMk cId="3980267598" sldId="378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9T07:21:31.187" v="6085" actId="14100"/>
          <ac:picMkLst>
            <pc:docMk/>
            <pc:sldMk cId="3980267598" sldId="378"/>
            <ac:picMk id="6" creationId="{3B7F4D02-F4EC-4E24-83B5-1DE7105B5747}"/>
          </ac:picMkLst>
        </pc:picChg>
      </pc:sldChg>
      <pc:sldChg chg="delSp modSp add mod">
        <pc:chgData name="정근채" userId="bf3f9740-ba12-4a95-bdcd-7a89d0b0b3a3" providerId="ADAL" clId="{08542678-0C93-49F8-91B4-EEE9337314EC}" dt="2021-11-29T07:29:18.465" v="6202" actId="207"/>
        <pc:sldMkLst>
          <pc:docMk/>
          <pc:sldMk cId="2815915953" sldId="379"/>
        </pc:sldMkLst>
        <pc:spChg chg="mod">
          <ac:chgData name="정근채" userId="bf3f9740-ba12-4a95-bdcd-7a89d0b0b3a3" providerId="ADAL" clId="{08542678-0C93-49F8-91B4-EEE9337314EC}" dt="2021-11-29T07:22:09.053" v="6089"/>
          <ac:spMkLst>
            <pc:docMk/>
            <pc:sldMk cId="2815915953" sldId="37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7:29:18.465" v="6202" actId="207"/>
          <ac:spMkLst>
            <pc:docMk/>
            <pc:sldMk cId="2815915953" sldId="379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29T07:23:54.358" v="6105" actId="478"/>
          <ac:picMkLst>
            <pc:docMk/>
            <pc:sldMk cId="2815915953" sldId="379"/>
            <ac:picMk id="6" creationId="{3B7F4D02-F4EC-4E24-83B5-1DE7105B5747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9T07:30:04.395" v="6209" actId="1076"/>
        <pc:sldMkLst>
          <pc:docMk/>
          <pc:sldMk cId="1566786332" sldId="380"/>
        </pc:sldMkLst>
        <pc:spChg chg="add del mod">
          <ac:chgData name="정근채" userId="bf3f9740-ba12-4a95-bdcd-7a89d0b0b3a3" providerId="ADAL" clId="{08542678-0C93-49F8-91B4-EEE9337314EC}" dt="2021-11-29T07:29:36.706" v="6205" actId="478"/>
          <ac:spMkLst>
            <pc:docMk/>
            <pc:sldMk cId="1566786332" sldId="380"/>
            <ac:spMk id="6" creationId="{983C563E-04D4-45B8-8D4A-156E81CA2F5F}"/>
          </ac:spMkLst>
        </pc:spChg>
        <pc:spChg chg="del">
          <ac:chgData name="정근채" userId="bf3f9740-ba12-4a95-bdcd-7a89d0b0b3a3" providerId="ADAL" clId="{08542678-0C93-49F8-91B4-EEE9337314EC}" dt="2021-11-29T07:29:34.614" v="6204" actId="478"/>
          <ac:spMkLst>
            <pc:docMk/>
            <pc:sldMk cId="1566786332" sldId="380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9T07:30:04.395" v="6209" actId="1076"/>
          <ac:picMkLst>
            <pc:docMk/>
            <pc:sldMk cId="1566786332" sldId="380"/>
            <ac:picMk id="9" creationId="{1D31CBD6-2CC1-48E6-B4DE-7716CB2478A3}"/>
          </ac:picMkLst>
        </pc:picChg>
      </pc:sldChg>
      <pc:sldChg chg="addSp modSp add mod">
        <pc:chgData name="정근채" userId="bf3f9740-ba12-4a95-bdcd-7a89d0b0b3a3" providerId="ADAL" clId="{08542678-0C93-49F8-91B4-EEE9337314EC}" dt="2021-11-29T07:59:50.308" v="6496" actId="14100"/>
        <pc:sldMkLst>
          <pc:docMk/>
          <pc:sldMk cId="3039959052" sldId="381"/>
        </pc:sldMkLst>
        <pc:spChg chg="mod">
          <ac:chgData name="정근채" userId="bf3f9740-ba12-4a95-bdcd-7a89d0b0b3a3" providerId="ADAL" clId="{08542678-0C93-49F8-91B4-EEE9337314EC}" dt="2021-11-29T07:31:35.881" v="6213"/>
          <ac:spMkLst>
            <pc:docMk/>
            <pc:sldMk cId="3039959052" sldId="38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7:59:44.339" v="6494"/>
          <ac:spMkLst>
            <pc:docMk/>
            <pc:sldMk cId="3039959052" sldId="381"/>
            <ac:spMk id="8" creationId="{98CFF145-34AC-4C4C-9F06-76FA12283DAB}"/>
          </ac:spMkLst>
        </pc:spChg>
        <pc:spChg chg="add mod">
          <ac:chgData name="정근채" userId="bf3f9740-ba12-4a95-bdcd-7a89d0b0b3a3" providerId="ADAL" clId="{08542678-0C93-49F8-91B4-EEE9337314EC}" dt="2021-11-29T07:50:41.117" v="6371" actId="14100"/>
          <ac:spMkLst>
            <pc:docMk/>
            <pc:sldMk cId="3039959052" sldId="381"/>
            <ac:spMk id="14" creationId="{6E753132-1B9A-455D-AE03-E4DCCCE0C534}"/>
          </ac:spMkLst>
        </pc:spChg>
        <pc:spChg chg="add mod">
          <ac:chgData name="정근채" userId="bf3f9740-ba12-4a95-bdcd-7a89d0b0b3a3" providerId="ADAL" clId="{08542678-0C93-49F8-91B4-EEE9337314EC}" dt="2021-11-29T07:50:45.520" v="6373" actId="571"/>
          <ac:spMkLst>
            <pc:docMk/>
            <pc:sldMk cId="3039959052" sldId="381"/>
            <ac:spMk id="16" creationId="{FA89CF62-D977-4B64-BA2E-FB3150DE4DCB}"/>
          </ac:spMkLst>
        </pc:spChg>
        <pc:spChg chg="add mod">
          <ac:chgData name="정근채" userId="bf3f9740-ba12-4a95-bdcd-7a89d0b0b3a3" providerId="ADAL" clId="{08542678-0C93-49F8-91B4-EEE9337314EC}" dt="2021-11-29T07:50:52.334" v="6375" actId="1037"/>
          <ac:spMkLst>
            <pc:docMk/>
            <pc:sldMk cId="3039959052" sldId="381"/>
            <ac:spMk id="17" creationId="{6708053F-8BDC-441E-B731-6AD241C03A24}"/>
          </ac:spMkLst>
        </pc:spChg>
        <pc:spChg chg="add mod">
          <ac:chgData name="정근채" userId="bf3f9740-ba12-4a95-bdcd-7a89d0b0b3a3" providerId="ADAL" clId="{08542678-0C93-49F8-91B4-EEE9337314EC}" dt="2021-11-29T07:51:00.889" v="6377" actId="14100"/>
          <ac:spMkLst>
            <pc:docMk/>
            <pc:sldMk cId="3039959052" sldId="381"/>
            <ac:spMk id="18" creationId="{52C58AB3-8AD5-4EED-B05E-74295A103726}"/>
          </ac:spMkLst>
        </pc:spChg>
        <pc:picChg chg="add mod">
          <ac:chgData name="정근채" userId="bf3f9740-ba12-4a95-bdcd-7a89d0b0b3a3" providerId="ADAL" clId="{08542678-0C93-49F8-91B4-EEE9337314EC}" dt="2021-11-29T07:41:36.858" v="6324" actId="14100"/>
          <ac:picMkLst>
            <pc:docMk/>
            <pc:sldMk cId="3039959052" sldId="381"/>
            <ac:picMk id="6" creationId="{EAE04D95-2DE8-43D2-9E27-6A8554750E73}"/>
          </ac:picMkLst>
        </pc:picChg>
        <pc:picChg chg="add mod">
          <ac:chgData name="정근채" userId="bf3f9740-ba12-4a95-bdcd-7a89d0b0b3a3" providerId="ADAL" clId="{08542678-0C93-49F8-91B4-EEE9337314EC}" dt="2021-11-29T07:53:57.808" v="6410" actId="1076"/>
          <ac:picMkLst>
            <pc:docMk/>
            <pc:sldMk cId="3039959052" sldId="381"/>
            <ac:picMk id="9" creationId="{C108AF1C-11D7-481B-A664-B0D88EA9777A}"/>
          </ac:picMkLst>
        </pc:picChg>
        <pc:picChg chg="add mod">
          <ac:chgData name="정근채" userId="bf3f9740-ba12-4a95-bdcd-7a89d0b0b3a3" providerId="ADAL" clId="{08542678-0C93-49F8-91B4-EEE9337314EC}" dt="2021-11-29T07:50:45.520" v="6373" actId="571"/>
          <ac:picMkLst>
            <pc:docMk/>
            <pc:sldMk cId="3039959052" sldId="381"/>
            <ac:picMk id="15" creationId="{0B83E53E-20BE-4C86-BCBC-4A67A558EB06}"/>
          </ac:picMkLst>
        </pc:picChg>
        <pc:cxnChg chg="add mod">
          <ac:chgData name="정근채" userId="bf3f9740-ba12-4a95-bdcd-7a89d0b0b3a3" providerId="ADAL" clId="{08542678-0C93-49F8-91B4-EEE9337314EC}" dt="2021-11-29T07:59:47.613" v="6495" actId="14100"/>
          <ac:cxnSpMkLst>
            <pc:docMk/>
            <pc:sldMk cId="3039959052" sldId="381"/>
            <ac:cxnSpMk id="11" creationId="{F31EF5F2-15CD-410A-B6A4-668A46472BED}"/>
          </ac:cxnSpMkLst>
        </pc:cxnChg>
        <pc:cxnChg chg="add mod">
          <ac:chgData name="정근채" userId="bf3f9740-ba12-4a95-bdcd-7a89d0b0b3a3" providerId="ADAL" clId="{08542678-0C93-49F8-91B4-EEE9337314EC}" dt="2021-11-29T07:59:50.308" v="6496" actId="14100"/>
          <ac:cxnSpMkLst>
            <pc:docMk/>
            <pc:sldMk cId="3039959052" sldId="381"/>
            <ac:cxnSpMk id="13" creationId="{0B6AB87B-D1E5-43D2-9DF7-5EF05001C6B4}"/>
          </ac:cxnSpMkLst>
        </pc:cxnChg>
        <pc:cxnChg chg="add">
          <ac:chgData name="정근채" userId="bf3f9740-ba12-4a95-bdcd-7a89d0b0b3a3" providerId="ADAL" clId="{08542678-0C93-49F8-91B4-EEE9337314EC}" dt="2021-11-29T07:51:38.594" v="6386" actId="11529"/>
          <ac:cxnSpMkLst>
            <pc:docMk/>
            <pc:sldMk cId="3039959052" sldId="381"/>
            <ac:cxnSpMk id="27" creationId="{769623C7-FD10-4669-B714-4F7AB87DC522}"/>
          </ac:cxnSpMkLst>
        </pc:cxnChg>
        <pc:cxnChg chg="add">
          <ac:chgData name="정근채" userId="bf3f9740-ba12-4a95-bdcd-7a89d0b0b3a3" providerId="ADAL" clId="{08542678-0C93-49F8-91B4-EEE9337314EC}" dt="2021-11-29T07:54:38.505" v="6411" actId="11529"/>
          <ac:cxnSpMkLst>
            <pc:docMk/>
            <pc:sldMk cId="3039959052" sldId="381"/>
            <ac:cxnSpMk id="30" creationId="{31BF21CE-E04B-4FCE-83D6-16FBE88F14C5}"/>
          </ac:cxnSpMkLst>
        </pc:cxnChg>
        <pc:cxnChg chg="add">
          <ac:chgData name="정근채" userId="bf3f9740-ba12-4a95-bdcd-7a89d0b0b3a3" providerId="ADAL" clId="{08542678-0C93-49F8-91B4-EEE9337314EC}" dt="2021-11-29T07:54:46.560" v="6412" actId="11529"/>
          <ac:cxnSpMkLst>
            <pc:docMk/>
            <pc:sldMk cId="3039959052" sldId="381"/>
            <ac:cxnSpMk id="32" creationId="{1C145BFE-9D0A-4E38-9C67-806A1F78B235}"/>
          </ac:cxnSpMkLst>
        </pc:cxnChg>
      </pc:sldChg>
      <pc:sldChg chg="addSp delSp modSp add mod">
        <pc:chgData name="정근채" userId="bf3f9740-ba12-4a95-bdcd-7a89d0b0b3a3" providerId="ADAL" clId="{08542678-0C93-49F8-91B4-EEE9337314EC}" dt="2021-11-29T08:15:06.943" v="6675"/>
        <pc:sldMkLst>
          <pc:docMk/>
          <pc:sldMk cId="444821177" sldId="382"/>
        </pc:sldMkLst>
        <pc:spChg chg="mod">
          <ac:chgData name="정근채" userId="bf3f9740-ba12-4a95-bdcd-7a89d0b0b3a3" providerId="ADAL" clId="{08542678-0C93-49F8-91B4-EEE9337314EC}" dt="2021-11-29T07:43:07.907" v="6331"/>
          <ac:spMkLst>
            <pc:docMk/>
            <pc:sldMk cId="444821177" sldId="38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8:15:06.943" v="6675"/>
          <ac:spMkLst>
            <pc:docMk/>
            <pc:sldMk cId="444821177" sldId="382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29T08:00:51.728" v="6504" actId="478"/>
          <ac:picMkLst>
            <pc:docMk/>
            <pc:sldMk cId="444821177" sldId="382"/>
            <ac:picMk id="6" creationId="{EAE04D95-2DE8-43D2-9E27-6A8554750E73}"/>
          </ac:picMkLst>
        </pc:picChg>
        <pc:picChg chg="add mod">
          <ac:chgData name="정근채" userId="bf3f9740-ba12-4a95-bdcd-7a89d0b0b3a3" providerId="ADAL" clId="{08542678-0C93-49F8-91B4-EEE9337314EC}" dt="2021-11-29T08:01:59.506" v="6526" actId="1076"/>
          <ac:picMkLst>
            <pc:docMk/>
            <pc:sldMk cId="444821177" sldId="382"/>
            <ac:picMk id="7" creationId="{2A6E1D2A-F284-4D37-A220-81AB3B2423B0}"/>
          </ac:picMkLst>
        </pc:picChg>
        <pc:picChg chg="del">
          <ac:chgData name="정근채" userId="bf3f9740-ba12-4a95-bdcd-7a89d0b0b3a3" providerId="ADAL" clId="{08542678-0C93-49F8-91B4-EEE9337314EC}" dt="2021-11-29T08:00:51.728" v="6504" actId="478"/>
          <ac:picMkLst>
            <pc:docMk/>
            <pc:sldMk cId="444821177" sldId="382"/>
            <ac:picMk id="9" creationId="{C108AF1C-11D7-481B-A664-B0D88EA9777A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9T08:14:58.872" v="6672" actId="1037"/>
        <pc:sldMkLst>
          <pc:docMk/>
          <pc:sldMk cId="467400503" sldId="383"/>
        </pc:sldMkLst>
        <pc:spChg chg="add del mod">
          <ac:chgData name="정근채" userId="bf3f9740-ba12-4a95-bdcd-7a89d0b0b3a3" providerId="ADAL" clId="{08542678-0C93-49F8-91B4-EEE9337314EC}" dt="2021-11-29T08:07:29.108" v="6581" actId="478"/>
          <ac:spMkLst>
            <pc:docMk/>
            <pc:sldMk cId="467400503" sldId="383"/>
            <ac:spMk id="6" creationId="{0FDFA8A6-845F-4AFD-AC24-72B7E9AB702B}"/>
          </ac:spMkLst>
        </pc:spChg>
        <pc:spChg chg="del">
          <ac:chgData name="정근채" userId="bf3f9740-ba12-4a95-bdcd-7a89d0b0b3a3" providerId="ADAL" clId="{08542678-0C93-49F8-91B4-EEE9337314EC}" dt="2021-11-29T08:07:26.924" v="6580" actId="478"/>
          <ac:spMkLst>
            <pc:docMk/>
            <pc:sldMk cId="467400503" sldId="383"/>
            <ac:spMk id="8" creationId="{98CFF145-34AC-4C4C-9F06-76FA12283DAB}"/>
          </ac:spMkLst>
        </pc:spChg>
        <pc:spChg chg="add mod">
          <ac:chgData name="정근채" userId="bf3f9740-ba12-4a95-bdcd-7a89d0b0b3a3" providerId="ADAL" clId="{08542678-0C93-49F8-91B4-EEE9337314EC}" dt="2021-11-29T08:08:03.049" v="6592" actId="1076"/>
          <ac:spMkLst>
            <pc:docMk/>
            <pc:sldMk cId="467400503" sldId="383"/>
            <ac:spMk id="11" creationId="{0B3F2F86-DE71-4FE9-B23B-7AB851701D37}"/>
          </ac:spMkLst>
        </pc:spChg>
        <pc:spChg chg="add mod">
          <ac:chgData name="정근채" userId="bf3f9740-ba12-4a95-bdcd-7a89d0b0b3a3" providerId="ADAL" clId="{08542678-0C93-49F8-91B4-EEE9337314EC}" dt="2021-11-29T08:14:58.872" v="6672" actId="1037"/>
          <ac:spMkLst>
            <pc:docMk/>
            <pc:sldMk cId="467400503" sldId="383"/>
            <ac:spMk id="12" creationId="{B59BC423-898C-4A34-954D-9E000E3C574E}"/>
          </ac:spMkLst>
        </pc:spChg>
        <pc:picChg chg="del">
          <ac:chgData name="정근채" userId="bf3f9740-ba12-4a95-bdcd-7a89d0b0b3a3" providerId="ADAL" clId="{08542678-0C93-49F8-91B4-EEE9337314EC}" dt="2021-11-29T08:07:26.924" v="6580" actId="478"/>
          <ac:picMkLst>
            <pc:docMk/>
            <pc:sldMk cId="467400503" sldId="383"/>
            <ac:picMk id="7" creationId="{2A6E1D2A-F284-4D37-A220-81AB3B2423B0}"/>
          </ac:picMkLst>
        </pc:picChg>
        <pc:picChg chg="add mod">
          <ac:chgData name="정근채" userId="bf3f9740-ba12-4a95-bdcd-7a89d0b0b3a3" providerId="ADAL" clId="{08542678-0C93-49F8-91B4-EEE9337314EC}" dt="2021-11-29T08:07:47.912" v="6584" actId="1076"/>
          <ac:picMkLst>
            <pc:docMk/>
            <pc:sldMk cId="467400503" sldId="383"/>
            <ac:picMk id="10" creationId="{A4D53E65-AF51-4642-B32C-0E4FB73B625D}"/>
          </ac:picMkLst>
        </pc:picChg>
        <pc:cxnChg chg="add del mod">
          <ac:chgData name="정근채" userId="bf3f9740-ba12-4a95-bdcd-7a89d0b0b3a3" providerId="ADAL" clId="{08542678-0C93-49F8-91B4-EEE9337314EC}" dt="2021-11-29T08:08:47.799" v="6615" actId="478"/>
          <ac:cxnSpMkLst>
            <pc:docMk/>
            <pc:sldMk cId="467400503" sldId="383"/>
            <ac:cxnSpMk id="14" creationId="{7C7D287D-3E63-4DFE-9EFA-89B2C7BAB55D}"/>
          </ac:cxnSpMkLst>
        </pc:cxnChg>
        <pc:cxnChg chg="add del mod">
          <ac:chgData name="정근채" userId="bf3f9740-ba12-4a95-bdcd-7a89d0b0b3a3" providerId="ADAL" clId="{08542678-0C93-49F8-91B4-EEE9337314EC}" dt="2021-11-29T08:14:54.369" v="6663" actId="478"/>
          <ac:cxnSpMkLst>
            <pc:docMk/>
            <pc:sldMk cId="467400503" sldId="383"/>
            <ac:cxnSpMk id="15" creationId="{C19C282D-9E9D-408C-BC0D-437824F82ADA}"/>
          </ac:cxnSpMkLst>
        </pc:cxnChg>
        <pc:cxnChg chg="add mod">
          <ac:chgData name="정근채" userId="bf3f9740-ba12-4a95-bdcd-7a89d0b0b3a3" providerId="ADAL" clId="{08542678-0C93-49F8-91B4-EEE9337314EC}" dt="2021-11-29T08:08:52.856" v="6616" actId="571"/>
          <ac:cxnSpMkLst>
            <pc:docMk/>
            <pc:sldMk cId="467400503" sldId="383"/>
            <ac:cxnSpMk id="17" creationId="{5C64993A-7FD2-466E-9178-FABFB720AD2D}"/>
          </ac:cxnSpMkLst>
        </pc:cxnChg>
      </pc:sldChg>
      <pc:sldChg chg="addSp delSp modSp add mod">
        <pc:chgData name="정근채" userId="bf3f9740-ba12-4a95-bdcd-7a89d0b0b3a3" providerId="ADAL" clId="{08542678-0C93-49F8-91B4-EEE9337314EC}" dt="2021-11-29T08:16:25.272" v="6690" actId="207"/>
        <pc:sldMkLst>
          <pc:docMk/>
          <pc:sldMk cId="3755746628" sldId="384"/>
        </pc:sldMkLst>
        <pc:spChg chg="mod">
          <ac:chgData name="정근채" userId="bf3f9740-ba12-4a95-bdcd-7a89d0b0b3a3" providerId="ADAL" clId="{08542678-0C93-49F8-91B4-EEE9337314EC}" dt="2021-11-29T08:09:24.212" v="6620"/>
          <ac:spMkLst>
            <pc:docMk/>
            <pc:sldMk cId="3755746628" sldId="384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8:16:25.272" v="6690" actId="207"/>
          <ac:spMkLst>
            <pc:docMk/>
            <pc:sldMk cId="3755746628" sldId="384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9T08:15:34.082" v="6678" actId="1076"/>
          <ac:picMkLst>
            <pc:docMk/>
            <pc:sldMk cId="3755746628" sldId="384"/>
            <ac:picMk id="6" creationId="{0588EACD-5103-41F4-965F-ED17809FB7CE}"/>
          </ac:picMkLst>
        </pc:picChg>
        <pc:picChg chg="del">
          <ac:chgData name="정근채" userId="bf3f9740-ba12-4a95-bdcd-7a89d0b0b3a3" providerId="ADAL" clId="{08542678-0C93-49F8-91B4-EEE9337314EC}" dt="2021-11-29T08:14:02.792" v="6659" actId="478"/>
          <ac:picMkLst>
            <pc:docMk/>
            <pc:sldMk cId="3755746628" sldId="384"/>
            <ac:picMk id="7" creationId="{2A6E1D2A-F284-4D37-A220-81AB3B2423B0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9T08:21:50.940" v="6756" actId="11529"/>
        <pc:sldMkLst>
          <pc:docMk/>
          <pc:sldMk cId="1919605542" sldId="385"/>
        </pc:sldMkLst>
        <pc:spChg chg="mod">
          <ac:chgData name="정근채" userId="bf3f9740-ba12-4a95-bdcd-7a89d0b0b3a3" providerId="ADAL" clId="{08542678-0C93-49F8-91B4-EEE9337314EC}" dt="2021-11-29T08:21:28.297" v="6754" actId="207"/>
          <ac:spMkLst>
            <pc:docMk/>
            <pc:sldMk cId="1919605542" sldId="385"/>
            <ac:spMk id="8" creationId="{98CFF145-34AC-4C4C-9F06-76FA12283DAB}"/>
          </ac:spMkLst>
        </pc:spChg>
        <pc:spChg chg="add mod">
          <ac:chgData name="정근채" userId="bf3f9740-ba12-4a95-bdcd-7a89d0b0b3a3" providerId="ADAL" clId="{08542678-0C93-49F8-91B4-EEE9337314EC}" dt="2021-11-29T08:21:23.077" v="6753" actId="208"/>
          <ac:spMkLst>
            <pc:docMk/>
            <pc:sldMk cId="1919605542" sldId="385"/>
            <ac:spMk id="9" creationId="{51F4E400-27AA-4F7B-A5E0-0C7F2AA13077}"/>
          </ac:spMkLst>
        </pc:spChg>
        <pc:spChg chg="add mod">
          <ac:chgData name="정근채" userId="bf3f9740-ba12-4a95-bdcd-7a89d0b0b3a3" providerId="ADAL" clId="{08542678-0C93-49F8-91B4-EEE9337314EC}" dt="2021-11-29T08:21:23.077" v="6753" actId="208"/>
          <ac:spMkLst>
            <pc:docMk/>
            <pc:sldMk cId="1919605542" sldId="385"/>
            <ac:spMk id="10" creationId="{E7ED4579-06F0-4804-B9BF-432CA2844BCB}"/>
          </ac:spMkLst>
        </pc:spChg>
        <pc:spChg chg="add mod">
          <ac:chgData name="정근채" userId="bf3f9740-ba12-4a95-bdcd-7a89d0b0b3a3" providerId="ADAL" clId="{08542678-0C93-49F8-91B4-EEE9337314EC}" dt="2021-11-29T08:20:14.782" v="6741" actId="571"/>
          <ac:spMkLst>
            <pc:docMk/>
            <pc:sldMk cId="1919605542" sldId="385"/>
            <ac:spMk id="14" creationId="{7BC563CE-3D93-457A-A376-5C53BB830FA3}"/>
          </ac:spMkLst>
        </pc:spChg>
        <pc:spChg chg="add mod">
          <ac:chgData name="정근채" userId="bf3f9740-ba12-4a95-bdcd-7a89d0b0b3a3" providerId="ADAL" clId="{08542678-0C93-49F8-91B4-EEE9337314EC}" dt="2021-11-29T08:20:51.128" v="6749" actId="1037"/>
          <ac:spMkLst>
            <pc:docMk/>
            <pc:sldMk cId="1919605542" sldId="385"/>
            <ac:spMk id="21" creationId="{CF783362-B523-49BD-8A70-6BE860B270E3}"/>
          </ac:spMkLst>
        </pc:spChg>
        <pc:spChg chg="add mod">
          <ac:chgData name="정근채" userId="bf3f9740-ba12-4a95-bdcd-7a89d0b0b3a3" providerId="ADAL" clId="{08542678-0C93-49F8-91B4-EEE9337314EC}" dt="2021-11-29T08:20:55.594" v="6750" actId="571"/>
          <ac:spMkLst>
            <pc:docMk/>
            <pc:sldMk cId="1919605542" sldId="385"/>
            <ac:spMk id="24" creationId="{744C5A94-FA66-4AB5-AF33-AE6FB77026E5}"/>
          </ac:spMkLst>
        </pc:spChg>
        <pc:picChg chg="del">
          <ac:chgData name="정근채" userId="bf3f9740-ba12-4a95-bdcd-7a89d0b0b3a3" providerId="ADAL" clId="{08542678-0C93-49F8-91B4-EEE9337314EC}" dt="2021-11-29T08:17:41.264" v="6705" actId="478"/>
          <ac:picMkLst>
            <pc:docMk/>
            <pc:sldMk cId="1919605542" sldId="385"/>
            <ac:picMk id="6" creationId="{0588EACD-5103-41F4-965F-ED17809FB7CE}"/>
          </ac:picMkLst>
        </pc:picChg>
        <pc:picChg chg="add mod">
          <ac:chgData name="정근채" userId="bf3f9740-ba12-4a95-bdcd-7a89d0b0b3a3" providerId="ADAL" clId="{08542678-0C93-49F8-91B4-EEE9337314EC}" dt="2021-11-29T08:18:54.139" v="6715" actId="1076"/>
          <ac:picMkLst>
            <pc:docMk/>
            <pc:sldMk cId="1919605542" sldId="385"/>
            <ac:picMk id="7" creationId="{DF0718DD-A4C4-437A-AA32-7D3EA8C9106A}"/>
          </ac:picMkLst>
        </pc:picChg>
        <pc:cxnChg chg="add mod">
          <ac:chgData name="정근채" userId="bf3f9740-ba12-4a95-bdcd-7a89d0b0b3a3" providerId="ADAL" clId="{08542678-0C93-49F8-91B4-EEE9337314EC}" dt="2021-11-29T08:21:23.077" v="6753" actId="208"/>
          <ac:cxnSpMkLst>
            <pc:docMk/>
            <pc:sldMk cId="1919605542" sldId="385"/>
            <ac:cxnSpMk id="12" creationId="{F04BF3AF-6586-4152-9D6B-4B0BA344D708}"/>
          </ac:cxnSpMkLst>
        </pc:cxnChg>
        <pc:cxnChg chg="add mod">
          <ac:chgData name="정근채" userId="bf3f9740-ba12-4a95-bdcd-7a89d0b0b3a3" providerId="ADAL" clId="{08542678-0C93-49F8-91B4-EEE9337314EC}" dt="2021-11-29T08:21:23.077" v="6753" actId="208"/>
          <ac:cxnSpMkLst>
            <pc:docMk/>
            <pc:sldMk cId="1919605542" sldId="385"/>
            <ac:cxnSpMk id="16" creationId="{0CFF6FEB-608D-4E2E-AC40-08A6999A750E}"/>
          </ac:cxnSpMkLst>
        </pc:cxnChg>
        <pc:cxnChg chg="add">
          <ac:chgData name="정근채" userId="bf3f9740-ba12-4a95-bdcd-7a89d0b0b3a3" providerId="ADAL" clId="{08542678-0C93-49F8-91B4-EEE9337314EC}" dt="2021-11-29T08:21:44.204" v="6755" actId="11529"/>
          <ac:cxnSpMkLst>
            <pc:docMk/>
            <pc:sldMk cId="1919605542" sldId="385"/>
            <ac:cxnSpMk id="26" creationId="{FB6C4BBB-409A-4F35-884D-8DB35D711DF6}"/>
          </ac:cxnSpMkLst>
        </pc:cxnChg>
        <pc:cxnChg chg="add">
          <ac:chgData name="정근채" userId="bf3f9740-ba12-4a95-bdcd-7a89d0b0b3a3" providerId="ADAL" clId="{08542678-0C93-49F8-91B4-EEE9337314EC}" dt="2021-11-29T08:21:50.940" v="6756" actId="11529"/>
          <ac:cxnSpMkLst>
            <pc:docMk/>
            <pc:sldMk cId="1919605542" sldId="385"/>
            <ac:cxnSpMk id="28" creationId="{C877EEDD-6878-4ACE-BCAB-8DB81CBC9BA8}"/>
          </ac:cxnSpMkLst>
        </pc:cxnChg>
      </pc:sldChg>
      <pc:sldChg chg="addSp delSp modSp add mod">
        <pc:chgData name="정근채" userId="bf3f9740-ba12-4a95-bdcd-7a89d0b0b3a3" providerId="ADAL" clId="{08542678-0C93-49F8-91B4-EEE9337314EC}" dt="2021-11-29T08:31:03.927" v="6849" actId="1036"/>
        <pc:sldMkLst>
          <pc:docMk/>
          <pc:sldMk cId="2796331919" sldId="386"/>
        </pc:sldMkLst>
        <pc:spChg chg="mod">
          <ac:chgData name="정근채" userId="bf3f9740-ba12-4a95-bdcd-7a89d0b0b3a3" providerId="ADAL" clId="{08542678-0C93-49F8-91B4-EEE9337314EC}" dt="2021-11-29T08:22:49.190" v="6764"/>
          <ac:spMkLst>
            <pc:docMk/>
            <pc:sldMk cId="2796331919" sldId="38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8:22:46.113" v="6761"/>
          <ac:spMkLst>
            <pc:docMk/>
            <pc:sldMk cId="2796331919" sldId="386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9T08:25:32.646" v="6817" actId="6549"/>
          <ac:spMkLst>
            <pc:docMk/>
            <pc:sldMk cId="2796331919" sldId="386"/>
            <ac:spMk id="8" creationId="{98CFF145-34AC-4C4C-9F06-76FA12283DAB}"/>
          </ac:spMkLst>
        </pc:spChg>
        <pc:spChg chg="add mod">
          <ac:chgData name="정근채" userId="bf3f9740-ba12-4a95-bdcd-7a89d0b0b3a3" providerId="ADAL" clId="{08542678-0C93-49F8-91B4-EEE9337314EC}" dt="2021-11-29T08:30:28.723" v="6842" actId="1035"/>
          <ac:spMkLst>
            <pc:docMk/>
            <pc:sldMk cId="2796331919" sldId="386"/>
            <ac:spMk id="13" creationId="{C33F2133-290E-40CB-B1A9-32AB9EA71261}"/>
          </ac:spMkLst>
        </pc:spChg>
        <pc:spChg chg="add mod">
          <ac:chgData name="정근채" userId="bf3f9740-ba12-4a95-bdcd-7a89d0b0b3a3" providerId="ADAL" clId="{08542678-0C93-49F8-91B4-EEE9337314EC}" dt="2021-11-29T08:30:28.723" v="6842" actId="1035"/>
          <ac:spMkLst>
            <pc:docMk/>
            <pc:sldMk cId="2796331919" sldId="386"/>
            <ac:spMk id="14" creationId="{4277D111-3FC7-4BD7-8F04-2E7454AF4268}"/>
          </ac:spMkLst>
        </pc:spChg>
        <pc:spChg chg="add mod">
          <ac:chgData name="정근채" userId="bf3f9740-ba12-4a95-bdcd-7a89d0b0b3a3" providerId="ADAL" clId="{08542678-0C93-49F8-91B4-EEE9337314EC}" dt="2021-11-29T08:31:03.927" v="6849" actId="1036"/>
          <ac:spMkLst>
            <pc:docMk/>
            <pc:sldMk cId="2796331919" sldId="386"/>
            <ac:spMk id="15" creationId="{63B644A0-089B-4980-B2FD-E40A3ECDCC06}"/>
          </ac:spMkLst>
        </pc:spChg>
        <pc:spChg chg="add mod">
          <ac:chgData name="정근채" userId="bf3f9740-ba12-4a95-bdcd-7a89d0b0b3a3" providerId="ADAL" clId="{08542678-0C93-49F8-91B4-EEE9337314EC}" dt="2021-11-29T08:30:55.344" v="6847" actId="1035"/>
          <ac:spMkLst>
            <pc:docMk/>
            <pc:sldMk cId="2796331919" sldId="386"/>
            <ac:spMk id="16" creationId="{51D9B568-4F5B-4134-97DF-1C11C532B3FD}"/>
          </ac:spMkLst>
        </pc:spChg>
        <pc:picChg chg="del">
          <ac:chgData name="정근채" userId="bf3f9740-ba12-4a95-bdcd-7a89d0b0b3a3" providerId="ADAL" clId="{08542678-0C93-49F8-91B4-EEE9337314EC}" dt="2021-11-29T08:24:00.608" v="6792" actId="478"/>
          <ac:picMkLst>
            <pc:docMk/>
            <pc:sldMk cId="2796331919" sldId="386"/>
            <ac:picMk id="6" creationId="{0588EACD-5103-41F4-965F-ED17809FB7CE}"/>
          </ac:picMkLst>
        </pc:picChg>
        <pc:picChg chg="add mod">
          <ac:chgData name="정근채" userId="bf3f9740-ba12-4a95-bdcd-7a89d0b0b3a3" providerId="ADAL" clId="{08542678-0C93-49F8-91B4-EEE9337314EC}" dt="2021-11-29T08:30:06.249" v="6840" actId="14100"/>
          <ac:picMkLst>
            <pc:docMk/>
            <pc:sldMk cId="2796331919" sldId="386"/>
            <ac:picMk id="7" creationId="{C47E8691-EF16-4DBA-BFAF-61A1CA8C404A}"/>
          </ac:picMkLst>
        </pc:picChg>
        <pc:picChg chg="add del mod">
          <ac:chgData name="정근채" userId="bf3f9740-ba12-4a95-bdcd-7a89d0b0b3a3" providerId="ADAL" clId="{08542678-0C93-49F8-91B4-EEE9337314EC}" dt="2021-11-29T08:26:51.128" v="6825" actId="478"/>
          <ac:picMkLst>
            <pc:docMk/>
            <pc:sldMk cId="2796331919" sldId="386"/>
            <ac:picMk id="10" creationId="{2FF8C438-19B2-4B35-BFDC-614D392AA66C}"/>
          </ac:picMkLst>
        </pc:picChg>
        <pc:picChg chg="add mod">
          <ac:chgData name="정근채" userId="bf3f9740-ba12-4a95-bdcd-7a89d0b0b3a3" providerId="ADAL" clId="{08542678-0C93-49F8-91B4-EEE9337314EC}" dt="2021-11-29T08:27:02.468" v="6828" actId="1076"/>
          <ac:picMkLst>
            <pc:docMk/>
            <pc:sldMk cId="2796331919" sldId="386"/>
            <ac:picMk id="12" creationId="{F408C603-D5BF-4262-A13D-4DB19E6B3D10}"/>
          </ac:picMkLst>
        </pc:picChg>
      </pc:sldChg>
    </pc:docChg>
  </pc:docChgLst>
  <pc:docChgLst>
    <pc:chgData name="정근채" userId="bf3f9740-ba12-4a95-bdcd-7a89d0b0b3a3" providerId="ADAL" clId="{6E86E68C-64C6-45B7-920F-025BC7C5A144}"/>
    <pc:docChg chg="undo custSel addSld modSld">
      <pc:chgData name="정근채" userId="bf3f9740-ba12-4a95-bdcd-7a89d0b0b3a3" providerId="ADAL" clId="{6E86E68C-64C6-45B7-920F-025BC7C5A144}" dt="2022-04-13T06:06:10.296" v="549" actId="14100"/>
      <pc:docMkLst>
        <pc:docMk/>
      </pc:docMkLst>
      <pc:sldChg chg="modSp mod">
        <pc:chgData name="정근채" userId="bf3f9740-ba12-4a95-bdcd-7a89d0b0b3a3" providerId="ADAL" clId="{6E86E68C-64C6-45B7-920F-025BC7C5A144}" dt="2022-04-12T23:59:14.960" v="86" actId="207"/>
        <pc:sldMkLst>
          <pc:docMk/>
          <pc:sldMk cId="3405670891" sldId="278"/>
        </pc:sldMkLst>
        <pc:spChg chg="mod">
          <ac:chgData name="정근채" userId="bf3f9740-ba12-4a95-bdcd-7a89d0b0b3a3" providerId="ADAL" clId="{6E86E68C-64C6-45B7-920F-025BC7C5A144}" dt="2022-04-12T23:59:14.960" v="86" actId="207"/>
          <ac:spMkLst>
            <pc:docMk/>
            <pc:sldMk cId="3405670891" sldId="278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6E86E68C-64C6-45B7-920F-025BC7C5A144}" dt="2022-04-13T00:00:19.013" v="87" actId="20577"/>
        <pc:sldMkLst>
          <pc:docMk/>
          <pc:sldMk cId="3787172640" sldId="282"/>
        </pc:sldMkLst>
        <pc:spChg chg="mod">
          <ac:chgData name="정근채" userId="bf3f9740-ba12-4a95-bdcd-7a89d0b0b3a3" providerId="ADAL" clId="{6E86E68C-64C6-45B7-920F-025BC7C5A144}" dt="2022-04-13T00:00:19.013" v="87" actId="20577"/>
          <ac:spMkLst>
            <pc:docMk/>
            <pc:sldMk cId="3787172640" sldId="282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6E86E68C-64C6-45B7-920F-025BC7C5A144}" dt="2022-04-13T00:04:46.488" v="89" actId="207"/>
        <pc:sldMkLst>
          <pc:docMk/>
          <pc:sldMk cId="1644988665" sldId="283"/>
        </pc:sldMkLst>
        <pc:spChg chg="mod">
          <ac:chgData name="정근채" userId="bf3f9740-ba12-4a95-bdcd-7a89d0b0b3a3" providerId="ADAL" clId="{6E86E68C-64C6-45B7-920F-025BC7C5A144}" dt="2022-04-13T00:04:46.488" v="89" actId="207"/>
          <ac:spMkLst>
            <pc:docMk/>
            <pc:sldMk cId="1644988665" sldId="283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6E86E68C-64C6-45B7-920F-025BC7C5A144}" dt="2022-04-13T00:23:20.054" v="138" actId="207"/>
        <pc:sldMkLst>
          <pc:docMk/>
          <pc:sldMk cId="3305748692" sldId="293"/>
        </pc:sldMkLst>
        <pc:spChg chg="mod">
          <ac:chgData name="정근채" userId="bf3f9740-ba12-4a95-bdcd-7a89d0b0b3a3" providerId="ADAL" clId="{6E86E68C-64C6-45B7-920F-025BC7C5A144}" dt="2022-04-13T00:23:20.054" v="138" actId="207"/>
          <ac:spMkLst>
            <pc:docMk/>
            <pc:sldMk cId="3305748692" sldId="293"/>
            <ac:spMk id="3" creationId="{04DA367E-3D64-4210-90DC-180FE1F5BFCC}"/>
          </ac:spMkLst>
        </pc:spChg>
      </pc:sldChg>
      <pc:sldChg chg="addSp delSp modSp mod">
        <pc:chgData name="정근채" userId="bf3f9740-ba12-4a95-bdcd-7a89d0b0b3a3" providerId="ADAL" clId="{6E86E68C-64C6-45B7-920F-025BC7C5A144}" dt="2022-04-13T01:19:19.983" v="177" actId="167"/>
        <pc:sldMkLst>
          <pc:docMk/>
          <pc:sldMk cId="319904106" sldId="294"/>
        </pc:sldMkLst>
        <pc:spChg chg="mod">
          <ac:chgData name="정근채" userId="bf3f9740-ba12-4a95-bdcd-7a89d0b0b3a3" providerId="ADAL" clId="{6E86E68C-64C6-45B7-920F-025BC7C5A144}" dt="2022-04-13T01:18:44.414" v="172" actId="1076"/>
          <ac:spMkLst>
            <pc:docMk/>
            <pc:sldMk cId="319904106" sldId="294"/>
            <ac:spMk id="6" creationId="{D48EF76C-6F7C-48E6-8314-7F34F92A468C}"/>
          </ac:spMkLst>
        </pc:spChg>
        <pc:spChg chg="mod">
          <ac:chgData name="정근채" userId="bf3f9740-ba12-4a95-bdcd-7a89d0b0b3a3" providerId="ADAL" clId="{6E86E68C-64C6-45B7-920F-025BC7C5A144}" dt="2022-04-13T01:18:44.414" v="172" actId="1076"/>
          <ac:spMkLst>
            <pc:docMk/>
            <pc:sldMk cId="319904106" sldId="294"/>
            <ac:spMk id="8" creationId="{BFE1FEF0-6EB0-40F5-842C-152F092614E8}"/>
          </ac:spMkLst>
        </pc:spChg>
        <pc:spChg chg="add del mod">
          <ac:chgData name="정근채" userId="bf3f9740-ba12-4a95-bdcd-7a89d0b0b3a3" providerId="ADAL" clId="{6E86E68C-64C6-45B7-920F-025BC7C5A144}" dt="2022-04-13T00:37:21.312" v="153" actId="478"/>
          <ac:spMkLst>
            <pc:docMk/>
            <pc:sldMk cId="319904106" sldId="294"/>
            <ac:spMk id="11" creationId="{6AEEF86F-7C44-4B66-B135-B5F8332B6BB9}"/>
          </ac:spMkLst>
        </pc:spChg>
        <pc:spChg chg="mod">
          <ac:chgData name="정근채" userId="bf3f9740-ba12-4a95-bdcd-7a89d0b0b3a3" providerId="ADAL" clId="{6E86E68C-64C6-45B7-920F-025BC7C5A144}" dt="2022-04-13T01:18:44.414" v="172" actId="1076"/>
          <ac:spMkLst>
            <pc:docMk/>
            <pc:sldMk cId="319904106" sldId="294"/>
            <ac:spMk id="12" creationId="{314AEFB9-336A-480C-9AE9-D0F1CE6A7649}"/>
          </ac:spMkLst>
        </pc:spChg>
        <pc:spChg chg="mod">
          <ac:chgData name="정근채" userId="bf3f9740-ba12-4a95-bdcd-7a89d0b0b3a3" providerId="ADAL" clId="{6E86E68C-64C6-45B7-920F-025BC7C5A144}" dt="2022-04-13T01:18:44.414" v="172" actId="1076"/>
          <ac:spMkLst>
            <pc:docMk/>
            <pc:sldMk cId="319904106" sldId="294"/>
            <ac:spMk id="13" creationId="{C077CA88-DB2D-4BD6-BAE1-A47031906DEA}"/>
          </ac:spMkLst>
        </pc:spChg>
        <pc:picChg chg="mod">
          <ac:chgData name="정근채" userId="bf3f9740-ba12-4a95-bdcd-7a89d0b0b3a3" providerId="ADAL" clId="{6E86E68C-64C6-45B7-920F-025BC7C5A144}" dt="2022-04-13T01:19:14.208" v="176"/>
          <ac:picMkLst>
            <pc:docMk/>
            <pc:sldMk cId="319904106" sldId="294"/>
            <ac:picMk id="7" creationId="{EE55228F-CE7C-47DB-940C-9D2415C804C3}"/>
          </ac:picMkLst>
        </pc:picChg>
        <pc:picChg chg="add del mod">
          <ac:chgData name="정근채" userId="bf3f9740-ba12-4a95-bdcd-7a89d0b0b3a3" providerId="ADAL" clId="{6E86E68C-64C6-45B7-920F-025BC7C5A144}" dt="2022-04-13T00:41:22.956" v="157" actId="478"/>
          <ac:picMkLst>
            <pc:docMk/>
            <pc:sldMk cId="319904106" sldId="294"/>
            <ac:picMk id="10" creationId="{8378572C-BD37-4415-B57A-54A84F6C18C3}"/>
          </ac:picMkLst>
        </pc:picChg>
        <pc:picChg chg="add mod">
          <ac:chgData name="정근채" userId="bf3f9740-ba12-4a95-bdcd-7a89d0b0b3a3" providerId="ADAL" clId="{6E86E68C-64C6-45B7-920F-025BC7C5A144}" dt="2022-04-13T01:18:44.414" v="172" actId="1076"/>
          <ac:picMkLst>
            <pc:docMk/>
            <pc:sldMk cId="319904106" sldId="294"/>
            <ac:picMk id="15" creationId="{5FFDCE75-717D-4C60-A6D2-9BB54B17484C}"/>
          </ac:picMkLst>
        </pc:picChg>
        <pc:picChg chg="add del mod">
          <ac:chgData name="정근채" userId="bf3f9740-ba12-4a95-bdcd-7a89d0b0b3a3" providerId="ADAL" clId="{6E86E68C-64C6-45B7-920F-025BC7C5A144}" dt="2022-04-13T01:18:16.321" v="167" actId="478"/>
          <ac:picMkLst>
            <pc:docMk/>
            <pc:sldMk cId="319904106" sldId="294"/>
            <ac:picMk id="17" creationId="{5E033D98-E507-41C8-8826-A3B02E5A4F15}"/>
          </ac:picMkLst>
        </pc:picChg>
        <pc:picChg chg="add mod ord">
          <ac:chgData name="정근채" userId="bf3f9740-ba12-4a95-bdcd-7a89d0b0b3a3" providerId="ADAL" clId="{6E86E68C-64C6-45B7-920F-025BC7C5A144}" dt="2022-04-13T01:19:19.983" v="177" actId="167"/>
          <ac:picMkLst>
            <pc:docMk/>
            <pc:sldMk cId="319904106" sldId="294"/>
            <ac:picMk id="19" creationId="{0476E2CB-1F62-4BC0-9E46-ECB8752C1215}"/>
          </ac:picMkLst>
        </pc:picChg>
      </pc:sldChg>
      <pc:sldChg chg="addSp delSp modSp mod">
        <pc:chgData name="정근채" userId="bf3f9740-ba12-4a95-bdcd-7a89d0b0b3a3" providerId="ADAL" clId="{6E86E68C-64C6-45B7-920F-025BC7C5A144}" dt="2022-04-13T01:43:15.868" v="302" actId="1076"/>
        <pc:sldMkLst>
          <pc:docMk/>
          <pc:sldMk cId="1870005101" sldId="295"/>
        </pc:sldMkLst>
        <pc:picChg chg="add mod">
          <ac:chgData name="정근채" userId="bf3f9740-ba12-4a95-bdcd-7a89d0b0b3a3" providerId="ADAL" clId="{6E86E68C-64C6-45B7-920F-025BC7C5A144}" dt="2022-04-13T01:43:15.868" v="302" actId="1076"/>
          <ac:picMkLst>
            <pc:docMk/>
            <pc:sldMk cId="1870005101" sldId="295"/>
            <ac:picMk id="7" creationId="{164E8F8F-7A3C-4EF3-AD6B-FFCB00646BF2}"/>
          </ac:picMkLst>
        </pc:picChg>
        <pc:picChg chg="add del mod">
          <ac:chgData name="정근채" userId="bf3f9740-ba12-4a95-bdcd-7a89d0b0b3a3" providerId="ADAL" clId="{6E86E68C-64C6-45B7-920F-025BC7C5A144}" dt="2022-04-13T01:40:21.043" v="297" actId="478"/>
          <ac:picMkLst>
            <pc:docMk/>
            <pc:sldMk cId="1870005101" sldId="295"/>
            <ac:picMk id="1026" creationId="{5881D9F4-F967-4C27-AB97-76818E4EED84}"/>
          </ac:picMkLst>
        </pc:picChg>
      </pc:sldChg>
      <pc:sldChg chg="addSp delSp modSp mod">
        <pc:chgData name="정근채" userId="bf3f9740-ba12-4a95-bdcd-7a89d0b0b3a3" providerId="ADAL" clId="{6E86E68C-64C6-45B7-920F-025BC7C5A144}" dt="2022-04-13T01:50:17.261" v="341" actId="478"/>
        <pc:sldMkLst>
          <pc:docMk/>
          <pc:sldMk cId="1470036533" sldId="297"/>
        </pc:sldMkLst>
        <pc:spChg chg="mod">
          <ac:chgData name="정근채" userId="bf3f9740-ba12-4a95-bdcd-7a89d0b0b3a3" providerId="ADAL" clId="{6E86E68C-64C6-45B7-920F-025BC7C5A144}" dt="2022-04-13T01:45:15.825" v="325" actId="1076"/>
          <ac:spMkLst>
            <pc:docMk/>
            <pc:sldMk cId="1470036533" sldId="297"/>
            <ac:spMk id="11" creationId="{6861165C-CA13-4199-8CC7-6BC93E769B8B}"/>
          </ac:spMkLst>
        </pc:spChg>
        <pc:picChg chg="add del">
          <ac:chgData name="정근채" userId="bf3f9740-ba12-4a95-bdcd-7a89d0b0b3a3" providerId="ADAL" clId="{6E86E68C-64C6-45B7-920F-025BC7C5A144}" dt="2022-04-13T01:50:17.261" v="341" actId="478"/>
          <ac:picMkLst>
            <pc:docMk/>
            <pc:sldMk cId="1470036533" sldId="297"/>
            <ac:picMk id="8" creationId="{C36EBBDD-1276-4B21-8503-EB6215CFFED9}"/>
          </ac:picMkLst>
        </pc:picChg>
        <pc:picChg chg="add del mod">
          <ac:chgData name="정근채" userId="bf3f9740-ba12-4a95-bdcd-7a89d0b0b3a3" providerId="ADAL" clId="{6E86E68C-64C6-45B7-920F-025BC7C5A144}" dt="2022-04-13T01:50:16.769" v="340" actId="22"/>
          <ac:picMkLst>
            <pc:docMk/>
            <pc:sldMk cId="1470036533" sldId="297"/>
            <ac:picMk id="9" creationId="{09F09F8C-C417-4A5C-9162-0AAF8E57EC97}"/>
          </ac:picMkLst>
        </pc:picChg>
      </pc:sldChg>
      <pc:sldChg chg="addSp modSp mod">
        <pc:chgData name="정근채" userId="bf3f9740-ba12-4a95-bdcd-7a89d0b0b3a3" providerId="ADAL" clId="{6E86E68C-64C6-45B7-920F-025BC7C5A144}" dt="2022-04-13T01:37:47.835" v="294" actId="14100"/>
        <pc:sldMkLst>
          <pc:docMk/>
          <pc:sldMk cId="902673462" sldId="302"/>
        </pc:sldMkLst>
        <pc:spChg chg="ord">
          <ac:chgData name="정근채" userId="bf3f9740-ba12-4a95-bdcd-7a89d0b0b3a3" providerId="ADAL" clId="{6E86E68C-64C6-45B7-920F-025BC7C5A144}" dt="2022-04-13T01:36:21.294" v="280" actId="166"/>
          <ac:spMkLst>
            <pc:docMk/>
            <pc:sldMk cId="902673462" sldId="302"/>
            <ac:spMk id="3" creationId="{04DA367E-3D64-4210-90DC-180FE1F5BFCC}"/>
          </ac:spMkLst>
        </pc:spChg>
        <pc:spChg chg="mod">
          <ac:chgData name="정근채" userId="bf3f9740-ba12-4a95-bdcd-7a89d0b0b3a3" providerId="ADAL" clId="{6E86E68C-64C6-45B7-920F-025BC7C5A144}" dt="2022-04-13T01:26:51.233" v="188" actId="1076"/>
          <ac:spMkLst>
            <pc:docMk/>
            <pc:sldMk cId="902673462" sldId="302"/>
            <ac:spMk id="7" creationId="{9A9B2144-85EC-46DD-BE24-051C6DE53E23}"/>
          </ac:spMkLst>
        </pc:spChg>
        <pc:spChg chg="mod">
          <ac:chgData name="정근채" userId="bf3f9740-ba12-4a95-bdcd-7a89d0b0b3a3" providerId="ADAL" clId="{6E86E68C-64C6-45B7-920F-025BC7C5A144}" dt="2022-04-13T01:26:51.233" v="188" actId="1076"/>
          <ac:spMkLst>
            <pc:docMk/>
            <pc:sldMk cId="902673462" sldId="302"/>
            <ac:spMk id="9" creationId="{DF339BC6-96F8-4316-A65F-A74982FC3B18}"/>
          </ac:spMkLst>
        </pc:spChg>
        <pc:spChg chg="mod">
          <ac:chgData name="정근채" userId="bf3f9740-ba12-4a95-bdcd-7a89d0b0b3a3" providerId="ADAL" clId="{6E86E68C-64C6-45B7-920F-025BC7C5A144}" dt="2022-04-13T01:26:51.233" v="188" actId="1076"/>
          <ac:spMkLst>
            <pc:docMk/>
            <pc:sldMk cId="902673462" sldId="302"/>
            <ac:spMk id="10" creationId="{B37A58E5-D08B-4B27-B31C-98057C3814A7}"/>
          </ac:spMkLst>
        </pc:spChg>
        <pc:spChg chg="mod">
          <ac:chgData name="정근채" userId="bf3f9740-ba12-4a95-bdcd-7a89d0b0b3a3" providerId="ADAL" clId="{6E86E68C-64C6-45B7-920F-025BC7C5A144}" dt="2022-04-13T01:26:51.233" v="188" actId="1076"/>
          <ac:spMkLst>
            <pc:docMk/>
            <pc:sldMk cId="902673462" sldId="302"/>
            <ac:spMk id="11" creationId="{0BF909B7-00D5-4610-AC85-CEDC6FCF6929}"/>
          </ac:spMkLst>
        </pc:spChg>
        <pc:picChg chg="mod ord">
          <ac:chgData name="정근채" userId="bf3f9740-ba12-4a95-bdcd-7a89d0b0b3a3" providerId="ADAL" clId="{6E86E68C-64C6-45B7-920F-025BC7C5A144}" dt="2022-04-13T01:37:16.011" v="288" actId="1076"/>
          <ac:picMkLst>
            <pc:docMk/>
            <pc:sldMk cId="902673462" sldId="302"/>
            <ac:picMk id="8" creationId="{14A6CEBF-9DB7-4B1A-B658-AD2305445DB2}"/>
          </ac:picMkLst>
        </pc:picChg>
        <pc:picChg chg="add mod">
          <ac:chgData name="정근채" userId="bf3f9740-ba12-4a95-bdcd-7a89d0b0b3a3" providerId="ADAL" clId="{6E86E68C-64C6-45B7-920F-025BC7C5A144}" dt="2022-04-13T01:26:54.772" v="189" actId="1076"/>
          <ac:picMkLst>
            <pc:docMk/>
            <pc:sldMk cId="902673462" sldId="302"/>
            <ac:picMk id="12" creationId="{6059E9A4-B616-4A93-917A-307E7D8B8571}"/>
          </ac:picMkLst>
        </pc:picChg>
        <pc:picChg chg="add mod ord">
          <ac:chgData name="정근채" userId="bf3f9740-ba12-4a95-bdcd-7a89d0b0b3a3" providerId="ADAL" clId="{6E86E68C-64C6-45B7-920F-025BC7C5A144}" dt="2022-04-13T01:36:32.440" v="281" actId="1076"/>
          <ac:picMkLst>
            <pc:docMk/>
            <pc:sldMk cId="902673462" sldId="302"/>
            <ac:picMk id="14" creationId="{3A8193AC-A8C0-4FED-BBB3-217707F91E7E}"/>
          </ac:picMkLst>
        </pc:picChg>
        <pc:picChg chg="add mod ord">
          <ac:chgData name="정근채" userId="bf3f9740-ba12-4a95-bdcd-7a89d0b0b3a3" providerId="ADAL" clId="{6E86E68C-64C6-45B7-920F-025BC7C5A144}" dt="2022-04-13T01:35:55.806" v="273" actId="1076"/>
          <ac:picMkLst>
            <pc:docMk/>
            <pc:sldMk cId="902673462" sldId="302"/>
            <ac:picMk id="16" creationId="{A0048EE3-5F90-45BA-80A8-9C407D775A84}"/>
          </ac:picMkLst>
        </pc:picChg>
        <pc:picChg chg="add mod">
          <ac:chgData name="정근채" userId="bf3f9740-ba12-4a95-bdcd-7a89d0b0b3a3" providerId="ADAL" clId="{6E86E68C-64C6-45B7-920F-025BC7C5A144}" dt="2022-04-13T01:37:11.894" v="286" actId="571"/>
          <ac:picMkLst>
            <pc:docMk/>
            <pc:sldMk cId="902673462" sldId="302"/>
            <ac:picMk id="23" creationId="{9DD525DC-EEB5-4F7A-B43A-553F5E26AEF6}"/>
          </ac:picMkLst>
        </pc:picChg>
        <pc:cxnChg chg="add mod ord">
          <ac:chgData name="정근채" userId="bf3f9740-ba12-4a95-bdcd-7a89d0b0b3a3" providerId="ADAL" clId="{6E86E68C-64C6-45B7-920F-025BC7C5A144}" dt="2022-04-13T01:37:34.070" v="291" actId="14100"/>
          <ac:cxnSpMkLst>
            <pc:docMk/>
            <pc:sldMk cId="902673462" sldId="302"/>
            <ac:cxnSpMk id="18" creationId="{EF8C58BE-DEC9-44CD-B9E9-F97B57E5E669}"/>
          </ac:cxnSpMkLst>
        </pc:cxnChg>
        <pc:cxnChg chg="add mod">
          <ac:chgData name="정근채" userId="bf3f9740-ba12-4a95-bdcd-7a89d0b0b3a3" providerId="ADAL" clId="{6E86E68C-64C6-45B7-920F-025BC7C5A144}" dt="2022-04-13T01:37:11.894" v="286" actId="571"/>
          <ac:cxnSpMkLst>
            <pc:docMk/>
            <pc:sldMk cId="902673462" sldId="302"/>
            <ac:cxnSpMk id="22" creationId="{71B2135A-9214-4615-95F5-F5287FE847B4}"/>
          </ac:cxnSpMkLst>
        </pc:cxnChg>
        <pc:cxnChg chg="add mod">
          <ac:chgData name="정근채" userId="bf3f9740-ba12-4a95-bdcd-7a89d0b0b3a3" providerId="ADAL" clId="{6E86E68C-64C6-45B7-920F-025BC7C5A144}" dt="2022-04-13T01:37:47.835" v="294" actId="14100"/>
          <ac:cxnSpMkLst>
            <pc:docMk/>
            <pc:sldMk cId="902673462" sldId="302"/>
            <ac:cxnSpMk id="25" creationId="{9C035465-A11A-4E08-863E-439FFBE71746}"/>
          </ac:cxnSpMkLst>
        </pc:cxnChg>
      </pc:sldChg>
      <pc:sldChg chg="addSp delSp modSp new mod">
        <pc:chgData name="정근채" userId="bf3f9740-ba12-4a95-bdcd-7a89d0b0b3a3" providerId="ADAL" clId="{6E86E68C-64C6-45B7-920F-025BC7C5A144}" dt="2022-04-13T06:05:12.816" v="534" actId="478"/>
        <pc:sldMkLst>
          <pc:docMk/>
          <pc:sldMk cId="4140444910" sldId="307"/>
        </pc:sldMkLst>
        <pc:spChg chg="del">
          <ac:chgData name="정근채" userId="bf3f9740-ba12-4a95-bdcd-7a89d0b0b3a3" providerId="ADAL" clId="{6E86E68C-64C6-45B7-920F-025BC7C5A144}" dt="2022-04-13T05:56:50.263" v="343" actId="478"/>
          <ac:spMkLst>
            <pc:docMk/>
            <pc:sldMk cId="4140444910" sldId="307"/>
            <ac:spMk id="3" creationId="{24FBD891-237F-4B33-A0D1-D3412337F866}"/>
          </ac:spMkLst>
        </pc:spChg>
        <pc:spChg chg="del">
          <ac:chgData name="정근채" userId="bf3f9740-ba12-4a95-bdcd-7a89d0b0b3a3" providerId="ADAL" clId="{6E86E68C-64C6-45B7-920F-025BC7C5A144}" dt="2022-04-13T05:56:50.263" v="343" actId="478"/>
          <ac:spMkLst>
            <pc:docMk/>
            <pc:sldMk cId="4140444910" sldId="307"/>
            <ac:spMk id="4" creationId="{DC317486-70A0-425A-93DA-1A33B3FAA1EB}"/>
          </ac:spMkLst>
        </pc:spChg>
        <pc:spChg chg="add mod">
          <ac:chgData name="정근채" userId="bf3f9740-ba12-4a95-bdcd-7a89d0b0b3a3" providerId="ADAL" clId="{6E86E68C-64C6-45B7-920F-025BC7C5A144}" dt="2022-04-13T05:56:50.789" v="344"/>
          <ac:spMkLst>
            <pc:docMk/>
            <pc:sldMk cId="4140444910" sldId="307"/>
            <ac:spMk id="5" creationId="{A097702F-0340-42F9-B699-3C0B7DD31300}"/>
          </ac:spMkLst>
        </pc:spChg>
        <pc:spChg chg="add mod">
          <ac:chgData name="정근채" userId="bf3f9740-ba12-4a95-bdcd-7a89d0b0b3a3" providerId="ADAL" clId="{6E86E68C-64C6-45B7-920F-025BC7C5A144}" dt="2022-04-13T05:56:50.789" v="344"/>
          <ac:spMkLst>
            <pc:docMk/>
            <pc:sldMk cId="4140444910" sldId="307"/>
            <ac:spMk id="6" creationId="{3630DCDF-2B7F-4ECF-A2E0-2B1B7B2CB18B}"/>
          </ac:spMkLst>
        </pc:spChg>
        <pc:spChg chg="add mod">
          <ac:chgData name="정근채" userId="bf3f9740-ba12-4a95-bdcd-7a89d0b0b3a3" providerId="ADAL" clId="{6E86E68C-64C6-45B7-920F-025BC7C5A144}" dt="2022-04-13T05:58:55.354" v="397" actId="6549"/>
          <ac:spMkLst>
            <pc:docMk/>
            <pc:sldMk cId="4140444910" sldId="307"/>
            <ac:spMk id="8" creationId="{8789287B-5ECF-4FBF-B33B-C13213F01ECE}"/>
          </ac:spMkLst>
        </pc:spChg>
        <pc:spChg chg="add mod">
          <ac:chgData name="정근채" userId="bf3f9740-ba12-4a95-bdcd-7a89d0b0b3a3" providerId="ADAL" clId="{6E86E68C-64C6-45B7-920F-025BC7C5A144}" dt="2022-04-13T06:01:35.298" v="440" actId="1076"/>
          <ac:spMkLst>
            <pc:docMk/>
            <pc:sldMk cId="4140444910" sldId="307"/>
            <ac:spMk id="9" creationId="{6F9E8080-8BDA-4229-A887-FC2B06544D11}"/>
          </ac:spMkLst>
        </pc:spChg>
        <pc:spChg chg="add mod">
          <ac:chgData name="정근채" userId="bf3f9740-ba12-4a95-bdcd-7a89d0b0b3a3" providerId="ADAL" clId="{6E86E68C-64C6-45B7-920F-025BC7C5A144}" dt="2022-04-13T06:01:39.056" v="441" actId="1076"/>
          <ac:spMkLst>
            <pc:docMk/>
            <pc:sldMk cId="4140444910" sldId="307"/>
            <ac:spMk id="10" creationId="{74812A23-805B-4753-BFC1-E382B9B74CCE}"/>
          </ac:spMkLst>
        </pc:spChg>
        <pc:spChg chg="add mod">
          <ac:chgData name="정근채" userId="bf3f9740-ba12-4a95-bdcd-7a89d0b0b3a3" providerId="ADAL" clId="{6E86E68C-64C6-45B7-920F-025BC7C5A144}" dt="2022-04-13T06:01:41.397" v="442" actId="1076"/>
          <ac:spMkLst>
            <pc:docMk/>
            <pc:sldMk cId="4140444910" sldId="307"/>
            <ac:spMk id="11" creationId="{D4470B55-0B7D-4E68-A093-2231FF92D06F}"/>
          </ac:spMkLst>
        </pc:spChg>
        <pc:spChg chg="add mod">
          <ac:chgData name="정근채" userId="bf3f9740-ba12-4a95-bdcd-7a89d0b0b3a3" providerId="ADAL" clId="{6E86E68C-64C6-45B7-920F-025BC7C5A144}" dt="2022-04-13T06:02:33.495" v="467" actId="58"/>
          <ac:spMkLst>
            <pc:docMk/>
            <pc:sldMk cId="4140444910" sldId="307"/>
            <ac:spMk id="12" creationId="{DBCDC1B4-B68F-4A6A-AD57-3C4A1063B880}"/>
          </ac:spMkLst>
        </pc:spChg>
        <pc:spChg chg="add mod">
          <ac:chgData name="정근채" userId="bf3f9740-ba12-4a95-bdcd-7a89d0b0b3a3" providerId="ADAL" clId="{6E86E68C-64C6-45B7-920F-025BC7C5A144}" dt="2022-04-13T06:03:36.248" v="532" actId="122"/>
          <ac:spMkLst>
            <pc:docMk/>
            <pc:sldMk cId="4140444910" sldId="307"/>
            <ac:spMk id="13" creationId="{DF6FA24D-2839-4DB5-9C8B-15E739982266}"/>
          </ac:spMkLst>
        </pc:spChg>
        <pc:picChg chg="add mod">
          <ac:chgData name="정근채" userId="bf3f9740-ba12-4a95-bdcd-7a89d0b0b3a3" providerId="ADAL" clId="{6E86E68C-64C6-45B7-920F-025BC7C5A144}" dt="2022-04-13T05:57:13.310" v="346" actId="1076"/>
          <ac:picMkLst>
            <pc:docMk/>
            <pc:sldMk cId="4140444910" sldId="307"/>
            <ac:picMk id="7" creationId="{29982D3C-8718-4294-ABE9-F2E09ACBA6DF}"/>
          </ac:picMkLst>
        </pc:picChg>
        <pc:picChg chg="add del">
          <ac:chgData name="정근채" userId="bf3f9740-ba12-4a95-bdcd-7a89d0b0b3a3" providerId="ADAL" clId="{6E86E68C-64C6-45B7-920F-025BC7C5A144}" dt="2022-04-13T06:05:12.816" v="534" actId="478"/>
          <ac:picMkLst>
            <pc:docMk/>
            <pc:sldMk cId="4140444910" sldId="307"/>
            <ac:picMk id="15" creationId="{E0B4B96B-513B-488E-9375-27879D22D1FB}"/>
          </ac:picMkLst>
        </pc:picChg>
      </pc:sldChg>
      <pc:sldChg chg="addSp delSp modSp add mod">
        <pc:chgData name="정근채" userId="bf3f9740-ba12-4a95-bdcd-7a89d0b0b3a3" providerId="ADAL" clId="{6E86E68C-64C6-45B7-920F-025BC7C5A144}" dt="2022-04-13T05:57:25.699" v="350" actId="1076"/>
        <pc:sldMkLst>
          <pc:docMk/>
          <pc:sldMk cId="211234994" sldId="308"/>
        </pc:sldMkLst>
        <pc:picChg chg="del">
          <ac:chgData name="정근채" userId="bf3f9740-ba12-4a95-bdcd-7a89d0b0b3a3" providerId="ADAL" clId="{6E86E68C-64C6-45B7-920F-025BC7C5A144}" dt="2022-04-13T05:57:18.370" v="348" actId="478"/>
          <ac:picMkLst>
            <pc:docMk/>
            <pc:sldMk cId="211234994" sldId="308"/>
            <ac:picMk id="7" creationId="{29982D3C-8718-4294-ABE9-F2E09ACBA6DF}"/>
          </ac:picMkLst>
        </pc:picChg>
        <pc:picChg chg="add mod">
          <ac:chgData name="정근채" userId="bf3f9740-ba12-4a95-bdcd-7a89d0b0b3a3" providerId="ADAL" clId="{6E86E68C-64C6-45B7-920F-025BC7C5A144}" dt="2022-04-13T05:57:25.699" v="350" actId="1076"/>
          <ac:picMkLst>
            <pc:docMk/>
            <pc:sldMk cId="211234994" sldId="308"/>
            <ac:picMk id="8" creationId="{18DF580D-764D-4860-9C3D-A8FDA9C22D1E}"/>
          </ac:picMkLst>
        </pc:picChg>
      </pc:sldChg>
      <pc:sldChg chg="addSp delSp modSp add mod">
        <pc:chgData name="정근채" userId="bf3f9740-ba12-4a95-bdcd-7a89d0b0b3a3" providerId="ADAL" clId="{6E86E68C-64C6-45B7-920F-025BC7C5A144}" dt="2022-04-13T06:06:10.296" v="549" actId="14100"/>
        <pc:sldMkLst>
          <pc:docMk/>
          <pc:sldMk cId="130379129" sldId="309"/>
        </pc:sldMkLst>
        <pc:spChg chg="add mod">
          <ac:chgData name="정근채" userId="bf3f9740-ba12-4a95-bdcd-7a89d0b0b3a3" providerId="ADAL" clId="{6E86E68C-64C6-45B7-920F-025BC7C5A144}" dt="2022-04-13T06:06:10.296" v="549" actId="14100"/>
          <ac:spMkLst>
            <pc:docMk/>
            <pc:sldMk cId="130379129" sldId="309"/>
            <ac:spMk id="7" creationId="{3E793A54-9741-4511-B766-108C658E7BDE}"/>
          </ac:spMkLst>
        </pc:spChg>
        <pc:spChg chg="add mod">
          <ac:chgData name="정근채" userId="bf3f9740-ba12-4a95-bdcd-7a89d0b0b3a3" providerId="ADAL" clId="{6E86E68C-64C6-45B7-920F-025BC7C5A144}" dt="2022-04-13T06:05:46.769" v="543" actId="571"/>
          <ac:spMkLst>
            <pc:docMk/>
            <pc:sldMk cId="130379129" sldId="309"/>
            <ac:spMk id="10" creationId="{FFB61D3C-F4FA-4614-96F1-F38875D75A8B}"/>
          </ac:spMkLst>
        </pc:spChg>
        <pc:spChg chg="add mod">
          <ac:chgData name="정근채" userId="bf3f9740-ba12-4a95-bdcd-7a89d0b0b3a3" providerId="ADAL" clId="{6E86E68C-64C6-45B7-920F-025BC7C5A144}" dt="2022-04-13T06:06:01.856" v="546" actId="14100"/>
          <ac:spMkLst>
            <pc:docMk/>
            <pc:sldMk cId="130379129" sldId="309"/>
            <ac:spMk id="11" creationId="{2EDB42D2-37DC-4B59-A253-82CD9B0151C3}"/>
          </ac:spMkLst>
        </pc:spChg>
        <pc:picChg chg="add mod">
          <ac:chgData name="정근채" userId="bf3f9740-ba12-4a95-bdcd-7a89d0b0b3a3" providerId="ADAL" clId="{6E86E68C-64C6-45B7-920F-025BC7C5A144}" dt="2022-04-13T06:05:34.399" v="540" actId="1076"/>
          <ac:picMkLst>
            <pc:docMk/>
            <pc:sldMk cId="130379129" sldId="309"/>
            <ac:picMk id="4" creationId="{1B6CF640-1301-4F15-A62F-7D47F03BE239}"/>
          </ac:picMkLst>
        </pc:picChg>
        <pc:picChg chg="del">
          <ac:chgData name="정근채" userId="bf3f9740-ba12-4a95-bdcd-7a89d0b0b3a3" providerId="ADAL" clId="{6E86E68C-64C6-45B7-920F-025BC7C5A144}" dt="2022-04-13T06:05:21.686" v="536" actId="478"/>
          <ac:picMkLst>
            <pc:docMk/>
            <pc:sldMk cId="130379129" sldId="309"/>
            <ac:picMk id="8" creationId="{18DF580D-764D-4860-9C3D-A8FDA9C22D1E}"/>
          </ac:picMkLst>
        </pc:picChg>
        <pc:picChg chg="add mod">
          <ac:chgData name="정근채" userId="bf3f9740-ba12-4a95-bdcd-7a89d0b0b3a3" providerId="ADAL" clId="{6E86E68C-64C6-45B7-920F-025BC7C5A144}" dt="2022-04-13T06:05:46.769" v="543" actId="571"/>
          <ac:picMkLst>
            <pc:docMk/>
            <pc:sldMk cId="130379129" sldId="309"/>
            <ac:picMk id="9" creationId="{CD284FD9-9799-4787-8BED-9B3BEE260072}"/>
          </ac:picMkLst>
        </pc:picChg>
      </pc:sldChg>
    </pc:docChg>
  </pc:docChgLst>
  <pc:docChgLst>
    <pc:chgData name="kcjeong@cbnu.ac.kr" userId="bf3f9740-ba12-4a95-bdcd-7a89d0b0b3a3" providerId="ADAL" clId="{8ADE3ACE-76DF-44A9-8B67-85E682DAF2B5}"/>
    <pc:docChg chg="undo custSel addSld modSld">
      <pc:chgData name="kcjeong@cbnu.ac.kr" userId="bf3f9740-ba12-4a95-bdcd-7a89d0b0b3a3" providerId="ADAL" clId="{8ADE3ACE-76DF-44A9-8B67-85E682DAF2B5}" dt="2020-11-30T08:44:50.924" v="571" actId="1038"/>
      <pc:docMkLst>
        <pc:docMk/>
      </pc:docMkLst>
      <pc:sldChg chg="modSp mod">
        <pc:chgData name="kcjeong@cbnu.ac.kr" userId="bf3f9740-ba12-4a95-bdcd-7a89d0b0b3a3" providerId="ADAL" clId="{8ADE3ACE-76DF-44A9-8B67-85E682DAF2B5}" dt="2020-11-30T08:31:28.190" v="52" actId="108"/>
        <pc:sldMkLst>
          <pc:docMk/>
          <pc:sldMk cId="2622151317" sldId="257"/>
        </pc:sldMkLst>
        <pc:spChg chg="mod">
          <ac:chgData name="kcjeong@cbnu.ac.kr" userId="bf3f9740-ba12-4a95-bdcd-7a89d0b0b3a3" providerId="ADAL" clId="{8ADE3ACE-76DF-44A9-8B67-85E682DAF2B5}" dt="2020-11-30T08:31:28.190" v="52" actId="108"/>
          <ac:spMkLst>
            <pc:docMk/>
            <pc:sldMk cId="2622151317" sldId="257"/>
            <ac:spMk id="2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7.214" v="51" actId="108"/>
        <pc:sldMkLst>
          <pc:docMk/>
          <pc:sldMk cId="2960409013" sldId="258"/>
        </pc:sldMkLst>
        <pc:spChg chg="mod">
          <ac:chgData name="kcjeong@cbnu.ac.kr" userId="bf3f9740-ba12-4a95-bdcd-7a89d0b0b3a3" providerId="ADAL" clId="{8ADE3ACE-76DF-44A9-8B67-85E682DAF2B5}" dt="2020-11-30T08:31:27.214" v="51" actId="108"/>
          <ac:spMkLst>
            <pc:docMk/>
            <pc:sldMk cId="2960409013" sldId="258"/>
            <ac:spMk id="2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6.285" v="50" actId="108"/>
        <pc:sldMkLst>
          <pc:docMk/>
          <pc:sldMk cId="4132409465" sldId="259"/>
        </pc:sldMkLst>
        <pc:spChg chg="mod">
          <ac:chgData name="kcjeong@cbnu.ac.kr" userId="bf3f9740-ba12-4a95-bdcd-7a89d0b0b3a3" providerId="ADAL" clId="{8ADE3ACE-76DF-44A9-8B67-85E682DAF2B5}" dt="2020-11-30T08:31:26.285" v="50" actId="108"/>
          <ac:spMkLst>
            <pc:docMk/>
            <pc:sldMk cId="4132409465" sldId="259"/>
            <ac:spMk id="2" creationId="{00000000-0000-0000-0000-000000000000}"/>
          </ac:spMkLst>
        </pc:spChg>
        <pc:spChg chg="mod">
          <ac:chgData name="kcjeong@cbnu.ac.kr" userId="bf3f9740-ba12-4a95-bdcd-7a89d0b0b3a3" providerId="ADAL" clId="{8ADE3ACE-76DF-44A9-8B67-85E682DAF2B5}" dt="2020-11-30T08:25:40.434" v="46"/>
          <ac:spMkLst>
            <pc:docMk/>
            <pc:sldMk cId="4132409465" sldId="259"/>
            <ac:spMk id="10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3.103" v="47" actId="108"/>
        <pc:sldMkLst>
          <pc:docMk/>
          <pc:sldMk cId="2272375588" sldId="260"/>
        </pc:sldMkLst>
        <pc:spChg chg="mod">
          <ac:chgData name="kcjeong@cbnu.ac.kr" userId="bf3f9740-ba12-4a95-bdcd-7a89d0b0b3a3" providerId="ADAL" clId="{8ADE3ACE-76DF-44A9-8B67-85E682DAF2B5}" dt="2020-11-30T08:31:23.103" v="47" actId="108"/>
          <ac:spMkLst>
            <pc:docMk/>
            <pc:sldMk cId="2272375588" sldId="260"/>
            <ac:spMk id="2" creationId="{00000000-0000-0000-0000-000000000000}"/>
          </ac:spMkLst>
        </pc:spChg>
      </pc:sldChg>
      <pc:sldChg chg="addSp modSp mod">
        <pc:chgData name="kcjeong@cbnu.ac.kr" userId="bf3f9740-ba12-4a95-bdcd-7a89d0b0b3a3" providerId="ADAL" clId="{8ADE3ACE-76DF-44A9-8B67-85E682DAF2B5}" dt="2020-11-30T08:35:57.351" v="97"/>
        <pc:sldMkLst>
          <pc:docMk/>
          <pc:sldMk cId="1325286627" sldId="263"/>
        </pc:sldMkLst>
        <pc:spChg chg="add mod">
          <ac:chgData name="kcjeong@cbnu.ac.kr" userId="bf3f9740-ba12-4a95-bdcd-7a89d0b0b3a3" providerId="ADAL" clId="{8ADE3ACE-76DF-44A9-8B67-85E682DAF2B5}" dt="2020-11-30T08:35:36.854" v="74" actId="1038"/>
          <ac:spMkLst>
            <pc:docMk/>
            <pc:sldMk cId="1325286627" sldId="263"/>
            <ac:spMk id="12" creationId="{BB0E3884-A2E5-4845-B078-91115DCFA5EC}"/>
          </ac:spMkLst>
        </pc:spChg>
        <pc:spChg chg="add mod">
          <ac:chgData name="kcjeong@cbnu.ac.kr" userId="bf3f9740-ba12-4a95-bdcd-7a89d0b0b3a3" providerId="ADAL" clId="{8ADE3ACE-76DF-44A9-8B67-85E682DAF2B5}" dt="2020-11-30T08:35:49.018" v="84"/>
          <ac:spMkLst>
            <pc:docMk/>
            <pc:sldMk cId="1325286627" sldId="263"/>
            <ac:spMk id="13" creationId="{D6E206CD-EA2A-4217-8F69-EEB57C4F9CA8}"/>
          </ac:spMkLst>
        </pc:spChg>
        <pc:spChg chg="add mod">
          <ac:chgData name="kcjeong@cbnu.ac.kr" userId="bf3f9740-ba12-4a95-bdcd-7a89d0b0b3a3" providerId="ADAL" clId="{8ADE3ACE-76DF-44A9-8B67-85E682DAF2B5}" dt="2020-11-30T08:35:57.351" v="97"/>
          <ac:spMkLst>
            <pc:docMk/>
            <pc:sldMk cId="1325286627" sldId="263"/>
            <ac:spMk id="14" creationId="{579EBA3C-0F4C-4801-B63F-6E4F305CDBCC}"/>
          </ac:spMkLst>
        </pc:spChg>
      </pc:sldChg>
      <pc:sldChg chg="modSp mod">
        <pc:chgData name="kcjeong@cbnu.ac.kr" userId="bf3f9740-ba12-4a95-bdcd-7a89d0b0b3a3" providerId="ADAL" clId="{8ADE3ACE-76DF-44A9-8B67-85E682DAF2B5}" dt="2020-11-30T08:42:59.832" v="527" actId="207"/>
        <pc:sldMkLst>
          <pc:docMk/>
          <pc:sldMk cId="3656487578" sldId="266"/>
        </pc:sldMkLst>
        <pc:spChg chg="mod">
          <ac:chgData name="kcjeong@cbnu.ac.kr" userId="bf3f9740-ba12-4a95-bdcd-7a89d0b0b3a3" providerId="ADAL" clId="{8ADE3ACE-76DF-44A9-8B67-85E682DAF2B5}" dt="2020-11-30T08:42:59.832" v="527" actId="207"/>
          <ac:spMkLst>
            <pc:docMk/>
            <pc:sldMk cId="3656487578" sldId="266"/>
            <ac:spMk id="5" creationId="{00000000-0000-0000-0000-000000000000}"/>
          </ac:spMkLst>
        </pc:spChg>
        <pc:spChg chg="mod">
          <ac:chgData name="kcjeong@cbnu.ac.kr" userId="bf3f9740-ba12-4a95-bdcd-7a89d0b0b3a3" providerId="ADAL" clId="{8ADE3ACE-76DF-44A9-8B67-85E682DAF2B5}" dt="2020-11-30T08:41:29.701" v="460" actId="1035"/>
          <ac:spMkLst>
            <pc:docMk/>
            <pc:sldMk cId="3656487578" sldId="266"/>
            <ac:spMk id="6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43:24.625" v="540"/>
        <pc:sldMkLst>
          <pc:docMk/>
          <pc:sldMk cId="1594200198" sldId="267"/>
        </pc:sldMkLst>
        <pc:spChg chg="mod">
          <ac:chgData name="kcjeong@cbnu.ac.kr" userId="bf3f9740-ba12-4a95-bdcd-7a89d0b0b3a3" providerId="ADAL" clId="{8ADE3ACE-76DF-44A9-8B67-85E682DAF2B5}" dt="2020-11-30T08:43:24.625" v="540"/>
          <ac:spMkLst>
            <pc:docMk/>
            <pc:sldMk cId="1594200198" sldId="267"/>
            <ac:spMk id="5" creationId="{00000000-0000-0000-0000-000000000000}"/>
          </ac:spMkLst>
        </pc:spChg>
      </pc:sldChg>
      <pc:sldChg chg="addSp modSp mod">
        <pc:chgData name="kcjeong@cbnu.ac.kr" userId="bf3f9740-ba12-4a95-bdcd-7a89d0b0b3a3" providerId="ADAL" clId="{8ADE3ACE-76DF-44A9-8B67-85E682DAF2B5}" dt="2020-11-30T08:44:50.924" v="571" actId="1038"/>
        <pc:sldMkLst>
          <pc:docMk/>
          <pc:sldMk cId="2345880344" sldId="268"/>
        </pc:sldMkLst>
        <pc:spChg chg="add mod">
          <ac:chgData name="kcjeong@cbnu.ac.kr" userId="bf3f9740-ba12-4a95-bdcd-7a89d0b0b3a3" providerId="ADAL" clId="{8ADE3ACE-76DF-44A9-8B67-85E682DAF2B5}" dt="2020-11-30T08:44:50.924" v="571" actId="1038"/>
          <ac:spMkLst>
            <pc:docMk/>
            <pc:sldMk cId="2345880344" sldId="268"/>
            <ac:spMk id="6" creationId="{9B6EDE6F-B501-4AD0-970E-ED96A6997CCF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5.374" v="49" actId="108"/>
        <pc:sldMkLst>
          <pc:docMk/>
          <pc:sldMk cId="363803911" sldId="271"/>
        </pc:sldMkLst>
        <pc:spChg chg="mod">
          <ac:chgData name="kcjeong@cbnu.ac.kr" userId="bf3f9740-ba12-4a95-bdcd-7a89d0b0b3a3" providerId="ADAL" clId="{8ADE3ACE-76DF-44A9-8B67-85E682DAF2B5}" dt="2020-11-30T08:31:25.374" v="49" actId="108"/>
          <ac:spMkLst>
            <pc:docMk/>
            <pc:sldMk cId="363803911" sldId="271"/>
            <ac:spMk id="2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4.439" v="48" actId="108"/>
        <pc:sldMkLst>
          <pc:docMk/>
          <pc:sldMk cId="2781814786" sldId="272"/>
        </pc:sldMkLst>
        <pc:spChg chg="mod">
          <ac:chgData name="kcjeong@cbnu.ac.kr" userId="bf3f9740-ba12-4a95-bdcd-7a89d0b0b3a3" providerId="ADAL" clId="{8ADE3ACE-76DF-44A9-8B67-85E682DAF2B5}" dt="2020-11-30T08:31:24.439" v="48" actId="108"/>
          <ac:spMkLst>
            <pc:docMk/>
            <pc:sldMk cId="2781814786" sldId="272"/>
            <ac:spMk id="2" creationId="{00000000-0000-0000-0000-000000000000}"/>
          </ac:spMkLst>
        </pc:spChg>
      </pc:sldChg>
      <pc:sldChg chg="addSp delSp modSp new mod">
        <pc:chgData name="kcjeong@cbnu.ac.kr" userId="bf3f9740-ba12-4a95-bdcd-7a89d0b0b3a3" providerId="ADAL" clId="{8ADE3ACE-76DF-44A9-8B67-85E682DAF2B5}" dt="2020-11-30T08:19:44.320" v="41" actId="207"/>
        <pc:sldMkLst>
          <pc:docMk/>
          <pc:sldMk cId="2400768863" sldId="276"/>
        </pc:sldMkLst>
        <pc:spChg chg="del">
          <ac:chgData name="kcjeong@cbnu.ac.kr" userId="bf3f9740-ba12-4a95-bdcd-7a89d0b0b3a3" providerId="ADAL" clId="{8ADE3ACE-76DF-44A9-8B67-85E682DAF2B5}" dt="2020-11-30T08:13:13.140" v="1" actId="478"/>
          <ac:spMkLst>
            <pc:docMk/>
            <pc:sldMk cId="2400768863" sldId="276"/>
            <ac:spMk id="2" creationId="{587550DD-D741-4CE0-A4C1-50E02DB1E1EA}"/>
          </ac:spMkLst>
        </pc:spChg>
        <pc:spChg chg="del">
          <ac:chgData name="kcjeong@cbnu.ac.kr" userId="bf3f9740-ba12-4a95-bdcd-7a89d0b0b3a3" providerId="ADAL" clId="{8ADE3ACE-76DF-44A9-8B67-85E682DAF2B5}" dt="2020-11-30T08:13:13.140" v="1" actId="478"/>
          <ac:spMkLst>
            <pc:docMk/>
            <pc:sldMk cId="2400768863" sldId="276"/>
            <ac:spMk id="3" creationId="{C5D25E5A-B73D-4FA1-B0DE-305476E7BFB9}"/>
          </ac:spMkLst>
        </pc:spChg>
        <pc:spChg chg="del">
          <ac:chgData name="kcjeong@cbnu.ac.kr" userId="bf3f9740-ba12-4a95-bdcd-7a89d0b0b3a3" providerId="ADAL" clId="{8ADE3ACE-76DF-44A9-8B67-85E682DAF2B5}" dt="2020-11-30T08:13:13.140" v="1" actId="478"/>
          <ac:spMkLst>
            <pc:docMk/>
            <pc:sldMk cId="2400768863" sldId="276"/>
            <ac:spMk id="4" creationId="{52392795-D2C2-40BF-8412-058C4BEF560D}"/>
          </ac:spMkLst>
        </pc:spChg>
        <pc:spChg chg="add del">
          <ac:chgData name="kcjeong@cbnu.ac.kr" userId="bf3f9740-ba12-4a95-bdcd-7a89d0b0b3a3" providerId="ADAL" clId="{8ADE3ACE-76DF-44A9-8B67-85E682DAF2B5}" dt="2020-11-30T08:13:18.614" v="3" actId="478"/>
          <ac:spMkLst>
            <pc:docMk/>
            <pc:sldMk cId="2400768863" sldId="276"/>
            <ac:spMk id="6" creationId="{8E90D941-FB6F-4FB2-A4C4-A07BF50F607A}"/>
          </ac:spMkLst>
        </pc:spChg>
        <pc:spChg chg="add del">
          <ac:chgData name="kcjeong@cbnu.ac.kr" userId="bf3f9740-ba12-4a95-bdcd-7a89d0b0b3a3" providerId="ADAL" clId="{8ADE3ACE-76DF-44A9-8B67-85E682DAF2B5}" dt="2020-11-30T08:13:39.540" v="5"/>
          <ac:spMkLst>
            <pc:docMk/>
            <pc:sldMk cId="2400768863" sldId="276"/>
            <ac:spMk id="7" creationId="{24127928-2478-446F-A97F-77301A72AB6E}"/>
          </ac:spMkLst>
        </pc:spChg>
        <pc:spChg chg="add del mod">
          <ac:chgData name="kcjeong@cbnu.ac.kr" userId="bf3f9740-ba12-4a95-bdcd-7a89d0b0b3a3" providerId="ADAL" clId="{8ADE3ACE-76DF-44A9-8B67-85E682DAF2B5}" dt="2020-11-30T08:14:29.866" v="11" actId="478"/>
          <ac:spMkLst>
            <pc:docMk/>
            <pc:sldMk cId="2400768863" sldId="276"/>
            <ac:spMk id="9" creationId="{3D1503F4-A9B8-48C2-B215-2519CBBF8432}"/>
          </ac:spMkLst>
        </pc:spChg>
        <pc:spChg chg="add mod">
          <ac:chgData name="kcjeong@cbnu.ac.kr" userId="bf3f9740-ba12-4a95-bdcd-7a89d0b0b3a3" providerId="ADAL" clId="{8ADE3ACE-76DF-44A9-8B67-85E682DAF2B5}" dt="2020-11-30T08:19:44.320" v="41" actId="207"/>
          <ac:spMkLst>
            <pc:docMk/>
            <pc:sldMk cId="2400768863" sldId="276"/>
            <ac:spMk id="11" creationId="{B9E13935-ABD8-401F-91D9-8C9C0BFE57AA}"/>
          </ac:spMkLst>
        </pc:spChg>
      </pc:sldChg>
    </pc:docChg>
  </pc:docChgLst>
  <pc:docChgLst>
    <pc:chgData name="정근채" userId="bf3f9740-ba12-4a95-bdcd-7a89d0b0b3a3" providerId="ADAL" clId="{33259A6A-629A-4B01-B477-27431E8176E2}"/>
    <pc:docChg chg="undo redo custSel addSld delSld modSld">
      <pc:chgData name="정근채" userId="bf3f9740-ba12-4a95-bdcd-7a89d0b0b3a3" providerId="ADAL" clId="{33259A6A-629A-4B01-B477-27431E8176E2}" dt="2021-12-13T06:17:21.397" v="1880" actId="1076"/>
      <pc:docMkLst>
        <pc:docMk/>
      </pc:docMkLst>
      <pc:sldChg chg="modSp mod">
        <pc:chgData name="정근채" userId="bf3f9740-ba12-4a95-bdcd-7a89d0b0b3a3" providerId="ADAL" clId="{33259A6A-629A-4B01-B477-27431E8176E2}" dt="2021-12-08T06:20:30.522" v="5"/>
        <pc:sldMkLst>
          <pc:docMk/>
          <pc:sldMk cId="1210531712" sldId="256"/>
        </pc:sldMkLst>
        <pc:spChg chg="mod">
          <ac:chgData name="정근채" userId="bf3f9740-ba12-4a95-bdcd-7a89d0b0b3a3" providerId="ADAL" clId="{33259A6A-629A-4B01-B477-27431E8176E2}" dt="2021-12-08T06:20:22.558" v="2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33259A6A-629A-4B01-B477-27431E8176E2}" dt="2021-12-08T06:20:30.522" v="5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33259A6A-629A-4B01-B477-27431E8176E2}" dt="2021-12-08T06:20:42.650" v="7" actId="207"/>
        <pc:sldMkLst>
          <pc:docMk/>
          <pc:sldMk cId="2400768863" sldId="276"/>
        </pc:sldMkLst>
        <pc:spChg chg="mod">
          <ac:chgData name="정근채" userId="bf3f9740-ba12-4a95-bdcd-7a89d0b0b3a3" providerId="ADAL" clId="{33259A6A-629A-4B01-B477-27431E8176E2}" dt="2021-12-08T06:20:42.650" v="7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33259A6A-629A-4B01-B477-27431E8176E2}" dt="2021-12-08T06:33:34.847" v="134" actId="12"/>
        <pc:sldMkLst>
          <pc:docMk/>
          <pc:sldMk cId="3405670891" sldId="278"/>
        </pc:sldMkLst>
        <pc:spChg chg="mod">
          <ac:chgData name="정근채" userId="bf3f9740-ba12-4a95-bdcd-7a89d0b0b3a3" providerId="ADAL" clId="{33259A6A-629A-4B01-B477-27431E8176E2}" dt="2021-12-08T06:25:03.411" v="28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6:33:34.847" v="134" actId="12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6:24:58.792" v="23" actId="27636"/>
          <ac:spMkLst>
            <pc:docMk/>
            <pc:sldMk cId="3405670891" sldId="278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33259A6A-629A-4B01-B477-27431E8176E2}" dt="2021-12-08T06:37:44.722" v="183" actId="20577"/>
        <pc:sldMkLst>
          <pc:docMk/>
          <pc:sldMk cId="2276461233" sldId="279"/>
        </pc:sldMkLst>
        <pc:spChg chg="mod">
          <ac:chgData name="정근채" userId="bf3f9740-ba12-4a95-bdcd-7a89d0b0b3a3" providerId="ADAL" clId="{33259A6A-629A-4B01-B477-27431E8176E2}" dt="2021-12-08T06:37:44.722" v="183" actId="20577"/>
          <ac:spMkLst>
            <pc:docMk/>
            <pc:sldMk cId="2276461233" sldId="279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763856855" sldId="279"/>
        </pc:sldMkLst>
      </pc:sldChg>
      <pc:sldChg chg="modSp add mod">
        <pc:chgData name="정근채" userId="bf3f9740-ba12-4a95-bdcd-7a89d0b0b3a3" providerId="ADAL" clId="{33259A6A-629A-4B01-B477-27431E8176E2}" dt="2021-12-08T06:50:44.224" v="290" actId="20577"/>
        <pc:sldMkLst>
          <pc:docMk/>
          <pc:sldMk cId="2088793939" sldId="280"/>
        </pc:sldMkLst>
        <pc:spChg chg="mod">
          <ac:chgData name="정근채" userId="bf3f9740-ba12-4a95-bdcd-7a89d0b0b3a3" providerId="ADAL" clId="{33259A6A-629A-4B01-B477-27431E8176E2}" dt="2021-12-08T06:38:06.799" v="195"/>
          <ac:spMkLst>
            <pc:docMk/>
            <pc:sldMk cId="2088793939" sldId="280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6:50:44.224" v="290" actId="20577"/>
          <ac:spMkLst>
            <pc:docMk/>
            <pc:sldMk cId="2088793939" sldId="280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6:38:03.406" v="190"/>
          <ac:spMkLst>
            <pc:docMk/>
            <pc:sldMk cId="2088793939" sldId="280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347744908" sldId="280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654623754" sldId="281"/>
        </pc:sldMkLst>
      </pc:sldChg>
      <pc:sldChg chg="modSp add mod">
        <pc:chgData name="정근채" userId="bf3f9740-ba12-4a95-bdcd-7a89d0b0b3a3" providerId="ADAL" clId="{33259A6A-629A-4B01-B477-27431E8176E2}" dt="2021-12-08T06:51:35.932" v="306" actId="12"/>
        <pc:sldMkLst>
          <pc:docMk/>
          <pc:sldMk cId="860611401" sldId="281"/>
        </pc:sldMkLst>
        <pc:spChg chg="mod">
          <ac:chgData name="정근채" userId="bf3f9740-ba12-4a95-bdcd-7a89d0b0b3a3" providerId="ADAL" clId="{33259A6A-629A-4B01-B477-27431E8176E2}" dt="2021-12-08T06:51:35.932" v="306" actId="12"/>
          <ac:spMkLst>
            <pc:docMk/>
            <pc:sldMk cId="860611401" sldId="281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751352091" sldId="282"/>
        </pc:sldMkLst>
      </pc:sldChg>
      <pc:sldChg chg="modSp add mod">
        <pc:chgData name="정근채" userId="bf3f9740-ba12-4a95-bdcd-7a89d0b0b3a3" providerId="ADAL" clId="{33259A6A-629A-4B01-B477-27431E8176E2}" dt="2021-12-08T07:41:33.036" v="456" actId="6549"/>
        <pc:sldMkLst>
          <pc:docMk/>
          <pc:sldMk cId="3787172640" sldId="282"/>
        </pc:sldMkLst>
        <pc:spChg chg="mod">
          <ac:chgData name="정근채" userId="bf3f9740-ba12-4a95-bdcd-7a89d0b0b3a3" providerId="ADAL" clId="{33259A6A-629A-4B01-B477-27431E8176E2}" dt="2021-12-08T06:52:13.984" v="310"/>
          <ac:spMkLst>
            <pc:docMk/>
            <pc:sldMk cId="3787172640" sldId="282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7:41:33.036" v="456" actId="6549"/>
          <ac:spMkLst>
            <pc:docMk/>
            <pc:sldMk cId="3787172640" sldId="282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6:52:17.437" v="316"/>
          <ac:spMkLst>
            <pc:docMk/>
            <pc:sldMk cId="3787172640" sldId="282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642709941" sldId="283"/>
        </pc:sldMkLst>
      </pc:sldChg>
      <pc:sldChg chg="modSp add mod">
        <pc:chgData name="정근채" userId="bf3f9740-ba12-4a95-bdcd-7a89d0b0b3a3" providerId="ADAL" clId="{33259A6A-629A-4B01-B477-27431E8176E2}" dt="2021-12-08T08:02:09.421" v="634" actId="207"/>
        <pc:sldMkLst>
          <pc:docMk/>
          <pc:sldMk cId="1644988665" sldId="283"/>
        </pc:sldMkLst>
        <pc:spChg chg="mod">
          <ac:chgData name="정근채" userId="bf3f9740-ba12-4a95-bdcd-7a89d0b0b3a3" providerId="ADAL" clId="{33259A6A-629A-4B01-B477-27431E8176E2}" dt="2021-12-08T07:42:12.368" v="473"/>
          <ac:spMkLst>
            <pc:docMk/>
            <pc:sldMk cId="1644988665" sldId="283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8:02:09.421" v="634" actId="207"/>
          <ac:spMkLst>
            <pc:docMk/>
            <pc:sldMk cId="1644988665" sldId="283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7:42:09.064" v="470"/>
          <ac:spMkLst>
            <pc:docMk/>
            <pc:sldMk cId="1644988665" sldId="283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34024243" sldId="284"/>
        </pc:sldMkLst>
      </pc:sldChg>
      <pc:sldChg chg="modSp add mod">
        <pc:chgData name="정근채" userId="bf3f9740-ba12-4a95-bdcd-7a89d0b0b3a3" providerId="ADAL" clId="{33259A6A-629A-4B01-B477-27431E8176E2}" dt="2021-12-08T08:10:22.174" v="748" actId="20577"/>
        <pc:sldMkLst>
          <pc:docMk/>
          <pc:sldMk cId="1391630821" sldId="284"/>
        </pc:sldMkLst>
        <pc:spChg chg="mod">
          <ac:chgData name="정근채" userId="bf3f9740-ba12-4a95-bdcd-7a89d0b0b3a3" providerId="ADAL" clId="{33259A6A-629A-4B01-B477-27431E8176E2}" dt="2021-12-08T07:59:47.349" v="601"/>
          <ac:spMkLst>
            <pc:docMk/>
            <pc:sldMk cId="1391630821" sldId="284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8:10:22.174" v="748" actId="20577"/>
          <ac:spMkLst>
            <pc:docMk/>
            <pc:sldMk cId="1391630821" sldId="284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7:59:51.078" v="605"/>
          <ac:spMkLst>
            <pc:docMk/>
            <pc:sldMk cId="1391630821" sldId="284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33259A6A-629A-4B01-B477-27431E8176E2}" dt="2021-12-08T08:05:17.707" v="664" actId="1076"/>
        <pc:sldMkLst>
          <pc:docMk/>
          <pc:sldMk cId="1259145347" sldId="285"/>
        </pc:sldMkLst>
        <pc:spChg chg="del">
          <ac:chgData name="정근채" userId="bf3f9740-ba12-4a95-bdcd-7a89d0b0b3a3" providerId="ADAL" clId="{33259A6A-629A-4B01-B477-27431E8176E2}" dt="2021-12-08T08:04:47.752" v="660" actId="478"/>
          <ac:spMkLst>
            <pc:docMk/>
            <pc:sldMk cId="1259145347" sldId="285"/>
            <ac:spMk id="3" creationId="{04DA367E-3D64-4210-90DC-180FE1F5BFCC}"/>
          </ac:spMkLst>
        </pc:spChg>
        <pc:spChg chg="add del mod">
          <ac:chgData name="정근채" userId="bf3f9740-ba12-4a95-bdcd-7a89d0b0b3a3" providerId="ADAL" clId="{33259A6A-629A-4B01-B477-27431E8176E2}" dt="2021-12-08T08:04:49.597" v="661" actId="478"/>
          <ac:spMkLst>
            <pc:docMk/>
            <pc:sldMk cId="1259145347" sldId="285"/>
            <ac:spMk id="7" creationId="{A80D0FC6-1603-4226-8556-772E6EBB3CBA}"/>
          </ac:spMkLst>
        </pc:spChg>
        <pc:picChg chg="add mod">
          <ac:chgData name="정근채" userId="bf3f9740-ba12-4a95-bdcd-7a89d0b0b3a3" providerId="ADAL" clId="{33259A6A-629A-4B01-B477-27431E8176E2}" dt="2021-12-08T08:05:17.707" v="664" actId="1076"/>
          <ac:picMkLst>
            <pc:docMk/>
            <pc:sldMk cId="1259145347" sldId="285"/>
            <ac:picMk id="9" creationId="{A36E4A79-9EE6-4FA8-9AA9-29CC711C32B4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445060567" sldId="285"/>
        </pc:sldMkLst>
      </pc:sldChg>
      <pc:sldChg chg="addSp modSp add mod">
        <pc:chgData name="정근채" userId="bf3f9740-ba12-4a95-bdcd-7a89d0b0b3a3" providerId="ADAL" clId="{33259A6A-629A-4B01-B477-27431E8176E2}" dt="2021-12-08T08:11:26.164" v="759" actId="1037"/>
        <pc:sldMkLst>
          <pc:docMk/>
          <pc:sldMk cId="3347486206" sldId="286"/>
        </pc:sldMkLst>
        <pc:spChg chg="mod">
          <ac:chgData name="정근채" userId="bf3f9740-ba12-4a95-bdcd-7a89d0b0b3a3" providerId="ADAL" clId="{33259A6A-629A-4B01-B477-27431E8176E2}" dt="2021-12-08T08:10:43.020" v="750" actId="6549"/>
          <ac:spMkLst>
            <pc:docMk/>
            <pc:sldMk cId="3347486206" sldId="286"/>
            <ac:spMk id="3" creationId="{04DA367E-3D64-4210-90DC-180FE1F5BFCC}"/>
          </ac:spMkLst>
        </pc:spChg>
        <pc:picChg chg="add mod">
          <ac:chgData name="정근채" userId="bf3f9740-ba12-4a95-bdcd-7a89d0b0b3a3" providerId="ADAL" clId="{33259A6A-629A-4B01-B477-27431E8176E2}" dt="2021-12-08T08:11:26.164" v="759" actId="1037"/>
          <ac:picMkLst>
            <pc:docMk/>
            <pc:sldMk cId="3347486206" sldId="286"/>
            <ac:picMk id="7" creationId="{762553A6-495C-4E33-A338-551D5ABFB3CE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671380423" sldId="286"/>
        </pc:sldMkLst>
      </pc:sldChg>
      <pc:sldChg chg="addSp delSp modSp add mod">
        <pc:chgData name="정근채" userId="bf3f9740-ba12-4a95-bdcd-7a89d0b0b3a3" providerId="ADAL" clId="{33259A6A-629A-4B01-B477-27431E8176E2}" dt="2021-12-08T08:15:12.528" v="847" actId="207"/>
        <pc:sldMkLst>
          <pc:docMk/>
          <pc:sldMk cId="1011253724" sldId="287"/>
        </pc:sldMkLst>
        <pc:spChg chg="mod">
          <ac:chgData name="정근채" userId="bf3f9740-ba12-4a95-bdcd-7a89d0b0b3a3" providerId="ADAL" clId="{33259A6A-629A-4B01-B477-27431E8176E2}" dt="2021-12-08T08:12:17.160" v="763"/>
          <ac:spMkLst>
            <pc:docMk/>
            <pc:sldMk cId="1011253724" sldId="287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8:15:12.528" v="847" actId="207"/>
          <ac:spMkLst>
            <pc:docMk/>
            <pc:sldMk cId="1011253724" sldId="287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8:12:21.071" v="767"/>
          <ac:spMkLst>
            <pc:docMk/>
            <pc:sldMk cId="1011253724" sldId="287"/>
            <ac:spMk id="5" creationId="{864FABE7-5D73-4BB8-8C5F-49D50641504A}"/>
          </ac:spMkLst>
        </pc:spChg>
        <pc:picChg chg="del">
          <ac:chgData name="정근채" userId="bf3f9740-ba12-4a95-bdcd-7a89d0b0b3a3" providerId="ADAL" clId="{33259A6A-629A-4B01-B477-27431E8176E2}" dt="2021-12-08T08:12:49.064" v="768" actId="478"/>
          <ac:picMkLst>
            <pc:docMk/>
            <pc:sldMk cId="1011253724" sldId="287"/>
            <ac:picMk id="7" creationId="{762553A6-495C-4E33-A338-551D5ABFB3CE}"/>
          </ac:picMkLst>
        </pc:picChg>
        <pc:picChg chg="add mod">
          <ac:chgData name="정근채" userId="bf3f9740-ba12-4a95-bdcd-7a89d0b0b3a3" providerId="ADAL" clId="{33259A6A-629A-4B01-B477-27431E8176E2}" dt="2021-12-08T08:15:08.129" v="846" actId="1036"/>
          <ac:picMkLst>
            <pc:docMk/>
            <pc:sldMk cId="1011253724" sldId="287"/>
            <ac:picMk id="8" creationId="{C18AC5B2-7C5B-4A42-98EF-8DD2E441DF5A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767555796" sldId="287"/>
        </pc:sldMkLst>
      </pc:sldChg>
      <pc:sldChg chg="addSp delSp modSp add mod">
        <pc:chgData name="정근채" userId="bf3f9740-ba12-4a95-bdcd-7a89d0b0b3a3" providerId="ADAL" clId="{33259A6A-629A-4B01-B477-27431E8176E2}" dt="2021-12-08T08:17:19.089" v="858" actId="1076"/>
        <pc:sldMkLst>
          <pc:docMk/>
          <pc:sldMk cId="39197951" sldId="288"/>
        </pc:sldMkLst>
        <pc:spChg chg="mod">
          <ac:chgData name="정근채" userId="bf3f9740-ba12-4a95-bdcd-7a89d0b0b3a3" providerId="ADAL" clId="{33259A6A-629A-4B01-B477-27431E8176E2}" dt="2021-12-08T08:16:53.761" v="855" actId="6549"/>
          <ac:spMkLst>
            <pc:docMk/>
            <pc:sldMk cId="39197951" sldId="288"/>
            <ac:spMk id="3" creationId="{04DA367E-3D64-4210-90DC-180FE1F5BFCC}"/>
          </ac:spMkLst>
        </pc:spChg>
        <pc:picChg chg="add mod">
          <ac:chgData name="정근채" userId="bf3f9740-ba12-4a95-bdcd-7a89d0b0b3a3" providerId="ADAL" clId="{33259A6A-629A-4B01-B477-27431E8176E2}" dt="2021-12-08T08:17:19.089" v="858" actId="1076"/>
          <ac:picMkLst>
            <pc:docMk/>
            <pc:sldMk cId="39197951" sldId="288"/>
            <ac:picMk id="7" creationId="{CE955550-E7A5-48C6-B598-9DF0150AD9E5}"/>
          </ac:picMkLst>
        </pc:picChg>
        <pc:picChg chg="del">
          <ac:chgData name="정근채" userId="bf3f9740-ba12-4a95-bdcd-7a89d0b0b3a3" providerId="ADAL" clId="{33259A6A-629A-4B01-B477-27431E8176E2}" dt="2021-12-08T08:16:46.441" v="854" actId="478"/>
          <ac:picMkLst>
            <pc:docMk/>
            <pc:sldMk cId="39197951" sldId="288"/>
            <ac:picMk id="8" creationId="{C18AC5B2-7C5B-4A42-98EF-8DD2E441DF5A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4051899338" sldId="288"/>
        </pc:sldMkLst>
      </pc:sldChg>
      <pc:sldChg chg="addSp delSp modSp add mod">
        <pc:chgData name="정근채" userId="bf3f9740-ba12-4a95-bdcd-7a89d0b0b3a3" providerId="ADAL" clId="{33259A6A-629A-4B01-B477-27431E8176E2}" dt="2021-12-13T05:21:44.427" v="1328" actId="20577"/>
        <pc:sldMkLst>
          <pc:docMk/>
          <pc:sldMk cId="3720418734" sldId="289"/>
        </pc:sldMkLst>
        <pc:spChg chg="mod">
          <ac:chgData name="정근채" userId="bf3f9740-ba12-4a95-bdcd-7a89d0b0b3a3" providerId="ADAL" clId="{33259A6A-629A-4B01-B477-27431E8176E2}" dt="2021-12-13T05:21:44.427" v="1328" actId="20577"/>
          <ac:spMkLst>
            <pc:docMk/>
            <pc:sldMk cId="3720418734" sldId="289"/>
            <ac:spMk id="3" creationId="{04DA367E-3D64-4210-90DC-180FE1F5BFCC}"/>
          </ac:spMkLst>
        </pc:spChg>
        <pc:picChg chg="add mod">
          <ac:chgData name="정근채" userId="bf3f9740-ba12-4a95-bdcd-7a89d0b0b3a3" providerId="ADAL" clId="{33259A6A-629A-4B01-B477-27431E8176E2}" dt="2021-12-08T08:27:55.577" v="1140" actId="1035"/>
          <ac:picMkLst>
            <pc:docMk/>
            <pc:sldMk cId="3720418734" sldId="289"/>
            <ac:picMk id="7" creationId="{9130B503-2B83-42AB-A92D-84F4AB4CAC54}"/>
          </ac:picMkLst>
        </pc:picChg>
        <pc:picChg chg="del">
          <ac:chgData name="정근채" userId="bf3f9740-ba12-4a95-bdcd-7a89d0b0b3a3" providerId="ADAL" clId="{33259A6A-629A-4B01-B477-27431E8176E2}" dt="2021-12-08T08:17:54.341" v="864" actId="478"/>
          <ac:picMkLst>
            <pc:docMk/>
            <pc:sldMk cId="3720418734" sldId="289"/>
            <ac:picMk id="8" creationId="{C18AC5B2-7C5B-4A42-98EF-8DD2E441DF5A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974557886" sldId="289"/>
        </pc:sldMkLst>
      </pc:sldChg>
      <pc:sldChg chg="addSp modSp add mod">
        <pc:chgData name="정근채" userId="bf3f9740-ba12-4a95-bdcd-7a89d0b0b3a3" providerId="ADAL" clId="{33259A6A-629A-4B01-B477-27431E8176E2}" dt="2021-12-08T08:27:28.814" v="1130" actId="1076"/>
        <pc:sldMkLst>
          <pc:docMk/>
          <pc:sldMk cId="1634581813" sldId="290"/>
        </pc:sldMkLst>
        <pc:spChg chg="mod">
          <ac:chgData name="정근채" userId="bf3f9740-ba12-4a95-bdcd-7a89d0b0b3a3" providerId="ADAL" clId="{33259A6A-629A-4B01-B477-27431E8176E2}" dt="2021-12-08T08:26:56.262" v="1127" actId="57"/>
          <ac:spMkLst>
            <pc:docMk/>
            <pc:sldMk cId="1634581813" sldId="290"/>
            <ac:spMk id="3" creationId="{04DA367E-3D64-4210-90DC-180FE1F5BFCC}"/>
          </ac:spMkLst>
        </pc:spChg>
        <pc:picChg chg="add mod">
          <ac:chgData name="정근채" userId="bf3f9740-ba12-4a95-bdcd-7a89d0b0b3a3" providerId="ADAL" clId="{33259A6A-629A-4B01-B477-27431E8176E2}" dt="2021-12-08T08:27:28.814" v="1130" actId="1076"/>
          <ac:picMkLst>
            <pc:docMk/>
            <pc:sldMk cId="1634581813" sldId="290"/>
            <ac:picMk id="7" creationId="{6803CEA1-5BE0-4B9E-A80B-3D18124096FF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455122391" sldId="290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98226733" sldId="291"/>
        </pc:sldMkLst>
      </pc:sldChg>
      <pc:sldChg chg="addSp delSp modSp add mod">
        <pc:chgData name="정근채" userId="bf3f9740-ba12-4a95-bdcd-7a89d0b0b3a3" providerId="ADAL" clId="{33259A6A-629A-4B01-B477-27431E8176E2}" dt="2021-12-13T05:23:54.621" v="1331" actId="1076"/>
        <pc:sldMkLst>
          <pc:docMk/>
          <pc:sldMk cId="1268308167" sldId="291"/>
        </pc:sldMkLst>
        <pc:spChg chg="mod">
          <ac:chgData name="정근채" userId="bf3f9740-ba12-4a95-bdcd-7a89d0b0b3a3" providerId="ADAL" clId="{33259A6A-629A-4B01-B477-27431E8176E2}" dt="2021-12-08T08:33:03.439" v="1260"/>
          <ac:spMkLst>
            <pc:docMk/>
            <pc:sldMk cId="1268308167" sldId="291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8:34:24.142" v="1326" actId="6549"/>
          <ac:spMkLst>
            <pc:docMk/>
            <pc:sldMk cId="1268308167" sldId="291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8:33:07.461" v="1264"/>
          <ac:spMkLst>
            <pc:docMk/>
            <pc:sldMk cId="1268308167" sldId="291"/>
            <ac:spMk id="5" creationId="{864FABE7-5D73-4BB8-8C5F-49D50641504A}"/>
          </ac:spMkLst>
        </pc:spChg>
        <pc:picChg chg="del">
          <ac:chgData name="정근채" userId="bf3f9740-ba12-4a95-bdcd-7a89d0b0b3a3" providerId="ADAL" clId="{33259A6A-629A-4B01-B477-27431E8176E2}" dt="2021-12-08T08:33:14.974" v="1266" actId="478"/>
          <ac:picMkLst>
            <pc:docMk/>
            <pc:sldMk cId="1268308167" sldId="291"/>
            <ac:picMk id="7" creationId="{6803CEA1-5BE0-4B9E-A80B-3D18124096FF}"/>
          </ac:picMkLst>
        </pc:picChg>
        <pc:picChg chg="add mod">
          <ac:chgData name="정근채" userId="bf3f9740-ba12-4a95-bdcd-7a89d0b0b3a3" providerId="ADAL" clId="{33259A6A-629A-4B01-B477-27431E8176E2}" dt="2021-12-13T05:23:54.621" v="1331" actId="1076"/>
          <ac:picMkLst>
            <pc:docMk/>
            <pc:sldMk cId="1268308167" sldId="291"/>
            <ac:picMk id="7" creationId="{75540794-71ED-4E88-926C-DCA6D4CB5146}"/>
          </ac:picMkLst>
        </pc:picChg>
      </pc:sldChg>
      <pc:sldChg chg="addSp delSp modSp add mod">
        <pc:chgData name="정근채" userId="bf3f9740-ba12-4a95-bdcd-7a89d0b0b3a3" providerId="ADAL" clId="{33259A6A-629A-4B01-B477-27431E8176E2}" dt="2021-12-13T05:24:44.434" v="1338" actId="167"/>
        <pc:sldMkLst>
          <pc:docMk/>
          <pc:sldMk cId="3479065257" sldId="292"/>
        </pc:sldMkLst>
        <pc:spChg chg="del">
          <ac:chgData name="정근채" userId="bf3f9740-ba12-4a95-bdcd-7a89d0b0b3a3" providerId="ADAL" clId="{33259A6A-629A-4B01-B477-27431E8176E2}" dt="2021-12-13T05:24:01.377" v="1333" actId="478"/>
          <ac:spMkLst>
            <pc:docMk/>
            <pc:sldMk cId="3479065257" sldId="292"/>
            <ac:spMk id="2" creationId="{CA07A63C-A246-4F8F-8A5A-7141AB85F430}"/>
          </ac:spMkLst>
        </pc:spChg>
        <pc:spChg chg="del">
          <ac:chgData name="정근채" userId="bf3f9740-ba12-4a95-bdcd-7a89d0b0b3a3" providerId="ADAL" clId="{33259A6A-629A-4B01-B477-27431E8176E2}" dt="2021-12-13T05:24:01.377" v="1333" actId="478"/>
          <ac:spMkLst>
            <pc:docMk/>
            <pc:sldMk cId="3479065257" sldId="292"/>
            <ac:spMk id="3" creationId="{04DA367E-3D64-4210-90DC-180FE1F5BFCC}"/>
          </ac:spMkLst>
        </pc:spChg>
        <pc:spChg chg="add del mod">
          <ac:chgData name="정근채" userId="bf3f9740-ba12-4a95-bdcd-7a89d0b0b3a3" providerId="ADAL" clId="{33259A6A-629A-4B01-B477-27431E8176E2}" dt="2021-12-13T05:24:03.485" v="1334" actId="478"/>
          <ac:spMkLst>
            <pc:docMk/>
            <pc:sldMk cId="3479065257" sldId="292"/>
            <ac:spMk id="8" creationId="{4DF68276-D176-4C64-A310-5EEB72F6D80E}"/>
          </ac:spMkLst>
        </pc:spChg>
        <pc:spChg chg="add del mod">
          <ac:chgData name="정근채" userId="bf3f9740-ba12-4a95-bdcd-7a89d0b0b3a3" providerId="ADAL" clId="{33259A6A-629A-4B01-B477-27431E8176E2}" dt="2021-12-13T05:24:03.485" v="1334" actId="478"/>
          <ac:spMkLst>
            <pc:docMk/>
            <pc:sldMk cId="3479065257" sldId="292"/>
            <ac:spMk id="10" creationId="{022B045E-6A07-476B-A9E6-07FE318A395F}"/>
          </ac:spMkLst>
        </pc:spChg>
        <pc:picChg chg="del">
          <ac:chgData name="정근채" userId="bf3f9740-ba12-4a95-bdcd-7a89d0b0b3a3" providerId="ADAL" clId="{33259A6A-629A-4B01-B477-27431E8176E2}" dt="2021-12-13T05:24:01.377" v="1333" actId="478"/>
          <ac:picMkLst>
            <pc:docMk/>
            <pc:sldMk cId="3479065257" sldId="292"/>
            <ac:picMk id="7" creationId="{75540794-71ED-4E88-926C-DCA6D4CB5146}"/>
          </ac:picMkLst>
        </pc:picChg>
        <pc:picChg chg="add mod ord">
          <ac:chgData name="정근채" userId="bf3f9740-ba12-4a95-bdcd-7a89d0b0b3a3" providerId="ADAL" clId="{33259A6A-629A-4B01-B477-27431E8176E2}" dt="2021-12-13T05:24:44.434" v="1338" actId="167"/>
          <ac:picMkLst>
            <pc:docMk/>
            <pc:sldMk cId="3479065257" sldId="292"/>
            <ac:picMk id="12" creationId="{1CED64CE-199F-49E8-87D3-5C467545BE35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4123362612" sldId="292"/>
        </pc:sldMkLst>
      </pc:sldChg>
      <pc:sldChg chg="delSp modSp add mod">
        <pc:chgData name="정근채" userId="bf3f9740-ba12-4a95-bdcd-7a89d0b0b3a3" providerId="ADAL" clId="{33259A6A-629A-4B01-B477-27431E8176E2}" dt="2021-12-13T05:52:16.895" v="1417" actId="207"/>
        <pc:sldMkLst>
          <pc:docMk/>
          <pc:sldMk cId="3305748692" sldId="293"/>
        </pc:sldMkLst>
        <pc:spChg chg="mod">
          <ac:chgData name="정근채" userId="bf3f9740-ba12-4a95-bdcd-7a89d0b0b3a3" providerId="ADAL" clId="{33259A6A-629A-4B01-B477-27431E8176E2}" dt="2021-12-13T05:52:16.895" v="1417" actId="207"/>
          <ac:spMkLst>
            <pc:docMk/>
            <pc:sldMk cId="3305748692" sldId="293"/>
            <ac:spMk id="3" creationId="{04DA367E-3D64-4210-90DC-180FE1F5BFCC}"/>
          </ac:spMkLst>
        </pc:spChg>
        <pc:picChg chg="del">
          <ac:chgData name="정근채" userId="bf3f9740-ba12-4a95-bdcd-7a89d0b0b3a3" providerId="ADAL" clId="{33259A6A-629A-4B01-B477-27431E8176E2}" dt="2021-12-13T05:33:42.029" v="1340" actId="478"/>
          <ac:picMkLst>
            <pc:docMk/>
            <pc:sldMk cId="3305748692" sldId="293"/>
            <ac:picMk id="7" creationId="{75540794-71ED-4E88-926C-DCA6D4CB5146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986842100" sldId="293"/>
        </pc:sldMkLst>
      </pc:sldChg>
      <pc:sldChg chg="addSp modSp add mod">
        <pc:chgData name="정근채" userId="bf3f9740-ba12-4a95-bdcd-7a89d0b0b3a3" providerId="ADAL" clId="{33259A6A-629A-4B01-B477-27431E8176E2}" dt="2021-12-13T05:42:49.188" v="1416" actId="1076"/>
        <pc:sldMkLst>
          <pc:docMk/>
          <pc:sldMk cId="319904106" sldId="294"/>
        </pc:sldMkLst>
        <pc:spChg chg="mod">
          <ac:chgData name="정근채" userId="bf3f9740-ba12-4a95-bdcd-7a89d0b0b3a3" providerId="ADAL" clId="{33259A6A-629A-4B01-B477-27431E8176E2}" dt="2021-12-13T05:42:24.647" v="1413" actId="6549"/>
          <ac:spMkLst>
            <pc:docMk/>
            <pc:sldMk cId="319904106" sldId="294"/>
            <ac:spMk id="3" creationId="{04DA367E-3D64-4210-90DC-180FE1F5BFCC}"/>
          </ac:spMkLst>
        </pc:spChg>
        <pc:picChg chg="add mod">
          <ac:chgData name="정근채" userId="bf3f9740-ba12-4a95-bdcd-7a89d0b0b3a3" providerId="ADAL" clId="{33259A6A-629A-4B01-B477-27431E8176E2}" dt="2021-12-13T05:42:49.188" v="1416" actId="1076"/>
          <ac:picMkLst>
            <pc:docMk/>
            <pc:sldMk cId="319904106" sldId="294"/>
            <ac:picMk id="7" creationId="{EE55228F-CE7C-47DB-940C-9D2415C804C3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256425046" sldId="294"/>
        </pc:sldMkLst>
      </pc:sldChg>
      <pc:sldChg chg="modSp add mod">
        <pc:chgData name="정근채" userId="bf3f9740-ba12-4a95-bdcd-7a89d0b0b3a3" providerId="ADAL" clId="{33259A6A-629A-4B01-B477-27431E8176E2}" dt="2021-12-13T05:57:17.857" v="1521" actId="207"/>
        <pc:sldMkLst>
          <pc:docMk/>
          <pc:sldMk cId="1870005101" sldId="295"/>
        </pc:sldMkLst>
        <pc:spChg chg="mod">
          <ac:chgData name="정근채" userId="bf3f9740-ba12-4a95-bdcd-7a89d0b0b3a3" providerId="ADAL" clId="{33259A6A-629A-4B01-B477-27431E8176E2}" dt="2021-12-13T05:52:44.104" v="1427"/>
          <ac:spMkLst>
            <pc:docMk/>
            <pc:sldMk cId="1870005101" sldId="295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13T05:57:17.857" v="1521" actId="207"/>
          <ac:spMkLst>
            <pc:docMk/>
            <pc:sldMk cId="1870005101" sldId="295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13T05:52:40.747" v="1422"/>
          <ac:spMkLst>
            <pc:docMk/>
            <pc:sldMk cId="1870005101" sldId="295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331033567" sldId="295"/>
        </pc:sldMkLst>
      </pc:sldChg>
      <pc:sldChg chg="modSp add mod">
        <pc:chgData name="정근채" userId="bf3f9740-ba12-4a95-bdcd-7a89d0b0b3a3" providerId="ADAL" clId="{33259A6A-629A-4B01-B477-27431E8176E2}" dt="2021-12-13T06:05:50.264" v="1677" actId="27636"/>
        <pc:sldMkLst>
          <pc:docMk/>
          <pc:sldMk cId="167042619" sldId="296"/>
        </pc:sldMkLst>
        <pc:spChg chg="mod">
          <ac:chgData name="정근채" userId="bf3f9740-ba12-4a95-bdcd-7a89d0b0b3a3" providerId="ADAL" clId="{33259A6A-629A-4B01-B477-27431E8176E2}" dt="2021-12-13T05:57:38.113" v="1527"/>
          <ac:spMkLst>
            <pc:docMk/>
            <pc:sldMk cId="167042619" sldId="296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13T06:05:50.264" v="1677" actId="27636"/>
          <ac:spMkLst>
            <pc:docMk/>
            <pc:sldMk cId="167042619" sldId="296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13T05:57:41.961" v="1531"/>
          <ac:spMkLst>
            <pc:docMk/>
            <pc:sldMk cId="167042619" sldId="296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422170804" sldId="296"/>
        </pc:sldMkLst>
      </pc:sldChg>
      <pc:sldChg chg="addSp modSp add mod">
        <pc:chgData name="정근채" userId="bf3f9740-ba12-4a95-bdcd-7a89d0b0b3a3" providerId="ADAL" clId="{33259A6A-629A-4B01-B477-27431E8176E2}" dt="2021-12-13T06:11:47.936" v="1792" actId="207"/>
        <pc:sldMkLst>
          <pc:docMk/>
          <pc:sldMk cId="1470036533" sldId="297"/>
        </pc:sldMkLst>
        <pc:spChg chg="mod">
          <ac:chgData name="정근채" userId="bf3f9740-ba12-4a95-bdcd-7a89d0b0b3a3" providerId="ADAL" clId="{33259A6A-629A-4B01-B477-27431E8176E2}" dt="2021-12-13T06:06:14.923" v="1688"/>
          <ac:spMkLst>
            <pc:docMk/>
            <pc:sldMk cId="1470036533" sldId="297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13T06:11:47.936" v="1792" actId="207"/>
          <ac:spMkLst>
            <pc:docMk/>
            <pc:sldMk cId="1470036533" sldId="297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13T06:06:19.765" v="1692"/>
          <ac:spMkLst>
            <pc:docMk/>
            <pc:sldMk cId="1470036533" sldId="297"/>
            <ac:spMk id="5" creationId="{864FABE7-5D73-4BB8-8C5F-49D50641504A}"/>
          </ac:spMkLst>
        </pc:spChg>
        <pc:picChg chg="add mod">
          <ac:chgData name="정근채" userId="bf3f9740-ba12-4a95-bdcd-7a89d0b0b3a3" providerId="ADAL" clId="{33259A6A-629A-4B01-B477-27431E8176E2}" dt="2021-12-13T06:11:20.388" v="1777" actId="1076"/>
          <ac:picMkLst>
            <pc:docMk/>
            <pc:sldMk cId="1470036533" sldId="297"/>
            <ac:picMk id="7" creationId="{02D7A73D-4669-4D06-9B74-FF9A3B4E6F5F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382270280" sldId="297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063975230" sldId="298"/>
        </pc:sldMkLst>
      </pc:sldChg>
      <pc:sldChg chg="addSp delSp modSp add mod">
        <pc:chgData name="정근채" userId="bf3f9740-ba12-4a95-bdcd-7a89d0b0b3a3" providerId="ADAL" clId="{33259A6A-629A-4B01-B477-27431E8176E2}" dt="2021-12-13T06:17:21.397" v="1880" actId="1076"/>
        <pc:sldMkLst>
          <pc:docMk/>
          <pc:sldMk cId="3505425602" sldId="298"/>
        </pc:sldMkLst>
        <pc:spChg chg="mod">
          <ac:chgData name="정근채" userId="bf3f9740-ba12-4a95-bdcd-7a89d0b0b3a3" providerId="ADAL" clId="{33259A6A-629A-4B01-B477-27431E8176E2}" dt="2021-12-13T06:17:17.924" v="1879" actId="20577"/>
          <ac:spMkLst>
            <pc:docMk/>
            <pc:sldMk cId="3505425602" sldId="298"/>
            <ac:spMk id="3" creationId="{04DA367E-3D64-4210-90DC-180FE1F5BFCC}"/>
          </ac:spMkLst>
        </pc:spChg>
        <pc:picChg chg="del">
          <ac:chgData name="정근채" userId="bf3f9740-ba12-4a95-bdcd-7a89d0b0b3a3" providerId="ADAL" clId="{33259A6A-629A-4B01-B477-27431E8176E2}" dt="2021-12-13T06:13:04.457" v="1819" actId="478"/>
          <ac:picMkLst>
            <pc:docMk/>
            <pc:sldMk cId="3505425602" sldId="298"/>
            <ac:picMk id="7" creationId="{02D7A73D-4669-4D06-9B74-FF9A3B4E6F5F}"/>
          </ac:picMkLst>
        </pc:picChg>
        <pc:picChg chg="add mod">
          <ac:chgData name="정근채" userId="bf3f9740-ba12-4a95-bdcd-7a89d0b0b3a3" providerId="ADAL" clId="{33259A6A-629A-4B01-B477-27431E8176E2}" dt="2021-12-13T06:17:21.397" v="1880" actId="1076"/>
          <ac:picMkLst>
            <pc:docMk/>
            <pc:sldMk cId="3505425602" sldId="298"/>
            <ac:picMk id="8" creationId="{695A6676-F9EE-4334-BDB9-BDB57C059A54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4009421018" sldId="299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030838728" sldId="300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233029494" sldId="301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087699713" sldId="302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636294688" sldId="303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571139770" sldId="304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616396573" sldId="305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938593390" sldId="306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693797731" sldId="307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790684688" sldId="308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21047436" sldId="309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189204022" sldId="310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501511662" sldId="311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578759536" sldId="312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193683806" sldId="313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764288050" sldId="314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97719221" sldId="315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54325626" sldId="316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76573210" sldId="317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281347693" sldId="318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291036760" sldId="319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248246081" sldId="320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4262363854" sldId="321"/>
        </pc:sldMkLst>
      </pc:sldChg>
    </pc:docChg>
  </pc:docChgLst>
  <pc:docChgLst>
    <pc:chgData name="정근채" userId="bf3f9740-ba12-4a95-bdcd-7a89d0b0b3a3" providerId="ADAL" clId="{B301C8FF-369A-4E5E-89F4-B55C1F60054C}"/>
    <pc:docChg chg="modSld">
      <pc:chgData name="정근채" userId="bf3f9740-ba12-4a95-bdcd-7a89d0b0b3a3" providerId="ADAL" clId="{B301C8FF-369A-4E5E-89F4-B55C1F60054C}" dt="2020-11-30T09:26:04.090" v="0"/>
      <pc:docMkLst>
        <pc:docMk/>
      </pc:docMkLst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1210531712" sldId="256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1210531712" sldId="256"/>
            <ac:picMk id="4" creationId="{18DE317F-7C30-4A71-A9C8-F08D22793524}"/>
          </ac:picMkLst>
        </pc:pic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622151317" sldId="257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622151317" sldId="257"/>
            <ac:picMk id="10" creationId="{87DFEEB3-0447-403E-97BF-144F61C96ADF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622151317" sldId="257"/>
            <ac:inkMk id="9" creationId="{122D514F-5F47-421A-95CE-EE2687B4F196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960409013" sldId="258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960409013" sldId="258"/>
            <ac:picMk id="8" creationId="{F1068CFD-809C-4FFD-91D9-0925D7A0BC4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960409013" sldId="258"/>
            <ac:inkMk id="3" creationId="{7FB099C3-3D52-424B-89D9-B5507DFF4BCA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4132409465" sldId="259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4132409465" sldId="259"/>
            <ac:picMk id="6" creationId="{0E1DFEFB-EF6D-4AD8-AD5D-7CC35F1FCD8C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4132409465" sldId="259"/>
            <ac:inkMk id="3" creationId="{B359C702-EF0F-43DD-BE87-1651A8222CA4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272375588" sldId="260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272375588" sldId="260"/>
            <ac:picMk id="5" creationId="{6D114399-814D-4F1B-BBB3-9695D4856831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272375588" sldId="260"/>
            <ac:inkMk id="3" creationId="{647E3A2F-DB03-47D2-A365-9EB868172C6B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604660069" sldId="261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604660069" sldId="261"/>
            <ac:picMk id="10" creationId="{47742EA3-B0BF-4383-B918-A0A2B7FE7555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604660069" sldId="261"/>
            <ac:inkMk id="7" creationId="{B06598B7-63B2-4221-A473-952A98D32B83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954539663" sldId="262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954539663" sldId="262"/>
            <ac:picMk id="15" creationId="{1365003D-310E-4E5E-876C-2F451EDEBAA2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954539663" sldId="262"/>
            <ac:inkMk id="14" creationId="{08BB129B-E24D-4DCD-AFB7-25BEA7EE7FAB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1325286627" sldId="263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1325286627" sldId="263"/>
            <ac:picMk id="15" creationId="{7899191F-528C-48E1-92AC-65E1CCADDC92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1325286627" sldId="263"/>
            <ac:inkMk id="3" creationId="{79AAB98A-2A27-40DD-AB95-11375C14CECA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601920966" sldId="264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601920966" sldId="264"/>
            <ac:picMk id="5" creationId="{66C0CF92-3D4E-4DD3-A1DF-EAA7C96B234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601920966" sldId="264"/>
            <ac:inkMk id="3" creationId="{A3B373E9-B767-4B5D-BC1C-05D2D14790EB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3013195837" sldId="265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3013195837" sldId="265"/>
            <ac:picMk id="6" creationId="{C7B8F969-9CCF-49EF-B421-AF6BF2B62311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3013195837" sldId="265"/>
            <ac:inkMk id="3" creationId="{DE80662F-641D-4BD2-A982-7C185C5261BF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3656487578" sldId="266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3656487578" sldId="266"/>
            <ac:picMk id="7" creationId="{AC7E1979-073B-400E-953E-4788332B8192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3656487578" sldId="266"/>
            <ac:inkMk id="3" creationId="{04DF18F3-EC32-4E80-9814-98933146D5A0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1594200198" sldId="267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1594200198" sldId="267"/>
            <ac:picMk id="7" creationId="{43D95FE9-A331-47B5-8F53-98C4A37530EA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1594200198" sldId="267"/>
            <ac:inkMk id="3" creationId="{BEEF820D-42BD-49AA-B62F-3732A30AD8B6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345880344" sldId="268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345880344" sldId="268"/>
            <ac:picMk id="7" creationId="{6D133C74-3C77-400A-B9CA-7738340DFAF4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345880344" sldId="268"/>
            <ac:inkMk id="3" creationId="{41C37A7A-DDDE-40CB-BF4A-E431EFFE288E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4080339319" sldId="269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4080339319" sldId="269"/>
            <ac:picMk id="11" creationId="{BDF1BEFB-42A0-4813-A9BB-AA768619844C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4080339319" sldId="269"/>
            <ac:inkMk id="3" creationId="{2DFD0C28-9263-4964-A737-5A7D1708C973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718449515" sldId="270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718449515" sldId="270"/>
            <ac:picMk id="15" creationId="{60CC8E93-9DFF-43E1-AB53-86F12EB43AA4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718449515" sldId="270"/>
            <ac:inkMk id="3" creationId="{894E8B33-9235-4672-BA62-CC55F08A88E0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363803911" sldId="271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363803911" sldId="271"/>
            <ac:picMk id="5" creationId="{51460F1E-DF78-4F95-84AB-F28AB130D1AF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363803911" sldId="271"/>
            <ac:inkMk id="3" creationId="{773BEEAF-C33E-41AD-8373-DC211B505D88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781814786" sldId="272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781814786" sldId="272"/>
            <ac:picMk id="5" creationId="{C6CF55E0-970F-4E27-A750-3305F4AAB5B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781814786" sldId="272"/>
            <ac:inkMk id="3" creationId="{BF08DD70-84E0-47C2-BCE0-A9EF77DAC52E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295893602" sldId="273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295893602" sldId="273"/>
            <ac:picMk id="11" creationId="{D4F347B1-15B1-48A6-A904-AB712D98DD6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295893602" sldId="273"/>
            <ac:inkMk id="10" creationId="{06166709-FB66-4971-B651-3A62B2018289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764777074" sldId="274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764777074" sldId="274"/>
            <ac:picMk id="5" creationId="{345A92A5-64DE-445E-B735-0F2E9B1FB963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764777074" sldId="274"/>
            <ac:inkMk id="3" creationId="{9E516979-7E74-4822-AAD5-1AF2507771B3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654483342" sldId="275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654483342" sldId="275"/>
            <ac:picMk id="10" creationId="{2B203F65-82B7-4377-9E2F-D5E900253B73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654483342" sldId="275"/>
            <ac:inkMk id="3" creationId="{263F4735-CF24-4E39-92F5-BE6C74FE7107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400768863" sldId="276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400768863" sldId="276"/>
            <ac:picMk id="2" creationId="{82413ED2-6D0A-4024-BDE7-23B8A8306CA1}"/>
          </ac:picMkLst>
        </pc:picChg>
      </pc:sldChg>
    </pc:docChg>
  </pc:docChgLst>
  <pc:docChgLst>
    <pc:chgData name="정근채" userId="bf3f9740-ba12-4a95-bdcd-7a89d0b0b3a3" providerId="ADAL" clId="{1D61FDBF-F6EC-4810-AA6C-D8FB9EF43C67}"/>
    <pc:docChg chg="undo redo custSel addSld delSld modSld">
      <pc:chgData name="정근채" userId="bf3f9740-ba12-4a95-bdcd-7a89d0b0b3a3" providerId="ADAL" clId="{1D61FDBF-F6EC-4810-AA6C-D8FB9EF43C67}" dt="2021-10-28T08:18:28.214" v="1309" actId="108"/>
      <pc:docMkLst>
        <pc:docMk/>
      </pc:docMkLst>
      <pc:sldChg chg="modSp mod">
        <pc:chgData name="정근채" userId="bf3f9740-ba12-4a95-bdcd-7a89d0b0b3a3" providerId="ADAL" clId="{1D61FDBF-F6EC-4810-AA6C-D8FB9EF43C67}" dt="2021-10-28T00:35:39.291" v="9"/>
        <pc:sldMkLst>
          <pc:docMk/>
          <pc:sldMk cId="1210531712" sldId="256"/>
        </pc:sldMkLst>
        <pc:spChg chg="mod">
          <ac:chgData name="정근채" userId="bf3f9740-ba12-4a95-bdcd-7a89d0b0b3a3" providerId="ADAL" clId="{1D61FDBF-F6EC-4810-AA6C-D8FB9EF43C67}" dt="2021-10-28T00:35:33.851" v="5" actId="20577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1D61FDBF-F6EC-4810-AA6C-D8FB9EF43C67}" dt="2021-10-28T00:35:39.291" v="9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1D61FDBF-F6EC-4810-AA6C-D8FB9EF43C67}" dt="2021-10-28T00:35:50.661" v="11" actId="207"/>
        <pc:sldMkLst>
          <pc:docMk/>
          <pc:sldMk cId="2400768863" sldId="276"/>
        </pc:sldMkLst>
        <pc:spChg chg="mod">
          <ac:chgData name="정근채" userId="bf3f9740-ba12-4a95-bdcd-7a89d0b0b3a3" providerId="ADAL" clId="{1D61FDBF-F6EC-4810-AA6C-D8FB9EF43C67}" dt="2021-10-28T00:35:50.661" v="11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1D61FDBF-F6EC-4810-AA6C-D8FB9EF43C67}" dt="2021-10-28T00:47:25.358" v="69"/>
        <pc:sldMkLst>
          <pc:docMk/>
          <pc:sldMk cId="3405670891" sldId="278"/>
        </pc:sldMkLst>
        <pc:spChg chg="mod">
          <ac:chgData name="정근채" userId="bf3f9740-ba12-4a95-bdcd-7a89d0b0b3a3" providerId="ADAL" clId="{1D61FDBF-F6EC-4810-AA6C-D8FB9EF43C67}" dt="2021-10-28T00:37:34.669" v="22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0:47:25.358" v="69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0:37:14.886" v="19" actId="20577"/>
          <ac:spMkLst>
            <pc:docMk/>
            <pc:sldMk cId="3405670891" sldId="278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823378728" sldId="279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4149835259" sldId="280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1147795416" sldId="281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703282430" sldId="282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4138741994" sldId="283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3749210264" sldId="284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194789952" sldId="285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610310645" sldId="286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3119770812" sldId="287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2651780136" sldId="288"/>
        </pc:sldMkLst>
      </pc:sldChg>
      <pc:sldChg chg="modSp add mod">
        <pc:chgData name="정근채" userId="bf3f9740-ba12-4a95-bdcd-7a89d0b0b3a3" providerId="ADAL" clId="{1D61FDBF-F6EC-4810-AA6C-D8FB9EF43C67}" dt="2021-10-28T00:57:44.684" v="189" actId="6549"/>
        <pc:sldMkLst>
          <pc:docMk/>
          <pc:sldMk cId="2467649439" sldId="289"/>
        </pc:sldMkLst>
        <pc:spChg chg="mod">
          <ac:chgData name="정근채" userId="bf3f9740-ba12-4a95-bdcd-7a89d0b0b3a3" providerId="ADAL" clId="{1D61FDBF-F6EC-4810-AA6C-D8FB9EF43C67}" dt="2021-10-28T00:47:51.110" v="77"/>
          <ac:spMkLst>
            <pc:docMk/>
            <pc:sldMk cId="2467649439" sldId="289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0:57:44.684" v="189" actId="6549"/>
          <ac:spMkLst>
            <pc:docMk/>
            <pc:sldMk cId="2467649439" sldId="289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0:47:43.285" v="74"/>
          <ac:spMkLst>
            <pc:docMk/>
            <pc:sldMk cId="2467649439" sldId="289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14:50.469" v="434" actId="20577"/>
        <pc:sldMkLst>
          <pc:docMk/>
          <pc:sldMk cId="738599219" sldId="290"/>
        </pc:sldMkLst>
        <pc:spChg chg="mod">
          <ac:chgData name="정근채" userId="bf3f9740-ba12-4a95-bdcd-7a89d0b0b3a3" providerId="ADAL" clId="{1D61FDBF-F6EC-4810-AA6C-D8FB9EF43C67}" dt="2021-10-28T00:59:03.860" v="198"/>
          <ac:spMkLst>
            <pc:docMk/>
            <pc:sldMk cId="738599219" sldId="290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14:50.469" v="434" actId="20577"/>
          <ac:spMkLst>
            <pc:docMk/>
            <pc:sldMk cId="738599219" sldId="290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0:58:59.516" v="195"/>
          <ac:spMkLst>
            <pc:docMk/>
            <pc:sldMk cId="738599219" sldId="290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16:04.566" v="439" actId="20577"/>
        <pc:sldMkLst>
          <pc:docMk/>
          <pc:sldMk cId="4180677447" sldId="291"/>
        </pc:sldMkLst>
        <pc:spChg chg="mod">
          <ac:chgData name="정근채" userId="bf3f9740-ba12-4a95-bdcd-7a89d0b0b3a3" providerId="ADAL" clId="{1D61FDBF-F6EC-4810-AA6C-D8FB9EF43C67}" dt="2021-10-28T01:10:28.255" v="348"/>
          <ac:spMkLst>
            <pc:docMk/>
            <pc:sldMk cId="4180677447" sldId="291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16:04.566" v="439" actId="20577"/>
          <ac:spMkLst>
            <pc:docMk/>
            <pc:sldMk cId="4180677447" sldId="291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10:21.663" v="345"/>
          <ac:spMkLst>
            <pc:docMk/>
            <pc:sldMk cId="4180677447" sldId="291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32:57.043" v="583"/>
        <pc:sldMkLst>
          <pc:docMk/>
          <pc:sldMk cId="52574373" sldId="292"/>
        </pc:sldMkLst>
        <pc:spChg chg="mod">
          <ac:chgData name="정근채" userId="bf3f9740-ba12-4a95-bdcd-7a89d0b0b3a3" providerId="ADAL" clId="{1D61FDBF-F6EC-4810-AA6C-D8FB9EF43C67}" dt="2021-10-28T01:16:38.185" v="447"/>
          <ac:spMkLst>
            <pc:docMk/>
            <pc:sldMk cId="52574373" sldId="292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32:57.043" v="583"/>
          <ac:spMkLst>
            <pc:docMk/>
            <pc:sldMk cId="52574373" sldId="292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16:34.426" v="444"/>
          <ac:spMkLst>
            <pc:docMk/>
            <pc:sldMk cId="52574373" sldId="292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40:46.459" v="706" actId="207"/>
        <pc:sldMkLst>
          <pc:docMk/>
          <pc:sldMk cId="1189190789" sldId="293"/>
        </pc:sldMkLst>
        <pc:spChg chg="mod">
          <ac:chgData name="정근채" userId="bf3f9740-ba12-4a95-bdcd-7a89d0b0b3a3" providerId="ADAL" clId="{1D61FDBF-F6EC-4810-AA6C-D8FB9EF43C67}" dt="2021-10-28T01:34:13.926" v="605"/>
          <ac:spMkLst>
            <pc:docMk/>
            <pc:sldMk cId="1189190789" sldId="293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40:46.459" v="706" actId="207"/>
          <ac:spMkLst>
            <pc:docMk/>
            <pc:sldMk cId="1189190789" sldId="293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34:09.199" v="602" actId="20577"/>
          <ac:spMkLst>
            <pc:docMk/>
            <pc:sldMk cId="1189190789" sldId="293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50:48.574" v="807" actId="207"/>
        <pc:sldMkLst>
          <pc:docMk/>
          <pc:sldMk cId="4196531178" sldId="294"/>
        </pc:sldMkLst>
        <pc:spChg chg="mod">
          <ac:chgData name="정근채" userId="bf3f9740-ba12-4a95-bdcd-7a89d0b0b3a3" providerId="ADAL" clId="{1D61FDBF-F6EC-4810-AA6C-D8FB9EF43C67}" dt="2021-10-28T01:44:54.688" v="721"/>
          <ac:spMkLst>
            <pc:docMk/>
            <pc:sldMk cId="4196531178" sldId="294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50:48.574" v="807" actId="207"/>
          <ac:spMkLst>
            <pc:docMk/>
            <pc:sldMk cId="4196531178" sldId="294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44:49.961" v="718"/>
          <ac:spMkLst>
            <pc:docMk/>
            <pc:sldMk cId="4196531178" sldId="294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8:11:56.210" v="1160"/>
        <pc:sldMkLst>
          <pc:docMk/>
          <pc:sldMk cId="2287707785" sldId="295"/>
        </pc:sldMkLst>
        <pc:spChg chg="mod">
          <ac:chgData name="정근채" userId="bf3f9740-ba12-4a95-bdcd-7a89d0b0b3a3" providerId="ADAL" clId="{1D61FDBF-F6EC-4810-AA6C-D8FB9EF43C67}" dt="2021-10-28T01:51:09.230" v="815"/>
          <ac:spMkLst>
            <pc:docMk/>
            <pc:sldMk cId="2287707785" sldId="295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8:11:56.210" v="1160"/>
          <ac:spMkLst>
            <pc:docMk/>
            <pc:sldMk cId="2287707785" sldId="295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51:05.582" v="812"/>
          <ac:spMkLst>
            <pc:docMk/>
            <pc:sldMk cId="2287707785" sldId="295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1D61FDBF-F6EC-4810-AA6C-D8FB9EF43C67}" dt="2021-10-28T07:45:42.845" v="897" actId="207"/>
        <pc:sldMkLst>
          <pc:docMk/>
          <pc:sldMk cId="2907188178" sldId="296"/>
        </pc:sldMkLst>
        <pc:spChg chg="add del mod">
          <ac:chgData name="정근채" userId="bf3f9740-ba12-4a95-bdcd-7a89d0b0b3a3" providerId="ADAL" clId="{1D61FDBF-F6EC-4810-AA6C-D8FB9EF43C67}" dt="2021-10-28T07:40:53.716" v="822" actId="478"/>
          <ac:spMkLst>
            <pc:docMk/>
            <pc:sldMk cId="2907188178" sldId="296"/>
            <ac:spMk id="2" creationId="{CA07A63C-A246-4F8F-8A5A-7141AB85F430}"/>
          </ac:spMkLst>
        </pc:spChg>
        <pc:spChg chg="add del mod">
          <ac:chgData name="정근채" userId="bf3f9740-ba12-4a95-bdcd-7a89d0b0b3a3" providerId="ADAL" clId="{1D61FDBF-F6EC-4810-AA6C-D8FB9EF43C67}" dt="2021-10-28T07:45:42.845" v="897" actId="207"/>
          <ac:spMkLst>
            <pc:docMk/>
            <pc:sldMk cId="2907188178" sldId="296"/>
            <ac:spMk id="3" creationId="{04DA367E-3D64-4210-90DC-180FE1F5BFCC}"/>
          </ac:spMkLst>
        </pc:spChg>
        <pc:spChg chg="add del mod">
          <ac:chgData name="정근채" userId="bf3f9740-ba12-4a95-bdcd-7a89d0b0b3a3" providerId="ADAL" clId="{1D61FDBF-F6EC-4810-AA6C-D8FB9EF43C67}" dt="2021-10-28T07:40:53.716" v="822" actId="478"/>
          <ac:spMkLst>
            <pc:docMk/>
            <pc:sldMk cId="2907188178" sldId="296"/>
            <ac:spMk id="5" creationId="{864FABE7-5D73-4BB8-8C5F-49D50641504A}"/>
          </ac:spMkLst>
        </pc:spChg>
        <pc:spChg chg="add del mod">
          <ac:chgData name="정근채" userId="bf3f9740-ba12-4a95-bdcd-7a89d0b0b3a3" providerId="ADAL" clId="{1D61FDBF-F6EC-4810-AA6C-D8FB9EF43C67}" dt="2021-10-28T07:40:49.577" v="821" actId="478"/>
          <ac:spMkLst>
            <pc:docMk/>
            <pc:sldMk cId="2907188178" sldId="296"/>
            <ac:spMk id="7" creationId="{3A084A58-A52C-418F-B9D9-AC49BFD5F932}"/>
          </ac:spMkLst>
        </pc:spChg>
        <pc:spChg chg="add del mod">
          <ac:chgData name="정근채" userId="bf3f9740-ba12-4a95-bdcd-7a89d0b0b3a3" providerId="ADAL" clId="{1D61FDBF-F6EC-4810-AA6C-D8FB9EF43C67}" dt="2021-10-28T07:40:49.577" v="821" actId="478"/>
          <ac:spMkLst>
            <pc:docMk/>
            <pc:sldMk cId="2907188178" sldId="296"/>
            <ac:spMk id="9" creationId="{AEFEA4D6-7F61-41E5-8C5F-E6C58B3985B7}"/>
          </ac:spMkLst>
        </pc:spChg>
        <pc:spChg chg="add mod">
          <ac:chgData name="정근채" userId="bf3f9740-ba12-4a95-bdcd-7a89d0b0b3a3" providerId="ADAL" clId="{1D61FDBF-F6EC-4810-AA6C-D8FB9EF43C67}" dt="2021-10-28T07:43:11.299" v="870"/>
          <ac:spMkLst>
            <pc:docMk/>
            <pc:sldMk cId="2907188178" sldId="296"/>
            <ac:spMk id="11" creationId="{146984C2-035B-4E92-B13A-75C592D6204A}"/>
          </ac:spMkLst>
        </pc:spChg>
      </pc:sldChg>
      <pc:sldChg chg="addSp delSp modSp add mod">
        <pc:chgData name="정근채" userId="bf3f9740-ba12-4a95-bdcd-7a89d0b0b3a3" providerId="ADAL" clId="{1D61FDBF-F6EC-4810-AA6C-D8FB9EF43C67}" dt="2021-10-28T08:00:02.015" v="925" actId="1076"/>
        <pc:sldMkLst>
          <pc:docMk/>
          <pc:sldMk cId="1439234247" sldId="297"/>
        </pc:sldMkLst>
        <pc:spChg chg="del">
          <ac:chgData name="정근채" userId="bf3f9740-ba12-4a95-bdcd-7a89d0b0b3a3" providerId="ADAL" clId="{1D61FDBF-F6EC-4810-AA6C-D8FB9EF43C67}" dt="2021-10-28T07:45:52.410" v="899" actId="478"/>
          <ac:spMkLst>
            <pc:docMk/>
            <pc:sldMk cId="1439234247" sldId="297"/>
            <ac:spMk id="3" creationId="{04DA367E-3D64-4210-90DC-180FE1F5BFCC}"/>
          </ac:spMkLst>
        </pc:spChg>
        <pc:spChg chg="add del mod">
          <ac:chgData name="정근채" userId="bf3f9740-ba12-4a95-bdcd-7a89d0b0b3a3" providerId="ADAL" clId="{1D61FDBF-F6EC-4810-AA6C-D8FB9EF43C67}" dt="2021-10-28T07:45:53.246" v="900" actId="478"/>
          <ac:spMkLst>
            <pc:docMk/>
            <pc:sldMk cId="1439234247" sldId="297"/>
            <ac:spMk id="5" creationId="{585B5291-B589-4A4D-B4F7-01050B3D4C11}"/>
          </ac:spMkLst>
        </pc:spChg>
        <pc:spChg chg="mod">
          <ac:chgData name="정근채" userId="bf3f9740-ba12-4a95-bdcd-7a89d0b0b3a3" providerId="ADAL" clId="{1D61FDBF-F6EC-4810-AA6C-D8FB9EF43C67}" dt="2021-10-28T07:59:32.860" v="922"/>
          <ac:spMkLst>
            <pc:docMk/>
            <pc:sldMk cId="1439234247" sldId="297"/>
            <ac:spMk id="11" creationId="{146984C2-035B-4E92-B13A-75C592D6204A}"/>
          </ac:spMkLst>
        </pc:spChg>
        <pc:picChg chg="add del mod">
          <ac:chgData name="정근채" userId="bf3f9740-ba12-4a95-bdcd-7a89d0b0b3a3" providerId="ADAL" clId="{1D61FDBF-F6EC-4810-AA6C-D8FB9EF43C67}" dt="2021-10-28T07:47:27.355" v="907" actId="478"/>
          <ac:picMkLst>
            <pc:docMk/>
            <pc:sldMk cId="1439234247" sldId="297"/>
            <ac:picMk id="7" creationId="{475970E0-9990-4579-9174-CB8E7F9B70EC}"/>
          </ac:picMkLst>
        </pc:picChg>
        <pc:picChg chg="add mod modCrop">
          <ac:chgData name="정근채" userId="bf3f9740-ba12-4a95-bdcd-7a89d0b0b3a3" providerId="ADAL" clId="{1D61FDBF-F6EC-4810-AA6C-D8FB9EF43C67}" dt="2021-10-28T08:00:02.015" v="925" actId="1076"/>
          <ac:picMkLst>
            <pc:docMk/>
            <pc:sldMk cId="1439234247" sldId="297"/>
            <ac:picMk id="9" creationId="{895546D5-3F1C-4127-ABE6-91BF2BD71CB4}"/>
          </ac:picMkLst>
        </pc:picChg>
      </pc:sldChg>
      <pc:sldChg chg="modSp add mod">
        <pc:chgData name="정근채" userId="bf3f9740-ba12-4a95-bdcd-7a89d0b0b3a3" providerId="ADAL" clId="{1D61FDBF-F6EC-4810-AA6C-D8FB9EF43C67}" dt="2021-10-28T08:18:28.214" v="1309" actId="108"/>
        <pc:sldMkLst>
          <pc:docMk/>
          <pc:sldMk cId="657307462" sldId="298"/>
        </pc:sldMkLst>
        <pc:spChg chg="mod">
          <ac:chgData name="정근채" userId="bf3f9740-ba12-4a95-bdcd-7a89d0b0b3a3" providerId="ADAL" clId="{1D61FDBF-F6EC-4810-AA6C-D8FB9EF43C67}" dt="2021-10-28T08:13:28.285" v="1170"/>
          <ac:spMkLst>
            <pc:docMk/>
            <pc:sldMk cId="657307462" sldId="298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8:18:28.214" v="1309" actId="108"/>
          <ac:spMkLst>
            <pc:docMk/>
            <pc:sldMk cId="657307462" sldId="298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8:13:14.806" v="1167" actId="20577"/>
          <ac:spMkLst>
            <pc:docMk/>
            <pc:sldMk cId="657307462" sldId="298"/>
            <ac:spMk id="5" creationId="{864FABE7-5D73-4BB8-8C5F-49D50641504A}"/>
          </ac:spMkLst>
        </pc:spChg>
      </pc:sldChg>
    </pc:docChg>
  </pc:docChgLst>
  <pc:docChgLst>
    <pc:chgData name="정근채" userId="bf3f9740-ba12-4a95-bdcd-7a89d0b0b3a3" providerId="ADAL" clId="{6C9D0A3F-032D-4D73-AE51-E9182C86C4E1}"/>
    <pc:docChg chg="undo redo custSel addSld delSld modSld modMainMaster">
      <pc:chgData name="정근채" userId="bf3f9740-ba12-4a95-bdcd-7a89d0b0b3a3" providerId="ADAL" clId="{6C9D0A3F-032D-4D73-AE51-E9182C86C4E1}" dt="2021-10-27T08:36:44.179" v="1044" actId="20577"/>
      <pc:docMkLst>
        <pc:docMk/>
      </pc:docMkLst>
      <pc:sldChg chg="modSp mod">
        <pc:chgData name="정근채" userId="bf3f9740-ba12-4a95-bdcd-7a89d0b0b3a3" providerId="ADAL" clId="{6C9D0A3F-032D-4D73-AE51-E9182C86C4E1}" dt="2021-10-27T06:48:43.150" v="160" actId="948"/>
        <pc:sldMkLst>
          <pc:docMk/>
          <pc:sldMk cId="1210531712" sldId="256"/>
        </pc:sldMkLst>
        <pc:spChg chg="mod">
          <ac:chgData name="정근채" userId="bf3f9740-ba12-4a95-bdcd-7a89d0b0b3a3" providerId="ADAL" clId="{6C9D0A3F-032D-4D73-AE51-E9182C86C4E1}" dt="2021-10-27T06:48:43.150" v="160" actId="948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6:48:43.150" v="160" actId="948"/>
          <ac:spMkLst>
            <pc:docMk/>
            <pc:sldMk cId="1210531712" sldId="256"/>
            <ac:spMk id="3" creationId="{00000000-0000-0000-0000-000000000000}"/>
          </ac:spMkLst>
        </pc:spChg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622151317" sldId="257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960409013" sldId="258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4132409465" sldId="259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272375588" sldId="260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604660069" sldId="261"/>
        </pc:sldMkLst>
      </pc:sldChg>
      <pc:sldChg chg="modSp del mod">
        <pc:chgData name="정근채" userId="bf3f9740-ba12-4a95-bdcd-7a89d0b0b3a3" providerId="ADAL" clId="{6C9D0A3F-032D-4D73-AE51-E9182C86C4E1}" dt="2021-10-27T07:22:56.090" v="406" actId="47"/>
        <pc:sldMkLst>
          <pc:docMk/>
          <pc:sldMk cId="2954539663" sldId="262"/>
        </pc:sldMkLst>
        <pc:spChg chg="mod">
          <ac:chgData name="정근채" userId="bf3f9740-ba12-4a95-bdcd-7a89d0b0b3a3" providerId="ADAL" clId="{6C9D0A3F-032D-4D73-AE51-E9182C86C4E1}" dt="2021-10-27T07:00:22.867" v="202" actId="27636"/>
          <ac:spMkLst>
            <pc:docMk/>
            <pc:sldMk cId="2954539663" sldId="262"/>
            <ac:spMk id="2" creationId="{00000000-0000-0000-0000-000000000000}"/>
          </ac:spMkLst>
        </pc:spChg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1325286627" sldId="263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601920966" sldId="264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3013195837" sldId="265"/>
        </pc:sldMkLst>
      </pc:sldChg>
      <pc:sldChg chg="modSp del mod">
        <pc:chgData name="정근채" userId="bf3f9740-ba12-4a95-bdcd-7a89d0b0b3a3" providerId="ADAL" clId="{6C9D0A3F-032D-4D73-AE51-E9182C86C4E1}" dt="2021-10-27T07:22:56.090" v="406" actId="47"/>
        <pc:sldMkLst>
          <pc:docMk/>
          <pc:sldMk cId="3656487578" sldId="266"/>
        </pc:sldMkLst>
        <pc:spChg chg="mod">
          <ac:chgData name="정근채" userId="bf3f9740-ba12-4a95-bdcd-7a89d0b0b3a3" providerId="ADAL" clId="{6C9D0A3F-032D-4D73-AE51-E9182C86C4E1}" dt="2021-10-27T07:00:22.871" v="203" actId="27636"/>
          <ac:spMkLst>
            <pc:docMk/>
            <pc:sldMk cId="3656487578" sldId="266"/>
            <ac:spMk id="2" creationId="{00000000-0000-0000-0000-000000000000}"/>
          </ac:spMkLst>
        </pc:spChg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1594200198" sldId="267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345880344" sldId="268"/>
        </pc:sldMkLst>
      </pc:sldChg>
      <pc:sldChg chg="modSp del mod">
        <pc:chgData name="정근채" userId="bf3f9740-ba12-4a95-bdcd-7a89d0b0b3a3" providerId="ADAL" clId="{6C9D0A3F-032D-4D73-AE51-E9182C86C4E1}" dt="2021-10-27T07:22:56.090" v="406" actId="47"/>
        <pc:sldMkLst>
          <pc:docMk/>
          <pc:sldMk cId="4080339319" sldId="269"/>
        </pc:sldMkLst>
        <pc:spChg chg="mod">
          <ac:chgData name="정근채" userId="bf3f9740-ba12-4a95-bdcd-7a89d0b0b3a3" providerId="ADAL" clId="{6C9D0A3F-032D-4D73-AE51-E9182C86C4E1}" dt="2021-10-27T07:00:22.874" v="204" actId="27636"/>
          <ac:spMkLst>
            <pc:docMk/>
            <pc:sldMk cId="4080339319" sldId="269"/>
            <ac:spMk id="2" creationId="{00000000-0000-0000-0000-000000000000}"/>
          </ac:spMkLst>
        </pc:spChg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718449515" sldId="270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363803911" sldId="271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781814786" sldId="272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295893602" sldId="273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764777074" sldId="274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654483342" sldId="275"/>
        </pc:sldMkLst>
      </pc:sldChg>
      <pc:sldChg chg="addSp delSp modSp mod chgLayout">
        <pc:chgData name="정근채" userId="bf3f9740-ba12-4a95-bdcd-7a89d0b0b3a3" providerId="ADAL" clId="{6C9D0A3F-032D-4D73-AE51-E9182C86C4E1}" dt="2021-10-27T08:10:24.907" v="740" actId="478"/>
        <pc:sldMkLst>
          <pc:docMk/>
          <pc:sldMk cId="2400768863" sldId="276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2400768863" sldId="276"/>
            <ac:spMk id="2" creationId="{E7234C2B-AC70-4071-8718-67A33BB68CAF}"/>
          </ac:spMkLst>
        </pc:spChg>
        <pc:spChg chg="add del mod ord">
          <ac:chgData name="정근채" userId="bf3f9740-ba12-4a95-bdcd-7a89d0b0b3a3" providerId="ADAL" clId="{6C9D0A3F-032D-4D73-AE51-E9182C86C4E1}" dt="2021-10-27T07:46:30.183" v="609" actId="478"/>
          <ac:spMkLst>
            <pc:docMk/>
            <pc:sldMk cId="2400768863" sldId="276"/>
            <ac:spMk id="3" creationId="{CD9BC062-4F00-4538-BA98-51E0E09F48AD}"/>
          </ac:spMkLst>
        </pc:spChg>
        <pc:spChg chg="add del mod ord">
          <ac:chgData name="정근채" userId="bf3f9740-ba12-4a95-bdcd-7a89d0b0b3a3" providerId="ADAL" clId="{6C9D0A3F-032D-4D73-AE51-E9182C86C4E1}" dt="2021-10-27T08:10:19.861" v="739" actId="478"/>
          <ac:spMkLst>
            <pc:docMk/>
            <pc:sldMk cId="2400768863" sldId="276"/>
            <ac:spMk id="3" creationId="{D9D423F8-0422-4C46-9A6F-0A5264F02F6F}"/>
          </ac:spMkLst>
        </pc:spChg>
        <pc:spChg chg="add del mod ord">
          <ac:chgData name="정근채" userId="bf3f9740-ba12-4a95-bdcd-7a89d0b0b3a3" providerId="ADAL" clId="{6C9D0A3F-032D-4D73-AE51-E9182C86C4E1}" dt="2021-10-27T07:46:30.183" v="609" actId="478"/>
          <ac:spMkLst>
            <pc:docMk/>
            <pc:sldMk cId="2400768863" sldId="276"/>
            <ac:spMk id="4" creationId="{D071925B-4AB4-4B7B-B8C3-D5A877005568}"/>
          </ac:spMkLst>
        </pc:spChg>
        <pc:spChg chg="add del mod ord">
          <ac:chgData name="정근채" userId="bf3f9740-ba12-4a95-bdcd-7a89d0b0b3a3" providerId="ADAL" clId="{6C9D0A3F-032D-4D73-AE51-E9182C86C4E1}" dt="2021-10-27T08:10:24.907" v="740" actId="478"/>
          <ac:spMkLst>
            <pc:docMk/>
            <pc:sldMk cId="2400768863" sldId="276"/>
            <ac:spMk id="4" creationId="{EDE2E90E-D9E4-4508-8D63-4ABFE0D3940E}"/>
          </ac:spMkLst>
        </pc:spChg>
        <pc:spChg chg="mod">
          <ac:chgData name="정근채" userId="bf3f9740-ba12-4a95-bdcd-7a89d0b0b3a3" providerId="ADAL" clId="{6C9D0A3F-032D-4D73-AE51-E9182C86C4E1}" dt="2021-10-27T06:48:17.387" v="155" actId="2711"/>
          <ac:spMkLst>
            <pc:docMk/>
            <pc:sldMk cId="2400768863" sldId="276"/>
            <ac:spMk id="11" creationId="{B9E13935-ABD8-401F-91D9-8C9C0BFE57AA}"/>
          </ac:spMkLst>
        </pc:spChg>
      </pc:sldChg>
      <pc:sldChg chg="addSp delSp modSp add del mod">
        <pc:chgData name="정근채" userId="bf3f9740-ba12-4a95-bdcd-7a89d0b0b3a3" providerId="ADAL" clId="{6C9D0A3F-032D-4D73-AE51-E9182C86C4E1}" dt="2021-10-27T07:22:49.902" v="405" actId="47"/>
        <pc:sldMkLst>
          <pc:docMk/>
          <pc:sldMk cId="4025938428" sldId="277"/>
        </pc:sldMkLst>
        <pc:spChg chg="mod">
          <ac:chgData name="정근채" userId="bf3f9740-ba12-4a95-bdcd-7a89d0b0b3a3" providerId="ADAL" clId="{6C9D0A3F-032D-4D73-AE51-E9182C86C4E1}" dt="2021-10-27T06:50:16.265" v="165"/>
          <ac:spMkLst>
            <pc:docMk/>
            <pc:sldMk cId="4025938428" sldId="277"/>
            <ac:spMk id="2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6:49:21.778" v="162" actId="2711"/>
          <ac:spMkLst>
            <pc:docMk/>
            <pc:sldMk cId="4025938428" sldId="277"/>
            <ac:spMk id="4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6:58:13.728" v="181" actId="20577"/>
          <ac:spMkLst>
            <pc:docMk/>
            <pc:sldMk cId="4025938428" sldId="277"/>
            <ac:spMk id="5" creationId="{00000000-0000-0000-0000-000000000000}"/>
          </ac:spMkLst>
        </pc:spChg>
        <pc:spChg chg="del mod">
          <ac:chgData name="정근채" userId="bf3f9740-ba12-4a95-bdcd-7a89d0b0b3a3" providerId="ADAL" clId="{6C9D0A3F-032D-4D73-AE51-E9182C86C4E1}" dt="2021-10-27T06:59:39.706" v="194" actId="478"/>
          <ac:spMkLst>
            <pc:docMk/>
            <pc:sldMk cId="4025938428" sldId="277"/>
            <ac:spMk id="6" creationId="{00000000-0000-0000-0000-000000000000}"/>
          </ac:spMkLst>
        </pc:spChg>
        <pc:spChg chg="add del mod">
          <ac:chgData name="정근채" userId="bf3f9740-ba12-4a95-bdcd-7a89d0b0b3a3" providerId="ADAL" clId="{6C9D0A3F-032D-4D73-AE51-E9182C86C4E1}" dt="2021-10-27T07:03:39.465" v="227" actId="478"/>
          <ac:spMkLst>
            <pc:docMk/>
            <pc:sldMk cId="4025938428" sldId="277"/>
            <ac:spMk id="7" creationId="{CA91EEB7-E8A8-44BC-93A3-7637401277BA}"/>
          </ac:spMkLst>
        </pc:spChg>
      </pc:sldChg>
      <pc:sldChg chg="addSp modSp new mod modClrScheme chgLayout">
        <pc:chgData name="정근채" userId="bf3f9740-ba12-4a95-bdcd-7a89d0b0b3a3" providerId="ADAL" clId="{6C9D0A3F-032D-4D73-AE51-E9182C86C4E1}" dt="2021-10-27T08:06:29.426" v="699" actId="700"/>
        <pc:sldMkLst>
          <pc:docMk/>
          <pc:sldMk cId="3405670891" sldId="278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3405670891" sldId="278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3405670891" sldId="278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3405670891" sldId="278"/>
            <ac:spMk id="4" creationId="{58AB20E7-2F91-49F3-9B34-74CEACC53668}"/>
          </ac:spMkLst>
        </pc:spChg>
        <pc:spChg chg="add mod">
          <ac:chgData name="정근채" userId="bf3f9740-ba12-4a95-bdcd-7a89d0b0b3a3" providerId="ADAL" clId="{6C9D0A3F-032D-4D73-AE51-E9182C86C4E1}" dt="2021-10-27T07:04:04.099" v="231"/>
          <ac:spMkLst>
            <pc:docMk/>
            <pc:sldMk cId="3405670891" sldId="278"/>
            <ac:spMk id="5" creationId="{864FABE7-5D73-4BB8-8C5F-49D50641504A}"/>
          </ac:spMkLst>
        </pc:spChg>
      </pc:sldChg>
      <pc:sldChg chg="new del">
        <pc:chgData name="정근채" userId="bf3f9740-ba12-4a95-bdcd-7a89d0b0b3a3" providerId="ADAL" clId="{6C9D0A3F-032D-4D73-AE51-E9182C86C4E1}" dt="2021-10-27T07:28:02.101" v="408" actId="47"/>
        <pc:sldMkLst>
          <pc:docMk/>
          <pc:sldMk cId="593850925" sldId="279"/>
        </pc:sldMkLst>
      </pc:sldChg>
      <pc:sldChg chg="addSp delSp modSp add mod modClrScheme chgLayout">
        <pc:chgData name="정근채" userId="bf3f9740-ba12-4a95-bdcd-7a89d0b0b3a3" providerId="ADAL" clId="{6C9D0A3F-032D-4D73-AE51-E9182C86C4E1}" dt="2021-10-27T08:06:29.426" v="699" actId="700"/>
        <pc:sldMkLst>
          <pc:docMk/>
          <pc:sldMk cId="823378728" sldId="279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823378728" sldId="279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823378728" sldId="279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823378728" sldId="279"/>
            <ac:spMk id="4" creationId="{58AB20E7-2F91-49F3-9B34-74CEACC53668}"/>
          </ac:spMkLst>
        </pc:spChg>
        <pc:spChg chg="mod">
          <ac:chgData name="정근채" userId="bf3f9740-ba12-4a95-bdcd-7a89d0b0b3a3" providerId="ADAL" clId="{6C9D0A3F-032D-4D73-AE51-E9182C86C4E1}" dt="2021-10-27T07:28:30.379" v="417"/>
          <ac:spMkLst>
            <pc:docMk/>
            <pc:sldMk cId="823378728" sldId="279"/>
            <ac:spMk id="5" creationId="{864FABE7-5D73-4BB8-8C5F-49D50641504A}"/>
          </ac:spMkLst>
        </pc:spChg>
        <pc:picChg chg="add del">
          <ac:chgData name="정근채" userId="bf3f9740-ba12-4a95-bdcd-7a89d0b0b3a3" providerId="ADAL" clId="{6C9D0A3F-032D-4D73-AE51-E9182C86C4E1}" dt="2021-10-27T07:31:24.519" v="448" actId="478"/>
          <ac:picMkLst>
            <pc:docMk/>
            <pc:sldMk cId="823378728" sldId="279"/>
            <ac:picMk id="7" creationId="{5E9B08BE-306E-4BEC-8CC2-DA1A1A2C5285}"/>
          </ac:picMkLst>
        </pc:picChg>
        <pc:picChg chg="add mod">
          <ac:chgData name="정근채" userId="bf3f9740-ba12-4a95-bdcd-7a89d0b0b3a3" providerId="ADAL" clId="{6C9D0A3F-032D-4D73-AE51-E9182C86C4E1}" dt="2021-10-27T07:32:02.597" v="461" actId="1035"/>
          <ac:picMkLst>
            <pc:docMk/>
            <pc:sldMk cId="823378728" sldId="279"/>
            <ac:picMk id="9" creationId="{D45664A1-E31B-484E-BC0E-353313F4DEB6}"/>
          </ac:picMkLst>
        </pc:picChg>
      </pc:sldChg>
      <pc:sldChg chg="modSp new del mod">
        <pc:chgData name="정근채" userId="bf3f9740-ba12-4a95-bdcd-7a89d0b0b3a3" providerId="ADAL" clId="{6C9D0A3F-032D-4D73-AE51-E9182C86C4E1}" dt="2021-10-27T07:22:46.205" v="404" actId="47"/>
        <pc:sldMkLst>
          <pc:docMk/>
          <pc:sldMk cId="2293119236" sldId="279"/>
        </pc:sldMkLst>
        <pc:spChg chg="mod">
          <ac:chgData name="정근채" userId="bf3f9740-ba12-4a95-bdcd-7a89d0b0b3a3" providerId="ADAL" clId="{6C9D0A3F-032D-4D73-AE51-E9182C86C4E1}" dt="2021-10-27T07:20:09.212" v="366" actId="15"/>
          <ac:spMkLst>
            <pc:docMk/>
            <pc:sldMk cId="2293119236" sldId="279"/>
            <ac:spMk id="3" creationId="{E16F80DC-0E4E-44D6-9348-6F8CCF370294}"/>
          </ac:spMkLst>
        </pc:spChg>
      </pc:sldChg>
      <pc:sldChg chg="modSp new del mod">
        <pc:chgData name="정근채" userId="bf3f9740-ba12-4a95-bdcd-7a89d0b0b3a3" providerId="ADAL" clId="{6C9D0A3F-032D-4D73-AE51-E9182C86C4E1}" dt="2021-10-27T07:19:34.269" v="343" actId="47"/>
        <pc:sldMkLst>
          <pc:docMk/>
          <pc:sldMk cId="2927086993" sldId="279"/>
        </pc:sldMkLst>
        <pc:spChg chg="mod">
          <ac:chgData name="정근채" userId="bf3f9740-ba12-4a95-bdcd-7a89d0b0b3a3" providerId="ADAL" clId="{6C9D0A3F-032D-4D73-AE51-E9182C86C4E1}" dt="2021-10-27T07:16:25.422" v="323" actId="14"/>
          <ac:spMkLst>
            <pc:docMk/>
            <pc:sldMk cId="2927086993" sldId="279"/>
            <ac:spMk id="3" creationId="{E3790DFD-6672-42A9-84F0-855AA5E612F5}"/>
          </ac:spMkLst>
        </pc:spChg>
      </pc:sldChg>
      <pc:sldChg chg="delSp modSp add mod modClrScheme chgLayout">
        <pc:chgData name="정근채" userId="bf3f9740-ba12-4a95-bdcd-7a89d0b0b3a3" providerId="ADAL" clId="{6C9D0A3F-032D-4D73-AE51-E9182C86C4E1}" dt="2021-10-27T08:06:29.426" v="699" actId="700"/>
        <pc:sldMkLst>
          <pc:docMk/>
          <pc:sldMk cId="4149835259" sldId="280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4149835259" sldId="280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4149835259" sldId="280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4149835259" sldId="280"/>
            <ac:spMk id="4" creationId="{58AB20E7-2F91-49F3-9B34-74CEACC53668}"/>
          </ac:spMkLst>
        </pc:spChg>
        <pc:picChg chg="del">
          <ac:chgData name="정근채" userId="bf3f9740-ba12-4a95-bdcd-7a89d0b0b3a3" providerId="ADAL" clId="{6C9D0A3F-032D-4D73-AE51-E9182C86C4E1}" dt="2021-10-27T07:33:30.007" v="471" actId="478"/>
          <ac:picMkLst>
            <pc:docMk/>
            <pc:sldMk cId="4149835259" sldId="280"/>
            <ac:picMk id="9" creationId="{D45664A1-E31B-484E-BC0E-353313F4DEB6}"/>
          </ac:picMkLst>
        </pc:picChg>
      </pc:sldChg>
      <pc:sldChg chg="modSp add mod modClrScheme chgLayout">
        <pc:chgData name="정근채" userId="bf3f9740-ba12-4a95-bdcd-7a89d0b0b3a3" providerId="ADAL" clId="{6C9D0A3F-032D-4D73-AE51-E9182C86C4E1}" dt="2021-10-27T08:06:29.426" v="699" actId="700"/>
        <pc:sldMkLst>
          <pc:docMk/>
          <pc:sldMk cId="1147795416" sldId="281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1147795416" sldId="281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1147795416" sldId="281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1147795416" sldId="281"/>
            <ac:spMk id="4" creationId="{58AB20E7-2F91-49F3-9B34-74CEACC53668}"/>
          </ac:spMkLst>
        </pc:spChg>
      </pc:sldChg>
      <pc:sldChg chg="modSp add mod chgLayout">
        <pc:chgData name="정근채" userId="bf3f9740-ba12-4a95-bdcd-7a89d0b0b3a3" providerId="ADAL" clId="{6C9D0A3F-032D-4D73-AE51-E9182C86C4E1}" dt="2021-10-27T08:07:59.306" v="730" actId="6549"/>
        <pc:sldMkLst>
          <pc:docMk/>
          <pc:sldMk cId="703282430" sldId="282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703282430" sldId="282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7:59.306" v="730" actId="6549"/>
          <ac:spMkLst>
            <pc:docMk/>
            <pc:sldMk cId="703282430" sldId="282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703282430" sldId="282"/>
            <ac:spMk id="4" creationId="{58AB20E7-2F91-49F3-9B34-74CEACC53668}"/>
          </ac:spMkLst>
        </pc:spChg>
        <pc:spChg chg="mod">
          <ac:chgData name="정근채" userId="bf3f9740-ba12-4a95-bdcd-7a89d0b0b3a3" providerId="ADAL" clId="{6C9D0A3F-032D-4D73-AE51-E9182C86C4E1}" dt="2021-10-27T07:51:39.042" v="643"/>
          <ac:spMkLst>
            <pc:docMk/>
            <pc:sldMk cId="703282430" sldId="282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6C9D0A3F-032D-4D73-AE51-E9182C86C4E1}" dt="2021-10-27T08:13:54.767" v="793" actId="22"/>
        <pc:sldMkLst>
          <pc:docMk/>
          <pc:sldMk cId="4138741994" sldId="283"/>
        </pc:sldMkLst>
        <pc:spChg chg="mod">
          <ac:chgData name="정근채" userId="bf3f9740-ba12-4a95-bdcd-7a89d0b0b3a3" providerId="ADAL" clId="{6C9D0A3F-032D-4D73-AE51-E9182C86C4E1}" dt="2021-10-27T08:13:24.664" v="790" actId="6549"/>
          <ac:spMkLst>
            <pc:docMk/>
            <pc:sldMk cId="4138741994" sldId="283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13:29.064" v="791" actId="6549"/>
          <ac:spMkLst>
            <pc:docMk/>
            <pc:sldMk cId="4138741994" sldId="283"/>
            <ac:spMk id="3" creationId="{04DA367E-3D64-4210-90DC-180FE1F5BFCC}"/>
          </ac:spMkLst>
        </pc:spChg>
        <pc:spChg chg="mod">
          <ac:chgData name="정근채" userId="bf3f9740-ba12-4a95-bdcd-7a89d0b0b3a3" providerId="ADAL" clId="{6C9D0A3F-032D-4D73-AE51-E9182C86C4E1}" dt="2021-10-27T08:08:45.718" v="735"/>
          <ac:spMkLst>
            <pc:docMk/>
            <pc:sldMk cId="4138741994" sldId="283"/>
            <ac:spMk id="5" creationId="{864FABE7-5D73-4BB8-8C5F-49D50641504A}"/>
          </ac:spMkLst>
        </pc:spChg>
        <pc:spChg chg="add del">
          <ac:chgData name="정근채" userId="bf3f9740-ba12-4a95-bdcd-7a89d0b0b3a3" providerId="ADAL" clId="{6C9D0A3F-032D-4D73-AE51-E9182C86C4E1}" dt="2021-10-27T08:13:54.767" v="793" actId="22"/>
          <ac:spMkLst>
            <pc:docMk/>
            <pc:sldMk cId="4138741994" sldId="283"/>
            <ac:spMk id="7" creationId="{8BE0FC75-C6CD-485E-9263-C3389C5EDDA6}"/>
          </ac:spMkLst>
        </pc:spChg>
      </pc:sldChg>
      <pc:sldChg chg="modSp add mod">
        <pc:chgData name="정근채" userId="bf3f9740-ba12-4a95-bdcd-7a89d0b0b3a3" providerId="ADAL" clId="{6C9D0A3F-032D-4D73-AE51-E9182C86C4E1}" dt="2021-10-27T08:27:21.969" v="875" actId="6549"/>
        <pc:sldMkLst>
          <pc:docMk/>
          <pc:sldMk cId="3749210264" sldId="284"/>
        </pc:sldMkLst>
        <pc:spChg chg="mod">
          <ac:chgData name="정근채" userId="bf3f9740-ba12-4a95-bdcd-7a89d0b0b3a3" providerId="ADAL" clId="{6C9D0A3F-032D-4D73-AE51-E9182C86C4E1}" dt="2021-10-27T08:27:21.969" v="875" actId="6549"/>
          <ac:spMkLst>
            <pc:docMk/>
            <pc:sldMk cId="3749210264" sldId="284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6C9D0A3F-032D-4D73-AE51-E9182C86C4E1}" dt="2021-10-27T08:30:06.554" v="926" actId="6549"/>
        <pc:sldMkLst>
          <pc:docMk/>
          <pc:sldMk cId="194789952" sldId="285"/>
        </pc:sldMkLst>
        <pc:spChg chg="mod">
          <ac:chgData name="정근채" userId="bf3f9740-ba12-4a95-bdcd-7a89d0b0b3a3" providerId="ADAL" clId="{6C9D0A3F-032D-4D73-AE51-E9182C86C4E1}" dt="2021-10-27T08:27:52.523" v="879"/>
          <ac:spMkLst>
            <pc:docMk/>
            <pc:sldMk cId="194789952" sldId="285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30:06.554" v="926" actId="6549"/>
          <ac:spMkLst>
            <pc:docMk/>
            <pc:sldMk cId="194789952" sldId="285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6C9D0A3F-032D-4D73-AE51-E9182C86C4E1}" dt="2021-10-27T08:32:45.813" v="967" actId="22"/>
        <pc:sldMkLst>
          <pc:docMk/>
          <pc:sldMk cId="610310645" sldId="286"/>
        </pc:sldMkLst>
        <pc:spChg chg="mod">
          <ac:chgData name="정근채" userId="bf3f9740-ba12-4a95-bdcd-7a89d0b0b3a3" providerId="ADAL" clId="{6C9D0A3F-032D-4D73-AE51-E9182C86C4E1}" dt="2021-10-27T08:30:19.969" v="930"/>
          <ac:spMkLst>
            <pc:docMk/>
            <pc:sldMk cId="610310645" sldId="286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32:36.575" v="965" actId="108"/>
          <ac:spMkLst>
            <pc:docMk/>
            <pc:sldMk cId="610310645" sldId="286"/>
            <ac:spMk id="3" creationId="{04DA367E-3D64-4210-90DC-180FE1F5BFCC}"/>
          </ac:spMkLst>
        </pc:spChg>
        <pc:spChg chg="add del">
          <ac:chgData name="정근채" userId="bf3f9740-ba12-4a95-bdcd-7a89d0b0b3a3" providerId="ADAL" clId="{6C9D0A3F-032D-4D73-AE51-E9182C86C4E1}" dt="2021-10-27T08:32:45.813" v="967" actId="22"/>
          <ac:spMkLst>
            <pc:docMk/>
            <pc:sldMk cId="610310645" sldId="286"/>
            <ac:spMk id="7" creationId="{E066F23A-4A4A-44BD-BB60-B11EFE13A027}"/>
          </ac:spMkLst>
        </pc:spChg>
      </pc:sldChg>
      <pc:sldChg chg="modSp add mod">
        <pc:chgData name="정근채" userId="bf3f9740-ba12-4a95-bdcd-7a89d0b0b3a3" providerId="ADAL" clId="{6C9D0A3F-032D-4D73-AE51-E9182C86C4E1}" dt="2021-10-27T08:35:32.347" v="1019" actId="108"/>
        <pc:sldMkLst>
          <pc:docMk/>
          <pc:sldMk cId="3119770812" sldId="287"/>
        </pc:sldMkLst>
        <pc:spChg chg="mod">
          <ac:chgData name="정근채" userId="bf3f9740-ba12-4a95-bdcd-7a89d0b0b3a3" providerId="ADAL" clId="{6C9D0A3F-032D-4D73-AE51-E9182C86C4E1}" dt="2021-10-27T08:32:57.068" v="971"/>
          <ac:spMkLst>
            <pc:docMk/>
            <pc:sldMk cId="3119770812" sldId="287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35:32.347" v="1019" actId="108"/>
          <ac:spMkLst>
            <pc:docMk/>
            <pc:sldMk cId="3119770812" sldId="287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6C9D0A3F-032D-4D73-AE51-E9182C86C4E1}" dt="2021-10-27T08:36:44.179" v="1044" actId="20577"/>
        <pc:sldMkLst>
          <pc:docMk/>
          <pc:sldMk cId="2651780136" sldId="288"/>
        </pc:sldMkLst>
        <pc:spChg chg="mod">
          <ac:chgData name="정근채" userId="bf3f9740-ba12-4a95-bdcd-7a89d0b0b3a3" providerId="ADAL" clId="{6C9D0A3F-032D-4D73-AE51-E9182C86C4E1}" dt="2021-10-27T08:35:49.281" v="1023"/>
          <ac:spMkLst>
            <pc:docMk/>
            <pc:sldMk cId="2651780136" sldId="288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36:44.179" v="1044" actId="20577"/>
          <ac:spMkLst>
            <pc:docMk/>
            <pc:sldMk cId="2651780136" sldId="288"/>
            <ac:spMk id="3" creationId="{04DA367E-3D64-4210-90DC-180FE1F5BFCC}"/>
          </ac:spMkLst>
        </pc:spChg>
      </pc:sldChg>
      <pc:sldMasterChg chg="addSp delSp modSp mod addSldLayout delSldLayout modSldLayout">
        <pc:chgData name="정근채" userId="bf3f9740-ba12-4a95-bdcd-7a89d0b0b3a3" providerId="ADAL" clId="{6C9D0A3F-032D-4D73-AE51-E9182C86C4E1}" dt="2021-10-27T08:06:39.475" v="700" actId="2696"/>
        <pc:sldMasterMkLst>
          <pc:docMk/>
          <pc:sldMasterMk cId="4113570775" sldId="2147483660"/>
        </pc:sldMasterMkLst>
        <pc:spChg chg="mod">
          <ac:chgData name="정근채" userId="bf3f9740-ba12-4a95-bdcd-7a89d0b0b3a3" providerId="ADAL" clId="{6C9D0A3F-032D-4D73-AE51-E9182C86C4E1}" dt="2021-10-27T07:18:00.015" v="329" actId="14100"/>
          <ac:spMkLst>
            <pc:docMk/>
            <pc:sldMasterMk cId="4113570775" sldId="2147483660"/>
            <ac:spMk id="2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7:43:54.551" v="589" actId="108"/>
          <ac:spMkLst>
            <pc:docMk/>
            <pc:sldMasterMk cId="4113570775" sldId="2147483660"/>
            <ac:spMk id="3" creationId="{00000000-0000-0000-0000-000000000000}"/>
          </ac:spMkLst>
        </pc:spChg>
        <pc:spChg chg="del mod">
          <ac:chgData name="정근채" userId="bf3f9740-ba12-4a95-bdcd-7a89d0b0b3a3" providerId="ADAL" clId="{6C9D0A3F-032D-4D73-AE51-E9182C86C4E1}" dt="2021-10-27T07:18:36.532" v="339" actId="478"/>
          <ac:spMkLst>
            <pc:docMk/>
            <pc:sldMasterMk cId="4113570775" sldId="2147483660"/>
            <ac:spMk id="4" creationId="{00000000-0000-0000-0000-000000000000}"/>
          </ac:spMkLst>
        </pc:spChg>
        <pc:spChg chg="del mod">
          <ac:chgData name="정근채" userId="bf3f9740-ba12-4a95-bdcd-7a89d0b0b3a3" providerId="ADAL" clId="{6C9D0A3F-032D-4D73-AE51-E9182C86C4E1}" dt="2021-10-27T07:18:36.532" v="339" actId="478"/>
          <ac:spMkLst>
            <pc:docMk/>
            <pc:sldMasterMk cId="4113570775" sldId="2147483660"/>
            <ac:spMk id="5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7:19:12.820" v="342" actId="207"/>
          <ac:spMkLst>
            <pc:docMk/>
            <pc:sldMasterMk cId="4113570775" sldId="2147483660"/>
            <ac:spMk id="6" creationId="{00000000-0000-0000-0000-000000000000}"/>
          </ac:spMkLst>
        </pc:spChg>
        <pc:spChg chg="add del mod">
          <ac:chgData name="정근채" userId="bf3f9740-ba12-4a95-bdcd-7a89d0b0b3a3" providerId="ADAL" clId="{6C9D0A3F-032D-4D73-AE51-E9182C86C4E1}" dt="2021-10-27T07:18:08.241" v="331" actId="478"/>
          <ac:spMkLst>
            <pc:docMk/>
            <pc:sldMasterMk cId="4113570775" sldId="2147483660"/>
            <ac:spMk id="7" creationId="{B672E427-A08D-47B0-93C5-D1F623EBC514}"/>
          </ac:spMkLst>
        </pc:spChg>
        <pc:sldLayoutChg chg="delSp modSp mod">
          <pc:chgData name="정근채" userId="bf3f9740-ba12-4a95-bdcd-7a89d0b0b3a3" providerId="ADAL" clId="{6C9D0A3F-032D-4D73-AE51-E9182C86C4E1}" dt="2021-10-27T07:18:22.659" v="337" actId="404"/>
          <pc:sldLayoutMkLst>
            <pc:docMk/>
            <pc:sldMasterMk cId="4113570775" sldId="2147483660"/>
            <pc:sldLayoutMk cId="1648235987" sldId="2147483661"/>
          </pc:sldLayoutMkLst>
          <pc:spChg chg="mod">
            <ac:chgData name="정근채" userId="bf3f9740-ba12-4a95-bdcd-7a89d0b0b3a3" providerId="ADAL" clId="{6C9D0A3F-032D-4D73-AE51-E9182C86C4E1}" dt="2021-10-27T07:18:22.659" v="337" actId="404"/>
            <ac:spMkLst>
              <pc:docMk/>
              <pc:sldMasterMk cId="4113570775" sldId="2147483660"/>
              <pc:sldLayoutMk cId="1648235987" sldId="2147483661"/>
              <ac:spMk id="2" creationId="{00000000-0000-0000-0000-000000000000}"/>
            </ac:spMkLst>
          </pc:spChg>
          <pc:spChg chg="del">
            <ac:chgData name="정근채" userId="bf3f9740-ba12-4a95-bdcd-7a89d0b0b3a3" providerId="ADAL" clId="{6C9D0A3F-032D-4D73-AE51-E9182C86C4E1}" dt="2021-10-27T07:18:16.376" v="334" actId="478"/>
            <ac:spMkLst>
              <pc:docMk/>
              <pc:sldMasterMk cId="4113570775" sldId="2147483660"/>
              <pc:sldLayoutMk cId="1648235987" sldId="2147483661"/>
              <ac:spMk id="4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7:18:14.415" v="333" actId="478"/>
            <ac:spMkLst>
              <pc:docMk/>
              <pc:sldMasterMk cId="4113570775" sldId="2147483660"/>
              <pc:sldLayoutMk cId="1648235987" sldId="2147483661"/>
              <ac:spMk id="5" creationId="{00000000-0000-0000-0000-000000000000}"/>
            </ac:spMkLst>
          </pc:spChg>
          <pc:spChg chg="del">
            <ac:chgData name="정근채" userId="bf3f9740-ba12-4a95-bdcd-7a89d0b0b3a3" providerId="ADAL" clId="{6C9D0A3F-032D-4D73-AE51-E9182C86C4E1}" dt="2021-10-27T07:18:14.415" v="333" actId="478"/>
            <ac:spMkLst>
              <pc:docMk/>
              <pc:sldMasterMk cId="4113570775" sldId="2147483660"/>
              <pc:sldLayoutMk cId="1648235987" sldId="2147483661"/>
              <ac:spMk id="6" creationId="{00000000-0000-0000-0000-000000000000}"/>
            </ac:spMkLst>
          </pc:spChg>
        </pc:sldLayoutChg>
        <pc:sldLayoutChg chg="addSp delSp modSp mod">
          <pc:chgData name="정근채" userId="bf3f9740-ba12-4a95-bdcd-7a89d0b0b3a3" providerId="ADAL" clId="{6C9D0A3F-032D-4D73-AE51-E9182C86C4E1}" dt="2021-10-27T07:45:52.254" v="607"/>
          <pc:sldLayoutMkLst>
            <pc:docMk/>
            <pc:sldMasterMk cId="4113570775" sldId="2147483660"/>
            <pc:sldLayoutMk cId="2602230343" sldId="2147483662"/>
          </pc:sldLayoutMkLst>
          <pc:spChg chg="del mod">
            <ac:chgData name="정근채" userId="bf3f9740-ba12-4a95-bdcd-7a89d0b0b3a3" providerId="ADAL" clId="{6C9D0A3F-032D-4D73-AE51-E9182C86C4E1}" dt="2021-10-27T07:45:48.804" v="602" actId="478"/>
            <ac:spMkLst>
              <pc:docMk/>
              <pc:sldMasterMk cId="4113570775" sldId="2147483660"/>
              <pc:sldLayoutMk cId="2602230343" sldId="2147483662"/>
              <ac:spMk id="2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7:45:48.804" v="602" actId="478"/>
            <ac:spMkLst>
              <pc:docMk/>
              <pc:sldMasterMk cId="4113570775" sldId="2147483660"/>
              <pc:sldLayoutMk cId="2602230343" sldId="2147483662"/>
              <ac:spMk id="3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6:59:23.158" v="193" actId="478"/>
            <ac:spMkLst>
              <pc:docMk/>
              <pc:sldMasterMk cId="4113570775" sldId="2147483660"/>
              <pc:sldLayoutMk cId="2602230343" sldId="2147483662"/>
              <ac:spMk id="4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6:59:23.158" v="193" actId="478"/>
            <ac:spMkLst>
              <pc:docMk/>
              <pc:sldMasterMk cId="4113570775" sldId="2147483660"/>
              <pc:sldLayoutMk cId="2602230343" sldId="2147483662"/>
              <ac:spMk id="5" creationId="{00000000-0000-0000-0000-000000000000}"/>
            </ac:spMkLst>
          </pc:spChg>
          <pc:spChg chg="mod">
            <ac:chgData name="정근채" userId="bf3f9740-ba12-4a95-bdcd-7a89d0b0b3a3" providerId="ADAL" clId="{6C9D0A3F-032D-4D73-AE51-E9182C86C4E1}" dt="2021-10-27T07:01:59.279" v="216" actId="403"/>
            <ac:spMkLst>
              <pc:docMk/>
              <pc:sldMasterMk cId="4113570775" sldId="2147483660"/>
              <pc:sldLayoutMk cId="2602230343" sldId="2147483662"/>
              <ac:spMk id="6" creationId="{00000000-0000-0000-0000-000000000000}"/>
            </ac:spMkLst>
          </pc:spChg>
          <pc:spChg chg="add del mod">
            <ac:chgData name="정근채" userId="bf3f9740-ba12-4a95-bdcd-7a89d0b0b3a3" providerId="ADAL" clId="{6C9D0A3F-032D-4D73-AE51-E9182C86C4E1}" dt="2021-10-27T07:00:40.489" v="207" actId="478"/>
            <ac:spMkLst>
              <pc:docMk/>
              <pc:sldMasterMk cId="4113570775" sldId="2147483660"/>
              <pc:sldLayoutMk cId="2602230343" sldId="2147483662"/>
              <ac:spMk id="7" creationId="{B4EA2748-73AF-428D-A5CE-B780A0222635}"/>
            </ac:spMkLst>
          </pc:spChg>
          <pc:spChg chg="add del mod">
            <ac:chgData name="정근채" userId="bf3f9740-ba12-4a95-bdcd-7a89d0b0b3a3" providerId="ADAL" clId="{6C9D0A3F-032D-4D73-AE51-E9182C86C4E1}" dt="2021-10-27T07:01:51.288" v="215" actId="478"/>
            <ac:spMkLst>
              <pc:docMk/>
              <pc:sldMasterMk cId="4113570775" sldId="2147483660"/>
              <pc:sldLayoutMk cId="2602230343" sldId="2147483662"/>
              <ac:spMk id="8" creationId="{4602E7B0-3CE4-4AEB-BFA5-5AB54BAD152F}"/>
            </ac:spMkLst>
          </pc:spChg>
          <pc:spChg chg="add del mod">
            <ac:chgData name="정근채" userId="bf3f9740-ba12-4a95-bdcd-7a89d0b0b3a3" providerId="ADAL" clId="{6C9D0A3F-032D-4D73-AE51-E9182C86C4E1}" dt="2021-10-27T07:03:56.207" v="230" actId="21"/>
            <ac:spMkLst>
              <pc:docMk/>
              <pc:sldMasterMk cId="4113570775" sldId="2147483660"/>
              <pc:sldLayoutMk cId="2602230343" sldId="2147483662"/>
              <ac:spMk id="9" creationId="{FCCACAF2-D670-4A6F-B73A-DF8945E72617}"/>
            </ac:spMkLst>
          </pc:spChg>
          <pc:spChg chg="add del mod">
            <ac:chgData name="정근채" userId="bf3f9740-ba12-4a95-bdcd-7a89d0b0b3a3" providerId="ADAL" clId="{6C9D0A3F-032D-4D73-AE51-E9182C86C4E1}" dt="2021-10-27T07:45:52.254" v="607"/>
            <ac:spMkLst>
              <pc:docMk/>
              <pc:sldMasterMk cId="4113570775" sldId="2147483660"/>
              <pc:sldLayoutMk cId="2602230343" sldId="2147483662"/>
              <ac:spMk id="10" creationId="{91BEA4F9-FAFD-4BB8-B016-D89DC86F4138}"/>
            </ac:spMkLst>
          </pc:spChg>
          <pc:spChg chg="add del mod">
            <ac:chgData name="정근채" userId="bf3f9740-ba12-4a95-bdcd-7a89d0b0b3a3" providerId="ADAL" clId="{6C9D0A3F-032D-4D73-AE51-E9182C86C4E1}" dt="2021-10-27T07:45:52.254" v="607"/>
            <ac:spMkLst>
              <pc:docMk/>
              <pc:sldMasterMk cId="4113570775" sldId="2147483660"/>
              <pc:sldLayoutMk cId="2602230343" sldId="2147483662"/>
              <ac:spMk id="11" creationId="{AD480E52-874E-42E4-9D69-912A10872FA0}"/>
            </ac:spMkLst>
          </pc:spChg>
        </pc:sldLayoutChg>
        <pc:sldLayoutChg chg="delSp modSp del mod">
          <pc:chgData name="정근채" userId="bf3f9740-ba12-4a95-bdcd-7a89d0b0b3a3" providerId="ADAL" clId="{6C9D0A3F-032D-4D73-AE51-E9182C86C4E1}" dt="2021-10-27T08:06:39.475" v="700" actId="2696"/>
          <pc:sldLayoutMkLst>
            <pc:docMk/>
            <pc:sldMasterMk cId="4113570775" sldId="2147483660"/>
            <pc:sldLayoutMk cId="1876272463" sldId="2147483663"/>
          </pc:sldLayoutMkLst>
          <pc:spChg chg="mod">
            <ac:chgData name="정근채" userId="bf3f9740-ba12-4a95-bdcd-7a89d0b0b3a3" providerId="ADAL" clId="{6C9D0A3F-032D-4D73-AE51-E9182C86C4E1}" dt="2021-10-27T07:42:49.209" v="575" actId="1076"/>
            <ac:spMkLst>
              <pc:docMk/>
              <pc:sldMasterMk cId="4113570775" sldId="2147483660"/>
              <pc:sldLayoutMk cId="1876272463" sldId="2147483663"/>
              <ac:spMk id="2" creationId="{00000000-0000-0000-0000-000000000000}"/>
            </ac:spMkLst>
          </pc:spChg>
          <pc:spChg chg="mod">
            <ac:chgData name="정근채" userId="bf3f9740-ba12-4a95-bdcd-7a89d0b0b3a3" providerId="ADAL" clId="{6C9D0A3F-032D-4D73-AE51-E9182C86C4E1}" dt="2021-10-27T07:42:49.209" v="575" actId="1076"/>
            <ac:spMkLst>
              <pc:docMk/>
              <pc:sldMasterMk cId="4113570775" sldId="2147483660"/>
              <pc:sldLayoutMk cId="1876272463" sldId="2147483663"/>
              <ac:spMk id="3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7:42:13.103" v="563" actId="478"/>
            <ac:spMkLst>
              <pc:docMk/>
              <pc:sldMasterMk cId="4113570775" sldId="2147483660"/>
              <pc:sldLayoutMk cId="1876272463" sldId="2147483663"/>
              <ac:spMk id="4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7:42:13.103" v="563" actId="478"/>
            <ac:spMkLst>
              <pc:docMk/>
              <pc:sldMasterMk cId="4113570775" sldId="2147483660"/>
              <pc:sldLayoutMk cId="1876272463" sldId="2147483663"/>
              <ac:spMk id="5" creationId="{00000000-0000-0000-0000-000000000000}"/>
            </ac:spMkLst>
          </pc:spChg>
          <pc:spChg chg="mod">
            <ac:chgData name="정근채" userId="bf3f9740-ba12-4a95-bdcd-7a89d0b0b3a3" providerId="ADAL" clId="{6C9D0A3F-032D-4D73-AE51-E9182C86C4E1}" dt="2021-10-27T07:42:49.209" v="575" actId="1076"/>
            <ac:spMkLst>
              <pc:docMk/>
              <pc:sldMasterMk cId="4113570775" sldId="2147483660"/>
              <pc:sldLayoutMk cId="1876272463" sldId="2147483663"/>
              <ac:spMk id="6" creationId="{00000000-0000-0000-0000-000000000000}"/>
            </ac:spMkLst>
          </pc:spChg>
        </pc:sldLayoutChg>
        <pc:sldLayoutChg chg="new del mod">
          <pc:chgData name="정근채" userId="bf3f9740-ba12-4a95-bdcd-7a89d0b0b3a3" providerId="ADAL" clId="{6C9D0A3F-032D-4D73-AE51-E9182C86C4E1}" dt="2021-10-27T07:20:41.350" v="368" actId="11236"/>
          <pc:sldLayoutMkLst>
            <pc:docMk/>
            <pc:sldMasterMk cId="4113570775" sldId="2147483660"/>
            <pc:sldLayoutMk cId="2331244499" sldId="2147483663"/>
          </pc:sldLayoutMkLst>
        </pc:sldLayoutChg>
        <pc:sldLayoutChg chg="del">
          <pc:chgData name="정근채" userId="bf3f9740-ba12-4a95-bdcd-7a89d0b0b3a3" providerId="ADAL" clId="{6C9D0A3F-032D-4D73-AE51-E9182C86C4E1}" dt="2021-10-27T06:58:38.830" v="182" actId="2696"/>
          <pc:sldLayoutMkLst>
            <pc:docMk/>
            <pc:sldMasterMk cId="4113570775" sldId="2147483660"/>
            <pc:sldLayoutMk cId="2873932314" sldId="2147483663"/>
          </pc:sldLayoutMkLst>
        </pc:sldLayoutChg>
        <pc:sldLayoutChg chg="del">
          <pc:chgData name="정근채" userId="bf3f9740-ba12-4a95-bdcd-7a89d0b0b3a3" providerId="ADAL" clId="{6C9D0A3F-032D-4D73-AE51-E9182C86C4E1}" dt="2021-10-27T06:58:39.004" v="183" actId="2696"/>
          <pc:sldLayoutMkLst>
            <pc:docMk/>
            <pc:sldMasterMk cId="4113570775" sldId="2147483660"/>
            <pc:sldLayoutMk cId="3903019763" sldId="2147483664"/>
          </pc:sldLayoutMkLst>
        </pc:sldLayoutChg>
        <pc:sldLayoutChg chg="del">
          <pc:chgData name="정근채" userId="bf3f9740-ba12-4a95-bdcd-7a89d0b0b3a3" providerId="ADAL" clId="{6C9D0A3F-032D-4D73-AE51-E9182C86C4E1}" dt="2021-10-27T06:58:39.188" v="184" actId="2696"/>
          <pc:sldLayoutMkLst>
            <pc:docMk/>
            <pc:sldMasterMk cId="4113570775" sldId="2147483660"/>
            <pc:sldLayoutMk cId="3475157123" sldId="2147483665"/>
          </pc:sldLayoutMkLst>
        </pc:sldLayoutChg>
        <pc:sldLayoutChg chg="del">
          <pc:chgData name="정근채" userId="bf3f9740-ba12-4a95-bdcd-7a89d0b0b3a3" providerId="ADAL" clId="{6C9D0A3F-032D-4D73-AE51-E9182C86C4E1}" dt="2021-10-27T06:58:39.371" v="185" actId="2696"/>
          <pc:sldLayoutMkLst>
            <pc:docMk/>
            <pc:sldMasterMk cId="4113570775" sldId="2147483660"/>
            <pc:sldLayoutMk cId="2959911881" sldId="2147483666"/>
          </pc:sldLayoutMkLst>
        </pc:sldLayoutChg>
        <pc:sldLayoutChg chg="del">
          <pc:chgData name="정근채" userId="bf3f9740-ba12-4a95-bdcd-7a89d0b0b3a3" providerId="ADAL" clId="{6C9D0A3F-032D-4D73-AE51-E9182C86C4E1}" dt="2021-10-27T06:58:39.532" v="186" actId="2696"/>
          <pc:sldLayoutMkLst>
            <pc:docMk/>
            <pc:sldMasterMk cId="4113570775" sldId="2147483660"/>
            <pc:sldLayoutMk cId="2900036702" sldId="2147483667"/>
          </pc:sldLayoutMkLst>
        </pc:sldLayoutChg>
        <pc:sldLayoutChg chg="del">
          <pc:chgData name="정근채" userId="bf3f9740-ba12-4a95-bdcd-7a89d0b0b3a3" providerId="ADAL" clId="{6C9D0A3F-032D-4D73-AE51-E9182C86C4E1}" dt="2021-10-27T06:58:39.720" v="187" actId="2696"/>
          <pc:sldLayoutMkLst>
            <pc:docMk/>
            <pc:sldMasterMk cId="4113570775" sldId="2147483660"/>
            <pc:sldLayoutMk cId="881949177" sldId="2147483668"/>
          </pc:sldLayoutMkLst>
        </pc:sldLayoutChg>
        <pc:sldLayoutChg chg="del">
          <pc:chgData name="정근채" userId="bf3f9740-ba12-4a95-bdcd-7a89d0b0b3a3" providerId="ADAL" clId="{6C9D0A3F-032D-4D73-AE51-E9182C86C4E1}" dt="2021-10-27T06:58:39.885" v="188" actId="2696"/>
          <pc:sldLayoutMkLst>
            <pc:docMk/>
            <pc:sldMasterMk cId="4113570775" sldId="2147483660"/>
            <pc:sldLayoutMk cId="2468527588" sldId="2147483669"/>
          </pc:sldLayoutMkLst>
        </pc:sldLayoutChg>
        <pc:sldLayoutChg chg="del">
          <pc:chgData name="정근채" userId="bf3f9740-ba12-4a95-bdcd-7a89d0b0b3a3" providerId="ADAL" clId="{6C9D0A3F-032D-4D73-AE51-E9182C86C4E1}" dt="2021-10-27T06:58:40.077" v="189" actId="2696"/>
          <pc:sldLayoutMkLst>
            <pc:docMk/>
            <pc:sldMasterMk cId="4113570775" sldId="2147483660"/>
            <pc:sldLayoutMk cId="3791506033" sldId="2147483670"/>
          </pc:sldLayoutMkLst>
        </pc:sldLayoutChg>
        <pc:sldLayoutChg chg="del">
          <pc:chgData name="정근채" userId="bf3f9740-ba12-4a95-bdcd-7a89d0b0b3a3" providerId="ADAL" clId="{6C9D0A3F-032D-4D73-AE51-E9182C86C4E1}" dt="2021-10-27T06:58:40.228" v="190" actId="2696"/>
          <pc:sldLayoutMkLst>
            <pc:docMk/>
            <pc:sldMasterMk cId="4113570775" sldId="2147483660"/>
            <pc:sldLayoutMk cId="3071438494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50E4-2343-4A2D-AF2B-227F75F1D402}" type="datetimeFigureOut">
              <a:rPr lang="ko-KR" altLang="en-US" smtClean="0"/>
              <a:t>2022-04-13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4B833-9DA6-4C1E-A58C-58E46814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29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747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992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504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3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7C904586-15B9-4D10-A05E-625E033CD5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BEA4F9-FAFD-4BB8-B016-D89DC86F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600451"/>
            <a:ext cx="8543925" cy="6667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480E52-874E-42E4-9D69-912A10872F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7" y="1810126"/>
            <a:ext cx="8543925" cy="4351338"/>
          </a:xfrm>
        </p:spPr>
        <p:txBody>
          <a:bodyPr/>
          <a:lstStyle>
            <a:lvl1pPr marL="228600" indent="-228600">
              <a:lnSpc>
                <a:spcPct val="100000"/>
              </a:lnSpc>
              <a:defRPr lang="ko-KR" altLang="en-US" sz="1400" kern="120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defRPr lang="ko-KR" altLang="en-US" sz="1400" kern="120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Calibri" panose="020F0502020204030204" pitchFamily="34" charset="0"/>
              <a:buChar char="⁻"/>
              <a:defRPr sz="1400"/>
            </a:lvl3pPr>
            <a:lvl4pPr>
              <a:lnSpc>
                <a:spcPct val="100000"/>
              </a:lnSpc>
              <a:defRPr sz="1400"/>
            </a:lvl4pPr>
            <a:lvl5pPr>
              <a:defRPr sz="1400"/>
            </a:lvl5pPr>
          </a:lstStyle>
          <a:p>
            <a:pPr marL="358775" lvl="0" indent="-358775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마스터 텍스트 스타일 편집</a:t>
            </a:r>
          </a:p>
          <a:p>
            <a:pPr marL="815975" lvl="1" indent="-358775" algn="l" defTabSz="4572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"/>
            </a:pPr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</p:txBody>
      </p:sp>
    </p:spTree>
    <p:extLst>
      <p:ext uri="{BB962C8B-B14F-4D97-AF65-F5344CB8AC3E}">
        <p14:creationId xmlns:p14="http://schemas.microsoft.com/office/powerpoint/2010/main" val="260223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615950"/>
            <a:ext cx="8543925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>
              <a:lnSpc>
                <a:spcPct val="100000"/>
              </a:lnSpc>
            </a:pPr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358775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마스터 텍스트 스타일 편집</a:t>
            </a:r>
          </a:p>
          <a:p>
            <a:pPr marL="815975" lvl="1" indent="-358775" algn="l" defTabSz="4572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"/>
            </a:pPr>
            <a:r>
              <a:rPr lang="ko-KR" altLang="en-US" dirty="0"/>
              <a:t>둘째 수준</a:t>
            </a:r>
          </a:p>
          <a:p>
            <a:pPr marL="1143000" lvl="2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⁻"/>
            </a:pPr>
            <a:r>
              <a:rPr lang="ko-KR" altLang="en-US" dirty="0"/>
              <a:t>셋째 수준</a:t>
            </a:r>
          </a:p>
          <a:p>
            <a:pPr marL="1600200" lvl="3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ko-KR" altLang="en-US" dirty="0"/>
              <a:t>넷째 수준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357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en-US" altLang="en-US" sz="2400" kern="1200" dirty="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1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>
                <a:latin typeface="+mn-ea"/>
                <a:ea typeface="+mn-ea"/>
              </a:rPr>
              <a:t>제</a:t>
            </a:r>
            <a:r>
              <a:rPr lang="en-US" altLang="ko-KR" dirty="0">
                <a:latin typeface="+mn-ea"/>
                <a:ea typeface="+mn-ea"/>
              </a:rPr>
              <a:t>Ⅴ</a:t>
            </a:r>
            <a:r>
              <a:rPr lang="ko-KR" altLang="en-US" dirty="0">
                <a:latin typeface="+mn-ea"/>
                <a:ea typeface="+mn-ea"/>
              </a:rPr>
              <a:t>장</a:t>
            </a:r>
            <a:r>
              <a:rPr lang="en-US" altLang="ko-KR" dirty="0">
                <a:latin typeface="+mn-ea"/>
                <a:ea typeface="+mn-ea"/>
              </a:rPr>
              <a:t>. 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3200" dirty="0">
                <a:latin typeface="+mn-ea"/>
              </a:rPr>
              <a:t>종합평가 </a:t>
            </a:r>
            <a:r>
              <a:rPr lang="en-US" altLang="ko-KR" sz="3200" dirty="0">
                <a:latin typeface="+mn-ea"/>
              </a:rPr>
              <a:t>: </a:t>
            </a:r>
            <a:r>
              <a:rPr lang="ko-KR" altLang="en-US" sz="3200" dirty="0">
                <a:latin typeface="+mn-ea"/>
              </a:rPr>
              <a:t>분석적 계층화법</a:t>
            </a:r>
            <a:r>
              <a:rPr lang="en-US" altLang="ko-KR" sz="3200" dirty="0">
                <a:latin typeface="+mn-ea"/>
              </a:rPr>
              <a:t>(AHP</a:t>
            </a:r>
            <a:r>
              <a:rPr lang="ko-KR" altLang="en-US" sz="3200" dirty="0">
                <a:latin typeface="+mn-ea"/>
              </a:rPr>
              <a:t>기법</a:t>
            </a:r>
            <a:r>
              <a:rPr lang="en-US" altLang="ko-KR" sz="3200" dirty="0">
                <a:latin typeface="+mn-ea"/>
              </a:rPr>
              <a:t>)</a:t>
            </a:r>
          </a:p>
          <a:p>
            <a:r>
              <a:rPr lang="en-US" altLang="ko-KR" sz="3200" dirty="0">
                <a:solidFill>
                  <a:srgbClr val="0000FF"/>
                </a:solidFill>
              </a:rPr>
              <a:t>(2021 - 10)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  <a:p>
            <a:pPr>
              <a:lnSpc>
                <a:spcPct val="100000"/>
              </a:lnSpc>
            </a:pPr>
            <a:endParaRPr lang="ko-KR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053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평가기준 확정 및 계층구조 설정</a:t>
            </a:r>
            <a:r>
              <a:rPr lang="en-US" altLang="ko-KR" dirty="0"/>
              <a:t>(Structuring)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구조화 단계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개념화 단계에서 식별된 평가요소들에 대한 검토를 거쳐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평가기준을 확정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하고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동질적인 집합으로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군집화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한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뒤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이 집합을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적절한 수준으로 계층화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평가기준 확정</a:t>
            </a:r>
            <a:r>
              <a:rPr lang="ko-KR" altLang="en-US" dirty="0"/>
              <a:t>을 위해서는 우선 식별된 평가항목들의 의미를 명확히 정의하여 혼동과 오해의 소지를 최소화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종합평가에서 고려될 평가항목들이 확정되면</a:t>
            </a:r>
            <a:r>
              <a:rPr lang="en-US" altLang="ko-KR" dirty="0"/>
              <a:t>, </a:t>
            </a:r>
            <a:r>
              <a:rPr lang="ko-KR" altLang="en-US" dirty="0"/>
              <a:t>다음 단계는 서로 다른 중요성과 범위를 가진 항목들을 동질적인 집합으로 </a:t>
            </a:r>
            <a:r>
              <a:rPr lang="ko-KR" altLang="en-US" dirty="0">
                <a:solidFill>
                  <a:srgbClr val="FF0000"/>
                </a:solidFill>
              </a:rPr>
              <a:t>군집화</a:t>
            </a:r>
            <a:r>
              <a:rPr lang="ko-KR" altLang="en-US" dirty="0"/>
              <a:t>하고</a:t>
            </a:r>
            <a:r>
              <a:rPr lang="en-US" altLang="ko-KR" dirty="0"/>
              <a:t>, </a:t>
            </a:r>
            <a:r>
              <a:rPr lang="ko-KR" altLang="en-US" dirty="0"/>
              <a:t>이 집합을 적절한 수준으로 </a:t>
            </a:r>
            <a:r>
              <a:rPr lang="ko-KR" altLang="en-US" dirty="0">
                <a:solidFill>
                  <a:srgbClr val="FF0000"/>
                </a:solidFill>
              </a:rPr>
              <a:t>계층구조화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AHP </a:t>
            </a:r>
            <a:r>
              <a:rPr lang="ko-KR" altLang="en-US" dirty="0"/>
              <a:t>계층구조에서 </a:t>
            </a:r>
            <a:r>
              <a:rPr lang="ko-KR" altLang="en-US" dirty="0">
                <a:solidFill>
                  <a:srgbClr val="FF0000"/>
                </a:solidFill>
              </a:rPr>
              <a:t>최하위 계층</a:t>
            </a:r>
            <a:r>
              <a:rPr lang="ko-KR" altLang="en-US" dirty="0"/>
              <a:t>은 </a:t>
            </a:r>
            <a:r>
              <a:rPr lang="en-US" altLang="ko-KR" dirty="0">
                <a:solidFill>
                  <a:srgbClr val="FF0000"/>
                </a:solidFill>
              </a:rPr>
              <a:t>“</a:t>
            </a:r>
            <a:r>
              <a:rPr lang="ko-KR" altLang="en-US" dirty="0">
                <a:solidFill>
                  <a:srgbClr val="FF0000"/>
                </a:solidFill>
              </a:rPr>
              <a:t>사업시행</a:t>
            </a:r>
            <a:r>
              <a:rPr lang="en-US" altLang="ko-KR" dirty="0">
                <a:solidFill>
                  <a:srgbClr val="FF0000"/>
                </a:solidFill>
              </a:rPr>
              <a:t>”</a:t>
            </a:r>
            <a:r>
              <a:rPr lang="ko-KR" altLang="en-US" dirty="0">
                <a:solidFill>
                  <a:srgbClr val="FF0000"/>
                </a:solidFill>
              </a:rPr>
              <a:t> 대안과 </a:t>
            </a:r>
            <a:r>
              <a:rPr lang="en-US" altLang="ko-KR" dirty="0">
                <a:solidFill>
                  <a:srgbClr val="FF0000"/>
                </a:solidFill>
              </a:rPr>
              <a:t>“</a:t>
            </a:r>
            <a:r>
              <a:rPr lang="ko-KR" altLang="en-US" dirty="0" err="1">
                <a:solidFill>
                  <a:srgbClr val="FF0000"/>
                </a:solidFill>
              </a:rPr>
              <a:t>사업미시행</a:t>
            </a:r>
            <a:r>
              <a:rPr lang="en-US" altLang="ko-KR" dirty="0">
                <a:solidFill>
                  <a:srgbClr val="FF0000"/>
                </a:solidFill>
              </a:rPr>
              <a:t>”</a:t>
            </a:r>
            <a:r>
              <a:rPr lang="ko-KR" altLang="en-US" dirty="0">
                <a:solidFill>
                  <a:srgbClr val="FF0000"/>
                </a:solidFill>
              </a:rPr>
              <a:t> 대안</a:t>
            </a:r>
            <a:r>
              <a:rPr lang="ko-KR" altLang="en-US" dirty="0"/>
              <a:t>으로 구분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시행 또는 미시행이 평가되는 대상사업</a:t>
            </a:r>
            <a:r>
              <a:rPr lang="ko-KR" altLang="en-US" dirty="0"/>
              <a:t>은 예비타당성조사 과정에서 상정된 여러 개의 대안 가운데 연구진이 </a:t>
            </a:r>
            <a:r>
              <a:rPr lang="ko-KR" altLang="en-US" dirty="0">
                <a:solidFill>
                  <a:srgbClr val="FF0000"/>
                </a:solidFill>
              </a:rPr>
              <a:t>최적이라고 판단하는 대안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AHP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분석과정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평가기준 확정 및 계층구조 설정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(Structuring)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630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평가기준 확정 및 계층구조 설정</a:t>
            </a:r>
            <a:r>
              <a:rPr lang="en-US" altLang="ko-KR" dirty="0"/>
              <a:t>(Structuring)</a:t>
            </a:r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AHP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분석과정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평가기준 확정 및 계층구조 설정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(Structuring)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36E4A79-9EE6-4FA8-9AA9-29CC711C3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49" y="1803906"/>
            <a:ext cx="6667500" cy="401574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5E32A8D1-9AA7-45F7-9BE1-CF1424321524}"/>
              </a:ext>
            </a:extLst>
          </p:cNvPr>
          <p:cNvSpPr/>
          <p:nvPr/>
        </p:nvSpPr>
        <p:spPr>
          <a:xfrm>
            <a:off x="2645923" y="3035030"/>
            <a:ext cx="2697805" cy="2295727"/>
          </a:xfrm>
          <a:custGeom>
            <a:avLst/>
            <a:gdLst>
              <a:gd name="connsiteX0" fmla="*/ 0 w 2697805"/>
              <a:gd name="connsiteY0" fmla="*/ 0 h 2295727"/>
              <a:gd name="connsiteX1" fmla="*/ 674451 w 2697805"/>
              <a:gd name="connsiteY1" fmla="*/ 0 h 2295727"/>
              <a:gd name="connsiteX2" fmla="*/ 1348903 w 2697805"/>
              <a:gd name="connsiteY2" fmla="*/ 0 h 2295727"/>
              <a:gd name="connsiteX3" fmla="*/ 1942420 w 2697805"/>
              <a:gd name="connsiteY3" fmla="*/ 0 h 2295727"/>
              <a:gd name="connsiteX4" fmla="*/ 2697805 w 2697805"/>
              <a:gd name="connsiteY4" fmla="*/ 0 h 2295727"/>
              <a:gd name="connsiteX5" fmla="*/ 2697805 w 2697805"/>
              <a:gd name="connsiteY5" fmla="*/ 596889 h 2295727"/>
              <a:gd name="connsiteX6" fmla="*/ 2697805 w 2697805"/>
              <a:gd name="connsiteY6" fmla="*/ 1170821 h 2295727"/>
              <a:gd name="connsiteX7" fmla="*/ 2697805 w 2697805"/>
              <a:gd name="connsiteY7" fmla="*/ 1675881 h 2295727"/>
              <a:gd name="connsiteX8" fmla="*/ 2697805 w 2697805"/>
              <a:gd name="connsiteY8" fmla="*/ 2295727 h 2295727"/>
              <a:gd name="connsiteX9" fmla="*/ 2077310 w 2697805"/>
              <a:gd name="connsiteY9" fmla="*/ 2295727 h 2295727"/>
              <a:gd name="connsiteX10" fmla="*/ 1483793 w 2697805"/>
              <a:gd name="connsiteY10" fmla="*/ 2295727 h 2295727"/>
              <a:gd name="connsiteX11" fmla="*/ 755385 w 2697805"/>
              <a:gd name="connsiteY11" fmla="*/ 2295727 h 2295727"/>
              <a:gd name="connsiteX12" fmla="*/ 0 w 2697805"/>
              <a:gd name="connsiteY12" fmla="*/ 2295727 h 2295727"/>
              <a:gd name="connsiteX13" fmla="*/ 0 w 2697805"/>
              <a:gd name="connsiteY13" fmla="*/ 1767710 h 2295727"/>
              <a:gd name="connsiteX14" fmla="*/ 0 w 2697805"/>
              <a:gd name="connsiteY14" fmla="*/ 1147864 h 2295727"/>
              <a:gd name="connsiteX15" fmla="*/ 0 w 2697805"/>
              <a:gd name="connsiteY15" fmla="*/ 642804 h 2295727"/>
              <a:gd name="connsiteX16" fmla="*/ 0 w 2697805"/>
              <a:gd name="connsiteY16" fmla="*/ 0 h 229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7805" h="2295727" extrusionOk="0">
                <a:moveTo>
                  <a:pt x="0" y="0"/>
                </a:moveTo>
                <a:cubicBezTo>
                  <a:pt x="223324" y="-20627"/>
                  <a:pt x="466612" y="-21948"/>
                  <a:pt x="674451" y="0"/>
                </a:cubicBezTo>
                <a:cubicBezTo>
                  <a:pt x="882290" y="21948"/>
                  <a:pt x="1052053" y="15973"/>
                  <a:pt x="1348903" y="0"/>
                </a:cubicBezTo>
                <a:cubicBezTo>
                  <a:pt x="1645753" y="-15973"/>
                  <a:pt x="1713829" y="10777"/>
                  <a:pt x="1942420" y="0"/>
                </a:cubicBezTo>
                <a:cubicBezTo>
                  <a:pt x="2171011" y="-10777"/>
                  <a:pt x="2406743" y="21574"/>
                  <a:pt x="2697805" y="0"/>
                </a:cubicBezTo>
                <a:cubicBezTo>
                  <a:pt x="2686876" y="173508"/>
                  <a:pt x="2673602" y="464475"/>
                  <a:pt x="2697805" y="596889"/>
                </a:cubicBezTo>
                <a:cubicBezTo>
                  <a:pt x="2722008" y="729303"/>
                  <a:pt x="2703162" y="893483"/>
                  <a:pt x="2697805" y="1170821"/>
                </a:cubicBezTo>
                <a:cubicBezTo>
                  <a:pt x="2692448" y="1448159"/>
                  <a:pt x="2721890" y="1488040"/>
                  <a:pt x="2697805" y="1675881"/>
                </a:cubicBezTo>
                <a:cubicBezTo>
                  <a:pt x="2673720" y="1863722"/>
                  <a:pt x="2673520" y="2026599"/>
                  <a:pt x="2697805" y="2295727"/>
                </a:cubicBezTo>
                <a:cubicBezTo>
                  <a:pt x="2476633" y="2289991"/>
                  <a:pt x="2377184" y="2300494"/>
                  <a:pt x="2077310" y="2295727"/>
                </a:cubicBezTo>
                <a:cubicBezTo>
                  <a:pt x="1777436" y="2290960"/>
                  <a:pt x="1745716" y="2274554"/>
                  <a:pt x="1483793" y="2295727"/>
                </a:cubicBezTo>
                <a:cubicBezTo>
                  <a:pt x="1221870" y="2316900"/>
                  <a:pt x="1064960" y="2320023"/>
                  <a:pt x="755385" y="2295727"/>
                </a:cubicBezTo>
                <a:cubicBezTo>
                  <a:pt x="445810" y="2271431"/>
                  <a:pt x="228943" y="2296749"/>
                  <a:pt x="0" y="2295727"/>
                </a:cubicBezTo>
                <a:cubicBezTo>
                  <a:pt x="-5393" y="2177145"/>
                  <a:pt x="5142" y="1949066"/>
                  <a:pt x="0" y="1767710"/>
                </a:cubicBezTo>
                <a:cubicBezTo>
                  <a:pt x="-5142" y="1586354"/>
                  <a:pt x="-7585" y="1455970"/>
                  <a:pt x="0" y="1147864"/>
                </a:cubicBezTo>
                <a:cubicBezTo>
                  <a:pt x="7585" y="839758"/>
                  <a:pt x="21344" y="819196"/>
                  <a:pt x="0" y="642804"/>
                </a:cubicBezTo>
                <a:cubicBezTo>
                  <a:pt x="-21344" y="466412"/>
                  <a:pt x="-22856" y="224919"/>
                  <a:pt x="0" y="0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11455094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9145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</a:rPr>
              <a:t>2. </a:t>
            </a:r>
            <a:r>
              <a:rPr lang="ko-KR" altLang="en-US" dirty="0">
                <a:solidFill>
                  <a:srgbClr val="0000FF"/>
                </a:solidFill>
              </a:rPr>
              <a:t>평가기준 확정 및 계층구조 설정</a:t>
            </a:r>
            <a:r>
              <a:rPr lang="en-US" altLang="ko-KR" dirty="0">
                <a:solidFill>
                  <a:srgbClr val="0000FF"/>
                </a:solidFill>
              </a:rPr>
              <a:t>(Structuring)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AHP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분석과정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평가기준 확정 및 계층구조 설정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(Structuring)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A4D0ED9-32ED-4DE0-A705-A3AFCBAF2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503" y="1183899"/>
            <a:ext cx="4464991" cy="560292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057FBD10-E6BF-4514-B5D9-0D4DFF959F63}"/>
              </a:ext>
            </a:extLst>
          </p:cNvPr>
          <p:cNvSpPr/>
          <p:nvPr/>
        </p:nvSpPr>
        <p:spPr>
          <a:xfrm>
            <a:off x="3495471" y="2762655"/>
            <a:ext cx="2276273" cy="3625175"/>
          </a:xfrm>
          <a:custGeom>
            <a:avLst/>
            <a:gdLst>
              <a:gd name="connsiteX0" fmla="*/ 0 w 2276273"/>
              <a:gd name="connsiteY0" fmla="*/ 0 h 3625175"/>
              <a:gd name="connsiteX1" fmla="*/ 569068 w 2276273"/>
              <a:gd name="connsiteY1" fmla="*/ 0 h 3625175"/>
              <a:gd name="connsiteX2" fmla="*/ 1138137 w 2276273"/>
              <a:gd name="connsiteY2" fmla="*/ 0 h 3625175"/>
              <a:gd name="connsiteX3" fmla="*/ 1638917 w 2276273"/>
              <a:gd name="connsiteY3" fmla="*/ 0 h 3625175"/>
              <a:gd name="connsiteX4" fmla="*/ 2276273 w 2276273"/>
              <a:gd name="connsiteY4" fmla="*/ 0 h 3625175"/>
              <a:gd name="connsiteX5" fmla="*/ 2276273 w 2276273"/>
              <a:gd name="connsiteY5" fmla="*/ 640448 h 3625175"/>
              <a:gd name="connsiteX6" fmla="*/ 2276273 w 2276273"/>
              <a:gd name="connsiteY6" fmla="*/ 1244643 h 3625175"/>
              <a:gd name="connsiteX7" fmla="*/ 2276273 w 2276273"/>
              <a:gd name="connsiteY7" fmla="*/ 1740084 h 3625175"/>
              <a:gd name="connsiteX8" fmla="*/ 2276273 w 2276273"/>
              <a:gd name="connsiteY8" fmla="*/ 2235525 h 3625175"/>
              <a:gd name="connsiteX9" fmla="*/ 2276273 w 2276273"/>
              <a:gd name="connsiteY9" fmla="*/ 2767217 h 3625175"/>
              <a:gd name="connsiteX10" fmla="*/ 2276273 w 2276273"/>
              <a:gd name="connsiteY10" fmla="*/ 3625175 h 3625175"/>
              <a:gd name="connsiteX11" fmla="*/ 1684442 w 2276273"/>
              <a:gd name="connsiteY11" fmla="*/ 3625175 h 3625175"/>
              <a:gd name="connsiteX12" fmla="*/ 1092611 w 2276273"/>
              <a:gd name="connsiteY12" fmla="*/ 3625175 h 3625175"/>
              <a:gd name="connsiteX13" fmla="*/ 569068 w 2276273"/>
              <a:gd name="connsiteY13" fmla="*/ 3625175 h 3625175"/>
              <a:gd name="connsiteX14" fmla="*/ 0 w 2276273"/>
              <a:gd name="connsiteY14" fmla="*/ 3625175 h 3625175"/>
              <a:gd name="connsiteX15" fmla="*/ 0 w 2276273"/>
              <a:gd name="connsiteY15" fmla="*/ 2948476 h 3625175"/>
              <a:gd name="connsiteX16" fmla="*/ 0 w 2276273"/>
              <a:gd name="connsiteY16" fmla="*/ 2271776 h 3625175"/>
              <a:gd name="connsiteX17" fmla="*/ 0 w 2276273"/>
              <a:gd name="connsiteY17" fmla="*/ 1740084 h 3625175"/>
              <a:gd name="connsiteX18" fmla="*/ 0 w 2276273"/>
              <a:gd name="connsiteY18" fmla="*/ 1172140 h 3625175"/>
              <a:gd name="connsiteX19" fmla="*/ 0 w 2276273"/>
              <a:gd name="connsiteY19" fmla="*/ 676699 h 3625175"/>
              <a:gd name="connsiteX20" fmla="*/ 0 w 2276273"/>
              <a:gd name="connsiteY20" fmla="*/ 0 h 362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6273" h="3625175" extrusionOk="0">
                <a:moveTo>
                  <a:pt x="0" y="0"/>
                </a:moveTo>
                <a:cubicBezTo>
                  <a:pt x="245860" y="-27811"/>
                  <a:pt x="330379" y="12837"/>
                  <a:pt x="569068" y="0"/>
                </a:cubicBezTo>
                <a:cubicBezTo>
                  <a:pt x="807757" y="-12837"/>
                  <a:pt x="899964" y="-13311"/>
                  <a:pt x="1138137" y="0"/>
                </a:cubicBezTo>
                <a:cubicBezTo>
                  <a:pt x="1376310" y="13311"/>
                  <a:pt x="1392056" y="-3304"/>
                  <a:pt x="1638917" y="0"/>
                </a:cubicBezTo>
                <a:cubicBezTo>
                  <a:pt x="1885778" y="3304"/>
                  <a:pt x="1980361" y="20462"/>
                  <a:pt x="2276273" y="0"/>
                </a:cubicBezTo>
                <a:cubicBezTo>
                  <a:pt x="2262919" y="201761"/>
                  <a:pt x="2277629" y="368426"/>
                  <a:pt x="2276273" y="640448"/>
                </a:cubicBezTo>
                <a:cubicBezTo>
                  <a:pt x="2274917" y="912470"/>
                  <a:pt x="2288072" y="1118504"/>
                  <a:pt x="2276273" y="1244643"/>
                </a:cubicBezTo>
                <a:cubicBezTo>
                  <a:pt x="2264474" y="1370783"/>
                  <a:pt x="2285415" y="1590580"/>
                  <a:pt x="2276273" y="1740084"/>
                </a:cubicBezTo>
                <a:cubicBezTo>
                  <a:pt x="2267131" y="1889588"/>
                  <a:pt x="2295203" y="2102284"/>
                  <a:pt x="2276273" y="2235525"/>
                </a:cubicBezTo>
                <a:cubicBezTo>
                  <a:pt x="2257343" y="2368766"/>
                  <a:pt x="2291343" y="2613903"/>
                  <a:pt x="2276273" y="2767217"/>
                </a:cubicBezTo>
                <a:cubicBezTo>
                  <a:pt x="2261203" y="2920531"/>
                  <a:pt x="2269217" y="3365800"/>
                  <a:pt x="2276273" y="3625175"/>
                </a:cubicBezTo>
                <a:cubicBezTo>
                  <a:pt x="2110920" y="3605229"/>
                  <a:pt x="1926118" y="3631147"/>
                  <a:pt x="1684442" y="3625175"/>
                </a:cubicBezTo>
                <a:cubicBezTo>
                  <a:pt x="1442766" y="3619203"/>
                  <a:pt x="1231851" y="3606004"/>
                  <a:pt x="1092611" y="3625175"/>
                </a:cubicBezTo>
                <a:cubicBezTo>
                  <a:pt x="953371" y="3644346"/>
                  <a:pt x="769825" y="3613703"/>
                  <a:pt x="569068" y="3625175"/>
                </a:cubicBezTo>
                <a:cubicBezTo>
                  <a:pt x="368311" y="3636647"/>
                  <a:pt x="210976" y="3631838"/>
                  <a:pt x="0" y="3625175"/>
                </a:cubicBezTo>
                <a:cubicBezTo>
                  <a:pt x="26381" y="3296946"/>
                  <a:pt x="21856" y="3125371"/>
                  <a:pt x="0" y="2948476"/>
                </a:cubicBezTo>
                <a:cubicBezTo>
                  <a:pt x="-21856" y="2771581"/>
                  <a:pt x="-26108" y="2456817"/>
                  <a:pt x="0" y="2271776"/>
                </a:cubicBezTo>
                <a:cubicBezTo>
                  <a:pt x="26108" y="2086735"/>
                  <a:pt x="-21850" y="1981034"/>
                  <a:pt x="0" y="1740084"/>
                </a:cubicBezTo>
                <a:cubicBezTo>
                  <a:pt x="21850" y="1499134"/>
                  <a:pt x="-19384" y="1455865"/>
                  <a:pt x="0" y="1172140"/>
                </a:cubicBezTo>
                <a:cubicBezTo>
                  <a:pt x="19384" y="888415"/>
                  <a:pt x="14989" y="778411"/>
                  <a:pt x="0" y="676699"/>
                </a:cubicBezTo>
                <a:cubicBezTo>
                  <a:pt x="-14989" y="574987"/>
                  <a:pt x="-9564" y="285728"/>
                  <a:pt x="0" y="0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11455094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BEC6EF-649D-4ACA-959B-4D33523D9577}"/>
              </a:ext>
            </a:extLst>
          </p:cNvPr>
          <p:cNvSpPr txBox="1"/>
          <p:nvPr/>
        </p:nvSpPr>
        <p:spPr>
          <a:xfrm>
            <a:off x="2982500" y="3833219"/>
            <a:ext cx="659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변경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부분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22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평가기준 확정 및 계층구조 설정</a:t>
            </a:r>
            <a:r>
              <a:rPr lang="en-US" altLang="ko-KR" dirty="0"/>
              <a:t>(Structuring)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사업특수 평가항목을 설정</a:t>
            </a:r>
            <a:r>
              <a:rPr lang="ko-KR" altLang="en-US" dirty="0"/>
              <a:t>하여 </a:t>
            </a:r>
            <a:r>
              <a:rPr lang="en-US" altLang="ko-KR" dirty="0"/>
              <a:t>AHP </a:t>
            </a:r>
            <a:r>
              <a:rPr lang="ko-KR" altLang="en-US" dirty="0"/>
              <a:t>구조를 설정할 때 다음 두 가지 </a:t>
            </a:r>
            <a:r>
              <a:rPr lang="en-US" altLang="ko-KR" dirty="0">
                <a:solidFill>
                  <a:srgbClr val="FF0000"/>
                </a:solidFill>
              </a:rPr>
              <a:t>AHP</a:t>
            </a:r>
            <a:r>
              <a:rPr lang="ko-KR" altLang="en-US" dirty="0">
                <a:solidFill>
                  <a:srgbClr val="FF0000"/>
                </a:solidFill>
              </a:rPr>
              <a:t>의 공리</a:t>
            </a:r>
            <a:r>
              <a:rPr lang="en-US" altLang="ko-KR" dirty="0">
                <a:solidFill>
                  <a:srgbClr val="FF0000"/>
                </a:solidFill>
              </a:rPr>
              <a:t>(axioms)</a:t>
            </a:r>
            <a:r>
              <a:rPr lang="ko-KR" altLang="en-US" dirty="0">
                <a:solidFill>
                  <a:srgbClr val="FF0000"/>
                </a:solidFill>
              </a:rPr>
              <a:t>를 만족</a:t>
            </a:r>
            <a:r>
              <a:rPr lang="ko-KR" altLang="en-US" dirty="0"/>
              <a:t>하여야 함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첫째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동질성</a:t>
            </a:r>
            <a:r>
              <a:rPr lang="en-US" altLang="ko-KR" dirty="0">
                <a:solidFill>
                  <a:srgbClr val="FF0000"/>
                </a:solidFill>
              </a:rPr>
              <a:t>(homogeneity)</a:t>
            </a:r>
            <a:r>
              <a:rPr lang="ko-KR" altLang="en-US" dirty="0">
                <a:solidFill>
                  <a:srgbClr val="FF0000"/>
                </a:solidFill>
              </a:rPr>
              <a:t>의 공리</a:t>
            </a:r>
            <a:r>
              <a:rPr lang="ko-KR" altLang="en-US" dirty="0"/>
              <a:t>로서 중요도는 제한된 범위 내에서 정해진 척도</a:t>
            </a:r>
            <a:r>
              <a:rPr lang="en-US" altLang="ko-KR" dirty="0"/>
              <a:t>(bounded scale)</a:t>
            </a:r>
            <a:r>
              <a:rPr lang="ko-KR" altLang="en-US" dirty="0"/>
              <a:t>에 의하여 표현할 수 있어야 함</a:t>
            </a:r>
            <a:r>
              <a:rPr lang="en-US" altLang="ko-KR" dirty="0"/>
              <a:t>.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계층의 중분류 평가항목에 속한 제</a:t>
            </a:r>
            <a:r>
              <a:rPr lang="en-US" altLang="ko-KR" dirty="0"/>
              <a:t>3</a:t>
            </a:r>
            <a:r>
              <a:rPr lang="ko-KR" altLang="en-US" dirty="0"/>
              <a:t>계층의 평가항목들이 상호 비교할 수 있는 수준의 동질성을 유지하고 있어야 함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둘째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종속성</a:t>
            </a:r>
            <a:r>
              <a:rPr lang="en-US" altLang="ko-KR" dirty="0">
                <a:solidFill>
                  <a:srgbClr val="FF0000"/>
                </a:solidFill>
              </a:rPr>
              <a:t>(dependency)</a:t>
            </a:r>
            <a:r>
              <a:rPr lang="ko-KR" altLang="en-US" dirty="0">
                <a:solidFill>
                  <a:srgbClr val="FF0000"/>
                </a:solidFill>
              </a:rPr>
              <a:t>의 공리</a:t>
            </a:r>
            <a:r>
              <a:rPr lang="ko-KR" altLang="en-US" dirty="0"/>
              <a:t>로서 한 계층의 요소들은 인접한 상위계층의 요소에 대하여 종속적이어야 함</a:t>
            </a:r>
            <a:r>
              <a:rPr lang="en-US" altLang="ko-KR" dirty="0"/>
              <a:t>. </a:t>
            </a:r>
            <a:r>
              <a:rPr lang="ko-KR" altLang="en-US" dirty="0"/>
              <a:t>그러나 상위계층의 모든 요소에 대하여 인접한 하위계층 내의 모든 요소들 간에 독립성이 확보되어야 하는 것은 아님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AHP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분석과정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평가기준 확정 및 계층구조 설정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(Structuring)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62553A6-495C-4E33-A338-551D5ABFB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058" y="3902712"/>
            <a:ext cx="6469380" cy="24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86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평가기준 가중치 측정</a:t>
            </a:r>
            <a:r>
              <a:rPr lang="en-US" altLang="ko-KR" dirty="0"/>
              <a:t>(Weighting)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평가항목 가중치 결정 단계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계층구조의 각 수준별로 </a:t>
            </a:r>
            <a:r>
              <a:rPr lang="ko-KR" altLang="en-US" dirty="0">
                <a:solidFill>
                  <a:srgbClr val="FF0000"/>
                </a:solidFill>
              </a:rPr>
              <a:t>평가항목 간 상대적 중요도</a:t>
            </a:r>
            <a:r>
              <a:rPr lang="ko-KR" altLang="en-US" dirty="0"/>
              <a:t>를 결정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동일한 수준</a:t>
            </a:r>
            <a:r>
              <a:rPr lang="en-US" altLang="ko-KR" dirty="0"/>
              <a:t>, </a:t>
            </a:r>
            <a:r>
              <a:rPr lang="ko-KR" altLang="en-US" dirty="0"/>
              <a:t>동일한 군집에 속하는 </a:t>
            </a:r>
            <a:r>
              <a:rPr lang="ko-KR" altLang="en-US" dirty="0">
                <a:solidFill>
                  <a:srgbClr val="FF0000"/>
                </a:solidFill>
              </a:rPr>
              <a:t>두 평가항목의 모든 짝</a:t>
            </a:r>
            <a:r>
              <a:rPr lang="en-US" altLang="ko-KR" dirty="0">
                <a:solidFill>
                  <a:srgbClr val="FF0000"/>
                </a:solidFill>
              </a:rPr>
              <a:t>(pair)</a:t>
            </a:r>
            <a:r>
              <a:rPr lang="ko-KR" altLang="en-US" dirty="0">
                <a:solidFill>
                  <a:srgbClr val="FF0000"/>
                </a:solidFill>
              </a:rPr>
              <a:t>에 대해 평가자들에게 평가항목 간 상대적 중요도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또는 선호도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를 비교</a:t>
            </a:r>
            <a:r>
              <a:rPr lang="ko-KR" altLang="en-US" dirty="0"/>
              <a:t>하는 질문을 반복하여 수행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쌍대비교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en-US" altLang="ko-KR" dirty="0"/>
              <a:t>AHP </a:t>
            </a:r>
            <a:r>
              <a:rPr lang="ko-KR" altLang="en-US" dirty="0"/>
              <a:t>기법에서는 인지심리학 분야의 연구결과에 기초하여 </a:t>
            </a:r>
            <a:r>
              <a:rPr lang="en-US" altLang="ko-KR" dirty="0">
                <a:solidFill>
                  <a:srgbClr val="FF0000"/>
                </a:solidFill>
              </a:rPr>
              <a:t>9</a:t>
            </a:r>
            <a:r>
              <a:rPr lang="ko-KR" altLang="en-US" dirty="0">
                <a:solidFill>
                  <a:srgbClr val="FF0000"/>
                </a:solidFill>
              </a:rPr>
              <a:t>점 척도</a:t>
            </a:r>
            <a:r>
              <a:rPr lang="ko-KR" altLang="en-US" dirty="0"/>
              <a:t>를 기본형으로 이용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AHP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분석과정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평가기준 가중치 측정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(Weighting)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18AC5B2-7C5B-4A42-98EF-8DD2E441D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383" y="3013334"/>
            <a:ext cx="6545580" cy="32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53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평가기준 가중치 측정</a:t>
            </a:r>
            <a:r>
              <a:rPr lang="en-US" altLang="ko-KR" dirty="0"/>
              <a:t>(Weighting)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부문별 가중치를 산정범위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AHP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분석과정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평가기준 가중치 측정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(Weighting)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E955550-E7A5-48C6-B598-9DF0150AD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19" y="2400300"/>
            <a:ext cx="6614160" cy="164592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A71CE798-43CC-4F94-9554-4BA2DF009A10}"/>
              </a:ext>
            </a:extLst>
          </p:cNvPr>
          <p:cNvSpPr/>
          <p:nvPr/>
        </p:nvSpPr>
        <p:spPr>
          <a:xfrm>
            <a:off x="1750979" y="3125821"/>
            <a:ext cx="6400800" cy="2788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97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</a:rPr>
              <a:t>3. </a:t>
            </a:r>
            <a:r>
              <a:rPr lang="ko-KR" altLang="en-US" dirty="0">
                <a:solidFill>
                  <a:srgbClr val="0000FF"/>
                </a:solidFill>
              </a:rPr>
              <a:t>평가기준 가중치 측정</a:t>
            </a:r>
            <a:r>
              <a:rPr lang="en-US" altLang="ko-KR" dirty="0">
                <a:solidFill>
                  <a:srgbClr val="0000FF"/>
                </a:solidFill>
              </a:rPr>
              <a:t>(Weighting)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AHP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분석과정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평가기준 가중치 측정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(Weighting)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6DB51DE-A259-45B7-93F7-D798C01C8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489" y="1579116"/>
            <a:ext cx="6637020" cy="446532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73E7980D-8385-462D-8BAE-7DD6F80C54CA}"/>
              </a:ext>
            </a:extLst>
          </p:cNvPr>
          <p:cNvSpPr/>
          <p:nvPr/>
        </p:nvSpPr>
        <p:spPr>
          <a:xfrm>
            <a:off x="1692613" y="2204936"/>
            <a:ext cx="6524017" cy="6679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39D286B-B413-4D4B-BB15-6159758CF6EC}"/>
              </a:ext>
            </a:extLst>
          </p:cNvPr>
          <p:cNvSpPr/>
          <p:nvPr/>
        </p:nvSpPr>
        <p:spPr>
          <a:xfrm>
            <a:off x="3612204" y="5278877"/>
            <a:ext cx="4604426" cy="5317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7A01CCB5-3AB4-4780-9C9F-1638DFCD6521}"/>
              </a:ext>
            </a:extLst>
          </p:cNvPr>
          <p:cNvCxnSpPr>
            <a:cxnSpLocks/>
          </p:cNvCxnSpPr>
          <p:nvPr/>
        </p:nvCxnSpPr>
        <p:spPr>
          <a:xfrm flipH="1">
            <a:off x="5395609" y="2542162"/>
            <a:ext cx="1057072" cy="3028544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647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평가기준 가중치 측정</a:t>
            </a:r>
            <a:r>
              <a:rPr lang="en-US" altLang="ko-KR" dirty="0"/>
              <a:t>(Weighting)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의사결정자가 한 수준에서 </a:t>
            </a:r>
            <a:r>
              <a:rPr lang="en-US" altLang="ko-KR" i="1" dirty="0">
                <a:solidFill>
                  <a:srgbClr val="FF0000"/>
                </a:solidFill>
              </a:rPr>
              <a:t>n </a:t>
            </a:r>
            <a:r>
              <a:rPr lang="ko-KR" altLang="en-US" dirty="0">
                <a:solidFill>
                  <a:srgbClr val="FF0000"/>
                </a:solidFill>
              </a:rPr>
              <a:t>개의 평가항목</a:t>
            </a:r>
            <a:r>
              <a:rPr lang="ko-KR" altLang="en-US" dirty="0"/>
              <a:t>에 대해 </a:t>
            </a:r>
            <a:r>
              <a:rPr lang="en-US" altLang="ko-KR" i="1" baseline="-25000" dirty="0">
                <a:solidFill>
                  <a:srgbClr val="FF0000"/>
                </a:solidFill>
              </a:rPr>
              <a:t>n</a:t>
            </a:r>
            <a:r>
              <a:rPr lang="en-US" altLang="ko-KR" i="1" dirty="0">
                <a:solidFill>
                  <a:srgbClr val="FF0000"/>
                </a:solidFill>
              </a:rPr>
              <a:t>C</a:t>
            </a:r>
            <a:r>
              <a:rPr lang="en-US" altLang="ko-KR" baseline="-25000" dirty="0">
                <a:solidFill>
                  <a:srgbClr val="FF0000"/>
                </a:solidFill>
              </a:rPr>
              <a:t>2</a:t>
            </a:r>
            <a:r>
              <a:rPr lang="ko-KR" altLang="en-US" dirty="0">
                <a:solidFill>
                  <a:srgbClr val="FF0000"/>
                </a:solidFill>
              </a:rPr>
              <a:t>회의 쌍대비교</a:t>
            </a:r>
            <a:r>
              <a:rPr lang="ko-KR" altLang="en-US" dirty="0"/>
              <a:t>를 수행하면</a:t>
            </a:r>
            <a:r>
              <a:rPr lang="en-US" altLang="ko-KR" dirty="0"/>
              <a:t>, </a:t>
            </a:r>
            <a:r>
              <a:rPr lang="ko-KR" altLang="en-US" dirty="0"/>
              <a:t>실제적인 상대적 가중치를 알 수 있고</a:t>
            </a:r>
            <a:r>
              <a:rPr lang="en-US" altLang="ko-KR" dirty="0"/>
              <a:t>, </a:t>
            </a:r>
            <a:r>
              <a:rPr lang="ko-KR" altLang="en-US" dirty="0"/>
              <a:t>이를 이용하여 아래의 </a:t>
            </a:r>
            <a:r>
              <a:rPr lang="ko-KR" altLang="en-US" dirty="0" err="1">
                <a:solidFill>
                  <a:srgbClr val="FF0000"/>
                </a:solidFill>
              </a:rPr>
              <a:t>쌍대비교행렬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i="1" dirty="0" err="1">
                <a:solidFill>
                  <a:srgbClr val="FF0000"/>
                </a:solidFill>
              </a:rPr>
              <a:t>A</a:t>
            </a:r>
            <a:r>
              <a:rPr lang="en-US" altLang="ko-KR" i="1" baseline="-25000" dirty="0" err="1">
                <a:solidFill>
                  <a:srgbClr val="FF0000"/>
                </a:solidFill>
              </a:rPr>
              <a:t>n</a:t>
            </a:r>
            <a:r>
              <a:rPr lang="en-US" altLang="ko-KR" baseline="-25000" dirty="0" err="1">
                <a:solidFill>
                  <a:srgbClr val="FF0000"/>
                </a:solidFill>
              </a:rPr>
              <a:t>×</a:t>
            </a:r>
            <a:r>
              <a:rPr lang="en-US" altLang="ko-KR" i="1" baseline="-25000" dirty="0" err="1">
                <a:solidFill>
                  <a:srgbClr val="FF0000"/>
                </a:solidFill>
              </a:rPr>
              <a:t>n</a:t>
            </a:r>
            <a:r>
              <a:rPr lang="ko-KR" altLang="en-US" dirty="0"/>
              <a:t>을 구성할 수 있음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행렬 </a:t>
            </a:r>
            <a:r>
              <a:rPr lang="en-US" altLang="ko-KR" i="1" dirty="0"/>
              <a:t>A </a:t>
            </a:r>
            <a:r>
              <a:rPr lang="ko-KR" altLang="en-US" dirty="0"/>
              <a:t>를 구성하는 </a:t>
            </a:r>
            <a:r>
              <a:rPr lang="en-US" altLang="ko-KR" i="1" dirty="0" err="1">
                <a:solidFill>
                  <a:srgbClr val="FF0000"/>
                </a:solidFill>
              </a:rPr>
              <a:t>a</a:t>
            </a:r>
            <a:r>
              <a:rPr lang="en-US" altLang="ko-KR" i="1" baseline="-25000" dirty="0" err="1">
                <a:solidFill>
                  <a:srgbClr val="FF0000"/>
                </a:solidFill>
              </a:rPr>
              <a:t>ij</a:t>
            </a:r>
            <a:r>
              <a:rPr lang="en-US" altLang="ko-KR" i="1" baseline="-25000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는 요소 </a:t>
            </a:r>
            <a:r>
              <a:rPr lang="en-US" altLang="ko-KR" i="1" dirty="0">
                <a:solidFill>
                  <a:srgbClr val="FF0000"/>
                </a:solidFill>
              </a:rPr>
              <a:t>j </a:t>
            </a:r>
            <a:r>
              <a:rPr lang="ko-KR" altLang="en-US" dirty="0">
                <a:solidFill>
                  <a:srgbClr val="FF0000"/>
                </a:solidFill>
              </a:rPr>
              <a:t>에 대한 요소 </a:t>
            </a:r>
            <a:r>
              <a:rPr lang="en-US" altLang="ko-KR" i="1" dirty="0">
                <a:solidFill>
                  <a:srgbClr val="FF0000"/>
                </a:solidFill>
              </a:rPr>
              <a:t>i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의 상대적 가중치 </a:t>
            </a:r>
            <a:r>
              <a:rPr lang="en-US" altLang="ko-KR" i="1" dirty="0" err="1">
                <a:solidFill>
                  <a:srgbClr val="FF0000"/>
                </a:solidFill>
              </a:rPr>
              <a:t>w</a:t>
            </a:r>
            <a:r>
              <a:rPr lang="en-US" altLang="ko-KR" i="1" baseline="-25000" dirty="0" err="1">
                <a:solidFill>
                  <a:srgbClr val="FF0000"/>
                </a:solidFill>
              </a:rPr>
              <a:t>i</a:t>
            </a:r>
            <a:r>
              <a:rPr lang="en-US" altLang="ko-KR" dirty="0">
                <a:solidFill>
                  <a:srgbClr val="FF0000"/>
                </a:solidFill>
              </a:rPr>
              <a:t> /</a:t>
            </a:r>
            <a:r>
              <a:rPr lang="en-US" altLang="ko-KR" i="1" dirty="0" err="1">
                <a:solidFill>
                  <a:srgbClr val="FF0000"/>
                </a:solidFill>
              </a:rPr>
              <a:t>w</a:t>
            </a:r>
            <a:r>
              <a:rPr lang="en-US" altLang="ko-KR" i="1" baseline="-25000" dirty="0" err="1">
                <a:solidFill>
                  <a:srgbClr val="FF0000"/>
                </a:solidFill>
              </a:rPr>
              <a:t>j</a:t>
            </a:r>
            <a:r>
              <a:rPr lang="en-US" altLang="ko-KR" i="1" baseline="-25000" dirty="0">
                <a:solidFill>
                  <a:srgbClr val="FF0000"/>
                </a:solidFill>
              </a:rPr>
              <a:t>  </a:t>
            </a:r>
            <a:r>
              <a:rPr lang="ko-KR" altLang="en-US" dirty="0">
                <a:solidFill>
                  <a:srgbClr val="FF0000"/>
                </a:solidFill>
              </a:rPr>
              <a:t>의 추정치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행렬 </a:t>
            </a:r>
            <a:r>
              <a:rPr lang="en-US" altLang="ko-KR" i="1" dirty="0"/>
              <a:t>A </a:t>
            </a:r>
            <a:r>
              <a:rPr lang="ko-KR" altLang="en-US" dirty="0"/>
              <a:t>는 </a:t>
            </a:r>
            <a:r>
              <a:rPr lang="en-US" altLang="ko-KR" i="1" dirty="0">
                <a:solidFill>
                  <a:srgbClr val="FF0000"/>
                </a:solidFill>
              </a:rPr>
              <a:t>a</a:t>
            </a:r>
            <a:r>
              <a:rPr lang="en-US" altLang="ko-KR" i="1" baseline="-25000" dirty="0">
                <a:solidFill>
                  <a:srgbClr val="FF0000"/>
                </a:solidFill>
              </a:rPr>
              <a:t>ji </a:t>
            </a:r>
            <a:r>
              <a:rPr lang="en-US" altLang="ko-KR" i="1" dirty="0">
                <a:solidFill>
                  <a:srgbClr val="FF0000"/>
                </a:solidFill>
              </a:rPr>
              <a:t>= 1/ </a:t>
            </a:r>
            <a:r>
              <a:rPr lang="en-US" altLang="ko-KR" i="1" dirty="0" err="1">
                <a:solidFill>
                  <a:srgbClr val="FF0000"/>
                </a:solidFill>
              </a:rPr>
              <a:t>a</a:t>
            </a:r>
            <a:r>
              <a:rPr lang="en-US" altLang="ko-KR" i="1" baseline="-25000" dirty="0" err="1">
                <a:solidFill>
                  <a:srgbClr val="FF0000"/>
                </a:solidFill>
              </a:rPr>
              <a:t>ij</a:t>
            </a:r>
            <a:r>
              <a:rPr lang="en-US" altLang="ko-KR" i="1" baseline="-25000" dirty="0">
                <a:solidFill>
                  <a:srgbClr val="FF0000"/>
                </a:solidFill>
              </a:rPr>
              <a:t> </a:t>
            </a:r>
            <a:r>
              <a:rPr lang="en-US" altLang="ko-KR" i="1" baseline="-25000" dirty="0"/>
              <a:t> </a:t>
            </a:r>
            <a:r>
              <a:rPr lang="en-US" altLang="ko-KR" dirty="0"/>
              <a:t>, </a:t>
            </a:r>
            <a:r>
              <a:rPr lang="ko-KR" altLang="en-US" dirty="0" err="1"/>
              <a:t>주대각선의</a:t>
            </a:r>
            <a:r>
              <a:rPr lang="ko-KR" altLang="en-US" dirty="0"/>
              <a:t> 원소</a:t>
            </a:r>
            <a:r>
              <a:rPr lang="en-US" altLang="ko-KR" dirty="0"/>
              <a:t>(element) </a:t>
            </a:r>
            <a:r>
              <a:rPr lang="ko-KR" altLang="en-US" dirty="0"/>
              <a:t>값이 모두 </a:t>
            </a:r>
            <a:r>
              <a:rPr lang="en-US" altLang="ko-KR" dirty="0"/>
              <a:t>1</a:t>
            </a:r>
            <a:r>
              <a:rPr lang="ko-KR" altLang="en-US" dirty="0"/>
              <a:t>이 되는 성질을 가진 </a:t>
            </a:r>
            <a:r>
              <a:rPr lang="ko-KR" altLang="en-US" dirty="0">
                <a:solidFill>
                  <a:srgbClr val="FF0000"/>
                </a:solidFill>
              </a:rPr>
              <a:t>역수행렬</a:t>
            </a:r>
            <a:r>
              <a:rPr lang="en-US" altLang="ko-KR" dirty="0"/>
              <a:t>(reciprocal matrix)</a:t>
            </a:r>
            <a:r>
              <a:rPr lang="ko-KR" altLang="en-US" dirty="0"/>
              <a:t>임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만일 쌍대비교에 의해서 얻어진 행렬 </a:t>
            </a:r>
            <a:r>
              <a:rPr lang="en-US" altLang="ko-KR" i="1" dirty="0"/>
              <a:t>A</a:t>
            </a:r>
            <a:r>
              <a:rPr lang="en-US" altLang="ko-KR" dirty="0"/>
              <a:t> </a:t>
            </a:r>
            <a:r>
              <a:rPr lang="ko-KR" altLang="en-US" dirty="0"/>
              <a:t>의 원 </a:t>
            </a:r>
            <a:r>
              <a:rPr lang="en-US" altLang="ko-KR" i="1" dirty="0" err="1"/>
              <a:t>a</a:t>
            </a:r>
            <a:r>
              <a:rPr lang="en-US" altLang="ko-KR" i="1" baseline="-25000" dirty="0" err="1"/>
              <a:t>ij</a:t>
            </a:r>
            <a:r>
              <a:rPr lang="en-US" altLang="ko-KR" i="1" baseline="-25000" dirty="0"/>
              <a:t> </a:t>
            </a:r>
            <a:r>
              <a:rPr lang="ko-KR" altLang="en-US" dirty="0"/>
              <a:t>가 각각 </a:t>
            </a:r>
            <a:r>
              <a:rPr lang="en-US" altLang="ko-KR" i="1" dirty="0" err="1"/>
              <a:t>w</a:t>
            </a:r>
            <a:r>
              <a:rPr lang="en-US" altLang="ko-KR" i="1" baseline="-25000" dirty="0" err="1"/>
              <a:t>i</a:t>
            </a:r>
            <a:r>
              <a:rPr lang="en-US" altLang="ko-KR" dirty="0"/>
              <a:t> /</a:t>
            </a:r>
            <a:r>
              <a:rPr lang="en-US" altLang="ko-KR" i="1" dirty="0" err="1"/>
              <a:t>w</a:t>
            </a:r>
            <a:r>
              <a:rPr lang="en-US" altLang="ko-KR" i="1" baseline="-25000" dirty="0" err="1"/>
              <a:t>j</a:t>
            </a:r>
            <a:r>
              <a:rPr lang="en-US" altLang="ko-KR" i="1" baseline="-25000" dirty="0"/>
              <a:t> </a:t>
            </a:r>
            <a:r>
              <a:rPr lang="ko-KR" altLang="en-US" dirty="0"/>
              <a:t>의 값을 갖는다면 </a:t>
            </a:r>
            <a:r>
              <a:rPr lang="ko-KR" altLang="en-US" dirty="0" err="1">
                <a:solidFill>
                  <a:srgbClr val="FF0000"/>
                </a:solidFill>
              </a:rPr>
              <a:t>기수적</a:t>
            </a:r>
            <a:r>
              <a:rPr lang="ko-KR" altLang="en-US" dirty="0">
                <a:solidFill>
                  <a:srgbClr val="FF0000"/>
                </a:solidFill>
              </a:rPr>
              <a:t> 일관성</a:t>
            </a:r>
            <a:r>
              <a:rPr lang="en-US" altLang="ko-KR" dirty="0"/>
              <a:t>,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en-US" altLang="ko-KR" i="1" dirty="0" err="1">
                <a:solidFill>
                  <a:srgbClr val="FF0000"/>
                </a:solidFill>
              </a:rPr>
              <a:t>a</a:t>
            </a:r>
            <a:r>
              <a:rPr lang="en-US" altLang="ko-KR" i="1" baseline="-25000" dirty="0" err="1">
                <a:solidFill>
                  <a:srgbClr val="FF0000"/>
                </a:solidFill>
              </a:rPr>
              <a:t>ij</a:t>
            </a:r>
            <a:r>
              <a:rPr lang="en-US" altLang="ko-KR" dirty="0">
                <a:solidFill>
                  <a:srgbClr val="FF0000"/>
                </a:solidFill>
              </a:rPr>
              <a:t> × </a:t>
            </a:r>
            <a:r>
              <a:rPr lang="en-US" altLang="ko-KR" i="1" dirty="0" err="1">
                <a:solidFill>
                  <a:srgbClr val="FF0000"/>
                </a:solidFill>
              </a:rPr>
              <a:t>a</a:t>
            </a:r>
            <a:r>
              <a:rPr lang="en-US" altLang="ko-KR" i="1" baseline="-25000" dirty="0" err="1">
                <a:solidFill>
                  <a:srgbClr val="FF0000"/>
                </a:solidFill>
              </a:rPr>
              <a:t>jk</a:t>
            </a:r>
            <a:r>
              <a:rPr lang="en-US" altLang="ko-KR" i="1" baseline="-25000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= </a:t>
            </a:r>
            <a:r>
              <a:rPr lang="en-US" altLang="ko-KR" i="1" dirty="0" err="1">
                <a:solidFill>
                  <a:srgbClr val="FF0000"/>
                </a:solidFill>
              </a:rPr>
              <a:t>a</a:t>
            </a:r>
            <a:r>
              <a:rPr lang="en-US" altLang="ko-KR" i="1" baseline="-25000" dirty="0" err="1">
                <a:solidFill>
                  <a:srgbClr val="FF0000"/>
                </a:solidFill>
              </a:rPr>
              <a:t>ik</a:t>
            </a:r>
            <a:r>
              <a:rPr lang="en-US" altLang="ko-KR" i="1" baseline="-25000" dirty="0">
                <a:solidFill>
                  <a:srgbClr val="FF0000"/>
                </a:solidFill>
              </a:rPr>
              <a:t> </a:t>
            </a:r>
            <a:r>
              <a:rPr lang="ko-KR" altLang="en-US" dirty="0"/>
              <a:t>가 성립되어야 함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en-US" altLang="ko-KR" i="1" dirty="0" err="1"/>
              <a:t>a</a:t>
            </a:r>
            <a:r>
              <a:rPr lang="en-US" altLang="ko-KR" i="1" baseline="-25000" dirty="0" err="1"/>
              <a:t>ij</a:t>
            </a:r>
            <a:r>
              <a:rPr lang="en-US" altLang="ko-KR" dirty="0"/>
              <a:t> × </a:t>
            </a:r>
            <a:r>
              <a:rPr lang="en-US" altLang="ko-KR" i="1" dirty="0" err="1"/>
              <a:t>a</a:t>
            </a:r>
            <a:r>
              <a:rPr lang="en-US" altLang="ko-KR" i="1" baseline="-25000" dirty="0" err="1"/>
              <a:t>jk</a:t>
            </a:r>
            <a:r>
              <a:rPr lang="en-US" altLang="ko-KR" i="1" baseline="-25000" dirty="0"/>
              <a:t> </a:t>
            </a:r>
            <a:r>
              <a:rPr lang="en-US" altLang="ko-KR" dirty="0"/>
              <a:t>= </a:t>
            </a:r>
            <a:r>
              <a:rPr lang="en-US" altLang="ko-KR" i="1" dirty="0" err="1"/>
              <a:t>a</a:t>
            </a:r>
            <a:r>
              <a:rPr lang="en-US" altLang="ko-KR" i="1" baseline="-25000" dirty="0" err="1"/>
              <a:t>ik</a:t>
            </a:r>
            <a:r>
              <a:rPr lang="en-US" altLang="ko-KR" i="1" baseline="-25000" dirty="0"/>
              <a:t> </a:t>
            </a:r>
            <a:r>
              <a:rPr lang="ko-KR" altLang="en-US" dirty="0"/>
              <a:t>의 의미는 </a:t>
            </a:r>
            <a:r>
              <a:rPr lang="en-US" altLang="ko-KR" i="1" dirty="0"/>
              <a:t>i </a:t>
            </a:r>
            <a:r>
              <a:rPr lang="ko-KR" altLang="en-US" dirty="0"/>
              <a:t>를 </a:t>
            </a:r>
            <a:r>
              <a:rPr lang="en-US" altLang="ko-KR" i="1" dirty="0"/>
              <a:t>j </a:t>
            </a:r>
            <a:r>
              <a:rPr lang="ko-KR" altLang="en-US" dirty="0"/>
              <a:t>보다 </a:t>
            </a:r>
            <a:r>
              <a:rPr lang="en-US" altLang="ko-KR" i="1" dirty="0"/>
              <a:t>x </a:t>
            </a:r>
            <a:r>
              <a:rPr lang="ko-KR" altLang="en-US" dirty="0"/>
              <a:t>배 중요하게 생각하고</a:t>
            </a:r>
            <a:r>
              <a:rPr lang="en-US" altLang="ko-KR" dirty="0"/>
              <a:t>, </a:t>
            </a:r>
            <a:r>
              <a:rPr lang="en-US" altLang="ko-KR" i="1" dirty="0"/>
              <a:t>j </a:t>
            </a:r>
            <a:r>
              <a:rPr lang="ko-KR" altLang="en-US" dirty="0"/>
              <a:t>를 </a:t>
            </a:r>
            <a:r>
              <a:rPr lang="en-US" altLang="ko-KR" i="1" dirty="0"/>
              <a:t>k </a:t>
            </a:r>
            <a:r>
              <a:rPr lang="ko-KR" altLang="en-US" dirty="0"/>
              <a:t>보다 </a:t>
            </a:r>
            <a:r>
              <a:rPr lang="en-US" altLang="ko-KR" i="1" dirty="0"/>
              <a:t>y </a:t>
            </a:r>
            <a:r>
              <a:rPr lang="ko-KR" altLang="en-US" dirty="0"/>
              <a:t>배 중요하게 생각한다면 </a:t>
            </a:r>
            <a:r>
              <a:rPr lang="en-US" altLang="ko-KR" i="1" dirty="0"/>
              <a:t>i </a:t>
            </a:r>
            <a:r>
              <a:rPr lang="ko-KR" altLang="en-US" dirty="0"/>
              <a:t>를 </a:t>
            </a:r>
            <a:r>
              <a:rPr lang="en-US" altLang="ko-KR" i="1" dirty="0"/>
              <a:t>k </a:t>
            </a:r>
            <a:r>
              <a:rPr lang="ko-KR" altLang="en-US" dirty="0"/>
              <a:t>보다 </a:t>
            </a:r>
            <a:r>
              <a:rPr lang="en-US" altLang="ko-KR" i="1" dirty="0"/>
              <a:t>x </a:t>
            </a:r>
            <a:r>
              <a:rPr lang="en-US" altLang="ko-KR" dirty="0"/>
              <a:t>×</a:t>
            </a:r>
            <a:r>
              <a:rPr lang="en-US" altLang="ko-KR" i="1" dirty="0"/>
              <a:t>y </a:t>
            </a:r>
            <a:r>
              <a:rPr lang="ko-KR" altLang="en-US" dirty="0"/>
              <a:t>배 중요하게 평가한다는 의미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en-US" altLang="ko-KR" dirty="0"/>
              <a:t>AHP </a:t>
            </a:r>
            <a:r>
              <a:rPr lang="ko-KR" altLang="en-US" dirty="0"/>
              <a:t>분석에서는 </a:t>
            </a:r>
            <a:r>
              <a:rPr lang="ko-KR" altLang="en-US" dirty="0" err="1"/>
              <a:t>응답일관성</a:t>
            </a:r>
            <a:r>
              <a:rPr lang="ko-KR" altLang="en-US" dirty="0"/>
              <a:t> 정도를 </a:t>
            </a:r>
            <a:r>
              <a:rPr lang="en-US" altLang="ko-KR" dirty="0"/>
              <a:t>“</a:t>
            </a:r>
            <a:r>
              <a:rPr lang="ko-KR" altLang="en-US" dirty="0" err="1"/>
              <a:t>비일관성비율</a:t>
            </a:r>
            <a:r>
              <a:rPr lang="en-US" altLang="ko-KR" dirty="0"/>
              <a:t>”</a:t>
            </a:r>
            <a:r>
              <a:rPr lang="ko-KR" altLang="en-US" dirty="0"/>
              <a:t>로 나타냄 </a:t>
            </a:r>
            <a:r>
              <a:rPr lang="en-US" altLang="ko-KR" dirty="0"/>
              <a:t>: </a:t>
            </a:r>
            <a:r>
              <a:rPr lang="ko-KR" altLang="en-US" dirty="0" err="1">
                <a:solidFill>
                  <a:srgbClr val="FF0000"/>
                </a:solidFill>
              </a:rPr>
              <a:t>비일관성비율이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0.15</a:t>
            </a:r>
            <a:r>
              <a:rPr lang="ko-KR" altLang="en-US" dirty="0">
                <a:solidFill>
                  <a:srgbClr val="FF0000"/>
                </a:solidFill>
              </a:rPr>
              <a:t>를 초과</a:t>
            </a:r>
            <a:r>
              <a:rPr lang="ko-KR" altLang="en-US" dirty="0"/>
              <a:t>하는 응답자에 대해서는 </a:t>
            </a:r>
            <a:r>
              <a:rPr lang="ko-KR" altLang="en-US" dirty="0">
                <a:solidFill>
                  <a:srgbClr val="FF0000"/>
                </a:solidFill>
              </a:rPr>
              <a:t>환류</a:t>
            </a:r>
            <a:r>
              <a:rPr lang="en-US" altLang="ko-KR" dirty="0">
                <a:solidFill>
                  <a:srgbClr val="FF0000"/>
                </a:solidFill>
              </a:rPr>
              <a:t>(feedback) </a:t>
            </a:r>
            <a:r>
              <a:rPr lang="ko-KR" altLang="en-US" dirty="0">
                <a:solidFill>
                  <a:srgbClr val="FF0000"/>
                </a:solidFill>
              </a:rPr>
              <a:t>과정을 통하여 응답 일관성을 높이도록 함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AHP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분석과정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평가기준 가중치 측정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(Weighting)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130B503-2B83-42AB-A92D-84F4AB4CA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9" y="3247897"/>
            <a:ext cx="6096000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18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평가기준 가중치 측정</a:t>
            </a:r>
            <a:r>
              <a:rPr lang="en-US" altLang="ko-KR" dirty="0"/>
              <a:t>(Weighting)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행렬 </a:t>
            </a:r>
            <a:r>
              <a:rPr lang="en-US" altLang="ko-KR" i="1" dirty="0"/>
              <a:t>A</a:t>
            </a:r>
            <a:r>
              <a:rPr lang="en-US" altLang="ko-KR" dirty="0"/>
              <a:t> </a:t>
            </a:r>
            <a:r>
              <a:rPr lang="ko-KR" altLang="en-US" dirty="0"/>
              <a:t>에 평가항목 간 상대적 중요도를 나타내는 가중치인 </a:t>
            </a:r>
            <a:r>
              <a:rPr lang="ko-KR" altLang="en-US" dirty="0" err="1"/>
              <a:t>열벡터</a:t>
            </a:r>
            <a:r>
              <a:rPr lang="ko-KR" altLang="en-US" dirty="0"/>
              <a:t> </a:t>
            </a:r>
            <a:r>
              <a:rPr lang="en-US" altLang="ko-KR" i="1" dirty="0"/>
              <a:t>w</a:t>
            </a:r>
            <a:r>
              <a:rPr lang="en-US" altLang="ko-KR" dirty="0"/>
              <a:t> = (</a:t>
            </a:r>
            <a:r>
              <a:rPr lang="en-US" altLang="ko-KR" i="1" dirty="0"/>
              <a:t>w</a:t>
            </a:r>
            <a:r>
              <a:rPr lang="en-US" altLang="ko-KR" baseline="-25000" dirty="0"/>
              <a:t>1</a:t>
            </a:r>
            <a:r>
              <a:rPr lang="en-US" altLang="ko-KR" dirty="0"/>
              <a:t>, </a:t>
            </a:r>
            <a:r>
              <a:rPr lang="en-US" altLang="ko-KR" i="1" dirty="0"/>
              <a:t>w</a:t>
            </a:r>
            <a:r>
              <a:rPr lang="en-US" altLang="ko-KR" baseline="-25000" dirty="0"/>
              <a:t>2</a:t>
            </a:r>
            <a:r>
              <a:rPr lang="en-US" altLang="ko-KR" dirty="0"/>
              <a:t>, …, </a:t>
            </a:r>
            <a:r>
              <a:rPr lang="en-US" altLang="ko-KR" i="1" dirty="0" err="1"/>
              <a:t>w</a:t>
            </a:r>
            <a:r>
              <a:rPr lang="en-US" altLang="ko-KR" i="1" baseline="-25000" dirty="0" err="1"/>
              <a:t>n</a:t>
            </a:r>
            <a:r>
              <a:rPr lang="en-US" altLang="ko-KR" dirty="0"/>
              <a:t>)</a:t>
            </a:r>
            <a:r>
              <a:rPr lang="en-US" altLang="ko-KR" baseline="30000" dirty="0"/>
              <a:t>T</a:t>
            </a:r>
            <a:r>
              <a:rPr lang="ko-KR" altLang="en-US" dirty="0"/>
              <a:t>를 곱하게 되면 식 </a:t>
            </a:r>
            <a:r>
              <a:rPr lang="en-US" altLang="ko-KR" dirty="0"/>
              <a:t>(Ⅴ-2)</a:t>
            </a:r>
            <a:r>
              <a:rPr lang="ko-KR" altLang="en-US" dirty="0"/>
              <a:t>의 관계를 갖음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여기서 </a:t>
            </a:r>
            <a:r>
              <a:rPr lang="en-US" altLang="ko-KR" i="1" dirty="0">
                <a:solidFill>
                  <a:srgbClr val="FF0000"/>
                </a:solidFill>
              </a:rPr>
              <a:t>n </a:t>
            </a:r>
            <a:r>
              <a:rPr lang="ko-KR" altLang="en-US" dirty="0">
                <a:solidFill>
                  <a:srgbClr val="FF0000"/>
                </a:solidFill>
              </a:rPr>
              <a:t>은 행렬 </a:t>
            </a:r>
            <a:r>
              <a:rPr lang="en-US" altLang="ko-KR" i="1" dirty="0">
                <a:solidFill>
                  <a:srgbClr val="FF0000"/>
                </a:solidFill>
              </a:rPr>
              <a:t>A </a:t>
            </a:r>
            <a:r>
              <a:rPr lang="ko-KR" altLang="en-US" dirty="0">
                <a:solidFill>
                  <a:srgbClr val="FF0000"/>
                </a:solidFill>
              </a:rPr>
              <a:t>의 최대 고유치</a:t>
            </a:r>
            <a:r>
              <a:rPr lang="en-US" altLang="ko-KR" dirty="0">
                <a:solidFill>
                  <a:srgbClr val="FF0000"/>
                </a:solidFill>
              </a:rPr>
              <a:t>(maximum eigenvalue)</a:t>
            </a:r>
            <a:r>
              <a:rPr lang="ko-KR" altLang="en-US" dirty="0">
                <a:solidFill>
                  <a:srgbClr val="FF0000"/>
                </a:solidFill>
              </a:rPr>
              <a:t>이며 행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또는 열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의 수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결국 식 </a:t>
            </a:r>
            <a:r>
              <a:rPr lang="en-US" altLang="ko-KR" dirty="0"/>
              <a:t>(Ⅴ-3)</a:t>
            </a:r>
            <a:r>
              <a:rPr lang="ko-KR" altLang="en-US" dirty="0"/>
              <a:t>은 </a:t>
            </a:r>
            <a:r>
              <a:rPr lang="en-US" altLang="ko-KR" i="1" dirty="0"/>
              <a:t>n</a:t>
            </a:r>
            <a:r>
              <a:rPr lang="en-US" altLang="ko-KR" dirty="0"/>
              <a:t> </a:t>
            </a:r>
            <a:r>
              <a:rPr lang="ko-KR" altLang="en-US" dirty="0"/>
              <a:t>개의 연립방정식 체계에서 </a:t>
            </a:r>
            <a:r>
              <a:rPr lang="en-US" altLang="ko-KR" dirty="0"/>
              <a:t>non-zero</a:t>
            </a:r>
            <a:r>
              <a:rPr lang="ko-KR" altLang="en-US" dirty="0"/>
              <a:t>해를 구하는 고유치 문제</a:t>
            </a:r>
            <a:r>
              <a:rPr lang="en-US" altLang="ko-KR" dirty="0"/>
              <a:t>(eigenvalue problem)</a:t>
            </a: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식 </a:t>
            </a:r>
            <a:r>
              <a:rPr lang="en-US" altLang="ko-KR" dirty="0"/>
              <a:t>(Ⅴ-3)</a:t>
            </a:r>
            <a:r>
              <a:rPr lang="ko-KR" altLang="en-US" dirty="0"/>
              <a:t>으로부터 </a:t>
            </a:r>
            <a:r>
              <a:rPr lang="en-US" altLang="ko-KR" i="1" dirty="0">
                <a:solidFill>
                  <a:srgbClr val="FF0000"/>
                </a:solidFill>
              </a:rPr>
              <a:t>w </a:t>
            </a:r>
            <a:r>
              <a:rPr lang="ko-KR" altLang="en-US" dirty="0">
                <a:solidFill>
                  <a:srgbClr val="FF0000"/>
                </a:solidFill>
              </a:rPr>
              <a:t>의 해를 구한 값을 평가항목별 가중치 벡터로 사용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본조사에서는 </a:t>
            </a:r>
            <a:r>
              <a:rPr lang="ko-KR" altLang="en-US" dirty="0" err="1">
                <a:solidFill>
                  <a:srgbClr val="FF0000"/>
                </a:solidFill>
              </a:rPr>
              <a:t>비일관성</a:t>
            </a:r>
            <a:r>
              <a:rPr lang="ko-KR" altLang="en-US" dirty="0">
                <a:solidFill>
                  <a:srgbClr val="FF0000"/>
                </a:solidFill>
              </a:rPr>
              <a:t> 비율의 최대 허용치를 </a:t>
            </a:r>
            <a:r>
              <a:rPr lang="en-US" altLang="ko-KR" dirty="0">
                <a:solidFill>
                  <a:srgbClr val="FF0000"/>
                </a:solidFill>
              </a:rPr>
              <a:t>0.15</a:t>
            </a:r>
            <a:r>
              <a:rPr lang="ko-KR" altLang="en-US" dirty="0"/>
              <a:t>로 설정하고</a:t>
            </a:r>
            <a:r>
              <a:rPr lang="en-US" altLang="ko-KR" dirty="0"/>
              <a:t>, </a:t>
            </a:r>
            <a:r>
              <a:rPr lang="ko-KR" altLang="en-US" dirty="0" err="1"/>
              <a:t>비일관성</a:t>
            </a:r>
            <a:r>
              <a:rPr lang="ko-KR" altLang="en-US" dirty="0"/>
              <a:t> 비율이 </a:t>
            </a:r>
            <a:r>
              <a:rPr lang="en-US" altLang="ko-KR" dirty="0"/>
              <a:t>0.15</a:t>
            </a:r>
            <a:r>
              <a:rPr lang="ko-KR" altLang="en-US" dirty="0"/>
              <a:t>를 초과하는 응답자에 대해서는 환류과정</a:t>
            </a:r>
            <a:r>
              <a:rPr lang="en-US" altLang="ko-KR" dirty="0"/>
              <a:t>(feedback)</a:t>
            </a:r>
            <a:r>
              <a:rPr lang="ko-KR" altLang="en-US" dirty="0"/>
              <a:t>을 통하여 응답 일관성을 높이도록 함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AHP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분석과정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평가기준 가중치 측정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(Weighting)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803CEA1-5BE0-4B9E-A80B-3D1812409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3881468"/>
            <a:ext cx="6035040" cy="15849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F7F189-47B3-4D90-B7B0-F6D4F86F0787}"/>
              </a:ext>
            </a:extLst>
          </p:cNvPr>
          <p:cNvSpPr txBox="1"/>
          <p:nvPr/>
        </p:nvSpPr>
        <p:spPr>
          <a:xfrm>
            <a:off x="3101501" y="5058186"/>
            <a:ext cx="21449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i="1" dirty="0">
                <a:solidFill>
                  <a:srgbClr val="FF0000"/>
                </a:solidFill>
              </a:rPr>
              <a:t>w</a:t>
            </a:r>
            <a:r>
              <a:rPr lang="en-US" altLang="ko-KR" sz="1600" dirty="0">
                <a:solidFill>
                  <a:srgbClr val="FF0000"/>
                </a:solidFill>
              </a:rPr>
              <a:t> : eigenvector</a:t>
            </a:r>
            <a:endParaRPr lang="ko-KR" altLang="en-US" sz="16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29E2320-B5D9-49D3-92EA-33987ABF095B}"/>
              </a:ext>
            </a:extLst>
          </p:cNvPr>
          <p:cNvSpPr/>
          <p:nvPr/>
        </p:nvSpPr>
        <p:spPr>
          <a:xfrm>
            <a:off x="1900136" y="5110264"/>
            <a:ext cx="1199745" cy="2788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581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0DA86B5-EF14-41CF-B9E4-3E39EA28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A097702F-0340-42F9-B699-3C0B7DD3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600451"/>
            <a:ext cx="8543925" cy="666750"/>
          </a:xfrm>
        </p:spPr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평가기준 가중치 측정</a:t>
            </a:r>
            <a:r>
              <a:rPr lang="en-US" altLang="ko-KR" dirty="0"/>
              <a:t>(Weighting)</a:t>
            </a:r>
            <a:endParaRPr lang="ko-KR" altLang="en-US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3630DCDF-2B7F-4ECF-A2E0-2B1B7B2CB18B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AHP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분석과정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평가기준 가중치 측정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(Weighting)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9982D3C-8718-4294-ABE9-F2E09ACBA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1" y="1628800"/>
            <a:ext cx="6543675" cy="4505325"/>
          </a:xfrm>
          <a:prstGeom prst="rect">
            <a:avLst/>
          </a:prstGeom>
        </p:spPr>
      </p:pic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8789287B-5ECF-4FBF-B33B-C13213F01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318294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b="1" dirty="0"/>
              <a:t>Aw</a:t>
            </a:r>
            <a:r>
              <a:rPr lang="en-US" altLang="ko-KR" dirty="0"/>
              <a:t> = </a:t>
            </a:r>
            <a:r>
              <a:rPr lang="en-US" altLang="ko-KR" dirty="0">
                <a:sym typeface="Symbol" panose="05050102010706020507" pitchFamily="18" charset="2"/>
              </a:rPr>
              <a:t></a:t>
            </a:r>
            <a:r>
              <a:rPr lang="en-US" altLang="ko-KR" baseline="-25000" dirty="0" err="1">
                <a:sym typeface="Symbol" panose="05050102010706020507" pitchFamily="18" charset="2"/>
              </a:rPr>
              <a:t>max</a:t>
            </a:r>
            <a:r>
              <a:rPr lang="en-US" altLang="ko-KR" b="1" dirty="0" err="1">
                <a:sym typeface="Symbol" panose="05050102010706020507" pitchFamily="18" charset="2"/>
              </a:rPr>
              <a:t>w</a:t>
            </a:r>
            <a:r>
              <a:rPr lang="en-US" altLang="ko-KR" b="1" dirty="0">
                <a:sym typeface="Symbol" panose="05050102010706020507" pitchFamily="18" charset="2"/>
              </a:rPr>
              <a:t> </a:t>
            </a:r>
            <a:r>
              <a:rPr lang="en-US" altLang="ko-KR" b="1" dirty="0">
                <a:sym typeface="Wingdings" panose="05000000000000000000" pitchFamily="2" charset="2"/>
              </a:rPr>
              <a:t></a:t>
            </a:r>
            <a:r>
              <a:rPr lang="en-US" altLang="ko-KR" b="1" dirty="0">
                <a:sym typeface="Symbol" panose="05050102010706020507" pitchFamily="18" charset="2"/>
              </a:rPr>
              <a:t>  </a:t>
            </a:r>
            <a:endParaRPr lang="en-US" altLang="ko-KR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9E8080-8BDA-4229-A887-FC2B06544D11}"/>
              </a:ext>
            </a:extLst>
          </p:cNvPr>
          <p:cNvSpPr txBox="1"/>
          <p:nvPr/>
        </p:nvSpPr>
        <p:spPr>
          <a:xfrm>
            <a:off x="3825551" y="2351315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>
                <a:solidFill>
                  <a:srgbClr val="FF0000"/>
                </a:solidFill>
              </a:rPr>
              <a:t>A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812A23-805B-4753-BFC1-E382B9B74CCE}"/>
              </a:ext>
            </a:extLst>
          </p:cNvPr>
          <p:cNvSpPr txBox="1"/>
          <p:nvPr/>
        </p:nvSpPr>
        <p:spPr>
          <a:xfrm>
            <a:off x="5246249" y="2351315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rgbClr val="FF0000"/>
                </a:solidFill>
              </a:rPr>
              <a:t>w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470B55-0B7D-4E68-A093-2231FF92D06F}"/>
              </a:ext>
            </a:extLst>
          </p:cNvPr>
          <p:cNvSpPr txBox="1"/>
          <p:nvPr/>
        </p:nvSpPr>
        <p:spPr>
          <a:xfrm>
            <a:off x="5918090" y="2351315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rgbClr val="FF0000"/>
                </a:solidFill>
              </a:rPr>
              <a:t>Aw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CDC1B4-B68F-4A6A-AD57-3C4A1063B880}"/>
              </a:ext>
            </a:extLst>
          </p:cNvPr>
          <p:cNvSpPr txBox="1"/>
          <p:nvPr/>
        </p:nvSpPr>
        <p:spPr>
          <a:xfrm>
            <a:off x="6522272" y="2351315"/>
            <a:ext cx="2165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rgbClr val="FF0000"/>
                </a:solidFill>
              </a:rPr>
              <a:t>Aw/w </a:t>
            </a:r>
            <a:r>
              <a:rPr lang="en-US" altLang="ko-KR" sz="28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ko-KR" sz="2800" dirty="0">
                <a:solidFill>
                  <a:srgbClr val="FF0000"/>
                </a:solidFill>
                <a:sym typeface="Symbol" panose="05050102010706020507" pitchFamily="18" charset="2"/>
              </a:rPr>
              <a:t></a:t>
            </a:r>
            <a:r>
              <a:rPr lang="en-US" altLang="ko-KR" sz="28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max</a:t>
            </a:r>
            <a:endParaRPr lang="ko-KR" alt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6FA24D-2839-4DB5-9C8B-15E739982266}"/>
              </a:ext>
            </a:extLst>
          </p:cNvPr>
          <p:cNvSpPr txBox="1"/>
          <p:nvPr/>
        </p:nvSpPr>
        <p:spPr>
          <a:xfrm>
            <a:off x="7486435" y="2956285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>
                <a:solidFill>
                  <a:srgbClr val="FF0000"/>
                </a:solidFill>
              </a:rPr>
              <a:t>완벽한 일관성이 유지되면</a:t>
            </a:r>
            <a:endParaRPr lang="en-US" altLang="ko-KR" sz="1200" dirty="0">
              <a:solidFill>
                <a:srgbClr val="FF0000"/>
              </a:solidFill>
            </a:endParaRPr>
          </a:p>
          <a:p>
            <a:pPr algn="ctr"/>
            <a:r>
              <a:rPr lang="en-US" altLang="ko-KR" sz="1200" dirty="0">
                <a:solidFill>
                  <a:srgbClr val="FF0000"/>
                </a:solidFill>
                <a:sym typeface="Symbol" panose="05050102010706020507" pitchFamily="18" charset="2"/>
              </a:rPr>
              <a:t></a:t>
            </a:r>
            <a:r>
              <a:rPr lang="en-US" altLang="ko-KR" sz="12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max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 = n</a:t>
            </a:r>
            <a:r>
              <a:rPr lang="ko-KR" altLang="en-US" sz="1200" dirty="0">
                <a:solidFill>
                  <a:srgbClr val="FF0000"/>
                </a:solidFill>
              </a:rPr>
              <a:t> </a:t>
            </a:r>
            <a:endParaRPr lang="ko-KR" altLang="en-US" sz="12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4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96EB2A1-F05E-4BAB-BF59-C3501EF5D2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17"/>
          <a:stretch/>
        </p:blipFill>
        <p:spPr>
          <a:xfrm>
            <a:off x="5340626" y="85144"/>
            <a:ext cx="4434716" cy="40298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E13935-ABD8-401F-91D9-8C9C0BFE57AA}"/>
              </a:ext>
            </a:extLst>
          </p:cNvPr>
          <p:cNvSpPr txBox="1"/>
          <p:nvPr/>
        </p:nvSpPr>
        <p:spPr>
          <a:xfrm>
            <a:off x="337278" y="913568"/>
            <a:ext cx="9248932" cy="5030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Ⅰ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연구 개요 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Ⅱ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사업의 개요 및 기초자료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Ⅲ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경제성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Ⅳ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정책적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Ⅴ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종합평가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분석적 계층화법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(AHP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기법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Ⅵ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경제성 분석 보완연구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Ⅶ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예비타당성조사단계에서의 민자연계방안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Ⅷ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재무성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분석 보완연구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Ⅸ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비정형사업 편익산정 기법 중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CVM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적용을 위한 실행지침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Ⅹ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장래 개발계획 반영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Ⅺ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세부 행정단위별 인구 및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장기전망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Ⅻ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용지보상비 산정기준에 관한 연구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7234C2B-AC70-4071-8718-67A33BB6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4B9DA28-3324-4CF4-B27F-8487B8B17D8D}"/>
              </a:ext>
            </a:extLst>
          </p:cNvPr>
          <p:cNvSpPr/>
          <p:nvPr/>
        </p:nvSpPr>
        <p:spPr>
          <a:xfrm>
            <a:off x="6314661" y="3588744"/>
            <a:ext cx="2411896" cy="4968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0D34EA9-7FE9-4AFB-8203-DCEAF893E8E1}"/>
              </a:ext>
            </a:extLst>
          </p:cNvPr>
          <p:cNvCxnSpPr>
            <a:cxnSpLocks/>
          </p:cNvCxnSpPr>
          <p:nvPr/>
        </p:nvCxnSpPr>
        <p:spPr>
          <a:xfrm>
            <a:off x="8565357" y="3231719"/>
            <a:ext cx="64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76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0DA86B5-EF14-41CF-B9E4-3E39EA28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A097702F-0340-42F9-B699-3C0B7DD3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600451"/>
            <a:ext cx="8543925" cy="666750"/>
          </a:xfrm>
        </p:spPr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평가기준 가중치 측정</a:t>
            </a:r>
            <a:r>
              <a:rPr lang="en-US" altLang="ko-KR" dirty="0"/>
              <a:t>(Weighting)</a:t>
            </a:r>
            <a:endParaRPr lang="ko-KR" altLang="en-US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3630DCDF-2B7F-4ECF-A2E0-2B1B7B2CB18B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AHP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분석과정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평가기준 가중치 측정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(Weighting)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B6CF640-1301-4F15-A62F-7D47F03BE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38" y="1387446"/>
            <a:ext cx="7149921" cy="4716207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3E793A54-9741-4511-B766-108C658E7BDE}"/>
              </a:ext>
            </a:extLst>
          </p:cNvPr>
          <p:cNvSpPr/>
          <p:nvPr/>
        </p:nvSpPr>
        <p:spPr>
          <a:xfrm>
            <a:off x="4932608" y="3745549"/>
            <a:ext cx="3185025" cy="11810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EDB42D2-37DC-4B59-A253-82CD9B0151C3}"/>
              </a:ext>
            </a:extLst>
          </p:cNvPr>
          <p:cNvSpPr/>
          <p:nvPr/>
        </p:nvSpPr>
        <p:spPr>
          <a:xfrm>
            <a:off x="1407294" y="4929640"/>
            <a:ext cx="3289114" cy="11103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379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0DA86B5-EF14-41CF-B9E4-3E39EA28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A097702F-0340-42F9-B699-3C0B7DD3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600451"/>
            <a:ext cx="8543925" cy="666750"/>
          </a:xfrm>
        </p:spPr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평가기준 가중치 측정</a:t>
            </a:r>
            <a:r>
              <a:rPr lang="en-US" altLang="ko-KR" dirty="0"/>
              <a:t>(Weighting)</a:t>
            </a:r>
            <a:endParaRPr lang="ko-KR" altLang="en-US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3630DCDF-2B7F-4ECF-A2E0-2B1B7B2CB18B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AHP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분석과정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평가기준 가중치 측정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(Weighting)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8DF580D-764D-4860-9C3D-A8FDA9C22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9" y="1700796"/>
            <a:ext cx="64770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4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대안 간 선호도 측정</a:t>
            </a:r>
            <a:r>
              <a:rPr lang="en-US" altLang="ko-KR" dirty="0"/>
              <a:t>(Scoring)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대안 간 선호도 측정 단계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각 평가항목을 기준으로 </a:t>
            </a:r>
            <a:r>
              <a:rPr lang="ko-KR" altLang="en-US" dirty="0">
                <a:solidFill>
                  <a:srgbClr val="FF0000"/>
                </a:solidFill>
              </a:rPr>
              <a:t>대안에 대한 선호도를 점수로 부여</a:t>
            </a:r>
            <a:r>
              <a:rPr lang="ko-KR" altLang="en-US" dirty="0"/>
              <a:t>하는 과정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경제성 분석</a:t>
            </a:r>
            <a:r>
              <a:rPr lang="en-US" altLang="ko-KR" dirty="0"/>
              <a:t>, </a:t>
            </a:r>
            <a:r>
              <a:rPr lang="ko-KR" altLang="en-US" dirty="0"/>
              <a:t>지역균형발전을 위한 </a:t>
            </a:r>
            <a:r>
              <a:rPr lang="ko-KR" altLang="en-US" dirty="0" err="1"/>
              <a:t>지역낙후도</a:t>
            </a:r>
            <a:r>
              <a:rPr lang="en-US" altLang="ko-KR" dirty="0"/>
              <a:t>, </a:t>
            </a:r>
            <a:r>
              <a:rPr lang="ko-KR" altLang="en-US" dirty="0"/>
              <a:t>지역경제 파급효과 등의 평가항목은 </a:t>
            </a:r>
            <a:r>
              <a:rPr lang="en-US" altLang="ko-KR" dirty="0"/>
              <a:t>B/C, </a:t>
            </a:r>
            <a:r>
              <a:rPr lang="ko-KR" altLang="en-US" dirty="0" err="1"/>
              <a:t>지역낙후도지수</a:t>
            </a:r>
            <a:r>
              <a:rPr lang="en-US" altLang="ko-KR" dirty="0"/>
              <a:t>, </a:t>
            </a:r>
            <a:r>
              <a:rPr lang="ko-KR" altLang="en-US" dirty="0"/>
              <a:t>지역경제 파급효과 효과지수 등 계량적 지표를 기준으로 평가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기타 다른 평가항목들은 조사 과정에서 수집한 정보를 정성적으로 판단하여 평가항목별 평점을 수행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AHP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분석과정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대안 간 선호도 측정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(Scoring)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5540794-71ED-4E88-926C-DCA6D4CB5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529" y="3133092"/>
            <a:ext cx="6758940" cy="322326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34E027A-8E8C-4B18-8DCC-20DADCBF34F8}"/>
              </a:ext>
            </a:extLst>
          </p:cNvPr>
          <p:cNvSpPr/>
          <p:nvPr/>
        </p:nvSpPr>
        <p:spPr>
          <a:xfrm>
            <a:off x="4824919" y="5616102"/>
            <a:ext cx="1115438" cy="2983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D9B8A9B-BA85-40AD-8B0E-1875F5CD2EA6}"/>
              </a:ext>
            </a:extLst>
          </p:cNvPr>
          <p:cNvSpPr/>
          <p:nvPr/>
        </p:nvSpPr>
        <p:spPr>
          <a:xfrm>
            <a:off x="4824918" y="3836637"/>
            <a:ext cx="1504545" cy="4046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CC401BA-A9C2-45E3-A252-EF5F725154BA}"/>
              </a:ext>
            </a:extLst>
          </p:cNvPr>
          <p:cNvSpPr/>
          <p:nvPr/>
        </p:nvSpPr>
        <p:spPr>
          <a:xfrm>
            <a:off x="4824919" y="4552545"/>
            <a:ext cx="1498060" cy="1945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8308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CED64CE-199F-49E8-87D3-5C467545B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978" y="319809"/>
            <a:ext cx="6766560" cy="645414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AHP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분석과정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대안 간 선호도 측정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(Scoring)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7AD3F2D-370F-44FE-920B-D17E8BEAD124}"/>
              </a:ext>
            </a:extLst>
          </p:cNvPr>
          <p:cNvSpPr/>
          <p:nvPr/>
        </p:nvSpPr>
        <p:spPr>
          <a:xfrm>
            <a:off x="4971319" y="1245142"/>
            <a:ext cx="1046860" cy="1945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6E33F62-CB00-4BB5-98E8-534B9B792E82}"/>
              </a:ext>
            </a:extLst>
          </p:cNvPr>
          <p:cNvSpPr/>
          <p:nvPr/>
        </p:nvSpPr>
        <p:spPr>
          <a:xfrm>
            <a:off x="4971319" y="2092172"/>
            <a:ext cx="1046860" cy="1945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EF9A1E9-C4F5-4F78-85AF-71C1F8C65BF5}"/>
              </a:ext>
            </a:extLst>
          </p:cNvPr>
          <p:cNvSpPr/>
          <p:nvPr/>
        </p:nvSpPr>
        <p:spPr>
          <a:xfrm>
            <a:off x="4971319" y="2949654"/>
            <a:ext cx="1046860" cy="1945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A5AE04B-DF88-452C-BF39-575AB7BBCCB5}"/>
              </a:ext>
            </a:extLst>
          </p:cNvPr>
          <p:cNvSpPr/>
          <p:nvPr/>
        </p:nvSpPr>
        <p:spPr>
          <a:xfrm>
            <a:off x="4971319" y="4246677"/>
            <a:ext cx="1046860" cy="1945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93CE5D6-F5F7-499F-B058-A67612CA502B}"/>
              </a:ext>
            </a:extLst>
          </p:cNvPr>
          <p:cNvSpPr/>
          <p:nvPr/>
        </p:nvSpPr>
        <p:spPr>
          <a:xfrm>
            <a:off x="4971319" y="5102711"/>
            <a:ext cx="1046860" cy="1945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9065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대안 간 선호도 측정</a:t>
            </a:r>
            <a:r>
              <a:rPr lang="en-US" altLang="ko-KR" dirty="0"/>
              <a:t>(Scoring)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평점 과정에서 주의할 점은 특정 평가항목에 대한 평점이 다른 평가항목의 평점과 독립적이라는 점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en-US" altLang="ko-KR" dirty="0"/>
              <a:t>AHP </a:t>
            </a:r>
            <a:r>
              <a:rPr lang="ko-KR" altLang="en-US" dirty="0"/>
              <a:t>기법의 중요한 장점의 하나는 </a:t>
            </a:r>
            <a:r>
              <a:rPr lang="ko-KR" altLang="en-US" dirty="0">
                <a:solidFill>
                  <a:srgbClr val="FF0000"/>
                </a:solidFill>
              </a:rPr>
              <a:t>평가항목별로 한 가지 성질을 기준으로 사업의 시행 여부를 판단한다는 점에서 인간의 정보처리능력을 제고</a:t>
            </a:r>
            <a:r>
              <a:rPr lang="ko-KR" altLang="en-US" dirty="0"/>
              <a:t>한다는 점</a:t>
            </a:r>
            <a:endParaRPr lang="en-US" altLang="ko-KR" dirty="0"/>
          </a:p>
          <a:p>
            <a:pPr marL="358775" marR="0" lvl="1" indent="-358775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AHP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분석에서는 가중치 설정단계와 마찬가지로 각 평가항목을 기준으로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사업 시행 대안과 사업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미시행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대안 간의 상대적 적정성을 쌍대비교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를 통하여 파악하여 평점을 수행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815975" marR="0" lvl="1" indent="-358775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lang="ko-KR" altLang="en-US" dirty="0"/>
              <a:t>평점을 위한 척도 역시 </a:t>
            </a:r>
            <a:r>
              <a:rPr lang="en-US" altLang="ko-KR" dirty="0" err="1">
                <a:solidFill>
                  <a:srgbClr val="FF0000"/>
                </a:solidFill>
              </a:rPr>
              <a:t>Saaty</a:t>
            </a:r>
            <a:r>
              <a:rPr lang="ko-KR" altLang="en-US" dirty="0">
                <a:solidFill>
                  <a:srgbClr val="FF0000"/>
                </a:solidFill>
              </a:rPr>
              <a:t>의 </a:t>
            </a:r>
            <a:r>
              <a:rPr lang="en-US" altLang="ko-KR" dirty="0">
                <a:solidFill>
                  <a:srgbClr val="FF0000"/>
                </a:solidFill>
              </a:rPr>
              <a:t>9</a:t>
            </a:r>
            <a:r>
              <a:rPr lang="ko-KR" altLang="en-US" dirty="0">
                <a:solidFill>
                  <a:srgbClr val="FF0000"/>
                </a:solidFill>
              </a:rPr>
              <a:t>점 척도</a:t>
            </a:r>
            <a:r>
              <a:rPr lang="ko-KR" altLang="en-US" dirty="0"/>
              <a:t>를 수용하는 것을 원칙으로 함</a:t>
            </a:r>
            <a:endParaRPr lang="en-US" altLang="ko-KR" dirty="0"/>
          </a:p>
          <a:p>
            <a:pPr marL="815975" marR="0" lvl="1" indent="-358775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lang="ko-KR" altLang="en-US" dirty="0"/>
              <a:t>예비타당성조사 </a:t>
            </a:r>
            <a:r>
              <a:rPr lang="en-US" altLang="ko-KR" dirty="0"/>
              <a:t>AHP </a:t>
            </a:r>
            <a:r>
              <a:rPr lang="ko-KR" altLang="en-US" dirty="0"/>
              <a:t>분석에서는 </a:t>
            </a:r>
            <a:r>
              <a:rPr lang="ko-KR" altLang="en-US" dirty="0">
                <a:solidFill>
                  <a:srgbClr val="FF0000"/>
                </a:solidFill>
              </a:rPr>
              <a:t>재원조달 가능성 및 </a:t>
            </a:r>
            <a:r>
              <a:rPr lang="ko-KR" altLang="en-US" dirty="0" err="1">
                <a:solidFill>
                  <a:srgbClr val="FF0000"/>
                </a:solidFill>
              </a:rPr>
              <a:t>환경성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/>
              <a:t>평가항목에 대한 평점의 </a:t>
            </a:r>
            <a:r>
              <a:rPr lang="ko-KR" altLang="en-US" dirty="0">
                <a:solidFill>
                  <a:srgbClr val="FF0000"/>
                </a:solidFill>
              </a:rPr>
              <a:t>최대점수를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점으로 설정</a:t>
            </a:r>
            <a:r>
              <a:rPr lang="en-US" altLang="ko-KR" dirty="0"/>
              <a:t>. </a:t>
            </a:r>
            <a:r>
              <a:rPr lang="ko-KR" altLang="en-US" dirty="0" err="1"/>
              <a:t>환경성</a:t>
            </a:r>
            <a:r>
              <a:rPr lang="ko-KR" altLang="en-US" dirty="0"/>
              <a:t> 또는 재원조달상의 문제점이 없다는 사실이 해당 사업의 시행을 촉진하는 역할을 하는 것이 아니라</a:t>
            </a:r>
            <a:r>
              <a:rPr lang="en-US" altLang="ko-KR" dirty="0"/>
              <a:t>, </a:t>
            </a:r>
            <a:r>
              <a:rPr lang="ko-KR" altLang="en-US" dirty="0"/>
              <a:t>다만 </a:t>
            </a:r>
            <a:r>
              <a:rPr lang="ko-KR" altLang="en-US" dirty="0">
                <a:solidFill>
                  <a:srgbClr val="FF0000"/>
                </a:solidFill>
              </a:rPr>
              <a:t>사업추진상에 부정적인 요인으로 작용하지는 </a:t>
            </a:r>
            <a:r>
              <a:rPr lang="ko-KR" altLang="en-US" dirty="0" err="1">
                <a:solidFill>
                  <a:srgbClr val="FF0000"/>
                </a:solidFill>
              </a:rPr>
              <a:t>않는다는것으로</a:t>
            </a:r>
            <a:r>
              <a:rPr lang="ko-KR" altLang="en-US" dirty="0">
                <a:solidFill>
                  <a:srgbClr val="FF0000"/>
                </a:solidFill>
              </a:rPr>
              <a:t> 판단하는 것을 의미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문제가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ko-KR" altLang="en-US" dirty="0">
                <a:sym typeface="Wingdings" panose="05000000000000000000" pitchFamily="2" charset="2"/>
              </a:rPr>
              <a:t>있으면 </a:t>
            </a:r>
            <a:r>
              <a:rPr lang="en-US" altLang="ko-KR" dirty="0">
                <a:solidFill>
                  <a:srgbClr val="00B050"/>
                </a:solidFill>
                <a:sym typeface="Wingdings" panose="05000000000000000000" pitchFamily="2" charset="2"/>
              </a:rPr>
              <a:t>1</a:t>
            </a:r>
            <a:r>
              <a:rPr lang="ko-KR" altLang="en-US" dirty="0">
                <a:solidFill>
                  <a:srgbClr val="00B050"/>
                </a:solidFill>
                <a:sym typeface="Wingdings" panose="05000000000000000000" pitchFamily="2" charset="2"/>
              </a:rPr>
              <a:t>점 미만의 점수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(1</a:t>
            </a:r>
            <a:r>
              <a:rPr lang="ko-KR" altLang="en-US" dirty="0">
                <a:sym typeface="Wingdings" panose="05000000000000000000" pitchFamily="2" charset="2"/>
              </a:rPr>
              <a:t>점 </a:t>
            </a:r>
            <a:r>
              <a:rPr lang="en-US" altLang="ko-KR" dirty="0">
                <a:sym typeface="Wingdings" panose="05000000000000000000" pitchFamily="2" charset="2"/>
              </a:rPr>
              <a:t>: </a:t>
            </a:r>
            <a:r>
              <a:rPr lang="ko-KR" altLang="en-US" dirty="0">
                <a:sym typeface="Wingdings" panose="05000000000000000000" pitchFamily="2" charset="2"/>
              </a:rPr>
              <a:t>시행 </a:t>
            </a:r>
            <a:r>
              <a:rPr lang="en-US" altLang="ko-KR" dirty="0">
                <a:sym typeface="Wingdings" panose="05000000000000000000" pitchFamily="2" charset="2"/>
              </a:rPr>
              <a:t>vs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ko-KR" altLang="en-US" dirty="0" err="1">
                <a:solidFill>
                  <a:srgbClr val="00B050"/>
                </a:solidFill>
                <a:sym typeface="Wingdings" panose="05000000000000000000" pitchFamily="2" charset="2"/>
              </a:rPr>
              <a:t>미시행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ko-KR" altLang="en-US" dirty="0">
                <a:sym typeface="Wingdings" panose="05000000000000000000" pitchFamily="2" charset="2"/>
              </a:rPr>
              <a:t>동등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 err="1">
                <a:solidFill>
                  <a:srgbClr val="FF0000"/>
                </a:solidFill>
              </a:rPr>
              <a:t>계량화된</a:t>
            </a:r>
            <a:r>
              <a:rPr lang="ko-KR" altLang="en-US" dirty="0">
                <a:solidFill>
                  <a:srgbClr val="FF0000"/>
                </a:solidFill>
              </a:rPr>
              <a:t> 평가항목</a:t>
            </a:r>
            <a:r>
              <a:rPr lang="ko-KR" altLang="en-US" dirty="0"/>
              <a:t>에 대해서는 표준점수를 부여하여 사업 간 평가의 일관성을 제고</a:t>
            </a:r>
            <a:r>
              <a:rPr lang="en-US" altLang="ko-KR" dirty="0">
                <a:sym typeface="Symbol" panose="05050102010706020507" pitchFamily="18" charset="2"/>
              </a:rPr>
              <a:t>. </a:t>
            </a:r>
            <a:r>
              <a:rPr lang="ko-KR" altLang="en-US" dirty="0"/>
              <a:t>평가의 일관성이 특히 요구되는 경제성 분석과 </a:t>
            </a:r>
            <a:r>
              <a:rPr lang="ko-KR" altLang="en-US" dirty="0" err="1"/>
              <a:t>지역낙후도지수에</a:t>
            </a:r>
            <a:r>
              <a:rPr lang="ko-KR" altLang="en-US" dirty="0"/>
              <a:t> 대한 </a:t>
            </a:r>
            <a:r>
              <a:rPr lang="ko-KR" altLang="en-US" dirty="0">
                <a:solidFill>
                  <a:srgbClr val="FF0000"/>
                </a:solidFill>
              </a:rPr>
              <a:t>표준점수 전환식</a:t>
            </a:r>
            <a:r>
              <a:rPr lang="ko-KR" altLang="en-US" dirty="0"/>
              <a:t>을 추정하여 평점에 적용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AHP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분석과정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대안 간 선호도 측정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(Scoring)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748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0476E2CB-1F62-4BC0-9E46-ECB8752C1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4" y="4390134"/>
            <a:ext cx="3630036" cy="2451301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대안 간 선호도 측정</a:t>
            </a:r>
            <a:r>
              <a:rPr lang="en-US" altLang="ko-KR" dirty="0"/>
              <a:t>(Scoring)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 경제성 분석과 </a:t>
            </a:r>
            <a:r>
              <a:rPr lang="ko-KR" altLang="en-US" dirty="0" err="1"/>
              <a:t>지역낙후도지수에</a:t>
            </a:r>
            <a:r>
              <a:rPr lang="ko-KR" altLang="en-US" dirty="0"/>
              <a:t> 대한 </a:t>
            </a:r>
            <a:r>
              <a:rPr lang="ko-KR" altLang="en-US" dirty="0">
                <a:solidFill>
                  <a:srgbClr val="FF0000"/>
                </a:solidFill>
              </a:rPr>
              <a:t>표준점수 전환식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AHP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분석과정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대안 간 선호도 측정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(Scoring)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E55228F-CE7C-47DB-940C-9D2415C804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4551" y="2530756"/>
            <a:ext cx="6553200" cy="340614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D48EF76C-6F7C-48E6-8314-7F34F92A468C}"/>
              </a:ext>
            </a:extLst>
          </p:cNvPr>
          <p:cNvSpPr/>
          <p:nvPr/>
        </p:nvSpPr>
        <p:spPr>
          <a:xfrm>
            <a:off x="3290663" y="3048000"/>
            <a:ext cx="2924783" cy="23994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FE1FEF0-6EB0-40F5-842C-152F092614E8}"/>
              </a:ext>
            </a:extLst>
          </p:cNvPr>
          <p:cNvSpPr/>
          <p:nvPr/>
        </p:nvSpPr>
        <p:spPr>
          <a:xfrm>
            <a:off x="3809471" y="4732397"/>
            <a:ext cx="4273685" cy="46217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4AEFB9-336A-480C-9AE9-D0F1CE6A7649}"/>
              </a:ext>
            </a:extLst>
          </p:cNvPr>
          <p:cNvSpPr txBox="1"/>
          <p:nvPr/>
        </p:nvSpPr>
        <p:spPr>
          <a:xfrm>
            <a:off x="7351961" y="5371422"/>
            <a:ext cx="188554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기초자치단체</a:t>
            </a:r>
            <a:endParaRPr lang="ko-KR" altLang="en-US" sz="13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77CA88-DB2D-4BD6-BAE1-A47031906DEA}"/>
              </a:ext>
            </a:extLst>
          </p:cNvPr>
          <p:cNvSpPr txBox="1"/>
          <p:nvPr/>
        </p:nvSpPr>
        <p:spPr>
          <a:xfrm>
            <a:off x="7351961" y="5574532"/>
            <a:ext cx="188554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광역자치단체</a:t>
            </a:r>
            <a:endParaRPr lang="ko-KR" altLang="en-US" sz="1300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FFDCE75-717D-4C60-A6D2-9BB54B174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849" y="2112915"/>
            <a:ext cx="2286792" cy="145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4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048EE3-5F90-45BA-80A8-9C407D775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28" y="4170064"/>
            <a:ext cx="3980668" cy="2665208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</a:rPr>
              <a:t>4. </a:t>
            </a:r>
            <a:r>
              <a:rPr lang="ko-KR" altLang="en-US" dirty="0">
                <a:solidFill>
                  <a:srgbClr val="0000FF"/>
                </a:solidFill>
              </a:rPr>
              <a:t>대안 간 선호도 측정</a:t>
            </a:r>
            <a:r>
              <a:rPr lang="en-US" altLang="ko-KR" dirty="0">
                <a:solidFill>
                  <a:srgbClr val="0000FF"/>
                </a:solidFill>
              </a:rPr>
              <a:t>(Scoring)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AHP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분석과정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대안 간 선호도 측정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(Scoring)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A9B2144-85EC-46DD-BE24-051C6DE53E23}"/>
              </a:ext>
            </a:extLst>
          </p:cNvPr>
          <p:cNvSpPr/>
          <p:nvPr/>
        </p:nvSpPr>
        <p:spPr>
          <a:xfrm>
            <a:off x="4430610" y="2782111"/>
            <a:ext cx="3119336" cy="23994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F339BC6-96F8-4316-A65F-A74982FC3B18}"/>
              </a:ext>
            </a:extLst>
          </p:cNvPr>
          <p:cNvSpPr/>
          <p:nvPr/>
        </p:nvSpPr>
        <p:spPr>
          <a:xfrm>
            <a:off x="4761351" y="4323837"/>
            <a:ext cx="3690026" cy="24816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7A58E5-D08B-4B27-B31C-98057C3814A7}"/>
              </a:ext>
            </a:extLst>
          </p:cNvPr>
          <p:cNvSpPr txBox="1"/>
          <p:nvPr/>
        </p:nvSpPr>
        <p:spPr>
          <a:xfrm>
            <a:off x="8604262" y="5537071"/>
            <a:ext cx="188554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기초자치단체</a:t>
            </a:r>
            <a:endParaRPr lang="ko-KR" altLang="en-US" sz="13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F909B7-00D5-4610-AC85-CEDC6FCF6929}"/>
              </a:ext>
            </a:extLst>
          </p:cNvPr>
          <p:cNvSpPr txBox="1"/>
          <p:nvPr/>
        </p:nvSpPr>
        <p:spPr>
          <a:xfrm>
            <a:off x="8604262" y="5869881"/>
            <a:ext cx="188554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광역자치단체</a:t>
            </a:r>
            <a:endParaRPr lang="ko-KR" altLang="en-US" sz="1300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059E9A4-B616-4A93-917A-307E7D8B8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464" y="708903"/>
            <a:ext cx="2452964" cy="155456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3A8193AC-A8C0-4FED-BBB3-217707F91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528" y="2114342"/>
            <a:ext cx="3964492" cy="262931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4A6CEBF-9DB7-4B1A-B658-AD2305445DB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492" y="2381944"/>
            <a:ext cx="4678680" cy="377952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 경제성 분석과 </a:t>
            </a:r>
            <a:r>
              <a:rPr lang="ko-KR" altLang="en-US" dirty="0" err="1">
                <a:solidFill>
                  <a:srgbClr val="0000FF"/>
                </a:solidFill>
              </a:rPr>
              <a:t>지역낙후도지수에</a:t>
            </a:r>
            <a:r>
              <a:rPr lang="ko-KR" altLang="en-US" dirty="0">
                <a:solidFill>
                  <a:srgbClr val="0000FF"/>
                </a:solidFill>
              </a:rPr>
              <a:t> 대한 </a:t>
            </a:r>
            <a:r>
              <a:rPr lang="ko-KR" altLang="en-US" dirty="0">
                <a:solidFill>
                  <a:srgbClr val="FF0000"/>
                </a:solidFill>
              </a:rPr>
              <a:t>표준점수 전환식</a:t>
            </a:r>
            <a:endParaRPr lang="en-US" altLang="ko-KR" dirty="0">
              <a:solidFill>
                <a:srgbClr val="FF0000"/>
              </a:solidFill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EF8C58BE-DEC9-44CD-B9E9-F97B57E5E669}"/>
              </a:ext>
            </a:extLst>
          </p:cNvPr>
          <p:cNvCxnSpPr>
            <a:cxnSpLocks/>
          </p:cNvCxnSpPr>
          <p:nvPr/>
        </p:nvCxnSpPr>
        <p:spPr>
          <a:xfrm flipH="1" flipV="1">
            <a:off x="1818167" y="3705447"/>
            <a:ext cx="2620926" cy="425302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9C035465-A11A-4E08-863E-439FFBE71746}"/>
              </a:ext>
            </a:extLst>
          </p:cNvPr>
          <p:cNvCxnSpPr>
            <a:cxnSpLocks/>
          </p:cNvCxnSpPr>
          <p:nvPr/>
        </p:nvCxnSpPr>
        <p:spPr>
          <a:xfrm flipH="1">
            <a:off x="1467293" y="5077782"/>
            <a:ext cx="3277968" cy="360771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673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종합점수 산정</a:t>
            </a:r>
            <a:r>
              <a:rPr lang="en-US" altLang="ko-KR" dirty="0"/>
              <a:t>(Synthesizing)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종합평점 산정 단계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>
                <a:solidFill>
                  <a:srgbClr val="FF0000"/>
                </a:solidFill>
              </a:rPr>
              <a:t>평가기준별 가중치와 각 기준에 대한 대안들의 평점을 곱</a:t>
            </a:r>
            <a:r>
              <a:rPr lang="ko-KR" altLang="en-US" dirty="0"/>
              <a:t>해서 </a:t>
            </a:r>
            <a:r>
              <a:rPr lang="ko-KR" altLang="en-US" dirty="0" err="1"/>
              <a:t>대안별</a:t>
            </a:r>
            <a:r>
              <a:rPr lang="ko-KR" altLang="en-US" dirty="0"/>
              <a:t> 종합평점</a:t>
            </a:r>
            <a:r>
              <a:rPr lang="en-US" altLang="ko-KR" dirty="0"/>
              <a:t>(weighted sum)</a:t>
            </a:r>
            <a:r>
              <a:rPr lang="ko-KR" altLang="en-US" dirty="0"/>
              <a:t>을 구하는 단계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비교대안 중 높은 종합평점을 받은 대안이 </a:t>
            </a:r>
            <a:r>
              <a:rPr lang="en-US" altLang="ko-KR" dirty="0"/>
              <a:t>AHP </a:t>
            </a:r>
            <a:r>
              <a:rPr lang="ko-KR" altLang="en-US" dirty="0"/>
              <a:t>모형에 의한 선택대안이 됨</a:t>
            </a:r>
            <a:endParaRPr lang="en-US" altLang="ko-KR" dirty="0"/>
          </a:p>
          <a:p>
            <a:pPr marL="358775" marR="0" lvl="1" indent="-358775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개별 평가자의 평가를 종합하는 방법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815975" marR="0" lvl="1" indent="-358775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첫째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개인별로 </a:t>
            </a:r>
            <a:r>
              <a:rPr lang="ko-KR" altLang="en-US" dirty="0"/>
              <a:t>얻어지는 모든 </a:t>
            </a:r>
            <a:r>
              <a:rPr lang="ko-KR" altLang="en-US" dirty="0" err="1"/>
              <a:t>쌍대비교행렬의</a:t>
            </a:r>
            <a:r>
              <a:rPr lang="ko-KR" altLang="en-US" dirty="0"/>
              <a:t> 결과를 기하평균</a:t>
            </a:r>
            <a:r>
              <a:rPr lang="en-US" altLang="ko-KR" dirty="0"/>
              <a:t>(geometric mean)</a:t>
            </a:r>
            <a:r>
              <a:rPr lang="ko-KR" altLang="en-US" dirty="0"/>
              <a:t>을 이용하여 집단 전체의 </a:t>
            </a:r>
            <a:r>
              <a:rPr lang="ko-KR" altLang="en-US" dirty="0" err="1"/>
              <a:t>쌍대비교행렬을</a:t>
            </a:r>
            <a:r>
              <a:rPr lang="ko-KR" altLang="en-US" dirty="0"/>
              <a:t> 먼저 구하고 고유벡터 계산법을 적용하는 방법</a:t>
            </a:r>
            <a:endParaRPr lang="en-US" altLang="ko-KR" dirty="0"/>
          </a:p>
          <a:p>
            <a:pPr marL="815975" marR="0" lvl="1" indent="-358775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lang="ko-KR" altLang="en-US" dirty="0"/>
              <a:t>둘째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개인의 </a:t>
            </a:r>
            <a:r>
              <a:rPr lang="ko-KR" altLang="en-US" dirty="0" err="1">
                <a:solidFill>
                  <a:srgbClr val="FF0000"/>
                </a:solidFill>
              </a:rPr>
              <a:t>쌍대비교행렬에</a:t>
            </a:r>
            <a:r>
              <a:rPr lang="ko-KR" altLang="en-US" dirty="0">
                <a:solidFill>
                  <a:srgbClr val="FF0000"/>
                </a:solidFill>
              </a:rPr>
              <a:t> 고유벡터 계산법을 적용</a:t>
            </a:r>
            <a:r>
              <a:rPr lang="ko-KR" altLang="en-US" dirty="0"/>
              <a:t>하여 가중치와 평점에 대한 우선순위 벡터들을 구한 뒤</a:t>
            </a:r>
            <a:r>
              <a:rPr lang="en-US" altLang="ko-KR" dirty="0"/>
              <a:t>, </a:t>
            </a:r>
            <a:r>
              <a:rPr lang="ko-KR" altLang="en-US" dirty="0"/>
              <a:t>이 </a:t>
            </a:r>
            <a:r>
              <a:rPr lang="ko-KR" altLang="en-US" dirty="0" err="1">
                <a:solidFill>
                  <a:srgbClr val="FF0000"/>
                </a:solidFill>
              </a:rPr>
              <a:t>벡터값들을</a:t>
            </a:r>
            <a:r>
              <a:rPr lang="ko-KR" altLang="en-US" dirty="0">
                <a:solidFill>
                  <a:srgbClr val="FF0000"/>
                </a:solidFill>
              </a:rPr>
              <a:t> 기하평균</a:t>
            </a:r>
            <a:r>
              <a:rPr lang="ko-KR" altLang="en-US" dirty="0"/>
              <a:t> 하는 방법</a:t>
            </a:r>
            <a:endParaRPr lang="en-US" altLang="ko-KR" dirty="0"/>
          </a:p>
          <a:p>
            <a:pPr marL="815975" marR="0" lvl="1" indent="-358775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lang="ko-KR" altLang="en-US" dirty="0"/>
              <a:t>본 지침에서는 </a:t>
            </a:r>
            <a:r>
              <a:rPr lang="ko-KR" altLang="en-US" dirty="0">
                <a:solidFill>
                  <a:srgbClr val="FF0000"/>
                </a:solidFill>
              </a:rPr>
              <a:t>두 번째 방법을 선택</a:t>
            </a:r>
            <a:r>
              <a:rPr lang="ko-KR" altLang="en-US" dirty="0"/>
              <a:t>하는 데</a:t>
            </a:r>
            <a:r>
              <a:rPr lang="en-US" altLang="ko-KR" dirty="0"/>
              <a:t>, </a:t>
            </a:r>
            <a:r>
              <a:rPr lang="ko-KR" altLang="en-US" dirty="0"/>
              <a:t>그 이유는 이 방법이 전문가 집단에 의한 종합적 판단을 반영하는 데 더 적합하기 때문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AHP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분석과정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종합점수 산정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(Synthesizing)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64E8F8F-7A3C-4EF3-AD6B-FFCB00646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170" y="4787486"/>
            <a:ext cx="3050658" cy="14700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0005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 </a:t>
            </a:r>
            <a:r>
              <a:rPr lang="ko-KR" altLang="en-US" dirty="0"/>
              <a:t>환류과정</a:t>
            </a:r>
            <a:r>
              <a:rPr lang="en-US" altLang="ko-KR" dirty="0"/>
              <a:t>(Feedback)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환류과정</a:t>
            </a:r>
            <a:r>
              <a:rPr lang="ko-KR" altLang="en-US" dirty="0"/>
              <a:t> </a:t>
            </a:r>
            <a:r>
              <a:rPr lang="en-US" altLang="ko-KR" dirty="0"/>
              <a:t>: AHP </a:t>
            </a:r>
            <a:r>
              <a:rPr lang="ko-KR" altLang="en-US" dirty="0"/>
              <a:t>분석의 유용성을 높이는 또 하나의 특성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검토과정의 주안점은 </a:t>
            </a:r>
            <a:r>
              <a:rPr lang="ko-KR" altLang="en-US" dirty="0" err="1"/>
              <a:t>응답일관성이</a:t>
            </a:r>
            <a:r>
              <a:rPr lang="ko-KR" altLang="en-US" dirty="0"/>
              <a:t> 낮은 응답자에게 </a:t>
            </a:r>
            <a:r>
              <a:rPr lang="ko-KR" altLang="en-US" dirty="0" err="1"/>
              <a:t>비일관성에</a:t>
            </a:r>
            <a:r>
              <a:rPr lang="ko-KR" altLang="en-US" dirty="0"/>
              <a:t> 관한 정보를 제공하여 의사결정을 다시 수행하도록 함으로써 의사결정의 </a:t>
            </a:r>
            <a:r>
              <a:rPr lang="ko-KR" altLang="en-US" dirty="0" err="1"/>
              <a:t>비일관성을</a:t>
            </a:r>
            <a:r>
              <a:rPr lang="ko-KR" altLang="en-US" dirty="0"/>
              <a:t> </a:t>
            </a:r>
            <a:r>
              <a:rPr lang="ko-KR" altLang="en-US" dirty="0" err="1"/>
              <a:t>줄여나가는</a:t>
            </a:r>
            <a:r>
              <a:rPr lang="ko-KR" altLang="en-US" dirty="0"/>
              <a:t> 데 있음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만약 의사결정자가 형식화된 질문에 적절하게 응답하지 못한다면</a:t>
            </a:r>
            <a:r>
              <a:rPr lang="en-US" altLang="ko-KR" dirty="0"/>
              <a:t>, </a:t>
            </a:r>
            <a:r>
              <a:rPr lang="en-US" altLang="ko-KR" dirty="0">
                <a:solidFill>
                  <a:srgbClr val="FF0000"/>
                </a:solidFill>
              </a:rPr>
              <a:t>AHP </a:t>
            </a:r>
            <a:r>
              <a:rPr lang="ko-KR" altLang="en-US" dirty="0">
                <a:solidFill>
                  <a:srgbClr val="FF0000"/>
                </a:solidFill>
              </a:rPr>
              <a:t>계층구조를 재고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평가항목들의 계층적 구조를 다시 구성하거나 수준과 요소의 개념을 다시 정의하거나 설명한 후 </a:t>
            </a:r>
            <a:r>
              <a:rPr lang="en-US" altLang="ko-KR" dirty="0">
                <a:solidFill>
                  <a:srgbClr val="FF0000"/>
                </a:solidFill>
              </a:rPr>
              <a:t>AHP </a:t>
            </a:r>
            <a:r>
              <a:rPr lang="ko-KR" altLang="en-US" dirty="0">
                <a:solidFill>
                  <a:srgbClr val="FF0000"/>
                </a:solidFill>
              </a:rPr>
              <a:t>설문을 다시 수행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marR="0" lvl="1" indent="-358775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평가자 간 의사결정 결과가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2:2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로 양분되거나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의사결정 결과가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1:3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으로 나뉘었음에도 불구하고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명의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AHP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평점으로 표출된 의사결정의 강도가 매우 높아 전체 평점결과에 영향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을 미치는 경우 등 의사결정의 강건성이 낮은 경우 평가자간 평가결과에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상호 토의하는 추가적인 절차 수행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집단 의사결정 과정에서 평가자 간 의견이 일치하지 않고 갈등이 표출되는 경우 의사결정의 안정성을 높이기 위하여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집단역학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(group dynamics)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관리기법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활용하는 것이 바람직함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15975" lvl="1" indent="-358775">
              <a:buFont typeface="Wingdings" panose="05000000000000000000" pitchFamily="2" charset="2"/>
              <a:buChar char=""/>
              <a:defRPr/>
            </a:pPr>
            <a:r>
              <a:rPr lang="ko-KR" altLang="en-US" dirty="0" err="1"/>
              <a:t>집단역학이란</a:t>
            </a:r>
            <a:r>
              <a:rPr lang="ko-KR" altLang="en-US" dirty="0"/>
              <a:t> 소규모 집단은 문제해결이나 의사결정과정에서 서로 영향을 주고받는 상호작용이 있다는 것이며</a:t>
            </a:r>
            <a:r>
              <a:rPr lang="en-US" altLang="ko-KR" dirty="0"/>
              <a:t>, </a:t>
            </a:r>
            <a:r>
              <a:rPr lang="ko-KR" altLang="en-US" dirty="0"/>
              <a:t>이를 관리한다는 것은 </a:t>
            </a:r>
            <a:r>
              <a:rPr lang="ko-KR" altLang="en-US" dirty="0">
                <a:solidFill>
                  <a:srgbClr val="FF0000"/>
                </a:solidFill>
              </a:rPr>
              <a:t>상호작용과정 가 운데 발생할 수 있는 긍정적 효과</a:t>
            </a:r>
            <a:r>
              <a:rPr lang="en-US" altLang="ko-KR" dirty="0">
                <a:solidFill>
                  <a:srgbClr val="FF0000"/>
                </a:solidFill>
              </a:rPr>
              <a:t>(process gain)</a:t>
            </a:r>
            <a:r>
              <a:rPr lang="ko-KR" altLang="en-US" dirty="0">
                <a:solidFill>
                  <a:srgbClr val="FF0000"/>
                </a:solidFill>
              </a:rPr>
              <a:t>를 극대화하고 부정적 폐해</a:t>
            </a:r>
            <a:r>
              <a:rPr lang="en-US" altLang="ko-KR" dirty="0">
                <a:solidFill>
                  <a:srgbClr val="FF0000"/>
                </a:solidFill>
              </a:rPr>
              <a:t>(process loss)</a:t>
            </a:r>
            <a:r>
              <a:rPr lang="ko-KR" altLang="en-US" dirty="0">
                <a:solidFill>
                  <a:srgbClr val="FF0000"/>
                </a:solidFill>
              </a:rPr>
              <a:t>를 </a:t>
            </a:r>
            <a:r>
              <a:rPr lang="ko-KR" altLang="en-US" dirty="0" err="1">
                <a:solidFill>
                  <a:srgbClr val="FF0000"/>
                </a:solidFill>
              </a:rPr>
              <a:t>극소화</a:t>
            </a:r>
            <a:r>
              <a:rPr lang="ko-KR" altLang="en-US" dirty="0" err="1"/>
              <a:t>하는</a:t>
            </a:r>
            <a:r>
              <a:rPr lang="ko-KR" altLang="en-US" dirty="0"/>
              <a:t> 것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  <a:defRPr/>
            </a:pPr>
            <a:r>
              <a:rPr lang="ko-KR" altLang="en-US" dirty="0"/>
              <a:t>집단 의사결정에 이르는 방법 </a:t>
            </a:r>
            <a:r>
              <a:rPr lang="en-US" altLang="ko-KR" dirty="0"/>
              <a:t>: </a:t>
            </a:r>
            <a:r>
              <a:rPr lang="ko-KR" altLang="en-US" dirty="0">
                <a:solidFill>
                  <a:srgbClr val="FF0000"/>
                </a:solidFill>
              </a:rPr>
              <a:t>공감</a:t>
            </a:r>
            <a:r>
              <a:rPr lang="en-US" altLang="ko-KR" dirty="0">
                <a:solidFill>
                  <a:srgbClr val="FF0000"/>
                </a:solidFill>
              </a:rPr>
              <a:t>(consensus), </a:t>
            </a:r>
            <a:r>
              <a:rPr lang="ko-KR" altLang="en-US" dirty="0">
                <a:solidFill>
                  <a:srgbClr val="FF0000"/>
                </a:solidFill>
              </a:rPr>
              <a:t>협상</a:t>
            </a:r>
            <a:r>
              <a:rPr lang="en-US" altLang="ko-KR" dirty="0">
                <a:solidFill>
                  <a:srgbClr val="FF0000"/>
                </a:solidFill>
              </a:rPr>
              <a:t>(negotiation), </a:t>
            </a:r>
            <a:r>
              <a:rPr lang="ko-KR" altLang="en-US" dirty="0">
                <a:solidFill>
                  <a:srgbClr val="FF0000"/>
                </a:solidFill>
              </a:rPr>
              <a:t>투표</a:t>
            </a:r>
            <a:r>
              <a:rPr lang="en-US" altLang="ko-KR" dirty="0">
                <a:solidFill>
                  <a:srgbClr val="FF0000"/>
                </a:solidFill>
              </a:rPr>
              <a:t>(voting)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  <a:defRPr/>
            </a:pPr>
            <a:r>
              <a:rPr lang="ko-KR" altLang="en-US" dirty="0"/>
              <a:t>예비타당성조사 연구책임자</a:t>
            </a:r>
            <a:r>
              <a:rPr lang="en-US" altLang="ko-KR" dirty="0"/>
              <a:t>(PM)</a:t>
            </a:r>
            <a:r>
              <a:rPr lang="ko-KR" altLang="en-US" dirty="0"/>
              <a:t>는 집단역학 관리기법을 사용해서 공감대 형성을 통한 종합의견을 이끌어 내기 위해 노력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AHP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분석과정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환류과정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(Feedback)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42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</a:rPr>
              <a:t>6. </a:t>
            </a:r>
            <a:r>
              <a:rPr lang="ko-KR" altLang="en-US" dirty="0">
                <a:solidFill>
                  <a:srgbClr val="0000FF"/>
                </a:solidFill>
              </a:rPr>
              <a:t>환류과정</a:t>
            </a:r>
            <a:r>
              <a:rPr lang="en-US" altLang="ko-KR" dirty="0">
                <a:solidFill>
                  <a:srgbClr val="0000FF"/>
                </a:solidFill>
              </a:rPr>
              <a:t>(Feedback)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분과위원회 위원장은 다음 </a:t>
            </a:r>
            <a:r>
              <a:rPr lang="en-US" altLang="ko-KR" dirty="0">
                <a:solidFill>
                  <a:srgbClr val="0000FF"/>
                </a:solidFill>
              </a:rPr>
              <a:t>&lt;</a:t>
            </a:r>
            <a:r>
              <a:rPr lang="ko-KR" altLang="en-US" dirty="0">
                <a:solidFill>
                  <a:srgbClr val="0000FF"/>
                </a:solidFill>
              </a:rPr>
              <a:t>표 </a:t>
            </a:r>
            <a:r>
              <a:rPr lang="en-US" altLang="ko-KR" dirty="0">
                <a:solidFill>
                  <a:srgbClr val="0000FF"/>
                </a:solidFill>
              </a:rPr>
              <a:t>Ⅹ-5&gt;</a:t>
            </a:r>
            <a:r>
              <a:rPr lang="ko-KR" altLang="en-US" dirty="0">
                <a:solidFill>
                  <a:srgbClr val="0000FF"/>
                </a:solidFill>
              </a:rPr>
              <a:t>의 각 호 중 어느 하나 이상의 사유가 발생할 경우 환류 과정을 거쳐 </a:t>
            </a:r>
            <a:r>
              <a:rPr lang="en-US" altLang="ko-KR" dirty="0">
                <a:solidFill>
                  <a:srgbClr val="0000FF"/>
                </a:solidFill>
              </a:rPr>
              <a:t>AHP </a:t>
            </a:r>
            <a:r>
              <a:rPr lang="ko-KR" altLang="en-US" dirty="0">
                <a:solidFill>
                  <a:srgbClr val="0000FF"/>
                </a:solidFill>
              </a:rPr>
              <a:t>분석의 유용성을 높이도록 해야 함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AHP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분석과정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환류과정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(Feedback)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21E06E3-EF53-4EA0-9AC2-703E8C847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75" y="2507173"/>
            <a:ext cx="6659880" cy="197358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68612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/>
              <a:t>다기준</a:t>
            </a:r>
            <a:r>
              <a:rPr lang="ko-KR" altLang="en-US" dirty="0"/>
              <a:t> 분석의 필요성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경제성에 관한 분석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과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정책적 차원에서의 분석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을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조사의 양대 축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으로 삼고 진행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경제성 분석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: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비용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-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편익 분석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을 기본 방법론으로 수요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편익 및 비용을 추정한 후 경제적 타당성을 평가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정책적 분석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지역경제 파급효과 추정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지역낙후도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평가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재원조달 가능성 평가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관련 계획 및 정책과의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일치성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사업의 추진의지 및 선호도 평가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일자리 효과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생활여건 평가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 err="1">
                <a:solidFill>
                  <a:srgbClr val="0000FF"/>
                </a:solidFill>
              </a:rPr>
              <a:t>환경성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ko-KR" altLang="en-US" dirty="0">
                <a:solidFill>
                  <a:srgbClr val="0000FF"/>
                </a:solidFill>
              </a:rPr>
              <a:t>평가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안전성 평가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등 기본 평가항목과 사업의 특수성을 평가에 반영하기 위한 사업특수 평가항목에 대한 분석을 실시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예비타당성조사의 마지막 단계는 </a:t>
            </a:r>
            <a:r>
              <a:rPr lang="ko-KR" altLang="en-US" dirty="0">
                <a:solidFill>
                  <a:srgbClr val="FF0000"/>
                </a:solidFill>
              </a:rPr>
              <a:t>경제적 분석과 정책적 분석 결과를 종합</a:t>
            </a:r>
            <a:r>
              <a:rPr lang="ko-KR" altLang="en-US" dirty="0"/>
              <a:t>하여 사업의 추진 여부에 대한 최종적인 판단을 도출하는 단계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첫째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정량적 분석 결과와 정성적 분석 결과를 통합</a:t>
            </a:r>
            <a:r>
              <a:rPr lang="ko-KR" altLang="en-US" dirty="0"/>
              <a:t>하는 어려움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둘째</a:t>
            </a:r>
            <a:r>
              <a:rPr lang="en-US" altLang="ko-KR" dirty="0"/>
              <a:t>, </a:t>
            </a:r>
            <a:r>
              <a:rPr lang="ko-KR" altLang="en-US" dirty="0"/>
              <a:t>정량적 분석의 경우에도 </a:t>
            </a:r>
            <a:r>
              <a:rPr lang="ko-KR" altLang="en-US" dirty="0">
                <a:solidFill>
                  <a:srgbClr val="FF0000"/>
                </a:solidFill>
              </a:rPr>
              <a:t>서로 상이한 척도</a:t>
            </a:r>
            <a:r>
              <a:rPr lang="en-US" altLang="ko-KR" dirty="0">
                <a:solidFill>
                  <a:srgbClr val="FF0000"/>
                </a:solidFill>
              </a:rPr>
              <a:t>(scale)</a:t>
            </a:r>
            <a:r>
              <a:rPr lang="ko-KR" altLang="en-US" dirty="0">
                <a:solidFill>
                  <a:srgbClr val="FF0000"/>
                </a:solidFill>
              </a:rPr>
              <a:t>를 갖는 평가항목을 통합</a:t>
            </a:r>
            <a:r>
              <a:rPr lang="ko-KR" altLang="en-US" dirty="0"/>
              <a:t>하는 어려움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셋째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평가의 일관성과 사업의 특수성을 동시에 반영</a:t>
            </a:r>
            <a:r>
              <a:rPr lang="ko-KR" altLang="en-US" dirty="0"/>
              <a:t>해야 하는 어려움 </a:t>
            </a:r>
            <a:r>
              <a:rPr lang="en-US" altLang="ko-KR" dirty="0"/>
              <a:t>: </a:t>
            </a:r>
            <a:r>
              <a:rPr lang="ko-KR" altLang="en-US" dirty="0"/>
              <a:t>국가전략 차원에서 추진되는 사업이나</a:t>
            </a:r>
            <a:r>
              <a:rPr lang="en-US" altLang="ko-KR" dirty="0"/>
              <a:t>, </a:t>
            </a:r>
            <a:r>
              <a:rPr lang="ko-KR" altLang="en-US" dirty="0"/>
              <a:t>문화재보호 등 경제성 분석 틀 안에서 </a:t>
            </a:r>
            <a:r>
              <a:rPr lang="ko-KR" altLang="en-US" dirty="0" err="1"/>
              <a:t>계량화되지</a:t>
            </a:r>
            <a:r>
              <a:rPr lang="ko-KR" altLang="en-US" dirty="0"/>
              <a:t> 않는 특수한 평가항목이 월등히 중요한 경우가 발생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넷째</a:t>
            </a:r>
            <a:r>
              <a:rPr lang="en-US" altLang="ko-KR" dirty="0"/>
              <a:t>, </a:t>
            </a:r>
            <a:r>
              <a:rPr lang="ko-KR" altLang="en-US" dirty="0"/>
              <a:t>종합평가에 참여하는 </a:t>
            </a:r>
            <a:r>
              <a:rPr lang="ko-KR" altLang="en-US" dirty="0">
                <a:solidFill>
                  <a:srgbClr val="FF0000"/>
                </a:solidFill>
              </a:rPr>
              <a:t>여러 평가자들의 의견을 종합</a:t>
            </a:r>
            <a:r>
              <a:rPr lang="ko-KR" altLang="en-US" dirty="0"/>
              <a:t>하여 최종적인 결론을 도출하는 어려움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"/>
            </a:pPr>
            <a:r>
              <a:rPr lang="ko-KR" altLang="en-US" dirty="0"/>
              <a:t>이와 같은 어려움을 극복하기 위하여 </a:t>
            </a:r>
            <a:r>
              <a:rPr lang="ko-KR" altLang="en-US" dirty="0" err="1">
                <a:solidFill>
                  <a:srgbClr val="FF0000"/>
                </a:solidFill>
              </a:rPr>
              <a:t>다기준</a:t>
            </a:r>
            <a:r>
              <a:rPr lang="ko-KR" altLang="en-US" dirty="0">
                <a:solidFill>
                  <a:srgbClr val="FF0000"/>
                </a:solidFill>
              </a:rPr>
              <a:t> 분석</a:t>
            </a:r>
            <a:r>
              <a:rPr lang="en-US" altLang="ko-KR" dirty="0">
                <a:solidFill>
                  <a:srgbClr val="FF0000"/>
                </a:solidFill>
              </a:rPr>
              <a:t>(multi-criteria analysis) </a:t>
            </a:r>
            <a:r>
              <a:rPr lang="ko-KR" altLang="en-US" dirty="0">
                <a:solidFill>
                  <a:srgbClr val="FF0000"/>
                </a:solidFill>
              </a:rPr>
              <a:t>방법론</a:t>
            </a:r>
            <a:r>
              <a:rPr lang="ko-KR" altLang="en-US" dirty="0"/>
              <a:t>을 제시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다기준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(Multi-Criteria Analysis)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과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AHP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기법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다기준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분석의 필요성</a:t>
            </a:r>
          </a:p>
        </p:txBody>
      </p:sp>
    </p:spTree>
    <p:extLst>
      <p:ext uri="{BB962C8B-B14F-4D97-AF65-F5344CB8AC3E}">
        <p14:creationId xmlns:p14="http://schemas.microsoft.com/office/powerpoint/2010/main" val="3405670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7. </a:t>
            </a:r>
            <a:r>
              <a:rPr lang="ko-KR" altLang="en-US" dirty="0"/>
              <a:t>종합판단 및 정책제언 도출</a:t>
            </a:r>
            <a:r>
              <a:rPr lang="en-US" altLang="ko-KR" dirty="0"/>
              <a:t>(Concluding)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종합평점을 근거로 ‘사업 시행’ 대안과 ‘사업 </a:t>
            </a:r>
            <a:r>
              <a:rPr lang="ko-KR" altLang="en-US" dirty="0" err="1"/>
              <a:t>미시행</a:t>
            </a:r>
            <a:r>
              <a:rPr lang="ko-KR" altLang="en-US" dirty="0"/>
              <a:t>’ 대안 간에 최종적인 결정을 내리고</a:t>
            </a:r>
            <a:r>
              <a:rPr lang="en-US" altLang="ko-KR" dirty="0"/>
              <a:t>, </a:t>
            </a:r>
            <a:r>
              <a:rPr lang="ko-KR" altLang="en-US" dirty="0"/>
              <a:t>정책담당자에게 제시할 </a:t>
            </a:r>
            <a:r>
              <a:rPr lang="ko-KR" altLang="en-US" dirty="0" err="1"/>
              <a:t>정책제언을</a:t>
            </a:r>
            <a:r>
              <a:rPr lang="ko-KR" altLang="en-US" dirty="0"/>
              <a:t> 도출하는 단계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AHP </a:t>
            </a:r>
            <a:r>
              <a:rPr lang="ko-KR" altLang="en-US" dirty="0"/>
              <a:t>분석결과를 기초로 사업의 시행 여부를 판단할 때의 </a:t>
            </a:r>
            <a:r>
              <a:rPr lang="ko-KR" altLang="en-US" dirty="0">
                <a:solidFill>
                  <a:srgbClr val="FF0000"/>
                </a:solidFill>
              </a:rPr>
              <a:t>제약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첫째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평가자 간 의견이 일치하지 않는 경우</a:t>
            </a:r>
            <a:r>
              <a:rPr lang="ko-KR" altLang="en-US" dirty="0"/>
              <a:t>이다</a:t>
            </a:r>
            <a:r>
              <a:rPr lang="en-US" altLang="ko-KR" dirty="0"/>
              <a:t>. </a:t>
            </a:r>
            <a:r>
              <a:rPr lang="ko-KR" altLang="en-US" dirty="0"/>
              <a:t>특히 평가자 간 </a:t>
            </a:r>
            <a:r>
              <a:rPr lang="en-US" altLang="ko-KR" dirty="0"/>
              <a:t>2:2</a:t>
            </a:r>
            <a:r>
              <a:rPr lang="ko-KR" altLang="en-US" dirty="0"/>
              <a:t>로 의견이 양분되었을 때 </a:t>
            </a:r>
            <a:r>
              <a:rPr lang="en-US" altLang="ko-KR" dirty="0"/>
              <a:t>AHP </a:t>
            </a:r>
            <a:r>
              <a:rPr lang="ko-KR" altLang="en-US" dirty="0"/>
              <a:t>종합평점 결과가 사업 시행 또는 사업 </a:t>
            </a:r>
            <a:r>
              <a:rPr lang="ko-KR" altLang="en-US" dirty="0" err="1"/>
              <a:t>미시행</a:t>
            </a:r>
            <a:r>
              <a:rPr lang="ko-KR" altLang="en-US" dirty="0"/>
              <a:t> 점수를 보이고 있다 하더라도 평가자 간 공감대가 형성되지 않은 상황에서 단정적으로 사업의 시행 여부를 결정하기 어려운 측면이 있음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둘째</a:t>
            </a:r>
            <a:r>
              <a:rPr lang="en-US" altLang="ko-KR" dirty="0"/>
              <a:t>, </a:t>
            </a:r>
            <a:r>
              <a:rPr lang="ko-KR" altLang="en-US" dirty="0"/>
              <a:t>종합평점 결과 </a:t>
            </a:r>
            <a:r>
              <a:rPr lang="ko-KR" altLang="en-US" dirty="0">
                <a:solidFill>
                  <a:srgbClr val="FF0000"/>
                </a:solidFill>
              </a:rPr>
              <a:t>사업시행 대안과 </a:t>
            </a:r>
            <a:r>
              <a:rPr lang="ko-KR" altLang="en-US" dirty="0" err="1">
                <a:solidFill>
                  <a:srgbClr val="FF0000"/>
                </a:solidFill>
              </a:rPr>
              <a:t>사업미시행</a:t>
            </a:r>
            <a:r>
              <a:rPr lang="ko-KR" altLang="en-US" dirty="0">
                <a:solidFill>
                  <a:srgbClr val="FF0000"/>
                </a:solidFill>
              </a:rPr>
              <a:t> 대안의 차이가 미세</a:t>
            </a:r>
            <a:r>
              <a:rPr lang="ko-KR" altLang="en-US" dirty="0"/>
              <a:t>하여 의사결정의 강건성</a:t>
            </a:r>
            <a:r>
              <a:rPr lang="en-US" altLang="ko-KR" dirty="0"/>
              <a:t>(robustness)</a:t>
            </a:r>
            <a:r>
              <a:rPr lang="ko-KR" altLang="en-US" dirty="0"/>
              <a:t>이 확보되지 않은 경우이다</a:t>
            </a:r>
            <a:r>
              <a:rPr lang="en-US" altLang="ko-KR" dirty="0"/>
              <a:t>. </a:t>
            </a: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최종 판단을 내림에 있어 신중한 접근을 하기 위하여 다음과 같은 </a:t>
            </a:r>
            <a:r>
              <a:rPr lang="ko-KR" altLang="en-US" dirty="0">
                <a:solidFill>
                  <a:srgbClr val="FF0000"/>
                </a:solidFill>
              </a:rPr>
              <a:t>회색영역을 설정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 err="1">
                <a:solidFill>
                  <a:srgbClr val="FF0000"/>
                </a:solidFill>
              </a:rPr>
              <a:t>회색영역</a:t>
            </a:r>
            <a:r>
              <a:rPr lang="ko-KR" altLang="en-US" dirty="0" err="1"/>
              <a:t>이란</a:t>
            </a:r>
            <a:r>
              <a:rPr lang="ko-KR" altLang="en-US" dirty="0"/>
              <a:t> 만약 연구진 구성이 달라진다면 현재의 </a:t>
            </a:r>
            <a:r>
              <a:rPr lang="ko-KR" altLang="en-US" dirty="0">
                <a:solidFill>
                  <a:srgbClr val="FF0000"/>
                </a:solidFill>
              </a:rPr>
              <a:t>종합평점의 결과가 </a:t>
            </a:r>
            <a:r>
              <a:rPr lang="ko-KR" altLang="en-US" dirty="0" err="1">
                <a:solidFill>
                  <a:srgbClr val="FF0000"/>
                </a:solidFill>
              </a:rPr>
              <a:t>뒤바뀌어질</a:t>
            </a:r>
            <a:r>
              <a:rPr lang="ko-KR" altLang="en-US" dirty="0">
                <a:solidFill>
                  <a:srgbClr val="FF0000"/>
                </a:solidFill>
              </a:rPr>
              <a:t> 수 있음</a:t>
            </a:r>
            <a:r>
              <a:rPr lang="ko-KR" altLang="en-US" dirty="0"/>
              <a:t>을 나타내는 영역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AHP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분석과정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7.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종합판단 및 정책제언 도출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(Concluding)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2D7A73D-4669-4D06-9B74-FF9A3B4E6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779" y="5005026"/>
            <a:ext cx="3581400" cy="71628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36EBBDD-1276-4B21-8503-EB6215CFF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75" y="5868094"/>
            <a:ext cx="3611880" cy="586740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61165C-CA13-4199-8CC7-6BC93E769B8B}"/>
              </a:ext>
            </a:extLst>
          </p:cNvPr>
          <p:cNvSpPr txBox="1"/>
          <p:nvPr/>
        </p:nvSpPr>
        <p:spPr>
          <a:xfrm>
            <a:off x="6917055" y="6019854"/>
            <a:ext cx="1976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2021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년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회색영역 축소</a:t>
            </a:r>
            <a:endParaRPr lang="ko-KR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36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7. </a:t>
            </a:r>
            <a:r>
              <a:rPr lang="ko-KR" altLang="en-US" dirty="0"/>
              <a:t>종합판단 및 정책제언 도출</a:t>
            </a:r>
            <a:r>
              <a:rPr lang="en-US" altLang="ko-KR" dirty="0"/>
              <a:t>(Concluding)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회색영역의 적용</a:t>
            </a:r>
            <a:r>
              <a:rPr lang="ko-KR" altLang="en-US" dirty="0"/>
              <a:t>은 다음과 같은 원칙을 따르도록 함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평가자 간 의견의 일치 정도와 종합평점이 회색영역 안과 밖에 있는지 여부에 따라서 결론이 달라짐</a:t>
            </a:r>
            <a:r>
              <a:rPr lang="en-US" altLang="ko-KR" dirty="0"/>
              <a:t>. </a:t>
            </a:r>
            <a:r>
              <a:rPr lang="ko-KR" altLang="en-US" dirty="0"/>
              <a:t>회색 영역 밖에 위치한다면 해당 사업의 시행</a:t>
            </a:r>
            <a:r>
              <a:rPr lang="en-US" altLang="ko-KR" dirty="0"/>
              <a:t>·</a:t>
            </a:r>
            <a:r>
              <a:rPr lang="ko-KR" altLang="en-US" dirty="0" err="1"/>
              <a:t>미시행</a:t>
            </a:r>
            <a:r>
              <a:rPr lang="ko-KR" altLang="en-US" dirty="0"/>
              <a:t> 여부에 대하여 보다 분명하게 종합결론을 내릴 수 있음</a:t>
            </a:r>
            <a:r>
              <a:rPr lang="en-US" altLang="ko-KR" dirty="0"/>
              <a:t>. </a:t>
            </a:r>
            <a:r>
              <a:rPr lang="ko-KR" altLang="en-US" dirty="0"/>
              <a:t>그렇지 않다면 연구진들은 회색영역에 속함을 분명히 밝히고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타당성 여부에 대하여 결론을 내릴 때 톤을 완화하거나 신중을 기하여야 할 것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의견이 갈릴수록 더욱 신중해야 함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AHP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분석과정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7.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종합판단 및 정책제언 도출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(Concluding)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95A6676-F9EE-4334-BDB9-BDB57C059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49" y="3338832"/>
            <a:ext cx="6515100" cy="301752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A085CE93-EDDE-45D0-924A-7A2E76F4D349}"/>
              </a:ext>
            </a:extLst>
          </p:cNvPr>
          <p:cNvSpPr/>
          <p:nvPr/>
        </p:nvSpPr>
        <p:spPr>
          <a:xfrm>
            <a:off x="5804170" y="3942945"/>
            <a:ext cx="927370" cy="2140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4CBF6F3-B7D0-4EBA-AC2C-F57C5B9F530F}"/>
              </a:ext>
            </a:extLst>
          </p:cNvPr>
          <p:cNvSpPr/>
          <p:nvPr/>
        </p:nvSpPr>
        <p:spPr>
          <a:xfrm>
            <a:off x="7062281" y="3942945"/>
            <a:ext cx="927370" cy="2140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32A342C-D609-479E-B793-8AF0EF2564B1}"/>
              </a:ext>
            </a:extLst>
          </p:cNvPr>
          <p:cNvSpPr/>
          <p:nvPr/>
        </p:nvSpPr>
        <p:spPr>
          <a:xfrm>
            <a:off x="7062281" y="4306446"/>
            <a:ext cx="927370" cy="2140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A4F2D2C-4FF7-4943-9363-6A10CC2E1F7D}"/>
              </a:ext>
            </a:extLst>
          </p:cNvPr>
          <p:cNvSpPr/>
          <p:nvPr/>
        </p:nvSpPr>
        <p:spPr>
          <a:xfrm>
            <a:off x="7062281" y="4596011"/>
            <a:ext cx="927370" cy="4673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425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</a:rPr>
              <a:t>7. </a:t>
            </a:r>
            <a:r>
              <a:rPr lang="ko-KR" altLang="en-US" dirty="0">
                <a:solidFill>
                  <a:srgbClr val="0000FF"/>
                </a:solidFill>
              </a:rPr>
              <a:t>종합판단 및 정책제언 도출</a:t>
            </a:r>
            <a:r>
              <a:rPr lang="en-US" altLang="ko-KR" dirty="0">
                <a:solidFill>
                  <a:srgbClr val="0000FF"/>
                </a:solidFill>
              </a:rPr>
              <a:t>(Concluding)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AHP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분석과정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7.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종합판단 및 정책제언 도출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(Concluding)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E6B28CD-614D-4987-955D-5C29AE57D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39" y="1223982"/>
            <a:ext cx="6675120" cy="547116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248C5015-A46D-4F5A-ABAE-94DC2E8AD04E}"/>
              </a:ext>
            </a:extLst>
          </p:cNvPr>
          <p:cNvSpPr/>
          <p:nvPr/>
        </p:nvSpPr>
        <p:spPr>
          <a:xfrm>
            <a:off x="7107676" y="2354094"/>
            <a:ext cx="927370" cy="2140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CBA33C8-F321-4899-9FFB-163901DA9943}"/>
              </a:ext>
            </a:extLst>
          </p:cNvPr>
          <p:cNvSpPr/>
          <p:nvPr/>
        </p:nvSpPr>
        <p:spPr>
          <a:xfrm>
            <a:off x="5784714" y="2354094"/>
            <a:ext cx="927370" cy="2140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84ABE62-1EF1-40D6-BC4C-1916E289A4F3}"/>
              </a:ext>
            </a:extLst>
          </p:cNvPr>
          <p:cNvSpPr/>
          <p:nvPr/>
        </p:nvSpPr>
        <p:spPr>
          <a:xfrm>
            <a:off x="7107676" y="3066475"/>
            <a:ext cx="927370" cy="2140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67DB10A-4E64-4FB3-9934-D9EAF8D21712}"/>
              </a:ext>
            </a:extLst>
          </p:cNvPr>
          <p:cNvSpPr/>
          <p:nvPr/>
        </p:nvSpPr>
        <p:spPr>
          <a:xfrm>
            <a:off x="7107676" y="3765886"/>
            <a:ext cx="927370" cy="4559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120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</a:rPr>
              <a:t>7. </a:t>
            </a:r>
            <a:r>
              <a:rPr lang="ko-KR" altLang="en-US" dirty="0">
                <a:solidFill>
                  <a:srgbClr val="0000FF"/>
                </a:solidFill>
              </a:rPr>
              <a:t>종합판단 및 정책제언 도출</a:t>
            </a:r>
            <a:r>
              <a:rPr lang="en-US" altLang="ko-KR" dirty="0">
                <a:solidFill>
                  <a:srgbClr val="0000FF"/>
                </a:solidFill>
              </a:rPr>
              <a:t>(Concluding)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AHP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분석과정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7.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종합판단 및 정책제언 도출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(Concluding)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9AA12C38-11AD-4C1A-8308-929E5B6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267201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예비타당성조사 보고서의 결론 및 정책제언 부분 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조사 결과를 종합적으로 나타내기 위해 </a:t>
            </a:r>
            <a:r>
              <a:rPr lang="ko-KR" altLang="en-US" dirty="0">
                <a:solidFill>
                  <a:srgbClr val="FF0000"/>
                </a:solidFill>
              </a:rPr>
              <a:t>경제성 분석 및 </a:t>
            </a:r>
            <a:r>
              <a:rPr lang="ko-KR" altLang="en-US" dirty="0" err="1">
                <a:solidFill>
                  <a:srgbClr val="FF0000"/>
                </a:solidFill>
              </a:rPr>
              <a:t>정책성</a:t>
            </a:r>
            <a:r>
              <a:rPr lang="ko-KR" altLang="en-US" dirty="0">
                <a:solidFill>
                  <a:srgbClr val="FF0000"/>
                </a:solidFill>
              </a:rPr>
              <a:t> 분석의 주요 내용과 </a:t>
            </a:r>
            <a:r>
              <a:rPr lang="en-US" altLang="ko-KR" dirty="0">
                <a:solidFill>
                  <a:srgbClr val="FF0000"/>
                </a:solidFill>
              </a:rPr>
              <a:t>AHP </a:t>
            </a:r>
            <a:r>
              <a:rPr lang="ko-KR" altLang="en-US" dirty="0">
                <a:solidFill>
                  <a:srgbClr val="FF0000"/>
                </a:solidFill>
              </a:rPr>
              <a:t>분석 결과를 요약</a:t>
            </a:r>
            <a:r>
              <a:rPr lang="ko-KR" altLang="en-US" dirty="0">
                <a:solidFill>
                  <a:srgbClr val="0000FF"/>
                </a:solidFill>
              </a:rPr>
              <a:t>하여 보여줌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예비타당성조사 수행 과정에서 얻은 </a:t>
            </a:r>
            <a:r>
              <a:rPr lang="ko-KR" altLang="en-US" dirty="0" err="1">
                <a:solidFill>
                  <a:srgbClr val="0000FF"/>
                </a:solidFill>
              </a:rPr>
              <a:t>정량적⋅정성적</a:t>
            </a:r>
            <a:r>
              <a:rPr lang="ko-KR" altLang="en-US" dirty="0">
                <a:solidFill>
                  <a:srgbClr val="0000FF"/>
                </a:solidFill>
              </a:rPr>
              <a:t> 정보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분과위원회 논의내용을 포함한 기타 정책적 고려사항과 대안 등을 기초로 예산부처 또는 주무부처에서 </a:t>
            </a:r>
            <a:r>
              <a:rPr lang="ko-KR" altLang="en-US" dirty="0">
                <a:solidFill>
                  <a:srgbClr val="FF0000"/>
                </a:solidFill>
              </a:rPr>
              <a:t>유의할 사항</a:t>
            </a:r>
            <a:r>
              <a:rPr lang="ko-KR" altLang="en-US" dirty="0">
                <a:solidFill>
                  <a:srgbClr val="0000FF"/>
                </a:solidFill>
              </a:rPr>
              <a:t>을 기술함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예비타당성조사 결과에 대한 제약점을 기술하고 후속 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본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타당성조사 및 기본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실시 설계 과정에서 </a:t>
            </a:r>
            <a:r>
              <a:rPr lang="ko-KR" altLang="en-US" dirty="0">
                <a:solidFill>
                  <a:srgbClr val="FF0000"/>
                </a:solidFill>
              </a:rPr>
              <a:t>보완할 내용</a:t>
            </a:r>
            <a:r>
              <a:rPr lang="ko-KR" altLang="en-US" dirty="0">
                <a:solidFill>
                  <a:srgbClr val="0000FF"/>
                </a:solidFill>
              </a:rPr>
              <a:t> 등을 제시함</a:t>
            </a:r>
            <a:endParaRPr lang="en-US" altLang="ko-KR" dirty="0">
              <a:solidFill>
                <a:srgbClr val="0000FF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3EF43FF-B548-41C2-910A-5E6B5F02C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49" y="3133309"/>
            <a:ext cx="5219700" cy="3588168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91819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/>
              <a:t>다기준</a:t>
            </a:r>
            <a:r>
              <a:rPr lang="ko-KR" altLang="en-US" dirty="0"/>
              <a:t> 분석의 필요성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다기준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분석이란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다수의 속성들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(multi-attributes)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을 고려하여 다차원의 목적들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(multi-objectives)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을 충족하는 최적대안을 도출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하는 의사결정기법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예비타당성 조사의 종합평가에서는 다수의 정량적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정성적 평가항목을 고려하여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경제성 높으면서 정책적으로도 타당한 사업을 식별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latin typeface="+mn-ea"/>
                <a:cs typeface="Arial" panose="020B0604020202020204" pitchFamily="34" charset="0"/>
              </a:rPr>
              <a:t>KDI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는 예비타당성조사의 종합평가를 위한 가장 적합한 방법론을 찾아내기 위해 다양한 다기준분석 기법을 비교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평가 </a:t>
            </a:r>
            <a:r>
              <a:rPr lang="en-US" altLang="ko-KR" sz="14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분석적 계층화법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(Analytic Hierarchy Process: AHP)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을 채택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하고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예비타당성조사에 적합하게 수정하여 적용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다기준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(Multi-Criteria Analysis)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과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AHP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기법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다기준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분석의 필요성</a:t>
            </a:r>
          </a:p>
        </p:txBody>
      </p:sp>
    </p:spTree>
    <p:extLst>
      <p:ext uri="{BB962C8B-B14F-4D97-AF65-F5344CB8AC3E}">
        <p14:creationId xmlns:p14="http://schemas.microsoft.com/office/powerpoint/2010/main" val="227646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AHP </a:t>
            </a:r>
            <a:r>
              <a:rPr lang="ko-KR" altLang="en-US" dirty="0"/>
              <a:t>기법의 개요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latin typeface="+mn-ea"/>
                <a:cs typeface="Arial" panose="020B0604020202020204" pitchFamily="34" charset="0"/>
              </a:rPr>
              <a:t>AHP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기법은 의사결정의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목표 또는 평가기준이 다수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이며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개별 평가기준에 대해 서로 다른 선호도를 가진 대안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들을 체계적으로 평가할 수 있도록 지원하는 의사결정 기법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1970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년대 초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Thomas </a:t>
            </a:r>
            <a:r>
              <a:rPr lang="en-US" altLang="ko-KR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Saaty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에 의해 개발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된 이후 정성적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다기준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의사결정에 널리 사용되어 옴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latin typeface="+mn-ea"/>
                <a:cs typeface="Arial" panose="020B0604020202020204" pitchFamily="34" charset="0"/>
              </a:rPr>
              <a:t>AHP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기법은 의사결정에 고려되는 평가요소들을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동질적인 집합으로 군집화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하고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다수의 수준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(level)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으로 계층화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한 후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각 수준별로 분석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종합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함으로써 최종적인 의사결정에 이르는 과정을 지원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latin typeface="+mn-ea"/>
                <a:cs typeface="Arial" panose="020B0604020202020204" pitchFamily="34" charset="0"/>
              </a:rPr>
              <a:t>AHP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기법의 가장 큰 특징은 문제를 구성하는 다양한 평가요소들을 주요 요소와 세부 요소들로 나누어 계층화하고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계층별 요소들에 대한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쌍대비교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(pairwise comparison)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를 통해 요소들의 상대적 중요도를 도출하는 데 있음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latin typeface="+mn-ea"/>
                <a:cs typeface="Arial" panose="020B0604020202020204" pitchFamily="34" charset="0"/>
              </a:rPr>
              <a:t>AHP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기법의 적용이 갖는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의의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첫째</a:t>
            </a:r>
            <a:r>
              <a:rPr lang="en-US" altLang="ko-KR" dirty="0"/>
              <a:t>, </a:t>
            </a:r>
            <a:r>
              <a:rPr lang="ko-KR" altLang="en-US" dirty="0"/>
              <a:t>사회적 합의의 도출을 유도하고 그 과정을 명확히 밝힘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둘째</a:t>
            </a:r>
            <a:r>
              <a:rPr lang="en-US" altLang="ko-KR" dirty="0"/>
              <a:t>, </a:t>
            </a:r>
            <a:r>
              <a:rPr lang="ko-KR" altLang="en-US" dirty="0"/>
              <a:t>공공부문 투자결정에 대한 신뢰성을 확보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셋째</a:t>
            </a:r>
            <a:r>
              <a:rPr lang="en-US" altLang="ko-KR" dirty="0"/>
              <a:t>, </a:t>
            </a:r>
            <a:r>
              <a:rPr lang="ko-KR" altLang="en-US" dirty="0"/>
              <a:t>사업 간의 평가오차를 줄임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넷째</a:t>
            </a:r>
            <a:r>
              <a:rPr lang="en-US" altLang="ko-KR" dirty="0"/>
              <a:t>, </a:t>
            </a:r>
            <a:r>
              <a:rPr lang="ko-KR" altLang="en-US" dirty="0"/>
              <a:t>후속사업에 대한 평가의 자료로 활용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다기준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(Multi-Criteria Analysis)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과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AHP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기법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AHP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기법의 개요</a:t>
            </a:r>
          </a:p>
        </p:txBody>
      </p:sp>
    </p:spTree>
    <p:extLst>
      <p:ext uri="{BB962C8B-B14F-4D97-AF65-F5344CB8AC3E}">
        <p14:creationId xmlns:p14="http://schemas.microsoft.com/office/powerpoint/2010/main" val="2088793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AHP </a:t>
            </a:r>
            <a:r>
              <a:rPr lang="ko-KR" altLang="en-US" dirty="0"/>
              <a:t>기법의 개요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latin typeface="+mn-ea"/>
                <a:cs typeface="Arial" panose="020B0604020202020204" pitchFamily="34" charset="0"/>
              </a:rPr>
              <a:t>AHP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기법은 다음과 같은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절차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를 거쳐 수행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ko-KR" altLang="en-US" dirty="0"/>
              <a:t>① 평가의 개념화</a:t>
            </a:r>
            <a:r>
              <a:rPr lang="en-US" altLang="ko-KR" dirty="0"/>
              <a:t>(conceptualizing)</a:t>
            </a:r>
          </a:p>
          <a:p>
            <a:pPr marL="457200" lvl="1" indent="0">
              <a:buNone/>
            </a:pPr>
            <a:r>
              <a:rPr lang="en-US" altLang="ko-KR" dirty="0"/>
              <a:t>② </a:t>
            </a:r>
            <a:r>
              <a:rPr lang="ko-KR" altLang="en-US" dirty="0"/>
              <a:t>평가기준 확정 및 계층구조 설정</a:t>
            </a:r>
            <a:r>
              <a:rPr lang="en-US" altLang="ko-KR" dirty="0"/>
              <a:t>(structuring)</a:t>
            </a:r>
          </a:p>
          <a:p>
            <a:pPr marL="457200" lvl="1" indent="0">
              <a:buNone/>
            </a:pPr>
            <a:r>
              <a:rPr lang="en-US" altLang="ko-KR" dirty="0"/>
              <a:t>③ </a:t>
            </a:r>
            <a:r>
              <a:rPr lang="ko-KR" altLang="en-US" dirty="0"/>
              <a:t>평가기준 가중치 측정</a:t>
            </a:r>
            <a:r>
              <a:rPr lang="en-US" altLang="ko-KR" dirty="0"/>
              <a:t>(weighting)</a:t>
            </a:r>
          </a:p>
          <a:p>
            <a:pPr marL="457200" lvl="1" indent="0">
              <a:buNone/>
            </a:pPr>
            <a:r>
              <a:rPr lang="en-US" altLang="ko-KR" dirty="0"/>
              <a:t>④ </a:t>
            </a:r>
            <a:r>
              <a:rPr lang="ko-KR" altLang="en-US" dirty="0"/>
              <a:t>대안 간 선호도 측정</a:t>
            </a:r>
            <a:r>
              <a:rPr lang="en-US" altLang="ko-KR" dirty="0"/>
              <a:t>(scoring)</a:t>
            </a:r>
          </a:p>
          <a:p>
            <a:pPr marL="457200" lvl="1" indent="0">
              <a:buNone/>
            </a:pPr>
            <a:r>
              <a:rPr lang="en-US" altLang="ko-KR" dirty="0"/>
              <a:t>⑤ </a:t>
            </a:r>
            <a:r>
              <a:rPr lang="ko-KR" altLang="en-US" dirty="0"/>
              <a:t>종합점수 산정</a:t>
            </a:r>
            <a:r>
              <a:rPr lang="en-US" altLang="ko-KR" dirty="0"/>
              <a:t>(synthesizing)</a:t>
            </a:r>
          </a:p>
          <a:p>
            <a:pPr marL="457200" lvl="1" indent="0">
              <a:buNone/>
            </a:pPr>
            <a:r>
              <a:rPr lang="en-US" altLang="ko-KR" dirty="0"/>
              <a:t>⑥ </a:t>
            </a:r>
            <a:r>
              <a:rPr lang="ko-KR" altLang="en-US" dirty="0"/>
              <a:t>환류과정</a:t>
            </a:r>
            <a:r>
              <a:rPr lang="en-US" altLang="ko-KR" dirty="0"/>
              <a:t>(feedback)</a:t>
            </a:r>
          </a:p>
          <a:p>
            <a:pPr marL="457200" lvl="1" indent="0">
              <a:buNone/>
            </a:pPr>
            <a:r>
              <a:rPr lang="en-US" altLang="ko-KR" dirty="0"/>
              <a:t>⑦ </a:t>
            </a:r>
            <a:r>
              <a:rPr lang="ko-KR" altLang="en-US" dirty="0"/>
              <a:t>종합판단 및 정책제언 도출</a:t>
            </a:r>
            <a:r>
              <a:rPr lang="en-US" altLang="ko-KR" dirty="0"/>
              <a:t>(concluding)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다기준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(Multi-Criteria Analysis)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과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AHP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기법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AHP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기법의 개요</a:t>
            </a:r>
          </a:p>
        </p:txBody>
      </p:sp>
    </p:spTree>
    <p:extLst>
      <p:ext uri="{BB962C8B-B14F-4D97-AF65-F5344CB8AC3E}">
        <p14:creationId xmlns:p14="http://schemas.microsoft.com/office/powerpoint/2010/main" val="86061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평가자 선정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예비타당성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종합평가자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는 다음과 같은 두 가지 조건을 충족하여야 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첫째</a:t>
            </a:r>
            <a:r>
              <a:rPr lang="en-US" altLang="ko-KR" dirty="0"/>
              <a:t>, </a:t>
            </a:r>
            <a:r>
              <a:rPr lang="ko-KR" altLang="en-US" dirty="0"/>
              <a:t>평가자는 평가대상 사업에 대한 충분한 지식을 가진</a:t>
            </a:r>
            <a:r>
              <a:rPr lang="ko-KR" altLang="en-US" dirty="0">
                <a:solidFill>
                  <a:srgbClr val="FF0000"/>
                </a:solidFill>
              </a:rPr>
              <a:t> 해당분야 전문가</a:t>
            </a:r>
            <a:r>
              <a:rPr lang="ko-KR" altLang="en-US" dirty="0"/>
              <a:t>여야 함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둘째</a:t>
            </a:r>
            <a:r>
              <a:rPr lang="en-US" altLang="ko-KR" dirty="0"/>
              <a:t>, </a:t>
            </a:r>
            <a:r>
              <a:rPr lang="ko-KR" altLang="en-US" dirty="0"/>
              <a:t>공공투자사업이라는 특성상 공공이익의 관점에서 사업을 평가할 수 있는 </a:t>
            </a:r>
            <a:r>
              <a:rPr lang="ko-KR" altLang="en-US" dirty="0">
                <a:solidFill>
                  <a:srgbClr val="FF0000"/>
                </a:solidFill>
              </a:rPr>
              <a:t>객관성</a:t>
            </a:r>
            <a:r>
              <a:rPr lang="ko-KR" altLang="en-US" dirty="0"/>
              <a:t>을 지니고 있어야 함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공공투자사업과 관련된 주체로는 크게 다음과 같은 </a:t>
            </a:r>
            <a:r>
              <a:rPr lang="en-US" altLang="ko-KR" dirty="0">
                <a:solidFill>
                  <a:srgbClr val="FF0000"/>
                </a:solidFill>
              </a:rPr>
              <a:t>4</a:t>
            </a:r>
            <a:r>
              <a:rPr lang="ko-KR" altLang="en-US" dirty="0">
                <a:solidFill>
                  <a:srgbClr val="FF0000"/>
                </a:solidFill>
              </a:rPr>
              <a:t>개 집단을 상정</a:t>
            </a:r>
            <a:r>
              <a:rPr lang="ko-KR" altLang="en-US" dirty="0"/>
              <a:t>할 수 있음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첫째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공무원 집단</a:t>
            </a:r>
            <a:r>
              <a:rPr lang="ko-KR" altLang="en-US" dirty="0"/>
              <a:t>으로서 해당 사업을 관장하는 중앙정부의 담당부처</a:t>
            </a:r>
            <a:r>
              <a:rPr lang="en-US" altLang="ko-KR" dirty="0"/>
              <a:t>, </a:t>
            </a:r>
            <a:r>
              <a:rPr lang="ko-KR" altLang="en-US" dirty="0"/>
              <a:t>부처 간 이해를 조정하고 사업간 우선순위를 정하여 예산을 배정하는 예산담당부처</a:t>
            </a:r>
            <a:r>
              <a:rPr lang="en-US" altLang="ko-KR" dirty="0"/>
              <a:t>, </a:t>
            </a:r>
            <a:r>
              <a:rPr lang="ko-KR" altLang="en-US" dirty="0"/>
              <a:t>해당 사업이 시행되는 지역의 시</a:t>
            </a:r>
            <a:r>
              <a:rPr lang="en-US" altLang="ko-KR" dirty="0">
                <a:sym typeface="Symbol" panose="05050102010706020507" pitchFamily="18" charset="2"/>
              </a:rPr>
              <a:t></a:t>
            </a:r>
            <a:r>
              <a:rPr lang="ko-KR" altLang="en-US" dirty="0"/>
              <a:t>도 또는 시</a:t>
            </a:r>
            <a:r>
              <a:rPr lang="en-US" altLang="ko-KR" dirty="0">
                <a:sym typeface="Symbol" panose="05050102010706020507" pitchFamily="18" charset="2"/>
              </a:rPr>
              <a:t></a:t>
            </a:r>
            <a:r>
              <a:rPr lang="ko-KR" altLang="en-US" dirty="0"/>
              <a:t>군</a:t>
            </a:r>
            <a:r>
              <a:rPr lang="en-US" altLang="ko-KR" dirty="0">
                <a:sym typeface="Symbol" panose="05050102010706020507" pitchFamily="18" charset="2"/>
              </a:rPr>
              <a:t></a:t>
            </a:r>
            <a:r>
              <a:rPr lang="ko-KR" altLang="en-US" dirty="0"/>
              <a:t>구의 지방자치단체 공무원을 포함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둘째</a:t>
            </a:r>
            <a:r>
              <a:rPr lang="en-US" altLang="ko-KR" dirty="0"/>
              <a:t>, </a:t>
            </a:r>
            <a:r>
              <a:rPr lang="ko-KR" altLang="en-US" dirty="0"/>
              <a:t>공공투자사업을 관장하는 </a:t>
            </a:r>
            <a:r>
              <a:rPr lang="ko-KR" altLang="en-US" dirty="0">
                <a:solidFill>
                  <a:srgbClr val="FF0000"/>
                </a:solidFill>
              </a:rPr>
              <a:t>연구자 집단</a:t>
            </a:r>
            <a:r>
              <a:rPr lang="ko-KR" altLang="en-US" dirty="0"/>
              <a:t>으로서 예비타당성을 수행하는 </a:t>
            </a:r>
            <a:r>
              <a:rPr lang="en-US" altLang="ko-KR" dirty="0"/>
              <a:t>KDI</a:t>
            </a:r>
            <a:r>
              <a:rPr lang="ko-KR" altLang="en-US" dirty="0"/>
              <a:t>의 연구진</a:t>
            </a:r>
            <a:r>
              <a:rPr lang="en-US" altLang="ko-KR" dirty="0"/>
              <a:t>, </a:t>
            </a:r>
            <a:r>
              <a:rPr lang="ko-KR" altLang="en-US" dirty="0"/>
              <a:t>관련 분야의 교수 또는 해당 분야 연구기관 연구진</a:t>
            </a:r>
            <a:r>
              <a:rPr lang="en-US" altLang="ko-KR" dirty="0"/>
              <a:t>, </a:t>
            </a:r>
            <a:r>
              <a:rPr lang="ko-KR" altLang="en-US" dirty="0"/>
              <a:t>예비타당성조사 시행을 관장하는 </a:t>
            </a:r>
            <a:r>
              <a:rPr lang="en-US" altLang="ko-KR" dirty="0"/>
              <a:t>KDI </a:t>
            </a:r>
            <a:r>
              <a:rPr lang="ko-KR" altLang="en-US" dirty="0"/>
              <a:t>공공투자관리센터</a:t>
            </a:r>
            <a:r>
              <a:rPr lang="en-US" altLang="ko-KR" dirty="0"/>
              <a:t>, </a:t>
            </a:r>
            <a:r>
              <a:rPr lang="ko-KR" altLang="en-US" dirty="0"/>
              <a:t>그리고 기술적 부분에 대한 연구와 자문을 수행하는 엔지니어링 회사 등 민간 기업체 연구인력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셋째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지역주민</a:t>
            </a:r>
            <a:r>
              <a:rPr lang="ko-KR" altLang="en-US" dirty="0"/>
              <a:t>으로서 해당 사업의 시행으로 영향을 받는 지역에 거주하는 사람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넷째</a:t>
            </a:r>
            <a:r>
              <a:rPr lang="en-US" altLang="ko-KR" dirty="0"/>
              <a:t>, </a:t>
            </a:r>
            <a:r>
              <a:rPr lang="ko-KR" altLang="en-US" dirty="0"/>
              <a:t>해당 사업에 이해를 가진 </a:t>
            </a:r>
            <a:r>
              <a:rPr lang="ko-KR" altLang="en-US" dirty="0">
                <a:solidFill>
                  <a:srgbClr val="FF0000"/>
                </a:solidFill>
              </a:rPr>
              <a:t>이익단체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rgbClr val="FF0000"/>
                </a:solidFill>
              </a:rPr>
              <a:t>KDI </a:t>
            </a:r>
            <a:r>
              <a:rPr lang="ko-KR" altLang="en-US" dirty="0">
                <a:solidFill>
                  <a:srgbClr val="FF0000"/>
                </a:solidFill>
              </a:rPr>
              <a:t>연구책임자</a:t>
            </a:r>
            <a:r>
              <a:rPr lang="en-US" altLang="ko-KR" dirty="0">
                <a:solidFill>
                  <a:srgbClr val="FF0000"/>
                </a:solidFill>
              </a:rPr>
              <a:t>, KDI </a:t>
            </a:r>
            <a:r>
              <a:rPr lang="ko-KR" altLang="en-US" dirty="0">
                <a:solidFill>
                  <a:srgbClr val="FF0000"/>
                </a:solidFill>
              </a:rPr>
              <a:t>공공투자관리센터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관련 분야 교수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민간기업체 연구인력</a:t>
            </a:r>
            <a:r>
              <a:rPr lang="ko-KR" altLang="en-US" dirty="0"/>
              <a:t>으로 구성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평가자를 </a:t>
            </a:r>
            <a:r>
              <a:rPr lang="en-US" altLang="ko-KR" dirty="0">
                <a:solidFill>
                  <a:srgbClr val="FF0000"/>
                </a:solidFill>
              </a:rPr>
              <a:t>7~8</a:t>
            </a:r>
            <a:r>
              <a:rPr lang="ko-KR" altLang="en-US" dirty="0">
                <a:solidFill>
                  <a:srgbClr val="FF0000"/>
                </a:solidFill>
              </a:rPr>
              <a:t>인</a:t>
            </a:r>
            <a:r>
              <a:rPr lang="ko-KR" altLang="en-US" dirty="0"/>
              <a:t>으로 확대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최댓값과 최솟값을 부여한 평가자를 제외한 </a:t>
            </a:r>
            <a:r>
              <a:rPr lang="en-US" altLang="ko-KR" dirty="0">
                <a:solidFill>
                  <a:srgbClr val="FF0000"/>
                </a:solidFill>
              </a:rPr>
              <a:t>5~6</a:t>
            </a:r>
            <a:r>
              <a:rPr lang="ko-KR" altLang="en-US" dirty="0">
                <a:solidFill>
                  <a:srgbClr val="FF0000"/>
                </a:solidFill>
              </a:rPr>
              <a:t>인의 응답결과</a:t>
            </a:r>
            <a:r>
              <a:rPr lang="ko-KR" altLang="en-US" dirty="0"/>
              <a:t>를 가지고 종합평점을 도출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다기준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(Multi-Criteria Analysis)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과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AHP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기법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평가자 선정</a:t>
            </a:r>
          </a:p>
        </p:txBody>
      </p:sp>
    </p:spTree>
    <p:extLst>
      <p:ext uri="{BB962C8B-B14F-4D97-AF65-F5344CB8AC3E}">
        <p14:creationId xmlns:p14="http://schemas.microsoft.com/office/powerpoint/2010/main" val="3787172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</a:rPr>
              <a:t>3. </a:t>
            </a:r>
            <a:r>
              <a:rPr lang="ko-KR" altLang="en-US" dirty="0">
                <a:solidFill>
                  <a:srgbClr val="0000FF"/>
                </a:solidFill>
              </a:rPr>
              <a:t>평가자 선정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503680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기획재정부에서는 예비타당성조사의 종합평가를 위해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재정사업평가위원회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산하에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3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개의 전문 분과위원회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를 구성함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사회기반시설 분과위원회</a:t>
            </a:r>
            <a:r>
              <a:rPr lang="ko-KR" altLang="en-US" dirty="0">
                <a:solidFill>
                  <a:srgbClr val="0000FF"/>
                </a:solidFill>
              </a:rPr>
              <a:t>는 도로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철도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항만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수자원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공항 등의 분야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 err="1">
                <a:solidFill>
                  <a:srgbClr val="FF0000"/>
                </a:solidFill>
              </a:rPr>
              <a:t>사회⋅문화⋅산업</a:t>
            </a:r>
            <a:r>
              <a:rPr lang="ko-KR" altLang="en-US" dirty="0">
                <a:solidFill>
                  <a:srgbClr val="FF0000"/>
                </a:solidFill>
              </a:rPr>
              <a:t> 분과위원회</a:t>
            </a:r>
            <a:r>
              <a:rPr lang="ko-KR" altLang="en-US" dirty="0">
                <a:solidFill>
                  <a:srgbClr val="0000FF"/>
                </a:solidFill>
              </a:rPr>
              <a:t>는 건축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정보화 등의 분야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 err="1">
                <a:solidFill>
                  <a:srgbClr val="FF0000"/>
                </a:solidFill>
              </a:rPr>
              <a:t>사회복지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⋅소득이전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분과위원회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는 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복지⋅고용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소득이전 등의 분야의 종합평가를 담당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기획재정부는 위원회에서 추천하는 사람으로 분과위원회를 위한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전문가 풀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(pool)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을 구성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하여 이 중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총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10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인 이내로 평가자들을 구성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재정사업평가위원회 </a:t>
            </a:r>
            <a:r>
              <a:rPr lang="ko-KR" altLang="en-US" dirty="0">
                <a:solidFill>
                  <a:srgbClr val="FF0000"/>
                </a:solidFill>
              </a:rPr>
              <a:t>민간위원</a:t>
            </a:r>
            <a:r>
              <a:rPr lang="en-US" altLang="ko-KR" dirty="0">
                <a:solidFill>
                  <a:srgbClr val="FF0000"/>
                </a:solidFill>
              </a:rPr>
              <a:t>(2</a:t>
            </a:r>
            <a:r>
              <a:rPr lang="ko-KR" altLang="en-US" dirty="0">
                <a:solidFill>
                  <a:srgbClr val="FF0000"/>
                </a:solidFill>
              </a:rPr>
              <a:t>인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연구책임자를 포함한 </a:t>
            </a:r>
            <a:r>
              <a:rPr lang="ko-KR" altLang="en-US" dirty="0">
                <a:solidFill>
                  <a:srgbClr val="FF0000"/>
                </a:solidFill>
              </a:rPr>
              <a:t>연구진</a:t>
            </a:r>
            <a:r>
              <a:rPr lang="en-US" altLang="ko-KR" dirty="0">
                <a:solidFill>
                  <a:srgbClr val="FF0000"/>
                </a:solidFill>
              </a:rPr>
              <a:t>(3</a:t>
            </a:r>
            <a:r>
              <a:rPr lang="ko-KR" altLang="en-US" dirty="0">
                <a:solidFill>
                  <a:srgbClr val="FF0000"/>
                </a:solidFill>
              </a:rPr>
              <a:t>인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민간 전문가</a:t>
            </a:r>
            <a:r>
              <a:rPr lang="en-US" altLang="ko-KR" dirty="0">
                <a:solidFill>
                  <a:srgbClr val="FF0000"/>
                </a:solidFill>
              </a:rPr>
              <a:t>(5</a:t>
            </a:r>
            <a:r>
              <a:rPr lang="ko-KR" altLang="en-US" dirty="0">
                <a:solidFill>
                  <a:srgbClr val="FF0000"/>
                </a:solidFill>
              </a:rPr>
              <a:t>인 이내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en-US" altLang="ko-KR" dirty="0">
                <a:solidFill>
                  <a:srgbClr val="0000FF"/>
                </a:solidFill>
              </a:rPr>
              <a:t> : </a:t>
            </a:r>
            <a:r>
              <a:rPr lang="ko-KR" altLang="en-US" dirty="0">
                <a:solidFill>
                  <a:srgbClr val="0000FF"/>
                </a:solidFill>
              </a:rPr>
              <a:t>해당 사업과 관련된 분야 또는 </a:t>
            </a:r>
            <a:r>
              <a:rPr lang="ko-KR" altLang="en-US" dirty="0" err="1">
                <a:solidFill>
                  <a:srgbClr val="0000FF"/>
                </a:solidFill>
              </a:rPr>
              <a:t>경제⋅사회⋅환경⋅안전</a:t>
            </a:r>
            <a:r>
              <a:rPr lang="ko-KR" altLang="en-US" dirty="0">
                <a:solidFill>
                  <a:srgbClr val="0000FF"/>
                </a:solidFill>
              </a:rPr>
              <a:t> 등의 분야</a:t>
            </a: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종합평점 산정 시 평가자 중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최댓값과 최솟값을 부여한 평가자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2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인을 제외한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8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인 이내의 응답 결과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를 가지고 종합평점을 도출함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다기준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 분석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(Multi-Criteria Analysis)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과 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AHP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기법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평가자 선정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4B130CF-DBE5-4BE8-A73E-775F1DFFA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894" y="4840171"/>
            <a:ext cx="5997544" cy="1881305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902150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평가의 개념화</a:t>
            </a:r>
            <a:r>
              <a:rPr lang="en-US" altLang="ko-KR" dirty="0"/>
              <a:t>(Conceptualizing)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개념화 단계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: AHP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분석의 첫 단계로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평가의 목표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평가요소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고려대안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제약조건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평가자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이해관계자 등 평가에 대한 개념적 틀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(conceptual framework)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을 형성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효율적이고 효과적인 개념화 과정을 위해 </a:t>
            </a:r>
            <a:r>
              <a:rPr lang="ko-KR" altLang="en-US" dirty="0">
                <a:solidFill>
                  <a:srgbClr val="FF0000"/>
                </a:solidFill>
              </a:rPr>
              <a:t>브레인스토밍</a:t>
            </a:r>
            <a:r>
              <a:rPr lang="en-US" altLang="ko-KR" dirty="0">
                <a:solidFill>
                  <a:srgbClr val="FF0000"/>
                </a:solidFill>
              </a:rPr>
              <a:t>(brainstorming) </a:t>
            </a:r>
            <a:r>
              <a:rPr lang="ko-KR" altLang="en-US" dirty="0">
                <a:solidFill>
                  <a:srgbClr val="FF0000"/>
                </a:solidFill>
              </a:rPr>
              <a:t>기법</a:t>
            </a:r>
            <a:r>
              <a:rPr lang="ko-KR" altLang="en-US" dirty="0"/>
              <a:t>이 사용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브레인스토밍이란 평가대상 사업과 관련된 모든 고려사항들을 가능한 한 많이 무비판적으로 열거하고</a:t>
            </a:r>
            <a:r>
              <a:rPr lang="en-US" altLang="ko-KR" dirty="0"/>
              <a:t>, </a:t>
            </a:r>
            <a:r>
              <a:rPr lang="ko-KR" altLang="en-US" dirty="0"/>
              <a:t>그 함의를 하나씩 검토해 나가는 집단 아이디어촉진 기법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두 단계의 브레인스토밍 과정을 거침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첫번째 단계는 </a:t>
            </a:r>
            <a:r>
              <a:rPr lang="ko-KR" altLang="en-US" dirty="0">
                <a:solidFill>
                  <a:srgbClr val="FF0000"/>
                </a:solidFill>
              </a:rPr>
              <a:t>개별 사업 수준</a:t>
            </a:r>
            <a:r>
              <a:rPr lang="ko-KR" altLang="en-US" dirty="0"/>
              <a:t>의 브레인스토밍으로서</a:t>
            </a:r>
            <a:r>
              <a:rPr lang="en-US" altLang="ko-KR" dirty="0"/>
              <a:t>, </a:t>
            </a:r>
            <a:r>
              <a:rPr lang="ko-KR" altLang="en-US" dirty="0"/>
              <a:t>연구책임자와 </a:t>
            </a:r>
            <a:r>
              <a:rPr lang="ko-KR" altLang="en-US" dirty="0" err="1"/>
              <a:t>공동연구진들간의</a:t>
            </a:r>
            <a:r>
              <a:rPr lang="ko-KR" altLang="en-US" dirty="0"/>
              <a:t> 연구회의</a:t>
            </a:r>
            <a:r>
              <a:rPr lang="en-US" altLang="ko-KR" dirty="0"/>
              <a:t>, </a:t>
            </a:r>
            <a:r>
              <a:rPr lang="ko-KR" altLang="en-US" dirty="0"/>
              <a:t>사업 주무부처 및 관계기관의 방문</a:t>
            </a:r>
            <a:r>
              <a:rPr lang="en-US" altLang="ko-KR" dirty="0"/>
              <a:t>, </a:t>
            </a:r>
            <a:r>
              <a:rPr lang="ko-KR" altLang="en-US" dirty="0"/>
              <a:t>사업대상지역의 방문 등을 통해 </a:t>
            </a:r>
            <a:r>
              <a:rPr lang="ko-KR" altLang="en-US" dirty="0">
                <a:solidFill>
                  <a:srgbClr val="FF0000"/>
                </a:solidFill>
              </a:rPr>
              <a:t>사업에 대한 이해도를 높이고 사업의 특성을 파악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>
                <a:solidFill>
                  <a:srgbClr val="FF0000"/>
                </a:solidFill>
              </a:rPr>
              <a:t>주관 </a:t>
            </a:r>
            <a:r>
              <a:rPr lang="en-US" altLang="ko-KR" dirty="0">
                <a:solidFill>
                  <a:srgbClr val="FF0000"/>
                </a:solidFill>
              </a:rPr>
              <a:t>- </a:t>
            </a:r>
            <a:r>
              <a:rPr lang="ko-KR" altLang="en-US" dirty="0">
                <a:solidFill>
                  <a:srgbClr val="FF0000"/>
                </a:solidFill>
              </a:rPr>
              <a:t>연구책임자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두 번째 단계는 </a:t>
            </a:r>
            <a:r>
              <a:rPr lang="ko-KR" altLang="en-US" dirty="0">
                <a:solidFill>
                  <a:srgbClr val="FF0000"/>
                </a:solidFill>
              </a:rPr>
              <a:t>전체 사업 수준</a:t>
            </a:r>
            <a:r>
              <a:rPr lang="ko-KR" altLang="en-US" dirty="0"/>
              <a:t>의 브레인스토밍으로서</a:t>
            </a:r>
            <a:r>
              <a:rPr lang="en-US" altLang="ko-KR" dirty="0"/>
              <a:t>, KDI </a:t>
            </a:r>
            <a:r>
              <a:rPr lang="ko-KR" altLang="en-US" dirty="0"/>
              <a:t>예비타당성조사 관리팀이 사업 부문별로 해당 사업에 대한 연구결과를 해당 부문에 참여하는 전체 연구진과 함께 토론함으로써 </a:t>
            </a:r>
            <a:r>
              <a:rPr lang="ko-KR" altLang="en-US" dirty="0">
                <a:solidFill>
                  <a:srgbClr val="FF0000"/>
                </a:solidFill>
              </a:rPr>
              <a:t>개별사업에서 미처 발견하지 못했던 쟁점들을 찾아냄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>
                <a:solidFill>
                  <a:srgbClr val="FF0000"/>
                </a:solidFill>
              </a:rPr>
              <a:t>주관 </a:t>
            </a:r>
            <a:r>
              <a:rPr lang="en-US" altLang="ko-KR" dirty="0">
                <a:solidFill>
                  <a:srgbClr val="FF0000"/>
                </a:solidFill>
              </a:rPr>
              <a:t>- KDI </a:t>
            </a:r>
            <a:r>
              <a:rPr lang="ko-KR" altLang="en-US" dirty="0">
                <a:solidFill>
                  <a:srgbClr val="FF0000"/>
                </a:solidFill>
              </a:rPr>
              <a:t>예비타당성조사 관리팀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AHP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분석과정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평가의 개념화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(Conceptualizing)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988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FF0000"/>
          </a:solidFill>
          <a:headEnd w="lg" len="lg"/>
          <a:tailEnd type="triangle"/>
        </a:ln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3177</TotalTime>
  <Words>3016</Words>
  <Application>Microsoft Office PowerPoint</Application>
  <PresentationFormat>A4 용지(210x297mm)</PresentationFormat>
  <Paragraphs>288</Paragraphs>
  <Slides>33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8" baseType="lpstr">
      <vt:lpstr>맑은 고딕</vt:lpstr>
      <vt:lpstr>Arial</vt:lpstr>
      <vt:lpstr>Calibri</vt:lpstr>
      <vt:lpstr>Wingdings</vt:lpstr>
      <vt:lpstr>Office 테마</vt:lpstr>
      <vt:lpstr>제Ⅴ장. </vt:lpstr>
      <vt:lpstr>PowerPoint 프레젠테이션</vt:lpstr>
      <vt:lpstr>1. 다기준 분석의 필요성</vt:lpstr>
      <vt:lpstr>1. 다기준 분석의 필요성</vt:lpstr>
      <vt:lpstr>2. AHP 기법의 개요</vt:lpstr>
      <vt:lpstr>2. AHP 기법의 개요</vt:lpstr>
      <vt:lpstr>3. 평가자 선정</vt:lpstr>
      <vt:lpstr>3. 평가자 선정</vt:lpstr>
      <vt:lpstr>1. 평가의 개념화(Conceptualizing)</vt:lpstr>
      <vt:lpstr>2. 평가기준 확정 및 계층구조 설정(Structuring)</vt:lpstr>
      <vt:lpstr>2. 평가기준 확정 및 계층구조 설정(Structuring)</vt:lpstr>
      <vt:lpstr>2. 평가기준 확정 및 계층구조 설정(Structuring)</vt:lpstr>
      <vt:lpstr>2. 평가기준 확정 및 계층구조 설정(Structuring)</vt:lpstr>
      <vt:lpstr>3. 평가기준 가중치 측정(Weighting)</vt:lpstr>
      <vt:lpstr>3. 평가기준 가중치 측정(Weighting)</vt:lpstr>
      <vt:lpstr>3. 평가기준 가중치 측정(Weighting)</vt:lpstr>
      <vt:lpstr>3. 평가기준 가중치 측정(Weighting)</vt:lpstr>
      <vt:lpstr>3. 평가기준 가중치 측정(Weighting)</vt:lpstr>
      <vt:lpstr>3. 평가기준 가중치 측정(Weighting)</vt:lpstr>
      <vt:lpstr>3. 평가기준 가중치 측정(Weighting)</vt:lpstr>
      <vt:lpstr>3. 평가기준 가중치 측정(Weighting)</vt:lpstr>
      <vt:lpstr>4. 대안 간 선호도 측정(Scoring)</vt:lpstr>
      <vt:lpstr>PowerPoint 프레젠테이션</vt:lpstr>
      <vt:lpstr>4. 대안 간 선호도 측정(Scoring)</vt:lpstr>
      <vt:lpstr>4. 대안 간 선호도 측정(Scoring)</vt:lpstr>
      <vt:lpstr>4. 대안 간 선호도 측정(Scoring)</vt:lpstr>
      <vt:lpstr>5. 종합점수 산정(Synthesizing)</vt:lpstr>
      <vt:lpstr>6. 환류과정(Feedback)</vt:lpstr>
      <vt:lpstr>6. 환류과정(Feedback)</vt:lpstr>
      <vt:lpstr>7. 종합판단 및 정책제언 도출(Concluding)</vt:lpstr>
      <vt:lpstr>7. 종합판단 및 정책제언 도출(Concluding)</vt:lpstr>
      <vt:lpstr>7. 종합판단 및 정책제언 도출(Concluding)</vt:lpstr>
      <vt:lpstr>7. 종합판단 및 정책제언 도출(Concluding)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정근채</dc:creator>
  <cp:lastModifiedBy>정근채</cp:lastModifiedBy>
  <cp:revision>215</cp:revision>
  <dcterms:created xsi:type="dcterms:W3CDTF">2018-12-10T05:23:33Z</dcterms:created>
  <dcterms:modified xsi:type="dcterms:W3CDTF">2022-04-13T06:06:13Z</dcterms:modified>
</cp:coreProperties>
</file>