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63"/>
  </p:notesMasterIdLst>
  <p:sldIdLst>
    <p:sldId id="382" r:id="rId2"/>
    <p:sldId id="455" r:id="rId3"/>
    <p:sldId id="466" r:id="rId4"/>
    <p:sldId id="456" r:id="rId5"/>
    <p:sldId id="256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2" r:id="rId21"/>
    <p:sldId id="293" r:id="rId22"/>
    <p:sldId id="291" r:id="rId23"/>
    <p:sldId id="294" r:id="rId24"/>
    <p:sldId id="295" r:id="rId25"/>
    <p:sldId id="296" r:id="rId26"/>
    <p:sldId id="297" r:id="rId27"/>
    <p:sldId id="298" r:id="rId28"/>
    <p:sldId id="299" r:id="rId29"/>
    <p:sldId id="303" r:id="rId30"/>
    <p:sldId id="304" r:id="rId31"/>
    <p:sldId id="300" r:id="rId32"/>
    <p:sldId id="305" r:id="rId33"/>
    <p:sldId id="301" r:id="rId34"/>
    <p:sldId id="306" r:id="rId35"/>
    <p:sldId id="302" r:id="rId36"/>
    <p:sldId id="307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78" r:id="rId47"/>
    <p:sldId id="379" r:id="rId48"/>
    <p:sldId id="318" r:id="rId49"/>
    <p:sldId id="380" r:id="rId50"/>
    <p:sldId id="322" r:id="rId51"/>
    <p:sldId id="319" r:id="rId52"/>
    <p:sldId id="323" r:id="rId53"/>
    <p:sldId id="324" r:id="rId54"/>
    <p:sldId id="325" r:id="rId55"/>
    <p:sldId id="326" r:id="rId56"/>
    <p:sldId id="327" r:id="rId57"/>
    <p:sldId id="328" r:id="rId58"/>
    <p:sldId id="329" r:id="rId59"/>
    <p:sldId id="330" r:id="rId60"/>
    <p:sldId id="331" r:id="rId61"/>
    <p:sldId id="381" r:id="rId6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E3ACE-76DF-44A9-8B67-85E682DAF2B5}" v="84" dt="2020-11-30T08:44:45.946"/>
    <p1510:client id="{B301C8FF-369A-4E5E-89F4-B55C1F60054C}" v="1" dt="2020-11-30T09:26:04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9" autoAdjust="0"/>
    <p:restoredTop sz="95740" autoAdjust="0"/>
  </p:normalViewPr>
  <p:slideViewPr>
    <p:cSldViewPr snapToGrid="0">
      <p:cViewPr>
        <p:scale>
          <a:sx n="200" d="100"/>
          <a:sy n="200" d="100"/>
        </p:scale>
        <p:origin x="3744" y="109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992FDE04-549A-4E2E-BCC1-A1798618E4AF}"/>
    <pc:docChg chg="undo redo custSel addSld delSld modSld">
      <pc:chgData name="정근채" userId="bf3f9740-ba12-4a95-bdcd-7a89d0b0b3a3" providerId="ADAL" clId="{992FDE04-549A-4E2E-BCC1-A1798618E4AF}" dt="2021-12-08T05:15:40.376" v="3976" actId="1076"/>
      <pc:docMkLst>
        <pc:docMk/>
      </pc:docMkLst>
      <pc:sldChg chg="modSp mod">
        <pc:chgData name="정근채" userId="bf3f9740-ba12-4a95-bdcd-7a89d0b0b3a3" providerId="ADAL" clId="{992FDE04-549A-4E2E-BCC1-A1798618E4AF}" dt="2021-11-29T08:33:53.042" v="5"/>
        <pc:sldMkLst>
          <pc:docMk/>
          <pc:sldMk cId="1210531712" sldId="256"/>
        </pc:sldMkLst>
        <pc:spChg chg="mod">
          <ac:chgData name="정근채" userId="bf3f9740-ba12-4a95-bdcd-7a89d0b0b3a3" providerId="ADAL" clId="{992FDE04-549A-4E2E-BCC1-A1798618E4AF}" dt="2021-11-29T08:33:46.649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992FDE04-549A-4E2E-BCC1-A1798618E4AF}" dt="2021-11-29T08:33:53.042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992FDE04-549A-4E2E-BCC1-A1798618E4AF}" dt="2021-11-29T08:34:36.420" v="20" actId="207"/>
        <pc:sldMkLst>
          <pc:docMk/>
          <pc:sldMk cId="2400768863" sldId="276"/>
        </pc:sldMkLst>
        <pc:spChg chg="mod">
          <ac:chgData name="정근채" userId="bf3f9740-ba12-4a95-bdcd-7a89d0b0b3a3" providerId="ADAL" clId="{992FDE04-549A-4E2E-BCC1-A1798618E4AF}" dt="2021-11-29T08:34:36.420" v="2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992FDE04-549A-4E2E-BCC1-A1798618E4AF}" dt="2021-11-29T08:40:33.984" v="200"/>
        <pc:sldMkLst>
          <pc:docMk/>
          <pc:sldMk cId="3405670891" sldId="278"/>
        </pc:sldMkLst>
        <pc:spChg chg="mod">
          <ac:chgData name="정근채" userId="bf3f9740-ba12-4a95-bdcd-7a89d0b0b3a3" providerId="ADAL" clId="{992FDE04-549A-4E2E-BCC1-A1798618E4AF}" dt="2021-11-29T08:34:21.661" v="17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1-29T08:40:33.984" v="200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1-29T08:34:13.590" v="14" actId="27636"/>
          <ac:spMkLst>
            <pc:docMk/>
            <pc:sldMk cId="3405670891" sldId="278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992FDE04-549A-4E2E-BCC1-A1798618E4AF}" dt="2021-11-29T08:42:15.666" v="213" actId="1076"/>
        <pc:sldMkLst>
          <pc:docMk/>
          <pc:sldMk cId="2763856855" sldId="279"/>
        </pc:sldMkLst>
        <pc:spChg chg="mod">
          <ac:chgData name="정근채" userId="bf3f9740-ba12-4a95-bdcd-7a89d0b0b3a3" providerId="ADAL" clId="{992FDE04-549A-4E2E-BCC1-A1798618E4AF}" dt="2021-11-29T08:41:42.489" v="210" actId="207"/>
          <ac:spMkLst>
            <pc:docMk/>
            <pc:sldMk cId="2763856855" sldId="279"/>
            <ac:spMk id="3" creationId="{04DA367E-3D64-4210-90DC-180FE1F5BFCC}"/>
          </ac:spMkLst>
        </pc:spChg>
        <pc:picChg chg="add mod">
          <ac:chgData name="정근채" userId="bf3f9740-ba12-4a95-bdcd-7a89d0b0b3a3" providerId="ADAL" clId="{992FDE04-549A-4E2E-BCC1-A1798618E4AF}" dt="2021-11-29T08:42:15.666" v="213" actId="1076"/>
          <ac:picMkLst>
            <pc:docMk/>
            <pc:sldMk cId="2763856855" sldId="279"/>
            <ac:picMk id="7" creationId="{9F865A66-005C-4E8B-8F31-CA6F9E1E3187}"/>
          </ac:picMkLst>
        </pc:picChg>
      </pc:sldChg>
      <pc:sldChg chg="modSp add mod">
        <pc:chgData name="정근채" userId="bf3f9740-ba12-4a95-bdcd-7a89d0b0b3a3" providerId="ADAL" clId="{992FDE04-549A-4E2E-BCC1-A1798618E4AF}" dt="2021-12-01T07:12:07.821" v="340" actId="108"/>
        <pc:sldMkLst>
          <pc:docMk/>
          <pc:sldMk cId="2347744908" sldId="280"/>
        </pc:sldMkLst>
        <pc:spChg chg="mod">
          <ac:chgData name="정근채" userId="bf3f9740-ba12-4a95-bdcd-7a89d0b0b3a3" providerId="ADAL" clId="{992FDE04-549A-4E2E-BCC1-A1798618E4AF}" dt="2021-12-01T07:04:51.044" v="229"/>
          <ac:spMkLst>
            <pc:docMk/>
            <pc:sldMk cId="2347744908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7:12:07.821" v="340" actId="108"/>
          <ac:spMkLst>
            <pc:docMk/>
            <pc:sldMk cId="2347744908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1T07:04:35.627" v="226" actId="27636"/>
          <ac:spMkLst>
            <pc:docMk/>
            <pc:sldMk cId="2347744908" sldId="280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992FDE04-549A-4E2E-BCC1-A1798618E4AF}" dt="2021-12-01T07:23:00.562" v="466" actId="1035"/>
        <pc:sldMkLst>
          <pc:docMk/>
          <pc:sldMk cId="654623754" sldId="281"/>
        </pc:sldMkLst>
        <pc:spChg chg="mod">
          <ac:chgData name="정근채" userId="bf3f9740-ba12-4a95-bdcd-7a89d0b0b3a3" providerId="ADAL" clId="{992FDE04-549A-4E2E-BCC1-A1798618E4AF}" dt="2021-12-01T07:12:47.104" v="344"/>
          <ac:spMkLst>
            <pc:docMk/>
            <pc:sldMk cId="654623754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7:22:49.076" v="429" actId="6549"/>
          <ac:spMkLst>
            <pc:docMk/>
            <pc:sldMk cId="654623754" sldId="281"/>
            <ac:spMk id="3" creationId="{04DA367E-3D64-4210-90DC-180FE1F5BFCC}"/>
          </ac:spMkLst>
        </pc:spChg>
        <pc:picChg chg="add mod">
          <ac:chgData name="정근채" userId="bf3f9740-ba12-4a95-bdcd-7a89d0b0b3a3" providerId="ADAL" clId="{992FDE04-549A-4E2E-BCC1-A1798618E4AF}" dt="2021-12-01T07:22:54.241" v="440" actId="1036"/>
          <ac:picMkLst>
            <pc:docMk/>
            <pc:sldMk cId="654623754" sldId="281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23:00.562" v="466" actId="1035"/>
          <ac:picMkLst>
            <pc:docMk/>
            <pc:sldMk cId="654623754" sldId="281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20:56.362" v="388" actId="1036"/>
        <pc:sldMkLst>
          <pc:docMk/>
          <pc:sldMk cId="3751352091" sldId="282"/>
        </pc:sldMkLst>
        <pc:spChg chg="del">
          <ac:chgData name="정근채" userId="bf3f9740-ba12-4a95-bdcd-7a89d0b0b3a3" providerId="ADAL" clId="{992FDE04-549A-4E2E-BCC1-A1798618E4AF}" dt="2021-12-01T07:17:19.882" v="378" actId="478"/>
          <ac:spMkLst>
            <pc:docMk/>
            <pc:sldMk cId="3751352091" sldId="282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7:17:21.702" v="379" actId="478"/>
          <ac:spMkLst>
            <pc:docMk/>
            <pc:sldMk cId="3751352091" sldId="282"/>
            <ac:spMk id="8" creationId="{7DD35A63-B748-4AE1-833B-0BAFA7470FA8}"/>
          </ac:spMkLst>
        </pc:spChg>
        <pc:spChg chg="add mod">
          <ac:chgData name="정근채" userId="bf3f9740-ba12-4a95-bdcd-7a89d0b0b3a3" providerId="ADAL" clId="{992FDE04-549A-4E2E-BCC1-A1798618E4AF}" dt="2021-12-01T07:20:56.362" v="388" actId="1036"/>
          <ac:spMkLst>
            <pc:docMk/>
            <pc:sldMk cId="3751352091" sldId="282"/>
            <ac:spMk id="11" creationId="{969A05AD-0853-4910-B615-09A01C852099}"/>
          </ac:spMkLst>
        </pc:spChg>
        <pc:picChg chg="del">
          <ac:chgData name="정근채" userId="bf3f9740-ba12-4a95-bdcd-7a89d0b0b3a3" providerId="ADAL" clId="{992FDE04-549A-4E2E-BCC1-A1798618E4AF}" dt="2021-12-01T07:17:19.882" v="378" actId="478"/>
          <ac:picMkLst>
            <pc:docMk/>
            <pc:sldMk cId="3751352091" sldId="282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17:54.332" v="384" actId="1076"/>
          <ac:picMkLst>
            <pc:docMk/>
            <pc:sldMk cId="3751352091" sldId="282"/>
            <ac:picMk id="10" creationId="{F55236F3-8C61-4ED1-B9A3-BE13270F056A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27:46.855" v="483" actId="1038"/>
        <pc:sldMkLst>
          <pc:docMk/>
          <pc:sldMk cId="1642709941" sldId="283"/>
        </pc:sldMkLst>
        <pc:spChg chg="add mod">
          <ac:chgData name="정근채" userId="bf3f9740-ba12-4a95-bdcd-7a89d0b0b3a3" providerId="ADAL" clId="{992FDE04-549A-4E2E-BCC1-A1798618E4AF}" dt="2021-12-01T07:27:46.855" v="483" actId="1038"/>
          <ac:spMkLst>
            <pc:docMk/>
            <pc:sldMk cId="1642709941" sldId="283"/>
            <ac:spMk id="9" creationId="{4347D20E-F310-4D4B-9A3B-C02FD0907975}"/>
          </ac:spMkLst>
        </pc:spChg>
        <pc:spChg chg="add del mod ord">
          <ac:chgData name="정근채" userId="bf3f9740-ba12-4a95-bdcd-7a89d0b0b3a3" providerId="ADAL" clId="{992FDE04-549A-4E2E-BCC1-A1798618E4AF}" dt="2021-12-01T07:27:42.645" v="477" actId="14100"/>
          <ac:spMkLst>
            <pc:docMk/>
            <pc:sldMk cId="1642709941" sldId="283"/>
            <ac:spMk id="11" creationId="{969A05AD-0853-4910-B615-09A01C852099}"/>
          </ac:spMkLst>
        </pc:spChg>
        <pc:picChg chg="add mod">
          <ac:chgData name="정근채" userId="bf3f9740-ba12-4a95-bdcd-7a89d0b0b3a3" providerId="ADAL" clId="{992FDE04-549A-4E2E-BCC1-A1798618E4AF}" dt="2021-12-01T07:27:21.023" v="471" actId="1076"/>
          <ac:picMkLst>
            <pc:docMk/>
            <pc:sldMk cId="1642709941" sldId="283"/>
            <ac:picMk id="6" creationId="{0BB1FCC9-8961-4D29-9029-18FE8A5872F1}"/>
          </ac:picMkLst>
        </pc:picChg>
        <pc:picChg chg="del">
          <ac:chgData name="정근채" userId="bf3f9740-ba12-4a95-bdcd-7a89d0b0b3a3" providerId="ADAL" clId="{992FDE04-549A-4E2E-BCC1-A1798618E4AF}" dt="2021-12-01T07:26:52.315" v="468" actId="478"/>
          <ac:picMkLst>
            <pc:docMk/>
            <pc:sldMk cId="1642709941" sldId="283"/>
            <ac:picMk id="10" creationId="{F55236F3-8C61-4ED1-B9A3-BE13270F056A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32:08.357" v="517" actId="14100"/>
        <pc:sldMkLst>
          <pc:docMk/>
          <pc:sldMk cId="334024243" sldId="284"/>
        </pc:sldMkLst>
        <pc:spChg chg="mod">
          <ac:chgData name="정근채" userId="bf3f9740-ba12-4a95-bdcd-7a89d0b0b3a3" providerId="ADAL" clId="{992FDE04-549A-4E2E-BCC1-A1798618E4AF}" dt="2021-12-01T07:31:00.389" v="503" actId="6549"/>
          <ac:spMkLst>
            <pc:docMk/>
            <pc:sldMk cId="334024243" sldId="284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7:32:08.357" v="517" actId="14100"/>
          <ac:spMkLst>
            <pc:docMk/>
            <pc:sldMk cId="334024243" sldId="284"/>
            <ac:spMk id="10" creationId="{5B75C8AE-D706-48D3-9589-0657AAF8CB8E}"/>
          </ac:spMkLst>
        </pc:spChg>
        <pc:picChg chg="del">
          <ac:chgData name="정근채" userId="bf3f9740-ba12-4a95-bdcd-7a89d0b0b3a3" providerId="ADAL" clId="{992FDE04-549A-4E2E-BCC1-A1798618E4AF}" dt="2021-12-01T07:29:59.261" v="489" actId="478"/>
          <ac:picMkLst>
            <pc:docMk/>
            <pc:sldMk cId="334024243" sldId="284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31:31.790" v="506" actId="1076"/>
          <ac:picMkLst>
            <pc:docMk/>
            <pc:sldMk cId="334024243" sldId="284"/>
            <ac:picMk id="8" creationId="{407F200C-9A4A-47D0-9301-7D49AF077E93}"/>
          </ac:picMkLst>
        </pc:picChg>
        <pc:picChg chg="del">
          <ac:chgData name="정근채" userId="bf3f9740-ba12-4a95-bdcd-7a89d0b0b3a3" providerId="ADAL" clId="{992FDE04-549A-4E2E-BCC1-A1798618E4AF}" dt="2021-12-01T07:29:59.261" v="489" actId="478"/>
          <ac:picMkLst>
            <pc:docMk/>
            <pc:sldMk cId="334024243" sldId="284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48:49.344" v="754" actId="1035"/>
        <pc:sldMkLst>
          <pc:docMk/>
          <pc:sldMk cId="1445060567" sldId="285"/>
        </pc:sldMkLst>
        <pc:spChg chg="del mod">
          <ac:chgData name="정근채" userId="bf3f9740-ba12-4a95-bdcd-7a89d0b0b3a3" providerId="ADAL" clId="{992FDE04-549A-4E2E-BCC1-A1798618E4AF}" dt="2021-12-01T07:34:47.803" v="534" actId="478"/>
          <ac:spMkLst>
            <pc:docMk/>
            <pc:sldMk cId="144506056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7:34:50.178" v="535" actId="478"/>
          <ac:spMkLst>
            <pc:docMk/>
            <pc:sldMk cId="1445060567" sldId="285"/>
            <ac:spMk id="11" creationId="{48C3324E-39B2-44AC-BB00-79841DB03F11}"/>
          </ac:spMkLst>
        </pc:spChg>
        <pc:spChg chg="add del">
          <ac:chgData name="정근채" userId="bf3f9740-ba12-4a95-bdcd-7a89d0b0b3a3" providerId="ADAL" clId="{992FDE04-549A-4E2E-BCC1-A1798618E4AF}" dt="2021-12-01T07:48:26.648" v="731" actId="22"/>
          <ac:spMkLst>
            <pc:docMk/>
            <pc:sldMk cId="1445060567" sldId="285"/>
            <ac:spMk id="13" creationId="{399338B2-2F2C-4569-AD4A-5BF7A7504702}"/>
          </ac:spMkLst>
        </pc:spChg>
        <pc:spChg chg="add mod">
          <ac:chgData name="정근채" userId="bf3f9740-ba12-4a95-bdcd-7a89d0b0b3a3" providerId="ADAL" clId="{992FDE04-549A-4E2E-BCC1-A1798618E4AF}" dt="2021-12-01T07:48:49.344" v="754" actId="1035"/>
          <ac:spMkLst>
            <pc:docMk/>
            <pc:sldMk cId="1445060567" sldId="285"/>
            <ac:spMk id="15" creationId="{1C039568-D94C-4A8C-947A-9715EC11CCBA}"/>
          </ac:spMkLst>
        </pc:spChg>
        <pc:picChg chg="del">
          <ac:chgData name="정근채" userId="bf3f9740-ba12-4a95-bdcd-7a89d0b0b3a3" providerId="ADAL" clId="{992FDE04-549A-4E2E-BCC1-A1798618E4AF}" dt="2021-12-01T07:33:56.945" v="522" actId="478"/>
          <ac:picMkLst>
            <pc:docMk/>
            <pc:sldMk cId="1445060567" sldId="285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34:58.688" v="536" actId="1076"/>
          <ac:picMkLst>
            <pc:docMk/>
            <pc:sldMk cId="1445060567" sldId="285"/>
            <ac:picMk id="8" creationId="{354B79D6-1C5C-42DC-83BE-8888A96436D4}"/>
          </ac:picMkLst>
        </pc:picChg>
        <pc:picChg chg="del">
          <ac:chgData name="정근채" userId="bf3f9740-ba12-4a95-bdcd-7a89d0b0b3a3" providerId="ADAL" clId="{992FDE04-549A-4E2E-BCC1-A1798618E4AF}" dt="2021-12-01T07:33:56.945" v="522" actId="478"/>
          <ac:picMkLst>
            <pc:docMk/>
            <pc:sldMk cId="1445060567" sldId="285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39:41.784" v="642" actId="1076"/>
        <pc:sldMkLst>
          <pc:docMk/>
          <pc:sldMk cId="3671380423" sldId="286"/>
        </pc:sldMkLst>
        <pc:spChg chg="del">
          <ac:chgData name="정근채" userId="bf3f9740-ba12-4a95-bdcd-7a89d0b0b3a3" providerId="ADAL" clId="{992FDE04-549A-4E2E-BCC1-A1798618E4AF}" dt="2021-12-01T07:37:31.361" v="541" actId="478"/>
          <ac:spMkLst>
            <pc:docMk/>
            <pc:sldMk cId="3671380423" sldId="286"/>
            <ac:spMk id="2" creationId="{CA07A63C-A246-4F8F-8A5A-7141AB85F430}"/>
          </ac:spMkLst>
        </pc:spChg>
        <pc:spChg chg="add del mod">
          <ac:chgData name="정근채" userId="bf3f9740-ba12-4a95-bdcd-7a89d0b0b3a3" providerId="ADAL" clId="{992FDE04-549A-4E2E-BCC1-A1798618E4AF}" dt="2021-12-01T07:37:33.501" v="542" actId="478"/>
          <ac:spMkLst>
            <pc:docMk/>
            <pc:sldMk cId="3671380423" sldId="286"/>
            <ac:spMk id="9" creationId="{D7DF011D-6BCA-4FF9-9596-5B7B76E9A2E7}"/>
          </ac:spMkLst>
        </pc:spChg>
        <pc:spChg chg="add mod">
          <ac:chgData name="정근채" userId="bf3f9740-ba12-4a95-bdcd-7a89d0b0b3a3" providerId="ADAL" clId="{992FDE04-549A-4E2E-BCC1-A1798618E4AF}" dt="2021-12-01T07:38:32.657" v="571" actId="14100"/>
          <ac:spMkLst>
            <pc:docMk/>
            <pc:sldMk cId="3671380423" sldId="286"/>
            <ac:spMk id="10" creationId="{CFC5A70D-7E20-429F-BC74-B73BB75A30E8}"/>
          </ac:spMkLst>
        </pc:spChg>
        <pc:spChg chg="add mod">
          <ac:chgData name="정근채" userId="bf3f9740-ba12-4a95-bdcd-7a89d0b0b3a3" providerId="ADAL" clId="{992FDE04-549A-4E2E-BCC1-A1798618E4AF}" dt="2021-12-01T07:38:17.924" v="569" actId="1036"/>
          <ac:spMkLst>
            <pc:docMk/>
            <pc:sldMk cId="3671380423" sldId="286"/>
            <ac:spMk id="11" creationId="{481F4474-FA92-49ED-8EEC-B27E5D12485F}"/>
          </ac:spMkLst>
        </pc:spChg>
        <pc:spChg chg="add mod">
          <ac:chgData name="정근채" userId="bf3f9740-ba12-4a95-bdcd-7a89d0b0b3a3" providerId="ADAL" clId="{992FDE04-549A-4E2E-BCC1-A1798618E4AF}" dt="2021-12-01T07:38:13.583" v="565" actId="571"/>
          <ac:spMkLst>
            <pc:docMk/>
            <pc:sldMk cId="3671380423" sldId="286"/>
            <ac:spMk id="13" creationId="{B09486B5-5931-41A9-A9CE-D5BC4E3FA635}"/>
          </ac:spMkLst>
        </pc:spChg>
        <pc:spChg chg="add mod">
          <ac:chgData name="정근채" userId="bf3f9740-ba12-4a95-bdcd-7a89d0b0b3a3" providerId="ADAL" clId="{992FDE04-549A-4E2E-BCC1-A1798618E4AF}" dt="2021-12-01T07:38:46.250" v="584" actId="14100"/>
          <ac:spMkLst>
            <pc:docMk/>
            <pc:sldMk cId="3671380423" sldId="286"/>
            <ac:spMk id="14" creationId="{0ADD6069-6DDD-4500-9C13-37DDCA0A123F}"/>
          </ac:spMkLst>
        </pc:spChg>
        <pc:spChg chg="add mod">
          <ac:chgData name="정근채" userId="bf3f9740-ba12-4a95-bdcd-7a89d0b0b3a3" providerId="ADAL" clId="{992FDE04-549A-4E2E-BCC1-A1798618E4AF}" dt="2021-12-01T07:38:55.514" v="596" actId="14100"/>
          <ac:spMkLst>
            <pc:docMk/>
            <pc:sldMk cId="3671380423" sldId="286"/>
            <ac:spMk id="15" creationId="{F7E1FC8D-F8B8-4058-A428-08A42E74DCF0}"/>
          </ac:spMkLst>
        </pc:spChg>
        <pc:spChg chg="add mod">
          <ac:chgData name="정근채" userId="bf3f9740-ba12-4a95-bdcd-7a89d0b0b3a3" providerId="ADAL" clId="{992FDE04-549A-4E2E-BCC1-A1798618E4AF}" dt="2021-12-01T07:39:41.784" v="642" actId="1076"/>
          <ac:spMkLst>
            <pc:docMk/>
            <pc:sldMk cId="3671380423" sldId="286"/>
            <ac:spMk id="17" creationId="{502395F9-1C1C-4330-9C57-3ECC8AB33E08}"/>
          </ac:spMkLst>
        </pc:spChg>
        <pc:picChg chg="add mod">
          <ac:chgData name="정근채" userId="bf3f9740-ba12-4a95-bdcd-7a89d0b0b3a3" providerId="ADAL" clId="{992FDE04-549A-4E2E-BCC1-A1798618E4AF}" dt="2021-12-01T07:37:43.329" v="557" actId="1035"/>
          <ac:picMkLst>
            <pc:docMk/>
            <pc:sldMk cId="3671380423" sldId="286"/>
            <ac:picMk id="6" creationId="{35AB8FEE-C425-48A7-A060-FDB3B884E542}"/>
          </ac:picMkLst>
        </pc:picChg>
        <pc:picChg chg="del">
          <ac:chgData name="정근채" userId="bf3f9740-ba12-4a95-bdcd-7a89d0b0b3a3" providerId="ADAL" clId="{992FDE04-549A-4E2E-BCC1-A1798618E4AF}" dt="2021-12-01T07:37:00.811" v="538" actId="478"/>
          <ac:picMkLst>
            <pc:docMk/>
            <pc:sldMk cId="3671380423" sldId="286"/>
            <ac:picMk id="8" creationId="{354B79D6-1C5C-42DC-83BE-8888A96436D4}"/>
          </ac:picMkLst>
        </pc:picChg>
        <pc:picChg chg="add mod">
          <ac:chgData name="정근채" userId="bf3f9740-ba12-4a95-bdcd-7a89d0b0b3a3" providerId="ADAL" clId="{992FDE04-549A-4E2E-BCC1-A1798618E4AF}" dt="2021-12-01T07:38:13.583" v="565" actId="571"/>
          <ac:picMkLst>
            <pc:docMk/>
            <pc:sldMk cId="3671380423" sldId="286"/>
            <ac:picMk id="12" creationId="{C8E88372-4AA4-4A34-88B6-5FE64699EB92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43:54.046" v="713" actId="1036"/>
        <pc:sldMkLst>
          <pc:docMk/>
          <pc:sldMk cId="1767555796" sldId="287"/>
        </pc:sldMkLst>
        <pc:spChg chg="add mod ord">
          <ac:chgData name="정근채" userId="bf3f9740-ba12-4a95-bdcd-7a89d0b0b3a3" providerId="ADAL" clId="{992FDE04-549A-4E2E-BCC1-A1798618E4AF}" dt="2021-12-01T07:43:45.841" v="693" actId="1035"/>
          <ac:spMkLst>
            <pc:docMk/>
            <pc:sldMk cId="1767555796" sldId="287"/>
            <ac:spMk id="9" creationId="{97B21993-BF9B-4D53-8E6F-34C232D26427}"/>
          </ac:spMkLst>
        </pc:spChg>
        <pc:picChg chg="add mod">
          <ac:chgData name="정근채" userId="bf3f9740-ba12-4a95-bdcd-7a89d0b0b3a3" providerId="ADAL" clId="{992FDE04-549A-4E2E-BCC1-A1798618E4AF}" dt="2021-12-01T07:43:54.046" v="713" actId="1036"/>
          <ac:picMkLst>
            <pc:docMk/>
            <pc:sldMk cId="1767555796" sldId="287"/>
            <ac:picMk id="6" creationId="{A77947A9-CE09-4FCD-8BA7-58B763CE2E7B}"/>
          </ac:picMkLst>
        </pc:picChg>
        <pc:picChg chg="del">
          <ac:chgData name="정근채" userId="bf3f9740-ba12-4a95-bdcd-7a89d0b0b3a3" providerId="ADAL" clId="{992FDE04-549A-4E2E-BCC1-A1798618E4AF}" dt="2021-12-01T07:40:05.562" v="644" actId="478"/>
          <ac:picMkLst>
            <pc:docMk/>
            <pc:sldMk cId="1767555796" sldId="287"/>
            <ac:picMk id="8" creationId="{354B79D6-1C5C-42DC-83BE-8888A96436D4}"/>
          </ac:picMkLst>
        </pc:picChg>
        <pc:picChg chg="add mod">
          <ac:chgData name="정근채" userId="bf3f9740-ba12-4a95-bdcd-7a89d0b0b3a3" providerId="ADAL" clId="{992FDE04-549A-4E2E-BCC1-A1798618E4AF}" dt="2021-12-01T07:43:54.046" v="713" actId="1036"/>
          <ac:picMkLst>
            <pc:docMk/>
            <pc:sldMk cId="1767555796" sldId="287"/>
            <ac:picMk id="10" creationId="{1F416277-0DF0-4C3D-BAA6-2F519EFA02DA}"/>
          </ac:picMkLst>
        </pc:picChg>
      </pc:sldChg>
      <pc:sldChg chg="add del">
        <pc:chgData name="정근채" userId="bf3f9740-ba12-4a95-bdcd-7a89d0b0b3a3" providerId="ADAL" clId="{992FDE04-549A-4E2E-BCC1-A1798618E4AF}" dt="2021-12-01T07:44:11.869" v="715" actId="47"/>
        <pc:sldMkLst>
          <pc:docMk/>
          <pc:sldMk cId="2877711935" sldId="288"/>
        </pc:sldMkLst>
      </pc:sldChg>
      <pc:sldChg chg="addSp delSp modSp add mod">
        <pc:chgData name="정근채" userId="bf3f9740-ba12-4a95-bdcd-7a89d0b0b3a3" providerId="ADAL" clId="{992FDE04-549A-4E2E-BCC1-A1798618E4AF}" dt="2021-12-01T07:45:49.398" v="726" actId="207"/>
        <pc:sldMkLst>
          <pc:docMk/>
          <pc:sldMk cId="4051899338" sldId="288"/>
        </pc:sldMkLst>
        <pc:spChg chg="mod">
          <ac:chgData name="정근채" userId="bf3f9740-ba12-4a95-bdcd-7a89d0b0b3a3" providerId="ADAL" clId="{992FDE04-549A-4E2E-BCC1-A1798618E4AF}" dt="2021-12-01T07:45:49.398" v="726" actId="207"/>
          <ac:spMkLst>
            <pc:docMk/>
            <pc:sldMk cId="4051899338" sldId="288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1T07:45:24.582" v="722" actId="478"/>
          <ac:spMkLst>
            <pc:docMk/>
            <pc:sldMk cId="4051899338" sldId="288"/>
            <ac:spMk id="10" creationId="{5B75C8AE-D706-48D3-9589-0657AAF8CB8E}"/>
          </ac:spMkLst>
        </pc:spChg>
        <pc:picChg chg="add mod">
          <ac:chgData name="정근채" userId="bf3f9740-ba12-4a95-bdcd-7a89d0b0b3a3" providerId="ADAL" clId="{992FDE04-549A-4E2E-BCC1-A1798618E4AF}" dt="2021-12-01T07:45:44.951" v="725" actId="1076"/>
          <ac:picMkLst>
            <pc:docMk/>
            <pc:sldMk cId="4051899338" sldId="288"/>
            <ac:picMk id="7" creationId="{127561B3-07FC-4FEB-BBB3-EC3E3278B589}"/>
          </ac:picMkLst>
        </pc:picChg>
        <pc:picChg chg="del">
          <ac:chgData name="정근채" userId="bf3f9740-ba12-4a95-bdcd-7a89d0b0b3a3" providerId="ADAL" clId="{992FDE04-549A-4E2E-BCC1-A1798618E4AF}" dt="2021-12-01T07:45:20.029" v="721" actId="478"/>
          <ac:picMkLst>
            <pc:docMk/>
            <pc:sldMk cId="4051899338" sldId="288"/>
            <ac:picMk id="8" creationId="{407F200C-9A4A-47D0-9301-7D49AF077E93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01:14.338" v="830" actId="1035"/>
        <pc:sldMkLst>
          <pc:docMk/>
          <pc:sldMk cId="3974557886" sldId="289"/>
        </pc:sldMkLst>
        <pc:spChg chg="mod">
          <ac:chgData name="정근채" userId="bf3f9740-ba12-4a95-bdcd-7a89d0b0b3a3" providerId="ADAL" clId="{992FDE04-549A-4E2E-BCC1-A1798618E4AF}" dt="2021-12-01T08:00:29.616" v="815"/>
          <ac:spMkLst>
            <pc:docMk/>
            <pc:sldMk cId="3974557886" sldId="28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8:01:14.338" v="830" actId="1035"/>
          <ac:spMkLst>
            <pc:docMk/>
            <pc:sldMk cId="3974557886" sldId="289"/>
            <ac:spMk id="10" creationId="{D9A7553D-037C-43B1-ABAB-26D5804AAF9D}"/>
          </ac:spMkLst>
        </pc:spChg>
        <pc:spChg chg="add mod">
          <ac:chgData name="정근채" userId="bf3f9740-ba12-4a95-bdcd-7a89d0b0b3a3" providerId="ADAL" clId="{992FDE04-549A-4E2E-BCC1-A1798618E4AF}" dt="2021-12-01T08:01:09.875" v="829" actId="14100"/>
          <ac:spMkLst>
            <pc:docMk/>
            <pc:sldMk cId="3974557886" sldId="289"/>
            <ac:spMk id="11" creationId="{EB3444BA-48E1-4725-BF1A-8174C8D8D751}"/>
          </ac:spMkLst>
        </pc:spChg>
        <pc:picChg chg="del">
          <ac:chgData name="정근채" userId="bf3f9740-ba12-4a95-bdcd-7a89d0b0b3a3" providerId="ADAL" clId="{992FDE04-549A-4E2E-BCC1-A1798618E4AF}" dt="2021-12-01T07:49:40.621" v="755" actId="478"/>
          <ac:picMkLst>
            <pc:docMk/>
            <pc:sldMk cId="3974557886" sldId="289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8:00:40.283" v="817" actId="1076"/>
          <ac:picMkLst>
            <pc:docMk/>
            <pc:sldMk cId="3974557886" sldId="289"/>
            <ac:picMk id="8" creationId="{7D136471-6EC2-46EC-A565-D066C699CB2F}"/>
          </ac:picMkLst>
        </pc:picChg>
        <pc:picChg chg="del">
          <ac:chgData name="정근채" userId="bf3f9740-ba12-4a95-bdcd-7a89d0b0b3a3" providerId="ADAL" clId="{992FDE04-549A-4E2E-BCC1-A1798618E4AF}" dt="2021-12-01T07:49:40.621" v="755" actId="478"/>
          <ac:picMkLst>
            <pc:docMk/>
            <pc:sldMk cId="3974557886" sldId="289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2:40.467" v="912" actId="22"/>
        <pc:sldMkLst>
          <pc:docMk/>
          <pc:sldMk cId="3455122391" sldId="290"/>
        </pc:sldMkLst>
        <pc:spChg chg="mod">
          <ac:chgData name="정근채" userId="bf3f9740-ba12-4a95-bdcd-7a89d0b0b3a3" providerId="ADAL" clId="{992FDE04-549A-4E2E-BCC1-A1798618E4AF}" dt="2021-12-01T08:12:38.712" v="907" actId="1076"/>
          <ac:spMkLst>
            <pc:docMk/>
            <pc:sldMk cId="3455122391" sldId="290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1T08:04:32.545" v="893" actId="478"/>
          <ac:spMkLst>
            <pc:docMk/>
            <pc:sldMk cId="3455122391" sldId="290"/>
            <ac:spMk id="10" creationId="{D9A7553D-037C-43B1-ABAB-26D5804AAF9D}"/>
          </ac:spMkLst>
        </pc:spChg>
        <pc:spChg chg="del">
          <ac:chgData name="정근채" userId="bf3f9740-ba12-4a95-bdcd-7a89d0b0b3a3" providerId="ADAL" clId="{992FDE04-549A-4E2E-BCC1-A1798618E4AF}" dt="2021-12-01T08:04:32.545" v="893" actId="478"/>
          <ac:spMkLst>
            <pc:docMk/>
            <pc:sldMk cId="3455122391" sldId="290"/>
            <ac:spMk id="11" creationId="{EB3444BA-48E1-4725-BF1A-8174C8D8D751}"/>
          </ac:spMkLst>
        </pc:spChg>
        <pc:picChg chg="add del mod">
          <ac:chgData name="정근채" userId="bf3f9740-ba12-4a95-bdcd-7a89d0b0b3a3" providerId="ADAL" clId="{992FDE04-549A-4E2E-BCC1-A1798618E4AF}" dt="2021-12-01T08:12:40.467" v="912" actId="22"/>
          <ac:picMkLst>
            <pc:docMk/>
            <pc:sldMk cId="3455122391" sldId="290"/>
            <ac:picMk id="7" creationId="{D27C427F-989C-45D4-8106-23B3566A108B}"/>
          </ac:picMkLst>
        </pc:picChg>
        <pc:picChg chg="del mod">
          <ac:chgData name="정근채" userId="bf3f9740-ba12-4a95-bdcd-7a89d0b0b3a3" providerId="ADAL" clId="{992FDE04-549A-4E2E-BCC1-A1798618E4AF}" dt="2021-12-01T08:04:03.599" v="863" actId="478"/>
          <ac:picMkLst>
            <pc:docMk/>
            <pc:sldMk cId="3455122391" sldId="290"/>
            <ac:picMk id="8" creationId="{7D136471-6EC2-46EC-A565-D066C699CB2F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3:24.760" v="928" actId="167"/>
        <pc:sldMkLst>
          <pc:docMk/>
          <pc:sldMk cId="298226733" sldId="291"/>
        </pc:sldMkLst>
        <pc:spChg chg="del">
          <ac:chgData name="정근채" userId="bf3f9740-ba12-4a95-bdcd-7a89d0b0b3a3" providerId="ADAL" clId="{992FDE04-549A-4E2E-BCC1-A1798618E4AF}" dt="2021-12-01T08:12:52.391" v="914" actId="478"/>
          <ac:spMkLst>
            <pc:docMk/>
            <pc:sldMk cId="298226733" sldId="291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08:12:52.391" v="914" actId="478"/>
          <ac:spMkLst>
            <pc:docMk/>
            <pc:sldMk cId="298226733" sldId="291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8:12:54.967" v="915" actId="478"/>
          <ac:spMkLst>
            <pc:docMk/>
            <pc:sldMk cId="298226733" sldId="291"/>
            <ac:spMk id="7" creationId="{C6B49257-F7FE-4C84-9478-7783F1414B19}"/>
          </ac:spMkLst>
        </pc:spChg>
        <pc:spChg chg="add del mod">
          <ac:chgData name="정근채" userId="bf3f9740-ba12-4a95-bdcd-7a89d0b0b3a3" providerId="ADAL" clId="{992FDE04-549A-4E2E-BCC1-A1798618E4AF}" dt="2021-12-01T08:12:54.967" v="915" actId="478"/>
          <ac:spMkLst>
            <pc:docMk/>
            <pc:sldMk cId="298226733" sldId="291"/>
            <ac:spMk id="9" creationId="{14865220-2437-4C96-9537-23971BEF0FFE}"/>
          </ac:spMkLst>
        </pc:spChg>
        <pc:picChg chg="add mod ord">
          <ac:chgData name="정근채" userId="bf3f9740-ba12-4a95-bdcd-7a89d0b0b3a3" providerId="ADAL" clId="{992FDE04-549A-4E2E-BCC1-A1798618E4AF}" dt="2021-12-01T08:13:24.760" v="928" actId="167"/>
          <ac:picMkLst>
            <pc:docMk/>
            <pc:sldMk cId="298226733" sldId="291"/>
            <ac:picMk id="11" creationId="{C4D71097-663C-41AF-A1E0-067187040F44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5:58.673" v="951" actId="22"/>
        <pc:sldMkLst>
          <pc:docMk/>
          <pc:sldMk cId="4123362612" sldId="292"/>
        </pc:sldMkLst>
        <pc:picChg chg="add mod ord">
          <ac:chgData name="정근채" userId="bf3f9740-ba12-4a95-bdcd-7a89d0b0b3a3" providerId="ADAL" clId="{992FDE04-549A-4E2E-BCC1-A1798618E4AF}" dt="2021-12-01T08:15:38.848" v="949" actId="1036"/>
          <ac:picMkLst>
            <pc:docMk/>
            <pc:sldMk cId="4123362612" sldId="292"/>
            <ac:picMk id="3" creationId="{F3802B61-BFAC-4684-875E-E6C03CFC2B11}"/>
          </ac:picMkLst>
        </pc:picChg>
        <pc:picChg chg="add del">
          <ac:chgData name="정근채" userId="bf3f9740-ba12-4a95-bdcd-7a89d0b0b3a3" providerId="ADAL" clId="{992FDE04-549A-4E2E-BCC1-A1798618E4AF}" dt="2021-12-01T08:15:58.673" v="951" actId="22"/>
          <ac:picMkLst>
            <pc:docMk/>
            <pc:sldMk cId="4123362612" sldId="292"/>
            <ac:picMk id="7" creationId="{CC444DFC-61D9-4CA6-AD6C-EB1F436FCE1E}"/>
          </ac:picMkLst>
        </pc:picChg>
        <pc:picChg chg="del">
          <ac:chgData name="정근채" userId="bf3f9740-ba12-4a95-bdcd-7a89d0b0b3a3" providerId="ADAL" clId="{992FDE04-549A-4E2E-BCC1-A1798618E4AF}" dt="2021-12-01T08:15:20.573" v="930" actId="478"/>
          <ac:picMkLst>
            <pc:docMk/>
            <pc:sldMk cId="4123362612" sldId="292"/>
            <ac:picMk id="11" creationId="{C4D71097-663C-41AF-A1E0-067187040F44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8:23.852" v="1000" actId="1037"/>
        <pc:sldMkLst>
          <pc:docMk/>
          <pc:sldMk cId="3986842100" sldId="293"/>
        </pc:sldMkLst>
        <pc:picChg chg="del">
          <ac:chgData name="정근채" userId="bf3f9740-ba12-4a95-bdcd-7a89d0b0b3a3" providerId="ADAL" clId="{992FDE04-549A-4E2E-BCC1-A1798618E4AF}" dt="2021-12-01T08:16:12.821" v="953" actId="478"/>
          <ac:picMkLst>
            <pc:docMk/>
            <pc:sldMk cId="3986842100" sldId="293"/>
            <ac:picMk id="3" creationId="{F3802B61-BFAC-4684-875E-E6C03CFC2B11}"/>
          </ac:picMkLst>
        </pc:picChg>
        <pc:picChg chg="add del mod modCrop">
          <ac:chgData name="정근채" userId="bf3f9740-ba12-4a95-bdcd-7a89d0b0b3a3" providerId="ADAL" clId="{992FDE04-549A-4E2E-BCC1-A1798618E4AF}" dt="2021-12-01T08:17:37.591" v="979" actId="732"/>
          <ac:picMkLst>
            <pc:docMk/>
            <pc:sldMk cId="3986842100" sldId="293"/>
            <ac:picMk id="6" creationId="{9CD07A14-9291-4B34-B2BC-6413ED7C476F}"/>
          </ac:picMkLst>
        </pc:picChg>
        <pc:picChg chg="add mod ord">
          <ac:chgData name="정근채" userId="bf3f9740-ba12-4a95-bdcd-7a89d0b0b3a3" providerId="ADAL" clId="{992FDE04-549A-4E2E-BCC1-A1798618E4AF}" dt="2021-12-01T08:17:56.736" v="987" actId="1037"/>
          <ac:picMkLst>
            <pc:docMk/>
            <pc:sldMk cId="3986842100" sldId="293"/>
            <ac:picMk id="8" creationId="{42D38F1B-474B-490E-93BC-13FC96D7AF8C}"/>
          </ac:picMkLst>
        </pc:picChg>
        <pc:picChg chg="add mod">
          <ac:chgData name="정근채" userId="bf3f9740-ba12-4a95-bdcd-7a89d0b0b3a3" providerId="ADAL" clId="{992FDE04-549A-4E2E-BCC1-A1798618E4AF}" dt="2021-12-01T08:17:49.112" v="981" actId="1076"/>
          <ac:picMkLst>
            <pc:docMk/>
            <pc:sldMk cId="3986842100" sldId="293"/>
            <ac:picMk id="10" creationId="{2CAC0210-EFA4-4BBC-A35D-47860B471DEF}"/>
          </ac:picMkLst>
        </pc:picChg>
        <pc:picChg chg="add mod">
          <ac:chgData name="정근채" userId="bf3f9740-ba12-4a95-bdcd-7a89d0b0b3a3" providerId="ADAL" clId="{992FDE04-549A-4E2E-BCC1-A1798618E4AF}" dt="2021-12-01T08:18:23.852" v="1000" actId="1037"/>
          <ac:picMkLst>
            <pc:docMk/>
            <pc:sldMk cId="3986842100" sldId="293"/>
            <ac:picMk id="12" creationId="{4D53BD7A-07B3-494D-872E-60C3B0B7767C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20:55.582" v="1012" actId="21"/>
        <pc:sldMkLst>
          <pc:docMk/>
          <pc:sldMk cId="3256425046" sldId="294"/>
        </pc:sldMkLst>
        <pc:spChg chg="add mod">
          <ac:chgData name="정근채" userId="bf3f9740-ba12-4a95-bdcd-7a89d0b0b3a3" providerId="ADAL" clId="{992FDE04-549A-4E2E-BCC1-A1798618E4AF}" dt="2021-12-01T08:20:08.074" v="1007" actId="14100"/>
          <ac:spMkLst>
            <pc:docMk/>
            <pc:sldMk cId="3256425046" sldId="294"/>
            <ac:spMk id="11" creationId="{943E310E-3B9C-4BE6-B440-9F51480B15A3}"/>
          </ac:spMkLst>
        </pc:spChg>
        <pc:spChg chg="add mod">
          <ac:chgData name="정근채" userId="bf3f9740-ba12-4a95-bdcd-7a89d0b0b3a3" providerId="ADAL" clId="{992FDE04-549A-4E2E-BCC1-A1798618E4AF}" dt="2021-12-01T08:20:16.451" v="1009" actId="14100"/>
          <ac:spMkLst>
            <pc:docMk/>
            <pc:sldMk cId="3256425046" sldId="294"/>
            <ac:spMk id="13" creationId="{9DFA2958-BC4A-44CA-A562-CE5B4D4228E7}"/>
          </ac:spMkLst>
        </pc:spChg>
        <pc:picChg chg="add">
          <ac:chgData name="정근채" userId="bf3f9740-ba12-4a95-bdcd-7a89d0b0b3a3" providerId="ADAL" clId="{992FDE04-549A-4E2E-BCC1-A1798618E4AF}" dt="2021-12-01T08:19:16.642" v="1003" actId="22"/>
          <ac:picMkLst>
            <pc:docMk/>
            <pc:sldMk cId="3256425046" sldId="294"/>
            <ac:picMk id="3" creationId="{00B8CF8B-0FB1-4F42-9E46-C9E225439631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6" creationId="{9CD07A14-9291-4B34-B2BC-6413ED7C476F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8" creationId="{42D38F1B-474B-490E-93BC-13FC96D7AF8C}"/>
          </ac:picMkLst>
        </pc:picChg>
        <pc:picChg chg="add del">
          <ac:chgData name="정근채" userId="bf3f9740-ba12-4a95-bdcd-7a89d0b0b3a3" providerId="ADAL" clId="{992FDE04-549A-4E2E-BCC1-A1798618E4AF}" dt="2021-12-01T08:20:55.582" v="1012" actId="21"/>
          <ac:picMkLst>
            <pc:docMk/>
            <pc:sldMk cId="3256425046" sldId="294"/>
            <ac:picMk id="9" creationId="{ED44656E-2D5F-4FA6-A5F7-7D824C773D0A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10" creationId="{2CAC0210-EFA4-4BBC-A35D-47860B471DEF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12" creationId="{4D53BD7A-07B3-494D-872E-60C3B0B7767C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23:01.663" v="1049" actId="166"/>
        <pc:sldMkLst>
          <pc:docMk/>
          <pc:sldMk cId="2331033567" sldId="295"/>
        </pc:sldMkLst>
        <pc:spChg chg="ord">
          <ac:chgData name="정근채" userId="bf3f9740-ba12-4a95-bdcd-7a89d0b0b3a3" providerId="ADAL" clId="{992FDE04-549A-4E2E-BCC1-A1798618E4AF}" dt="2021-12-01T08:23:01.663" v="1049" actId="166"/>
          <ac:spMkLst>
            <pc:docMk/>
            <pc:sldMk cId="2331033567" sldId="295"/>
            <ac:spMk id="5" creationId="{864FABE7-5D73-4BB8-8C5F-49D50641504A}"/>
          </ac:spMkLst>
        </pc:spChg>
        <pc:picChg chg="add mod">
          <ac:chgData name="정근채" userId="bf3f9740-ba12-4a95-bdcd-7a89d0b0b3a3" providerId="ADAL" clId="{992FDE04-549A-4E2E-BCC1-A1798618E4AF}" dt="2021-12-01T08:22:03.435" v="1032" actId="1035"/>
          <ac:picMkLst>
            <pc:docMk/>
            <pc:sldMk cId="2331033567" sldId="295"/>
            <ac:picMk id="3" creationId="{64FB761A-905D-4927-AB7C-8FC73B524EFC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6" creationId="{9CD07A14-9291-4B34-B2BC-6413ED7C476F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8" creationId="{42D38F1B-474B-490E-93BC-13FC96D7AF8C}"/>
          </ac:picMkLst>
        </pc:picChg>
        <pc:picChg chg="add mod modCrop">
          <ac:chgData name="정근채" userId="bf3f9740-ba12-4a95-bdcd-7a89d0b0b3a3" providerId="ADAL" clId="{992FDE04-549A-4E2E-BCC1-A1798618E4AF}" dt="2021-12-01T08:21:55.222" v="1021" actId="732"/>
          <ac:picMkLst>
            <pc:docMk/>
            <pc:sldMk cId="2331033567" sldId="295"/>
            <ac:picMk id="9" creationId="{6280235E-39B0-470D-908C-298090E96925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10" creationId="{2CAC0210-EFA4-4BBC-A35D-47860B471DEF}"/>
          </ac:picMkLst>
        </pc:picChg>
        <pc:picChg chg="add mod">
          <ac:chgData name="정근채" userId="bf3f9740-ba12-4a95-bdcd-7a89d0b0b3a3" providerId="ADAL" clId="{992FDE04-549A-4E2E-BCC1-A1798618E4AF}" dt="2021-12-01T08:21:57.805" v="1022" actId="1076"/>
          <ac:picMkLst>
            <pc:docMk/>
            <pc:sldMk cId="2331033567" sldId="295"/>
            <ac:picMk id="11" creationId="{11ABA011-DBA4-4FF4-A6E9-6F311BC606F1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12" creationId="{4D53BD7A-07B3-494D-872E-60C3B0B7767C}"/>
          </ac:picMkLst>
        </pc:picChg>
        <pc:picChg chg="add mod">
          <ac:chgData name="정근채" userId="bf3f9740-ba12-4a95-bdcd-7a89d0b0b3a3" providerId="ADAL" clId="{992FDE04-549A-4E2E-BCC1-A1798618E4AF}" dt="2021-12-01T08:22:39.399" v="1048" actId="1036"/>
          <ac:picMkLst>
            <pc:docMk/>
            <pc:sldMk cId="2331033567" sldId="295"/>
            <ac:picMk id="14" creationId="{97DDA965-9475-431C-A2C4-62FAE4C329C4}"/>
          </ac:picMkLst>
        </pc:picChg>
      </pc:sldChg>
      <pc:sldChg chg="modSp add mod">
        <pc:chgData name="정근채" userId="bf3f9740-ba12-4a95-bdcd-7a89d0b0b3a3" providerId="ADAL" clId="{992FDE04-549A-4E2E-BCC1-A1798618E4AF}" dt="2021-12-01T08:34:32.576" v="1090" actId="6549"/>
        <pc:sldMkLst>
          <pc:docMk/>
          <pc:sldMk cId="422170804" sldId="296"/>
        </pc:sldMkLst>
        <pc:spChg chg="mod">
          <ac:chgData name="정근채" userId="bf3f9740-ba12-4a95-bdcd-7a89d0b0b3a3" providerId="ADAL" clId="{992FDE04-549A-4E2E-BCC1-A1798618E4AF}" dt="2021-12-01T08:23:20.422" v="1053"/>
          <ac:spMkLst>
            <pc:docMk/>
            <pc:sldMk cId="422170804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8:34:32.576" v="1090" actId="6549"/>
          <ac:spMkLst>
            <pc:docMk/>
            <pc:sldMk cId="422170804" sldId="296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27.877" v="18" actId="47"/>
        <pc:sldMkLst>
          <pc:docMk/>
          <pc:sldMk cId="2907188178" sldId="296"/>
        </pc:sldMkLst>
      </pc:sldChg>
      <pc:sldChg chg="modSp add mod">
        <pc:chgData name="정근채" userId="bf3f9740-ba12-4a95-bdcd-7a89d0b0b3a3" providerId="ADAL" clId="{992FDE04-549A-4E2E-BCC1-A1798618E4AF}" dt="2021-12-01T08:42:58.188" v="1486" actId="6549"/>
        <pc:sldMkLst>
          <pc:docMk/>
          <pc:sldMk cId="2382270280" sldId="297"/>
        </pc:sldMkLst>
        <pc:spChg chg="mod">
          <ac:chgData name="정근채" userId="bf3f9740-ba12-4a95-bdcd-7a89d0b0b3a3" providerId="ADAL" clId="{992FDE04-549A-4E2E-BCC1-A1798618E4AF}" dt="2021-12-01T08:42:58.188" v="1486" actId="6549"/>
          <ac:spMkLst>
            <pc:docMk/>
            <pc:sldMk cId="2382270280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378369313" sldId="29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30501815" sldId="298"/>
        </pc:sldMkLst>
      </pc:sldChg>
      <pc:sldChg chg="modSp add mod">
        <pc:chgData name="정근채" userId="bf3f9740-ba12-4a95-bdcd-7a89d0b0b3a3" providerId="ADAL" clId="{992FDE04-549A-4E2E-BCC1-A1798618E4AF}" dt="2021-12-01T08:47:40.692" v="1561"/>
        <pc:sldMkLst>
          <pc:docMk/>
          <pc:sldMk cId="2063975230" sldId="298"/>
        </pc:sldMkLst>
        <pc:spChg chg="mod">
          <ac:chgData name="정근채" userId="bf3f9740-ba12-4a95-bdcd-7a89d0b0b3a3" providerId="ADAL" clId="{992FDE04-549A-4E2E-BCC1-A1798618E4AF}" dt="2021-12-01T08:47:40.692" v="1561"/>
          <ac:spMkLst>
            <pc:docMk/>
            <pc:sldMk cId="2063975230" sldId="298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02450187" sldId="299"/>
        </pc:sldMkLst>
      </pc:sldChg>
      <pc:sldChg chg="addSp delSp modSp add mod">
        <pc:chgData name="정근채" userId="bf3f9740-ba12-4a95-bdcd-7a89d0b0b3a3" providerId="ADAL" clId="{992FDE04-549A-4E2E-BCC1-A1798618E4AF}" dt="2021-12-01T10:14:20.179" v="1816"/>
        <pc:sldMkLst>
          <pc:docMk/>
          <pc:sldMk cId="4009421018" sldId="299"/>
        </pc:sldMkLst>
        <pc:spChg chg="mod">
          <ac:chgData name="정근채" userId="bf3f9740-ba12-4a95-bdcd-7a89d0b0b3a3" providerId="ADAL" clId="{992FDE04-549A-4E2E-BCC1-A1798618E4AF}" dt="2021-12-01T08:48:54.475" v="1580" actId="1076"/>
          <ac:spMkLst>
            <pc:docMk/>
            <pc:sldMk cId="4009421018" sldId="29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8:51:56.720" v="1631" actId="1076"/>
          <ac:spMkLst>
            <pc:docMk/>
            <pc:sldMk cId="4009421018" sldId="299"/>
            <ac:spMk id="8" creationId="{10ECC4A7-A4D0-4252-B6F6-1EA1145147F9}"/>
          </ac:spMkLst>
        </pc:spChg>
        <pc:spChg chg="add mod">
          <ac:chgData name="정근채" userId="bf3f9740-ba12-4a95-bdcd-7a89d0b0b3a3" providerId="ADAL" clId="{992FDE04-549A-4E2E-BCC1-A1798618E4AF}" dt="2021-12-01T10:13:50.822" v="1815" actId="6549"/>
          <ac:spMkLst>
            <pc:docMk/>
            <pc:sldMk cId="4009421018" sldId="299"/>
            <ac:spMk id="9" creationId="{A905F607-DC8E-47D3-9F53-2517B97F8082}"/>
          </ac:spMkLst>
        </pc:spChg>
        <pc:spChg chg="add mod">
          <ac:chgData name="정근채" userId="bf3f9740-ba12-4a95-bdcd-7a89d0b0b3a3" providerId="ADAL" clId="{992FDE04-549A-4E2E-BCC1-A1798618E4AF}" dt="2021-12-01T10:09:39.190" v="1756" actId="6549"/>
          <ac:spMkLst>
            <pc:docMk/>
            <pc:sldMk cId="4009421018" sldId="299"/>
            <ac:spMk id="12" creationId="{C0EF06B9-9676-4C4A-AF76-A05D327575E2}"/>
          </ac:spMkLst>
        </pc:spChg>
        <pc:spChg chg="add mod ord">
          <ac:chgData name="정근채" userId="bf3f9740-ba12-4a95-bdcd-7a89d0b0b3a3" providerId="ADAL" clId="{992FDE04-549A-4E2E-BCC1-A1798618E4AF}" dt="2021-12-01T10:12:40.795" v="1783" actId="207"/>
          <ac:spMkLst>
            <pc:docMk/>
            <pc:sldMk cId="4009421018" sldId="299"/>
            <ac:spMk id="20" creationId="{899DC93F-B2EA-48D3-82F9-81C43645D11D}"/>
          </ac:spMkLst>
        </pc:spChg>
        <pc:spChg chg="add mod">
          <ac:chgData name="정근채" userId="bf3f9740-ba12-4a95-bdcd-7a89d0b0b3a3" providerId="ADAL" clId="{992FDE04-549A-4E2E-BCC1-A1798618E4AF}" dt="2021-12-01T10:12:45.048" v="1784" actId="14100"/>
          <ac:spMkLst>
            <pc:docMk/>
            <pc:sldMk cId="4009421018" sldId="299"/>
            <ac:spMk id="21" creationId="{7F11E4E4-F410-4DD7-9DB2-FFCB283208DE}"/>
          </ac:spMkLst>
        </pc:spChg>
        <pc:picChg chg="add mod">
          <ac:chgData name="정근채" userId="bf3f9740-ba12-4a95-bdcd-7a89d0b0b3a3" providerId="ADAL" clId="{992FDE04-549A-4E2E-BCC1-A1798618E4AF}" dt="2021-12-01T08:48:57.198" v="1581" actId="1076"/>
          <ac:picMkLst>
            <pc:docMk/>
            <pc:sldMk cId="4009421018" sldId="299"/>
            <ac:picMk id="7" creationId="{4A8EA3B6-068B-4840-8ACD-B4136194E281}"/>
          </ac:picMkLst>
        </pc:picChg>
        <pc:cxnChg chg="add">
          <ac:chgData name="정근채" userId="bf3f9740-ba12-4a95-bdcd-7a89d0b0b3a3" providerId="ADAL" clId="{992FDE04-549A-4E2E-BCC1-A1798618E4AF}" dt="2021-12-01T08:52:02.631" v="1632" actId="11529"/>
          <ac:cxnSpMkLst>
            <pc:docMk/>
            <pc:sldMk cId="4009421018" sldId="299"/>
            <ac:cxnSpMk id="10" creationId="{6413531D-2E41-43AB-B907-04640A808371}"/>
          </ac:cxnSpMkLst>
        </pc:cxnChg>
        <pc:cxnChg chg="add del mod">
          <ac:chgData name="정근채" userId="bf3f9740-ba12-4a95-bdcd-7a89d0b0b3a3" providerId="ADAL" clId="{992FDE04-549A-4E2E-BCC1-A1798618E4AF}" dt="2021-12-01T10:12:11.222" v="1777" actId="478"/>
          <ac:cxnSpMkLst>
            <pc:docMk/>
            <pc:sldMk cId="4009421018" sldId="299"/>
            <ac:cxnSpMk id="11" creationId="{1A223FC4-9674-4B42-87F6-266ABDA4FD8F}"/>
          </ac:cxnSpMkLst>
        </pc:cxnChg>
        <pc:cxnChg chg="add">
          <ac:chgData name="정근채" userId="bf3f9740-ba12-4a95-bdcd-7a89d0b0b3a3" providerId="ADAL" clId="{992FDE04-549A-4E2E-BCC1-A1798618E4AF}" dt="2021-12-01T10:09:53.920" v="1757" actId="11529"/>
          <ac:cxnSpMkLst>
            <pc:docMk/>
            <pc:sldMk cId="4009421018" sldId="299"/>
            <ac:cxnSpMk id="14" creationId="{133E3377-5C93-48EC-B8CF-FB6D127D11BA}"/>
          </ac:cxnSpMkLst>
        </pc:cxnChg>
        <pc:cxnChg chg="add del mod">
          <ac:chgData name="정근채" userId="bf3f9740-ba12-4a95-bdcd-7a89d0b0b3a3" providerId="ADAL" clId="{992FDE04-549A-4E2E-BCC1-A1798618E4AF}" dt="2021-12-01T10:12:07.926" v="1776" actId="478"/>
          <ac:cxnSpMkLst>
            <pc:docMk/>
            <pc:sldMk cId="4009421018" sldId="299"/>
            <ac:cxnSpMk id="15" creationId="{E32EC180-A744-42C1-95C8-551C259E07A4}"/>
          </ac:cxnSpMkLst>
        </pc:cxnChg>
        <pc:cxnChg chg="add mod">
          <ac:chgData name="정근채" userId="bf3f9740-ba12-4a95-bdcd-7a89d0b0b3a3" providerId="ADAL" clId="{992FDE04-549A-4E2E-BCC1-A1798618E4AF}" dt="2021-12-01T10:14:20.179" v="1816"/>
          <ac:cxnSpMkLst>
            <pc:docMk/>
            <pc:sldMk cId="4009421018" sldId="299"/>
            <ac:cxnSpMk id="19" creationId="{9B804A9A-433B-4AF2-97F1-480043FDE673}"/>
          </ac:cxnSpMkLst>
        </pc:cxnChg>
      </pc:sldChg>
      <pc:sldChg chg="addSp delSp modSp add mod">
        <pc:chgData name="정근채" userId="bf3f9740-ba12-4a95-bdcd-7a89d0b0b3a3" providerId="ADAL" clId="{992FDE04-549A-4E2E-BCC1-A1798618E4AF}" dt="2021-12-01T10:18:37.206" v="1977" actId="22"/>
        <pc:sldMkLst>
          <pc:docMk/>
          <pc:sldMk cId="1030838728" sldId="300"/>
        </pc:sldMkLst>
        <pc:spChg chg="mod">
          <ac:chgData name="정근채" userId="bf3f9740-ba12-4a95-bdcd-7a89d0b0b3a3" providerId="ADAL" clId="{992FDE04-549A-4E2E-BCC1-A1798618E4AF}" dt="2021-12-01T10:18:12.553" v="1975"/>
          <ac:spMkLst>
            <pc:docMk/>
            <pc:sldMk cId="1030838728" sldId="300"/>
            <ac:spMk id="3" creationId="{04DA367E-3D64-4210-90DC-180FE1F5BFCC}"/>
          </ac:spMkLst>
        </pc:spChg>
        <pc:spChg chg="add del">
          <ac:chgData name="정근채" userId="bf3f9740-ba12-4a95-bdcd-7a89d0b0b3a3" providerId="ADAL" clId="{992FDE04-549A-4E2E-BCC1-A1798618E4AF}" dt="2021-12-01T10:18:37.206" v="1977" actId="22"/>
          <ac:spMkLst>
            <pc:docMk/>
            <pc:sldMk cId="1030838728" sldId="300"/>
            <ac:spMk id="7" creationId="{75BC7567-A6C6-4A00-ADF0-7FB43D98B979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02433193" sldId="300"/>
        </pc:sldMkLst>
      </pc:sldChg>
      <pc:sldChg chg="addSp delSp modSp add mod">
        <pc:chgData name="정근채" userId="bf3f9740-ba12-4a95-bdcd-7a89d0b0b3a3" providerId="ADAL" clId="{992FDE04-549A-4E2E-BCC1-A1798618E4AF}" dt="2021-12-01T10:19:15.628" v="1986" actId="167"/>
        <pc:sldMkLst>
          <pc:docMk/>
          <pc:sldMk cId="1233029494" sldId="301"/>
        </pc:sldMkLst>
        <pc:spChg chg="del">
          <ac:chgData name="정근채" userId="bf3f9740-ba12-4a95-bdcd-7a89d0b0b3a3" providerId="ADAL" clId="{992FDE04-549A-4E2E-BCC1-A1798618E4AF}" dt="2021-12-01T10:19:03.051" v="1983" actId="478"/>
          <ac:spMkLst>
            <pc:docMk/>
            <pc:sldMk cId="1233029494" sldId="301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10:18:43.417" v="1979" actId="478"/>
          <ac:spMkLst>
            <pc:docMk/>
            <pc:sldMk cId="1233029494" sldId="301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10:18:44.167" v="1980" actId="478"/>
          <ac:spMkLst>
            <pc:docMk/>
            <pc:sldMk cId="1233029494" sldId="301"/>
            <ac:spMk id="7" creationId="{81911B9F-336B-4149-90ED-462D31DFC2A6}"/>
          </ac:spMkLst>
        </pc:spChg>
        <pc:spChg chg="add del mod">
          <ac:chgData name="정근채" userId="bf3f9740-ba12-4a95-bdcd-7a89d0b0b3a3" providerId="ADAL" clId="{992FDE04-549A-4E2E-BCC1-A1798618E4AF}" dt="2021-12-01T10:19:05.989" v="1984" actId="478"/>
          <ac:spMkLst>
            <pc:docMk/>
            <pc:sldMk cId="1233029494" sldId="301"/>
            <ac:spMk id="11" creationId="{9F91270F-0DE5-44D3-8F8F-0B521A54C7E2}"/>
          </ac:spMkLst>
        </pc:spChg>
        <pc:picChg chg="add mod ord">
          <ac:chgData name="정근채" userId="bf3f9740-ba12-4a95-bdcd-7a89d0b0b3a3" providerId="ADAL" clId="{992FDE04-549A-4E2E-BCC1-A1798618E4AF}" dt="2021-12-01T10:19:15.628" v="1986" actId="167"/>
          <ac:picMkLst>
            <pc:docMk/>
            <pc:sldMk cId="1233029494" sldId="301"/>
            <ac:picMk id="9" creationId="{2E0A3DF8-1701-452F-A696-7E961BA24CF2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80749545" sldId="301"/>
        </pc:sldMkLst>
      </pc:sldChg>
      <pc:sldChg chg="addSp delSp modSp add mod">
        <pc:chgData name="정근채" userId="bf3f9740-ba12-4a95-bdcd-7a89d0b0b3a3" providerId="ADAL" clId="{992FDE04-549A-4E2E-BCC1-A1798618E4AF}" dt="2021-12-01T10:20:05.528" v="2000" actId="1035"/>
        <pc:sldMkLst>
          <pc:docMk/>
          <pc:sldMk cId="2087699713" sldId="302"/>
        </pc:sldMkLst>
        <pc:picChg chg="add mod ord">
          <ac:chgData name="정근채" userId="bf3f9740-ba12-4a95-bdcd-7a89d0b0b3a3" providerId="ADAL" clId="{992FDE04-549A-4E2E-BCC1-A1798618E4AF}" dt="2021-12-01T10:20:05.528" v="2000" actId="1035"/>
          <ac:picMkLst>
            <pc:docMk/>
            <pc:sldMk cId="2087699713" sldId="302"/>
            <ac:picMk id="3" creationId="{2FEDFC46-4BD8-404D-AB16-B2D2994DF381}"/>
          </ac:picMkLst>
        </pc:picChg>
        <pc:picChg chg="del">
          <ac:chgData name="정근채" userId="bf3f9740-ba12-4a95-bdcd-7a89d0b0b3a3" providerId="ADAL" clId="{992FDE04-549A-4E2E-BCC1-A1798618E4AF}" dt="2021-12-01T10:19:23.740" v="1988" actId="478"/>
          <ac:picMkLst>
            <pc:docMk/>
            <pc:sldMk cId="2087699713" sldId="302"/>
            <ac:picMk id="9" creationId="{2E0A3DF8-1701-452F-A696-7E961BA24CF2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85958569" sldId="302"/>
        </pc:sldMkLst>
      </pc:sldChg>
      <pc:sldChg chg="modSp add mod">
        <pc:chgData name="정근채" userId="bf3f9740-ba12-4a95-bdcd-7a89d0b0b3a3" providerId="ADAL" clId="{992FDE04-549A-4E2E-BCC1-A1798618E4AF}" dt="2021-12-01T10:28:35.060" v="2089" actId="6549"/>
        <pc:sldMkLst>
          <pc:docMk/>
          <pc:sldMk cId="2636294688" sldId="303"/>
        </pc:sldMkLst>
        <pc:spChg chg="mod">
          <ac:chgData name="정근채" userId="bf3f9740-ba12-4a95-bdcd-7a89d0b0b3a3" providerId="ADAL" clId="{992FDE04-549A-4E2E-BCC1-A1798618E4AF}" dt="2021-12-01T10:28:35.060" v="2089" actId="6549"/>
          <ac:spMkLst>
            <pc:docMk/>
            <pc:sldMk cId="2636294688" sldId="303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79992244" sldId="30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518775826" sldId="304"/>
        </pc:sldMkLst>
      </pc:sldChg>
      <pc:sldChg chg="modSp add mod">
        <pc:chgData name="정근채" userId="bf3f9740-ba12-4a95-bdcd-7a89d0b0b3a3" providerId="ADAL" clId="{992FDE04-549A-4E2E-BCC1-A1798618E4AF}" dt="2021-12-01T10:38:48.974" v="2152"/>
        <pc:sldMkLst>
          <pc:docMk/>
          <pc:sldMk cId="2571139770" sldId="304"/>
        </pc:sldMkLst>
        <pc:spChg chg="mod">
          <ac:chgData name="정근채" userId="bf3f9740-ba12-4a95-bdcd-7a89d0b0b3a3" providerId="ADAL" clId="{992FDE04-549A-4E2E-BCC1-A1798618E4AF}" dt="2021-12-01T10:38:48.974" v="2152"/>
          <ac:spMkLst>
            <pc:docMk/>
            <pc:sldMk cId="2571139770" sldId="30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992FDE04-549A-4E2E-BCC1-A1798618E4AF}" dt="2021-12-06T06:00:40.822" v="2226" actId="20577"/>
        <pc:sldMkLst>
          <pc:docMk/>
          <pc:sldMk cId="616396573" sldId="305"/>
        </pc:sldMkLst>
        <pc:spChg chg="mod">
          <ac:chgData name="정근채" userId="bf3f9740-ba12-4a95-bdcd-7a89d0b0b3a3" providerId="ADAL" clId="{992FDE04-549A-4E2E-BCC1-A1798618E4AF}" dt="2021-12-06T06:00:40.822" v="2226" actId="20577"/>
          <ac:spMkLst>
            <pc:docMk/>
            <pc:sldMk cId="616396573" sldId="305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693342154" sldId="305"/>
        </pc:sldMkLst>
      </pc:sldChg>
      <pc:sldChg chg="addSp delSp modSp add mod">
        <pc:chgData name="정근채" userId="bf3f9740-ba12-4a95-bdcd-7a89d0b0b3a3" providerId="ADAL" clId="{992FDE04-549A-4E2E-BCC1-A1798618E4AF}" dt="2021-12-01T10:47:47.042" v="2208" actId="167"/>
        <pc:sldMkLst>
          <pc:docMk/>
          <pc:sldMk cId="938593390" sldId="306"/>
        </pc:sldMkLst>
        <pc:spChg chg="del">
          <ac:chgData name="정근채" userId="bf3f9740-ba12-4a95-bdcd-7a89d0b0b3a3" providerId="ADAL" clId="{992FDE04-549A-4E2E-BCC1-A1798618E4AF}" dt="2021-12-01T10:47:35.590" v="2198" actId="478"/>
          <ac:spMkLst>
            <pc:docMk/>
            <pc:sldMk cId="938593390" sldId="306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10:44:24.311" v="2194" actId="478"/>
          <ac:spMkLst>
            <pc:docMk/>
            <pc:sldMk cId="938593390" sldId="306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10:44:28.537" v="2195" actId="478"/>
          <ac:spMkLst>
            <pc:docMk/>
            <pc:sldMk cId="938593390" sldId="306"/>
            <ac:spMk id="7" creationId="{465A92AA-8DE0-4A9C-A8BE-3F2D6C5F322C}"/>
          </ac:spMkLst>
        </pc:spChg>
        <pc:spChg chg="add del mod">
          <ac:chgData name="정근채" userId="bf3f9740-ba12-4a95-bdcd-7a89d0b0b3a3" providerId="ADAL" clId="{992FDE04-549A-4E2E-BCC1-A1798618E4AF}" dt="2021-12-01T10:47:38.089" v="2199" actId="478"/>
          <ac:spMkLst>
            <pc:docMk/>
            <pc:sldMk cId="938593390" sldId="306"/>
            <ac:spMk id="11" creationId="{7643EFA2-4659-40E9-BD0C-AA21B20E5897}"/>
          </ac:spMkLst>
        </pc:spChg>
        <pc:picChg chg="add mod ord">
          <ac:chgData name="정근채" userId="bf3f9740-ba12-4a95-bdcd-7a89d0b0b3a3" providerId="ADAL" clId="{992FDE04-549A-4E2E-BCC1-A1798618E4AF}" dt="2021-12-01T10:47:47.042" v="2208" actId="167"/>
          <ac:picMkLst>
            <pc:docMk/>
            <pc:sldMk cId="938593390" sldId="306"/>
            <ac:picMk id="9" creationId="{3D61723D-9BF9-4B4B-A949-940549B547F1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94587952" sldId="306"/>
        </pc:sldMkLst>
      </pc:sldChg>
      <pc:sldChg chg="addSp delSp modSp add mod">
        <pc:chgData name="정근채" userId="bf3f9740-ba12-4a95-bdcd-7a89d0b0b3a3" providerId="ADAL" clId="{992FDE04-549A-4E2E-BCC1-A1798618E4AF}" dt="2021-12-06T05:58:48.757" v="2212" actId="167"/>
        <pc:sldMkLst>
          <pc:docMk/>
          <pc:sldMk cId="3693797731" sldId="307"/>
        </pc:sldMkLst>
        <pc:picChg chg="add ord">
          <ac:chgData name="정근채" userId="bf3f9740-ba12-4a95-bdcd-7a89d0b0b3a3" providerId="ADAL" clId="{992FDE04-549A-4E2E-BCC1-A1798618E4AF}" dt="2021-12-06T05:58:48.757" v="2212" actId="167"/>
          <ac:picMkLst>
            <pc:docMk/>
            <pc:sldMk cId="3693797731" sldId="307"/>
            <ac:picMk id="3" creationId="{27F025B8-2F2B-43B9-A2F0-110BEAD36C94}"/>
          </ac:picMkLst>
        </pc:picChg>
        <pc:picChg chg="del">
          <ac:chgData name="정근채" userId="bf3f9740-ba12-4a95-bdcd-7a89d0b0b3a3" providerId="ADAL" clId="{992FDE04-549A-4E2E-BCC1-A1798618E4AF}" dt="2021-12-06T05:58:25.074" v="2210" actId="478"/>
          <ac:picMkLst>
            <pc:docMk/>
            <pc:sldMk cId="3693797731" sldId="307"/>
            <ac:picMk id="9" creationId="{3D61723D-9BF9-4B4B-A949-940549B547F1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62640298" sldId="30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92911935" sldId="308"/>
        </pc:sldMkLst>
      </pc:sldChg>
      <pc:sldChg chg="modSp add mod">
        <pc:chgData name="정근채" userId="bf3f9740-ba12-4a95-bdcd-7a89d0b0b3a3" providerId="ADAL" clId="{992FDE04-549A-4E2E-BCC1-A1798618E4AF}" dt="2021-12-06T06:07:15.931" v="2251" actId="6549"/>
        <pc:sldMkLst>
          <pc:docMk/>
          <pc:sldMk cId="3790684688" sldId="308"/>
        </pc:sldMkLst>
        <pc:spChg chg="mod">
          <ac:chgData name="정근채" userId="bf3f9740-ba12-4a95-bdcd-7a89d0b0b3a3" providerId="ADAL" clId="{992FDE04-549A-4E2E-BCC1-A1798618E4AF}" dt="2021-12-06T06:07:15.931" v="2251" actId="6549"/>
          <ac:spMkLst>
            <pc:docMk/>
            <pc:sldMk cId="3790684688" sldId="308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992FDE04-549A-4E2E-BCC1-A1798618E4AF}" dt="2021-12-06T06:55:01.287" v="3061"/>
        <pc:sldMkLst>
          <pc:docMk/>
          <pc:sldMk cId="221047436" sldId="309"/>
        </pc:sldMkLst>
        <pc:spChg chg="mod">
          <ac:chgData name="정근채" userId="bf3f9740-ba12-4a95-bdcd-7a89d0b0b3a3" providerId="ADAL" clId="{992FDE04-549A-4E2E-BCC1-A1798618E4AF}" dt="2021-12-06T06:55:01.287" v="3061"/>
          <ac:spMkLst>
            <pc:docMk/>
            <pc:sldMk cId="221047436" sldId="30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6T06:09:35.456" v="2269" actId="1035"/>
          <ac:spMkLst>
            <pc:docMk/>
            <pc:sldMk cId="221047436" sldId="309"/>
            <ac:spMk id="8" creationId="{BBE21CFD-55D1-40EA-B651-AE3A53301333}"/>
          </ac:spMkLst>
        </pc:spChg>
        <pc:spChg chg="add mod">
          <ac:chgData name="정근채" userId="bf3f9740-ba12-4a95-bdcd-7a89d0b0b3a3" providerId="ADAL" clId="{992FDE04-549A-4E2E-BCC1-A1798618E4AF}" dt="2021-12-06T06:17:47.606" v="2340" actId="1035"/>
          <ac:spMkLst>
            <pc:docMk/>
            <pc:sldMk cId="221047436" sldId="309"/>
            <ac:spMk id="11" creationId="{DF2B9B9A-7285-4155-9D90-1C422D0A6A83}"/>
          </ac:spMkLst>
        </pc:spChg>
        <pc:spChg chg="add del">
          <ac:chgData name="정근채" userId="bf3f9740-ba12-4a95-bdcd-7a89d0b0b3a3" providerId="ADAL" clId="{992FDE04-549A-4E2E-BCC1-A1798618E4AF}" dt="2021-12-06T06:36:58.352" v="2760" actId="22"/>
          <ac:spMkLst>
            <pc:docMk/>
            <pc:sldMk cId="221047436" sldId="309"/>
            <ac:spMk id="13" creationId="{3C9CEEA7-1A4B-4B94-86EF-95C795D77DE3}"/>
          </ac:spMkLst>
        </pc:spChg>
        <pc:spChg chg="add mod">
          <ac:chgData name="정근채" userId="bf3f9740-ba12-4a95-bdcd-7a89d0b0b3a3" providerId="ADAL" clId="{992FDE04-549A-4E2E-BCC1-A1798618E4AF}" dt="2021-12-06T06:40:05.754" v="2829" actId="1037"/>
          <ac:spMkLst>
            <pc:docMk/>
            <pc:sldMk cId="221047436" sldId="309"/>
            <ac:spMk id="15" creationId="{44F00262-3FC9-4173-8CD0-161A62F9E8B7}"/>
          </ac:spMkLst>
        </pc:spChg>
        <pc:picChg chg="add mod">
          <ac:chgData name="정근채" userId="bf3f9740-ba12-4a95-bdcd-7a89d0b0b3a3" providerId="ADAL" clId="{992FDE04-549A-4E2E-BCC1-A1798618E4AF}" dt="2021-12-06T06:09:10.033" v="2266" actId="1076"/>
          <ac:picMkLst>
            <pc:docMk/>
            <pc:sldMk cId="221047436" sldId="309"/>
            <ac:picMk id="7" creationId="{FE7AA000-9424-40E8-B479-B32A0C2FD55D}"/>
          </ac:picMkLst>
        </pc:picChg>
        <pc:picChg chg="add mod">
          <ac:chgData name="정근채" userId="bf3f9740-ba12-4a95-bdcd-7a89d0b0b3a3" providerId="ADAL" clId="{992FDE04-549A-4E2E-BCC1-A1798618E4AF}" dt="2021-12-06T06:17:47.606" v="2340" actId="1035"/>
          <ac:picMkLst>
            <pc:docMk/>
            <pc:sldMk cId="221047436" sldId="309"/>
            <ac:picMk id="10" creationId="{C60A4A01-A041-425A-A667-0480C69A48DE}"/>
          </ac:picMkLst>
        </pc:picChg>
        <pc:cxnChg chg="add mod">
          <ac:chgData name="정근채" userId="bf3f9740-ba12-4a95-bdcd-7a89d0b0b3a3" providerId="ADAL" clId="{992FDE04-549A-4E2E-BCC1-A1798618E4AF}" dt="2021-12-06T06:40:43.123" v="2845" actId="1036"/>
          <ac:cxnSpMkLst>
            <pc:docMk/>
            <pc:sldMk cId="221047436" sldId="309"/>
            <ac:cxnSpMk id="17" creationId="{2C764B39-F576-46E5-B3C6-A8DCB0DCA640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61874254" sldId="309"/>
        </pc:sldMkLst>
      </pc:sldChg>
      <pc:sldChg chg="addSp delSp modSp add mod">
        <pc:chgData name="정근채" userId="bf3f9740-ba12-4a95-bdcd-7a89d0b0b3a3" providerId="ADAL" clId="{992FDE04-549A-4E2E-BCC1-A1798618E4AF}" dt="2021-12-06T06:58:44.350" v="3104" actId="478"/>
        <pc:sldMkLst>
          <pc:docMk/>
          <pc:sldMk cId="1189204022" sldId="310"/>
        </pc:sldMkLst>
        <pc:spChg chg="mod">
          <ac:chgData name="정근채" userId="bf3f9740-ba12-4a95-bdcd-7a89d0b0b3a3" providerId="ADAL" clId="{992FDE04-549A-4E2E-BCC1-A1798618E4AF}" dt="2021-12-06T06:58:39.922" v="3103" actId="6549"/>
          <ac:spMkLst>
            <pc:docMk/>
            <pc:sldMk cId="1189204022" sldId="310"/>
            <ac:spMk id="3" creationId="{04DA367E-3D64-4210-90DC-180FE1F5BFCC}"/>
          </ac:spMkLst>
        </pc:spChg>
        <pc:spChg chg="del mod">
          <ac:chgData name="정근채" userId="bf3f9740-ba12-4a95-bdcd-7a89d0b0b3a3" providerId="ADAL" clId="{992FDE04-549A-4E2E-BCC1-A1798618E4AF}" dt="2021-12-06T06:48:01.899" v="2939" actId="478"/>
          <ac:spMkLst>
            <pc:docMk/>
            <pc:sldMk cId="1189204022" sldId="310"/>
            <ac:spMk id="8" creationId="{BBE21CFD-55D1-40EA-B651-AE3A53301333}"/>
          </ac:spMkLst>
        </pc:spChg>
        <pc:spChg chg="del">
          <ac:chgData name="정근채" userId="bf3f9740-ba12-4a95-bdcd-7a89d0b0b3a3" providerId="ADAL" clId="{992FDE04-549A-4E2E-BCC1-A1798618E4AF}" dt="2021-12-06T06:44:23.046" v="2921" actId="478"/>
          <ac:spMkLst>
            <pc:docMk/>
            <pc:sldMk cId="1189204022" sldId="310"/>
            <ac:spMk id="11" creationId="{DF2B9B9A-7285-4155-9D90-1C422D0A6A83}"/>
          </ac:spMkLst>
        </pc:spChg>
        <pc:spChg chg="del">
          <ac:chgData name="정근채" userId="bf3f9740-ba12-4a95-bdcd-7a89d0b0b3a3" providerId="ADAL" clId="{992FDE04-549A-4E2E-BCC1-A1798618E4AF}" dt="2021-12-06T06:44:23.046" v="2921" actId="478"/>
          <ac:spMkLst>
            <pc:docMk/>
            <pc:sldMk cId="1189204022" sldId="310"/>
            <ac:spMk id="15" creationId="{44F00262-3FC9-4173-8CD0-161A62F9E8B7}"/>
          </ac:spMkLst>
        </pc:spChg>
        <pc:spChg chg="add mod">
          <ac:chgData name="정근채" userId="bf3f9740-ba12-4a95-bdcd-7a89d0b0b3a3" providerId="ADAL" clId="{992FDE04-549A-4E2E-BCC1-A1798618E4AF}" dt="2021-12-06T06:48:02.308" v="2940"/>
          <ac:spMkLst>
            <pc:docMk/>
            <pc:sldMk cId="1189204022" sldId="310"/>
            <ac:spMk id="16" creationId="{27663D54-C0D0-4BCE-97ED-6DA2967D094B}"/>
          </ac:spMkLst>
        </pc:spChg>
        <pc:picChg chg="del">
          <ac:chgData name="정근채" userId="bf3f9740-ba12-4a95-bdcd-7a89d0b0b3a3" providerId="ADAL" clId="{992FDE04-549A-4E2E-BCC1-A1798618E4AF}" dt="2021-12-06T06:43:03.450" v="2872" actId="478"/>
          <ac:picMkLst>
            <pc:docMk/>
            <pc:sldMk cId="1189204022" sldId="310"/>
            <ac:picMk id="7" creationId="{FE7AA000-9424-40E8-B479-B32A0C2FD55D}"/>
          </ac:picMkLst>
        </pc:picChg>
        <pc:picChg chg="add mod ord">
          <ac:chgData name="정근채" userId="bf3f9740-ba12-4a95-bdcd-7a89d0b0b3a3" providerId="ADAL" clId="{992FDE04-549A-4E2E-BCC1-A1798618E4AF}" dt="2021-12-06T06:43:22.415" v="2915" actId="1036"/>
          <ac:picMkLst>
            <pc:docMk/>
            <pc:sldMk cId="1189204022" sldId="310"/>
            <ac:picMk id="9" creationId="{C13FBD34-F2B3-4C66-9016-AAC4EBCCF2E3}"/>
          </ac:picMkLst>
        </pc:picChg>
        <pc:picChg chg="del">
          <ac:chgData name="정근채" userId="bf3f9740-ba12-4a95-bdcd-7a89d0b0b3a3" providerId="ADAL" clId="{992FDE04-549A-4E2E-BCC1-A1798618E4AF}" dt="2021-12-06T06:44:23.046" v="2921" actId="478"/>
          <ac:picMkLst>
            <pc:docMk/>
            <pc:sldMk cId="1189204022" sldId="310"/>
            <ac:picMk id="10" creationId="{C60A4A01-A041-425A-A667-0480C69A48DE}"/>
          </ac:picMkLst>
        </pc:picChg>
        <pc:picChg chg="add del mod">
          <ac:chgData name="정근채" userId="bf3f9740-ba12-4a95-bdcd-7a89d0b0b3a3" providerId="ADAL" clId="{992FDE04-549A-4E2E-BCC1-A1798618E4AF}" dt="2021-12-06T06:51:42.374" v="2949" actId="478"/>
          <ac:picMkLst>
            <pc:docMk/>
            <pc:sldMk cId="1189204022" sldId="310"/>
            <ac:picMk id="13" creationId="{6A09B0F1-CA63-448F-B8C2-60827849FBE1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18" creationId="{825251D2-C9E7-4F07-847C-0F58E5EC48FA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0" creationId="{32123978-DCC8-4C42-9231-F7148E0DA2C5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2" creationId="{74524322-03E8-427A-B90A-157E6D34A646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3" creationId="{D4F81D4E-B7AC-4C02-A54C-472423DBF1E0}"/>
          </ac:picMkLst>
        </pc:picChg>
        <pc:cxnChg chg="del">
          <ac:chgData name="정근채" userId="bf3f9740-ba12-4a95-bdcd-7a89d0b0b3a3" providerId="ADAL" clId="{992FDE04-549A-4E2E-BCC1-A1798618E4AF}" dt="2021-12-06T06:44:23.046" v="2921" actId="478"/>
          <ac:cxnSpMkLst>
            <pc:docMk/>
            <pc:sldMk cId="1189204022" sldId="310"/>
            <ac:cxnSpMk id="17" creationId="{2C764B39-F576-46E5-B3C6-A8DCB0DCA640}"/>
          </ac:cxnSpMkLst>
        </pc:cxnChg>
        <pc:cxnChg chg="add del">
          <ac:chgData name="정근채" userId="bf3f9740-ba12-4a95-bdcd-7a89d0b0b3a3" providerId="ADAL" clId="{992FDE04-549A-4E2E-BCC1-A1798618E4AF}" dt="2021-12-06T06:58:44.350" v="3104" actId="478"/>
          <ac:cxnSpMkLst>
            <pc:docMk/>
            <pc:sldMk cId="1189204022" sldId="310"/>
            <ac:cxnSpMk id="25" creationId="{7D32FFC8-437C-4A19-887B-86CF1BB8E804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265521643" sldId="31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03037680" sldId="311"/>
        </pc:sldMkLst>
      </pc:sldChg>
      <pc:sldChg chg="addSp delSp modSp add mod">
        <pc:chgData name="정근채" userId="bf3f9740-ba12-4a95-bdcd-7a89d0b0b3a3" providerId="ADAL" clId="{992FDE04-549A-4E2E-BCC1-A1798618E4AF}" dt="2021-12-06T07:03:31.015" v="3157"/>
        <pc:sldMkLst>
          <pc:docMk/>
          <pc:sldMk cId="3501511662" sldId="311"/>
        </pc:sldMkLst>
        <pc:spChg chg="mod ord">
          <ac:chgData name="정근채" userId="bf3f9740-ba12-4a95-bdcd-7a89d0b0b3a3" providerId="ADAL" clId="{992FDE04-549A-4E2E-BCC1-A1798618E4AF}" dt="2021-12-06T07:03:31.015" v="3157"/>
          <ac:spMkLst>
            <pc:docMk/>
            <pc:sldMk cId="3501511662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6:49:14.739" v="2947" actId="14100"/>
          <ac:spMkLst>
            <pc:docMk/>
            <pc:sldMk cId="3501511662" sldId="311"/>
            <ac:spMk id="8" creationId="{BBE21CFD-55D1-40EA-B651-AE3A53301333}"/>
          </ac:spMkLst>
        </pc:spChg>
        <pc:picChg chg="add mod ord">
          <ac:chgData name="정근채" userId="bf3f9740-ba12-4a95-bdcd-7a89d0b0b3a3" providerId="ADAL" clId="{992FDE04-549A-4E2E-BCC1-A1798618E4AF}" dt="2021-12-06T06:48:55.268" v="2946" actId="167"/>
          <ac:picMkLst>
            <pc:docMk/>
            <pc:sldMk cId="3501511662" sldId="311"/>
            <ac:picMk id="7" creationId="{6E1B4D3C-F587-4F44-8125-358ABEA34E54}"/>
          </ac:picMkLst>
        </pc:picChg>
        <pc:picChg chg="del">
          <ac:chgData name="정근채" userId="bf3f9740-ba12-4a95-bdcd-7a89d0b0b3a3" providerId="ADAL" clId="{992FDE04-549A-4E2E-BCC1-A1798618E4AF}" dt="2021-12-06T06:48:49.655" v="2944" actId="478"/>
          <ac:picMkLst>
            <pc:docMk/>
            <pc:sldMk cId="3501511662" sldId="311"/>
            <ac:picMk id="9" creationId="{C13FBD34-F2B3-4C66-9016-AAC4EBCCF2E3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1" creationId="{F24FFBBD-1E21-4335-8B43-E04F51600CCF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2" creationId="{D7CEE896-DB5F-4152-BC3B-EC54B5451E38}"/>
          </ac:picMkLst>
        </pc:picChg>
        <pc:picChg chg="del">
          <ac:chgData name="정근채" userId="bf3f9740-ba12-4a95-bdcd-7a89d0b0b3a3" providerId="ADAL" clId="{992FDE04-549A-4E2E-BCC1-A1798618E4AF}" dt="2021-12-06T06:58:14.650" v="3097" actId="478"/>
          <ac:picMkLst>
            <pc:docMk/>
            <pc:sldMk cId="3501511662" sldId="311"/>
            <ac:picMk id="13" creationId="{6A09B0F1-CA63-448F-B8C2-60827849FBE1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4" creationId="{C29BBF24-9621-4426-A5CF-AA982DD91D4F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5" creationId="{DC6B0324-82F3-4347-8E93-4BA9623F10D4}"/>
          </ac:picMkLst>
        </pc:picChg>
        <pc:cxnChg chg="add mod">
          <ac:chgData name="정근채" userId="bf3f9740-ba12-4a95-bdcd-7a89d0b0b3a3" providerId="ADAL" clId="{992FDE04-549A-4E2E-BCC1-A1798618E4AF}" dt="2021-12-06T06:58:35.679" v="3102"/>
          <ac:cxnSpMkLst>
            <pc:docMk/>
            <pc:sldMk cId="3501511662" sldId="311"/>
            <ac:cxnSpMk id="16" creationId="{1AD66B77-20CC-4AE4-8438-DEB59BE53D64}"/>
          </ac:cxnSpMkLst>
        </pc:cxnChg>
        <pc:cxnChg chg="add">
          <ac:chgData name="정근채" userId="bf3f9740-ba12-4a95-bdcd-7a89d0b0b3a3" providerId="ADAL" clId="{992FDE04-549A-4E2E-BCC1-A1798618E4AF}" dt="2021-12-06T07:03:01.462" v="3106" actId="11529"/>
          <ac:cxnSpMkLst>
            <pc:docMk/>
            <pc:sldMk cId="3501511662" sldId="311"/>
            <ac:cxnSpMk id="17" creationId="{1B805978-F748-4D6B-A2FA-091B200A7283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769927782" sldId="312"/>
        </pc:sldMkLst>
      </pc:sldChg>
      <pc:sldChg chg="addSp delSp modSp add mod">
        <pc:chgData name="정근채" userId="bf3f9740-ba12-4a95-bdcd-7a89d0b0b3a3" providerId="ADAL" clId="{992FDE04-549A-4E2E-BCC1-A1798618E4AF}" dt="2021-12-06T07:14:57.910" v="3329" actId="1037"/>
        <pc:sldMkLst>
          <pc:docMk/>
          <pc:sldMk cId="3578759536" sldId="312"/>
        </pc:sldMkLst>
        <pc:spChg chg="mod">
          <ac:chgData name="정근채" userId="bf3f9740-ba12-4a95-bdcd-7a89d0b0b3a3" providerId="ADAL" clId="{992FDE04-549A-4E2E-BCC1-A1798618E4AF}" dt="2021-12-06T07:14:46.558" v="3319"/>
          <ac:spMkLst>
            <pc:docMk/>
            <pc:sldMk cId="3578759536" sldId="312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7:08:53.799" v="3195" actId="14100"/>
          <ac:spMkLst>
            <pc:docMk/>
            <pc:sldMk cId="3578759536" sldId="312"/>
            <ac:spMk id="8" creationId="{BBE21CFD-55D1-40EA-B651-AE3A53301333}"/>
          </ac:spMkLst>
        </pc:spChg>
        <pc:picChg chg="del">
          <ac:chgData name="정근채" userId="bf3f9740-ba12-4a95-bdcd-7a89d0b0b3a3" providerId="ADAL" clId="{992FDE04-549A-4E2E-BCC1-A1798618E4AF}" dt="2021-12-06T07:08:16.038" v="3187" actId="478"/>
          <ac:picMkLst>
            <pc:docMk/>
            <pc:sldMk cId="3578759536" sldId="312"/>
            <ac:picMk id="7" creationId="{6E1B4D3C-F587-4F44-8125-358ABEA34E54}"/>
          </ac:picMkLst>
        </pc:picChg>
        <pc:picChg chg="add mod ord">
          <ac:chgData name="정근채" userId="bf3f9740-ba12-4a95-bdcd-7a89d0b0b3a3" providerId="ADAL" clId="{992FDE04-549A-4E2E-BCC1-A1798618E4AF}" dt="2021-12-06T07:08:24.166" v="3192" actId="1036"/>
          <ac:picMkLst>
            <pc:docMk/>
            <pc:sldMk cId="3578759536" sldId="312"/>
            <ac:picMk id="9" creationId="{70029133-4FF7-413F-9915-A1F5235D841E}"/>
          </ac:picMkLst>
        </pc:picChg>
        <pc:picChg chg="del">
          <ac:chgData name="정근채" userId="bf3f9740-ba12-4a95-bdcd-7a89d0b0b3a3" providerId="ADAL" clId="{992FDE04-549A-4E2E-BCC1-A1798618E4AF}" dt="2021-12-06T07:12:04.358" v="3217" actId="478"/>
          <ac:picMkLst>
            <pc:docMk/>
            <pc:sldMk cId="3578759536" sldId="312"/>
            <ac:picMk id="11" creationId="{F24FFBBD-1E21-4335-8B43-E04F51600CCF}"/>
          </ac:picMkLst>
        </pc:picChg>
        <pc:picChg chg="del">
          <ac:chgData name="정근채" userId="bf3f9740-ba12-4a95-bdcd-7a89d0b0b3a3" providerId="ADAL" clId="{992FDE04-549A-4E2E-BCC1-A1798618E4AF}" dt="2021-12-06T07:12:57.477" v="3267" actId="478"/>
          <ac:picMkLst>
            <pc:docMk/>
            <pc:sldMk cId="3578759536" sldId="312"/>
            <ac:picMk id="12" creationId="{D7CEE896-DB5F-4152-BC3B-EC54B5451E38}"/>
          </ac:picMkLst>
        </pc:picChg>
        <pc:picChg chg="add mod">
          <ac:chgData name="정근채" userId="bf3f9740-ba12-4a95-bdcd-7a89d0b0b3a3" providerId="ADAL" clId="{992FDE04-549A-4E2E-BCC1-A1798618E4AF}" dt="2021-12-06T07:14:52.893" v="3324" actId="1037"/>
          <ac:picMkLst>
            <pc:docMk/>
            <pc:sldMk cId="3578759536" sldId="312"/>
            <ac:picMk id="13" creationId="{E9870C91-4A5A-4AED-A716-50B17A9E29BB}"/>
          </ac:picMkLst>
        </pc:picChg>
        <pc:picChg chg="mod">
          <ac:chgData name="정근채" userId="bf3f9740-ba12-4a95-bdcd-7a89d0b0b3a3" providerId="ADAL" clId="{992FDE04-549A-4E2E-BCC1-A1798618E4AF}" dt="2021-12-06T07:13:58.773" v="3315" actId="1037"/>
          <ac:picMkLst>
            <pc:docMk/>
            <pc:sldMk cId="3578759536" sldId="312"/>
            <ac:picMk id="14" creationId="{C29BBF24-9621-4426-A5CF-AA982DD91D4F}"/>
          </ac:picMkLst>
        </pc:picChg>
        <pc:picChg chg="mod">
          <ac:chgData name="정근채" userId="bf3f9740-ba12-4a95-bdcd-7a89d0b0b3a3" providerId="ADAL" clId="{992FDE04-549A-4E2E-BCC1-A1798618E4AF}" dt="2021-12-06T07:13:11.883" v="3270" actId="1076"/>
          <ac:picMkLst>
            <pc:docMk/>
            <pc:sldMk cId="3578759536" sldId="312"/>
            <ac:picMk id="15" creationId="{DC6B0324-82F3-4347-8E93-4BA9623F10D4}"/>
          </ac:picMkLst>
        </pc:picChg>
        <pc:picChg chg="add mod">
          <ac:chgData name="정근채" userId="bf3f9740-ba12-4a95-bdcd-7a89d0b0b3a3" providerId="ADAL" clId="{992FDE04-549A-4E2E-BCC1-A1798618E4AF}" dt="2021-12-06T07:14:57.910" v="3329" actId="1037"/>
          <ac:picMkLst>
            <pc:docMk/>
            <pc:sldMk cId="3578759536" sldId="312"/>
            <ac:picMk id="21" creationId="{30C36E02-EF8E-403F-9093-FAC647B86E68}"/>
          </ac:picMkLst>
        </pc:picChg>
        <pc:cxnChg chg="del">
          <ac:chgData name="정근채" userId="bf3f9740-ba12-4a95-bdcd-7a89d0b0b3a3" providerId="ADAL" clId="{992FDE04-549A-4E2E-BCC1-A1798618E4AF}" dt="2021-12-06T07:13:05.542" v="3268" actId="478"/>
          <ac:cxnSpMkLst>
            <pc:docMk/>
            <pc:sldMk cId="3578759536" sldId="312"/>
            <ac:cxnSpMk id="16" creationId="{1AD66B77-20CC-4AE4-8438-DEB59BE53D64}"/>
          </ac:cxnSpMkLst>
        </pc:cxnChg>
        <pc:cxnChg chg="mod">
          <ac:chgData name="정근채" userId="bf3f9740-ba12-4a95-bdcd-7a89d0b0b3a3" providerId="ADAL" clId="{992FDE04-549A-4E2E-BCC1-A1798618E4AF}" dt="2021-12-06T07:13:20.347" v="3272" actId="14100"/>
          <ac:cxnSpMkLst>
            <pc:docMk/>
            <pc:sldMk cId="3578759536" sldId="312"/>
            <ac:cxnSpMk id="17" creationId="{1B805978-F748-4D6B-A2FA-091B200A7283}"/>
          </ac:cxnSpMkLst>
        </pc:cxnChg>
      </pc:sldChg>
      <pc:sldChg chg="addSp delSp modSp add mod">
        <pc:chgData name="정근채" userId="bf3f9740-ba12-4a95-bdcd-7a89d0b0b3a3" providerId="ADAL" clId="{992FDE04-549A-4E2E-BCC1-A1798618E4AF}" dt="2021-12-06T07:20:42.397" v="3377" actId="478"/>
        <pc:sldMkLst>
          <pc:docMk/>
          <pc:sldMk cId="1193683806" sldId="313"/>
        </pc:sldMkLst>
        <pc:spChg chg="mod">
          <ac:chgData name="정근채" userId="bf3f9740-ba12-4a95-bdcd-7a89d0b0b3a3" providerId="ADAL" clId="{992FDE04-549A-4E2E-BCC1-A1798618E4AF}" dt="2021-12-06T07:20:41.679" v="3376" actId="6549"/>
          <ac:spMkLst>
            <pc:docMk/>
            <pc:sldMk cId="1193683806" sldId="313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6T07:17:37.601" v="3338" actId="478"/>
          <ac:spMkLst>
            <pc:docMk/>
            <pc:sldMk cId="1193683806" sldId="313"/>
            <ac:spMk id="8" creationId="{BBE21CFD-55D1-40EA-B651-AE3A53301333}"/>
          </ac:spMkLst>
        </pc:spChg>
        <pc:grpChg chg="add del mod">
          <ac:chgData name="정근채" userId="bf3f9740-ba12-4a95-bdcd-7a89d0b0b3a3" providerId="ADAL" clId="{992FDE04-549A-4E2E-BCC1-A1798618E4AF}" dt="2021-12-06T07:20:42.397" v="3377" actId="478"/>
          <ac:grpSpMkLst>
            <pc:docMk/>
            <pc:sldMk cId="1193683806" sldId="313"/>
            <ac:grpSpMk id="12" creationId="{DF9569C4-744B-4C6C-B2B0-2F163C69E414}"/>
          </ac:grpSpMkLst>
        </pc:grpChg>
        <pc:picChg chg="add mod">
          <ac:chgData name="정근채" userId="bf3f9740-ba12-4a95-bdcd-7a89d0b0b3a3" providerId="ADAL" clId="{992FDE04-549A-4E2E-BCC1-A1798618E4AF}" dt="2021-12-06T07:20:23.541" v="3373" actId="164"/>
          <ac:picMkLst>
            <pc:docMk/>
            <pc:sldMk cId="1193683806" sldId="313"/>
            <ac:picMk id="7" creationId="{7B80B392-531D-4DA2-8CD4-0B0F5DC405EB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9" creationId="{70029133-4FF7-413F-9915-A1F5235D841E}"/>
          </ac:picMkLst>
        </pc:picChg>
        <pc:picChg chg="add mod">
          <ac:chgData name="정근채" userId="bf3f9740-ba12-4a95-bdcd-7a89d0b0b3a3" providerId="ADAL" clId="{992FDE04-549A-4E2E-BCC1-A1798618E4AF}" dt="2021-12-06T07:20:23.541" v="3373" actId="164"/>
          <ac:picMkLst>
            <pc:docMk/>
            <pc:sldMk cId="1193683806" sldId="313"/>
            <ac:picMk id="11" creationId="{C973E9E0-DA1F-4BE5-A095-872DFE4BC67F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3" creationId="{E9870C91-4A5A-4AED-A716-50B17A9E29BB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4" creationId="{C29BBF24-9621-4426-A5CF-AA982DD91D4F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5" creationId="{DC6B0324-82F3-4347-8E93-4BA9623F10D4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21" creationId="{30C36E02-EF8E-403F-9093-FAC647B86E68}"/>
          </ac:picMkLst>
        </pc:picChg>
        <pc:cxnChg chg="del">
          <ac:chgData name="정근채" userId="bf3f9740-ba12-4a95-bdcd-7a89d0b0b3a3" providerId="ADAL" clId="{992FDE04-549A-4E2E-BCC1-A1798618E4AF}" dt="2021-12-06T07:17:37.601" v="3338" actId="478"/>
          <ac:cxnSpMkLst>
            <pc:docMk/>
            <pc:sldMk cId="1193683806" sldId="313"/>
            <ac:cxnSpMk id="17" creationId="{1B805978-F748-4D6B-A2FA-091B200A7283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89239369" sldId="313"/>
        </pc:sldMkLst>
      </pc:sldChg>
      <pc:sldChg chg="addSp modSp add mod">
        <pc:chgData name="정근채" userId="bf3f9740-ba12-4a95-bdcd-7a89d0b0b3a3" providerId="ADAL" clId="{992FDE04-549A-4E2E-BCC1-A1798618E4AF}" dt="2021-12-06T07:30:32.663" v="3538" actId="1036"/>
        <pc:sldMkLst>
          <pc:docMk/>
          <pc:sldMk cId="2764288050" sldId="314"/>
        </pc:sldMkLst>
        <pc:spChg chg="mod ord">
          <ac:chgData name="정근채" userId="bf3f9740-ba12-4a95-bdcd-7a89d0b0b3a3" providerId="ADAL" clId="{992FDE04-549A-4E2E-BCC1-A1798618E4AF}" dt="2021-12-06T07:30:22.371" v="3511" actId="166"/>
          <ac:spMkLst>
            <pc:docMk/>
            <pc:sldMk cId="2764288050" sldId="314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6" creationId="{F4E1E08A-69F7-49BD-AF79-19CB53A3DEE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0" creationId="{034DC243-03A7-473E-BE6C-0AFD7864C36B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3" creationId="{CEAEABBD-6940-43D3-85D5-48BBDC942ABA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4" creationId="{0A95FF36-8BD4-4BB9-85D7-3BE6467BC86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5" creationId="{69F4CC9E-6967-4E7E-A570-C3F828620A2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24" creationId="{AB98C1FB-61A8-4DF4-8D1F-9F39EE89F48E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25" creationId="{4BE1A06A-91E1-4C7C-BA56-70565C9BB927}"/>
          </ac:spMkLst>
        </pc:spChg>
        <pc:spChg chg="add mod">
          <ac:chgData name="정근채" userId="bf3f9740-ba12-4a95-bdcd-7a89d0b0b3a3" providerId="ADAL" clId="{992FDE04-549A-4E2E-BCC1-A1798618E4AF}" dt="2021-12-06T07:29:42.867" v="3505" actId="571"/>
          <ac:spMkLst>
            <pc:docMk/>
            <pc:sldMk cId="2764288050" sldId="314"/>
            <ac:spMk id="29" creationId="{22005A54-FAC4-472C-9418-04623C5757AC}"/>
          </ac:spMkLst>
        </pc:spChg>
        <pc:spChg chg="add mod">
          <ac:chgData name="정근채" userId="bf3f9740-ba12-4a95-bdcd-7a89d0b0b3a3" providerId="ADAL" clId="{992FDE04-549A-4E2E-BCC1-A1798618E4AF}" dt="2021-12-06T07:29:45.844" v="3507" actId="571"/>
          <ac:spMkLst>
            <pc:docMk/>
            <pc:sldMk cId="2764288050" sldId="314"/>
            <ac:spMk id="33" creationId="{3E78B1DC-B17F-469E-9A7E-0E9E31449C36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34" creationId="{8F5E6CEE-52D0-4BD5-8E51-6E055AF11F2A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35" creationId="{D501A801-3AA6-4821-93E3-607A6C12AB53}"/>
          </ac:spMkLst>
        </pc:spChg>
        <pc:grpChg chg="mod">
          <ac:chgData name="정근채" userId="bf3f9740-ba12-4a95-bdcd-7a89d0b0b3a3" providerId="ADAL" clId="{992FDE04-549A-4E2E-BCC1-A1798618E4AF}" dt="2021-12-06T07:30:32.663" v="3538" actId="1036"/>
          <ac:grpSpMkLst>
            <pc:docMk/>
            <pc:sldMk cId="2764288050" sldId="314"/>
            <ac:grpSpMk id="12" creationId="{DF9569C4-744B-4C6C-B2B0-2F163C69E414}"/>
          </ac:grpSpMkLst>
        </pc:grpChg>
        <pc:grpChg chg="add mod">
          <ac:chgData name="정근채" userId="bf3f9740-ba12-4a95-bdcd-7a89d0b0b3a3" providerId="ADAL" clId="{992FDE04-549A-4E2E-BCC1-A1798618E4AF}" dt="2021-12-06T07:29:42.867" v="3505" actId="571"/>
          <ac:grpSpMkLst>
            <pc:docMk/>
            <pc:sldMk cId="2764288050" sldId="314"/>
            <ac:grpSpMk id="26" creationId="{8961C50F-CB6C-425F-9078-E06D244E3188}"/>
          </ac:grpSpMkLst>
        </pc:grpChg>
        <pc:grpChg chg="add mod">
          <ac:chgData name="정근채" userId="bf3f9740-ba12-4a95-bdcd-7a89d0b0b3a3" providerId="ADAL" clId="{992FDE04-549A-4E2E-BCC1-A1798618E4AF}" dt="2021-12-06T07:29:45.844" v="3507" actId="571"/>
          <ac:grpSpMkLst>
            <pc:docMk/>
            <pc:sldMk cId="2764288050" sldId="314"/>
            <ac:grpSpMk id="30" creationId="{4D3B8B32-A049-4F80-8980-DB54E044A9AF}"/>
          </ac:grpSpMkLst>
        </pc:grp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9" creationId="{E4DD4FBD-B84A-4CBC-9AB4-6D019DEF35D0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17" creationId="{AE4CDBD8-8853-4B79-8C0F-D0F878E2C404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19" creationId="{F12F0C59-B12C-4778-99AB-24F7735AB121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21" creationId="{3F80F53D-67BF-4CFE-8B1B-CE40C21038D7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23" creationId="{E9D4B90A-21CD-4795-A7FF-629AE3611AAE}"/>
          </ac:picMkLst>
        </pc:picChg>
        <pc:picChg chg="mod">
          <ac:chgData name="정근채" userId="bf3f9740-ba12-4a95-bdcd-7a89d0b0b3a3" providerId="ADAL" clId="{992FDE04-549A-4E2E-BCC1-A1798618E4AF}" dt="2021-12-06T07:29:42.867" v="3505" actId="571"/>
          <ac:picMkLst>
            <pc:docMk/>
            <pc:sldMk cId="2764288050" sldId="314"/>
            <ac:picMk id="27" creationId="{6ABA1F46-EB5C-4721-88D3-632369E579EF}"/>
          </ac:picMkLst>
        </pc:picChg>
        <pc:picChg chg="mod">
          <ac:chgData name="정근채" userId="bf3f9740-ba12-4a95-bdcd-7a89d0b0b3a3" providerId="ADAL" clId="{992FDE04-549A-4E2E-BCC1-A1798618E4AF}" dt="2021-12-06T07:29:42.867" v="3505" actId="571"/>
          <ac:picMkLst>
            <pc:docMk/>
            <pc:sldMk cId="2764288050" sldId="314"/>
            <ac:picMk id="28" creationId="{1333DB6A-297F-4546-90FC-5F77F9F69F83}"/>
          </ac:picMkLst>
        </pc:picChg>
        <pc:picChg chg="mod">
          <ac:chgData name="정근채" userId="bf3f9740-ba12-4a95-bdcd-7a89d0b0b3a3" providerId="ADAL" clId="{992FDE04-549A-4E2E-BCC1-A1798618E4AF}" dt="2021-12-06T07:29:45.844" v="3507" actId="571"/>
          <ac:picMkLst>
            <pc:docMk/>
            <pc:sldMk cId="2764288050" sldId="314"/>
            <ac:picMk id="31" creationId="{6F3B3807-B8DF-44BF-B6F9-B0430A28EE70}"/>
          </ac:picMkLst>
        </pc:picChg>
        <pc:picChg chg="mod">
          <ac:chgData name="정근채" userId="bf3f9740-ba12-4a95-bdcd-7a89d0b0b3a3" providerId="ADAL" clId="{992FDE04-549A-4E2E-BCC1-A1798618E4AF}" dt="2021-12-06T07:29:45.844" v="3507" actId="571"/>
          <ac:picMkLst>
            <pc:docMk/>
            <pc:sldMk cId="2764288050" sldId="314"/>
            <ac:picMk id="32" creationId="{728A6D4A-3717-40FB-B83D-B4F78FB14D25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66765302" sldId="314"/>
        </pc:sldMkLst>
      </pc:sldChg>
      <pc:sldChg chg="addSp delSp modSp add mod">
        <pc:chgData name="정근채" userId="bf3f9740-ba12-4a95-bdcd-7a89d0b0b3a3" providerId="ADAL" clId="{992FDE04-549A-4E2E-BCC1-A1798618E4AF}" dt="2021-12-06T07:36:53.806" v="3641" actId="22"/>
        <pc:sldMkLst>
          <pc:docMk/>
          <pc:sldMk cId="297719221" sldId="315"/>
        </pc:sldMkLst>
        <pc:spChg chg="mod">
          <ac:chgData name="정근채" userId="bf3f9740-ba12-4a95-bdcd-7a89d0b0b3a3" providerId="ADAL" clId="{992FDE04-549A-4E2E-BCC1-A1798618E4AF}" dt="2021-12-06T07:36:39.153" v="3639"/>
          <ac:spMkLst>
            <pc:docMk/>
            <pc:sldMk cId="297719221" sldId="315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6" creationId="{F4E1E08A-69F7-49BD-AF79-19CB53A3DEE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0" creationId="{034DC243-03A7-473E-BE6C-0AFD7864C36B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3" creationId="{CEAEABBD-6940-43D3-85D5-48BBDC942ABA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4" creationId="{0A95FF36-8BD4-4BB9-85D7-3BE6467BC86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5" creationId="{69F4CC9E-6967-4E7E-A570-C3F828620A2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24" creationId="{AB98C1FB-61A8-4DF4-8D1F-9F39EE89F48E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25" creationId="{4BE1A06A-91E1-4C7C-BA56-70565C9BB927}"/>
          </ac:spMkLst>
        </pc:spChg>
        <pc:spChg chg="add del">
          <ac:chgData name="정근채" userId="bf3f9740-ba12-4a95-bdcd-7a89d0b0b3a3" providerId="ADAL" clId="{992FDE04-549A-4E2E-BCC1-A1798618E4AF}" dt="2021-12-06T07:36:53.806" v="3641" actId="22"/>
          <ac:spMkLst>
            <pc:docMk/>
            <pc:sldMk cId="297719221" sldId="315"/>
            <ac:spMk id="26" creationId="{143308FC-DA87-43EE-87CE-79CE2A9124C1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34" creationId="{8F5E6CEE-52D0-4BD5-8E51-6E055AF11F2A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35" creationId="{D501A801-3AA6-4821-93E3-607A6C12AB53}"/>
          </ac:spMkLst>
        </pc:spChg>
        <pc:grpChg chg="del">
          <ac:chgData name="정근채" userId="bf3f9740-ba12-4a95-bdcd-7a89d0b0b3a3" providerId="ADAL" clId="{992FDE04-549A-4E2E-BCC1-A1798618E4AF}" dt="2021-12-06T07:31:10.651" v="3544" actId="478"/>
          <ac:grpSpMkLst>
            <pc:docMk/>
            <pc:sldMk cId="297719221" sldId="315"/>
            <ac:grpSpMk id="12" creationId="{DF9569C4-744B-4C6C-B2B0-2F163C69E414}"/>
          </ac:grpSpMkLst>
        </pc:grp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9" creationId="{E4DD4FBD-B84A-4CBC-9AB4-6D019DEF35D0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17" creationId="{AE4CDBD8-8853-4B79-8C0F-D0F878E2C404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19" creationId="{F12F0C59-B12C-4778-99AB-24F7735AB121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21" creationId="{3F80F53D-67BF-4CFE-8B1B-CE40C21038D7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23" creationId="{E9D4B90A-21CD-4795-A7FF-629AE3611AAE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91967822" sldId="315"/>
        </pc:sldMkLst>
      </pc:sldChg>
      <pc:sldChg chg="modSp add mod">
        <pc:chgData name="정근채" userId="bf3f9740-ba12-4a95-bdcd-7a89d0b0b3a3" providerId="ADAL" clId="{992FDE04-549A-4E2E-BCC1-A1798618E4AF}" dt="2021-12-08T04:47:06.762" v="3745" actId="108"/>
        <pc:sldMkLst>
          <pc:docMk/>
          <pc:sldMk cId="154325626" sldId="316"/>
        </pc:sldMkLst>
        <pc:spChg chg="mod">
          <ac:chgData name="정근채" userId="bf3f9740-ba12-4a95-bdcd-7a89d0b0b3a3" providerId="ADAL" clId="{992FDE04-549A-4E2E-BCC1-A1798618E4AF}" dt="2021-12-06T07:37:16.757" v="3649"/>
          <ac:spMkLst>
            <pc:docMk/>
            <pc:sldMk cId="154325626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4:47:06.762" v="3745" actId="108"/>
          <ac:spMkLst>
            <pc:docMk/>
            <pc:sldMk cId="154325626" sldId="316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7:37:05.964" v="3646"/>
          <ac:spMkLst>
            <pc:docMk/>
            <pc:sldMk cId="154325626" sldId="31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12511347" sldId="316"/>
        </pc:sldMkLst>
      </pc:sldChg>
      <pc:sldChg chg="modSp add mod">
        <pc:chgData name="정근채" userId="bf3f9740-ba12-4a95-bdcd-7a89d0b0b3a3" providerId="ADAL" clId="{992FDE04-549A-4E2E-BCC1-A1798618E4AF}" dt="2021-12-08T05:07:17.834" v="3939" actId="207"/>
        <pc:sldMkLst>
          <pc:docMk/>
          <pc:sldMk cId="76573210" sldId="317"/>
        </pc:sldMkLst>
        <pc:spChg chg="mod">
          <ac:chgData name="정근채" userId="bf3f9740-ba12-4a95-bdcd-7a89d0b0b3a3" providerId="ADAL" clId="{992FDE04-549A-4E2E-BCC1-A1798618E4AF}" dt="2021-12-08T04:48:26.612" v="3751"/>
          <ac:spMkLst>
            <pc:docMk/>
            <pc:sldMk cId="76573210" sldId="317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7:17.834" v="3939" actId="207"/>
          <ac:spMkLst>
            <pc:docMk/>
            <pc:sldMk cId="76573210" sldId="31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441010502" sldId="31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015769675" sldId="318"/>
        </pc:sldMkLst>
      </pc:sldChg>
      <pc:sldChg chg="modSp add mod">
        <pc:chgData name="정근채" userId="bf3f9740-ba12-4a95-bdcd-7a89d0b0b3a3" providerId="ADAL" clId="{992FDE04-549A-4E2E-BCC1-A1798618E4AF}" dt="2021-12-08T04:55:21.181" v="3867" actId="6549"/>
        <pc:sldMkLst>
          <pc:docMk/>
          <pc:sldMk cId="1281347693" sldId="318"/>
        </pc:sldMkLst>
        <pc:spChg chg="mod">
          <ac:chgData name="정근채" userId="bf3f9740-ba12-4a95-bdcd-7a89d0b0b3a3" providerId="ADAL" clId="{992FDE04-549A-4E2E-BCC1-A1798618E4AF}" dt="2021-12-08T04:51:43.814" v="3819"/>
          <ac:spMkLst>
            <pc:docMk/>
            <pc:sldMk cId="1281347693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4:55:21.181" v="3867" actId="6549"/>
          <ac:spMkLst>
            <pc:docMk/>
            <pc:sldMk cId="1281347693" sldId="31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992FDE04-549A-4E2E-BCC1-A1798618E4AF}" dt="2021-12-08T05:05:20.357" v="3920" actId="6549"/>
        <pc:sldMkLst>
          <pc:docMk/>
          <pc:sldMk cId="2291036760" sldId="319"/>
        </pc:sldMkLst>
        <pc:spChg chg="mod">
          <ac:chgData name="정근채" userId="bf3f9740-ba12-4a95-bdcd-7a89d0b0b3a3" providerId="ADAL" clId="{992FDE04-549A-4E2E-BCC1-A1798618E4AF}" dt="2021-12-08T04:56:25.113" v="3877"/>
          <ac:spMkLst>
            <pc:docMk/>
            <pc:sldMk cId="2291036760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5:20.357" v="3920" actId="6549"/>
          <ac:spMkLst>
            <pc:docMk/>
            <pc:sldMk cId="2291036760" sldId="319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4:56:16.374" v="3872"/>
          <ac:spMkLst>
            <pc:docMk/>
            <pc:sldMk cId="2291036760" sldId="31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78788135" sldId="319"/>
        </pc:sldMkLst>
      </pc:sldChg>
      <pc:sldChg chg="modSp add mod">
        <pc:chgData name="정근채" userId="bf3f9740-ba12-4a95-bdcd-7a89d0b0b3a3" providerId="ADAL" clId="{992FDE04-549A-4E2E-BCC1-A1798618E4AF}" dt="2021-12-08T05:13:21.470" v="3948"/>
        <pc:sldMkLst>
          <pc:docMk/>
          <pc:sldMk cId="2248246081" sldId="320"/>
        </pc:sldMkLst>
        <pc:spChg chg="mod">
          <ac:chgData name="정근채" userId="bf3f9740-ba12-4a95-bdcd-7a89d0b0b3a3" providerId="ADAL" clId="{992FDE04-549A-4E2E-BCC1-A1798618E4AF}" dt="2021-12-08T05:06:06.880" v="3926"/>
          <ac:spMkLst>
            <pc:docMk/>
            <pc:sldMk cId="2248246081" sldId="320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7:43.203" v="3947" actId="6549"/>
          <ac:spMkLst>
            <pc:docMk/>
            <pc:sldMk cId="2248246081" sldId="320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5:13:21.470" v="3948"/>
          <ac:spMkLst>
            <pc:docMk/>
            <pc:sldMk cId="2248246081" sldId="32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09322295" sldId="32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71205104" sldId="321"/>
        </pc:sldMkLst>
      </pc:sldChg>
      <pc:sldChg chg="addSp modSp add mod">
        <pc:chgData name="정근채" userId="bf3f9740-ba12-4a95-bdcd-7a89d0b0b3a3" providerId="ADAL" clId="{992FDE04-549A-4E2E-BCC1-A1798618E4AF}" dt="2021-12-08T05:15:40.376" v="3976" actId="1076"/>
        <pc:sldMkLst>
          <pc:docMk/>
          <pc:sldMk cId="4262363854" sldId="321"/>
        </pc:sldMkLst>
        <pc:spChg chg="mod">
          <ac:chgData name="정근채" userId="bf3f9740-ba12-4a95-bdcd-7a89d0b0b3a3" providerId="ADAL" clId="{992FDE04-549A-4E2E-BCC1-A1798618E4AF}" dt="2021-12-08T05:13:42.857" v="3956"/>
          <ac:spMkLst>
            <pc:docMk/>
            <pc:sldMk cId="4262363854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14:56.922" v="3969" actId="6549"/>
          <ac:spMkLst>
            <pc:docMk/>
            <pc:sldMk cId="4262363854" sldId="321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5:13:37.020" v="3953"/>
          <ac:spMkLst>
            <pc:docMk/>
            <pc:sldMk cId="4262363854" sldId="321"/>
            <ac:spMk id="5" creationId="{864FABE7-5D73-4BB8-8C5F-49D50641504A}"/>
          </ac:spMkLst>
        </pc:spChg>
        <pc:picChg chg="add mod">
          <ac:chgData name="정근채" userId="bf3f9740-ba12-4a95-bdcd-7a89d0b0b3a3" providerId="ADAL" clId="{992FDE04-549A-4E2E-BCC1-A1798618E4AF}" dt="2021-12-08T05:15:40.376" v="3976" actId="1076"/>
          <ac:picMkLst>
            <pc:docMk/>
            <pc:sldMk cId="4262363854" sldId="321"/>
            <ac:picMk id="7" creationId="{B258BED5-A135-473B-838D-1E0DD42B09FB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020401654" sldId="32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80232283" sldId="32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13952719" sldId="32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15738405" sldId="32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86014646" sldId="32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32661605" sldId="32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4547619" sldId="32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047966367" sldId="32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87311903" sldId="33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22885557" sldId="33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383306111" sldId="33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86308001" sldId="33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33440981" sldId="33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921038381" sldId="33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00776301" sldId="33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9218450" sldId="33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49085800" sldId="33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19804479" sldId="33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50825818" sldId="34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742669600" sldId="34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57541536" sldId="34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377221076" sldId="34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99147167" sldId="34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94305015" sldId="34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20126943" sldId="34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162613842" sldId="34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98272738" sldId="34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53568022" sldId="34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29742940" sldId="35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19954483" sldId="35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608177811" sldId="35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00747722" sldId="35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01953298" sldId="35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343116753" sldId="35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90151596" sldId="35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43995203" sldId="35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29404743" sldId="35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70465688" sldId="35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74501264" sldId="36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72737986" sldId="36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20520479" sldId="36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16932244" sldId="36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424410603" sldId="36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923719215" sldId="36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856543969" sldId="36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935924493" sldId="36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19237417" sldId="36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53420987" sldId="36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56604897" sldId="37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02061296" sldId="37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864366784" sldId="37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94681462" sldId="37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858738215" sldId="37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92780042" sldId="37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55209325" sldId="37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69765714" sldId="37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80267598" sldId="37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15915953" sldId="37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566786332" sldId="38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39959052" sldId="38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44821177" sldId="38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67400503" sldId="38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755746628" sldId="38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919605542" sldId="38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796331919" sldId="386"/>
        </pc:sldMkLst>
      </pc:sldChg>
    </pc:docChg>
  </pc:docChgLst>
  <pc:docChgLst>
    <pc:chgData name="정근채" userId="bf3f9740-ba12-4a95-bdcd-7a89d0b0b3a3" providerId="ADAL" clId="{BB3FA93C-339D-4223-87F5-43CE9163611C}"/>
    <pc:docChg chg="undo redo custSel addSld delSld modSld sldOrd">
      <pc:chgData name="정근채" userId="bf3f9740-ba12-4a95-bdcd-7a89d0b0b3a3" providerId="ADAL" clId="{BB3FA93C-339D-4223-87F5-43CE9163611C}" dt="2021-12-23T06:00:01.955" v="3782" actId="207"/>
      <pc:docMkLst>
        <pc:docMk/>
      </pc:docMkLst>
      <pc:sldChg chg="modSp mod">
        <pc:chgData name="정근채" userId="bf3f9740-ba12-4a95-bdcd-7a89d0b0b3a3" providerId="ADAL" clId="{BB3FA93C-339D-4223-87F5-43CE9163611C}" dt="2021-12-13T06:19:45.105" v="5"/>
        <pc:sldMkLst>
          <pc:docMk/>
          <pc:sldMk cId="1210531712" sldId="256"/>
        </pc:sldMkLst>
        <pc:spChg chg="mod">
          <ac:chgData name="정근채" userId="bf3f9740-ba12-4a95-bdcd-7a89d0b0b3a3" providerId="ADAL" clId="{BB3FA93C-339D-4223-87F5-43CE9163611C}" dt="2021-12-13T06:19:37.130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BB3FA93C-339D-4223-87F5-43CE9163611C}" dt="2021-12-13T06:19:45.105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BB3FA93C-339D-4223-87F5-43CE9163611C}" dt="2021-12-13T06:20:00.880" v="7" actId="207"/>
        <pc:sldMkLst>
          <pc:docMk/>
          <pc:sldMk cId="2400768863" sldId="276"/>
        </pc:sldMkLst>
        <pc:spChg chg="mod">
          <ac:chgData name="정근채" userId="bf3f9740-ba12-4a95-bdcd-7a89d0b0b3a3" providerId="ADAL" clId="{BB3FA93C-339D-4223-87F5-43CE9163611C}" dt="2021-12-13T06:20:00.880" v="7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addSp modSp mod">
        <pc:chgData name="정근채" userId="bf3f9740-ba12-4a95-bdcd-7a89d0b0b3a3" providerId="ADAL" clId="{BB3FA93C-339D-4223-87F5-43CE9163611C}" dt="2021-12-13T06:27:45.212" v="119" actId="1036"/>
        <pc:sldMkLst>
          <pc:docMk/>
          <pc:sldMk cId="3405670891" sldId="278"/>
        </pc:sldMkLst>
        <pc:spChg chg="mod">
          <ac:chgData name="정근채" userId="bf3f9740-ba12-4a95-bdcd-7a89d0b0b3a3" providerId="ADAL" clId="{BB3FA93C-339D-4223-87F5-43CE9163611C}" dt="2021-12-13T06:20:26.392" v="21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13T06:26:52.951" v="108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13T06:20:20.566" v="18"/>
          <ac:spMkLst>
            <pc:docMk/>
            <pc:sldMk cId="3405670891" sldId="278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13T06:27:45.212" v="119" actId="1036"/>
          <ac:picMkLst>
            <pc:docMk/>
            <pc:sldMk cId="3405670891" sldId="278"/>
            <ac:picMk id="7" creationId="{D72573C3-A937-4483-971B-317062AA9C4B}"/>
          </ac:picMkLst>
        </pc:picChg>
      </pc:sldChg>
      <pc:sldChg chg="delSp modSp add mod">
        <pc:chgData name="정근채" userId="bf3f9740-ba12-4a95-bdcd-7a89d0b0b3a3" providerId="ADAL" clId="{BB3FA93C-339D-4223-87F5-43CE9163611C}" dt="2021-12-13T06:36:16.964" v="259" actId="207"/>
        <pc:sldMkLst>
          <pc:docMk/>
          <pc:sldMk cId="402741770" sldId="279"/>
        </pc:sldMkLst>
        <pc:spChg chg="mod">
          <ac:chgData name="정근채" userId="bf3f9740-ba12-4a95-bdcd-7a89d0b0b3a3" providerId="ADAL" clId="{BB3FA93C-339D-4223-87F5-43CE9163611C}" dt="2021-12-13T06:28:31.750" v="123"/>
          <ac:spMkLst>
            <pc:docMk/>
            <pc:sldMk cId="402741770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13T06:36:16.964" v="259" actId="207"/>
          <ac:spMkLst>
            <pc:docMk/>
            <pc:sldMk cId="402741770" sldId="279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13T06:28:33.692" v="124" actId="478"/>
          <ac:picMkLst>
            <pc:docMk/>
            <pc:sldMk cId="402741770" sldId="279"/>
            <ac:picMk id="7" creationId="{D72573C3-A937-4483-971B-317062AA9C4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2276461233" sldId="279"/>
        </pc:sldMkLst>
      </pc:sldChg>
      <pc:sldChg chg="addSp modSp add mod">
        <pc:chgData name="정근채" userId="bf3f9740-ba12-4a95-bdcd-7a89d0b0b3a3" providerId="ADAL" clId="{BB3FA93C-339D-4223-87F5-43CE9163611C}" dt="2021-12-13T07:00:04.676" v="738" actId="207"/>
        <pc:sldMkLst>
          <pc:docMk/>
          <pc:sldMk cId="756372181" sldId="280"/>
        </pc:sldMkLst>
        <pc:spChg chg="mod">
          <ac:chgData name="정근채" userId="bf3f9740-ba12-4a95-bdcd-7a89d0b0b3a3" providerId="ADAL" clId="{BB3FA93C-339D-4223-87F5-43CE9163611C}" dt="2021-12-13T07:00:04.676" v="738" actId="207"/>
          <ac:spMkLst>
            <pc:docMk/>
            <pc:sldMk cId="756372181" sldId="280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13T06:42:52.617" v="331" actId="1076"/>
          <ac:picMkLst>
            <pc:docMk/>
            <pc:sldMk cId="756372181" sldId="280"/>
            <ac:picMk id="7" creationId="{09798417-4D6E-4F65-B24B-1EE8629064D6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2088793939" sldId="280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860611401" sldId="281"/>
        </pc:sldMkLst>
      </pc:sldChg>
      <pc:sldChg chg="addSp delSp modSp add mod">
        <pc:chgData name="정근채" userId="bf3f9740-ba12-4a95-bdcd-7a89d0b0b3a3" providerId="ADAL" clId="{BB3FA93C-339D-4223-87F5-43CE9163611C}" dt="2021-12-21T01:32:25.377" v="757" actId="1076"/>
        <pc:sldMkLst>
          <pc:docMk/>
          <pc:sldMk cId="4003846917" sldId="281"/>
        </pc:sldMkLst>
        <pc:spChg chg="mod">
          <ac:chgData name="정근채" userId="bf3f9740-ba12-4a95-bdcd-7a89d0b0b3a3" providerId="ADAL" clId="{BB3FA93C-339D-4223-87F5-43CE9163611C}" dt="2021-12-21T01:30:57.747" v="742"/>
          <ac:spMkLst>
            <pc:docMk/>
            <pc:sldMk cId="4003846917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1:31:53.425" v="754" actId="6549"/>
          <ac:spMkLst>
            <pc:docMk/>
            <pc:sldMk cId="4003846917" sldId="281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1T01:31:13.596" v="746" actId="478"/>
          <ac:picMkLst>
            <pc:docMk/>
            <pc:sldMk cId="4003846917" sldId="281"/>
            <ac:picMk id="7" creationId="{09798417-4D6E-4F65-B24B-1EE8629064D6}"/>
          </ac:picMkLst>
        </pc:picChg>
        <pc:picChg chg="add mod">
          <ac:chgData name="정근채" userId="bf3f9740-ba12-4a95-bdcd-7a89d0b0b3a3" providerId="ADAL" clId="{BB3FA93C-339D-4223-87F5-43CE9163611C}" dt="2021-12-21T01:32:25.377" v="757" actId="1076"/>
          <ac:picMkLst>
            <pc:docMk/>
            <pc:sldMk cId="4003846917" sldId="281"/>
            <ac:picMk id="8" creationId="{F6634A1F-72AC-4F5C-BC1E-B237DC583F8B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1T01:37:16.153" v="776" actId="14100"/>
        <pc:sldMkLst>
          <pc:docMk/>
          <pc:sldMk cId="2056973915" sldId="282"/>
        </pc:sldMkLst>
        <pc:spChg chg="mod">
          <ac:chgData name="정근채" userId="bf3f9740-ba12-4a95-bdcd-7a89d0b0b3a3" providerId="ADAL" clId="{BB3FA93C-339D-4223-87F5-43CE9163611C}" dt="2021-12-21T01:36:08.527" v="768" actId="20577"/>
          <ac:spMkLst>
            <pc:docMk/>
            <pc:sldMk cId="2056973915" sldId="282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1T01:37:07.175" v="774" actId="1076"/>
          <ac:picMkLst>
            <pc:docMk/>
            <pc:sldMk cId="2056973915" sldId="282"/>
            <ac:picMk id="7" creationId="{3C0CD148-D37A-4DB7-9A76-0A23B29B329B}"/>
          </ac:picMkLst>
        </pc:picChg>
        <pc:picChg chg="del">
          <ac:chgData name="정근채" userId="bf3f9740-ba12-4a95-bdcd-7a89d0b0b3a3" providerId="ADAL" clId="{BB3FA93C-339D-4223-87F5-43CE9163611C}" dt="2021-12-21T01:36:11.396" v="769" actId="478"/>
          <ac:picMkLst>
            <pc:docMk/>
            <pc:sldMk cId="2056973915" sldId="282"/>
            <ac:picMk id="8" creationId="{F6634A1F-72AC-4F5C-BC1E-B237DC583F8B}"/>
          </ac:picMkLst>
        </pc:picChg>
        <pc:picChg chg="add mod">
          <ac:chgData name="정근채" userId="bf3f9740-ba12-4a95-bdcd-7a89d0b0b3a3" providerId="ADAL" clId="{BB3FA93C-339D-4223-87F5-43CE9163611C}" dt="2021-12-21T01:37:16.153" v="776" actId="14100"/>
          <ac:picMkLst>
            <pc:docMk/>
            <pc:sldMk cId="2056973915" sldId="282"/>
            <ac:picMk id="10" creationId="{6B77E86B-C4E4-481F-86C1-765D4396FC4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787172640" sldId="282"/>
        </pc:sldMkLst>
      </pc:sldChg>
      <pc:sldChg chg="addSp delSp modSp add mod">
        <pc:chgData name="정근채" userId="bf3f9740-ba12-4a95-bdcd-7a89d0b0b3a3" providerId="ADAL" clId="{BB3FA93C-339D-4223-87F5-43CE9163611C}" dt="2021-12-21T01:43:44.821" v="838" actId="207"/>
        <pc:sldMkLst>
          <pc:docMk/>
          <pc:sldMk cId="882389090" sldId="283"/>
        </pc:sldMkLst>
        <pc:spChg chg="mod">
          <ac:chgData name="정근채" userId="bf3f9740-ba12-4a95-bdcd-7a89d0b0b3a3" providerId="ADAL" clId="{BB3FA93C-339D-4223-87F5-43CE9163611C}" dt="2021-12-21T01:41:31.342" v="791" actId="20577"/>
          <ac:spMkLst>
            <pc:docMk/>
            <pc:sldMk cId="882389090" sldId="283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1T01:43:09.967" v="798" actId="22"/>
          <ac:spMkLst>
            <pc:docMk/>
            <pc:sldMk cId="882389090" sldId="283"/>
            <ac:spMk id="11" creationId="{39BC9EE7-0401-42C5-B3E1-7E308AAFCA1E}"/>
          </ac:spMkLst>
        </pc:spChg>
        <pc:spChg chg="add mod">
          <ac:chgData name="정근채" userId="bf3f9740-ba12-4a95-bdcd-7a89d0b0b3a3" providerId="ADAL" clId="{BB3FA93C-339D-4223-87F5-43CE9163611C}" dt="2021-12-21T01:43:44.821" v="838" actId="207"/>
          <ac:spMkLst>
            <pc:docMk/>
            <pc:sldMk cId="882389090" sldId="283"/>
            <ac:spMk id="13" creationId="{F2BA2415-88E7-46B0-80E3-96BA9B54DBC8}"/>
          </ac:spMkLst>
        </pc:spChg>
        <pc:picChg chg="del">
          <ac:chgData name="정근채" userId="bf3f9740-ba12-4a95-bdcd-7a89d0b0b3a3" providerId="ADAL" clId="{BB3FA93C-339D-4223-87F5-43CE9163611C}" dt="2021-12-21T01:41:33.446" v="792" actId="478"/>
          <ac:picMkLst>
            <pc:docMk/>
            <pc:sldMk cId="882389090" sldId="283"/>
            <ac:picMk id="7" creationId="{3C0CD148-D37A-4DB7-9A76-0A23B29B329B}"/>
          </ac:picMkLst>
        </pc:picChg>
        <pc:picChg chg="add mod">
          <ac:chgData name="정근채" userId="bf3f9740-ba12-4a95-bdcd-7a89d0b0b3a3" providerId="ADAL" clId="{BB3FA93C-339D-4223-87F5-43CE9163611C}" dt="2021-12-21T01:41:53.852" v="796" actId="14100"/>
          <ac:picMkLst>
            <pc:docMk/>
            <pc:sldMk cId="882389090" sldId="283"/>
            <ac:picMk id="8" creationId="{2ADB35AD-C2AC-4756-93B5-6712F1FDA9A7}"/>
          </ac:picMkLst>
        </pc:picChg>
        <pc:picChg chg="del">
          <ac:chgData name="정근채" userId="bf3f9740-ba12-4a95-bdcd-7a89d0b0b3a3" providerId="ADAL" clId="{BB3FA93C-339D-4223-87F5-43CE9163611C}" dt="2021-12-21T01:41:33.446" v="792" actId="478"/>
          <ac:picMkLst>
            <pc:docMk/>
            <pc:sldMk cId="882389090" sldId="283"/>
            <ac:picMk id="10" creationId="{6B77E86B-C4E4-481F-86C1-765D4396FC4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44988665" sldId="283"/>
        </pc:sldMkLst>
      </pc:sldChg>
      <pc:sldChg chg="addSp delSp modSp add mod">
        <pc:chgData name="정근채" userId="bf3f9740-ba12-4a95-bdcd-7a89d0b0b3a3" providerId="ADAL" clId="{BB3FA93C-339D-4223-87F5-43CE9163611C}" dt="2021-12-21T01:47:13.082" v="885" actId="14100"/>
        <pc:sldMkLst>
          <pc:docMk/>
          <pc:sldMk cId="1184485614" sldId="284"/>
        </pc:sldMkLst>
        <pc:spChg chg="mod">
          <ac:chgData name="정근채" userId="bf3f9740-ba12-4a95-bdcd-7a89d0b0b3a3" providerId="ADAL" clId="{BB3FA93C-339D-4223-87F5-43CE9163611C}" dt="2021-12-21T01:46:51.162" v="880" actId="5793"/>
          <ac:spMkLst>
            <pc:docMk/>
            <pc:sldMk cId="1184485614" sldId="284"/>
            <ac:spMk id="3" creationId="{04DA367E-3D64-4210-90DC-180FE1F5BFCC}"/>
          </ac:spMkLst>
        </pc:spChg>
        <pc:spChg chg="del">
          <ac:chgData name="정근채" userId="bf3f9740-ba12-4a95-bdcd-7a89d0b0b3a3" providerId="ADAL" clId="{BB3FA93C-339D-4223-87F5-43CE9163611C}" dt="2021-12-21T01:46:16.541" v="867" actId="478"/>
          <ac:spMkLst>
            <pc:docMk/>
            <pc:sldMk cId="1184485614" sldId="284"/>
            <ac:spMk id="13" creationId="{F2BA2415-88E7-46B0-80E3-96BA9B54DBC8}"/>
          </ac:spMkLst>
        </pc:spChg>
        <pc:picChg chg="add mod">
          <ac:chgData name="정근채" userId="bf3f9740-ba12-4a95-bdcd-7a89d0b0b3a3" providerId="ADAL" clId="{BB3FA93C-339D-4223-87F5-43CE9163611C}" dt="2021-12-21T01:47:13.082" v="885" actId="14100"/>
          <ac:picMkLst>
            <pc:docMk/>
            <pc:sldMk cId="1184485614" sldId="284"/>
            <ac:picMk id="7" creationId="{41C8A2C0-B9A8-49D5-86B3-ABFF428C65D5}"/>
          </ac:picMkLst>
        </pc:picChg>
        <pc:picChg chg="del">
          <ac:chgData name="정근채" userId="bf3f9740-ba12-4a95-bdcd-7a89d0b0b3a3" providerId="ADAL" clId="{BB3FA93C-339D-4223-87F5-43CE9163611C}" dt="2021-12-21T01:44:47.911" v="847" actId="478"/>
          <ac:picMkLst>
            <pc:docMk/>
            <pc:sldMk cId="1184485614" sldId="284"/>
            <ac:picMk id="8" creationId="{2ADB35AD-C2AC-4756-93B5-6712F1FDA9A7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391630821" sldId="284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259145347" sldId="285"/>
        </pc:sldMkLst>
      </pc:sldChg>
      <pc:sldChg chg="addSp delSp modSp add mod">
        <pc:chgData name="정근채" userId="bf3f9740-ba12-4a95-bdcd-7a89d0b0b3a3" providerId="ADAL" clId="{BB3FA93C-339D-4223-87F5-43CE9163611C}" dt="2021-12-21T02:03:28.843" v="914" actId="14100"/>
        <pc:sldMkLst>
          <pc:docMk/>
          <pc:sldMk cId="3386309082" sldId="285"/>
        </pc:sldMkLst>
        <pc:spChg chg="mod">
          <ac:chgData name="정근채" userId="bf3f9740-ba12-4a95-bdcd-7a89d0b0b3a3" providerId="ADAL" clId="{BB3FA93C-339D-4223-87F5-43CE9163611C}" dt="2021-12-21T02:02:16.274" v="906" actId="14100"/>
          <ac:spMkLst>
            <pc:docMk/>
            <pc:sldMk cId="3386309082" sldId="285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1T02:00:22.727" v="894" actId="478"/>
          <ac:picMkLst>
            <pc:docMk/>
            <pc:sldMk cId="3386309082" sldId="285"/>
            <ac:picMk id="7" creationId="{41C8A2C0-B9A8-49D5-86B3-ABFF428C65D5}"/>
          </ac:picMkLst>
        </pc:picChg>
        <pc:picChg chg="add mod">
          <ac:chgData name="정근채" userId="bf3f9740-ba12-4a95-bdcd-7a89d0b0b3a3" providerId="ADAL" clId="{BB3FA93C-339D-4223-87F5-43CE9163611C}" dt="2021-12-21T02:01:26.094" v="901" actId="14100"/>
          <ac:picMkLst>
            <pc:docMk/>
            <pc:sldMk cId="3386309082" sldId="285"/>
            <ac:picMk id="8" creationId="{90F392E9-AAF6-4563-AA77-75A0A2CB86AC}"/>
          </ac:picMkLst>
        </pc:picChg>
        <pc:picChg chg="add mod">
          <ac:chgData name="정근채" userId="bf3f9740-ba12-4a95-bdcd-7a89d0b0b3a3" providerId="ADAL" clId="{BB3FA93C-339D-4223-87F5-43CE9163611C}" dt="2021-12-21T02:03:28.843" v="914" actId="14100"/>
          <ac:picMkLst>
            <pc:docMk/>
            <pc:sldMk cId="3386309082" sldId="285"/>
            <ac:picMk id="10" creationId="{836CD084-2858-4373-BE5E-86FEC6800466}"/>
          </ac:picMkLst>
        </pc:picChg>
      </pc:sldChg>
      <pc:sldChg chg="delSp modSp add mod">
        <pc:chgData name="정근채" userId="bf3f9740-ba12-4a95-bdcd-7a89d0b0b3a3" providerId="ADAL" clId="{BB3FA93C-339D-4223-87F5-43CE9163611C}" dt="2021-12-22T07:23:49" v="1709"/>
        <pc:sldMkLst>
          <pc:docMk/>
          <pc:sldMk cId="2090899773" sldId="286"/>
        </pc:sldMkLst>
        <pc:spChg chg="mod">
          <ac:chgData name="정근채" userId="bf3f9740-ba12-4a95-bdcd-7a89d0b0b3a3" providerId="ADAL" clId="{BB3FA93C-339D-4223-87F5-43CE9163611C}" dt="2021-12-21T02:04:03.569" v="918"/>
          <ac:spMkLst>
            <pc:docMk/>
            <pc:sldMk cId="2090899773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2:09:02.363" v="972" actId="6549"/>
          <ac:spMkLst>
            <pc:docMk/>
            <pc:sldMk cId="2090899773" sldId="286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49" v="1709"/>
          <ac:spMkLst>
            <pc:docMk/>
            <pc:sldMk cId="2090899773" sldId="286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1T02:07:47.855" v="962" actId="478"/>
          <ac:picMkLst>
            <pc:docMk/>
            <pc:sldMk cId="2090899773" sldId="286"/>
            <ac:picMk id="7" creationId="{41C8A2C0-B9A8-49D5-86B3-ABFF428C65D5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347486206" sldId="286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011253724" sldId="287"/>
        </pc:sldMkLst>
      </pc:sldChg>
      <pc:sldChg chg="modSp add mod">
        <pc:chgData name="정근채" userId="bf3f9740-ba12-4a95-bdcd-7a89d0b0b3a3" providerId="ADAL" clId="{BB3FA93C-339D-4223-87F5-43CE9163611C}" dt="2021-12-22T07:23:50.671" v="1710"/>
        <pc:sldMkLst>
          <pc:docMk/>
          <pc:sldMk cId="1013531988" sldId="287"/>
        </pc:sldMkLst>
        <pc:spChg chg="mod">
          <ac:chgData name="정근채" userId="bf3f9740-ba12-4a95-bdcd-7a89d0b0b3a3" providerId="ADAL" clId="{BB3FA93C-339D-4223-87F5-43CE9163611C}" dt="2021-12-21T02:09:16.522" v="976"/>
          <ac:spMkLst>
            <pc:docMk/>
            <pc:sldMk cId="1013531988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2:11:59.932" v="1014" actId="20577"/>
          <ac:spMkLst>
            <pc:docMk/>
            <pc:sldMk cId="1013531988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0.671" v="1710"/>
          <ac:spMkLst>
            <pc:docMk/>
            <pc:sldMk cId="1013531988" sldId="287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9197951" sldId="288"/>
        </pc:sldMkLst>
      </pc:sldChg>
      <pc:sldChg chg="addSp modSp add mod">
        <pc:chgData name="정근채" userId="bf3f9740-ba12-4a95-bdcd-7a89d0b0b3a3" providerId="ADAL" clId="{BB3FA93C-339D-4223-87F5-43CE9163611C}" dt="2021-12-22T07:23:52.259" v="1711"/>
        <pc:sldMkLst>
          <pc:docMk/>
          <pc:sldMk cId="2354661392" sldId="288"/>
        </pc:sldMkLst>
        <pc:spChg chg="mod">
          <ac:chgData name="정근채" userId="bf3f9740-ba12-4a95-bdcd-7a89d0b0b3a3" providerId="ADAL" clId="{BB3FA93C-339D-4223-87F5-43CE9163611C}" dt="2021-12-22T05:32:53.720" v="1235" actId="6549"/>
          <ac:spMkLst>
            <pc:docMk/>
            <pc:sldMk cId="2354661392" sldId="288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2.259" v="1711"/>
          <ac:spMkLst>
            <pc:docMk/>
            <pc:sldMk cId="2354661392" sldId="288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22T05:27:21.286" v="1143" actId="1076"/>
          <ac:picMkLst>
            <pc:docMk/>
            <pc:sldMk cId="2354661392" sldId="288"/>
            <ac:picMk id="7" creationId="{94D0BAD3-5EE1-46AC-B55C-53C816C5A7A6}"/>
          </ac:picMkLst>
        </pc:picChg>
        <pc:picChg chg="add mod">
          <ac:chgData name="정근채" userId="bf3f9740-ba12-4a95-bdcd-7a89d0b0b3a3" providerId="ADAL" clId="{BB3FA93C-339D-4223-87F5-43CE9163611C}" dt="2021-12-22T05:33:35.803" v="1244" actId="1038"/>
          <ac:picMkLst>
            <pc:docMk/>
            <pc:sldMk cId="2354661392" sldId="288"/>
            <ac:picMk id="9" creationId="{949E7E49-0865-4B61-B189-B65862BC552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720418734" sldId="289"/>
        </pc:sldMkLst>
      </pc:sldChg>
      <pc:sldChg chg="delSp modSp add mod">
        <pc:chgData name="정근채" userId="bf3f9740-ba12-4a95-bdcd-7a89d0b0b3a3" providerId="ADAL" clId="{BB3FA93C-339D-4223-87F5-43CE9163611C}" dt="2021-12-22T07:23:53.805" v="1712"/>
        <pc:sldMkLst>
          <pc:docMk/>
          <pc:sldMk cId="4068426828" sldId="289"/>
        </pc:sldMkLst>
        <pc:spChg chg="mod">
          <ac:chgData name="정근채" userId="bf3f9740-ba12-4a95-bdcd-7a89d0b0b3a3" providerId="ADAL" clId="{BB3FA93C-339D-4223-87F5-43CE9163611C}" dt="2021-12-22T05:38:08.861" v="1309" actId="108"/>
          <ac:spMkLst>
            <pc:docMk/>
            <pc:sldMk cId="4068426828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3.805" v="1712"/>
          <ac:spMkLst>
            <pc:docMk/>
            <pc:sldMk cId="4068426828" sldId="289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2T05:36:24.799" v="1267" actId="478"/>
          <ac:picMkLst>
            <pc:docMk/>
            <pc:sldMk cId="4068426828" sldId="289"/>
            <ac:picMk id="7" creationId="{94D0BAD3-5EE1-46AC-B55C-53C816C5A7A6}"/>
          </ac:picMkLst>
        </pc:picChg>
        <pc:picChg chg="del">
          <ac:chgData name="정근채" userId="bf3f9740-ba12-4a95-bdcd-7a89d0b0b3a3" providerId="ADAL" clId="{BB3FA93C-339D-4223-87F5-43CE9163611C}" dt="2021-12-22T05:36:24.799" v="1267" actId="478"/>
          <ac:picMkLst>
            <pc:docMk/>
            <pc:sldMk cId="4068426828" sldId="289"/>
            <ac:picMk id="9" creationId="{949E7E49-0865-4B61-B189-B65862BC552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34581813" sldId="290"/>
        </pc:sldMkLst>
      </pc:sldChg>
      <pc:sldChg chg="modSp add mod">
        <pc:chgData name="정근채" userId="bf3f9740-ba12-4a95-bdcd-7a89d0b0b3a3" providerId="ADAL" clId="{BB3FA93C-339D-4223-87F5-43CE9163611C}" dt="2021-12-22T07:23:55.299" v="1713"/>
        <pc:sldMkLst>
          <pc:docMk/>
          <pc:sldMk cId="2789336015" sldId="290"/>
        </pc:sldMkLst>
        <pc:spChg chg="mod">
          <ac:chgData name="정근채" userId="bf3f9740-ba12-4a95-bdcd-7a89d0b0b3a3" providerId="ADAL" clId="{BB3FA93C-339D-4223-87F5-43CE9163611C}" dt="2021-12-22T06:52:56.394" v="1371" actId="20577"/>
          <ac:spMkLst>
            <pc:docMk/>
            <pc:sldMk cId="2789336015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5.299" v="1713"/>
          <ac:spMkLst>
            <pc:docMk/>
            <pc:sldMk cId="2789336015" sldId="29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268308167" sldId="291"/>
        </pc:sldMkLst>
      </pc:sldChg>
      <pc:sldChg chg="modSp add mod">
        <pc:chgData name="정근채" userId="bf3f9740-ba12-4a95-bdcd-7a89d0b0b3a3" providerId="ADAL" clId="{BB3FA93C-339D-4223-87F5-43CE9163611C}" dt="2021-12-22T07:24:00.142" v="1716"/>
        <pc:sldMkLst>
          <pc:docMk/>
          <pc:sldMk cId="3166078861" sldId="291"/>
        </pc:sldMkLst>
        <pc:spChg chg="mod">
          <ac:chgData name="정근채" userId="bf3f9740-ba12-4a95-bdcd-7a89d0b0b3a3" providerId="ADAL" clId="{BB3FA93C-339D-4223-87F5-43CE9163611C}" dt="2021-12-22T06:58:21.979" v="1375"/>
          <ac:spMkLst>
            <pc:docMk/>
            <pc:sldMk cId="3166078861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18:47.493" v="1602" actId="6549"/>
          <ac:spMkLst>
            <pc:docMk/>
            <pc:sldMk cId="3166078861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4:00.142" v="1716"/>
          <ac:spMkLst>
            <pc:docMk/>
            <pc:sldMk cId="3166078861" sldId="291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BB3FA93C-339D-4223-87F5-43CE9163611C}" dt="2021-12-22T07:23:56.828" v="1714"/>
        <pc:sldMkLst>
          <pc:docMk/>
          <pc:sldMk cId="772739878" sldId="292"/>
        </pc:sldMkLst>
        <pc:spChg chg="del">
          <ac:chgData name="정근채" userId="bf3f9740-ba12-4a95-bdcd-7a89d0b0b3a3" providerId="ADAL" clId="{BB3FA93C-339D-4223-87F5-43CE9163611C}" dt="2021-12-22T07:00:48.595" v="1449" actId="478"/>
          <ac:spMkLst>
            <pc:docMk/>
            <pc:sldMk cId="772739878" sldId="292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6.828" v="1714"/>
          <ac:spMkLst>
            <pc:docMk/>
            <pc:sldMk cId="772739878" sldId="292"/>
            <ac:spMk id="5" creationId="{864FABE7-5D73-4BB8-8C5F-49D50641504A}"/>
          </ac:spMkLst>
        </pc:spChg>
        <pc:spChg chg="add del mod">
          <ac:chgData name="정근채" userId="bf3f9740-ba12-4a95-bdcd-7a89d0b0b3a3" providerId="ADAL" clId="{BB3FA93C-339D-4223-87F5-43CE9163611C}" dt="2021-12-22T07:00:50.090" v="1450" actId="478"/>
          <ac:spMkLst>
            <pc:docMk/>
            <pc:sldMk cId="772739878" sldId="292"/>
            <ac:spMk id="7" creationId="{8A776579-BCA3-405D-BD18-FB7A8AC12F77}"/>
          </ac:spMkLst>
        </pc:spChg>
        <pc:picChg chg="add mod">
          <ac:chgData name="정근채" userId="bf3f9740-ba12-4a95-bdcd-7a89d0b0b3a3" providerId="ADAL" clId="{BB3FA93C-339D-4223-87F5-43CE9163611C}" dt="2021-12-22T07:01:15.915" v="1453" actId="1076"/>
          <ac:picMkLst>
            <pc:docMk/>
            <pc:sldMk cId="772739878" sldId="292"/>
            <ac:picMk id="9" creationId="{33D2E904-FD45-49BB-8F1A-D00367F7B66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479065257" sldId="292"/>
        </pc:sldMkLst>
      </pc:sldChg>
      <pc:sldChg chg="modSp add mod ord">
        <pc:chgData name="정근채" userId="bf3f9740-ba12-4a95-bdcd-7a89d0b0b3a3" providerId="ADAL" clId="{BB3FA93C-339D-4223-87F5-43CE9163611C}" dt="2021-12-22T07:23:58.446" v="1715"/>
        <pc:sldMkLst>
          <pc:docMk/>
          <pc:sldMk cId="1824435958" sldId="293"/>
        </pc:sldMkLst>
        <pc:spChg chg="mod">
          <ac:chgData name="정근채" userId="bf3f9740-ba12-4a95-bdcd-7a89d0b0b3a3" providerId="ADAL" clId="{BB3FA93C-339D-4223-87F5-43CE9163611C}" dt="2021-12-22T07:03:30.600" v="1494" actId="20577"/>
          <ac:spMkLst>
            <pc:docMk/>
            <pc:sldMk cId="1824435958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8.446" v="1715"/>
          <ac:spMkLst>
            <pc:docMk/>
            <pc:sldMk cId="1824435958" sldId="29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305748692" sldId="293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19904106" sldId="294"/>
        </pc:sldMkLst>
      </pc:sldChg>
      <pc:sldChg chg="modSp add mod">
        <pc:chgData name="정근채" userId="bf3f9740-ba12-4a95-bdcd-7a89d0b0b3a3" providerId="ADAL" clId="{BB3FA93C-339D-4223-87F5-43CE9163611C}" dt="2021-12-22T07:28:50.827" v="1823" actId="207"/>
        <pc:sldMkLst>
          <pc:docMk/>
          <pc:sldMk cId="3760680329" sldId="294"/>
        </pc:sldMkLst>
        <pc:spChg chg="mod">
          <ac:chgData name="정근채" userId="bf3f9740-ba12-4a95-bdcd-7a89d0b0b3a3" providerId="ADAL" clId="{BB3FA93C-339D-4223-87F5-43CE9163611C}" dt="2021-12-22T07:25:00.780" v="1724"/>
          <ac:spMkLst>
            <pc:docMk/>
            <pc:sldMk cId="3760680329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28:50.827" v="1823" actId="207"/>
          <ac:spMkLst>
            <pc:docMk/>
            <pc:sldMk cId="3760680329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4:53.966" v="1721"/>
          <ac:spMkLst>
            <pc:docMk/>
            <pc:sldMk cId="3760680329" sldId="294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BB3FA93C-339D-4223-87F5-43CE9163611C}" dt="2021-12-22T08:05:47.889" v="2023" actId="1076"/>
        <pc:sldMkLst>
          <pc:docMk/>
          <pc:sldMk cId="990123900" sldId="295"/>
        </pc:sldMkLst>
        <pc:spChg chg="mod">
          <ac:chgData name="정근채" userId="bf3f9740-ba12-4a95-bdcd-7a89d0b0b3a3" providerId="ADAL" clId="{BB3FA93C-339D-4223-87F5-43CE9163611C}" dt="2021-12-22T07:29:46.212" v="1827"/>
          <ac:spMkLst>
            <pc:docMk/>
            <pc:sldMk cId="990123900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56:12.645" v="1868"/>
          <ac:spMkLst>
            <pc:docMk/>
            <pc:sldMk cId="990123900" sldId="295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08:05:47.889" v="2023" actId="1076"/>
          <ac:picMkLst>
            <pc:docMk/>
            <pc:sldMk cId="990123900" sldId="295"/>
            <ac:picMk id="7" creationId="{4BFFC5DC-0545-4BE1-9040-EB3C46AB5750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870005101" sldId="295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7042619" sldId="296"/>
        </pc:sldMkLst>
      </pc:sldChg>
      <pc:sldChg chg="addSp delSp modSp add mod">
        <pc:chgData name="정근채" userId="bf3f9740-ba12-4a95-bdcd-7a89d0b0b3a3" providerId="ADAL" clId="{BB3FA93C-339D-4223-87F5-43CE9163611C}" dt="2021-12-22T08:02:32.043" v="1969" actId="1076"/>
        <pc:sldMkLst>
          <pc:docMk/>
          <pc:sldMk cId="2394333920" sldId="296"/>
        </pc:sldMkLst>
        <pc:spChg chg="mod">
          <ac:chgData name="정근채" userId="bf3f9740-ba12-4a95-bdcd-7a89d0b0b3a3" providerId="ADAL" clId="{BB3FA93C-339D-4223-87F5-43CE9163611C}" dt="2021-12-22T07:57:32.653" v="1885"/>
          <ac:spMkLst>
            <pc:docMk/>
            <pc:sldMk cId="2394333920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8:00:45.705" v="1966" actId="20577"/>
          <ac:spMkLst>
            <pc:docMk/>
            <pc:sldMk cId="2394333920" sldId="296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2T07:59:47.864" v="1926" actId="478"/>
          <ac:picMkLst>
            <pc:docMk/>
            <pc:sldMk cId="2394333920" sldId="296"/>
            <ac:picMk id="7" creationId="{4BFFC5DC-0545-4BE1-9040-EB3C46AB5750}"/>
          </ac:picMkLst>
        </pc:picChg>
        <pc:picChg chg="add mod">
          <ac:chgData name="정근채" userId="bf3f9740-ba12-4a95-bdcd-7a89d0b0b3a3" providerId="ADAL" clId="{BB3FA93C-339D-4223-87F5-43CE9163611C}" dt="2021-12-22T08:02:32.043" v="1969" actId="1076"/>
          <ac:picMkLst>
            <pc:docMk/>
            <pc:sldMk cId="2394333920" sldId="296"/>
            <ac:picMk id="8" creationId="{E3EC3023-A56E-413A-99F0-17090B01F6C5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08:06:21.821" v="2025" actId="22"/>
        <pc:sldMkLst>
          <pc:docMk/>
          <pc:sldMk cId="950165116" sldId="297"/>
        </pc:sldMkLst>
        <pc:spChg chg="mod">
          <ac:chgData name="정근채" userId="bf3f9740-ba12-4a95-bdcd-7a89d0b0b3a3" providerId="ADAL" clId="{BB3FA93C-339D-4223-87F5-43CE9163611C}" dt="2021-12-22T08:05:09.531" v="2019" actId="20577"/>
          <ac:spMkLst>
            <pc:docMk/>
            <pc:sldMk cId="950165116" sldId="297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08:05:40.054" v="2022" actId="1076"/>
          <ac:picMkLst>
            <pc:docMk/>
            <pc:sldMk cId="950165116" sldId="297"/>
            <ac:picMk id="7" creationId="{95B8EA62-D3E8-450C-8C1B-E38DBB1FF3EA}"/>
          </ac:picMkLst>
        </pc:picChg>
        <pc:picChg chg="del">
          <ac:chgData name="정근채" userId="bf3f9740-ba12-4a95-bdcd-7a89d0b0b3a3" providerId="ADAL" clId="{BB3FA93C-339D-4223-87F5-43CE9163611C}" dt="2021-12-22T08:04:43.504" v="1992" actId="478"/>
          <ac:picMkLst>
            <pc:docMk/>
            <pc:sldMk cId="950165116" sldId="297"/>
            <ac:picMk id="8" creationId="{E3EC3023-A56E-413A-99F0-17090B01F6C5}"/>
          </ac:picMkLst>
        </pc:picChg>
        <pc:picChg chg="add del">
          <ac:chgData name="정근채" userId="bf3f9740-ba12-4a95-bdcd-7a89d0b0b3a3" providerId="ADAL" clId="{BB3FA93C-339D-4223-87F5-43CE9163611C}" dt="2021-12-22T08:06:21.821" v="2025" actId="22"/>
          <ac:picMkLst>
            <pc:docMk/>
            <pc:sldMk cId="950165116" sldId="297"/>
            <ac:picMk id="10" creationId="{8CF8A864-5EBF-4995-AE15-46859BCF4B7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470036533" sldId="297"/>
        </pc:sldMkLst>
      </pc:sldChg>
      <pc:sldChg chg="delSp modSp add mod">
        <pc:chgData name="정근채" userId="bf3f9740-ba12-4a95-bdcd-7a89d0b0b3a3" providerId="ADAL" clId="{BB3FA93C-339D-4223-87F5-43CE9163611C}" dt="2021-12-22T08:16:46.488" v="2091" actId="207"/>
        <pc:sldMkLst>
          <pc:docMk/>
          <pc:sldMk cId="3364883801" sldId="298"/>
        </pc:sldMkLst>
        <pc:spChg chg="mod">
          <ac:chgData name="정근채" userId="bf3f9740-ba12-4a95-bdcd-7a89d0b0b3a3" providerId="ADAL" clId="{BB3FA93C-339D-4223-87F5-43CE9163611C}" dt="2021-12-22T08:16:46.488" v="2091" actId="207"/>
          <ac:spMkLst>
            <pc:docMk/>
            <pc:sldMk cId="3364883801" sldId="298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2T08:14:14.374" v="2027" actId="478"/>
          <ac:picMkLst>
            <pc:docMk/>
            <pc:sldMk cId="3364883801" sldId="298"/>
            <ac:picMk id="7" creationId="{95B8EA62-D3E8-450C-8C1B-E38DBB1FF3EA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505425602" sldId="298"/>
        </pc:sldMkLst>
      </pc:sldChg>
      <pc:sldChg chg="addSp delSp modSp add mod">
        <pc:chgData name="정근채" userId="bf3f9740-ba12-4a95-bdcd-7a89d0b0b3a3" providerId="ADAL" clId="{BB3FA93C-339D-4223-87F5-43CE9163611C}" dt="2021-12-22T08:30:07.088" v="2274" actId="207"/>
        <pc:sldMkLst>
          <pc:docMk/>
          <pc:sldMk cId="2490188616" sldId="299"/>
        </pc:sldMkLst>
        <pc:spChg chg="mod">
          <ac:chgData name="정근채" userId="bf3f9740-ba12-4a95-bdcd-7a89d0b0b3a3" providerId="ADAL" clId="{BB3FA93C-339D-4223-87F5-43CE9163611C}" dt="2021-12-22T08:22:23.676" v="2204" actId="20577"/>
          <ac:spMkLst>
            <pc:docMk/>
            <pc:sldMk cId="2490188616" sldId="299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2T08:27:36.017" v="2219" actId="22"/>
          <ac:spMkLst>
            <pc:docMk/>
            <pc:sldMk cId="2490188616" sldId="299"/>
            <ac:spMk id="9" creationId="{EFAC50D4-886E-4501-80A7-E2BFDEC0A6FB}"/>
          </ac:spMkLst>
        </pc:spChg>
        <pc:spChg chg="add mod">
          <ac:chgData name="정근채" userId="bf3f9740-ba12-4a95-bdcd-7a89d0b0b3a3" providerId="ADAL" clId="{BB3FA93C-339D-4223-87F5-43CE9163611C}" dt="2021-12-22T08:30:07.088" v="2274" actId="207"/>
          <ac:spMkLst>
            <pc:docMk/>
            <pc:sldMk cId="2490188616" sldId="299"/>
            <ac:spMk id="11" creationId="{8872522F-7A36-445A-9DA7-50C33DCCF6AB}"/>
          </ac:spMkLst>
        </pc:spChg>
        <pc:picChg chg="add mod">
          <ac:chgData name="정근채" userId="bf3f9740-ba12-4a95-bdcd-7a89d0b0b3a3" providerId="ADAL" clId="{BB3FA93C-339D-4223-87F5-43CE9163611C}" dt="2021-12-22T08:27:24.630" v="2209" actId="14100"/>
          <ac:picMkLst>
            <pc:docMk/>
            <pc:sldMk cId="2490188616" sldId="299"/>
            <ac:picMk id="7" creationId="{5CCE2FC2-D804-4B4C-B1E0-545D9E71D50F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09:59:51.846" v="2800" actId="207"/>
        <pc:sldMkLst>
          <pc:docMk/>
          <pc:sldMk cId="2292000270" sldId="300"/>
        </pc:sldMkLst>
        <pc:spChg chg="mod">
          <ac:chgData name="정근채" userId="bf3f9740-ba12-4a95-bdcd-7a89d0b0b3a3" providerId="ADAL" clId="{BB3FA93C-339D-4223-87F5-43CE9163611C}" dt="2021-12-22T09:59:51.846" v="2800" actId="207"/>
          <ac:spMkLst>
            <pc:docMk/>
            <pc:sldMk cId="2292000270" sldId="300"/>
            <ac:spMk id="3" creationId="{04DA367E-3D64-4210-90DC-180FE1F5BFCC}"/>
          </ac:spMkLst>
        </pc:spChg>
        <pc:spChg chg="add mod">
          <ac:chgData name="정근채" userId="bf3f9740-ba12-4a95-bdcd-7a89d0b0b3a3" providerId="ADAL" clId="{BB3FA93C-339D-4223-87F5-43CE9163611C}" dt="2021-12-22T08:38:54.450" v="2361" actId="164"/>
          <ac:spMkLst>
            <pc:docMk/>
            <pc:sldMk cId="2292000270" sldId="300"/>
            <ac:spMk id="10" creationId="{D1665D13-275D-47BA-9655-F4C1AEB97ABE}"/>
          </ac:spMkLst>
        </pc:spChg>
        <pc:grpChg chg="add mod">
          <ac:chgData name="정근채" userId="bf3f9740-ba12-4a95-bdcd-7a89d0b0b3a3" providerId="ADAL" clId="{BB3FA93C-339D-4223-87F5-43CE9163611C}" dt="2021-12-22T09:48:16.802" v="2547" actId="1076"/>
          <ac:grpSpMkLst>
            <pc:docMk/>
            <pc:sldMk cId="2292000270" sldId="300"/>
            <ac:grpSpMk id="11" creationId="{B2C3CD64-C7FE-4BD0-911E-6951EF34ACE8}"/>
          </ac:grpSpMkLst>
        </pc:grpChg>
        <pc:picChg chg="add del mod">
          <ac:chgData name="정근채" userId="bf3f9740-ba12-4a95-bdcd-7a89d0b0b3a3" providerId="ADAL" clId="{BB3FA93C-339D-4223-87F5-43CE9163611C}" dt="2021-12-22T09:46:54.548" v="2496" actId="478"/>
          <ac:picMkLst>
            <pc:docMk/>
            <pc:sldMk cId="2292000270" sldId="300"/>
            <ac:picMk id="7" creationId="{A9082AA4-1102-4BF1-A65E-841D9E5892CB}"/>
          </ac:picMkLst>
        </pc:picChg>
        <pc:picChg chg="add mod">
          <ac:chgData name="정근채" userId="bf3f9740-ba12-4a95-bdcd-7a89d0b0b3a3" providerId="ADAL" clId="{BB3FA93C-339D-4223-87F5-43CE9163611C}" dt="2021-12-22T08:38:54.450" v="2361" actId="164"/>
          <ac:picMkLst>
            <pc:docMk/>
            <pc:sldMk cId="2292000270" sldId="300"/>
            <ac:picMk id="9" creationId="{3A2E1BB0-EEE2-4366-BD03-2260622DCD60}"/>
          </ac:picMkLst>
        </pc:picChg>
        <pc:picChg chg="add mod">
          <ac:chgData name="정근채" userId="bf3f9740-ba12-4a95-bdcd-7a89d0b0b3a3" providerId="ADAL" clId="{BB3FA93C-339D-4223-87F5-43CE9163611C}" dt="2021-12-22T09:50:17.113" v="2573" actId="1036"/>
          <ac:picMkLst>
            <pc:docMk/>
            <pc:sldMk cId="2292000270" sldId="300"/>
            <ac:picMk id="13" creationId="{96C90B5F-371E-41EF-BF2B-AC2F2EA2495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10:06:49.052" v="2892" actId="1076"/>
        <pc:sldMkLst>
          <pc:docMk/>
          <pc:sldMk cId="4221801164" sldId="301"/>
        </pc:sldMkLst>
        <pc:spChg chg="mod">
          <ac:chgData name="정근채" userId="bf3f9740-ba12-4a95-bdcd-7a89d0b0b3a3" providerId="ADAL" clId="{BB3FA93C-339D-4223-87F5-43CE9163611C}" dt="2021-12-22T10:03:44.690" v="2869" actId="20577"/>
          <ac:spMkLst>
            <pc:docMk/>
            <pc:sldMk cId="4221801164" sldId="301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2T08:18:50.931" v="2135" actId="22"/>
          <ac:spMkLst>
            <pc:docMk/>
            <pc:sldMk cId="4221801164" sldId="301"/>
            <ac:spMk id="7" creationId="{FE05EEE1-43BA-4D33-8A3B-AEA1B53128C2}"/>
          </ac:spMkLst>
        </pc:spChg>
        <pc:picChg chg="add del mod">
          <ac:chgData name="정근채" userId="bf3f9740-ba12-4a95-bdcd-7a89d0b0b3a3" providerId="ADAL" clId="{BB3FA93C-339D-4223-87F5-43CE9163611C}" dt="2021-12-22T10:06:33.264" v="2889" actId="478"/>
          <ac:picMkLst>
            <pc:docMk/>
            <pc:sldMk cId="4221801164" sldId="301"/>
            <ac:picMk id="9" creationId="{9D7CD4F7-0124-4F46-980A-7834324FD516}"/>
          </ac:picMkLst>
        </pc:picChg>
        <pc:picChg chg="add mod">
          <ac:chgData name="정근채" userId="bf3f9740-ba12-4a95-bdcd-7a89d0b0b3a3" providerId="ADAL" clId="{BB3FA93C-339D-4223-87F5-43CE9163611C}" dt="2021-12-22T10:06:49.052" v="2892" actId="1076"/>
          <ac:picMkLst>
            <pc:docMk/>
            <pc:sldMk cId="4221801164" sldId="301"/>
            <ac:picMk id="11" creationId="{BCBD3C89-C28A-48D4-89FD-D6D5AC07EE2E}"/>
          </ac:picMkLst>
        </pc:picChg>
      </pc:sldChg>
      <pc:sldChg chg="modSp add mod">
        <pc:chgData name="정근채" userId="bf3f9740-ba12-4a95-bdcd-7a89d0b0b3a3" providerId="ADAL" clId="{BB3FA93C-339D-4223-87F5-43CE9163611C}" dt="2021-12-22T10:09:44.976" v="2958" actId="255"/>
        <pc:sldMkLst>
          <pc:docMk/>
          <pc:sldMk cId="1489847594" sldId="302"/>
        </pc:sldMkLst>
        <pc:spChg chg="mod">
          <ac:chgData name="정근채" userId="bf3f9740-ba12-4a95-bdcd-7a89d0b0b3a3" providerId="ADAL" clId="{BB3FA93C-339D-4223-87F5-43CE9163611C}" dt="2021-12-22T08:19:00.614" v="2139"/>
          <ac:spMkLst>
            <pc:docMk/>
            <pc:sldMk cId="1489847594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10:09:44.976" v="2958" actId="255"/>
          <ac:spMkLst>
            <pc:docMk/>
            <pc:sldMk cId="1489847594" sldId="302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BB3FA93C-339D-4223-87F5-43CE9163611C}" dt="2021-12-22T08:31:20.479" v="2282" actId="1076"/>
        <pc:sldMkLst>
          <pc:docMk/>
          <pc:sldMk cId="2035662049" sldId="303"/>
        </pc:sldMkLst>
        <pc:spChg chg="del mod">
          <ac:chgData name="정근채" userId="bf3f9740-ba12-4a95-bdcd-7a89d0b0b3a3" providerId="ADAL" clId="{BB3FA93C-339D-4223-87F5-43CE9163611C}" dt="2021-12-22T08:31:09.400" v="2278" actId="478"/>
          <ac:spMkLst>
            <pc:docMk/>
            <pc:sldMk cId="2035662049" sldId="303"/>
            <ac:spMk id="3" creationId="{04DA367E-3D64-4210-90DC-180FE1F5BFCC}"/>
          </ac:spMkLst>
        </pc:spChg>
        <pc:spChg chg="add del mod">
          <ac:chgData name="정근채" userId="bf3f9740-ba12-4a95-bdcd-7a89d0b0b3a3" providerId="ADAL" clId="{BB3FA93C-339D-4223-87F5-43CE9163611C}" dt="2021-12-22T08:31:11.703" v="2279" actId="478"/>
          <ac:spMkLst>
            <pc:docMk/>
            <pc:sldMk cId="2035662049" sldId="303"/>
            <ac:spMk id="8" creationId="{A300572F-FA89-494B-AE33-9FEB6491D97E}"/>
          </ac:spMkLst>
        </pc:spChg>
        <pc:spChg chg="del">
          <ac:chgData name="정근채" userId="bf3f9740-ba12-4a95-bdcd-7a89d0b0b3a3" providerId="ADAL" clId="{BB3FA93C-339D-4223-87F5-43CE9163611C}" dt="2021-12-22T08:30:23.667" v="2277" actId="478"/>
          <ac:spMkLst>
            <pc:docMk/>
            <pc:sldMk cId="2035662049" sldId="303"/>
            <ac:spMk id="11" creationId="{8872522F-7A36-445A-9DA7-50C33DCCF6AB}"/>
          </ac:spMkLst>
        </pc:spChg>
        <pc:picChg chg="del">
          <ac:chgData name="정근채" userId="bf3f9740-ba12-4a95-bdcd-7a89d0b0b3a3" providerId="ADAL" clId="{BB3FA93C-339D-4223-87F5-43CE9163611C}" dt="2021-12-22T08:30:23.667" v="2277" actId="478"/>
          <ac:picMkLst>
            <pc:docMk/>
            <pc:sldMk cId="2035662049" sldId="303"/>
            <ac:picMk id="7" creationId="{5CCE2FC2-D804-4B4C-B1E0-545D9E71D50F}"/>
          </ac:picMkLst>
        </pc:picChg>
        <pc:picChg chg="add mod">
          <ac:chgData name="정근채" userId="bf3f9740-ba12-4a95-bdcd-7a89d0b0b3a3" providerId="ADAL" clId="{BB3FA93C-339D-4223-87F5-43CE9163611C}" dt="2021-12-22T08:31:20.479" v="2282" actId="1076"/>
          <ac:picMkLst>
            <pc:docMk/>
            <pc:sldMk cId="2035662049" sldId="303"/>
            <ac:picMk id="10" creationId="{7AB58402-92A6-4EB8-ACF7-11B0DDA15A55}"/>
          </ac:picMkLst>
        </pc:picChg>
      </pc:sldChg>
      <pc:sldChg chg="delSp modSp add mod ord">
        <pc:chgData name="정근채" userId="bf3f9740-ba12-4a95-bdcd-7a89d0b0b3a3" providerId="ADAL" clId="{BB3FA93C-339D-4223-87F5-43CE9163611C}" dt="2021-12-22T09:58:45.325" v="2753" actId="207"/>
        <pc:sldMkLst>
          <pc:docMk/>
          <pc:sldMk cId="1261572047" sldId="304"/>
        </pc:sldMkLst>
        <pc:spChg chg="mod">
          <ac:chgData name="정근채" userId="bf3f9740-ba12-4a95-bdcd-7a89d0b0b3a3" providerId="ADAL" clId="{BB3FA93C-339D-4223-87F5-43CE9163611C}" dt="2021-12-22T09:58:45.325" v="2753" actId="207"/>
          <ac:spMkLst>
            <pc:docMk/>
            <pc:sldMk cId="1261572047" sldId="304"/>
            <ac:spMk id="3" creationId="{04DA367E-3D64-4210-90DC-180FE1F5BFCC}"/>
          </ac:spMkLst>
        </pc:spChg>
        <pc:grpChg chg="del">
          <ac:chgData name="정근채" userId="bf3f9740-ba12-4a95-bdcd-7a89d0b0b3a3" providerId="ADAL" clId="{BB3FA93C-339D-4223-87F5-43CE9163611C}" dt="2021-12-22T09:46:43.653" v="2493" actId="478"/>
          <ac:grpSpMkLst>
            <pc:docMk/>
            <pc:sldMk cId="1261572047" sldId="304"/>
            <ac:grpSpMk id="11" creationId="{B2C3CD64-C7FE-4BD0-911E-6951EF34ACE8}"/>
          </ac:grpSpMkLst>
        </pc:grpChg>
      </pc:sldChg>
      <pc:sldChg chg="addSp delSp modSp add mod">
        <pc:chgData name="정근채" userId="bf3f9740-ba12-4a95-bdcd-7a89d0b0b3a3" providerId="ADAL" clId="{BB3FA93C-339D-4223-87F5-43CE9163611C}" dt="2021-12-22T10:00:01.424" v="2808"/>
        <pc:sldMkLst>
          <pc:docMk/>
          <pc:sldMk cId="2880269192" sldId="305"/>
        </pc:sldMkLst>
        <pc:spChg chg="mod">
          <ac:chgData name="정근채" userId="bf3f9740-ba12-4a95-bdcd-7a89d0b0b3a3" providerId="ADAL" clId="{BB3FA93C-339D-4223-87F5-43CE9163611C}" dt="2021-12-22T10:00:01.424" v="2808"/>
          <ac:spMkLst>
            <pc:docMk/>
            <pc:sldMk cId="2880269192" sldId="305"/>
            <ac:spMk id="3" creationId="{04DA367E-3D64-4210-90DC-180FE1F5BFCC}"/>
          </ac:spMkLst>
        </pc:spChg>
        <pc:grpChg chg="del">
          <ac:chgData name="정근채" userId="bf3f9740-ba12-4a95-bdcd-7a89d0b0b3a3" providerId="ADAL" clId="{BB3FA93C-339D-4223-87F5-43CE9163611C}" dt="2021-12-22T09:51:19.904" v="2583" actId="478"/>
          <ac:grpSpMkLst>
            <pc:docMk/>
            <pc:sldMk cId="2880269192" sldId="305"/>
            <ac:grpSpMk id="11" creationId="{B2C3CD64-C7FE-4BD0-911E-6951EF34ACE8}"/>
          </ac:grpSpMkLst>
        </pc:grpChg>
        <pc:picChg chg="add mod">
          <ac:chgData name="정근채" userId="bf3f9740-ba12-4a95-bdcd-7a89d0b0b3a3" providerId="ADAL" clId="{BB3FA93C-339D-4223-87F5-43CE9163611C}" dt="2021-12-22T09:54:30.049" v="2671" actId="1076"/>
          <ac:picMkLst>
            <pc:docMk/>
            <pc:sldMk cId="2880269192" sldId="305"/>
            <ac:picMk id="7" creationId="{DA4A5AF2-0684-483F-8209-9109BFCA5352}"/>
          </ac:picMkLst>
        </pc:picChg>
        <pc:picChg chg="add mod">
          <ac:chgData name="정근채" userId="bf3f9740-ba12-4a95-bdcd-7a89d0b0b3a3" providerId="ADAL" clId="{BB3FA93C-339D-4223-87F5-43CE9163611C}" dt="2021-12-22T09:55:38.999" v="2695" actId="1035"/>
          <ac:picMkLst>
            <pc:docMk/>
            <pc:sldMk cId="2880269192" sldId="305"/>
            <ac:picMk id="12" creationId="{AE502927-E3D2-459E-8A47-176E2D49F45F}"/>
          </ac:picMkLst>
        </pc:picChg>
        <pc:picChg chg="del">
          <ac:chgData name="정근채" userId="bf3f9740-ba12-4a95-bdcd-7a89d0b0b3a3" providerId="ADAL" clId="{BB3FA93C-339D-4223-87F5-43CE9163611C}" dt="2021-12-22T09:51:30.424" v="2589" actId="478"/>
          <ac:picMkLst>
            <pc:docMk/>
            <pc:sldMk cId="2880269192" sldId="305"/>
            <ac:picMk id="13" creationId="{96C90B5F-371E-41EF-BF2B-AC2F2EA2495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10:06:16.564" v="2888" actId="20577"/>
        <pc:sldMkLst>
          <pc:docMk/>
          <pc:sldMk cId="471564285" sldId="306"/>
        </pc:sldMkLst>
        <pc:spChg chg="mod">
          <ac:chgData name="정근채" userId="bf3f9740-ba12-4a95-bdcd-7a89d0b0b3a3" providerId="ADAL" clId="{BB3FA93C-339D-4223-87F5-43CE9163611C}" dt="2021-12-22T10:06:16.564" v="2888" actId="20577"/>
          <ac:spMkLst>
            <pc:docMk/>
            <pc:sldMk cId="471564285" sldId="306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10:05:56.542" v="2880" actId="1076"/>
          <ac:picMkLst>
            <pc:docMk/>
            <pc:sldMk cId="471564285" sldId="306"/>
            <ac:picMk id="7" creationId="{FD5054AF-9ED7-4E7D-9496-BAC0B9C84A66}"/>
          </ac:picMkLst>
        </pc:picChg>
        <pc:picChg chg="del mod">
          <ac:chgData name="정근채" userId="bf3f9740-ba12-4a95-bdcd-7a89d0b0b3a3" providerId="ADAL" clId="{BB3FA93C-339D-4223-87F5-43CE9163611C}" dt="2021-12-22T10:03:51.388" v="2871" actId="478"/>
          <ac:picMkLst>
            <pc:docMk/>
            <pc:sldMk cId="471564285" sldId="306"/>
            <ac:picMk id="9" creationId="{9D7CD4F7-0124-4F46-980A-7834324FD516}"/>
          </ac:picMkLst>
        </pc:picChg>
      </pc:sldChg>
      <pc:sldChg chg="delSp modSp add mod">
        <pc:chgData name="정근채" userId="bf3f9740-ba12-4a95-bdcd-7a89d0b0b3a3" providerId="ADAL" clId="{BB3FA93C-339D-4223-87F5-43CE9163611C}" dt="2021-12-23T01:47:47.852" v="3014" actId="6549"/>
        <pc:sldMkLst>
          <pc:docMk/>
          <pc:sldMk cId="2474160618" sldId="307"/>
        </pc:sldMkLst>
        <pc:spChg chg="mod">
          <ac:chgData name="정근채" userId="bf3f9740-ba12-4a95-bdcd-7a89d0b0b3a3" providerId="ADAL" clId="{BB3FA93C-339D-4223-87F5-43CE9163611C}" dt="2021-12-23T01:40:10.179" v="2966"/>
          <ac:spMkLst>
            <pc:docMk/>
            <pc:sldMk cId="2474160618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1:47:47.852" v="3014" actId="6549"/>
          <ac:spMkLst>
            <pc:docMk/>
            <pc:sldMk cId="2474160618" sldId="307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1:40:06.575" v="2963"/>
          <ac:spMkLst>
            <pc:docMk/>
            <pc:sldMk cId="2474160618" sldId="307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3T01:40:17.438" v="2967" actId="478"/>
          <ac:picMkLst>
            <pc:docMk/>
            <pc:sldMk cId="2474160618" sldId="307"/>
            <ac:picMk id="7" creationId="{FD5054AF-9ED7-4E7D-9496-BAC0B9C84A66}"/>
          </ac:picMkLst>
        </pc:picChg>
      </pc:sldChg>
      <pc:sldChg chg="modSp add mod">
        <pc:chgData name="정근채" userId="bf3f9740-ba12-4a95-bdcd-7a89d0b0b3a3" providerId="ADAL" clId="{BB3FA93C-339D-4223-87F5-43CE9163611C}" dt="2021-12-23T01:52:49.118" v="3058" actId="20577"/>
        <pc:sldMkLst>
          <pc:docMk/>
          <pc:sldMk cId="2968811800" sldId="308"/>
        </pc:sldMkLst>
        <pc:spChg chg="mod">
          <ac:chgData name="정근채" userId="bf3f9740-ba12-4a95-bdcd-7a89d0b0b3a3" providerId="ADAL" clId="{BB3FA93C-339D-4223-87F5-43CE9163611C}" dt="2021-12-23T01:48:03.279" v="3020"/>
          <ac:spMkLst>
            <pc:docMk/>
            <pc:sldMk cId="2968811800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1:52:49.118" v="3058" actId="20577"/>
          <ac:spMkLst>
            <pc:docMk/>
            <pc:sldMk cId="2968811800" sldId="30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BB3FA93C-339D-4223-87F5-43CE9163611C}" dt="2021-12-23T01:54:05.762" v="3069"/>
        <pc:sldMkLst>
          <pc:docMk/>
          <pc:sldMk cId="1231128654" sldId="309"/>
        </pc:sldMkLst>
        <pc:spChg chg="mod">
          <ac:chgData name="정근채" userId="bf3f9740-ba12-4a95-bdcd-7a89d0b0b3a3" providerId="ADAL" clId="{BB3FA93C-339D-4223-87F5-43CE9163611C}" dt="2021-12-23T01:54:05.762" v="3069"/>
          <ac:spMkLst>
            <pc:docMk/>
            <pc:sldMk cId="1231128654" sldId="309"/>
            <ac:spMk id="3" creationId="{04DA367E-3D64-4210-90DC-180FE1F5BFCC}"/>
          </ac:spMkLst>
        </pc:spChg>
      </pc:sldChg>
      <pc:sldChg chg="addSp modSp add mod">
        <pc:chgData name="정근채" userId="bf3f9740-ba12-4a95-bdcd-7a89d0b0b3a3" providerId="ADAL" clId="{BB3FA93C-339D-4223-87F5-43CE9163611C}" dt="2021-12-23T02:14:23.381" v="3166" actId="1076"/>
        <pc:sldMkLst>
          <pc:docMk/>
          <pc:sldMk cId="31924847" sldId="310"/>
        </pc:sldMkLst>
        <pc:spChg chg="mod">
          <ac:chgData name="정근채" userId="bf3f9740-ba12-4a95-bdcd-7a89d0b0b3a3" providerId="ADAL" clId="{BB3FA93C-339D-4223-87F5-43CE9163611C}" dt="2021-12-23T01:54:56.067" v="3073"/>
          <ac:spMkLst>
            <pc:docMk/>
            <pc:sldMk cId="31924847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12:31.651" v="3159" actId="207"/>
          <ac:spMkLst>
            <pc:docMk/>
            <pc:sldMk cId="31924847" sldId="310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3T02:13:29.767" v="3163" actId="1076"/>
          <ac:picMkLst>
            <pc:docMk/>
            <pc:sldMk cId="31924847" sldId="310"/>
            <ac:picMk id="7" creationId="{688A642F-2F9A-4780-B073-F50E80A9D619}"/>
          </ac:picMkLst>
        </pc:picChg>
        <pc:picChg chg="add mod">
          <ac:chgData name="정근채" userId="bf3f9740-ba12-4a95-bdcd-7a89d0b0b3a3" providerId="ADAL" clId="{BB3FA93C-339D-4223-87F5-43CE9163611C}" dt="2021-12-23T02:14:23.381" v="3166" actId="1076"/>
          <ac:picMkLst>
            <pc:docMk/>
            <pc:sldMk cId="31924847" sldId="310"/>
            <ac:picMk id="9" creationId="{B1359AE4-CD35-4419-AF01-ED2927F2B62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3T02:23:52.859" v="3327" actId="1037"/>
        <pc:sldMkLst>
          <pc:docMk/>
          <pc:sldMk cId="70172438" sldId="311"/>
        </pc:sldMkLst>
        <pc:spChg chg="add del mod">
          <ac:chgData name="정근채" userId="bf3f9740-ba12-4a95-bdcd-7a89d0b0b3a3" providerId="ADAL" clId="{BB3FA93C-339D-4223-87F5-43CE9163611C}" dt="2021-12-23T02:15:23.632" v="3172" actId="478"/>
          <ac:spMkLst>
            <pc:docMk/>
            <pc:sldMk cId="70172438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23:20.359" v="3316" actId="114"/>
          <ac:spMkLst>
            <pc:docMk/>
            <pc:sldMk cId="70172438" sldId="311"/>
            <ac:spMk id="3" creationId="{04DA367E-3D64-4210-90DC-180FE1F5BFCC}"/>
          </ac:spMkLst>
        </pc:spChg>
        <pc:spChg chg="add del mod">
          <ac:chgData name="정근채" userId="bf3f9740-ba12-4a95-bdcd-7a89d0b0b3a3" providerId="ADAL" clId="{BB3FA93C-339D-4223-87F5-43CE9163611C}" dt="2021-12-23T02:15:23.632" v="3172" actId="478"/>
          <ac:spMkLst>
            <pc:docMk/>
            <pc:sldMk cId="70172438" sldId="311"/>
            <ac:spMk id="8" creationId="{7ABB389E-C9EE-42D2-8DDE-CD6BA6905284}"/>
          </ac:spMkLst>
        </pc:spChg>
        <pc:picChg chg="add del">
          <ac:chgData name="정근채" userId="bf3f9740-ba12-4a95-bdcd-7a89d0b0b3a3" providerId="ADAL" clId="{BB3FA93C-339D-4223-87F5-43CE9163611C}" dt="2021-12-23T02:15:26.344" v="3173" actId="478"/>
          <ac:picMkLst>
            <pc:docMk/>
            <pc:sldMk cId="70172438" sldId="311"/>
            <ac:picMk id="7" creationId="{688A642F-2F9A-4780-B073-F50E80A9D619}"/>
          </ac:picMkLst>
        </pc:picChg>
        <pc:picChg chg="add del">
          <ac:chgData name="정근채" userId="bf3f9740-ba12-4a95-bdcd-7a89d0b0b3a3" providerId="ADAL" clId="{BB3FA93C-339D-4223-87F5-43CE9163611C}" dt="2021-12-23T02:15:26.344" v="3173" actId="478"/>
          <ac:picMkLst>
            <pc:docMk/>
            <pc:sldMk cId="70172438" sldId="311"/>
            <ac:picMk id="9" creationId="{B1359AE4-CD35-4419-AF01-ED2927F2B622}"/>
          </ac:picMkLst>
        </pc:picChg>
        <pc:picChg chg="add mod">
          <ac:chgData name="정근채" userId="bf3f9740-ba12-4a95-bdcd-7a89d0b0b3a3" providerId="ADAL" clId="{BB3FA93C-339D-4223-87F5-43CE9163611C}" dt="2021-12-23T02:23:24.322" v="3320" actId="1036"/>
          <ac:picMkLst>
            <pc:docMk/>
            <pc:sldMk cId="70172438" sldId="311"/>
            <ac:picMk id="11" creationId="{9D737B2A-C07F-4E47-96D8-FC06A15EC14A}"/>
          </ac:picMkLst>
        </pc:picChg>
        <pc:picChg chg="add mod">
          <ac:chgData name="정근채" userId="bf3f9740-ba12-4a95-bdcd-7a89d0b0b3a3" providerId="ADAL" clId="{BB3FA93C-339D-4223-87F5-43CE9163611C}" dt="2021-12-23T02:23:52.859" v="3327" actId="1037"/>
          <ac:picMkLst>
            <pc:docMk/>
            <pc:sldMk cId="70172438" sldId="311"/>
            <ac:picMk id="13" creationId="{B3F417BB-BA04-40C0-A772-BE310587ADB5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3T02:25:30.025" v="3349" actId="1076"/>
        <pc:sldMkLst>
          <pc:docMk/>
          <pc:sldMk cId="2588484963" sldId="312"/>
        </pc:sldMkLst>
        <pc:spChg chg="mod">
          <ac:chgData name="정근채" userId="bf3f9740-ba12-4a95-bdcd-7a89d0b0b3a3" providerId="ADAL" clId="{BB3FA93C-339D-4223-87F5-43CE9163611C}" dt="2021-12-23T02:25:04.218" v="3346" actId="108"/>
          <ac:spMkLst>
            <pc:docMk/>
            <pc:sldMk cId="2588484963" sldId="312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3T02:25:30.025" v="3349" actId="1076"/>
          <ac:picMkLst>
            <pc:docMk/>
            <pc:sldMk cId="2588484963" sldId="312"/>
            <ac:picMk id="7" creationId="{6783B48E-BA8F-4B69-B76C-3BF3ED1A90D5}"/>
          </ac:picMkLst>
        </pc:picChg>
        <pc:picChg chg="del">
          <ac:chgData name="정근채" userId="bf3f9740-ba12-4a95-bdcd-7a89d0b0b3a3" providerId="ADAL" clId="{BB3FA93C-339D-4223-87F5-43CE9163611C}" dt="2021-12-23T02:24:33.983" v="3336" actId="478"/>
          <ac:picMkLst>
            <pc:docMk/>
            <pc:sldMk cId="2588484963" sldId="312"/>
            <ac:picMk id="11" creationId="{9D737B2A-C07F-4E47-96D8-FC06A15EC14A}"/>
          </ac:picMkLst>
        </pc:picChg>
        <pc:picChg chg="del">
          <ac:chgData name="정근채" userId="bf3f9740-ba12-4a95-bdcd-7a89d0b0b3a3" providerId="ADAL" clId="{BB3FA93C-339D-4223-87F5-43CE9163611C}" dt="2021-12-23T02:24:33.983" v="3336" actId="478"/>
          <ac:picMkLst>
            <pc:docMk/>
            <pc:sldMk cId="2588484963" sldId="312"/>
            <ac:picMk id="13" creationId="{B3F417BB-BA04-40C0-A772-BE310587ADB5}"/>
          </ac:picMkLst>
        </pc:picChg>
      </pc:sldChg>
      <pc:sldChg chg="delSp modSp add mod">
        <pc:chgData name="정근채" userId="bf3f9740-ba12-4a95-bdcd-7a89d0b0b3a3" providerId="ADAL" clId="{BB3FA93C-339D-4223-87F5-43CE9163611C}" dt="2021-12-23T02:40:20.540" v="3433"/>
        <pc:sldMkLst>
          <pc:docMk/>
          <pc:sldMk cId="3703784860" sldId="313"/>
        </pc:sldMkLst>
        <pc:spChg chg="mod">
          <ac:chgData name="정근채" userId="bf3f9740-ba12-4a95-bdcd-7a89d0b0b3a3" providerId="ADAL" clId="{BB3FA93C-339D-4223-87F5-43CE9163611C}" dt="2021-12-23T02:37:30.709" v="3353"/>
          <ac:spMkLst>
            <pc:docMk/>
            <pc:sldMk cId="3703784860" sldId="313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40:20.540" v="3433"/>
          <ac:spMkLst>
            <pc:docMk/>
            <pc:sldMk cId="3703784860" sldId="313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3T02:37:31.798" v="3354" actId="478"/>
          <ac:picMkLst>
            <pc:docMk/>
            <pc:sldMk cId="3703784860" sldId="313"/>
            <ac:picMk id="7" creationId="{6783B48E-BA8F-4B69-B76C-3BF3ED1A90D5}"/>
          </ac:picMkLst>
        </pc:picChg>
      </pc:sldChg>
      <pc:sldChg chg="modSp add mod">
        <pc:chgData name="정근채" userId="bf3f9740-ba12-4a95-bdcd-7a89d0b0b3a3" providerId="ADAL" clId="{BB3FA93C-339D-4223-87F5-43CE9163611C}" dt="2021-12-23T05:45:03.521" v="3565" actId="108"/>
        <pc:sldMkLst>
          <pc:docMk/>
          <pc:sldMk cId="2513731563" sldId="314"/>
        </pc:sldMkLst>
        <pc:spChg chg="mod">
          <ac:chgData name="정근채" userId="bf3f9740-ba12-4a95-bdcd-7a89d0b0b3a3" providerId="ADAL" clId="{BB3FA93C-339D-4223-87F5-43CE9163611C}" dt="2021-12-23T05:29:46.987" v="3446"/>
          <ac:spMkLst>
            <pc:docMk/>
            <pc:sldMk cId="2513731563" sldId="314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45:03.521" v="3565" actId="108"/>
          <ac:spMkLst>
            <pc:docMk/>
            <pc:sldMk cId="2513731563" sldId="314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5:29:43.317" v="3443"/>
          <ac:spMkLst>
            <pc:docMk/>
            <pc:sldMk cId="2513731563" sldId="314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BB3FA93C-339D-4223-87F5-43CE9163611C}" dt="2021-12-23T05:52:27.167" v="3681" actId="207"/>
        <pc:sldMkLst>
          <pc:docMk/>
          <pc:sldMk cId="4083719059" sldId="315"/>
        </pc:sldMkLst>
        <pc:spChg chg="mod">
          <ac:chgData name="정근채" userId="bf3f9740-ba12-4a95-bdcd-7a89d0b0b3a3" providerId="ADAL" clId="{BB3FA93C-339D-4223-87F5-43CE9163611C}" dt="2021-12-23T05:45:30.032" v="3573"/>
          <ac:spMkLst>
            <pc:docMk/>
            <pc:sldMk cId="4083719059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52:27.167" v="3681" actId="207"/>
          <ac:spMkLst>
            <pc:docMk/>
            <pc:sldMk cId="4083719059" sldId="315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5:45:24.094" v="3570"/>
          <ac:spMkLst>
            <pc:docMk/>
            <pc:sldMk cId="4083719059" sldId="315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23T05:51:18.771" v="3679" actId="1036"/>
          <ac:picMkLst>
            <pc:docMk/>
            <pc:sldMk cId="4083719059" sldId="315"/>
            <ac:picMk id="7" creationId="{C26E6000-1001-41C8-AB04-A58A5FC5C807}"/>
          </ac:picMkLst>
        </pc:picChg>
      </pc:sldChg>
      <pc:sldChg chg="delSp modSp add mod">
        <pc:chgData name="정근채" userId="bf3f9740-ba12-4a95-bdcd-7a89d0b0b3a3" providerId="ADAL" clId="{BB3FA93C-339D-4223-87F5-43CE9163611C}" dt="2021-12-23T05:54:52.175" v="3714" actId="313"/>
        <pc:sldMkLst>
          <pc:docMk/>
          <pc:sldMk cId="3464552859" sldId="316"/>
        </pc:sldMkLst>
        <pc:spChg chg="mod">
          <ac:chgData name="정근채" userId="bf3f9740-ba12-4a95-bdcd-7a89d0b0b3a3" providerId="ADAL" clId="{BB3FA93C-339D-4223-87F5-43CE9163611C}" dt="2021-12-23T05:52:52.212" v="3686"/>
          <ac:spMkLst>
            <pc:docMk/>
            <pc:sldMk cId="3464552859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54:52.175" v="3714" actId="313"/>
          <ac:spMkLst>
            <pc:docMk/>
            <pc:sldMk cId="3464552859" sldId="316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3T05:52:44.831" v="3683" actId="478"/>
          <ac:picMkLst>
            <pc:docMk/>
            <pc:sldMk cId="3464552859" sldId="316"/>
            <ac:picMk id="7" creationId="{C26E6000-1001-41C8-AB04-A58A5FC5C807}"/>
          </ac:picMkLst>
        </pc:picChg>
      </pc:sldChg>
      <pc:sldChg chg="modSp add mod">
        <pc:chgData name="정근채" userId="bf3f9740-ba12-4a95-bdcd-7a89d0b0b3a3" providerId="ADAL" clId="{BB3FA93C-339D-4223-87F5-43CE9163611C}" dt="2021-12-23T06:00:01.955" v="3782" actId="207"/>
        <pc:sldMkLst>
          <pc:docMk/>
          <pc:sldMk cId="1691217205" sldId="317"/>
        </pc:sldMkLst>
        <pc:spChg chg="mod">
          <ac:chgData name="정근채" userId="bf3f9740-ba12-4a95-bdcd-7a89d0b0b3a3" providerId="ADAL" clId="{BB3FA93C-339D-4223-87F5-43CE9163611C}" dt="2021-12-23T05:55:16.368" v="3720"/>
          <ac:spMkLst>
            <pc:docMk/>
            <pc:sldMk cId="1691217205" sldId="31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6:00:01.955" v="3782" actId="207"/>
          <ac:spMkLst>
            <pc:docMk/>
            <pc:sldMk cId="1691217205" sldId="317"/>
            <ac:spMk id="3" creationId="{04DA367E-3D64-4210-90DC-180FE1F5BFCC}"/>
          </ac:spMkLst>
        </pc:spChg>
      </pc:sldChg>
    </pc:docChg>
  </pc:docChgLst>
  <pc:docChgLst>
    <pc:chgData name="정근채" userId="bf3f9740-ba12-4a95-bdcd-7a89d0b0b3a3" providerId="ADAL" clId="{08542678-0C93-49F8-91B4-EEE9337314EC}"/>
    <pc:docChg chg="undo redo custSel addSld delSld modSld sldOrd">
      <pc:chgData name="정근채" userId="bf3f9740-ba12-4a95-bdcd-7a89d0b0b3a3" providerId="ADAL" clId="{08542678-0C93-49F8-91B4-EEE9337314EC}" dt="2021-11-29T08:31:03.927" v="6849" actId="1036"/>
      <pc:docMkLst>
        <pc:docMk/>
      </pc:docMkLst>
      <pc:sldChg chg="modSp mod">
        <pc:chgData name="정근채" userId="bf3f9740-ba12-4a95-bdcd-7a89d0b0b3a3" providerId="ADAL" clId="{08542678-0C93-49F8-91B4-EEE9337314EC}" dt="2021-10-29T02:27:49.437" v="6"/>
        <pc:sldMkLst>
          <pc:docMk/>
          <pc:sldMk cId="1210531712" sldId="256"/>
        </pc:sldMkLst>
        <pc:spChg chg="mod">
          <ac:chgData name="정근채" userId="bf3f9740-ba12-4a95-bdcd-7a89d0b0b3a3" providerId="ADAL" clId="{08542678-0C93-49F8-91B4-EEE9337314EC}" dt="2021-10-29T02:27:46.098" v="3" actId="21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08542678-0C93-49F8-91B4-EEE9337314EC}" dt="2021-10-29T02:27:49.437" v="6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08542678-0C93-49F8-91B4-EEE9337314EC}" dt="2021-10-29T02:27:58.211" v="8" actId="207"/>
        <pc:sldMkLst>
          <pc:docMk/>
          <pc:sldMk cId="2400768863" sldId="276"/>
        </pc:sldMkLst>
        <pc:spChg chg="mod">
          <ac:chgData name="정근채" userId="bf3f9740-ba12-4a95-bdcd-7a89d0b0b3a3" providerId="ADAL" clId="{08542678-0C93-49F8-91B4-EEE9337314EC}" dt="2021-10-29T02:27:58.211" v="8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08542678-0C93-49F8-91B4-EEE9337314EC}" dt="2021-10-29T05:53:36.047" v="210" actId="207"/>
        <pc:sldMkLst>
          <pc:docMk/>
          <pc:sldMk cId="3405670891" sldId="278"/>
        </pc:sldMkLst>
        <pc:spChg chg="mod">
          <ac:chgData name="정근채" userId="bf3f9740-ba12-4a95-bdcd-7a89d0b0b3a3" providerId="ADAL" clId="{08542678-0C93-49F8-91B4-EEE9337314EC}" dt="2021-10-29T05:48:24.784" v="135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5:53:36.047" v="210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5:39:23.120" v="12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467649439" sldId="289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738599219" sldId="290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80677447" sldId="291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52574373" sldId="292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1189190789" sldId="293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96531178" sldId="294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287707785" sldId="295"/>
        </pc:sldMkLst>
      </pc:sldChg>
      <pc:sldChg chg="modSp mod">
        <pc:chgData name="정근채" userId="bf3f9740-ba12-4a95-bdcd-7a89d0b0b3a3" providerId="ADAL" clId="{08542678-0C93-49F8-91B4-EEE9337314EC}" dt="2021-10-29T05:38:37.579" v="111" actId="6549"/>
        <pc:sldMkLst>
          <pc:docMk/>
          <pc:sldMk cId="2907188178" sldId="296"/>
        </pc:sldMkLst>
        <pc:spChg chg="mod">
          <ac:chgData name="정근채" userId="bf3f9740-ba12-4a95-bdcd-7a89d0b0b3a3" providerId="ADAL" clId="{08542678-0C93-49F8-91B4-EEE9337314EC}" dt="2021-10-29T05:38:37.579" v="111" actId="6549"/>
          <ac:spMkLst>
            <pc:docMk/>
            <pc:sldMk cId="2907188178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2:35:55.298" v="11"/>
          <ac:spMkLst>
            <pc:docMk/>
            <pc:sldMk cId="2907188178" sldId="296"/>
            <ac:spMk id="11" creationId="{146984C2-035B-4E92-B13A-75C592D6204A}"/>
          </ac:spMkLst>
        </pc:spChg>
      </pc:sldChg>
      <pc:sldChg chg="del">
        <pc:chgData name="정근채" userId="bf3f9740-ba12-4a95-bdcd-7a89d0b0b3a3" providerId="ADAL" clId="{08542678-0C93-49F8-91B4-EEE9337314EC}" dt="2021-10-29T05:38:54.622" v="112" actId="47"/>
        <pc:sldMkLst>
          <pc:docMk/>
          <pc:sldMk cId="1439234247" sldId="297"/>
        </pc:sldMkLst>
      </pc:sldChg>
      <pc:sldChg chg="modSp add mod">
        <pc:chgData name="정근채" userId="bf3f9740-ba12-4a95-bdcd-7a89d0b0b3a3" providerId="ADAL" clId="{08542678-0C93-49F8-91B4-EEE9337314EC}" dt="2021-11-08T01:48:54.141" v="1190" actId="404"/>
        <pc:sldMkLst>
          <pc:docMk/>
          <pc:sldMk cId="3378369313" sldId="297"/>
        </pc:sldMkLst>
        <pc:spChg chg="mod">
          <ac:chgData name="정근채" userId="bf3f9740-ba12-4a95-bdcd-7a89d0b0b3a3" providerId="ADAL" clId="{08542678-0C93-49F8-91B4-EEE9337314EC}" dt="2021-11-08T01:48:54.141" v="1190" actId="404"/>
          <ac:spMkLst>
            <pc:docMk/>
            <pc:sldMk cId="3378369313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657307462" sldId="298"/>
        </pc:sldMkLst>
      </pc:sldChg>
      <pc:sldChg chg="modSp add mod">
        <pc:chgData name="정근채" userId="bf3f9740-ba12-4a95-bdcd-7a89d0b0b3a3" providerId="ADAL" clId="{08542678-0C93-49F8-91B4-EEE9337314EC}" dt="2021-10-29T06:35:10.779" v="389" actId="207"/>
        <pc:sldMkLst>
          <pc:docMk/>
          <pc:sldMk cId="1830501815" sldId="298"/>
        </pc:sldMkLst>
        <pc:spChg chg="mod">
          <ac:chgData name="정근채" userId="bf3f9740-ba12-4a95-bdcd-7a89d0b0b3a3" providerId="ADAL" clId="{08542678-0C93-49F8-91B4-EEE9337314EC}" dt="2021-10-29T06:35:10.779" v="389" actId="207"/>
          <ac:spMkLst>
            <pc:docMk/>
            <pc:sldMk cId="1830501815" sldId="298"/>
            <ac:spMk id="3" creationId="{04DA367E-3D64-4210-90DC-180FE1F5BFCC}"/>
          </ac:spMkLst>
        </pc:spChg>
      </pc:sldChg>
      <pc:sldChg chg="addSp delSp modSp add mod ord">
        <pc:chgData name="정근채" userId="bf3f9740-ba12-4a95-bdcd-7a89d0b0b3a3" providerId="ADAL" clId="{08542678-0C93-49F8-91B4-EEE9337314EC}" dt="2021-10-29T06:45:07.119" v="575" actId="166"/>
        <pc:sldMkLst>
          <pc:docMk/>
          <pc:sldMk cId="1402450187" sldId="299"/>
        </pc:sldMkLst>
        <pc:spChg chg="mod">
          <ac:chgData name="정근채" userId="bf3f9740-ba12-4a95-bdcd-7a89d0b0b3a3" providerId="ADAL" clId="{08542678-0C93-49F8-91B4-EEE9337314EC}" dt="2021-10-29T06:37:05.188" v="397"/>
          <ac:spMkLst>
            <pc:docMk/>
            <pc:sldMk cId="1402450187" sldId="299"/>
            <ac:spMk id="2" creationId="{CA07A63C-A246-4F8F-8A5A-7141AB85F430}"/>
          </ac:spMkLst>
        </pc:spChg>
        <pc:spChg chg="del">
          <ac:chgData name="정근채" userId="bf3f9740-ba12-4a95-bdcd-7a89d0b0b3a3" providerId="ADAL" clId="{08542678-0C93-49F8-91B4-EEE9337314EC}" dt="2021-10-29T06:36:44.671" v="391" actId="478"/>
          <ac:spMkLst>
            <pc:docMk/>
            <pc:sldMk cId="1402450187" sldId="299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0-29T06:36:47.322" v="392" actId="478"/>
          <ac:spMkLst>
            <pc:docMk/>
            <pc:sldMk cId="1402450187" sldId="299"/>
            <ac:spMk id="7" creationId="{5239D3F2-042C-4EA2-A72D-82035A82A214}"/>
          </ac:spMkLst>
        </pc:spChg>
        <pc:spChg chg="add del">
          <ac:chgData name="정근채" userId="bf3f9740-ba12-4a95-bdcd-7a89d0b0b3a3" providerId="ADAL" clId="{08542678-0C93-49F8-91B4-EEE9337314EC}" dt="2021-10-29T06:38:16.477" v="402" actId="22"/>
          <ac:spMkLst>
            <pc:docMk/>
            <pc:sldMk cId="1402450187" sldId="299"/>
            <ac:spMk id="11" creationId="{3A0E329B-8E51-458F-8839-7D077867706C}"/>
          </ac:spMkLst>
        </pc:spChg>
        <pc:spChg chg="add del mod">
          <ac:chgData name="정근채" userId="bf3f9740-ba12-4a95-bdcd-7a89d0b0b3a3" providerId="ADAL" clId="{08542678-0C93-49F8-91B4-EEE9337314EC}" dt="2021-10-29T06:38:21.187" v="406" actId="22"/>
          <ac:spMkLst>
            <pc:docMk/>
            <pc:sldMk cId="1402450187" sldId="299"/>
            <ac:spMk id="13" creationId="{D92F955A-B289-4727-BFC9-CAC7DEA94C86}"/>
          </ac:spMkLst>
        </pc:spChg>
        <pc:spChg chg="add del">
          <ac:chgData name="정근채" userId="bf3f9740-ba12-4a95-bdcd-7a89d0b0b3a3" providerId="ADAL" clId="{08542678-0C93-49F8-91B4-EEE9337314EC}" dt="2021-10-29T06:38:24.317" v="408" actId="22"/>
          <ac:spMkLst>
            <pc:docMk/>
            <pc:sldMk cId="1402450187" sldId="299"/>
            <ac:spMk id="15" creationId="{B1ECDF00-D92F-49EE-8B2D-068F8801AA20}"/>
          </ac:spMkLst>
        </pc:spChg>
        <pc:spChg chg="add mod ord">
          <ac:chgData name="정근채" userId="bf3f9740-ba12-4a95-bdcd-7a89d0b0b3a3" providerId="ADAL" clId="{08542678-0C93-49F8-91B4-EEE9337314EC}" dt="2021-10-29T06:45:07.119" v="575" actId="166"/>
          <ac:spMkLst>
            <pc:docMk/>
            <pc:sldMk cId="1402450187" sldId="299"/>
            <ac:spMk id="17" creationId="{F47C089B-42F0-4DB3-B0A6-BE32E5B0FFAC}"/>
          </ac:spMkLst>
        </pc:spChg>
        <pc:spChg chg="add mod">
          <ac:chgData name="정근채" userId="bf3f9740-ba12-4a95-bdcd-7a89d0b0b3a3" providerId="ADAL" clId="{08542678-0C93-49F8-91B4-EEE9337314EC}" dt="2021-10-29T06:41:14.618" v="558" actId="14100"/>
          <ac:spMkLst>
            <pc:docMk/>
            <pc:sldMk cId="1402450187" sldId="299"/>
            <ac:spMk id="23" creationId="{10D54B44-CA76-49C3-9149-984AC49AA5CA}"/>
          </ac:spMkLst>
        </pc:spChg>
        <pc:spChg chg="add mod">
          <ac:chgData name="정근채" userId="bf3f9740-ba12-4a95-bdcd-7a89d0b0b3a3" providerId="ADAL" clId="{08542678-0C93-49F8-91B4-EEE9337314EC}" dt="2021-10-29T06:41:19.561" v="560" actId="571"/>
          <ac:spMkLst>
            <pc:docMk/>
            <pc:sldMk cId="1402450187" sldId="299"/>
            <ac:spMk id="25" creationId="{A243FF21-83BD-46D5-A5C2-715E7D238DDA}"/>
          </ac:spMkLst>
        </pc:spChg>
        <pc:spChg chg="add mod">
          <ac:chgData name="정근채" userId="bf3f9740-ba12-4a95-bdcd-7a89d0b0b3a3" providerId="ADAL" clId="{08542678-0C93-49F8-91B4-EEE9337314EC}" dt="2021-10-29T06:41:26.409" v="564" actId="1036"/>
          <ac:spMkLst>
            <pc:docMk/>
            <pc:sldMk cId="1402450187" sldId="299"/>
            <ac:spMk id="26" creationId="{D386B2E9-E014-4015-A40F-993022AFBEE5}"/>
          </ac:spMkLst>
        </pc:spChg>
        <pc:spChg chg="add mod">
          <ac:chgData name="정근채" userId="bf3f9740-ba12-4a95-bdcd-7a89d0b0b3a3" providerId="ADAL" clId="{08542678-0C93-49F8-91B4-EEE9337314EC}" dt="2021-10-29T06:41:31.106" v="566" actId="1035"/>
          <ac:spMkLst>
            <pc:docMk/>
            <pc:sldMk cId="1402450187" sldId="299"/>
            <ac:spMk id="27" creationId="{9D5AAB4B-55E1-4C6F-B1D8-6816EF69E0F2}"/>
          </ac:spMkLst>
        </pc:spChg>
        <pc:spChg chg="add mod">
          <ac:chgData name="정근채" userId="bf3f9740-ba12-4a95-bdcd-7a89d0b0b3a3" providerId="ADAL" clId="{08542678-0C93-49F8-91B4-EEE9337314EC}" dt="2021-10-29T06:41:36.386" v="571" actId="1036"/>
          <ac:spMkLst>
            <pc:docMk/>
            <pc:sldMk cId="1402450187" sldId="299"/>
            <ac:spMk id="28" creationId="{77EC96FE-9287-424F-886C-298E540516F6}"/>
          </ac:spMkLst>
        </pc:spChg>
        <pc:picChg chg="add mod">
          <ac:chgData name="정근채" userId="bf3f9740-ba12-4a95-bdcd-7a89d0b0b3a3" providerId="ADAL" clId="{08542678-0C93-49F8-91B4-EEE9337314EC}" dt="2021-10-29T06:37:22.782" v="400" actId="1076"/>
          <ac:picMkLst>
            <pc:docMk/>
            <pc:sldMk cId="1402450187" sldId="299"/>
            <ac:picMk id="9" creationId="{2E2D4A01-261B-4D67-BC9A-47BA31383372}"/>
          </ac:picMkLst>
        </pc:picChg>
        <pc:picChg chg="add mod">
          <ac:chgData name="정근채" userId="bf3f9740-ba12-4a95-bdcd-7a89d0b0b3a3" providerId="ADAL" clId="{08542678-0C93-49F8-91B4-EEE9337314EC}" dt="2021-10-29T06:41:19.561" v="560" actId="571"/>
          <ac:picMkLst>
            <pc:docMk/>
            <pc:sldMk cId="1402450187" sldId="299"/>
            <ac:picMk id="24" creationId="{74BB04C1-32FF-4170-B648-E8E994E58E7E}"/>
          </ac:picMkLst>
        </pc:pic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19" creationId="{EF655D1F-B12F-4B3B-A3E4-512BFF2310D9}"/>
          </ac:cxnSpMkLst>
        </pc:cxn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21" creationId="{91946E2C-0728-4477-9435-89439ABBC6C7}"/>
          </ac:cxnSpMkLst>
        </pc:cxnChg>
      </pc:sldChg>
      <pc:sldChg chg="modSp add mod">
        <pc:chgData name="정근채" userId="bf3f9740-ba12-4a95-bdcd-7a89d0b0b3a3" providerId="ADAL" clId="{08542678-0C93-49F8-91B4-EEE9337314EC}" dt="2021-10-29T06:47:46.877" v="612" actId="207"/>
        <pc:sldMkLst>
          <pc:docMk/>
          <pc:sldMk cId="2402433193" sldId="300"/>
        </pc:sldMkLst>
        <pc:spChg chg="mod">
          <ac:chgData name="정근채" userId="bf3f9740-ba12-4a95-bdcd-7a89d0b0b3a3" providerId="ADAL" clId="{08542678-0C93-49F8-91B4-EEE9337314EC}" dt="2021-10-29T06:45:36.232" v="581"/>
          <ac:spMkLst>
            <pc:docMk/>
            <pc:sldMk cId="2402433193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47:46.877" v="612" actId="207"/>
          <ac:spMkLst>
            <pc:docMk/>
            <pc:sldMk cId="2402433193" sldId="300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1:50:45.132" v="1191" actId="207"/>
        <pc:sldMkLst>
          <pc:docMk/>
          <pc:sldMk cId="3680749545" sldId="301"/>
        </pc:sldMkLst>
        <pc:spChg chg="mod">
          <ac:chgData name="정근채" userId="bf3f9740-ba12-4a95-bdcd-7a89d0b0b3a3" providerId="ADAL" clId="{08542678-0C93-49F8-91B4-EEE9337314EC}" dt="2021-10-29T06:51:18.762" v="616"/>
          <ac:spMkLst>
            <pc:docMk/>
            <pc:sldMk cId="3680749545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1:50:45.132" v="1191" actId="207"/>
          <ac:spMkLst>
            <pc:docMk/>
            <pc:sldMk cId="3680749545" sldId="30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0-29T06:59:58.410" v="766" actId="6549"/>
        <pc:sldMkLst>
          <pc:docMk/>
          <pc:sldMk cId="3185958569" sldId="302"/>
        </pc:sldMkLst>
        <pc:spChg chg="mod">
          <ac:chgData name="정근채" userId="bf3f9740-ba12-4a95-bdcd-7a89d0b0b3a3" providerId="ADAL" clId="{08542678-0C93-49F8-91B4-EEE9337314EC}" dt="2021-10-29T06:57:23.922" v="734"/>
          <ac:spMkLst>
            <pc:docMk/>
            <pc:sldMk cId="3185958569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59:58.410" v="766" actId="6549"/>
          <ac:spMkLst>
            <pc:docMk/>
            <pc:sldMk cId="3185958569" sldId="302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2:25:51.304" v="1518" actId="207"/>
        <pc:sldMkLst>
          <pc:docMk/>
          <pc:sldMk cId="2879992244" sldId="303"/>
        </pc:sldMkLst>
        <pc:spChg chg="mod">
          <ac:chgData name="정근채" userId="bf3f9740-ba12-4a95-bdcd-7a89d0b0b3a3" providerId="ADAL" clId="{08542678-0C93-49F8-91B4-EEE9337314EC}" dt="2021-11-08T02:05:30.491" v="1258"/>
          <ac:spMkLst>
            <pc:docMk/>
            <pc:sldMk cId="2879992244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25:51.304" v="1518" actId="207"/>
          <ac:spMkLst>
            <pc:docMk/>
            <pc:sldMk cId="2879992244" sldId="303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1:51:54.504" v="1196"/>
          <ac:spMkLst>
            <pc:docMk/>
            <pc:sldMk cId="2879992244" sldId="303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08T02:00:42.782" v="1244"/>
          <ac:spMkLst>
            <pc:docMk/>
            <pc:sldMk cId="2879992244" sldId="303"/>
            <ac:spMk id="8" creationId="{50B83AC4-5DA7-4140-BCB8-22BAC37E0A9C}"/>
          </ac:spMkLst>
        </pc:spChg>
        <pc:picChg chg="add del mod">
          <ac:chgData name="정근채" userId="bf3f9740-ba12-4a95-bdcd-7a89d0b0b3a3" providerId="ADAL" clId="{08542678-0C93-49F8-91B4-EEE9337314EC}" dt="2021-11-08T02:04:48.731" v="1255" actId="478"/>
          <ac:picMkLst>
            <pc:docMk/>
            <pc:sldMk cId="2879992244" sldId="303"/>
            <ac:picMk id="7" creationId="{733526F2-DC2A-4DDC-8B53-6D253BE27FDC}"/>
          </ac:picMkLst>
        </pc:picChg>
        <pc:picChg chg="add del mod">
          <ac:chgData name="정근채" userId="bf3f9740-ba12-4a95-bdcd-7a89d0b0b3a3" providerId="ADAL" clId="{08542678-0C93-49F8-91B4-EEE9337314EC}" dt="2021-11-08T02:10:30.471" v="1292" actId="478"/>
          <ac:picMkLst>
            <pc:docMk/>
            <pc:sldMk cId="2879992244" sldId="303"/>
            <ac:picMk id="10" creationId="{CBB2CF85-32FA-47C9-98D3-9A5E5D7239FD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04:45.678" v="1254"/>
        <pc:sldMkLst>
          <pc:docMk/>
          <pc:sldMk cId="1518775826" sldId="304"/>
        </pc:sldMkLst>
        <pc:picChg chg="del">
          <ac:chgData name="정근채" userId="bf3f9740-ba12-4a95-bdcd-7a89d0b0b3a3" providerId="ADAL" clId="{08542678-0C93-49F8-91B4-EEE9337314EC}" dt="2021-11-08T02:03:52.510" v="1246" actId="478"/>
          <ac:picMkLst>
            <pc:docMk/>
            <pc:sldMk cId="1518775826" sldId="304"/>
            <ac:picMk id="7" creationId="{733526F2-DC2A-4DDC-8B53-6D253BE27FDC}"/>
          </ac:picMkLst>
        </pc:picChg>
        <pc:picChg chg="add mod">
          <ac:chgData name="정근채" userId="bf3f9740-ba12-4a95-bdcd-7a89d0b0b3a3" providerId="ADAL" clId="{08542678-0C93-49F8-91B4-EEE9337314EC}" dt="2021-11-08T02:04:33.084" v="1252" actId="14100"/>
          <ac:picMkLst>
            <pc:docMk/>
            <pc:sldMk cId="1518775826" sldId="304"/>
            <ac:picMk id="8" creationId="{6E230023-C468-42D2-A8E1-DDC0BC572C9C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22:30.612" v="1445" actId="1076"/>
        <pc:sldMkLst>
          <pc:docMk/>
          <pc:sldMk cId="2693342154" sldId="305"/>
        </pc:sldMkLst>
        <pc:picChg chg="add mod">
          <ac:chgData name="정근채" userId="bf3f9740-ba12-4a95-bdcd-7a89d0b0b3a3" providerId="ADAL" clId="{08542678-0C93-49F8-91B4-EEE9337314EC}" dt="2021-11-08T02:22:30.612" v="1445" actId="1076"/>
          <ac:picMkLst>
            <pc:docMk/>
            <pc:sldMk cId="2693342154" sldId="305"/>
            <ac:picMk id="7" creationId="{0822F295-2360-4A61-8DC9-F5384945F889}"/>
          </ac:picMkLst>
        </pc:picChg>
        <pc:picChg chg="del">
          <ac:chgData name="정근채" userId="bf3f9740-ba12-4a95-bdcd-7a89d0b0b3a3" providerId="ADAL" clId="{08542678-0C93-49F8-91B4-EEE9337314EC}" dt="2021-11-08T02:09:55.402" v="1287" actId="478"/>
          <ac:picMkLst>
            <pc:docMk/>
            <pc:sldMk cId="2693342154" sldId="305"/>
            <ac:picMk id="10" creationId="{CBB2CF85-32FA-47C9-98D3-9A5E5D7239FD}"/>
          </ac:picMkLst>
        </pc:picChg>
      </pc:sldChg>
      <pc:sldChg chg="modSp add mod">
        <pc:chgData name="정근채" userId="bf3f9740-ba12-4a95-bdcd-7a89d0b0b3a3" providerId="ADAL" clId="{08542678-0C93-49F8-91B4-EEE9337314EC}" dt="2021-11-08T02:31:38.154" v="1586" actId="207"/>
        <pc:sldMkLst>
          <pc:docMk/>
          <pc:sldMk cId="2194587952" sldId="306"/>
        </pc:sldMkLst>
        <pc:spChg chg="mod">
          <ac:chgData name="정근채" userId="bf3f9740-ba12-4a95-bdcd-7a89d0b0b3a3" providerId="ADAL" clId="{08542678-0C93-49F8-91B4-EEE9337314EC}" dt="2021-11-08T02:26:42.676" v="1524"/>
          <ac:spMkLst>
            <pc:docMk/>
            <pc:sldMk cId="2194587952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31:38.154" v="1586" actId="207"/>
          <ac:spMkLst>
            <pc:docMk/>
            <pc:sldMk cId="2194587952" sldId="30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2:30.625" v="1620" actId="20577"/>
        <pc:sldMkLst>
          <pc:docMk/>
          <pc:sldMk cId="3962640298" sldId="307"/>
        </pc:sldMkLst>
        <pc:spChg chg="mod">
          <ac:chgData name="정근채" userId="bf3f9740-ba12-4a95-bdcd-7a89d0b0b3a3" providerId="ADAL" clId="{08542678-0C93-49F8-91B4-EEE9337314EC}" dt="2021-11-08T02:32:16.202" v="1590"/>
          <ac:spMkLst>
            <pc:docMk/>
            <pc:sldMk cId="3962640298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2:30.625" v="1620" actId="20577"/>
          <ac:spMkLst>
            <pc:docMk/>
            <pc:sldMk cId="3962640298" sldId="30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5:16.189" v="1683" actId="6549"/>
        <pc:sldMkLst>
          <pc:docMk/>
          <pc:sldMk cId="2392911935" sldId="308"/>
        </pc:sldMkLst>
        <pc:spChg chg="mod">
          <ac:chgData name="정근채" userId="bf3f9740-ba12-4a95-bdcd-7a89d0b0b3a3" providerId="ADAL" clId="{08542678-0C93-49F8-91B4-EEE9337314EC}" dt="2021-11-08T05:22:57.692" v="1628"/>
          <ac:spMkLst>
            <pc:docMk/>
            <pc:sldMk cId="2392911935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5:16.189" v="1683" actId="6549"/>
          <ac:spMkLst>
            <pc:docMk/>
            <pc:sldMk cId="2392911935" sldId="30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2:49.702" v="1625"/>
          <ac:spMkLst>
            <pc:docMk/>
            <pc:sldMk cId="2392911935" sldId="308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5:34:49.636" v="1729" actId="22"/>
        <pc:sldMkLst>
          <pc:docMk/>
          <pc:sldMk cId="3561874254" sldId="309"/>
        </pc:sldMkLst>
        <pc:spChg chg="mod">
          <ac:chgData name="정근채" userId="bf3f9740-ba12-4a95-bdcd-7a89d0b0b3a3" providerId="ADAL" clId="{08542678-0C93-49F8-91B4-EEE9337314EC}" dt="2021-11-08T05:28:29.695" v="1691"/>
          <ac:spMkLst>
            <pc:docMk/>
            <pc:sldMk cId="3561874254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4:23.349" v="1727" actId="6549"/>
          <ac:spMkLst>
            <pc:docMk/>
            <pc:sldMk cId="3561874254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8:25.945" v="1688"/>
          <ac:spMkLst>
            <pc:docMk/>
            <pc:sldMk cId="3561874254" sldId="309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8T05:34:49.636" v="1729" actId="22"/>
          <ac:spMkLst>
            <pc:docMk/>
            <pc:sldMk cId="3561874254" sldId="309"/>
            <ac:spMk id="9" creationId="{A74B4608-F90D-4322-9F55-332F22BF272B}"/>
          </ac:spMkLst>
        </pc:spChg>
        <pc:picChg chg="add mod">
          <ac:chgData name="정근채" userId="bf3f9740-ba12-4a95-bdcd-7a89d0b0b3a3" providerId="ADAL" clId="{08542678-0C93-49F8-91B4-EEE9337314EC}" dt="2021-11-08T05:33:13.444" v="1726" actId="1076"/>
          <ac:picMkLst>
            <pc:docMk/>
            <pc:sldMk cId="3561874254" sldId="309"/>
            <ac:picMk id="7" creationId="{C08E3609-197E-4AA4-B64B-6D6E8FA2995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8T05:48:31.152" v="1810"/>
        <pc:sldMkLst>
          <pc:docMk/>
          <pc:sldMk cId="2265521643" sldId="310"/>
        </pc:sldMkLst>
        <pc:spChg chg="mod">
          <ac:chgData name="정근채" userId="bf3f9740-ba12-4a95-bdcd-7a89d0b0b3a3" providerId="ADAL" clId="{08542678-0C93-49F8-91B4-EEE9337314EC}" dt="2021-11-08T05:48:31.152" v="1810"/>
          <ac:spMkLst>
            <pc:docMk/>
            <pc:sldMk cId="2265521643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9:09.451" v="1804" actId="114"/>
          <ac:spMkLst>
            <pc:docMk/>
            <pc:sldMk cId="2265521643" sldId="310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36:06.600" v="1738" actId="20577"/>
          <ac:spMkLst>
            <pc:docMk/>
            <pc:sldMk cId="2265521643" sldId="310"/>
            <ac:spMk id="5" creationId="{864FABE7-5D73-4BB8-8C5F-49D50641504A}"/>
          </ac:spMkLst>
        </pc:spChg>
        <pc:picChg chg="del">
          <ac:chgData name="정근채" userId="bf3f9740-ba12-4a95-bdcd-7a89d0b0b3a3" providerId="ADAL" clId="{08542678-0C93-49F8-91B4-EEE9337314EC}" dt="2021-11-08T05:36:41.342" v="1743" actId="478"/>
          <ac:picMkLst>
            <pc:docMk/>
            <pc:sldMk cId="2265521643" sldId="310"/>
            <ac:picMk id="7" creationId="{C08E3609-197E-4AA4-B64B-6D6E8FA29957}"/>
          </ac:picMkLst>
        </pc:picChg>
        <pc:picChg chg="add mod">
          <ac:chgData name="정근채" userId="bf3f9740-ba12-4a95-bdcd-7a89d0b0b3a3" providerId="ADAL" clId="{08542678-0C93-49F8-91B4-EEE9337314EC}" dt="2021-11-08T05:40:04.744" v="1807" actId="1076"/>
          <ac:picMkLst>
            <pc:docMk/>
            <pc:sldMk cId="2265521643" sldId="310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1:00.811" v="1935" actId="22"/>
        <pc:sldMkLst>
          <pc:docMk/>
          <pc:sldMk cId="2303037680" sldId="311"/>
        </pc:sldMkLst>
        <pc:spChg chg="mod">
          <ac:chgData name="정근채" userId="bf3f9740-ba12-4a95-bdcd-7a89d0b0b3a3" providerId="ADAL" clId="{08542678-0C93-49F8-91B4-EEE9337314EC}" dt="2021-11-08T05:49:12.696" v="1818"/>
          <ac:spMkLst>
            <pc:docMk/>
            <pc:sldMk cId="2303037680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30:50.258" v="1933"/>
          <ac:spMkLst>
            <pc:docMk/>
            <pc:sldMk cId="2303037680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49:01.088" v="1815"/>
          <ac:spMkLst>
            <pc:docMk/>
            <pc:sldMk cId="2303037680" sldId="311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9T05:31:00.811" v="1935" actId="22"/>
          <ac:spMkLst>
            <pc:docMk/>
            <pc:sldMk cId="2303037680" sldId="311"/>
            <ac:spMk id="7" creationId="{0BFF2C69-FC86-4C6B-AD35-0D9EBB6BB40A}"/>
          </ac:spMkLst>
        </pc:spChg>
        <pc:picChg chg="del">
          <ac:chgData name="정근채" userId="bf3f9740-ba12-4a95-bdcd-7a89d0b0b3a3" providerId="ADAL" clId="{08542678-0C93-49F8-91B4-EEE9337314EC}" dt="2021-11-08T05:51:11.304" v="1830" actId="478"/>
          <ac:picMkLst>
            <pc:docMk/>
            <pc:sldMk cId="2303037680" sldId="311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2:00.754" v="1942" actId="1076"/>
        <pc:sldMkLst>
          <pc:docMk/>
          <pc:sldMk cId="1769927782" sldId="312"/>
        </pc:sldMkLst>
        <pc:spChg chg="del">
          <ac:chgData name="정근채" userId="bf3f9740-ba12-4a95-bdcd-7a89d0b0b3a3" providerId="ADAL" clId="{08542678-0C93-49F8-91B4-EEE9337314EC}" dt="2021-11-09T05:31:26.056" v="1937" actId="478"/>
          <ac:spMkLst>
            <pc:docMk/>
            <pc:sldMk cId="1769927782" sldId="312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1-09T05:31:28.312" v="1938" actId="478"/>
          <ac:spMkLst>
            <pc:docMk/>
            <pc:sldMk cId="1769927782" sldId="312"/>
            <ac:spMk id="7" creationId="{9577BCDD-0515-4599-AB88-7DDD2411A82D}"/>
          </ac:spMkLst>
        </pc:spChg>
        <pc:picChg chg="add mod">
          <ac:chgData name="정근채" userId="bf3f9740-ba12-4a95-bdcd-7a89d0b0b3a3" providerId="ADAL" clId="{08542678-0C93-49F8-91B4-EEE9337314EC}" dt="2021-11-09T05:32:00.754" v="1942" actId="1076"/>
          <ac:picMkLst>
            <pc:docMk/>
            <pc:sldMk cId="1769927782" sldId="312"/>
            <ac:picMk id="9" creationId="{7B625805-BC86-4589-A914-3269A3B4451B}"/>
          </ac:picMkLst>
        </pc:picChg>
      </pc:sldChg>
      <pc:sldChg chg="addSp modSp add mod">
        <pc:chgData name="정근채" userId="bf3f9740-ba12-4a95-bdcd-7a89d0b0b3a3" providerId="ADAL" clId="{08542678-0C93-49F8-91B4-EEE9337314EC}" dt="2021-11-09T05:32:46.878" v="1945" actId="1076"/>
        <pc:sldMkLst>
          <pc:docMk/>
          <pc:sldMk cId="1889239369" sldId="313"/>
        </pc:sldMkLst>
        <pc:picChg chg="add mod">
          <ac:chgData name="정근채" userId="bf3f9740-ba12-4a95-bdcd-7a89d0b0b3a3" providerId="ADAL" clId="{08542678-0C93-49F8-91B4-EEE9337314EC}" dt="2021-11-09T05:32:46.878" v="1945" actId="1076"/>
          <ac:picMkLst>
            <pc:docMk/>
            <pc:sldMk cId="1889239369" sldId="313"/>
            <ac:picMk id="6" creationId="{35B0E45A-B19C-4A9D-B40D-5066595B878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6:07.605" v="1987" actId="1076"/>
        <pc:sldMkLst>
          <pc:docMk/>
          <pc:sldMk cId="3966765302" sldId="314"/>
        </pc:sldMkLst>
        <pc:spChg chg="add mod">
          <ac:chgData name="정근채" userId="bf3f9740-ba12-4a95-bdcd-7a89d0b0b3a3" providerId="ADAL" clId="{08542678-0C93-49F8-91B4-EEE9337314EC}" dt="2021-11-09T05:36:00.297" v="1985"/>
          <ac:spMkLst>
            <pc:docMk/>
            <pc:sldMk cId="3966765302" sldId="31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33:53.795" v="1947" actId="478"/>
          <ac:picMkLst>
            <pc:docMk/>
            <pc:sldMk cId="3966765302" sldId="314"/>
            <ac:picMk id="6" creationId="{35B0E45A-B19C-4A9D-B40D-5066595B8782}"/>
          </ac:picMkLst>
        </pc:picChg>
        <pc:picChg chg="add mod">
          <ac:chgData name="정근채" userId="bf3f9740-ba12-4a95-bdcd-7a89d0b0b3a3" providerId="ADAL" clId="{08542678-0C93-49F8-91B4-EEE9337314EC}" dt="2021-11-09T05:36:07.605" v="1987" actId="1076"/>
          <ac:picMkLst>
            <pc:docMk/>
            <pc:sldMk cId="3966765302" sldId="314"/>
            <ac:picMk id="7" creationId="{1ABB51D6-110E-4F4B-A67B-DFBDFC7D931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46:42.794" v="2008" actId="1076"/>
        <pc:sldMkLst>
          <pc:docMk/>
          <pc:sldMk cId="2491967822" sldId="315"/>
        </pc:sldMkLst>
        <pc:spChg chg="mod">
          <ac:chgData name="정근채" userId="bf3f9740-ba12-4a95-bdcd-7a89d0b0b3a3" providerId="ADAL" clId="{08542678-0C93-49F8-91B4-EEE9337314EC}" dt="2021-11-09T05:44:58.550" v="1995"/>
          <ac:spMkLst>
            <pc:docMk/>
            <pc:sldMk cId="2491967822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4:45.659" v="1992"/>
          <ac:spMkLst>
            <pc:docMk/>
            <pc:sldMk cId="2491967822" sldId="31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46:00.235" v="2002" actId="6549"/>
          <ac:spMkLst>
            <pc:docMk/>
            <pc:sldMk cId="2491967822" sldId="315"/>
            <ac:spMk id="8" creationId="{98CFF145-34AC-4C4C-9F06-76FA12283DAB}"/>
          </ac:spMkLst>
        </pc:spChg>
        <pc:picChg chg="add mod modCrop">
          <ac:chgData name="정근채" userId="bf3f9740-ba12-4a95-bdcd-7a89d0b0b3a3" providerId="ADAL" clId="{08542678-0C93-49F8-91B4-EEE9337314EC}" dt="2021-11-09T05:46:42.794" v="2008" actId="1076"/>
          <ac:picMkLst>
            <pc:docMk/>
            <pc:sldMk cId="2491967822" sldId="315"/>
            <ac:picMk id="6" creationId="{28A7FDE5-F33C-4DF9-AEDB-42AC0B390418}"/>
          </ac:picMkLst>
        </pc:picChg>
        <pc:picChg chg="del">
          <ac:chgData name="정근채" userId="bf3f9740-ba12-4a95-bdcd-7a89d0b0b3a3" providerId="ADAL" clId="{08542678-0C93-49F8-91B4-EEE9337314EC}" dt="2021-11-09T05:46:03.882" v="2003" actId="478"/>
          <ac:picMkLst>
            <pc:docMk/>
            <pc:sldMk cId="2491967822" sldId="315"/>
            <ac:picMk id="7" creationId="{1ABB51D6-110E-4F4B-A67B-DFBDFC7D9311}"/>
          </ac:picMkLst>
        </pc:picChg>
      </pc:sldChg>
      <pc:sldChg chg="delSp modSp add mod">
        <pc:chgData name="정근채" userId="bf3f9740-ba12-4a95-bdcd-7a89d0b0b3a3" providerId="ADAL" clId="{08542678-0C93-49F8-91B4-EEE9337314EC}" dt="2021-11-09T05:52:39.059" v="2098" actId="6549"/>
        <pc:sldMkLst>
          <pc:docMk/>
          <pc:sldMk cId="512511347" sldId="316"/>
        </pc:sldMkLst>
        <pc:spChg chg="mod">
          <ac:chgData name="정근채" userId="bf3f9740-ba12-4a95-bdcd-7a89d0b0b3a3" providerId="ADAL" clId="{08542678-0C93-49F8-91B4-EEE9337314EC}" dt="2021-11-09T05:47:32.532" v="2012"/>
          <ac:spMkLst>
            <pc:docMk/>
            <pc:sldMk cId="512511347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7:37.586" v="2016"/>
          <ac:spMkLst>
            <pc:docMk/>
            <pc:sldMk cId="512511347" sldId="31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52:39.059" v="2098" actId="6549"/>
          <ac:spMkLst>
            <pc:docMk/>
            <pc:sldMk cId="512511347" sldId="316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47:40.573" v="2017" actId="478"/>
          <ac:picMkLst>
            <pc:docMk/>
            <pc:sldMk cId="512511347" sldId="316"/>
            <ac:picMk id="6" creationId="{28A7FDE5-F33C-4DF9-AEDB-42AC0B390418}"/>
          </ac:picMkLst>
        </pc:picChg>
      </pc:sldChg>
      <pc:sldChg chg="modSp add mod">
        <pc:chgData name="정근채" userId="bf3f9740-ba12-4a95-bdcd-7a89d0b0b3a3" providerId="ADAL" clId="{08542678-0C93-49F8-91B4-EEE9337314EC}" dt="2021-11-09T06:01:55.414" v="2275" actId="6549"/>
        <pc:sldMkLst>
          <pc:docMk/>
          <pc:sldMk cId="3441010502" sldId="317"/>
        </pc:sldMkLst>
        <pc:spChg chg="mod">
          <ac:chgData name="정근채" userId="bf3f9740-ba12-4a95-bdcd-7a89d0b0b3a3" providerId="ADAL" clId="{08542678-0C93-49F8-91B4-EEE9337314EC}" dt="2021-11-09T06:01:55.414" v="2275" actId="6549"/>
          <ac:spMkLst>
            <pc:docMk/>
            <pc:sldMk cId="3441010502" sldId="31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09:04.418" v="2754" actId="27636"/>
        <pc:sldMkLst>
          <pc:docMk/>
          <pc:sldMk cId="1015769675" sldId="318"/>
        </pc:sldMkLst>
        <pc:spChg chg="mod">
          <ac:chgData name="정근채" userId="bf3f9740-ba12-4a95-bdcd-7a89d0b0b3a3" providerId="ADAL" clId="{08542678-0C93-49F8-91B4-EEE9337314EC}" dt="2021-11-09T06:07:57.581" v="2355"/>
          <ac:spMkLst>
            <pc:docMk/>
            <pc:sldMk cId="1015769675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9:04.418" v="2754" actId="27636"/>
          <ac:spMkLst>
            <pc:docMk/>
            <pc:sldMk cId="1015769675" sldId="31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6:07:29.856" v="2347" actId="6549"/>
          <ac:spMkLst>
            <pc:docMk/>
            <pc:sldMk cId="1015769675" sldId="31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34:29.026" v="2438" actId="20577"/>
        <pc:sldMkLst>
          <pc:docMk/>
          <pc:sldMk cId="2378788135" sldId="319"/>
        </pc:sldMkLst>
        <pc:spChg chg="mod">
          <ac:chgData name="정근채" userId="bf3f9740-ba12-4a95-bdcd-7a89d0b0b3a3" providerId="ADAL" clId="{08542678-0C93-49F8-91B4-EEE9337314EC}" dt="2021-11-09T06:07:49.378" v="2350"/>
          <ac:spMkLst>
            <pc:docMk/>
            <pc:sldMk cId="2378788135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6:05:47.364" v="2328" actId="27636"/>
          <ac:spMkLst>
            <pc:docMk/>
            <pc:sldMk cId="2378788135" sldId="319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34:29.026" v="2438" actId="20577"/>
          <ac:spMkLst>
            <pc:docMk/>
            <pc:sldMk cId="2378788135" sldId="319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35:38.579" v="2444" actId="22"/>
        <pc:sldMkLst>
          <pc:docMk/>
          <pc:sldMk cId="3609322295" sldId="320"/>
        </pc:sldMkLst>
        <pc:spChg chg="del">
          <ac:chgData name="정근채" userId="bf3f9740-ba12-4a95-bdcd-7a89d0b0b3a3" providerId="ADAL" clId="{08542678-0C93-49F8-91B4-EEE9337314EC}" dt="2021-11-11T04:35:17.349" v="2442" actId="478"/>
          <ac:spMkLst>
            <pc:docMk/>
            <pc:sldMk cId="3609322295" sldId="320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35:15.578" v="2441" actId="478"/>
          <ac:spMkLst>
            <pc:docMk/>
            <pc:sldMk cId="3609322295" sldId="320"/>
            <ac:spMk id="6" creationId="{795458DB-1BE8-4A6D-A142-FAB0E0C6E47F}"/>
          </ac:spMkLst>
        </pc:spChg>
        <pc:spChg chg="del">
          <ac:chgData name="정근채" userId="bf3f9740-ba12-4a95-bdcd-7a89d0b0b3a3" providerId="ADAL" clId="{08542678-0C93-49F8-91B4-EEE9337314EC}" dt="2021-11-11T04:35:12.714" v="2440" actId="478"/>
          <ac:spMkLst>
            <pc:docMk/>
            <pc:sldMk cId="3609322295" sldId="320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35:19.154" v="2443" actId="478"/>
          <ac:spMkLst>
            <pc:docMk/>
            <pc:sldMk cId="3609322295" sldId="320"/>
            <ac:spMk id="9" creationId="{00C2476A-A025-4C5E-B106-A740029B094C}"/>
          </ac:spMkLst>
        </pc:spChg>
        <pc:picChg chg="add">
          <ac:chgData name="정근채" userId="bf3f9740-ba12-4a95-bdcd-7a89d0b0b3a3" providerId="ADAL" clId="{08542678-0C93-49F8-91B4-EEE9337314EC}" dt="2021-11-11T04:35:38.579" v="2444" actId="22"/>
          <ac:picMkLst>
            <pc:docMk/>
            <pc:sldMk cId="3609322295" sldId="320"/>
            <ac:picMk id="11" creationId="{221EC82F-BD7E-48CF-8BF6-083961B958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1T04:54:02.139" v="2597" actId="1036"/>
        <pc:sldMkLst>
          <pc:docMk/>
          <pc:sldMk cId="671205104" sldId="321"/>
        </pc:sldMkLst>
        <pc:spChg chg="add mod">
          <ac:chgData name="정근채" userId="bf3f9740-ba12-4a95-bdcd-7a89d0b0b3a3" providerId="ADAL" clId="{08542678-0C93-49F8-91B4-EEE9337314EC}" dt="2021-11-11T04:53:30.577" v="2573" actId="1036"/>
          <ac:spMkLst>
            <pc:docMk/>
            <pc:sldMk cId="671205104" sldId="321"/>
            <ac:spMk id="6" creationId="{C4746CCD-8205-4E4D-8D87-56CCEDADCDED}"/>
          </ac:spMkLst>
        </pc:spChg>
        <pc:spChg chg="add mod">
          <ac:chgData name="정근채" userId="bf3f9740-ba12-4a95-bdcd-7a89d0b0b3a3" providerId="ADAL" clId="{08542678-0C93-49F8-91B4-EEE9337314EC}" dt="2021-11-11T04:53:38.353" v="2576" actId="1035"/>
          <ac:spMkLst>
            <pc:docMk/>
            <pc:sldMk cId="671205104" sldId="321"/>
            <ac:spMk id="8" creationId="{3A34A003-242F-4870-9AB3-F9E856C520D6}"/>
          </ac:spMkLst>
        </pc:spChg>
        <pc:spChg chg="add mod">
          <ac:chgData name="정근채" userId="bf3f9740-ba12-4a95-bdcd-7a89d0b0b3a3" providerId="ADAL" clId="{08542678-0C93-49F8-91B4-EEE9337314EC}" dt="2021-11-11T04:53:41.258" v="2578" actId="571"/>
          <ac:spMkLst>
            <pc:docMk/>
            <pc:sldMk cId="671205104" sldId="321"/>
            <ac:spMk id="10" creationId="{22858AD5-AF0E-4BC8-ADB2-4290D4B37352}"/>
          </ac:spMkLst>
        </pc:spChg>
        <pc:spChg chg="add mod">
          <ac:chgData name="정근채" userId="bf3f9740-ba12-4a95-bdcd-7a89d0b0b3a3" providerId="ADAL" clId="{08542678-0C93-49F8-91B4-EEE9337314EC}" dt="2021-11-11T04:53:48.793" v="2587" actId="1035"/>
          <ac:spMkLst>
            <pc:docMk/>
            <pc:sldMk cId="671205104" sldId="321"/>
            <ac:spMk id="12" creationId="{82F6E6EB-AB74-4163-8841-64E5CA9A0EFA}"/>
          </ac:spMkLst>
        </pc:spChg>
        <pc:spChg chg="add mod">
          <ac:chgData name="정근채" userId="bf3f9740-ba12-4a95-bdcd-7a89d0b0b3a3" providerId="ADAL" clId="{08542678-0C93-49F8-91B4-EEE9337314EC}" dt="2021-11-11T04:53:53.866" v="2591" actId="1035"/>
          <ac:spMkLst>
            <pc:docMk/>
            <pc:sldMk cId="671205104" sldId="321"/>
            <ac:spMk id="13" creationId="{B141AA94-7C95-49BA-A1C9-D6FB7CB4663C}"/>
          </ac:spMkLst>
        </pc:spChg>
        <pc:spChg chg="add mod">
          <ac:chgData name="정근채" userId="bf3f9740-ba12-4a95-bdcd-7a89d0b0b3a3" providerId="ADAL" clId="{08542678-0C93-49F8-91B4-EEE9337314EC}" dt="2021-11-11T04:54:02.139" v="2597" actId="1036"/>
          <ac:spMkLst>
            <pc:docMk/>
            <pc:sldMk cId="671205104" sldId="321"/>
            <ac:spMk id="14" creationId="{F079019C-A877-4DB5-A9B4-B3EA1B293D50}"/>
          </ac:spMkLst>
        </pc:spChg>
        <pc:picChg chg="add">
          <ac:chgData name="정근채" userId="bf3f9740-ba12-4a95-bdcd-7a89d0b0b3a3" providerId="ADAL" clId="{08542678-0C93-49F8-91B4-EEE9337314EC}" dt="2021-11-11T04:36:36.279" v="2447" actId="22"/>
          <ac:picMkLst>
            <pc:docMk/>
            <pc:sldMk cId="671205104" sldId="321"/>
            <ac:picMk id="3" creationId="{CB1A43D1-0119-486B-9CED-E2EECF24044E}"/>
          </ac:picMkLst>
        </pc:picChg>
        <pc:picChg chg="add mod">
          <ac:chgData name="정근채" userId="bf3f9740-ba12-4a95-bdcd-7a89d0b0b3a3" providerId="ADAL" clId="{08542678-0C93-49F8-91B4-EEE9337314EC}" dt="2021-11-11T04:53:41.258" v="2578" actId="571"/>
          <ac:picMkLst>
            <pc:docMk/>
            <pc:sldMk cId="671205104" sldId="321"/>
            <ac:picMk id="9" creationId="{A25006AD-9E55-44CB-904E-1A22717B8DC3}"/>
          </ac:picMkLst>
        </pc:picChg>
        <pc:picChg chg="del">
          <ac:chgData name="정근채" userId="bf3f9740-ba12-4a95-bdcd-7a89d0b0b3a3" providerId="ADAL" clId="{08542678-0C93-49F8-91B4-EEE9337314EC}" dt="2021-11-11T04:36:32.556" v="2446" actId="478"/>
          <ac:picMkLst>
            <pc:docMk/>
            <pc:sldMk cId="671205104" sldId="321"/>
            <ac:picMk id="11" creationId="{221EC82F-BD7E-48CF-8BF6-083961B95846}"/>
          </ac:picMkLst>
        </pc:picChg>
      </pc:sldChg>
      <pc:sldChg chg="modSp add mod">
        <pc:chgData name="정근채" userId="bf3f9740-ba12-4a95-bdcd-7a89d0b0b3a3" providerId="ADAL" clId="{08542678-0C93-49F8-91B4-EEE9337314EC}" dt="2021-11-11T04:47:31.725" v="2496"/>
        <pc:sldMkLst>
          <pc:docMk/>
          <pc:sldMk cId="1020401654" sldId="322"/>
        </pc:sldMkLst>
        <pc:spChg chg="mod">
          <ac:chgData name="정근채" userId="bf3f9740-ba12-4a95-bdcd-7a89d0b0b3a3" providerId="ADAL" clId="{08542678-0C93-49F8-91B4-EEE9337314EC}" dt="2021-11-11T04:38:17.390" v="2451"/>
          <ac:spMkLst>
            <pc:docMk/>
            <pc:sldMk cId="1020401654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38:31.519" v="2458" actId="27636"/>
          <ac:spMkLst>
            <pc:docMk/>
            <pc:sldMk cId="1020401654" sldId="32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47:31.725" v="2496"/>
          <ac:spMkLst>
            <pc:docMk/>
            <pc:sldMk cId="1020401654" sldId="32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51:30.327" v="2547" actId="6549"/>
        <pc:sldMkLst>
          <pc:docMk/>
          <pc:sldMk cId="2180232283" sldId="323"/>
        </pc:sldMkLst>
        <pc:spChg chg="mod">
          <ac:chgData name="정근채" userId="bf3f9740-ba12-4a95-bdcd-7a89d0b0b3a3" providerId="ADAL" clId="{08542678-0C93-49F8-91B4-EEE9337314EC}" dt="2021-11-11T04:48:00.604" v="2500"/>
          <ac:spMkLst>
            <pc:docMk/>
            <pc:sldMk cId="2180232283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51:30.327" v="2547" actId="6549"/>
          <ac:spMkLst>
            <pc:docMk/>
            <pc:sldMk cId="2180232283" sldId="323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55:43.061" v="2636" actId="1035"/>
        <pc:sldMkLst>
          <pc:docMk/>
          <pc:sldMk cId="3613952719" sldId="324"/>
        </pc:sldMkLst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6" creationId="{6DC15092-8750-4812-AE82-6C1FE6D947CF}"/>
          </ac:spMkLst>
        </pc:spChg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9" creationId="{A97BD1ED-A3A0-43CB-BBE6-52C11FC6DD69}"/>
          </ac:spMkLst>
        </pc:spChg>
        <pc:spChg chg="add mod">
          <ac:chgData name="정근채" userId="bf3f9740-ba12-4a95-bdcd-7a89d0b0b3a3" providerId="ADAL" clId="{08542678-0C93-49F8-91B4-EEE9337314EC}" dt="2021-11-11T04:54:55.546" v="2613" actId="1035"/>
          <ac:spMkLst>
            <pc:docMk/>
            <pc:sldMk cId="3613952719" sldId="324"/>
            <ac:spMk id="14" creationId="{90BB203E-7C57-4908-BBC0-11020397B481}"/>
          </ac:spMkLst>
        </pc:spChg>
        <pc:spChg chg="add mod">
          <ac:chgData name="정근채" userId="bf3f9740-ba12-4a95-bdcd-7a89d0b0b3a3" providerId="ADAL" clId="{08542678-0C93-49F8-91B4-EEE9337314EC}" dt="2021-11-11T04:55:18.379" v="2626" actId="14100"/>
          <ac:spMkLst>
            <pc:docMk/>
            <pc:sldMk cId="3613952719" sldId="324"/>
            <ac:spMk id="15" creationId="{3AC4CE9B-8944-49D2-98B3-90158FFF69D7}"/>
          </ac:spMkLst>
        </pc:spChg>
        <pc:spChg chg="add mod">
          <ac:chgData name="정근채" userId="bf3f9740-ba12-4a95-bdcd-7a89d0b0b3a3" providerId="ADAL" clId="{08542678-0C93-49F8-91B4-EEE9337314EC}" dt="2021-11-11T04:55:21.007" v="2627" actId="571"/>
          <ac:spMkLst>
            <pc:docMk/>
            <pc:sldMk cId="3613952719" sldId="324"/>
            <ac:spMk id="16" creationId="{563A4DC4-FECD-4629-9F7C-154F477C4772}"/>
          </ac:spMkLst>
        </pc:spChg>
        <pc:spChg chg="add mod">
          <ac:chgData name="정근채" userId="bf3f9740-ba12-4a95-bdcd-7a89d0b0b3a3" providerId="ADAL" clId="{08542678-0C93-49F8-91B4-EEE9337314EC}" dt="2021-11-11T04:55:23.118" v="2629" actId="571"/>
          <ac:spMkLst>
            <pc:docMk/>
            <pc:sldMk cId="3613952719" sldId="324"/>
            <ac:spMk id="18" creationId="{B5B1203E-5250-4B62-8BB9-B8BC0A1291DC}"/>
          </ac:spMkLst>
        </pc:spChg>
        <pc:spChg chg="add mod">
          <ac:chgData name="정근채" userId="bf3f9740-ba12-4a95-bdcd-7a89d0b0b3a3" providerId="ADAL" clId="{08542678-0C93-49F8-91B4-EEE9337314EC}" dt="2021-11-11T04:55:28.407" v="2630" actId="571"/>
          <ac:spMkLst>
            <pc:docMk/>
            <pc:sldMk cId="3613952719" sldId="324"/>
            <ac:spMk id="19" creationId="{2581FF6A-0EC1-4E56-927B-E36F8A245C19}"/>
          </ac:spMkLst>
        </pc:spChg>
        <pc:spChg chg="add mod">
          <ac:chgData name="정근채" userId="bf3f9740-ba12-4a95-bdcd-7a89d0b0b3a3" providerId="ADAL" clId="{08542678-0C93-49F8-91B4-EEE9337314EC}" dt="2021-11-11T04:55:30.761" v="2631" actId="571"/>
          <ac:spMkLst>
            <pc:docMk/>
            <pc:sldMk cId="3613952719" sldId="324"/>
            <ac:spMk id="20" creationId="{5AC5F381-327D-4494-8F24-9AA287B5F099}"/>
          </ac:spMkLst>
        </pc:spChg>
        <pc:spChg chg="add mod">
          <ac:chgData name="정근채" userId="bf3f9740-ba12-4a95-bdcd-7a89d0b0b3a3" providerId="ADAL" clId="{08542678-0C93-49F8-91B4-EEE9337314EC}" dt="2021-11-11T04:55:36.954" v="2633" actId="1035"/>
          <ac:spMkLst>
            <pc:docMk/>
            <pc:sldMk cId="3613952719" sldId="324"/>
            <ac:spMk id="21" creationId="{07F49B36-55A4-431D-92B6-8220DC2CDC91}"/>
          </ac:spMkLst>
        </pc:spChg>
        <pc:spChg chg="add mod">
          <ac:chgData name="정근채" userId="bf3f9740-ba12-4a95-bdcd-7a89d0b0b3a3" providerId="ADAL" clId="{08542678-0C93-49F8-91B4-EEE9337314EC}" dt="2021-11-11T04:55:43.061" v="2636" actId="1035"/>
          <ac:spMkLst>
            <pc:docMk/>
            <pc:sldMk cId="3613952719" sldId="324"/>
            <ac:spMk id="22" creationId="{48869D83-0440-4745-ADBB-71814F441A3E}"/>
          </ac:spMkLst>
        </pc:spChg>
        <pc:picChg chg="add mod">
          <ac:chgData name="정근채" userId="bf3f9740-ba12-4a95-bdcd-7a89d0b0b3a3" providerId="ADAL" clId="{08542678-0C93-49F8-91B4-EEE9337314EC}" dt="2021-11-11T04:52:10.655" v="2552" actId="1076"/>
          <ac:picMkLst>
            <pc:docMk/>
            <pc:sldMk cId="3613952719" sldId="324"/>
            <ac:picMk id="11" creationId="{9E6C0BC7-5B21-4E60-9EBE-9576FBEF8AE1}"/>
          </ac:picMkLst>
        </pc:picChg>
        <pc:picChg chg="add mod">
          <ac:chgData name="정근채" userId="bf3f9740-ba12-4a95-bdcd-7a89d0b0b3a3" providerId="ADAL" clId="{08542678-0C93-49F8-91B4-EEE9337314EC}" dt="2021-11-11T04:52:55.742" v="2555" actId="1076"/>
          <ac:picMkLst>
            <pc:docMk/>
            <pc:sldMk cId="3613952719" sldId="324"/>
            <ac:picMk id="13" creationId="{8FADC118-5958-4BAA-A4C1-3A2281E499C0}"/>
          </ac:picMkLst>
        </pc:picChg>
        <pc:picChg chg="add mod">
          <ac:chgData name="정근채" userId="bf3f9740-ba12-4a95-bdcd-7a89d0b0b3a3" providerId="ADAL" clId="{08542678-0C93-49F8-91B4-EEE9337314EC}" dt="2021-11-11T04:55:23.118" v="2629" actId="571"/>
          <ac:picMkLst>
            <pc:docMk/>
            <pc:sldMk cId="3613952719" sldId="324"/>
            <ac:picMk id="17" creationId="{B45F39CC-B2D9-41E9-AED9-24886E94A8CA}"/>
          </ac:picMkLst>
        </pc:picChg>
      </pc:sldChg>
      <pc:sldChg chg="modSp add mod">
        <pc:chgData name="정근채" userId="bf3f9740-ba12-4a95-bdcd-7a89d0b0b3a3" providerId="ADAL" clId="{08542678-0C93-49F8-91B4-EEE9337314EC}" dt="2021-11-12T02:02:31.265" v="2655" actId="6549"/>
        <pc:sldMkLst>
          <pc:docMk/>
          <pc:sldMk cId="3215738405" sldId="325"/>
        </pc:sldMkLst>
        <pc:spChg chg="mod">
          <ac:chgData name="정근채" userId="bf3f9740-ba12-4a95-bdcd-7a89d0b0b3a3" providerId="ADAL" clId="{08542678-0C93-49F8-91B4-EEE9337314EC}" dt="2021-11-12T01:52:41.780" v="2640"/>
          <ac:spMkLst>
            <pc:docMk/>
            <pc:sldMk cId="3215738405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2:31.265" v="2655" actId="6549"/>
          <ac:spMkLst>
            <pc:docMk/>
            <pc:sldMk cId="3215738405" sldId="325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2:06:30.569" v="2741" actId="1036"/>
        <pc:sldMkLst>
          <pc:docMk/>
          <pc:sldMk cId="1286014646" sldId="326"/>
        </pc:sldMkLst>
        <pc:spChg chg="add mod">
          <ac:chgData name="정근채" userId="bf3f9740-ba12-4a95-bdcd-7a89d0b0b3a3" providerId="ADAL" clId="{08542678-0C93-49F8-91B4-EEE9337314EC}" dt="2021-11-12T02:05:41.593" v="2721" actId="14100"/>
          <ac:spMkLst>
            <pc:docMk/>
            <pc:sldMk cId="1286014646" sldId="326"/>
            <ac:spMk id="10" creationId="{9C4CB589-F4B8-4955-A9CC-E46C897D2F8F}"/>
          </ac:spMkLst>
        </pc:spChg>
        <pc:spChg chg="add mod">
          <ac:chgData name="정근채" userId="bf3f9740-ba12-4a95-bdcd-7a89d0b0b3a3" providerId="ADAL" clId="{08542678-0C93-49F8-91B4-EEE9337314EC}" dt="2021-11-12T02:05:49.832" v="2723" actId="571"/>
          <ac:spMkLst>
            <pc:docMk/>
            <pc:sldMk cId="1286014646" sldId="326"/>
            <ac:spMk id="12" creationId="{0106D664-82AA-4401-894D-B2E58D3E5F2A}"/>
          </ac:spMkLst>
        </pc:spChg>
        <pc:spChg chg="add mod">
          <ac:chgData name="정근채" userId="bf3f9740-ba12-4a95-bdcd-7a89d0b0b3a3" providerId="ADAL" clId="{08542678-0C93-49F8-91B4-EEE9337314EC}" dt="2021-11-12T02:06:05.212" v="2727" actId="14100"/>
          <ac:spMkLst>
            <pc:docMk/>
            <pc:sldMk cId="1286014646" sldId="326"/>
            <ac:spMk id="13" creationId="{2B5812BF-B78B-4A0F-A764-8A9F5E7D6938}"/>
          </ac:spMkLst>
        </pc:spChg>
        <pc:spChg chg="add mod">
          <ac:chgData name="정근채" userId="bf3f9740-ba12-4a95-bdcd-7a89d0b0b3a3" providerId="ADAL" clId="{08542678-0C93-49F8-91B4-EEE9337314EC}" dt="2021-11-12T02:06:08.120" v="2728" actId="571"/>
          <ac:spMkLst>
            <pc:docMk/>
            <pc:sldMk cId="1286014646" sldId="326"/>
            <ac:spMk id="14" creationId="{8C1AE434-FB47-4518-87D8-3FCB699C9900}"/>
          </ac:spMkLst>
        </pc:spChg>
        <pc:spChg chg="add mod">
          <ac:chgData name="정근채" userId="bf3f9740-ba12-4a95-bdcd-7a89d0b0b3a3" providerId="ADAL" clId="{08542678-0C93-49F8-91B4-EEE9337314EC}" dt="2021-11-12T02:06:13.831" v="2729" actId="571"/>
          <ac:spMkLst>
            <pc:docMk/>
            <pc:sldMk cId="1286014646" sldId="326"/>
            <ac:spMk id="15" creationId="{9FC3CB09-39B2-4567-842B-6B23687CD2DA}"/>
          </ac:spMkLst>
        </pc:spChg>
        <pc:spChg chg="add mod">
          <ac:chgData name="정근채" userId="bf3f9740-ba12-4a95-bdcd-7a89d0b0b3a3" providerId="ADAL" clId="{08542678-0C93-49F8-91B4-EEE9337314EC}" dt="2021-11-12T02:06:18.722" v="2730" actId="571"/>
          <ac:spMkLst>
            <pc:docMk/>
            <pc:sldMk cId="1286014646" sldId="326"/>
            <ac:spMk id="16" creationId="{FAA7438E-BA00-4A63-A30B-FFF029E49070}"/>
          </ac:spMkLst>
        </pc:spChg>
        <pc:spChg chg="add mod">
          <ac:chgData name="정근채" userId="bf3f9740-ba12-4a95-bdcd-7a89d0b0b3a3" providerId="ADAL" clId="{08542678-0C93-49F8-91B4-EEE9337314EC}" dt="2021-11-12T02:06:25.309" v="2736" actId="1035"/>
          <ac:spMkLst>
            <pc:docMk/>
            <pc:sldMk cId="1286014646" sldId="326"/>
            <ac:spMk id="17" creationId="{DB433327-E984-42BB-9936-792677D6872F}"/>
          </ac:spMkLst>
        </pc:spChg>
        <pc:spChg chg="add mod">
          <ac:chgData name="정근채" userId="bf3f9740-ba12-4a95-bdcd-7a89d0b0b3a3" providerId="ADAL" clId="{08542678-0C93-49F8-91B4-EEE9337314EC}" dt="2021-11-12T02:06:30.569" v="2741" actId="1036"/>
          <ac:spMkLst>
            <pc:docMk/>
            <pc:sldMk cId="1286014646" sldId="326"/>
            <ac:spMk id="18" creationId="{99E3B736-30E0-4AD7-92B8-03C90DF6BBE5}"/>
          </ac:spMkLst>
        </pc:sp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6" creationId="{8B6FA6C4-D9C0-405D-8E7E-9D24DADE5F4E}"/>
          </ac:picMkLst>
        </pc:pic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9" creationId="{59CBC5FC-7D8E-468E-84AD-7901A423080F}"/>
          </ac:picMkLst>
        </pc:picChg>
        <pc:picChg chg="add mod">
          <ac:chgData name="정근채" userId="bf3f9740-ba12-4a95-bdcd-7a89d0b0b3a3" providerId="ADAL" clId="{08542678-0C93-49F8-91B4-EEE9337314EC}" dt="2021-11-12T02:05:49.832" v="2723" actId="571"/>
          <ac:picMkLst>
            <pc:docMk/>
            <pc:sldMk cId="1286014646" sldId="326"/>
            <ac:picMk id="11" creationId="{73BF0DEC-5539-4A93-8A7D-683DD590FB9A}"/>
          </ac:picMkLst>
        </pc:picChg>
      </pc:sldChg>
      <pc:sldChg chg="modSp add mod">
        <pc:chgData name="정근채" userId="bf3f9740-ba12-4a95-bdcd-7a89d0b0b3a3" providerId="ADAL" clId="{08542678-0C93-49F8-91B4-EEE9337314EC}" dt="2021-11-12T02:12:38.994" v="2770" actId="6549"/>
        <pc:sldMkLst>
          <pc:docMk/>
          <pc:sldMk cId="1232661605" sldId="327"/>
        </pc:sldMkLst>
        <pc:spChg chg="mod">
          <ac:chgData name="정근채" userId="bf3f9740-ba12-4a95-bdcd-7a89d0b0b3a3" providerId="ADAL" clId="{08542678-0C93-49F8-91B4-EEE9337314EC}" dt="2021-11-12T02:08:39.302" v="2745"/>
          <ac:spMkLst>
            <pc:docMk/>
            <pc:sldMk cId="1232661605" sldId="32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8:55.666" v="2750" actId="27636"/>
          <ac:spMkLst>
            <pc:docMk/>
            <pc:sldMk cId="1232661605" sldId="32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12:38.994" v="2770" actId="6549"/>
          <ac:spMkLst>
            <pc:docMk/>
            <pc:sldMk cId="1232661605" sldId="32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14:39.378" v="2789" actId="20577"/>
        <pc:sldMkLst>
          <pc:docMk/>
          <pc:sldMk cId="304547619" sldId="328"/>
        </pc:sldMkLst>
        <pc:spChg chg="mod">
          <ac:chgData name="정근채" userId="bf3f9740-ba12-4a95-bdcd-7a89d0b0b3a3" providerId="ADAL" clId="{08542678-0C93-49F8-91B4-EEE9337314EC}" dt="2021-11-12T02:13:00.987" v="2774"/>
          <ac:spMkLst>
            <pc:docMk/>
            <pc:sldMk cId="304547619" sldId="32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14:39.378" v="2789" actId="20577"/>
          <ac:spMkLst>
            <pc:docMk/>
            <pc:sldMk cId="304547619" sldId="32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16:10.387" v="2798" actId="1076"/>
        <pc:sldMkLst>
          <pc:docMk/>
          <pc:sldMk cId="4047966367" sldId="329"/>
        </pc:sldMkLst>
        <pc:spChg chg="del mod">
          <ac:chgData name="정근채" userId="bf3f9740-ba12-4a95-bdcd-7a89d0b0b3a3" providerId="ADAL" clId="{08542678-0C93-49F8-91B4-EEE9337314EC}" dt="2021-11-12T02:16:00.390" v="2795" actId="478"/>
          <ac:spMkLst>
            <pc:docMk/>
            <pc:sldMk cId="4047966367" sldId="329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16:10.387" v="2798" actId="1076"/>
          <ac:picMkLst>
            <pc:docMk/>
            <pc:sldMk cId="4047966367" sldId="329"/>
            <ac:picMk id="6" creationId="{4F82ED02-BD37-4970-9F79-AC888E336D46}"/>
          </ac:picMkLst>
        </pc:picChg>
      </pc:sldChg>
      <pc:sldChg chg="modSp add mod">
        <pc:chgData name="정근채" userId="bf3f9740-ba12-4a95-bdcd-7a89d0b0b3a3" providerId="ADAL" clId="{08542678-0C93-49F8-91B4-EEE9337314EC}" dt="2021-11-12T02:21:24.813" v="2836" actId="6549"/>
        <pc:sldMkLst>
          <pc:docMk/>
          <pc:sldMk cId="587311903" sldId="330"/>
        </pc:sldMkLst>
        <pc:spChg chg="mod">
          <ac:chgData name="정근채" userId="bf3f9740-ba12-4a95-bdcd-7a89d0b0b3a3" providerId="ADAL" clId="{08542678-0C93-49F8-91B4-EEE9337314EC}" dt="2021-11-12T02:19:09.286" v="2802"/>
          <ac:spMkLst>
            <pc:docMk/>
            <pc:sldMk cId="587311903" sldId="33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21:24.813" v="2836" actId="6549"/>
          <ac:spMkLst>
            <pc:docMk/>
            <pc:sldMk cId="587311903" sldId="330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24:39.453" v="2843" actId="1076"/>
        <pc:sldMkLst>
          <pc:docMk/>
          <pc:sldMk cId="3522885557" sldId="331"/>
        </pc:sldMkLst>
        <pc:spChg chg="add del mod">
          <ac:chgData name="정근채" userId="bf3f9740-ba12-4a95-bdcd-7a89d0b0b3a3" providerId="ADAL" clId="{08542678-0C93-49F8-91B4-EEE9337314EC}" dt="2021-11-12T02:24:15.564" v="2839" actId="478"/>
          <ac:spMkLst>
            <pc:docMk/>
            <pc:sldMk cId="3522885557" sldId="331"/>
            <ac:spMk id="6" creationId="{DE8739A3-E03C-4F83-80D2-2133D433B232}"/>
          </ac:spMkLst>
        </pc:spChg>
        <pc:spChg chg="del">
          <ac:chgData name="정근채" userId="bf3f9740-ba12-4a95-bdcd-7a89d0b0b3a3" providerId="ADAL" clId="{08542678-0C93-49F8-91B4-EEE9337314EC}" dt="2021-11-12T02:24:11.793" v="2838" actId="478"/>
          <ac:spMkLst>
            <pc:docMk/>
            <pc:sldMk cId="3522885557" sldId="33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24:39.453" v="2843" actId="1076"/>
          <ac:picMkLst>
            <pc:docMk/>
            <pc:sldMk cId="3522885557" sldId="331"/>
            <ac:picMk id="9" creationId="{5DEB8824-57CC-411B-8B6C-7FDD35AB7109}"/>
          </ac:picMkLst>
        </pc:picChg>
      </pc:sldChg>
      <pc:sldChg chg="modSp add mod">
        <pc:chgData name="정근채" userId="bf3f9740-ba12-4a95-bdcd-7a89d0b0b3a3" providerId="ADAL" clId="{08542678-0C93-49F8-91B4-EEE9337314EC}" dt="2021-11-12T08:03:27.701" v="3155"/>
        <pc:sldMkLst>
          <pc:docMk/>
          <pc:sldMk cId="1383306111" sldId="332"/>
        </pc:sldMkLst>
        <pc:spChg chg="mod">
          <ac:chgData name="정근채" userId="bf3f9740-ba12-4a95-bdcd-7a89d0b0b3a3" providerId="ADAL" clId="{08542678-0C93-49F8-91B4-EEE9337314EC}" dt="2021-11-12T02:25:31.741" v="2847"/>
          <ac:spMkLst>
            <pc:docMk/>
            <pc:sldMk cId="1383306111" sldId="33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7.701" v="3155"/>
          <ac:spMkLst>
            <pc:docMk/>
            <pc:sldMk cId="1383306111" sldId="33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2:55.745" v="2931" actId="108"/>
          <ac:spMkLst>
            <pc:docMk/>
            <pc:sldMk cId="1383306111" sldId="332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8:03:21.592" v="3151"/>
        <pc:sldMkLst>
          <pc:docMk/>
          <pc:sldMk cId="3986308001" sldId="333"/>
        </pc:sldMkLst>
        <pc:spChg chg="mod">
          <ac:chgData name="정근채" userId="bf3f9740-ba12-4a95-bdcd-7a89d0b0b3a3" providerId="ADAL" clId="{08542678-0C93-49F8-91B4-EEE9337314EC}" dt="2021-11-12T02:33:17.146" v="2935"/>
          <ac:spMkLst>
            <pc:docMk/>
            <pc:sldMk cId="3986308001" sldId="33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1.592" v="3151"/>
          <ac:spMkLst>
            <pc:docMk/>
            <pc:sldMk cId="3986308001" sldId="33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7:39.293" v="2994" actId="6549"/>
          <ac:spMkLst>
            <pc:docMk/>
            <pc:sldMk cId="3986308001" sldId="333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38:16.281" v="3010" actId="1036"/>
          <ac:picMkLst>
            <pc:docMk/>
            <pc:sldMk cId="3986308001" sldId="333"/>
            <ac:picMk id="6" creationId="{4862039F-014A-4D5D-9D6A-03E7B3C9DC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7.194" v="3147"/>
        <pc:sldMkLst>
          <pc:docMk/>
          <pc:sldMk cId="633440981" sldId="334"/>
        </pc:sldMkLst>
        <pc:spChg chg="mod">
          <ac:chgData name="정근채" userId="bf3f9740-ba12-4a95-bdcd-7a89d0b0b3a3" providerId="ADAL" clId="{08542678-0C93-49F8-91B4-EEE9337314EC}" dt="2021-11-12T08:03:17.194" v="3147"/>
          <ac:spMkLst>
            <pc:docMk/>
            <pc:sldMk cId="633440981" sldId="33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9:56.791" v="3044" actId="6549"/>
          <ac:spMkLst>
            <pc:docMk/>
            <pc:sldMk cId="633440981" sldId="33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2T02:40:05.156" v="3045" actId="478"/>
          <ac:picMkLst>
            <pc:docMk/>
            <pc:sldMk cId="633440981" sldId="334"/>
            <ac:picMk id="6" creationId="{4862039F-014A-4D5D-9D6A-03E7B3C9DC46}"/>
          </ac:picMkLst>
        </pc:picChg>
        <pc:picChg chg="add mod">
          <ac:chgData name="정근채" userId="bf3f9740-ba12-4a95-bdcd-7a89d0b0b3a3" providerId="ADAL" clId="{08542678-0C93-49F8-91B4-EEE9337314EC}" dt="2021-11-12T02:40:49.853" v="3062" actId="1036"/>
          <ac:picMkLst>
            <pc:docMk/>
            <pc:sldMk cId="633440981" sldId="334"/>
            <ac:picMk id="7" creationId="{9A35E571-77D0-488E-A052-E52586884A1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2.859" v="3143"/>
        <pc:sldMkLst>
          <pc:docMk/>
          <pc:sldMk cId="1921038381" sldId="335"/>
        </pc:sldMkLst>
        <pc:spChg chg="mod">
          <ac:chgData name="정근채" userId="bf3f9740-ba12-4a95-bdcd-7a89d0b0b3a3" providerId="ADAL" clId="{08542678-0C93-49F8-91B4-EEE9337314EC}" dt="2021-11-12T08:03:12.859" v="3143"/>
          <ac:spMkLst>
            <pc:docMk/>
            <pc:sldMk cId="1921038381" sldId="33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1:18.924" v="3120"/>
          <ac:spMkLst>
            <pc:docMk/>
            <pc:sldMk cId="1921038381" sldId="335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8:01:45.952" v="3125" actId="1076"/>
          <ac:picMkLst>
            <pc:docMk/>
            <pc:sldMk cId="1921038381" sldId="335"/>
            <ac:picMk id="6" creationId="{51974C01-29B9-4431-A432-0996EAC2B913}"/>
          </ac:picMkLst>
        </pc:picChg>
        <pc:picChg chg="del">
          <ac:chgData name="정근채" userId="bf3f9740-ba12-4a95-bdcd-7a89d0b0b3a3" providerId="ADAL" clId="{08542678-0C93-49F8-91B4-EEE9337314EC}" dt="2021-11-12T02:42:07.237" v="3077" actId="478"/>
          <ac:picMkLst>
            <pc:docMk/>
            <pc:sldMk cId="1921038381" sldId="335"/>
            <ac:picMk id="7" creationId="{9A35E571-77D0-488E-A052-E52586884A10}"/>
          </ac:picMkLst>
        </pc:picChg>
      </pc:sldChg>
      <pc:sldChg chg="add del">
        <pc:chgData name="정근채" userId="bf3f9740-ba12-4a95-bdcd-7a89d0b0b3a3" providerId="ADAL" clId="{08542678-0C93-49F8-91B4-EEE9337314EC}" dt="2021-11-12T08:02:40.311" v="3127" actId="47"/>
        <pc:sldMkLst>
          <pc:docMk/>
          <pc:sldMk cId="151591938" sldId="336"/>
        </pc:sldMkLst>
      </pc:sldChg>
      <pc:sldChg chg="modSp add mod">
        <pc:chgData name="정근채" userId="bf3f9740-ba12-4a95-bdcd-7a89d0b0b3a3" providerId="ADAL" clId="{08542678-0C93-49F8-91B4-EEE9337314EC}" dt="2021-11-12T08:04:10.735" v="3169" actId="6549"/>
        <pc:sldMkLst>
          <pc:docMk/>
          <pc:sldMk cId="2300776301" sldId="336"/>
        </pc:sldMkLst>
        <pc:spChg chg="mod">
          <ac:chgData name="정근채" userId="bf3f9740-ba12-4a95-bdcd-7a89d0b0b3a3" providerId="ADAL" clId="{08542678-0C93-49F8-91B4-EEE9337314EC}" dt="2021-11-12T08:03:00.036" v="3133"/>
          <ac:spMkLst>
            <pc:docMk/>
            <pc:sldMk cId="2300776301" sldId="33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03.933" v="3137"/>
          <ac:spMkLst>
            <pc:docMk/>
            <pc:sldMk cId="2300776301" sldId="33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4:10.735" v="3169" actId="6549"/>
          <ac:spMkLst>
            <pc:docMk/>
            <pc:sldMk cId="2300776301" sldId="336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5:34:15.896" v="3239" actId="1076"/>
        <pc:sldMkLst>
          <pc:docMk/>
          <pc:sldMk cId="309218450" sldId="337"/>
        </pc:sldMkLst>
        <pc:spChg chg="mod">
          <ac:chgData name="정근채" userId="bf3f9740-ba12-4a95-bdcd-7a89d0b0b3a3" providerId="ADAL" clId="{08542678-0C93-49F8-91B4-EEE9337314EC}" dt="2021-11-16T05:27:14.058" v="3184"/>
          <ac:spMkLst>
            <pc:docMk/>
            <pc:sldMk cId="309218450" sldId="33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5:27:10.340" v="3181"/>
          <ac:spMkLst>
            <pc:docMk/>
            <pc:sldMk cId="309218450" sldId="33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5:32:55.614" v="3235" actId="207"/>
          <ac:spMkLst>
            <pc:docMk/>
            <pc:sldMk cId="309218450" sldId="337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6T05:34:15.896" v="3239" actId="1076"/>
          <ac:picMkLst>
            <pc:docMk/>
            <pc:sldMk cId="309218450" sldId="337"/>
            <ac:picMk id="6" creationId="{ABE8D175-8E4A-448B-8A51-73D263625BEC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5:40:33.424" v="3291" actId="1076"/>
        <pc:sldMkLst>
          <pc:docMk/>
          <pc:sldMk cId="3549085800" sldId="338"/>
        </pc:sldMkLst>
        <pc:spChg chg="mod">
          <ac:chgData name="정근채" userId="bf3f9740-ba12-4a95-bdcd-7a89d0b0b3a3" providerId="ADAL" clId="{08542678-0C93-49F8-91B4-EEE9337314EC}" dt="2021-11-16T05:39:59.359" v="3287" actId="20577"/>
          <ac:spMkLst>
            <pc:docMk/>
            <pc:sldMk cId="3549085800" sldId="338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5:38:29.440" v="3256" actId="478"/>
          <ac:picMkLst>
            <pc:docMk/>
            <pc:sldMk cId="3549085800" sldId="338"/>
            <ac:picMk id="6" creationId="{ABE8D175-8E4A-448B-8A51-73D263625BEC}"/>
          </ac:picMkLst>
        </pc:picChg>
        <pc:picChg chg="add mod">
          <ac:chgData name="정근채" userId="bf3f9740-ba12-4a95-bdcd-7a89d0b0b3a3" providerId="ADAL" clId="{08542678-0C93-49F8-91B4-EEE9337314EC}" dt="2021-11-16T05:38:54.552" v="3259" actId="1076"/>
          <ac:picMkLst>
            <pc:docMk/>
            <pc:sldMk cId="3549085800" sldId="338"/>
            <ac:picMk id="7" creationId="{AE40ADCD-98C3-4831-B747-54D084F84B39}"/>
          </ac:picMkLst>
        </pc:picChg>
        <pc:picChg chg="add mod">
          <ac:chgData name="정근채" userId="bf3f9740-ba12-4a95-bdcd-7a89d0b0b3a3" providerId="ADAL" clId="{08542678-0C93-49F8-91B4-EEE9337314EC}" dt="2021-11-16T05:40:33.424" v="3291" actId="1076"/>
          <ac:picMkLst>
            <pc:docMk/>
            <pc:sldMk cId="3549085800" sldId="338"/>
            <ac:picMk id="10" creationId="{6E28308F-9B3D-4908-8E75-E25675BB5D4B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6:12:23.880" v="3299" actId="1076"/>
        <pc:sldMkLst>
          <pc:docMk/>
          <pc:sldMk cId="619804479" sldId="339"/>
        </pc:sldMkLst>
        <pc:spChg chg="add del mod">
          <ac:chgData name="정근채" userId="bf3f9740-ba12-4a95-bdcd-7a89d0b0b3a3" providerId="ADAL" clId="{08542678-0C93-49F8-91B4-EEE9337314EC}" dt="2021-11-16T06:12:03.866" v="3294" actId="478"/>
          <ac:spMkLst>
            <pc:docMk/>
            <pc:sldMk cId="619804479" sldId="339"/>
            <ac:spMk id="6" creationId="{60E6F9C6-3FF8-4A83-B8ED-17727D23C7C8}"/>
          </ac:spMkLst>
        </pc:spChg>
        <pc:spChg chg="del">
          <ac:chgData name="정근채" userId="bf3f9740-ba12-4a95-bdcd-7a89d0b0b3a3" providerId="ADAL" clId="{08542678-0C93-49F8-91B4-EEE9337314EC}" dt="2021-11-16T06:12:01.472" v="3293" actId="478"/>
          <ac:spMkLst>
            <pc:docMk/>
            <pc:sldMk cId="619804479" sldId="33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2:04.779" v="3295" actId="478"/>
          <ac:picMkLst>
            <pc:docMk/>
            <pc:sldMk cId="619804479" sldId="339"/>
            <ac:picMk id="7" creationId="{AE40ADCD-98C3-4831-B747-54D084F84B39}"/>
          </ac:picMkLst>
        </pc:picChg>
        <pc:picChg chg="del">
          <ac:chgData name="정근채" userId="bf3f9740-ba12-4a95-bdcd-7a89d0b0b3a3" providerId="ADAL" clId="{08542678-0C93-49F8-91B4-EEE9337314EC}" dt="2021-11-16T06:12:05.265" v="3296" actId="478"/>
          <ac:picMkLst>
            <pc:docMk/>
            <pc:sldMk cId="619804479" sldId="339"/>
            <ac:picMk id="10" creationId="{6E28308F-9B3D-4908-8E75-E25675BB5D4B}"/>
          </ac:picMkLst>
        </pc:picChg>
        <pc:picChg chg="add mod">
          <ac:chgData name="정근채" userId="bf3f9740-ba12-4a95-bdcd-7a89d0b0b3a3" providerId="ADAL" clId="{08542678-0C93-49F8-91B4-EEE9337314EC}" dt="2021-11-16T06:12:23.880" v="3299" actId="1076"/>
          <ac:picMkLst>
            <pc:docMk/>
            <pc:sldMk cId="619804479" sldId="339"/>
            <ac:picMk id="11" creationId="{C8C78291-5EFD-4ADA-A6FE-7EC3D6AF4A1A}"/>
          </ac:picMkLst>
        </pc:picChg>
      </pc:sldChg>
      <pc:sldChg chg="delSp modSp add mod">
        <pc:chgData name="정근채" userId="bf3f9740-ba12-4a95-bdcd-7a89d0b0b3a3" providerId="ADAL" clId="{08542678-0C93-49F8-91B4-EEE9337314EC}" dt="2021-11-16T06:23:25.630" v="3609" actId="20577"/>
        <pc:sldMkLst>
          <pc:docMk/>
          <pc:sldMk cId="3250825818" sldId="340"/>
        </pc:sldMkLst>
        <pc:spChg chg="mod">
          <ac:chgData name="정근채" userId="bf3f9740-ba12-4a95-bdcd-7a89d0b0b3a3" providerId="ADAL" clId="{08542678-0C93-49F8-91B4-EEE9337314EC}" dt="2021-11-16T06:13:25.722" v="3303"/>
          <ac:spMkLst>
            <pc:docMk/>
            <pc:sldMk cId="3250825818" sldId="34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13:29.780" v="3307"/>
          <ac:spMkLst>
            <pc:docMk/>
            <pc:sldMk cId="3250825818" sldId="34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6:23:25.630" v="3609" actId="20577"/>
          <ac:spMkLst>
            <pc:docMk/>
            <pc:sldMk cId="3250825818" sldId="340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6:47.434" v="3380" actId="478"/>
          <ac:picMkLst>
            <pc:docMk/>
            <pc:sldMk cId="3250825818" sldId="340"/>
            <ac:picMk id="6" creationId="{ABE8D175-8E4A-448B-8A51-73D263625BEC}"/>
          </ac:picMkLst>
        </pc:picChg>
      </pc:sldChg>
      <pc:sldChg chg="modSp add mod">
        <pc:chgData name="정근채" userId="bf3f9740-ba12-4a95-bdcd-7a89d0b0b3a3" providerId="ADAL" clId="{08542678-0C93-49F8-91B4-EEE9337314EC}" dt="2021-11-16T06:24:02.043" v="3610"/>
        <pc:sldMkLst>
          <pc:docMk/>
          <pc:sldMk cId="2742669600" sldId="341"/>
        </pc:sldMkLst>
        <pc:spChg chg="mod">
          <ac:chgData name="정근채" userId="bf3f9740-ba12-4a95-bdcd-7a89d0b0b3a3" providerId="ADAL" clId="{08542678-0C93-49F8-91B4-EEE9337314EC}" dt="2021-11-16T06:18:00.874" v="3409"/>
          <ac:spMkLst>
            <pc:docMk/>
            <pc:sldMk cId="2742669600" sldId="34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24:02.043" v="3610"/>
          <ac:spMkLst>
            <pc:docMk/>
            <pc:sldMk cId="2742669600" sldId="341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6:30:24.257" v="3709" actId="207"/>
        <pc:sldMkLst>
          <pc:docMk/>
          <pc:sldMk cId="1857541536" sldId="342"/>
        </pc:sldMkLst>
        <pc:spChg chg="mod">
          <ac:chgData name="정근채" userId="bf3f9740-ba12-4a95-bdcd-7a89d0b0b3a3" providerId="ADAL" clId="{08542678-0C93-49F8-91B4-EEE9337314EC}" dt="2021-11-16T06:21:01.215" v="3463"/>
          <ac:spMkLst>
            <pc:docMk/>
            <pc:sldMk cId="1857541536" sldId="34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0:24.257" v="3709" actId="207"/>
          <ac:spMkLst>
            <pc:docMk/>
            <pc:sldMk cId="1857541536" sldId="342"/>
            <ac:spMk id="8" creationId="{98CFF145-34AC-4C4C-9F06-76FA12283DAB}"/>
          </ac:spMkLst>
        </pc:spChg>
        <pc:picChg chg="add">
          <ac:chgData name="정근채" userId="bf3f9740-ba12-4a95-bdcd-7a89d0b0b3a3" providerId="ADAL" clId="{08542678-0C93-49F8-91B4-EEE9337314EC}" dt="2021-11-16T06:26:26.969" v="3663" actId="22"/>
          <ac:picMkLst>
            <pc:docMk/>
            <pc:sldMk cId="1857541536" sldId="342"/>
            <ac:picMk id="6" creationId="{B031C82A-756B-47AE-9658-7D71422DB935}"/>
          </ac:picMkLst>
        </pc:picChg>
      </pc:sldChg>
      <pc:sldChg chg="delSp modSp add mod">
        <pc:chgData name="정근채" userId="bf3f9740-ba12-4a95-bdcd-7a89d0b0b3a3" providerId="ADAL" clId="{08542678-0C93-49F8-91B4-EEE9337314EC}" dt="2021-11-16T06:36:19.794" v="3864" actId="207"/>
        <pc:sldMkLst>
          <pc:docMk/>
          <pc:sldMk cId="3377221076" sldId="343"/>
        </pc:sldMkLst>
        <pc:spChg chg="mod">
          <ac:chgData name="정근채" userId="bf3f9740-ba12-4a95-bdcd-7a89d0b0b3a3" providerId="ADAL" clId="{08542678-0C93-49F8-91B4-EEE9337314EC}" dt="2021-11-16T06:30:46.492" v="3713"/>
          <ac:spMkLst>
            <pc:docMk/>
            <pc:sldMk cId="3377221076" sldId="34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6:19.794" v="3864" actId="207"/>
          <ac:spMkLst>
            <pc:docMk/>
            <pc:sldMk cId="3377221076" sldId="343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32:07.746" v="3717" actId="478"/>
          <ac:picMkLst>
            <pc:docMk/>
            <pc:sldMk cId="3377221076" sldId="343"/>
            <ac:picMk id="6" creationId="{B031C82A-756B-47AE-9658-7D71422DB935}"/>
          </ac:picMkLst>
        </pc:picChg>
      </pc:sldChg>
      <pc:sldChg chg="modSp add mod">
        <pc:chgData name="정근채" userId="bf3f9740-ba12-4a95-bdcd-7a89d0b0b3a3" providerId="ADAL" clId="{08542678-0C93-49F8-91B4-EEE9337314EC}" dt="2021-11-18T05:56:13.150" v="3915" actId="6549"/>
        <pc:sldMkLst>
          <pc:docMk/>
          <pc:sldMk cId="1699147167" sldId="344"/>
        </pc:sldMkLst>
        <pc:spChg chg="mod">
          <ac:chgData name="정근채" userId="bf3f9740-ba12-4a95-bdcd-7a89d0b0b3a3" providerId="ADAL" clId="{08542678-0C93-49F8-91B4-EEE9337314EC}" dt="2021-11-18T05:53:22.971" v="3872"/>
          <ac:spMkLst>
            <pc:docMk/>
            <pc:sldMk cId="1699147167" sldId="34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5:53:15.868" v="3869"/>
          <ac:spMkLst>
            <pc:docMk/>
            <pc:sldMk cId="1699147167" sldId="34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5:56:13.150" v="3915" actId="6549"/>
          <ac:spMkLst>
            <pc:docMk/>
            <pc:sldMk cId="1699147167" sldId="344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8T06:07:52.242" v="4136" actId="22"/>
        <pc:sldMkLst>
          <pc:docMk/>
          <pc:sldMk cId="3694305015" sldId="345"/>
        </pc:sldMkLst>
        <pc:spChg chg="mod">
          <ac:chgData name="정근채" userId="bf3f9740-ba12-4a95-bdcd-7a89d0b0b3a3" providerId="ADAL" clId="{08542678-0C93-49F8-91B4-EEE9337314EC}" dt="2021-11-18T05:56:25.913" v="3919"/>
          <ac:spMkLst>
            <pc:docMk/>
            <pc:sldMk cId="3694305015" sldId="345"/>
            <ac:spMk id="2" creationId="{CA07A63C-A246-4F8F-8A5A-7141AB85F430}"/>
          </ac:spMkLst>
        </pc:spChg>
        <pc:spChg chg="add del">
          <ac:chgData name="정근채" userId="bf3f9740-ba12-4a95-bdcd-7a89d0b0b3a3" providerId="ADAL" clId="{08542678-0C93-49F8-91B4-EEE9337314EC}" dt="2021-11-18T06:07:52.242" v="4136" actId="22"/>
          <ac:spMkLst>
            <pc:docMk/>
            <pc:sldMk cId="3694305015" sldId="345"/>
            <ac:spMk id="7" creationId="{9B78A287-D8EF-43BA-8698-88BEDC04B2FD}"/>
          </ac:spMkLst>
        </pc:spChg>
        <pc:spChg chg="mod">
          <ac:chgData name="정근채" userId="bf3f9740-ba12-4a95-bdcd-7a89d0b0b3a3" providerId="ADAL" clId="{08542678-0C93-49F8-91B4-EEE9337314EC}" dt="2021-11-18T06:07:37.766" v="4134" actId="207"/>
          <ac:spMkLst>
            <pc:docMk/>
            <pc:sldMk cId="3694305015" sldId="345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1:33.811" v="4171" actId="6549"/>
        <pc:sldMkLst>
          <pc:docMk/>
          <pc:sldMk cId="3020126943" sldId="346"/>
        </pc:sldMkLst>
        <pc:spChg chg="mod">
          <ac:chgData name="정근채" userId="bf3f9740-ba12-4a95-bdcd-7a89d0b0b3a3" providerId="ADAL" clId="{08542678-0C93-49F8-91B4-EEE9337314EC}" dt="2021-11-18T06:10:20.624" v="4140"/>
          <ac:spMkLst>
            <pc:docMk/>
            <pc:sldMk cId="3020126943" sldId="34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33.811" v="4171" actId="6549"/>
          <ac:spMkLst>
            <pc:docMk/>
            <pc:sldMk cId="3020126943" sldId="34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6:32.147" v="4285" actId="108"/>
        <pc:sldMkLst>
          <pc:docMk/>
          <pc:sldMk cId="1162613842" sldId="347"/>
        </pc:sldMkLst>
        <pc:spChg chg="mod">
          <ac:chgData name="정근채" userId="bf3f9740-ba12-4a95-bdcd-7a89d0b0b3a3" providerId="ADAL" clId="{08542678-0C93-49F8-91B4-EEE9337314EC}" dt="2021-11-18T06:11:48.875" v="4175"/>
          <ac:spMkLst>
            <pc:docMk/>
            <pc:sldMk cId="1162613842" sldId="34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51.893" v="4179"/>
          <ac:spMkLst>
            <pc:docMk/>
            <pc:sldMk cId="1162613842" sldId="34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16:32.147" v="4285" actId="108"/>
          <ac:spMkLst>
            <pc:docMk/>
            <pc:sldMk cId="1162613842" sldId="34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21:09.566" v="4393"/>
        <pc:sldMkLst>
          <pc:docMk/>
          <pc:sldMk cId="2198272738" sldId="348"/>
        </pc:sldMkLst>
        <pc:spChg chg="mod">
          <ac:chgData name="정근채" userId="bf3f9740-ba12-4a95-bdcd-7a89d0b0b3a3" providerId="ADAL" clId="{08542678-0C93-49F8-91B4-EEE9337314EC}" dt="2021-11-18T06:17:02.123" v="4289"/>
          <ac:spMkLst>
            <pc:docMk/>
            <pc:sldMk cId="2198272738" sldId="34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7:06.140" v="4293"/>
          <ac:spMkLst>
            <pc:docMk/>
            <pc:sldMk cId="2198272738" sldId="34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21:09.566" v="4393"/>
          <ac:spMkLst>
            <pc:docMk/>
            <pc:sldMk cId="2198272738" sldId="34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02:42.582" v="4433"/>
        <pc:sldMkLst>
          <pc:docMk/>
          <pc:sldMk cId="1453568022" sldId="349"/>
        </pc:sldMkLst>
        <pc:spChg chg="mod">
          <ac:chgData name="정근채" userId="bf3f9740-ba12-4a95-bdcd-7a89d0b0b3a3" providerId="ADAL" clId="{08542678-0C93-49F8-91B4-EEE9337314EC}" dt="2021-11-18T06:22:10.689" v="4397"/>
          <ac:spMkLst>
            <pc:docMk/>
            <pc:sldMk cId="1453568022" sldId="34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22:14.240" v="4401"/>
          <ac:spMkLst>
            <pc:docMk/>
            <pc:sldMk cId="1453568022" sldId="349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22T08:02:42.582" v="4433"/>
          <ac:spMkLst>
            <pc:docMk/>
            <pc:sldMk cId="1453568022" sldId="349"/>
            <ac:spMk id="6" creationId="{E8C34FE5-07C7-4940-B37F-BDE94D41B074}"/>
          </ac:spMkLst>
        </pc:spChg>
        <pc:spChg chg="mod">
          <ac:chgData name="정근채" userId="bf3f9740-ba12-4a95-bdcd-7a89d0b0b3a3" providerId="ADAL" clId="{08542678-0C93-49F8-91B4-EEE9337314EC}" dt="2021-11-18T06:23:38.205" v="4431" actId="108"/>
          <ac:spMkLst>
            <pc:docMk/>
            <pc:sldMk cId="1453568022" sldId="34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09:52.345" v="4520" actId="207"/>
        <pc:sldMkLst>
          <pc:docMk/>
          <pc:sldMk cId="1629742940" sldId="350"/>
        </pc:sldMkLst>
        <pc:spChg chg="mod">
          <ac:chgData name="정근채" userId="bf3f9740-ba12-4a95-bdcd-7a89d0b0b3a3" providerId="ADAL" clId="{08542678-0C93-49F8-91B4-EEE9337314EC}" dt="2021-11-22T08:03:06.339" v="4450"/>
          <ac:spMkLst>
            <pc:docMk/>
            <pc:sldMk cId="1629742940" sldId="35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03:02.869" v="4445"/>
          <ac:spMkLst>
            <pc:docMk/>
            <pc:sldMk cId="1629742940" sldId="35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09:52.345" v="4520" actId="207"/>
          <ac:spMkLst>
            <pc:docMk/>
            <pc:sldMk cId="1629742940" sldId="35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19:01.056" v="4696" actId="20577"/>
        <pc:sldMkLst>
          <pc:docMk/>
          <pc:sldMk cId="519954483" sldId="351"/>
        </pc:sldMkLst>
        <pc:spChg chg="mod">
          <ac:chgData name="정근채" userId="bf3f9740-ba12-4a95-bdcd-7a89d0b0b3a3" providerId="ADAL" clId="{08542678-0C93-49F8-91B4-EEE9337314EC}" dt="2021-11-22T08:10:43.681" v="4534"/>
          <ac:spMkLst>
            <pc:docMk/>
            <pc:sldMk cId="519954483" sldId="35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10:34.537" v="4529" actId="27636"/>
          <ac:spMkLst>
            <pc:docMk/>
            <pc:sldMk cId="519954483" sldId="35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19:01.056" v="4696" actId="20577"/>
          <ac:spMkLst>
            <pc:docMk/>
            <pc:sldMk cId="519954483" sldId="351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21:18.531" v="4712" actId="207"/>
        <pc:sldMkLst>
          <pc:docMk/>
          <pc:sldMk cId="2608177811" sldId="352"/>
        </pc:sldMkLst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6" creationId="{2F60D851-12CA-4669-A541-7131DAA610D8}"/>
          </ac:spMkLst>
        </pc:spChg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9" creationId="{EFE8C0B3-FB04-419F-B090-D66E7FE6431D}"/>
          </ac:spMkLst>
        </pc:spChg>
        <pc:spChg chg="add mod">
          <ac:chgData name="정근채" userId="bf3f9740-ba12-4a95-bdcd-7a89d0b0b3a3" providerId="ADAL" clId="{08542678-0C93-49F8-91B4-EEE9337314EC}" dt="2021-11-22T08:16:18.379" v="4667"/>
          <ac:spMkLst>
            <pc:docMk/>
            <pc:sldMk cId="2608177811" sldId="352"/>
            <ac:spMk id="12" creationId="{AB995E72-976C-423F-82A9-9219A9F4F824}"/>
          </ac:spMkLst>
        </pc:spChg>
        <pc:spChg chg="add del">
          <ac:chgData name="정근채" userId="bf3f9740-ba12-4a95-bdcd-7a89d0b0b3a3" providerId="ADAL" clId="{08542678-0C93-49F8-91B4-EEE9337314EC}" dt="2021-11-22T08:17:13.968" v="4670" actId="22"/>
          <ac:spMkLst>
            <pc:docMk/>
            <pc:sldMk cId="2608177811" sldId="352"/>
            <ac:spMk id="14" creationId="{C0A35C28-31D0-4E7A-B400-65D3045B4A30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6" creationId="{AF9C898D-E820-4E31-B90C-50C1D7B55504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7" creationId="{2BB6BBBA-AD04-4B62-84BB-3E2C575BC69C}"/>
          </ac:spMkLst>
        </pc:spChg>
        <pc:picChg chg="add mod modCrop">
          <ac:chgData name="정근채" userId="bf3f9740-ba12-4a95-bdcd-7a89d0b0b3a3" providerId="ADAL" clId="{08542678-0C93-49F8-91B4-EEE9337314EC}" dt="2021-11-22T08:19:40.335" v="4697" actId="732"/>
          <ac:picMkLst>
            <pc:docMk/>
            <pc:sldMk cId="2608177811" sldId="352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1:49.717" v="5036" actId="207"/>
        <pc:sldMkLst>
          <pc:docMk/>
          <pc:sldMk cId="2000747722" sldId="353"/>
        </pc:sldMkLst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6" creationId="{D0297884-4F47-4384-AD11-7CF26A9A86FD}"/>
          </ac:spMkLst>
        </pc:spChg>
        <pc:spChg chg="add mod">
          <ac:chgData name="정근채" userId="bf3f9740-ba12-4a95-bdcd-7a89d0b0b3a3" providerId="ADAL" clId="{08542678-0C93-49F8-91B4-EEE9337314EC}" dt="2021-11-22T08:24:43.701" v="4748" actId="207"/>
          <ac:spMkLst>
            <pc:docMk/>
            <pc:sldMk cId="2000747722" sldId="353"/>
            <ac:spMk id="13" creationId="{D918E1C4-A18F-4950-8EBC-BC72E335EA0F}"/>
          </ac:spMkLst>
        </pc:spChg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14" creationId="{884CDE1B-A81A-484E-A801-DE537610E652}"/>
          </ac:spMkLst>
        </pc:spChg>
        <pc:spChg chg="mod ord">
          <ac:chgData name="정근채" userId="bf3f9740-ba12-4a95-bdcd-7a89d0b0b3a3" providerId="ADAL" clId="{08542678-0C93-49F8-91B4-EEE9337314EC}" dt="2021-11-22T08:41:46.033" v="5035" actId="207"/>
          <ac:spMkLst>
            <pc:docMk/>
            <pc:sldMk cId="2000747722" sldId="353"/>
            <ac:spMk id="16" creationId="{AF9C898D-E820-4E31-B90C-50C1D7B55504}"/>
          </ac:spMkLst>
        </pc:spChg>
        <pc:spChg chg="mod ord">
          <ac:chgData name="정근채" userId="bf3f9740-ba12-4a95-bdcd-7a89d0b0b3a3" providerId="ADAL" clId="{08542678-0C93-49F8-91B4-EEE9337314EC}" dt="2021-11-22T08:41:49.717" v="5036" actId="207"/>
          <ac:spMkLst>
            <pc:docMk/>
            <pc:sldMk cId="2000747722" sldId="353"/>
            <ac:spMk id="17" creationId="{2BB6BBBA-AD04-4B62-84BB-3E2C575BC69C}"/>
          </ac:spMkLst>
        </pc:spChg>
        <pc:picChg chg="add mod">
          <ac:chgData name="정근채" userId="bf3f9740-ba12-4a95-bdcd-7a89d0b0b3a3" providerId="ADAL" clId="{08542678-0C93-49F8-91B4-EEE9337314EC}" dt="2021-11-22T08:20:46.770" v="4702" actId="1076"/>
          <ac:picMkLst>
            <pc:docMk/>
            <pc:sldMk cId="2000747722" sldId="353"/>
            <ac:picMk id="3" creationId="{D43CF185-F130-4FDD-93D2-E14D9357822F}"/>
          </ac:picMkLst>
        </pc:picChg>
        <pc:picChg chg="del">
          <ac:chgData name="정근채" userId="bf3f9740-ba12-4a95-bdcd-7a89d0b0b3a3" providerId="ADAL" clId="{08542678-0C93-49F8-91B4-EEE9337314EC}" dt="2021-11-22T08:20:10.293" v="4699" actId="478"/>
          <ac:picMkLst>
            <pc:docMk/>
            <pc:sldMk cId="2000747722" sldId="353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23:22.552" v="4722" actId="1076"/>
        <pc:sldMkLst>
          <pc:docMk/>
          <pc:sldMk cId="401953298" sldId="354"/>
        </pc:sldMkLst>
        <pc:spChg chg="mod">
          <ac:chgData name="정근채" userId="bf3f9740-ba12-4a95-bdcd-7a89d0b0b3a3" providerId="ADAL" clId="{08542678-0C93-49F8-91B4-EEE9337314EC}" dt="2021-11-22T08:22:29.149" v="4716"/>
          <ac:spMkLst>
            <pc:docMk/>
            <pc:sldMk cId="401953298" sldId="35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23:12.351" v="4718" actId="478"/>
          <ac:spMkLst>
            <pc:docMk/>
            <pc:sldMk cId="401953298" sldId="354"/>
            <ac:spMk id="6" creationId="{2791C6B7-17A6-412C-BF69-B1B3BC562E34}"/>
          </ac:spMkLst>
        </pc:spChg>
        <pc:spChg chg="del">
          <ac:chgData name="정근채" userId="bf3f9740-ba12-4a95-bdcd-7a89d0b0b3a3" providerId="ADAL" clId="{08542678-0C93-49F8-91B4-EEE9337314EC}" dt="2021-11-22T08:23:09.536" v="4717" actId="478"/>
          <ac:spMkLst>
            <pc:docMk/>
            <pc:sldMk cId="401953298" sldId="35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23:22.552" v="4722" actId="1076"/>
          <ac:picMkLst>
            <pc:docMk/>
            <pc:sldMk cId="401953298" sldId="354"/>
            <ac:picMk id="9" creationId="{ECF2AEEF-A158-4DC9-9B69-754E22755CC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34:01.821" v="4918" actId="1076"/>
        <pc:sldMkLst>
          <pc:docMk/>
          <pc:sldMk cId="1343116753" sldId="355"/>
        </pc:sldMkLst>
        <pc:spChg chg="mod">
          <ac:chgData name="정근채" userId="bf3f9740-ba12-4a95-bdcd-7a89d0b0b3a3" providerId="ADAL" clId="{08542678-0C93-49F8-91B4-EEE9337314EC}" dt="2021-11-22T08:25:09.991" v="4752"/>
          <ac:spMkLst>
            <pc:docMk/>
            <pc:sldMk cId="1343116753" sldId="355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33:51.033" v="4915" actId="478"/>
          <ac:spMkLst>
            <pc:docMk/>
            <pc:sldMk cId="1343116753" sldId="355"/>
            <ac:spMk id="6" creationId="{98D4761C-31A1-45A3-A982-D6345BA7E6A7}"/>
          </ac:spMkLst>
        </pc:spChg>
        <pc:spChg chg="add del mod">
          <ac:chgData name="정근채" userId="bf3f9740-ba12-4a95-bdcd-7a89d0b0b3a3" providerId="ADAL" clId="{08542678-0C93-49F8-91B4-EEE9337314EC}" dt="2021-11-22T08:33:53.943" v="4916" actId="478"/>
          <ac:spMkLst>
            <pc:docMk/>
            <pc:sldMk cId="1343116753" sldId="355"/>
            <ac:spMk id="10" creationId="{E5AA7B9C-E722-4BC7-8BA1-08816BD1B362}"/>
          </ac:spMkLst>
        </pc:spChg>
        <pc:picChg chg="add mod">
          <ac:chgData name="정근채" userId="bf3f9740-ba12-4a95-bdcd-7a89d0b0b3a3" providerId="ADAL" clId="{08542678-0C93-49F8-91B4-EEE9337314EC}" dt="2021-11-22T08:34:01.821" v="4918" actId="1076"/>
          <ac:picMkLst>
            <pc:docMk/>
            <pc:sldMk cId="1343116753" sldId="355"/>
            <ac:picMk id="7" creationId="{9AAEC279-1E78-48FB-BF12-B5018BC6CACD}"/>
          </ac:picMkLst>
        </pc:picChg>
        <pc:picChg chg="del">
          <ac:chgData name="정근채" userId="bf3f9740-ba12-4a95-bdcd-7a89d0b0b3a3" providerId="ADAL" clId="{08542678-0C93-49F8-91B4-EEE9337314EC}" dt="2021-11-22T08:25:19.263" v="4753" actId="478"/>
          <ac:picMkLst>
            <pc:docMk/>
            <pc:sldMk cId="1343116753" sldId="355"/>
            <ac:picMk id="9" creationId="{ECF2AEEF-A158-4DC9-9B69-754E22755CC1}"/>
          </ac:picMkLst>
        </pc:picChg>
      </pc:sldChg>
      <pc:sldChg chg="modSp add mod ord">
        <pc:chgData name="정근채" userId="bf3f9740-ba12-4a95-bdcd-7a89d0b0b3a3" providerId="ADAL" clId="{08542678-0C93-49F8-91B4-EEE9337314EC}" dt="2021-11-22T08:37:32.298" v="4994" actId="20577"/>
        <pc:sldMkLst>
          <pc:docMk/>
          <pc:sldMk cId="590151596" sldId="356"/>
        </pc:sldMkLst>
        <pc:spChg chg="mod">
          <ac:chgData name="정근채" userId="bf3f9740-ba12-4a95-bdcd-7a89d0b0b3a3" providerId="ADAL" clId="{08542678-0C93-49F8-91B4-EEE9337314EC}" dt="2021-11-22T08:27:39.748" v="4775"/>
          <ac:spMkLst>
            <pc:docMk/>
            <pc:sldMk cId="590151596" sldId="35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37:32.298" v="4994" actId="20577"/>
          <ac:spMkLst>
            <pc:docMk/>
            <pc:sldMk cId="590151596" sldId="356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39:07.368" v="5004" actId="1076"/>
        <pc:sldMkLst>
          <pc:docMk/>
          <pc:sldMk cId="3143995203" sldId="357"/>
        </pc:sldMkLst>
        <pc:picChg chg="add mod">
          <ac:chgData name="정근채" userId="bf3f9740-ba12-4a95-bdcd-7a89d0b0b3a3" providerId="ADAL" clId="{08542678-0C93-49F8-91B4-EEE9337314EC}" dt="2021-11-22T08:39:07.368" v="5004" actId="1076"/>
          <ac:picMkLst>
            <pc:docMk/>
            <pc:sldMk cId="3143995203" sldId="357"/>
            <ac:picMk id="6" creationId="{27F76749-9397-4364-9134-2FA4A048AFB9}"/>
          </ac:picMkLst>
        </pc:picChg>
        <pc:picChg chg="del">
          <ac:chgData name="정근채" userId="bf3f9740-ba12-4a95-bdcd-7a89d0b0b3a3" providerId="ADAL" clId="{08542678-0C93-49F8-91B4-EEE9337314EC}" dt="2021-11-22T08:34:35.857" v="4944" actId="478"/>
          <ac:picMkLst>
            <pc:docMk/>
            <pc:sldMk cId="3143995203" sldId="357"/>
            <ac:picMk id="7" creationId="{9AAEC279-1E78-48FB-BF12-B5018BC6CACD}"/>
          </ac:picMkLst>
        </pc:picChg>
        <pc:picChg chg="add del">
          <ac:chgData name="정근채" userId="bf3f9740-ba12-4a95-bdcd-7a89d0b0b3a3" providerId="ADAL" clId="{08542678-0C93-49F8-91B4-EEE9337314EC}" dt="2021-11-22T08:38:22.119" v="4999" actId="478"/>
          <ac:picMkLst>
            <pc:docMk/>
            <pc:sldMk cId="3143995203" sldId="357"/>
            <ac:picMk id="9" creationId="{99356706-5A84-425A-9DBA-B54F564D69A6}"/>
          </ac:picMkLst>
        </pc:picChg>
      </pc:sldChg>
      <pc:sldChg chg="modSp add mod">
        <pc:chgData name="정근채" userId="bf3f9740-ba12-4a95-bdcd-7a89d0b0b3a3" providerId="ADAL" clId="{08542678-0C93-49F8-91B4-EEE9337314EC}" dt="2021-11-22T08:35:44.617" v="4953" actId="6549"/>
        <pc:sldMkLst>
          <pc:docMk/>
          <pc:sldMk cId="1629404743" sldId="358"/>
        </pc:sldMkLst>
        <pc:spChg chg="mod">
          <ac:chgData name="정근채" userId="bf3f9740-ba12-4a95-bdcd-7a89d0b0b3a3" providerId="ADAL" clId="{08542678-0C93-49F8-91B4-EEE9337314EC}" dt="2021-11-22T08:35:44.617" v="4953" actId="6549"/>
          <ac:spMkLst>
            <pc:docMk/>
            <pc:sldMk cId="1629404743" sldId="358"/>
            <ac:spMk id="8" creationId="{98CFF145-34AC-4C4C-9F06-76FA12283DAB}"/>
          </ac:spMkLst>
        </pc:spChg>
      </pc:sldChg>
      <pc:sldChg chg="delSp modSp add mod">
        <pc:chgData name="정근채" userId="bf3f9740-ba12-4a95-bdcd-7a89d0b0b3a3" providerId="ADAL" clId="{08542678-0C93-49F8-91B4-EEE9337314EC}" dt="2021-11-22T08:39:17.429" v="5008" actId="1076"/>
        <pc:sldMkLst>
          <pc:docMk/>
          <pc:sldMk cId="1270465688" sldId="359"/>
        </pc:sldMkLst>
        <pc:picChg chg="del">
          <ac:chgData name="정근채" userId="bf3f9740-ba12-4a95-bdcd-7a89d0b0b3a3" providerId="ADAL" clId="{08542678-0C93-49F8-91B4-EEE9337314EC}" dt="2021-11-22T08:39:12.695" v="5007" actId="478"/>
          <ac:picMkLst>
            <pc:docMk/>
            <pc:sldMk cId="1270465688" sldId="359"/>
            <ac:picMk id="6" creationId="{27F76749-9397-4364-9134-2FA4A048AFB9}"/>
          </ac:picMkLst>
        </pc:picChg>
        <pc:picChg chg="mod">
          <ac:chgData name="정근채" userId="bf3f9740-ba12-4a95-bdcd-7a89d0b0b3a3" providerId="ADAL" clId="{08542678-0C93-49F8-91B4-EEE9337314EC}" dt="2021-11-22T08:39:17.429" v="5008" actId="1076"/>
          <ac:picMkLst>
            <pc:docMk/>
            <pc:sldMk cId="1270465688" sldId="359"/>
            <ac:picMk id="9" creationId="{99356706-5A84-425A-9DBA-B54F564D69A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5:42.647" v="5075" actId="21"/>
        <pc:sldMkLst>
          <pc:docMk/>
          <pc:sldMk cId="2074501264" sldId="360"/>
        </pc:sldMkLst>
        <pc:spChg chg="mod">
          <ac:chgData name="정근채" userId="bf3f9740-ba12-4a95-bdcd-7a89d0b0b3a3" providerId="ADAL" clId="{08542678-0C93-49F8-91B4-EEE9337314EC}" dt="2021-11-22T08:40:04.862" v="5012"/>
          <ac:spMkLst>
            <pc:docMk/>
            <pc:sldMk cId="2074501264" sldId="36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2:37.253" v="5053" actId="6549"/>
          <ac:spMkLst>
            <pc:docMk/>
            <pc:sldMk cId="2074501264" sldId="360"/>
            <ac:spMk id="8" creationId="{98CFF145-34AC-4C4C-9F06-76FA12283DAB}"/>
          </ac:spMkLst>
        </pc:spChg>
        <pc:picChg chg="add del mod modCrop">
          <ac:chgData name="정근채" userId="bf3f9740-ba12-4a95-bdcd-7a89d0b0b3a3" providerId="ADAL" clId="{08542678-0C93-49F8-91B4-EEE9337314EC}" dt="2021-11-22T08:45:42.647" v="5075" actId="21"/>
          <ac:picMkLst>
            <pc:docMk/>
            <pc:sldMk cId="2074501264" sldId="360"/>
            <ac:picMk id="6" creationId="{A8B1D270-048A-496C-AF7F-D0579D1DAA76}"/>
          </ac:picMkLst>
        </pc:picChg>
      </pc:sldChg>
      <pc:sldChg chg="addSp modSp add mod">
        <pc:chgData name="정근채" userId="bf3f9740-ba12-4a95-bdcd-7a89d0b0b3a3" providerId="ADAL" clId="{08542678-0C93-49F8-91B4-EEE9337314EC}" dt="2021-11-22T08:46:01.099" v="5086" actId="207"/>
        <pc:sldMkLst>
          <pc:docMk/>
          <pc:sldMk cId="2872737986" sldId="361"/>
        </pc:sldMkLst>
        <pc:spChg chg="mod">
          <ac:chgData name="정근채" userId="bf3f9740-ba12-4a95-bdcd-7a89d0b0b3a3" providerId="ADAL" clId="{08542678-0C93-49F8-91B4-EEE9337314EC}" dt="2021-11-22T08:43:54.584" v="5057"/>
          <ac:spMkLst>
            <pc:docMk/>
            <pc:sldMk cId="2872737986" sldId="36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6:01.099" v="5086" actId="207"/>
          <ac:spMkLst>
            <pc:docMk/>
            <pc:sldMk cId="2872737986" sldId="36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45:55.906" v="5085" actId="1035"/>
          <ac:picMkLst>
            <pc:docMk/>
            <pc:sldMk cId="2872737986" sldId="361"/>
            <ac:picMk id="6" creationId="{4E1DE307-8F39-44B1-8F7D-692F611ECF7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6:50.206" v="5094" actId="1076"/>
        <pc:sldMkLst>
          <pc:docMk/>
          <pc:sldMk cId="1420520479" sldId="362"/>
        </pc:sldMkLst>
        <pc:spChg chg="add del mod">
          <ac:chgData name="정근채" userId="bf3f9740-ba12-4a95-bdcd-7a89d0b0b3a3" providerId="ADAL" clId="{08542678-0C93-49F8-91B4-EEE9337314EC}" dt="2021-11-22T08:46:23.458" v="5089" actId="478"/>
          <ac:spMkLst>
            <pc:docMk/>
            <pc:sldMk cId="1420520479" sldId="362"/>
            <ac:spMk id="7" creationId="{191AD35F-7B22-4761-A9B9-E5AD2449EAF5}"/>
          </ac:spMkLst>
        </pc:spChg>
        <pc:spChg chg="del">
          <ac:chgData name="정근채" userId="bf3f9740-ba12-4a95-bdcd-7a89d0b0b3a3" providerId="ADAL" clId="{08542678-0C93-49F8-91B4-EEE9337314EC}" dt="2021-11-22T08:46:20.366" v="5088" actId="478"/>
          <ac:spMkLst>
            <pc:docMk/>
            <pc:sldMk cId="1420520479" sldId="36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2T08:46:20.366" v="5088" actId="478"/>
          <ac:picMkLst>
            <pc:docMk/>
            <pc:sldMk cId="1420520479" sldId="362"/>
            <ac:picMk id="6" creationId="{4E1DE307-8F39-44B1-8F7D-692F611ECF72}"/>
          </ac:picMkLst>
        </pc:picChg>
        <pc:picChg chg="add mod">
          <ac:chgData name="정근채" userId="bf3f9740-ba12-4a95-bdcd-7a89d0b0b3a3" providerId="ADAL" clId="{08542678-0C93-49F8-91B4-EEE9337314EC}" dt="2021-11-22T08:46:50.206" v="5094" actId="1076"/>
          <ac:picMkLst>
            <pc:docMk/>
            <pc:sldMk cId="1420520479" sldId="362"/>
            <ac:picMk id="10" creationId="{EF7A5B0B-5297-4D6E-92A1-698F9E089ECA}"/>
          </ac:picMkLst>
        </pc:picChg>
      </pc:sldChg>
      <pc:sldChg chg="modSp add mod">
        <pc:chgData name="정근채" userId="bf3f9740-ba12-4a95-bdcd-7a89d0b0b3a3" providerId="ADAL" clId="{08542678-0C93-49F8-91B4-EEE9337314EC}" dt="2021-11-22T08:50:23.722" v="5168" actId="20577"/>
        <pc:sldMkLst>
          <pc:docMk/>
          <pc:sldMk cId="416932244" sldId="363"/>
        </pc:sldMkLst>
        <pc:spChg chg="mod">
          <ac:chgData name="정근채" userId="bf3f9740-ba12-4a95-bdcd-7a89d0b0b3a3" providerId="ADAL" clId="{08542678-0C93-49F8-91B4-EEE9337314EC}" dt="2021-11-22T08:48:33.314" v="5111"/>
          <ac:spMkLst>
            <pc:docMk/>
            <pc:sldMk cId="416932244" sldId="36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8:29.339" v="5108"/>
          <ac:spMkLst>
            <pc:docMk/>
            <pc:sldMk cId="416932244" sldId="36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50:23.722" v="5168" actId="20577"/>
          <ac:spMkLst>
            <pc:docMk/>
            <pc:sldMk cId="416932244" sldId="363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22T08:52:48.414" v="5251" actId="1076"/>
        <pc:sldMkLst>
          <pc:docMk/>
          <pc:sldMk cId="3424410603" sldId="364"/>
        </pc:sldMkLst>
        <pc:spChg chg="mod">
          <ac:chgData name="정근채" userId="bf3f9740-ba12-4a95-bdcd-7a89d0b0b3a3" providerId="ADAL" clId="{08542678-0C93-49F8-91B4-EEE9337314EC}" dt="2021-11-22T08:52:15.175" v="5246" actId="108"/>
          <ac:spMkLst>
            <pc:docMk/>
            <pc:sldMk cId="3424410603" sldId="36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52:48.414" v="5251" actId="1076"/>
          <ac:picMkLst>
            <pc:docMk/>
            <pc:sldMk cId="3424410603" sldId="364"/>
            <ac:picMk id="6" creationId="{406E0151-0523-4EBE-A19E-C2728FD7A903}"/>
          </ac:picMkLst>
        </pc:picChg>
      </pc:sldChg>
      <pc:sldChg chg="delSp modSp add mod">
        <pc:chgData name="정근채" userId="bf3f9740-ba12-4a95-bdcd-7a89d0b0b3a3" providerId="ADAL" clId="{08542678-0C93-49F8-91B4-EEE9337314EC}" dt="2021-11-24T08:02:46.653" v="5410" actId="207"/>
        <pc:sldMkLst>
          <pc:docMk/>
          <pc:sldMk cId="2923719215" sldId="365"/>
        </pc:sldMkLst>
        <pc:spChg chg="mod">
          <ac:chgData name="정근채" userId="bf3f9740-ba12-4a95-bdcd-7a89d0b0b3a3" providerId="ADAL" clId="{08542678-0C93-49F8-91B4-EEE9337314EC}" dt="2021-11-24T07:51:47.085" v="5259"/>
          <ac:spMkLst>
            <pc:docMk/>
            <pc:sldMk cId="2923719215" sldId="36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1:39.400" v="5256"/>
          <ac:spMkLst>
            <pc:docMk/>
            <pc:sldMk cId="2923719215" sldId="36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02:46.653" v="5410" actId="207"/>
          <ac:spMkLst>
            <pc:docMk/>
            <pc:sldMk cId="2923719215" sldId="365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4T07:52:46.758" v="5265" actId="478"/>
          <ac:picMkLst>
            <pc:docMk/>
            <pc:sldMk cId="2923719215" sldId="365"/>
            <ac:picMk id="6" creationId="{406E0151-0523-4EBE-A19E-C2728FD7A903}"/>
          </ac:picMkLst>
        </pc:picChg>
      </pc:sldChg>
      <pc:sldChg chg="modSp add mod">
        <pc:chgData name="정근채" userId="bf3f9740-ba12-4a95-bdcd-7a89d0b0b3a3" providerId="ADAL" clId="{08542678-0C93-49F8-91B4-EEE9337314EC}" dt="2021-11-24T07:57:59.184" v="5374" actId="27636"/>
        <pc:sldMkLst>
          <pc:docMk/>
          <pc:sldMk cId="3856543969" sldId="366"/>
        </pc:sldMkLst>
        <pc:spChg chg="mod">
          <ac:chgData name="정근채" userId="bf3f9740-ba12-4a95-bdcd-7a89d0b0b3a3" providerId="ADAL" clId="{08542678-0C93-49F8-91B4-EEE9337314EC}" dt="2021-11-24T07:56:32.099" v="5352"/>
          <ac:spMkLst>
            <pc:docMk/>
            <pc:sldMk cId="3856543969" sldId="36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7:59.184" v="5374" actId="27636"/>
          <ac:spMkLst>
            <pc:docMk/>
            <pc:sldMk cId="3856543969" sldId="36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7:59:20.522" v="5405" actId="207"/>
        <pc:sldMkLst>
          <pc:docMk/>
          <pc:sldMk cId="935924493" sldId="367"/>
        </pc:sldMkLst>
        <pc:spChg chg="mod">
          <ac:chgData name="정근채" userId="bf3f9740-ba12-4a95-bdcd-7a89d0b0b3a3" providerId="ADAL" clId="{08542678-0C93-49F8-91B4-EEE9337314EC}" dt="2021-11-24T07:58:20.760" v="5378"/>
          <ac:spMkLst>
            <pc:docMk/>
            <pc:sldMk cId="935924493" sldId="36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9:20.522" v="5405" actId="207"/>
          <ac:spMkLst>
            <pc:docMk/>
            <pc:sldMk cId="935924493" sldId="36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4:14.078" v="5440" actId="6549"/>
        <pc:sldMkLst>
          <pc:docMk/>
          <pc:sldMk cId="3219237417" sldId="368"/>
        </pc:sldMkLst>
        <pc:spChg chg="mod">
          <ac:chgData name="정근채" userId="bf3f9740-ba12-4a95-bdcd-7a89d0b0b3a3" providerId="ADAL" clId="{08542678-0C93-49F8-91B4-EEE9337314EC}" dt="2021-11-24T08:02:28.841" v="5409"/>
          <ac:spMkLst>
            <pc:docMk/>
            <pc:sldMk cId="3219237417" sldId="36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4:14.078" v="5440" actId="6549"/>
          <ac:spMkLst>
            <pc:docMk/>
            <pc:sldMk cId="3219237417" sldId="36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8:27.262" v="5488" actId="207"/>
        <pc:sldMkLst>
          <pc:docMk/>
          <pc:sldMk cId="3153420987" sldId="369"/>
        </pc:sldMkLst>
        <pc:spChg chg="mod">
          <ac:chgData name="정근채" userId="bf3f9740-ba12-4a95-bdcd-7a89d0b0b3a3" providerId="ADAL" clId="{08542678-0C93-49F8-91B4-EEE9337314EC}" dt="2021-11-24T08:05:04.389" v="5444"/>
          <ac:spMkLst>
            <pc:docMk/>
            <pc:sldMk cId="3153420987" sldId="36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27.262" v="5488" actId="207"/>
          <ac:spMkLst>
            <pc:docMk/>
            <pc:sldMk cId="3153420987" sldId="36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1:21.890" v="5548" actId="20577"/>
        <pc:sldMkLst>
          <pc:docMk/>
          <pc:sldMk cId="2056604897" sldId="370"/>
        </pc:sldMkLst>
        <pc:spChg chg="mod">
          <ac:chgData name="정근채" userId="bf3f9740-ba12-4a95-bdcd-7a89d0b0b3a3" providerId="ADAL" clId="{08542678-0C93-49F8-91B4-EEE9337314EC}" dt="2021-11-24T08:08:53.225" v="5496"/>
          <ac:spMkLst>
            <pc:docMk/>
            <pc:sldMk cId="2056604897" sldId="37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47.935" v="5493"/>
          <ac:spMkLst>
            <pc:docMk/>
            <pc:sldMk cId="2056604897" sldId="37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1:21.890" v="5548" actId="20577"/>
          <ac:spMkLst>
            <pc:docMk/>
            <pc:sldMk cId="2056604897" sldId="37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3:51.395" v="5638" actId="207"/>
        <pc:sldMkLst>
          <pc:docMk/>
          <pc:sldMk cId="2802061296" sldId="371"/>
        </pc:sldMkLst>
        <pc:spChg chg="mod">
          <ac:chgData name="정근채" userId="bf3f9740-ba12-4a95-bdcd-7a89d0b0b3a3" providerId="ADAL" clId="{08542678-0C93-49F8-91B4-EEE9337314EC}" dt="2021-11-24T08:12:19.016" v="5561"/>
          <ac:spMkLst>
            <pc:docMk/>
            <pc:sldMk cId="2802061296" sldId="37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2:08.942" v="5556"/>
          <ac:spMkLst>
            <pc:docMk/>
            <pc:sldMk cId="2802061296" sldId="37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3:51.395" v="5638" actId="207"/>
          <ac:spMkLst>
            <pc:docMk/>
            <pc:sldMk cId="2802061296" sldId="371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6:52.684" v="5702" actId="108"/>
        <pc:sldMkLst>
          <pc:docMk/>
          <pc:sldMk cId="3864366784" sldId="372"/>
        </pc:sldMkLst>
        <pc:spChg chg="mod">
          <ac:chgData name="정근채" userId="bf3f9740-ba12-4a95-bdcd-7a89d0b0b3a3" providerId="ADAL" clId="{08542678-0C93-49F8-91B4-EEE9337314EC}" dt="2021-11-24T08:14:45.352" v="5642"/>
          <ac:spMkLst>
            <pc:docMk/>
            <pc:sldMk cId="3864366784" sldId="37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6:52.684" v="5702" actId="108"/>
          <ac:spMkLst>
            <pc:docMk/>
            <pc:sldMk cId="3864366784" sldId="37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1:48.583" v="5792" actId="108"/>
        <pc:sldMkLst>
          <pc:docMk/>
          <pc:sldMk cId="3994681462" sldId="373"/>
        </pc:sldMkLst>
        <pc:spChg chg="mod">
          <ac:chgData name="정근채" userId="bf3f9740-ba12-4a95-bdcd-7a89d0b0b3a3" providerId="ADAL" clId="{08542678-0C93-49F8-91B4-EEE9337314EC}" dt="2021-11-24T08:17:12.261" v="5711" actId="20577"/>
          <ac:spMkLst>
            <pc:docMk/>
            <pc:sldMk cId="3994681462" sldId="37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21:48.583" v="5792" actId="108"/>
          <ac:spMkLst>
            <pc:docMk/>
            <pc:sldMk cId="3994681462" sldId="373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49.949" v="5916" actId="20577"/>
        <pc:sldMkLst>
          <pc:docMk/>
          <pc:sldMk cId="858738215" sldId="374"/>
        </pc:sldMkLst>
        <pc:spChg chg="mod">
          <ac:chgData name="정근채" userId="bf3f9740-ba12-4a95-bdcd-7a89d0b0b3a3" providerId="ADAL" clId="{08542678-0C93-49F8-91B4-EEE9337314EC}" dt="2021-11-24T08:26:49.949" v="5916" actId="20577"/>
          <ac:spMkLst>
            <pc:docMk/>
            <pc:sldMk cId="858738215" sldId="374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35.941" v="5913" actId="6549"/>
        <pc:sldMkLst>
          <pc:docMk/>
          <pc:sldMk cId="592780042" sldId="375"/>
        </pc:sldMkLst>
        <pc:spChg chg="mod">
          <ac:chgData name="정근채" userId="bf3f9740-ba12-4a95-bdcd-7a89d0b0b3a3" providerId="ADAL" clId="{08542678-0C93-49F8-91B4-EEE9337314EC}" dt="2021-11-24T08:26:35.941" v="5913" actId="6549"/>
          <ac:spMkLst>
            <pc:docMk/>
            <pc:sldMk cId="592780042" sldId="375"/>
            <ac:spMk id="8" creationId="{98CFF145-34AC-4C4C-9F06-76FA12283DAB}"/>
          </ac:spMkLst>
        </pc:spChg>
      </pc:sldChg>
      <pc:sldChg chg="modSp add del mod">
        <pc:chgData name="정근채" userId="bf3f9740-ba12-4a95-bdcd-7a89d0b0b3a3" providerId="ADAL" clId="{08542678-0C93-49F8-91B4-EEE9337314EC}" dt="2021-11-29T07:18:06.420" v="6040" actId="20577"/>
        <pc:sldMkLst>
          <pc:docMk/>
          <pc:sldMk cId="2455209325" sldId="376"/>
        </pc:sldMkLst>
        <pc:spChg chg="mod">
          <ac:chgData name="정근채" userId="bf3f9740-ba12-4a95-bdcd-7a89d0b0b3a3" providerId="ADAL" clId="{08542678-0C93-49F8-91B4-EEE9337314EC}" dt="2021-11-29T07:18:06.420" v="6040" actId="20577"/>
          <ac:spMkLst>
            <pc:docMk/>
            <pc:sldMk cId="2455209325" sldId="376"/>
            <ac:spMk id="8" creationId="{98CFF145-34AC-4C4C-9F06-76FA12283DAB}"/>
          </ac:spMkLst>
        </pc:spChg>
      </pc:sldChg>
      <pc:sldChg chg="add ord">
        <pc:chgData name="정근채" userId="bf3f9740-ba12-4a95-bdcd-7a89d0b0b3a3" providerId="ADAL" clId="{08542678-0C93-49F8-91B4-EEE9337314EC}" dt="2021-11-29T07:17:46.386" v="6033"/>
        <pc:sldMkLst>
          <pc:docMk/>
          <pc:sldMk cId="3269765714" sldId="377"/>
        </pc:sldMkLst>
      </pc:sldChg>
      <pc:sldChg chg="addSp modSp add mod">
        <pc:chgData name="정근채" userId="bf3f9740-ba12-4a95-bdcd-7a89d0b0b3a3" providerId="ADAL" clId="{08542678-0C93-49F8-91B4-EEE9337314EC}" dt="2021-11-29T07:21:31.187" v="6085" actId="14100"/>
        <pc:sldMkLst>
          <pc:docMk/>
          <pc:sldMk cId="3980267598" sldId="378"/>
        </pc:sldMkLst>
        <pc:spChg chg="mod">
          <ac:chgData name="정근채" userId="bf3f9740-ba12-4a95-bdcd-7a89d0b0b3a3" providerId="ADAL" clId="{08542678-0C93-49F8-91B4-EEE9337314EC}" dt="2021-11-29T07:18:34.419" v="6053"/>
          <ac:spMkLst>
            <pc:docMk/>
            <pc:sldMk cId="3980267598" sldId="3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18:24.367" v="6050" actId="20577"/>
          <ac:spMkLst>
            <pc:docMk/>
            <pc:sldMk cId="3980267598" sldId="37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7:21:08.507" v="6081" actId="6549"/>
          <ac:spMkLst>
            <pc:docMk/>
            <pc:sldMk cId="3980267598" sldId="378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21:31.187" v="6085" actId="14100"/>
          <ac:picMkLst>
            <pc:docMk/>
            <pc:sldMk cId="3980267598" sldId="378"/>
            <ac:picMk id="6" creationId="{3B7F4D02-F4EC-4E24-83B5-1DE7105B5747}"/>
          </ac:picMkLst>
        </pc:picChg>
      </pc:sldChg>
      <pc:sldChg chg="delSp modSp add mod">
        <pc:chgData name="정근채" userId="bf3f9740-ba12-4a95-bdcd-7a89d0b0b3a3" providerId="ADAL" clId="{08542678-0C93-49F8-91B4-EEE9337314EC}" dt="2021-11-29T07:29:18.465" v="6202" actId="207"/>
        <pc:sldMkLst>
          <pc:docMk/>
          <pc:sldMk cId="2815915953" sldId="379"/>
        </pc:sldMkLst>
        <pc:spChg chg="mod">
          <ac:chgData name="정근채" userId="bf3f9740-ba12-4a95-bdcd-7a89d0b0b3a3" providerId="ADAL" clId="{08542678-0C93-49F8-91B4-EEE9337314EC}" dt="2021-11-29T07:22:09.053" v="6089"/>
          <ac:spMkLst>
            <pc:docMk/>
            <pc:sldMk cId="2815915953" sldId="37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29:18.465" v="6202" actId="207"/>
          <ac:spMkLst>
            <pc:docMk/>
            <pc:sldMk cId="2815915953" sldId="37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7:23:54.358" v="6105" actId="478"/>
          <ac:picMkLst>
            <pc:docMk/>
            <pc:sldMk cId="2815915953" sldId="379"/>
            <ac:picMk id="6" creationId="{3B7F4D02-F4EC-4E24-83B5-1DE7105B574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7:30:04.395" v="6209" actId="1076"/>
        <pc:sldMkLst>
          <pc:docMk/>
          <pc:sldMk cId="1566786332" sldId="380"/>
        </pc:sldMkLst>
        <pc:spChg chg="add del mod">
          <ac:chgData name="정근채" userId="bf3f9740-ba12-4a95-bdcd-7a89d0b0b3a3" providerId="ADAL" clId="{08542678-0C93-49F8-91B4-EEE9337314EC}" dt="2021-11-29T07:29:36.706" v="6205" actId="478"/>
          <ac:spMkLst>
            <pc:docMk/>
            <pc:sldMk cId="1566786332" sldId="380"/>
            <ac:spMk id="6" creationId="{983C563E-04D4-45B8-8D4A-156E81CA2F5F}"/>
          </ac:spMkLst>
        </pc:spChg>
        <pc:spChg chg="del">
          <ac:chgData name="정근채" userId="bf3f9740-ba12-4a95-bdcd-7a89d0b0b3a3" providerId="ADAL" clId="{08542678-0C93-49F8-91B4-EEE9337314EC}" dt="2021-11-29T07:29:34.614" v="6204" actId="478"/>
          <ac:spMkLst>
            <pc:docMk/>
            <pc:sldMk cId="1566786332" sldId="380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30:04.395" v="6209" actId="1076"/>
          <ac:picMkLst>
            <pc:docMk/>
            <pc:sldMk cId="1566786332" sldId="380"/>
            <ac:picMk id="9" creationId="{1D31CBD6-2CC1-48E6-B4DE-7716CB2478A3}"/>
          </ac:picMkLst>
        </pc:picChg>
      </pc:sldChg>
      <pc:sldChg chg="addSp modSp add mod">
        <pc:chgData name="정근채" userId="bf3f9740-ba12-4a95-bdcd-7a89d0b0b3a3" providerId="ADAL" clId="{08542678-0C93-49F8-91B4-EEE9337314EC}" dt="2021-11-29T07:59:50.308" v="6496" actId="14100"/>
        <pc:sldMkLst>
          <pc:docMk/>
          <pc:sldMk cId="3039959052" sldId="381"/>
        </pc:sldMkLst>
        <pc:spChg chg="mod">
          <ac:chgData name="정근채" userId="bf3f9740-ba12-4a95-bdcd-7a89d0b0b3a3" providerId="ADAL" clId="{08542678-0C93-49F8-91B4-EEE9337314EC}" dt="2021-11-29T07:31:35.881" v="6213"/>
          <ac:spMkLst>
            <pc:docMk/>
            <pc:sldMk cId="3039959052" sldId="38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59:44.339" v="6494"/>
          <ac:spMkLst>
            <pc:docMk/>
            <pc:sldMk cId="3039959052" sldId="381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7:50:41.117" v="6371" actId="14100"/>
          <ac:spMkLst>
            <pc:docMk/>
            <pc:sldMk cId="3039959052" sldId="381"/>
            <ac:spMk id="14" creationId="{6E753132-1B9A-455D-AE03-E4DCCCE0C534}"/>
          </ac:spMkLst>
        </pc:spChg>
        <pc:spChg chg="add mod">
          <ac:chgData name="정근채" userId="bf3f9740-ba12-4a95-bdcd-7a89d0b0b3a3" providerId="ADAL" clId="{08542678-0C93-49F8-91B4-EEE9337314EC}" dt="2021-11-29T07:50:45.520" v="6373" actId="571"/>
          <ac:spMkLst>
            <pc:docMk/>
            <pc:sldMk cId="3039959052" sldId="381"/>
            <ac:spMk id="16" creationId="{FA89CF62-D977-4B64-BA2E-FB3150DE4DCB}"/>
          </ac:spMkLst>
        </pc:spChg>
        <pc:spChg chg="add mod">
          <ac:chgData name="정근채" userId="bf3f9740-ba12-4a95-bdcd-7a89d0b0b3a3" providerId="ADAL" clId="{08542678-0C93-49F8-91B4-EEE9337314EC}" dt="2021-11-29T07:50:52.334" v="6375" actId="1037"/>
          <ac:spMkLst>
            <pc:docMk/>
            <pc:sldMk cId="3039959052" sldId="381"/>
            <ac:spMk id="17" creationId="{6708053F-8BDC-441E-B731-6AD241C03A24}"/>
          </ac:spMkLst>
        </pc:spChg>
        <pc:spChg chg="add mod">
          <ac:chgData name="정근채" userId="bf3f9740-ba12-4a95-bdcd-7a89d0b0b3a3" providerId="ADAL" clId="{08542678-0C93-49F8-91B4-EEE9337314EC}" dt="2021-11-29T07:51:00.889" v="6377" actId="14100"/>
          <ac:spMkLst>
            <pc:docMk/>
            <pc:sldMk cId="3039959052" sldId="381"/>
            <ac:spMk id="18" creationId="{52C58AB3-8AD5-4EED-B05E-74295A103726}"/>
          </ac:spMkLst>
        </pc:spChg>
        <pc:picChg chg="add mod">
          <ac:chgData name="정근채" userId="bf3f9740-ba12-4a95-bdcd-7a89d0b0b3a3" providerId="ADAL" clId="{08542678-0C93-49F8-91B4-EEE9337314EC}" dt="2021-11-29T07:41:36.858" v="6324" actId="14100"/>
          <ac:picMkLst>
            <pc:docMk/>
            <pc:sldMk cId="3039959052" sldId="381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7:53:57.808" v="6410" actId="1076"/>
          <ac:picMkLst>
            <pc:docMk/>
            <pc:sldMk cId="3039959052" sldId="381"/>
            <ac:picMk id="9" creationId="{C108AF1C-11D7-481B-A664-B0D88EA9777A}"/>
          </ac:picMkLst>
        </pc:picChg>
        <pc:picChg chg="add mod">
          <ac:chgData name="정근채" userId="bf3f9740-ba12-4a95-bdcd-7a89d0b0b3a3" providerId="ADAL" clId="{08542678-0C93-49F8-91B4-EEE9337314EC}" dt="2021-11-29T07:50:45.520" v="6373" actId="571"/>
          <ac:picMkLst>
            <pc:docMk/>
            <pc:sldMk cId="3039959052" sldId="381"/>
            <ac:picMk id="15" creationId="{0B83E53E-20BE-4C86-BCBC-4A67A558EB06}"/>
          </ac:picMkLst>
        </pc:picChg>
        <pc:cxnChg chg="add mod">
          <ac:chgData name="정근채" userId="bf3f9740-ba12-4a95-bdcd-7a89d0b0b3a3" providerId="ADAL" clId="{08542678-0C93-49F8-91B4-EEE9337314EC}" dt="2021-11-29T07:59:47.613" v="6495" actId="14100"/>
          <ac:cxnSpMkLst>
            <pc:docMk/>
            <pc:sldMk cId="3039959052" sldId="381"/>
            <ac:cxnSpMk id="11" creationId="{F31EF5F2-15CD-410A-B6A4-668A46472BED}"/>
          </ac:cxnSpMkLst>
        </pc:cxnChg>
        <pc:cxnChg chg="add mod">
          <ac:chgData name="정근채" userId="bf3f9740-ba12-4a95-bdcd-7a89d0b0b3a3" providerId="ADAL" clId="{08542678-0C93-49F8-91B4-EEE9337314EC}" dt="2021-11-29T07:59:50.308" v="6496" actId="14100"/>
          <ac:cxnSpMkLst>
            <pc:docMk/>
            <pc:sldMk cId="3039959052" sldId="381"/>
            <ac:cxnSpMk id="13" creationId="{0B6AB87B-D1E5-43D2-9DF7-5EF05001C6B4}"/>
          </ac:cxnSpMkLst>
        </pc:cxnChg>
        <pc:cxnChg chg="add">
          <ac:chgData name="정근채" userId="bf3f9740-ba12-4a95-bdcd-7a89d0b0b3a3" providerId="ADAL" clId="{08542678-0C93-49F8-91B4-EEE9337314EC}" dt="2021-11-29T07:51:38.594" v="6386" actId="11529"/>
          <ac:cxnSpMkLst>
            <pc:docMk/>
            <pc:sldMk cId="3039959052" sldId="381"/>
            <ac:cxnSpMk id="27" creationId="{769623C7-FD10-4669-B714-4F7AB87DC522}"/>
          </ac:cxnSpMkLst>
        </pc:cxnChg>
        <pc:cxnChg chg="add">
          <ac:chgData name="정근채" userId="bf3f9740-ba12-4a95-bdcd-7a89d0b0b3a3" providerId="ADAL" clId="{08542678-0C93-49F8-91B4-EEE9337314EC}" dt="2021-11-29T07:54:38.505" v="6411" actId="11529"/>
          <ac:cxnSpMkLst>
            <pc:docMk/>
            <pc:sldMk cId="3039959052" sldId="381"/>
            <ac:cxnSpMk id="30" creationId="{31BF21CE-E04B-4FCE-83D6-16FBE88F14C5}"/>
          </ac:cxnSpMkLst>
        </pc:cxnChg>
        <pc:cxnChg chg="add">
          <ac:chgData name="정근채" userId="bf3f9740-ba12-4a95-bdcd-7a89d0b0b3a3" providerId="ADAL" clId="{08542678-0C93-49F8-91B4-EEE9337314EC}" dt="2021-11-29T07:54:46.560" v="6412" actId="11529"/>
          <ac:cxnSpMkLst>
            <pc:docMk/>
            <pc:sldMk cId="3039959052" sldId="381"/>
            <ac:cxnSpMk id="32" creationId="{1C145BFE-9D0A-4E38-9C67-806A1F78B235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5:06.943" v="6675"/>
        <pc:sldMkLst>
          <pc:docMk/>
          <pc:sldMk cId="444821177" sldId="382"/>
        </pc:sldMkLst>
        <pc:spChg chg="mod">
          <ac:chgData name="정근채" userId="bf3f9740-ba12-4a95-bdcd-7a89d0b0b3a3" providerId="ADAL" clId="{08542678-0C93-49F8-91B4-EEE9337314EC}" dt="2021-11-29T07:43:07.907" v="6331"/>
          <ac:spMkLst>
            <pc:docMk/>
            <pc:sldMk cId="444821177" sldId="38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5:06.943" v="6675"/>
          <ac:spMkLst>
            <pc:docMk/>
            <pc:sldMk cId="444821177" sldId="38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8:01:59.506" v="6526" actId="1076"/>
          <ac:picMkLst>
            <pc:docMk/>
            <pc:sldMk cId="444821177" sldId="382"/>
            <ac:picMk id="7" creationId="{2A6E1D2A-F284-4D37-A220-81AB3B2423B0}"/>
          </ac:picMkLst>
        </pc:pic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9" creationId="{C108AF1C-11D7-481B-A664-B0D88EA9777A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14:58.872" v="6672" actId="1037"/>
        <pc:sldMkLst>
          <pc:docMk/>
          <pc:sldMk cId="467400503" sldId="383"/>
        </pc:sldMkLst>
        <pc:spChg chg="add del mod">
          <ac:chgData name="정근채" userId="bf3f9740-ba12-4a95-bdcd-7a89d0b0b3a3" providerId="ADAL" clId="{08542678-0C93-49F8-91B4-EEE9337314EC}" dt="2021-11-29T08:07:29.108" v="6581" actId="478"/>
          <ac:spMkLst>
            <pc:docMk/>
            <pc:sldMk cId="467400503" sldId="383"/>
            <ac:spMk id="6" creationId="{0FDFA8A6-845F-4AFD-AC24-72B7E9AB702B}"/>
          </ac:spMkLst>
        </pc:spChg>
        <pc:spChg chg="del">
          <ac:chgData name="정근채" userId="bf3f9740-ba12-4a95-bdcd-7a89d0b0b3a3" providerId="ADAL" clId="{08542678-0C93-49F8-91B4-EEE9337314EC}" dt="2021-11-29T08:07:26.924" v="6580" actId="478"/>
          <ac:spMkLst>
            <pc:docMk/>
            <pc:sldMk cId="467400503" sldId="383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08:03.049" v="6592" actId="1076"/>
          <ac:spMkLst>
            <pc:docMk/>
            <pc:sldMk cId="467400503" sldId="383"/>
            <ac:spMk id="11" creationId="{0B3F2F86-DE71-4FE9-B23B-7AB851701D37}"/>
          </ac:spMkLst>
        </pc:spChg>
        <pc:spChg chg="add mod">
          <ac:chgData name="정근채" userId="bf3f9740-ba12-4a95-bdcd-7a89d0b0b3a3" providerId="ADAL" clId="{08542678-0C93-49F8-91B4-EEE9337314EC}" dt="2021-11-29T08:14:58.872" v="6672" actId="1037"/>
          <ac:spMkLst>
            <pc:docMk/>
            <pc:sldMk cId="467400503" sldId="383"/>
            <ac:spMk id="12" creationId="{B59BC423-898C-4A34-954D-9E000E3C574E}"/>
          </ac:spMkLst>
        </pc:spChg>
        <pc:picChg chg="del">
          <ac:chgData name="정근채" userId="bf3f9740-ba12-4a95-bdcd-7a89d0b0b3a3" providerId="ADAL" clId="{08542678-0C93-49F8-91B4-EEE9337314EC}" dt="2021-11-29T08:07:26.924" v="6580" actId="478"/>
          <ac:picMkLst>
            <pc:docMk/>
            <pc:sldMk cId="467400503" sldId="383"/>
            <ac:picMk id="7" creationId="{2A6E1D2A-F284-4D37-A220-81AB3B2423B0}"/>
          </ac:picMkLst>
        </pc:picChg>
        <pc:picChg chg="add mod">
          <ac:chgData name="정근채" userId="bf3f9740-ba12-4a95-bdcd-7a89d0b0b3a3" providerId="ADAL" clId="{08542678-0C93-49F8-91B4-EEE9337314EC}" dt="2021-11-29T08:07:47.912" v="6584" actId="1076"/>
          <ac:picMkLst>
            <pc:docMk/>
            <pc:sldMk cId="467400503" sldId="383"/>
            <ac:picMk id="10" creationId="{A4D53E65-AF51-4642-B32C-0E4FB73B625D}"/>
          </ac:picMkLst>
        </pc:picChg>
        <pc:cxnChg chg="add del mod">
          <ac:chgData name="정근채" userId="bf3f9740-ba12-4a95-bdcd-7a89d0b0b3a3" providerId="ADAL" clId="{08542678-0C93-49F8-91B4-EEE9337314EC}" dt="2021-11-29T08:08:47.799" v="6615" actId="478"/>
          <ac:cxnSpMkLst>
            <pc:docMk/>
            <pc:sldMk cId="467400503" sldId="383"/>
            <ac:cxnSpMk id="14" creationId="{7C7D287D-3E63-4DFE-9EFA-89B2C7BAB55D}"/>
          </ac:cxnSpMkLst>
        </pc:cxnChg>
        <pc:cxnChg chg="add del mod">
          <ac:chgData name="정근채" userId="bf3f9740-ba12-4a95-bdcd-7a89d0b0b3a3" providerId="ADAL" clId="{08542678-0C93-49F8-91B4-EEE9337314EC}" dt="2021-11-29T08:14:54.369" v="6663" actId="478"/>
          <ac:cxnSpMkLst>
            <pc:docMk/>
            <pc:sldMk cId="467400503" sldId="383"/>
            <ac:cxnSpMk id="15" creationId="{C19C282D-9E9D-408C-BC0D-437824F82ADA}"/>
          </ac:cxnSpMkLst>
        </pc:cxnChg>
        <pc:cxnChg chg="add mod">
          <ac:chgData name="정근채" userId="bf3f9740-ba12-4a95-bdcd-7a89d0b0b3a3" providerId="ADAL" clId="{08542678-0C93-49F8-91B4-EEE9337314EC}" dt="2021-11-29T08:08:52.856" v="6616" actId="571"/>
          <ac:cxnSpMkLst>
            <pc:docMk/>
            <pc:sldMk cId="467400503" sldId="383"/>
            <ac:cxnSpMk id="17" creationId="{5C64993A-7FD2-466E-9178-FABFB720AD2D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6:25.272" v="6690" actId="207"/>
        <pc:sldMkLst>
          <pc:docMk/>
          <pc:sldMk cId="3755746628" sldId="384"/>
        </pc:sldMkLst>
        <pc:spChg chg="mod">
          <ac:chgData name="정근채" userId="bf3f9740-ba12-4a95-bdcd-7a89d0b0b3a3" providerId="ADAL" clId="{08542678-0C93-49F8-91B4-EEE9337314EC}" dt="2021-11-29T08:09:24.212" v="6620"/>
          <ac:spMkLst>
            <pc:docMk/>
            <pc:sldMk cId="3755746628" sldId="38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6:25.272" v="6690" actId="207"/>
          <ac:spMkLst>
            <pc:docMk/>
            <pc:sldMk cId="3755746628" sldId="38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8:15:34.082" v="6678" actId="1076"/>
          <ac:picMkLst>
            <pc:docMk/>
            <pc:sldMk cId="3755746628" sldId="384"/>
            <ac:picMk id="6" creationId="{0588EACD-5103-41F4-965F-ED17809FB7CE}"/>
          </ac:picMkLst>
        </pc:picChg>
        <pc:picChg chg="del">
          <ac:chgData name="정근채" userId="bf3f9740-ba12-4a95-bdcd-7a89d0b0b3a3" providerId="ADAL" clId="{08542678-0C93-49F8-91B4-EEE9337314EC}" dt="2021-11-29T08:14:02.792" v="6659" actId="478"/>
          <ac:picMkLst>
            <pc:docMk/>
            <pc:sldMk cId="3755746628" sldId="384"/>
            <ac:picMk id="7" creationId="{2A6E1D2A-F284-4D37-A220-81AB3B2423B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21:50.940" v="6756" actId="11529"/>
        <pc:sldMkLst>
          <pc:docMk/>
          <pc:sldMk cId="1919605542" sldId="385"/>
        </pc:sldMkLst>
        <pc:spChg chg="mod">
          <ac:chgData name="정근채" userId="bf3f9740-ba12-4a95-bdcd-7a89d0b0b3a3" providerId="ADAL" clId="{08542678-0C93-49F8-91B4-EEE9337314EC}" dt="2021-11-29T08:21:28.297" v="6754" actId="207"/>
          <ac:spMkLst>
            <pc:docMk/>
            <pc:sldMk cId="1919605542" sldId="385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9" creationId="{51F4E400-27AA-4F7B-A5E0-0C7F2AA13077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10" creationId="{E7ED4579-06F0-4804-B9BF-432CA2844BCB}"/>
          </ac:spMkLst>
        </pc:spChg>
        <pc:spChg chg="add mod">
          <ac:chgData name="정근채" userId="bf3f9740-ba12-4a95-bdcd-7a89d0b0b3a3" providerId="ADAL" clId="{08542678-0C93-49F8-91B4-EEE9337314EC}" dt="2021-11-29T08:20:14.782" v="6741" actId="571"/>
          <ac:spMkLst>
            <pc:docMk/>
            <pc:sldMk cId="1919605542" sldId="385"/>
            <ac:spMk id="14" creationId="{7BC563CE-3D93-457A-A376-5C53BB830FA3}"/>
          </ac:spMkLst>
        </pc:spChg>
        <pc:spChg chg="add mod">
          <ac:chgData name="정근채" userId="bf3f9740-ba12-4a95-bdcd-7a89d0b0b3a3" providerId="ADAL" clId="{08542678-0C93-49F8-91B4-EEE9337314EC}" dt="2021-11-29T08:20:51.128" v="6749" actId="1037"/>
          <ac:spMkLst>
            <pc:docMk/>
            <pc:sldMk cId="1919605542" sldId="385"/>
            <ac:spMk id="21" creationId="{CF783362-B523-49BD-8A70-6BE860B270E3}"/>
          </ac:spMkLst>
        </pc:spChg>
        <pc:spChg chg="add mod">
          <ac:chgData name="정근채" userId="bf3f9740-ba12-4a95-bdcd-7a89d0b0b3a3" providerId="ADAL" clId="{08542678-0C93-49F8-91B4-EEE9337314EC}" dt="2021-11-29T08:20:55.594" v="6750" actId="571"/>
          <ac:spMkLst>
            <pc:docMk/>
            <pc:sldMk cId="1919605542" sldId="385"/>
            <ac:spMk id="24" creationId="{744C5A94-FA66-4AB5-AF33-AE6FB77026E5}"/>
          </ac:spMkLst>
        </pc:spChg>
        <pc:picChg chg="del">
          <ac:chgData name="정근채" userId="bf3f9740-ba12-4a95-bdcd-7a89d0b0b3a3" providerId="ADAL" clId="{08542678-0C93-49F8-91B4-EEE9337314EC}" dt="2021-11-29T08:17:41.264" v="6705" actId="478"/>
          <ac:picMkLst>
            <pc:docMk/>
            <pc:sldMk cId="1919605542" sldId="385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18:54.139" v="6715" actId="1076"/>
          <ac:picMkLst>
            <pc:docMk/>
            <pc:sldMk cId="1919605542" sldId="385"/>
            <ac:picMk id="7" creationId="{DF0718DD-A4C4-437A-AA32-7D3EA8C9106A}"/>
          </ac:picMkLst>
        </pc:pic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2" creationId="{F04BF3AF-6586-4152-9D6B-4B0BA344D708}"/>
          </ac:cxnSpMkLst>
        </pc:cxn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6" creationId="{0CFF6FEB-608D-4E2E-AC40-08A6999A750E}"/>
          </ac:cxnSpMkLst>
        </pc:cxnChg>
        <pc:cxnChg chg="add">
          <ac:chgData name="정근채" userId="bf3f9740-ba12-4a95-bdcd-7a89d0b0b3a3" providerId="ADAL" clId="{08542678-0C93-49F8-91B4-EEE9337314EC}" dt="2021-11-29T08:21:44.204" v="6755" actId="11529"/>
          <ac:cxnSpMkLst>
            <pc:docMk/>
            <pc:sldMk cId="1919605542" sldId="385"/>
            <ac:cxnSpMk id="26" creationId="{FB6C4BBB-409A-4F35-884D-8DB35D711DF6}"/>
          </ac:cxnSpMkLst>
        </pc:cxnChg>
        <pc:cxnChg chg="add">
          <ac:chgData name="정근채" userId="bf3f9740-ba12-4a95-bdcd-7a89d0b0b3a3" providerId="ADAL" clId="{08542678-0C93-49F8-91B4-EEE9337314EC}" dt="2021-11-29T08:21:50.940" v="6756" actId="11529"/>
          <ac:cxnSpMkLst>
            <pc:docMk/>
            <pc:sldMk cId="1919605542" sldId="385"/>
            <ac:cxnSpMk id="28" creationId="{C877EEDD-6878-4ACE-BCAB-8DB81CBC9BA8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31:03.927" v="6849" actId="1036"/>
        <pc:sldMkLst>
          <pc:docMk/>
          <pc:sldMk cId="2796331919" sldId="386"/>
        </pc:sldMkLst>
        <pc:spChg chg="mod">
          <ac:chgData name="정근채" userId="bf3f9740-ba12-4a95-bdcd-7a89d0b0b3a3" providerId="ADAL" clId="{08542678-0C93-49F8-91B4-EEE9337314EC}" dt="2021-11-29T08:22:49.190" v="6764"/>
          <ac:spMkLst>
            <pc:docMk/>
            <pc:sldMk cId="2796331919" sldId="38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22:46.113" v="6761"/>
          <ac:spMkLst>
            <pc:docMk/>
            <pc:sldMk cId="2796331919" sldId="38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8:25:32.646" v="6817" actId="6549"/>
          <ac:spMkLst>
            <pc:docMk/>
            <pc:sldMk cId="2796331919" sldId="386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3" creationId="{C33F2133-290E-40CB-B1A9-32AB9EA71261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4" creationId="{4277D111-3FC7-4BD7-8F04-2E7454AF4268}"/>
          </ac:spMkLst>
        </pc:spChg>
        <pc:spChg chg="add mod">
          <ac:chgData name="정근채" userId="bf3f9740-ba12-4a95-bdcd-7a89d0b0b3a3" providerId="ADAL" clId="{08542678-0C93-49F8-91B4-EEE9337314EC}" dt="2021-11-29T08:31:03.927" v="6849" actId="1036"/>
          <ac:spMkLst>
            <pc:docMk/>
            <pc:sldMk cId="2796331919" sldId="386"/>
            <ac:spMk id="15" creationId="{63B644A0-089B-4980-B2FD-E40A3ECDCC06}"/>
          </ac:spMkLst>
        </pc:spChg>
        <pc:spChg chg="add mod">
          <ac:chgData name="정근채" userId="bf3f9740-ba12-4a95-bdcd-7a89d0b0b3a3" providerId="ADAL" clId="{08542678-0C93-49F8-91B4-EEE9337314EC}" dt="2021-11-29T08:30:55.344" v="6847" actId="1035"/>
          <ac:spMkLst>
            <pc:docMk/>
            <pc:sldMk cId="2796331919" sldId="386"/>
            <ac:spMk id="16" creationId="{51D9B568-4F5B-4134-97DF-1C11C532B3FD}"/>
          </ac:spMkLst>
        </pc:spChg>
        <pc:picChg chg="del">
          <ac:chgData name="정근채" userId="bf3f9740-ba12-4a95-bdcd-7a89d0b0b3a3" providerId="ADAL" clId="{08542678-0C93-49F8-91B4-EEE9337314EC}" dt="2021-11-29T08:24:00.608" v="6792" actId="478"/>
          <ac:picMkLst>
            <pc:docMk/>
            <pc:sldMk cId="2796331919" sldId="386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30:06.249" v="6840" actId="14100"/>
          <ac:picMkLst>
            <pc:docMk/>
            <pc:sldMk cId="2796331919" sldId="386"/>
            <ac:picMk id="7" creationId="{C47E8691-EF16-4DBA-BFAF-61A1CA8C404A}"/>
          </ac:picMkLst>
        </pc:picChg>
        <pc:picChg chg="add del mod">
          <ac:chgData name="정근채" userId="bf3f9740-ba12-4a95-bdcd-7a89d0b0b3a3" providerId="ADAL" clId="{08542678-0C93-49F8-91B4-EEE9337314EC}" dt="2021-11-29T08:26:51.128" v="6825" actId="478"/>
          <ac:picMkLst>
            <pc:docMk/>
            <pc:sldMk cId="2796331919" sldId="386"/>
            <ac:picMk id="10" creationId="{2FF8C438-19B2-4B35-BFDC-614D392AA66C}"/>
          </ac:picMkLst>
        </pc:picChg>
        <pc:picChg chg="add mod">
          <ac:chgData name="정근채" userId="bf3f9740-ba12-4a95-bdcd-7a89d0b0b3a3" providerId="ADAL" clId="{08542678-0C93-49F8-91B4-EEE9337314EC}" dt="2021-11-29T08:27:02.468" v="6828" actId="1076"/>
          <ac:picMkLst>
            <pc:docMk/>
            <pc:sldMk cId="2796331919" sldId="386"/>
            <ac:picMk id="12" creationId="{F408C603-D5BF-4262-A13D-4DB19E6B3D10}"/>
          </ac:picMkLst>
        </pc:picChg>
      </pc:sldChg>
    </pc:docChg>
  </pc:docChgLst>
  <pc:docChgLst>
    <pc:chgData name="정근채" userId="bf3f9740-ba12-4a95-bdcd-7a89d0b0b3a3" providerId="ADAL" clId="{A40156AE-F8C5-4D31-A88B-04C88C0B6BC8}"/>
    <pc:docChg chg="undo custSel modSld">
      <pc:chgData name="정근채" userId="bf3f9740-ba12-4a95-bdcd-7a89d0b0b3a3" providerId="ADAL" clId="{A40156AE-F8C5-4D31-A88B-04C88C0B6BC8}" dt="2022-04-21T05:06:08.008" v="982" actId="11529"/>
      <pc:docMkLst>
        <pc:docMk/>
      </pc:docMkLst>
      <pc:sldChg chg="modSp mod">
        <pc:chgData name="정근채" userId="bf3f9740-ba12-4a95-bdcd-7a89d0b0b3a3" providerId="ADAL" clId="{A40156AE-F8C5-4D31-A88B-04C88C0B6BC8}" dt="2022-04-19T23:33:42.065" v="33" actId="20577"/>
        <pc:sldMkLst>
          <pc:docMk/>
          <pc:sldMk cId="3405670891" sldId="278"/>
        </pc:sldMkLst>
        <pc:spChg chg="mod">
          <ac:chgData name="정근채" userId="bf3f9740-ba12-4a95-bdcd-7a89d0b0b3a3" providerId="ADAL" clId="{A40156AE-F8C5-4D31-A88B-04C88C0B6BC8}" dt="2022-04-19T23:33:42.065" v="33" actId="20577"/>
          <ac:spMkLst>
            <pc:docMk/>
            <pc:sldMk cId="3405670891" sldId="278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A40156AE-F8C5-4D31-A88B-04C88C0B6BC8}" dt="2022-04-20T08:02:10.274" v="747" actId="20577"/>
        <pc:sldMkLst>
          <pc:docMk/>
          <pc:sldMk cId="402741770" sldId="279"/>
        </pc:sldMkLst>
        <pc:spChg chg="mod">
          <ac:chgData name="정근채" userId="bf3f9740-ba12-4a95-bdcd-7a89d0b0b3a3" providerId="ADAL" clId="{A40156AE-F8C5-4D31-A88B-04C88C0B6BC8}" dt="2022-04-20T08:02:10.274" v="747" actId="20577"/>
          <ac:spMkLst>
            <pc:docMk/>
            <pc:sldMk cId="402741770" sldId="279"/>
            <ac:spMk id="3" creationId="{04DA367E-3D64-4210-90DC-180FE1F5BFCC}"/>
          </ac:spMkLst>
        </pc:spChg>
        <pc:spChg chg="add del">
          <ac:chgData name="정근채" userId="bf3f9740-ba12-4a95-bdcd-7a89d0b0b3a3" providerId="ADAL" clId="{A40156AE-F8C5-4D31-A88B-04C88C0B6BC8}" dt="2022-04-19T23:48:51.620" v="37" actId="22"/>
          <ac:spMkLst>
            <pc:docMk/>
            <pc:sldMk cId="402741770" sldId="279"/>
            <ac:spMk id="9" creationId="{B726032E-67DA-46CA-9879-DA5398235413}"/>
          </ac:spMkLst>
        </pc:spChg>
        <pc:spChg chg="add mod">
          <ac:chgData name="정근채" userId="bf3f9740-ba12-4a95-bdcd-7a89d0b0b3a3" providerId="ADAL" clId="{A40156AE-F8C5-4D31-A88B-04C88C0B6BC8}" dt="2022-04-19T23:52:21.747" v="92" actId="207"/>
          <ac:spMkLst>
            <pc:docMk/>
            <pc:sldMk cId="402741770" sldId="279"/>
            <ac:spMk id="11" creationId="{448BDA4C-32F4-4FAA-BC61-F20A22B8A2E1}"/>
          </ac:spMkLst>
        </pc:spChg>
        <pc:picChg chg="add del">
          <ac:chgData name="정근채" userId="bf3f9740-ba12-4a95-bdcd-7a89d0b0b3a3" providerId="ADAL" clId="{A40156AE-F8C5-4D31-A88B-04C88C0B6BC8}" dt="2022-04-19T23:38:19.189" v="35" actId="478"/>
          <ac:picMkLst>
            <pc:docMk/>
            <pc:sldMk cId="402741770" sldId="279"/>
            <ac:picMk id="7" creationId="{70F9B404-C1DC-4229-A5C7-DA9F73D7F88C}"/>
          </ac:picMkLst>
        </pc:picChg>
      </pc:sldChg>
      <pc:sldChg chg="addSp delSp modSp mod">
        <pc:chgData name="정근채" userId="bf3f9740-ba12-4a95-bdcd-7a89d0b0b3a3" providerId="ADAL" clId="{A40156AE-F8C5-4D31-A88B-04C88C0B6BC8}" dt="2022-04-20T02:26:51.033" v="714" actId="208"/>
        <pc:sldMkLst>
          <pc:docMk/>
          <pc:sldMk cId="756372181" sldId="280"/>
        </pc:sldMkLst>
        <pc:spChg chg="mod">
          <ac:chgData name="정근채" userId="bf3f9740-ba12-4a95-bdcd-7a89d0b0b3a3" providerId="ADAL" clId="{A40156AE-F8C5-4D31-A88B-04C88C0B6BC8}" dt="2022-04-20T02:26:36.827" v="713" actId="207"/>
          <ac:spMkLst>
            <pc:docMk/>
            <pc:sldMk cId="756372181" sldId="280"/>
            <ac:spMk id="3" creationId="{04DA367E-3D64-4210-90DC-180FE1F5BFCC}"/>
          </ac:spMkLst>
        </pc:spChg>
        <pc:spChg chg="add mod">
          <ac:chgData name="정근채" userId="bf3f9740-ba12-4a95-bdcd-7a89d0b0b3a3" providerId="ADAL" clId="{A40156AE-F8C5-4D31-A88B-04C88C0B6BC8}" dt="2022-04-20T01:30:14.634" v="632" actId="207"/>
          <ac:spMkLst>
            <pc:docMk/>
            <pc:sldMk cId="756372181" sldId="280"/>
            <ac:spMk id="6" creationId="{F6D56943-B368-473D-9564-088F1FBE2B79}"/>
          </ac:spMkLst>
        </pc:spChg>
        <pc:spChg chg="add del">
          <ac:chgData name="정근채" userId="bf3f9740-ba12-4a95-bdcd-7a89d0b0b3a3" providerId="ADAL" clId="{A40156AE-F8C5-4D31-A88B-04C88C0B6BC8}" dt="2022-04-20T01:28:52.481" v="585" actId="22"/>
          <ac:spMkLst>
            <pc:docMk/>
            <pc:sldMk cId="756372181" sldId="280"/>
            <ac:spMk id="9" creationId="{73B2A2C9-DC96-4C03-9705-D976DB2984EC}"/>
          </ac:spMkLst>
        </pc:spChg>
        <pc:spChg chg="add mod">
          <ac:chgData name="정근채" userId="bf3f9740-ba12-4a95-bdcd-7a89d0b0b3a3" providerId="ADAL" clId="{A40156AE-F8C5-4D31-A88B-04C88C0B6BC8}" dt="2022-04-20T01:30:10.641" v="631"/>
          <ac:spMkLst>
            <pc:docMk/>
            <pc:sldMk cId="756372181" sldId="280"/>
            <ac:spMk id="11" creationId="{402E96C3-20EF-4ADA-9763-4AAC1BC462D3}"/>
          </ac:spMkLst>
        </pc:spChg>
        <pc:graphicFrameChg chg="add mod">
          <ac:chgData name="정근채" userId="bf3f9740-ba12-4a95-bdcd-7a89d0b0b3a3" providerId="ADAL" clId="{A40156AE-F8C5-4D31-A88B-04C88C0B6BC8}" dt="2022-04-20T02:26:51.033" v="714" actId="208"/>
          <ac:graphicFrameMkLst>
            <pc:docMk/>
            <pc:sldMk cId="756372181" sldId="280"/>
            <ac:graphicFrameMk id="12" creationId="{E0C0659F-DFBC-4FEF-85F8-33A094A06C6D}"/>
          </ac:graphicFrameMkLst>
        </pc:graphicFrameChg>
        <pc:picChg chg="add del">
          <ac:chgData name="정근채" userId="bf3f9740-ba12-4a95-bdcd-7a89d0b0b3a3" providerId="ADAL" clId="{A40156AE-F8C5-4D31-A88B-04C88C0B6BC8}" dt="2022-04-19T23:59:23.606" v="122" actId="478"/>
          <ac:picMkLst>
            <pc:docMk/>
            <pc:sldMk cId="756372181" sldId="280"/>
            <ac:picMk id="7" creationId="{09798417-4D6E-4F65-B24B-1EE8629064D6}"/>
          </ac:picMkLst>
        </pc:picChg>
      </pc:sldChg>
      <pc:sldChg chg="addSp modSp mod">
        <pc:chgData name="정근채" userId="bf3f9740-ba12-4a95-bdcd-7a89d0b0b3a3" providerId="ADAL" clId="{A40156AE-F8C5-4D31-A88B-04C88C0B6BC8}" dt="2022-04-20T00:19:46.939" v="350"/>
        <pc:sldMkLst>
          <pc:docMk/>
          <pc:sldMk cId="2354661392" sldId="288"/>
        </pc:sldMkLst>
        <pc:spChg chg="mod">
          <ac:chgData name="정근채" userId="bf3f9740-ba12-4a95-bdcd-7a89d0b0b3a3" providerId="ADAL" clId="{A40156AE-F8C5-4D31-A88B-04C88C0B6BC8}" dt="2022-04-20T00:19:46.939" v="350"/>
          <ac:spMkLst>
            <pc:docMk/>
            <pc:sldMk cId="2354661392" sldId="288"/>
            <ac:spMk id="3" creationId="{04DA367E-3D64-4210-90DC-180FE1F5BFCC}"/>
          </ac:spMkLst>
        </pc:spChg>
        <pc:spChg chg="add mod">
          <ac:chgData name="정근채" userId="bf3f9740-ba12-4a95-bdcd-7a89d0b0b3a3" providerId="ADAL" clId="{A40156AE-F8C5-4D31-A88B-04C88C0B6BC8}" dt="2022-04-20T00:17:23.018" v="321"/>
          <ac:spMkLst>
            <pc:docMk/>
            <pc:sldMk cId="2354661392" sldId="288"/>
            <ac:spMk id="6" creationId="{6C40F7C0-6627-4A9B-A146-D8622052ED8A}"/>
          </ac:spMkLst>
        </pc:spChg>
      </pc:sldChg>
      <pc:sldChg chg="addSp modSp mod">
        <pc:chgData name="정근채" userId="bf3f9740-ba12-4a95-bdcd-7a89d0b0b3a3" providerId="ADAL" clId="{A40156AE-F8C5-4D31-A88B-04C88C0B6BC8}" dt="2022-04-21T04:37:20.036" v="785" actId="1076"/>
        <pc:sldMkLst>
          <pc:docMk/>
          <pc:sldMk cId="772739878" sldId="292"/>
        </pc:sldMkLst>
        <pc:spChg chg="add mod">
          <ac:chgData name="정근채" userId="bf3f9740-ba12-4a95-bdcd-7a89d0b0b3a3" providerId="ADAL" clId="{A40156AE-F8C5-4D31-A88B-04C88C0B6BC8}" dt="2022-04-21T04:37:20.036" v="785" actId="1076"/>
          <ac:spMkLst>
            <pc:docMk/>
            <pc:sldMk cId="772739878" sldId="292"/>
            <ac:spMk id="8" creationId="{912D47F3-5097-4E96-9A94-4DC31F27BC4B}"/>
          </ac:spMkLst>
        </pc:spChg>
        <pc:spChg chg="mod">
          <ac:chgData name="정근채" userId="bf3f9740-ba12-4a95-bdcd-7a89d0b0b3a3" providerId="ADAL" clId="{A40156AE-F8C5-4D31-A88B-04C88C0B6BC8}" dt="2022-04-21T00:00:20.817" v="773" actId="57"/>
          <ac:spMkLst>
            <pc:docMk/>
            <pc:sldMk cId="772739878" sldId="292"/>
            <ac:spMk id="10" creationId="{6A2244C6-2EC8-492F-A081-692D56B4DD59}"/>
          </ac:spMkLst>
        </pc:spChg>
      </pc:sldChg>
      <pc:sldChg chg="addSp delSp modSp mod">
        <pc:chgData name="정근채" userId="bf3f9740-ba12-4a95-bdcd-7a89d0b0b3a3" providerId="ADAL" clId="{A40156AE-F8C5-4D31-A88B-04C88C0B6BC8}" dt="2022-04-21T04:40:10.571" v="847" actId="207"/>
        <pc:sldMkLst>
          <pc:docMk/>
          <pc:sldMk cId="2394333920" sldId="296"/>
        </pc:sldMkLst>
        <pc:spChg chg="mod">
          <ac:chgData name="정근채" userId="bf3f9740-ba12-4a95-bdcd-7a89d0b0b3a3" providerId="ADAL" clId="{A40156AE-F8C5-4D31-A88B-04C88C0B6BC8}" dt="2022-04-21T04:39:08.641" v="822" actId="207"/>
          <ac:spMkLst>
            <pc:docMk/>
            <pc:sldMk cId="2394333920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A40156AE-F8C5-4D31-A88B-04C88C0B6BC8}" dt="2022-04-21T04:40:10.571" v="847" actId="207"/>
          <ac:spMkLst>
            <pc:docMk/>
            <pc:sldMk cId="2394333920" sldId="296"/>
            <ac:spMk id="7" creationId="{FA7936BF-ECF6-434B-8905-12150391911F}"/>
          </ac:spMkLst>
        </pc:spChg>
        <pc:spChg chg="add del mod">
          <ac:chgData name="정근채" userId="bf3f9740-ba12-4a95-bdcd-7a89d0b0b3a3" providerId="ADAL" clId="{A40156AE-F8C5-4D31-A88B-04C88C0B6BC8}" dt="2022-04-20T01:58:40.252" v="678"/>
          <ac:spMkLst>
            <pc:docMk/>
            <pc:sldMk cId="2394333920" sldId="296"/>
            <ac:spMk id="9" creationId="{F335CE73-CA30-4E29-87FF-F944122EDA84}"/>
          </ac:spMkLst>
        </pc:spChg>
        <pc:spChg chg="add del mod">
          <ac:chgData name="정근채" userId="bf3f9740-ba12-4a95-bdcd-7a89d0b0b3a3" providerId="ADAL" clId="{A40156AE-F8C5-4D31-A88B-04C88C0B6BC8}" dt="2022-04-21T04:38:49.166" v="789" actId="478"/>
          <ac:spMkLst>
            <pc:docMk/>
            <pc:sldMk cId="2394333920" sldId="296"/>
            <ac:spMk id="10" creationId="{B5721959-659A-4D95-A7D6-F7D213C0DFA3}"/>
          </ac:spMkLst>
        </pc:spChg>
      </pc:sldChg>
      <pc:sldChg chg="addSp delSp modSp">
        <pc:chgData name="정근채" userId="bf3f9740-ba12-4a95-bdcd-7a89d0b0b3a3" providerId="ADAL" clId="{A40156AE-F8C5-4D31-A88B-04C88C0B6BC8}" dt="2022-04-20T01:58:36.669" v="676"/>
        <pc:sldMkLst>
          <pc:docMk/>
          <pc:sldMk cId="950165116" sldId="297"/>
        </pc:sldMkLst>
        <pc:spChg chg="add del mod">
          <ac:chgData name="정근채" userId="bf3f9740-ba12-4a95-bdcd-7a89d0b0b3a3" providerId="ADAL" clId="{A40156AE-F8C5-4D31-A88B-04C88C0B6BC8}" dt="2022-04-20T01:58:36.669" v="676"/>
          <ac:spMkLst>
            <pc:docMk/>
            <pc:sldMk cId="950165116" sldId="297"/>
            <ac:spMk id="8" creationId="{1E7002B2-F245-4144-9F70-097C46009CFF}"/>
          </ac:spMkLst>
        </pc:spChg>
      </pc:sldChg>
      <pc:sldChg chg="addSp modSp mod">
        <pc:chgData name="정근채" userId="bf3f9740-ba12-4a95-bdcd-7a89d0b0b3a3" providerId="ADAL" clId="{A40156AE-F8C5-4D31-A88B-04C88C0B6BC8}" dt="2022-04-20T01:47:18.917" v="643" actId="1036"/>
        <pc:sldMkLst>
          <pc:docMk/>
          <pc:sldMk cId="2292000270" sldId="300"/>
        </pc:sldMkLst>
        <pc:spChg chg="add">
          <ac:chgData name="정근채" userId="bf3f9740-ba12-4a95-bdcd-7a89d0b0b3a3" providerId="ADAL" clId="{A40156AE-F8C5-4D31-A88B-04C88C0B6BC8}" dt="2022-04-20T01:47:14.221" v="641" actId="11529"/>
          <ac:spMkLst>
            <pc:docMk/>
            <pc:sldMk cId="2292000270" sldId="300"/>
            <ac:spMk id="7" creationId="{59D2FD90-C8ED-4EF5-B8A0-696DE63C6EE2}"/>
          </ac:spMkLst>
        </pc:spChg>
        <pc:spChg chg="add mod">
          <ac:chgData name="정근채" userId="bf3f9740-ba12-4a95-bdcd-7a89d0b0b3a3" providerId="ADAL" clId="{A40156AE-F8C5-4D31-A88B-04C88C0B6BC8}" dt="2022-04-20T01:47:18.917" v="643" actId="1036"/>
          <ac:spMkLst>
            <pc:docMk/>
            <pc:sldMk cId="2292000270" sldId="300"/>
            <ac:spMk id="12" creationId="{6047E3A4-80D9-4CD9-8803-5D6CC7510289}"/>
          </ac:spMkLst>
        </pc:spChg>
      </pc:sldChg>
      <pc:sldChg chg="addSp delSp modSp mod">
        <pc:chgData name="정근채" userId="bf3f9740-ba12-4a95-bdcd-7a89d0b0b3a3" providerId="ADAL" clId="{A40156AE-F8C5-4D31-A88B-04C88C0B6BC8}" dt="2022-04-20T01:49:46.408" v="647" actId="571"/>
        <pc:sldMkLst>
          <pc:docMk/>
          <pc:sldMk cId="4221801164" sldId="301"/>
        </pc:sldMkLst>
        <pc:spChg chg="add">
          <ac:chgData name="정근채" userId="bf3f9740-ba12-4a95-bdcd-7a89d0b0b3a3" providerId="ADAL" clId="{A40156AE-F8C5-4D31-A88B-04C88C0B6BC8}" dt="2022-04-20T01:49:43.831" v="646" actId="11529"/>
          <ac:spMkLst>
            <pc:docMk/>
            <pc:sldMk cId="4221801164" sldId="301"/>
            <ac:spMk id="8" creationId="{51032451-036B-41CC-BC66-60F4A3B5FB7B}"/>
          </ac:spMkLst>
        </pc:spChg>
        <pc:spChg chg="add del">
          <ac:chgData name="정근채" userId="bf3f9740-ba12-4a95-bdcd-7a89d0b0b3a3" providerId="ADAL" clId="{A40156AE-F8C5-4D31-A88B-04C88C0B6BC8}" dt="2022-04-20T01:49:40.482" v="645" actId="22"/>
          <ac:spMkLst>
            <pc:docMk/>
            <pc:sldMk cId="4221801164" sldId="301"/>
            <ac:spMk id="9" creationId="{5CC8D5DB-F375-4C9B-A946-611B7C473D34}"/>
          </ac:spMkLst>
        </pc:spChg>
        <pc:spChg chg="add mod">
          <ac:chgData name="정근채" userId="bf3f9740-ba12-4a95-bdcd-7a89d0b0b3a3" providerId="ADAL" clId="{A40156AE-F8C5-4D31-A88B-04C88C0B6BC8}" dt="2022-04-20T01:49:46.408" v="647" actId="571"/>
          <ac:spMkLst>
            <pc:docMk/>
            <pc:sldMk cId="4221801164" sldId="301"/>
            <ac:spMk id="12" creationId="{9AF36A15-D48B-4A84-81A0-5E55FD143420}"/>
          </ac:spMkLst>
        </pc:spChg>
      </pc:sldChg>
      <pc:sldChg chg="addSp delSp modSp mod">
        <pc:chgData name="정근채" userId="bf3f9740-ba12-4a95-bdcd-7a89d0b0b3a3" providerId="ADAL" clId="{A40156AE-F8C5-4D31-A88B-04C88C0B6BC8}" dt="2022-04-21T04:56:41.729" v="866" actId="1076"/>
        <pc:sldMkLst>
          <pc:docMk/>
          <pc:sldMk cId="1261572047" sldId="304"/>
        </pc:sldMkLst>
        <pc:spChg chg="mod">
          <ac:chgData name="정근채" userId="bf3f9740-ba12-4a95-bdcd-7a89d0b0b3a3" providerId="ADAL" clId="{A40156AE-F8C5-4D31-A88B-04C88C0B6BC8}" dt="2022-04-20T02:31:52.121" v="721" actId="14100"/>
          <ac:spMkLst>
            <pc:docMk/>
            <pc:sldMk cId="1261572047" sldId="304"/>
            <ac:spMk id="3" creationId="{04DA367E-3D64-4210-90DC-180FE1F5BFCC}"/>
          </ac:spMkLst>
        </pc:spChg>
        <pc:graphicFrameChg chg="add mod">
          <ac:chgData name="정근채" userId="bf3f9740-ba12-4a95-bdcd-7a89d0b0b3a3" providerId="ADAL" clId="{A40156AE-F8C5-4D31-A88B-04C88C0B6BC8}" dt="2022-04-21T04:56:41.729" v="866" actId="1076"/>
          <ac:graphicFrameMkLst>
            <pc:docMk/>
            <pc:sldMk cId="1261572047" sldId="304"/>
            <ac:graphicFrameMk id="8" creationId="{39EB8AA6-85A9-4DBF-B1CD-31563182D30B}"/>
          </ac:graphicFrameMkLst>
        </pc:graphicFrameChg>
        <pc:picChg chg="mod">
          <ac:chgData name="정근채" userId="bf3f9740-ba12-4a95-bdcd-7a89d0b0b3a3" providerId="ADAL" clId="{A40156AE-F8C5-4D31-A88B-04C88C0B6BC8}" dt="2022-04-20T02:32:23.989" v="729" actId="1036"/>
          <ac:picMkLst>
            <pc:docMk/>
            <pc:sldMk cId="1261572047" sldId="304"/>
            <ac:picMk id="7" creationId="{A9082AA4-1102-4BF1-A65E-841D9E5892CB}"/>
          </ac:picMkLst>
        </pc:picChg>
        <pc:picChg chg="add del mod">
          <ac:chgData name="정근채" userId="bf3f9740-ba12-4a95-bdcd-7a89d0b0b3a3" providerId="ADAL" clId="{A40156AE-F8C5-4D31-A88B-04C88C0B6BC8}" dt="2022-04-21T04:49:53.029" v="848" actId="478"/>
          <ac:picMkLst>
            <pc:docMk/>
            <pc:sldMk cId="1261572047" sldId="304"/>
            <ac:picMk id="3074" creationId="{5A380394-AE2F-49F5-8B8C-27B78449C377}"/>
          </ac:picMkLst>
        </pc:picChg>
      </pc:sldChg>
      <pc:sldChg chg="addSp modSp mod">
        <pc:chgData name="정근채" userId="bf3f9740-ba12-4a95-bdcd-7a89d0b0b3a3" providerId="ADAL" clId="{A40156AE-F8C5-4D31-A88B-04C88C0B6BC8}" dt="2022-04-20T01:50:10.612" v="669" actId="1037"/>
        <pc:sldMkLst>
          <pc:docMk/>
          <pc:sldMk cId="471564285" sldId="306"/>
        </pc:sldMkLst>
        <pc:spChg chg="add mod">
          <ac:chgData name="정근채" userId="bf3f9740-ba12-4a95-bdcd-7a89d0b0b3a3" providerId="ADAL" clId="{A40156AE-F8C5-4D31-A88B-04C88C0B6BC8}" dt="2022-04-20T01:50:06.074" v="661" actId="1035"/>
          <ac:spMkLst>
            <pc:docMk/>
            <pc:sldMk cId="471564285" sldId="306"/>
            <ac:spMk id="9" creationId="{32225DCE-6C07-4765-9A71-8808185B3463}"/>
          </ac:spMkLst>
        </pc:spChg>
        <pc:spChg chg="add mod">
          <ac:chgData name="정근채" userId="bf3f9740-ba12-4a95-bdcd-7a89d0b0b3a3" providerId="ADAL" clId="{A40156AE-F8C5-4D31-A88B-04C88C0B6BC8}" dt="2022-04-20T01:50:10.612" v="669" actId="1037"/>
          <ac:spMkLst>
            <pc:docMk/>
            <pc:sldMk cId="471564285" sldId="306"/>
            <ac:spMk id="10" creationId="{2326AA77-74E7-4223-8588-9A5C19AD3643}"/>
          </ac:spMkLst>
        </pc:spChg>
      </pc:sldChg>
      <pc:sldChg chg="addSp delSp modSp mod">
        <pc:chgData name="정근채" userId="bf3f9740-ba12-4a95-bdcd-7a89d0b0b3a3" providerId="ADAL" clId="{A40156AE-F8C5-4D31-A88B-04C88C0B6BC8}" dt="2022-04-21T04:59:49.716" v="876" actId="478"/>
        <pc:sldMkLst>
          <pc:docMk/>
          <pc:sldMk cId="31924847" sldId="310"/>
        </pc:sldMkLst>
        <pc:spChg chg="add del">
          <ac:chgData name="정근채" userId="bf3f9740-ba12-4a95-bdcd-7a89d0b0b3a3" providerId="ADAL" clId="{A40156AE-F8C5-4D31-A88B-04C88C0B6BC8}" dt="2022-04-21T04:59:42.869" v="875" actId="478"/>
          <ac:spMkLst>
            <pc:docMk/>
            <pc:sldMk cId="31924847" sldId="310"/>
            <ac:spMk id="11" creationId="{98DC43F0-606B-4E36-9490-CC8DA103AA28}"/>
          </ac:spMkLst>
        </pc:spChg>
        <pc:spChg chg="add del mod">
          <ac:chgData name="정근채" userId="bf3f9740-ba12-4a95-bdcd-7a89d0b0b3a3" providerId="ADAL" clId="{A40156AE-F8C5-4D31-A88B-04C88C0B6BC8}" dt="2022-04-21T04:59:41.158" v="874" actId="478"/>
          <ac:spMkLst>
            <pc:docMk/>
            <pc:sldMk cId="31924847" sldId="310"/>
            <ac:spMk id="12" creationId="{26440B9B-F38B-4424-9AD6-2CF5DDFC42C3}"/>
          </ac:spMkLst>
        </pc:spChg>
        <pc:cxnChg chg="add mod">
          <ac:chgData name="정근채" userId="bf3f9740-ba12-4a95-bdcd-7a89d0b0b3a3" providerId="ADAL" clId="{A40156AE-F8C5-4D31-A88B-04C88C0B6BC8}" dt="2022-04-20T01:53:11.869" v="671"/>
          <ac:cxnSpMkLst>
            <pc:docMk/>
            <pc:sldMk cId="31924847" sldId="310"/>
            <ac:cxnSpMk id="8" creationId="{A52DEDE4-CCBC-4CD8-B5DC-01DF367F7ADC}"/>
          </ac:cxnSpMkLst>
        </pc:cxnChg>
        <pc:cxnChg chg="add del mod">
          <ac:chgData name="정근채" userId="bf3f9740-ba12-4a95-bdcd-7a89d0b0b3a3" providerId="ADAL" clId="{A40156AE-F8C5-4D31-A88B-04C88C0B6BC8}" dt="2022-04-21T04:59:49.716" v="876" actId="478"/>
          <ac:cxnSpMkLst>
            <pc:docMk/>
            <pc:sldMk cId="31924847" sldId="310"/>
            <ac:cxnSpMk id="10" creationId="{ED233523-BD55-4D3C-A54A-C702FB4F82D0}"/>
          </ac:cxnSpMkLst>
        </pc:cxnChg>
      </pc:sldChg>
      <pc:sldChg chg="addSp delSp modSp mod">
        <pc:chgData name="정근채" userId="bf3f9740-ba12-4a95-bdcd-7a89d0b0b3a3" providerId="ADAL" clId="{A40156AE-F8C5-4D31-A88B-04C88C0B6BC8}" dt="2022-04-21T05:04:22.554" v="978" actId="12"/>
        <pc:sldMkLst>
          <pc:docMk/>
          <pc:sldMk cId="2588484963" sldId="312"/>
        </pc:sldMkLst>
        <pc:spChg chg="mod">
          <ac:chgData name="정근채" userId="bf3f9740-ba12-4a95-bdcd-7a89d0b0b3a3" providerId="ADAL" clId="{A40156AE-F8C5-4D31-A88B-04C88C0B6BC8}" dt="2022-04-21T05:02:23.693" v="908" actId="6549"/>
          <ac:spMkLst>
            <pc:docMk/>
            <pc:sldMk cId="2588484963" sldId="312"/>
            <ac:spMk id="3" creationId="{04DA367E-3D64-4210-90DC-180FE1F5BFCC}"/>
          </ac:spMkLst>
        </pc:spChg>
        <pc:spChg chg="add del">
          <ac:chgData name="정근채" userId="bf3f9740-ba12-4a95-bdcd-7a89d0b0b3a3" providerId="ADAL" clId="{A40156AE-F8C5-4D31-A88B-04C88C0B6BC8}" dt="2022-04-21T05:01:57.289" v="890" actId="22"/>
          <ac:spMkLst>
            <pc:docMk/>
            <pc:sldMk cId="2588484963" sldId="312"/>
            <ac:spMk id="9" creationId="{D3A9DC9B-AB9B-4594-B284-457FA525C494}"/>
          </ac:spMkLst>
        </pc:spChg>
        <pc:spChg chg="add del mod">
          <ac:chgData name="정근채" userId="bf3f9740-ba12-4a95-bdcd-7a89d0b0b3a3" providerId="ADAL" clId="{A40156AE-F8C5-4D31-A88B-04C88C0B6BC8}" dt="2022-04-21T05:02:19.926" v="906" actId="22"/>
          <ac:spMkLst>
            <pc:docMk/>
            <pc:sldMk cId="2588484963" sldId="312"/>
            <ac:spMk id="11" creationId="{0F524BDA-7463-43DA-9FFB-F59BC460ADB0}"/>
          </ac:spMkLst>
        </pc:spChg>
        <pc:spChg chg="add mod">
          <ac:chgData name="정근채" userId="bf3f9740-ba12-4a95-bdcd-7a89d0b0b3a3" providerId="ADAL" clId="{A40156AE-F8C5-4D31-A88B-04C88C0B6BC8}" dt="2022-04-21T05:04:22.554" v="978" actId="12"/>
          <ac:spMkLst>
            <pc:docMk/>
            <pc:sldMk cId="2588484963" sldId="312"/>
            <ac:spMk id="13" creationId="{3F4DAF58-B6D1-46B4-9543-9D82BCD5B930}"/>
          </ac:spMkLst>
        </pc:spChg>
        <pc:picChg chg="mod">
          <ac:chgData name="정근채" userId="bf3f9740-ba12-4a95-bdcd-7a89d0b0b3a3" providerId="ADAL" clId="{A40156AE-F8C5-4D31-A88B-04C88C0B6BC8}" dt="2022-04-21T05:03:36.327" v="968" actId="1076"/>
          <ac:picMkLst>
            <pc:docMk/>
            <pc:sldMk cId="2588484963" sldId="312"/>
            <ac:picMk id="7" creationId="{6783B48E-BA8F-4B69-B76C-3BF3ED1A90D5}"/>
          </ac:picMkLst>
        </pc:picChg>
      </pc:sldChg>
      <pc:sldChg chg="modSp mod">
        <pc:chgData name="정근채" userId="bf3f9740-ba12-4a95-bdcd-7a89d0b0b3a3" providerId="ADAL" clId="{A40156AE-F8C5-4D31-A88B-04C88C0B6BC8}" dt="2022-04-20T01:56:06.029" v="672" actId="20577"/>
        <pc:sldMkLst>
          <pc:docMk/>
          <pc:sldMk cId="4083719059" sldId="315"/>
        </pc:sldMkLst>
        <pc:spChg chg="mod">
          <ac:chgData name="정근채" userId="bf3f9740-ba12-4a95-bdcd-7a89d0b0b3a3" providerId="ADAL" clId="{A40156AE-F8C5-4D31-A88B-04C88C0B6BC8}" dt="2022-04-20T01:56:06.029" v="672" actId="20577"/>
          <ac:spMkLst>
            <pc:docMk/>
            <pc:sldMk cId="4083719059" sldId="315"/>
            <ac:spMk id="3" creationId="{04DA367E-3D64-4210-90DC-180FE1F5BFCC}"/>
          </ac:spMkLst>
        </pc:spChg>
      </pc:sldChg>
      <pc:sldChg chg="addSp mod">
        <pc:chgData name="정근채" userId="bf3f9740-ba12-4a95-bdcd-7a89d0b0b3a3" providerId="ADAL" clId="{A40156AE-F8C5-4D31-A88B-04C88C0B6BC8}" dt="2022-04-20T02:06:37.126" v="705" actId="11529"/>
        <pc:sldMkLst>
          <pc:docMk/>
          <pc:sldMk cId="2373528773" sldId="322"/>
        </pc:sldMkLst>
        <pc:cxnChg chg="add">
          <ac:chgData name="정근채" userId="bf3f9740-ba12-4a95-bdcd-7a89d0b0b3a3" providerId="ADAL" clId="{A40156AE-F8C5-4D31-A88B-04C88C0B6BC8}" dt="2022-04-20T02:06:37.126" v="705" actId="11529"/>
          <ac:cxnSpMkLst>
            <pc:docMk/>
            <pc:sldMk cId="2373528773" sldId="322"/>
            <ac:cxnSpMk id="9" creationId="{944056BB-A881-40CE-B79F-B47BD0F957F8}"/>
          </ac:cxnSpMkLst>
        </pc:cxnChg>
      </pc:sldChg>
      <pc:sldChg chg="modSp mod">
        <pc:chgData name="정근채" userId="bf3f9740-ba12-4a95-bdcd-7a89d0b0b3a3" providerId="ADAL" clId="{A40156AE-F8C5-4D31-A88B-04C88C0B6BC8}" dt="2022-04-20T02:04:55.774" v="695" actId="207"/>
        <pc:sldMkLst>
          <pc:docMk/>
          <pc:sldMk cId="1683014420" sldId="324"/>
        </pc:sldMkLst>
        <pc:spChg chg="mod">
          <ac:chgData name="정근채" userId="bf3f9740-ba12-4a95-bdcd-7a89d0b0b3a3" providerId="ADAL" clId="{A40156AE-F8C5-4D31-A88B-04C88C0B6BC8}" dt="2022-04-20T02:04:55.774" v="695" actId="207"/>
          <ac:spMkLst>
            <pc:docMk/>
            <pc:sldMk cId="1683014420" sldId="32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A40156AE-F8C5-4D31-A88B-04C88C0B6BC8}" dt="2022-04-20T02:41:56.758" v="744" actId="207"/>
        <pc:sldMkLst>
          <pc:docMk/>
          <pc:sldMk cId="2288821832" sldId="325"/>
        </pc:sldMkLst>
        <pc:spChg chg="mod">
          <ac:chgData name="정근채" userId="bf3f9740-ba12-4a95-bdcd-7a89d0b0b3a3" providerId="ADAL" clId="{A40156AE-F8C5-4D31-A88B-04C88C0B6BC8}" dt="2022-04-20T02:41:56.758" v="744" actId="207"/>
          <ac:spMkLst>
            <pc:docMk/>
            <pc:sldMk cId="2288821832" sldId="325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A40156AE-F8C5-4D31-A88B-04C88C0B6BC8}" dt="2022-04-21T05:06:08.008" v="982" actId="11529"/>
        <pc:sldMkLst>
          <pc:docMk/>
          <pc:sldMk cId="3084779506" sldId="327"/>
        </pc:sldMkLst>
        <pc:spChg chg="mod">
          <ac:chgData name="정근채" userId="bf3f9740-ba12-4a95-bdcd-7a89d0b0b3a3" providerId="ADAL" clId="{A40156AE-F8C5-4D31-A88B-04C88C0B6BC8}" dt="2022-04-20T02:40:33.662" v="737" actId="207"/>
          <ac:spMkLst>
            <pc:docMk/>
            <pc:sldMk cId="3084779506" sldId="327"/>
            <ac:spMk id="3" creationId="{04DA367E-3D64-4210-90DC-180FE1F5BFCC}"/>
          </ac:spMkLst>
        </pc:spChg>
        <pc:cxnChg chg="add mod">
          <ac:chgData name="정근채" userId="bf3f9740-ba12-4a95-bdcd-7a89d0b0b3a3" providerId="ADAL" clId="{A40156AE-F8C5-4D31-A88B-04C88C0B6BC8}" dt="2022-04-21T05:05:53.928" v="981" actId="14100"/>
          <ac:cxnSpMkLst>
            <pc:docMk/>
            <pc:sldMk cId="3084779506" sldId="327"/>
            <ac:cxnSpMk id="7" creationId="{C828D244-DBDF-44E2-AED1-5681F01EC77E}"/>
          </ac:cxnSpMkLst>
        </pc:cxnChg>
        <pc:cxnChg chg="add">
          <ac:chgData name="정근채" userId="bf3f9740-ba12-4a95-bdcd-7a89d0b0b3a3" providerId="ADAL" clId="{A40156AE-F8C5-4D31-A88B-04C88C0B6BC8}" dt="2022-04-21T05:06:08.008" v="982" actId="11529"/>
          <ac:cxnSpMkLst>
            <pc:docMk/>
            <pc:sldMk cId="3084779506" sldId="327"/>
            <ac:cxnSpMk id="13" creationId="{8F087073-CDD7-4B3B-913F-154565FF220A}"/>
          </ac:cxnSpMkLst>
        </pc:cxnChg>
      </pc:sldChg>
      <pc:sldChg chg="modSp mod">
        <pc:chgData name="정근채" userId="bf3f9740-ba12-4a95-bdcd-7a89d0b0b3a3" providerId="ADAL" clId="{A40156AE-F8C5-4D31-A88B-04C88C0B6BC8}" dt="2022-04-20T02:05:19.484" v="701" actId="20577"/>
        <pc:sldMkLst>
          <pc:docMk/>
          <pc:sldMk cId="1945515763" sldId="328"/>
        </pc:sldMkLst>
        <pc:spChg chg="mod">
          <ac:chgData name="정근채" userId="bf3f9740-ba12-4a95-bdcd-7a89d0b0b3a3" providerId="ADAL" clId="{A40156AE-F8C5-4D31-A88B-04C88C0B6BC8}" dt="2022-04-20T02:05:19.484" v="701" actId="20577"/>
          <ac:spMkLst>
            <pc:docMk/>
            <pc:sldMk cId="1945515763" sldId="32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A40156AE-F8C5-4D31-A88B-04C88C0B6BC8}" dt="2022-04-20T02:05:33.357" v="704" actId="6549"/>
        <pc:sldMkLst>
          <pc:docMk/>
          <pc:sldMk cId="2474201991" sldId="329"/>
        </pc:sldMkLst>
        <pc:spChg chg="mod">
          <ac:chgData name="정근채" userId="bf3f9740-ba12-4a95-bdcd-7a89d0b0b3a3" providerId="ADAL" clId="{A40156AE-F8C5-4D31-A88B-04C88C0B6BC8}" dt="2022-04-20T02:05:33.357" v="704" actId="6549"/>
          <ac:spMkLst>
            <pc:docMk/>
            <pc:sldMk cId="2474201991" sldId="329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A40156AE-F8C5-4D31-A88B-04C88C0B6BC8}" dt="2022-04-20T02:08:12.561" v="709" actId="6549"/>
        <pc:sldMkLst>
          <pc:docMk/>
          <pc:sldMk cId="3805367635" sldId="331"/>
        </pc:sldMkLst>
        <pc:spChg chg="mod">
          <ac:chgData name="정근채" userId="bf3f9740-ba12-4a95-bdcd-7a89d0b0b3a3" providerId="ADAL" clId="{A40156AE-F8C5-4D31-A88B-04C88C0B6BC8}" dt="2022-04-20T02:08:12.561" v="709" actId="6549"/>
          <ac:spMkLst>
            <pc:docMk/>
            <pc:sldMk cId="3805367635" sldId="331"/>
            <ac:spMk id="3" creationId="{04DA367E-3D64-4210-90DC-180FE1F5BFCC}"/>
          </ac:spMkLst>
        </pc:spChg>
        <pc:spChg chg="add">
          <ac:chgData name="정근채" userId="bf3f9740-ba12-4a95-bdcd-7a89d0b0b3a3" providerId="ADAL" clId="{A40156AE-F8C5-4D31-A88B-04C88C0B6BC8}" dt="2022-04-20T02:07:02.278" v="706" actId="11529"/>
          <ac:spMkLst>
            <pc:docMk/>
            <pc:sldMk cId="3805367635" sldId="331"/>
            <ac:spMk id="8" creationId="{95A0EB29-9966-4E21-8ECE-E3D820CBC1DC}"/>
          </ac:spMkLst>
        </pc:spChg>
        <pc:spChg chg="add mod">
          <ac:chgData name="정근채" userId="bf3f9740-ba12-4a95-bdcd-7a89d0b0b3a3" providerId="ADAL" clId="{A40156AE-F8C5-4D31-A88B-04C88C0B6BC8}" dt="2022-04-20T02:07:06.671" v="707" actId="571"/>
          <ac:spMkLst>
            <pc:docMk/>
            <pc:sldMk cId="3805367635" sldId="331"/>
            <ac:spMk id="9" creationId="{32A40040-7979-49E2-8878-79FB9129C648}"/>
          </ac:spMkLst>
        </pc:spChg>
      </pc:sldChg>
      <pc:sldChg chg="modSp mod">
        <pc:chgData name="정근채" userId="bf3f9740-ba12-4a95-bdcd-7a89d0b0b3a3" providerId="ADAL" clId="{A40156AE-F8C5-4D31-A88B-04C88C0B6BC8}" dt="2022-04-20T02:38:12.565" v="731" actId="12"/>
        <pc:sldMkLst>
          <pc:docMk/>
          <pc:sldMk cId="1778669197" sldId="380"/>
        </pc:sldMkLst>
        <pc:spChg chg="mod">
          <ac:chgData name="정근채" userId="bf3f9740-ba12-4a95-bdcd-7a89d0b0b3a3" providerId="ADAL" clId="{A40156AE-F8C5-4D31-A88B-04C88C0B6BC8}" dt="2022-04-20T02:38:12.565" v="731" actId="12"/>
          <ac:spMkLst>
            <pc:docMk/>
            <pc:sldMk cId="1778669197" sldId="380"/>
            <ac:spMk id="8" creationId="{AB06999F-1957-43D0-80CE-8C9FC951CFAF}"/>
          </ac:spMkLst>
        </pc:spChg>
      </pc:sldChg>
    </pc:docChg>
  </pc:docChgLst>
  <pc:docChgLst>
    <pc:chgData name="정근채" userId="bf3f9740-ba12-4a95-bdcd-7a89d0b0b3a3" providerId="ADAL" clId="{2304EB1D-7976-4AE8-9503-62088A466DBD}"/>
    <pc:docChg chg="undo redo custSel addSld delSld modSld sldOrd">
      <pc:chgData name="정근채" userId="bf3f9740-ba12-4a95-bdcd-7a89d0b0b3a3" providerId="ADAL" clId="{2304EB1D-7976-4AE8-9503-62088A466DBD}" dt="2022-02-17T09:49:58.242" v="2773"/>
      <pc:docMkLst>
        <pc:docMk/>
      </pc:docMkLst>
      <pc:sldChg chg="modSp mod">
        <pc:chgData name="정근채" userId="bf3f9740-ba12-4a95-bdcd-7a89d0b0b3a3" providerId="ADAL" clId="{2304EB1D-7976-4AE8-9503-62088A466DBD}" dt="2022-02-04T02:22:58.917" v="1443" actId="20577"/>
        <pc:sldMkLst>
          <pc:docMk/>
          <pc:sldMk cId="1210531712" sldId="256"/>
        </pc:sldMkLst>
        <pc:spChg chg="mod">
          <ac:chgData name="정근채" userId="bf3f9740-ba12-4a95-bdcd-7a89d0b0b3a3" providerId="ADAL" clId="{2304EB1D-7976-4AE8-9503-62088A466DBD}" dt="2022-02-04T02:22:58.917" v="1443" actId="20577"/>
          <ac:spMkLst>
            <pc:docMk/>
            <pc:sldMk cId="1210531712" sldId="256"/>
            <ac:spMk id="3" creationId="{00000000-0000-0000-0000-000000000000}"/>
          </ac:spMkLst>
        </pc:spChg>
      </pc:sldChg>
      <pc:sldChg chg="addSp modSp mod">
        <pc:chgData name="정근채" userId="bf3f9740-ba12-4a95-bdcd-7a89d0b0b3a3" providerId="ADAL" clId="{2304EB1D-7976-4AE8-9503-62088A466DBD}" dt="2022-01-24T05:32:03.381" v="2"/>
        <pc:sldMkLst>
          <pc:docMk/>
          <pc:sldMk cId="2400768863" sldId="276"/>
        </pc:sldMkLst>
        <pc:spChg chg="add mod ord">
          <ac:chgData name="정근채" userId="bf3f9740-ba12-4a95-bdcd-7a89d0b0b3a3" providerId="ADAL" clId="{2304EB1D-7976-4AE8-9503-62088A466DBD}" dt="2022-01-17T07:45:45.242" v="1" actId="167"/>
          <ac:spMkLst>
            <pc:docMk/>
            <pc:sldMk cId="2400768863" sldId="276"/>
            <ac:spMk id="5" creationId="{C156AF58-A1BF-477E-ABC4-BB088F944920}"/>
          </ac:spMkLst>
        </pc:spChg>
        <pc:picChg chg="add mod ord">
          <ac:chgData name="정근채" userId="bf3f9740-ba12-4a95-bdcd-7a89d0b0b3a3" providerId="ADAL" clId="{2304EB1D-7976-4AE8-9503-62088A466DBD}" dt="2022-01-17T07:45:45.242" v="1" actId="167"/>
          <ac:picMkLst>
            <pc:docMk/>
            <pc:sldMk cId="2400768863" sldId="276"/>
            <ac:picMk id="4" creationId="{E68E4A18-EBCD-4CC2-AD3C-5D3ECDAD140F}"/>
          </ac:picMkLst>
        </pc:picChg>
        <pc:cxnChg chg="add mod">
          <ac:chgData name="정근채" userId="bf3f9740-ba12-4a95-bdcd-7a89d0b0b3a3" providerId="ADAL" clId="{2304EB1D-7976-4AE8-9503-62088A466DBD}" dt="2022-01-24T05:32:03.381" v="2"/>
          <ac:cxnSpMkLst>
            <pc:docMk/>
            <pc:sldMk cId="2400768863" sldId="276"/>
            <ac:cxnSpMk id="6" creationId="{65515823-C966-4EB2-A7FE-3C5C2DF2B777}"/>
          </ac:cxnSpMkLst>
        </pc:cxnChg>
      </pc:sldChg>
      <pc:sldChg chg="addSp modSp mod chgLayout">
        <pc:chgData name="정근채" userId="bf3f9740-ba12-4a95-bdcd-7a89d0b0b3a3" providerId="ADAL" clId="{2304EB1D-7976-4AE8-9503-62088A466DBD}" dt="2022-02-17T09:43:17.960" v="2684" actId="700"/>
        <pc:sldMkLst>
          <pc:docMk/>
          <pc:sldMk cId="3405670891" sldId="278"/>
        </pc:sldMkLst>
        <pc:spChg chg="mod ord">
          <ac:chgData name="정근채" userId="bf3f9740-ba12-4a95-bdcd-7a89d0b0b3a3" providerId="ADAL" clId="{2304EB1D-7976-4AE8-9503-62088A466DBD}" dt="2022-02-17T09:43:17.960" v="2684" actId="700"/>
          <ac:spMkLst>
            <pc:docMk/>
            <pc:sldMk cId="3405670891" sldId="278"/>
            <ac:spMk id="2" creationId="{CA07A63C-A246-4F8F-8A5A-7141AB85F430}"/>
          </ac:spMkLst>
        </pc:spChg>
        <pc:spChg chg="mod ord">
          <ac:chgData name="정근채" userId="bf3f9740-ba12-4a95-bdcd-7a89d0b0b3a3" providerId="ADAL" clId="{2304EB1D-7976-4AE8-9503-62088A466DBD}" dt="2022-02-17T09:43:17.960" v="2684" actId="700"/>
          <ac:spMkLst>
            <pc:docMk/>
            <pc:sldMk cId="3405670891" sldId="278"/>
            <ac:spMk id="3" creationId="{04DA367E-3D64-4210-90DC-180FE1F5BFCC}"/>
          </ac:spMkLst>
        </pc:spChg>
        <pc:spChg chg="mod ord">
          <ac:chgData name="정근채" userId="bf3f9740-ba12-4a95-bdcd-7a89d0b0b3a3" providerId="ADAL" clId="{2304EB1D-7976-4AE8-9503-62088A466DBD}" dt="2022-02-17T09:43:17.960" v="2684" actId="700"/>
          <ac:spMkLst>
            <pc:docMk/>
            <pc:sldMk cId="3405670891" sldId="278"/>
            <ac:spMk id="4" creationId="{58AB20E7-2F91-49F3-9B34-74CEACC53668}"/>
          </ac:spMkLst>
        </pc:spChg>
        <pc:spChg chg="add">
          <ac:chgData name="정근채" userId="bf3f9740-ba12-4a95-bdcd-7a89d0b0b3a3" providerId="ADAL" clId="{2304EB1D-7976-4AE8-9503-62088A466DBD}" dt="2022-02-17T07:16:18.295" v="1457" actId="11529"/>
          <ac:spMkLst>
            <pc:docMk/>
            <pc:sldMk cId="3405670891" sldId="278"/>
            <ac:spMk id="6" creationId="{3E264156-0EB9-4E49-BD9B-4A0A21BCD89F}"/>
          </ac:spMkLst>
        </pc:spChg>
        <pc:cxnChg chg="add mod">
          <ac:chgData name="정근채" userId="bf3f9740-ba12-4a95-bdcd-7a89d0b0b3a3" providerId="ADAL" clId="{2304EB1D-7976-4AE8-9503-62088A466DBD}" dt="2022-02-17T07:16:33.309" v="1459" actId="14100"/>
          <ac:cxnSpMkLst>
            <pc:docMk/>
            <pc:sldMk cId="3405670891" sldId="278"/>
            <ac:cxnSpMk id="9" creationId="{90AEC360-4E34-4894-B829-9189B7630715}"/>
          </ac:cxnSpMkLst>
        </pc:cxnChg>
      </pc:sldChg>
      <pc:sldChg chg="modSp mod">
        <pc:chgData name="정근채" userId="bf3f9740-ba12-4a95-bdcd-7a89d0b0b3a3" providerId="ADAL" clId="{2304EB1D-7976-4AE8-9503-62088A466DBD}" dt="2022-02-17T07:31:47.918" v="1530" actId="207"/>
        <pc:sldMkLst>
          <pc:docMk/>
          <pc:sldMk cId="402741770" sldId="279"/>
        </pc:sldMkLst>
        <pc:spChg chg="mod">
          <ac:chgData name="정근채" userId="bf3f9740-ba12-4a95-bdcd-7a89d0b0b3a3" providerId="ADAL" clId="{2304EB1D-7976-4AE8-9503-62088A466DBD}" dt="2022-02-17T07:31:47.918" v="1530" actId="207"/>
          <ac:spMkLst>
            <pc:docMk/>
            <pc:sldMk cId="402741770" sldId="27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7:39:51.454" v="1570"/>
        <pc:sldMkLst>
          <pc:docMk/>
          <pc:sldMk cId="756372181" sldId="280"/>
        </pc:sldMkLst>
        <pc:spChg chg="mod">
          <ac:chgData name="정근채" userId="bf3f9740-ba12-4a95-bdcd-7a89d0b0b3a3" providerId="ADAL" clId="{2304EB1D-7976-4AE8-9503-62088A466DBD}" dt="2022-02-17T07:39:51.454" v="1570"/>
          <ac:spMkLst>
            <pc:docMk/>
            <pc:sldMk cId="756372181" sldId="280"/>
            <ac:spMk id="3" creationId="{04DA367E-3D64-4210-90DC-180FE1F5BFCC}"/>
          </ac:spMkLst>
        </pc:spChg>
        <pc:picChg chg="mod">
          <ac:chgData name="정근채" userId="bf3f9740-ba12-4a95-bdcd-7a89d0b0b3a3" providerId="ADAL" clId="{2304EB1D-7976-4AE8-9503-62088A466DBD}" dt="2022-02-17T07:34:41.586" v="1542" actId="1035"/>
          <ac:picMkLst>
            <pc:docMk/>
            <pc:sldMk cId="756372181" sldId="280"/>
            <ac:picMk id="7" creationId="{09798417-4D6E-4F65-B24B-1EE8629064D6}"/>
          </ac:picMkLst>
        </pc:picChg>
      </pc:sldChg>
      <pc:sldChg chg="modSp mod">
        <pc:chgData name="정근채" userId="bf3f9740-ba12-4a95-bdcd-7a89d0b0b3a3" providerId="ADAL" clId="{2304EB1D-7976-4AE8-9503-62088A466DBD}" dt="2022-02-17T07:40:33.403" v="1574" actId="207"/>
        <pc:sldMkLst>
          <pc:docMk/>
          <pc:sldMk cId="4003846917" sldId="281"/>
        </pc:sldMkLst>
        <pc:spChg chg="mod">
          <ac:chgData name="정근채" userId="bf3f9740-ba12-4a95-bdcd-7a89d0b0b3a3" providerId="ADAL" clId="{2304EB1D-7976-4AE8-9503-62088A466DBD}" dt="2022-02-17T07:40:33.403" v="1574" actId="207"/>
          <ac:spMkLst>
            <pc:docMk/>
            <pc:sldMk cId="4003846917" sldId="281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7:42:45.684" v="1576" actId="207"/>
        <pc:sldMkLst>
          <pc:docMk/>
          <pc:sldMk cId="2056973915" sldId="282"/>
        </pc:sldMkLst>
        <pc:spChg chg="mod">
          <ac:chgData name="정근채" userId="bf3f9740-ba12-4a95-bdcd-7a89d0b0b3a3" providerId="ADAL" clId="{2304EB1D-7976-4AE8-9503-62088A466DBD}" dt="2022-02-17T07:42:45.684" v="1576" actId="207"/>
          <ac:spMkLst>
            <pc:docMk/>
            <pc:sldMk cId="2056973915" sldId="28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7:43:02.799" v="1578" actId="207"/>
        <pc:sldMkLst>
          <pc:docMk/>
          <pc:sldMk cId="882389090" sldId="283"/>
        </pc:sldMkLst>
        <pc:spChg chg="mod">
          <ac:chgData name="정근채" userId="bf3f9740-ba12-4a95-bdcd-7a89d0b0b3a3" providerId="ADAL" clId="{2304EB1D-7976-4AE8-9503-62088A466DBD}" dt="2022-02-17T07:43:02.799" v="1578" actId="207"/>
          <ac:spMkLst>
            <pc:docMk/>
            <pc:sldMk cId="882389090" sldId="28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7:44:17.842" v="1583" actId="207"/>
        <pc:sldMkLst>
          <pc:docMk/>
          <pc:sldMk cId="1184485614" sldId="284"/>
        </pc:sldMkLst>
        <pc:spChg chg="mod">
          <ac:chgData name="정근채" userId="bf3f9740-ba12-4a95-bdcd-7a89d0b0b3a3" providerId="ADAL" clId="{2304EB1D-7976-4AE8-9503-62088A466DBD}" dt="2022-02-17T07:44:17.842" v="1583" actId="207"/>
          <ac:spMkLst>
            <pc:docMk/>
            <pc:sldMk cId="1184485614" sldId="28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7:45:02.734" v="1584" actId="207"/>
        <pc:sldMkLst>
          <pc:docMk/>
          <pc:sldMk cId="3386309082" sldId="285"/>
        </pc:sldMkLst>
        <pc:spChg chg="mod">
          <ac:chgData name="정근채" userId="bf3f9740-ba12-4a95-bdcd-7a89d0b0b3a3" providerId="ADAL" clId="{2304EB1D-7976-4AE8-9503-62088A466DBD}" dt="2022-02-17T07:45:02.734" v="1584" actId="207"/>
          <ac:spMkLst>
            <pc:docMk/>
            <pc:sldMk cId="3386309082" sldId="285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7:46:09.843" v="1588" actId="207"/>
        <pc:sldMkLst>
          <pc:docMk/>
          <pc:sldMk cId="2090899773" sldId="286"/>
        </pc:sldMkLst>
        <pc:spChg chg="mod">
          <ac:chgData name="정근채" userId="bf3f9740-ba12-4a95-bdcd-7a89d0b0b3a3" providerId="ADAL" clId="{2304EB1D-7976-4AE8-9503-62088A466DBD}" dt="2022-02-17T07:46:09.843" v="1588" actId="207"/>
          <ac:spMkLst>
            <pc:docMk/>
            <pc:sldMk cId="2090899773" sldId="286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7:55:18.899" v="1635" actId="207"/>
        <pc:sldMkLst>
          <pc:docMk/>
          <pc:sldMk cId="1013531988" sldId="287"/>
        </pc:sldMkLst>
        <pc:spChg chg="mod">
          <ac:chgData name="정근채" userId="bf3f9740-ba12-4a95-bdcd-7a89d0b0b3a3" providerId="ADAL" clId="{2304EB1D-7976-4AE8-9503-62088A466DBD}" dt="2022-02-17T07:55:18.899" v="1635" actId="207"/>
          <ac:spMkLst>
            <pc:docMk/>
            <pc:sldMk cId="1013531988" sldId="287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7:55:14.584" v="1634" actId="207"/>
        <pc:sldMkLst>
          <pc:docMk/>
          <pc:sldMk cId="2354661392" sldId="288"/>
        </pc:sldMkLst>
        <pc:spChg chg="mod">
          <ac:chgData name="정근채" userId="bf3f9740-ba12-4a95-bdcd-7a89d0b0b3a3" providerId="ADAL" clId="{2304EB1D-7976-4AE8-9503-62088A466DBD}" dt="2022-02-17T07:55:14.584" v="1634" actId="207"/>
          <ac:spMkLst>
            <pc:docMk/>
            <pc:sldMk cId="2354661392" sldId="28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7:55:10.983" v="1633" actId="207"/>
        <pc:sldMkLst>
          <pc:docMk/>
          <pc:sldMk cId="4068426828" sldId="289"/>
        </pc:sldMkLst>
        <pc:spChg chg="mod">
          <ac:chgData name="정근채" userId="bf3f9740-ba12-4a95-bdcd-7a89d0b0b3a3" providerId="ADAL" clId="{2304EB1D-7976-4AE8-9503-62088A466DBD}" dt="2022-02-17T07:55:10.983" v="1633" actId="207"/>
          <ac:spMkLst>
            <pc:docMk/>
            <pc:sldMk cId="4068426828" sldId="28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7:55:31.176" v="1636" actId="207"/>
        <pc:sldMkLst>
          <pc:docMk/>
          <pc:sldMk cId="2789336015" sldId="290"/>
        </pc:sldMkLst>
        <pc:spChg chg="mod">
          <ac:chgData name="정근채" userId="bf3f9740-ba12-4a95-bdcd-7a89d0b0b3a3" providerId="ADAL" clId="{2304EB1D-7976-4AE8-9503-62088A466DBD}" dt="2022-02-17T07:55:31.176" v="1636" actId="207"/>
          <ac:spMkLst>
            <pc:docMk/>
            <pc:sldMk cId="2789336015" sldId="29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8:08:48.377" v="1729" actId="207"/>
        <pc:sldMkLst>
          <pc:docMk/>
          <pc:sldMk cId="3166078861" sldId="291"/>
        </pc:sldMkLst>
        <pc:spChg chg="mod">
          <ac:chgData name="정근채" userId="bf3f9740-ba12-4a95-bdcd-7a89d0b0b3a3" providerId="ADAL" clId="{2304EB1D-7976-4AE8-9503-62088A466DBD}" dt="2022-02-17T08:08:48.377" v="1729" actId="207"/>
          <ac:spMkLst>
            <pc:docMk/>
            <pc:sldMk cId="3166078861" sldId="291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2304EB1D-7976-4AE8-9503-62088A466DBD}" dt="2022-02-17T08:03:39.984" v="1698" actId="207"/>
        <pc:sldMkLst>
          <pc:docMk/>
          <pc:sldMk cId="772739878" sldId="292"/>
        </pc:sldMkLst>
        <pc:spChg chg="add del">
          <ac:chgData name="정근채" userId="bf3f9740-ba12-4a95-bdcd-7a89d0b0b3a3" providerId="ADAL" clId="{2304EB1D-7976-4AE8-9503-62088A466DBD}" dt="2022-02-17T07:59:39.277" v="1638" actId="22"/>
          <ac:spMkLst>
            <pc:docMk/>
            <pc:sldMk cId="772739878" sldId="292"/>
            <ac:spMk id="7" creationId="{2A0E08AC-E34F-4504-A283-A42A40A6DA11}"/>
          </ac:spMkLst>
        </pc:spChg>
        <pc:spChg chg="add mod">
          <ac:chgData name="정근채" userId="bf3f9740-ba12-4a95-bdcd-7a89d0b0b3a3" providerId="ADAL" clId="{2304EB1D-7976-4AE8-9503-62088A466DBD}" dt="2022-02-17T08:03:39.984" v="1698" actId="207"/>
          <ac:spMkLst>
            <pc:docMk/>
            <pc:sldMk cId="772739878" sldId="292"/>
            <ac:spMk id="10" creationId="{6A2244C6-2EC8-492F-A081-692D56B4DD59}"/>
          </ac:spMkLst>
        </pc:spChg>
      </pc:sldChg>
      <pc:sldChg chg="modSp mod">
        <pc:chgData name="정근채" userId="bf3f9740-ba12-4a95-bdcd-7a89d0b0b3a3" providerId="ADAL" clId="{2304EB1D-7976-4AE8-9503-62088A466DBD}" dt="2022-02-17T08:06:28.534" v="1719" actId="207"/>
        <pc:sldMkLst>
          <pc:docMk/>
          <pc:sldMk cId="1824435958" sldId="293"/>
        </pc:sldMkLst>
        <pc:spChg chg="mod">
          <ac:chgData name="정근채" userId="bf3f9740-ba12-4a95-bdcd-7a89d0b0b3a3" providerId="ADAL" clId="{2304EB1D-7976-4AE8-9503-62088A466DBD}" dt="2022-02-17T08:06:28.534" v="1719" actId="207"/>
          <ac:spMkLst>
            <pc:docMk/>
            <pc:sldMk cId="1824435958" sldId="29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8:09:59.513" v="1735" actId="207"/>
        <pc:sldMkLst>
          <pc:docMk/>
          <pc:sldMk cId="3760680329" sldId="294"/>
        </pc:sldMkLst>
        <pc:spChg chg="mod">
          <ac:chgData name="정근채" userId="bf3f9740-ba12-4a95-bdcd-7a89d0b0b3a3" providerId="ADAL" clId="{2304EB1D-7976-4AE8-9503-62088A466DBD}" dt="2022-02-17T08:09:59.513" v="1735" actId="207"/>
          <ac:spMkLst>
            <pc:docMk/>
            <pc:sldMk cId="3760680329" sldId="29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8:11:41.142" v="1741" actId="207"/>
        <pc:sldMkLst>
          <pc:docMk/>
          <pc:sldMk cId="990123900" sldId="295"/>
        </pc:sldMkLst>
        <pc:spChg chg="mod">
          <ac:chgData name="정근채" userId="bf3f9740-ba12-4a95-bdcd-7a89d0b0b3a3" providerId="ADAL" clId="{2304EB1D-7976-4AE8-9503-62088A466DBD}" dt="2022-02-17T08:11:41.142" v="1741" actId="207"/>
          <ac:spMkLst>
            <pc:docMk/>
            <pc:sldMk cId="990123900" sldId="295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2304EB1D-7976-4AE8-9503-62088A466DBD}" dt="2022-02-17T09:00:47.139" v="2258" actId="207"/>
        <pc:sldMkLst>
          <pc:docMk/>
          <pc:sldMk cId="2394333920" sldId="296"/>
        </pc:sldMkLst>
        <pc:spChg chg="mod">
          <ac:chgData name="정근채" userId="bf3f9740-ba12-4a95-bdcd-7a89d0b0b3a3" providerId="ADAL" clId="{2304EB1D-7976-4AE8-9503-62088A466DBD}" dt="2022-02-17T08:13:10.665" v="1746" actId="207"/>
          <ac:spMkLst>
            <pc:docMk/>
            <pc:sldMk cId="2394333920" sldId="296"/>
            <ac:spMk id="3" creationId="{04DA367E-3D64-4210-90DC-180FE1F5BFCC}"/>
          </ac:spMkLst>
        </pc:spChg>
        <pc:spChg chg="add mod">
          <ac:chgData name="정근채" userId="bf3f9740-ba12-4a95-bdcd-7a89d0b0b3a3" providerId="ADAL" clId="{2304EB1D-7976-4AE8-9503-62088A466DBD}" dt="2022-02-17T09:00:47.139" v="2258" actId="207"/>
          <ac:spMkLst>
            <pc:docMk/>
            <pc:sldMk cId="2394333920" sldId="296"/>
            <ac:spMk id="7" creationId="{FA7936BF-ECF6-434B-8905-12150391911F}"/>
          </ac:spMkLst>
        </pc:spChg>
        <pc:spChg chg="add del mod">
          <ac:chgData name="정근채" userId="bf3f9740-ba12-4a95-bdcd-7a89d0b0b3a3" providerId="ADAL" clId="{2304EB1D-7976-4AE8-9503-62088A466DBD}" dt="2022-02-17T08:55:47.924" v="2154" actId="22"/>
          <ac:spMkLst>
            <pc:docMk/>
            <pc:sldMk cId="2394333920" sldId="296"/>
            <ac:spMk id="9" creationId="{287DF0B3-6AF2-4DEC-9203-292AB968D2E6}"/>
          </ac:spMkLst>
        </pc:spChg>
        <pc:spChg chg="add del mod">
          <ac:chgData name="정근채" userId="bf3f9740-ba12-4a95-bdcd-7a89d0b0b3a3" providerId="ADAL" clId="{2304EB1D-7976-4AE8-9503-62088A466DBD}" dt="2022-02-17T08:59:10.173" v="2214" actId="478"/>
          <ac:spMkLst>
            <pc:docMk/>
            <pc:sldMk cId="2394333920" sldId="296"/>
            <ac:spMk id="10" creationId="{7E3B9C50-377B-4C24-BC1B-64556122ED60}"/>
          </ac:spMkLst>
        </pc:spChg>
        <pc:picChg chg="add del mod">
          <ac:chgData name="정근채" userId="bf3f9740-ba12-4a95-bdcd-7a89d0b0b3a3" providerId="ADAL" clId="{2304EB1D-7976-4AE8-9503-62088A466DBD}" dt="2022-01-28T08:52:02.220" v="1229" actId="478"/>
          <ac:picMkLst>
            <pc:docMk/>
            <pc:sldMk cId="2394333920" sldId="296"/>
            <ac:picMk id="7" creationId="{1AC4BB0A-2D8D-4679-B50C-FC90F58AC3AA}"/>
          </ac:picMkLst>
        </pc:picChg>
        <pc:picChg chg="mod">
          <ac:chgData name="정근채" userId="bf3f9740-ba12-4a95-bdcd-7a89d0b0b3a3" providerId="ADAL" clId="{2304EB1D-7976-4AE8-9503-62088A466DBD}" dt="2022-02-04T02:00:15.900" v="1344" actId="208"/>
          <ac:picMkLst>
            <pc:docMk/>
            <pc:sldMk cId="2394333920" sldId="296"/>
            <ac:picMk id="8" creationId="{E3EC3023-A56E-413A-99F0-17090B01F6C5}"/>
          </ac:picMkLst>
        </pc:picChg>
      </pc:sldChg>
      <pc:sldChg chg="modSp mod">
        <pc:chgData name="정근채" userId="bf3f9740-ba12-4a95-bdcd-7a89d0b0b3a3" providerId="ADAL" clId="{2304EB1D-7976-4AE8-9503-62088A466DBD}" dt="2022-02-17T08:15:52.210" v="1752" actId="207"/>
        <pc:sldMkLst>
          <pc:docMk/>
          <pc:sldMk cId="950165116" sldId="297"/>
        </pc:sldMkLst>
        <pc:spChg chg="mod">
          <ac:chgData name="정근채" userId="bf3f9740-ba12-4a95-bdcd-7a89d0b0b3a3" providerId="ADAL" clId="{2304EB1D-7976-4AE8-9503-62088A466DBD}" dt="2022-02-17T08:15:52.210" v="1752" actId="207"/>
          <ac:spMkLst>
            <pc:docMk/>
            <pc:sldMk cId="950165116" sldId="297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8:17:18.616" v="1761" actId="207"/>
        <pc:sldMkLst>
          <pc:docMk/>
          <pc:sldMk cId="3364883801" sldId="298"/>
        </pc:sldMkLst>
        <pc:spChg chg="mod">
          <ac:chgData name="정근채" userId="bf3f9740-ba12-4a95-bdcd-7a89d0b0b3a3" providerId="ADAL" clId="{2304EB1D-7976-4AE8-9503-62088A466DBD}" dt="2022-02-17T08:17:18.616" v="1761" actId="207"/>
          <ac:spMkLst>
            <pc:docMk/>
            <pc:sldMk cId="3364883801" sldId="29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8:18:43.336" v="1767" actId="207"/>
        <pc:sldMkLst>
          <pc:docMk/>
          <pc:sldMk cId="2490188616" sldId="299"/>
        </pc:sldMkLst>
        <pc:spChg chg="mod">
          <ac:chgData name="정근채" userId="bf3f9740-ba12-4a95-bdcd-7a89d0b0b3a3" providerId="ADAL" clId="{2304EB1D-7976-4AE8-9503-62088A466DBD}" dt="2022-02-17T08:18:43.336" v="1767" actId="207"/>
          <ac:spMkLst>
            <pc:docMk/>
            <pc:sldMk cId="2490188616" sldId="299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2304EB1D-7976-4AE8-9503-62088A466DBD}" dt="2022-02-17T08:38:38.633" v="1987"/>
        <pc:sldMkLst>
          <pc:docMk/>
          <pc:sldMk cId="2292000270" sldId="300"/>
        </pc:sldMkLst>
        <pc:spChg chg="mod">
          <ac:chgData name="정근채" userId="bf3f9740-ba12-4a95-bdcd-7a89d0b0b3a3" providerId="ADAL" clId="{2304EB1D-7976-4AE8-9503-62088A466DBD}" dt="2022-02-17T08:25:26.322" v="1780" actId="207"/>
          <ac:spMkLst>
            <pc:docMk/>
            <pc:sldMk cId="2292000270" sldId="300"/>
            <ac:spMk id="3" creationId="{04DA367E-3D64-4210-90DC-180FE1F5BFCC}"/>
          </ac:spMkLst>
        </pc:spChg>
        <pc:spChg chg="add mod">
          <ac:chgData name="정근채" userId="bf3f9740-ba12-4a95-bdcd-7a89d0b0b3a3" providerId="ADAL" clId="{2304EB1D-7976-4AE8-9503-62088A466DBD}" dt="2022-02-17T08:38:38.633" v="1987"/>
          <ac:spMkLst>
            <pc:docMk/>
            <pc:sldMk cId="2292000270" sldId="300"/>
            <ac:spMk id="6" creationId="{4C9A1E09-FB07-4558-B59E-CC6182A14F71}"/>
          </ac:spMkLst>
        </pc:spChg>
      </pc:sldChg>
      <pc:sldChg chg="addSp modSp mod">
        <pc:chgData name="정근채" userId="bf3f9740-ba12-4a95-bdcd-7a89d0b0b3a3" providerId="ADAL" clId="{2304EB1D-7976-4AE8-9503-62088A466DBD}" dt="2022-02-17T08:47:05.616" v="2029" actId="1076"/>
        <pc:sldMkLst>
          <pc:docMk/>
          <pc:sldMk cId="4221801164" sldId="301"/>
        </pc:sldMkLst>
        <pc:spChg chg="mod">
          <ac:chgData name="정근채" userId="bf3f9740-ba12-4a95-bdcd-7a89d0b0b3a3" providerId="ADAL" clId="{2304EB1D-7976-4AE8-9503-62088A466DBD}" dt="2022-02-17T08:44:08.619" v="2018" actId="207"/>
          <ac:spMkLst>
            <pc:docMk/>
            <pc:sldMk cId="4221801164" sldId="301"/>
            <ac:spMk id="3" creationId="{04DA367E-3D64-4210-90DC-180FE1F5BFCC}"/>
          </ac:spMkLst>
        </pc:spChg>
        <pc:picChg chg="add mod">
          <ac:chgData name="정근채" userId="bf3f9740-ba12-4a95-bdcd-7a89d0b0b3a3" providerId="ADAL" clId="{2304EB1D-7976-4AE8-9503-62088A466DBD}" dt="2022-02-17T08:47:05.616" v="2029" actId="1076"/>
          <ac:picMkLst>
            <pc:docMk/>
            <pc:sldMk cId="4221801164" sldId="301"/>
            <ac:picMk id="7" creationId="{6B491D16-6AA3-4310-85E7-B8B2394A1614}"/>
          </ac:picMkLst>
        </pc:picChg>
        <pc:picChg chg="mod">
          <ac:chgData name="정근채" userId="bf3f9740-ba12-4a95-bdcd-7a89d0b0b3a3" providerId="ADAL" clId="{2304EB1D-7976-4AE8-9503-62088A466DBD}" dt="2022-02-17T08:46:32.130" v="2027" actId="1076"/>
          <ac:picMkLst>
            <pc:docMk/>
            <pc:sldMk cId="4221801164" sldId="301"/>
            <ac:picMk id="11" creationId="{BCBD3C89-C28A-48D4-89FD-D6D5AC07EE2E}"/>
          </ac:picMkLst>
        </pc:picChg>
      </pc:sldChg>
      <pc:sldChg chg="modSp mod">
        <pc:chgData name="정근채" userId="bf3f9740-ba12-4a95-bdcd-7a89d0b0b3a3" providerId="ADAL" clId="{2304EB1D-7976-4AE8-9503-62088A466DBD}" dt="2022-02-17T08:48:55.135" v="2039" actId="207"/>
        <pc:sldMkLst>
          <pc:docMk/>
          <pc:sldMk cId="1489847594" sldId="302"/>
        </pc:sldMkLst>
        <pc:spChg chg="mod">
          <ac:chgData name="정근채" userId="bf3f9740-ba12-4a95-bdcd-7a89d0b0b3a3" providerId="ADAL" clId="{2304EB1D-7976-4AE8-9503-62088A466DBD}" dt="2022-02-17T08:48:55.135" v="2039" actId="207"/>
          <ac:spMkLst>
            <pc:docMk/>
            <pc:sldMk cId="1489847594" sldId="302"/>
            <ac:spMk id="3" creationId="{04DA367E-3D64-4210-90DC-180FE1F5BFCC}"/>
          </ac:spMkLst>
        </pc:spChg>
      </pc:sldChg>
      <pc:sldChg chg="modSp add del mod">
        <pc:chgData name="정근채" userId="bf3f9740-ba12-4a95-bdcd-7a89d0b0b3a3" providerId="ADAL" clId="{2304EB1D-7976-4AE8-9503-62088A466DBD}" dt="2022-01-28T08:55:03.641" v="1234" actId="207"/>
        <pc:sldMkLst>
          <pc:docMk/>
          <pc:sldMk cId="2035662049" sldId="303"/>
        </pc:sldMkLst>
        <pc:spChg chg="mod">
          <ac:chgData name="정근채" userId="bf3f9740-ba12-4a95-bdcd-7a89d0b0b3a3" providerId="ADAL" clId="{2304EB1D-7976-4AE8-9503-62088A466DBD}" dt="2022-01-28T08:55:03.641" v="1234" actId="207"/>
          <ac:spMkLst>
            <pc:docMk/>
            <pc:sldMk cId="2035662049" sldId="303"/>
            <ac:spMk id="5" creationId="{864FABE7-5D73-4BB8-8C5F-49D50641504A}"/>
          </ac:spMkLst>
        </pc:spChg>
      </pc:sldChg>
      <pc:sldChg chg="add del">
        <pc:chgData name="정근채" userId="bf3f9740-ba12-4a95-bdcd-7a89d0b0b3a3" providerId="ADAL" clId="{2304EB1D-7976-4AE8-9503-62088A466DBD}" dt="2022-01-28T08:53:27.949" v="1232"/>
        <pc:sldMkLst>
          <pc:docMk/>
          <pc:sldMk cId="3388728969" sldId="303"/>
        </pc:sldMkLst>
      </pc:sldChg>
      <pc:sldChg chg="modSp mod">
        <pc:chgData name="정근채" userId="bf3f9740-ba12-4a95-bdcd-7a89d0b0b3a3" providerId="ADAL" clId="{2304EB1D-7976-4AE8-9503-62088A466DBD}" dt="2022-02-17T09:30:20.554" v="2643" actId="6549"/>
        <pc:sldMkLst>
          <pc:docMk/>
          <pc:sldMk cId="1261572047" sldId="304"/>
        </pc:sldMkLst>
        <pc:spChg chg="mod">
          <ac:chgData name="정근채" userId="bf3f9740-ba12-4a95-bdcd-7a89d0b0b3a3" providerId="ADAL" clId="{2304EB1D-7976-4AE8-9503-62088A466DBD}" dt="2022-02-17T09:30:20.554" v="2643" actId="6549"/>
          <ac:spMkLst>
            <pc:docMk/>
            <pc:sldMk cId="1261572047" sldId="304"/>
            <ac:spMk id="3" creationId="{04DA367E-3D64-4210-90DC-180FE1F5BFCC}"/>
          </ac:spMkLst>
        </pc:spChg>
        <pc:picChg chg="mod">
          <ac:chgData name="정근채" userId="bf3f9740-ba12-4a95-bdcd-7a89d0b0b3a3" providerId="ADAL" clId="{2304EB1D-7976-4AE8-9503-62088A466DBD}" dt="2022-02-17T09:29:32.953" v="2629" actId="1035"/>
          <ac:picMkLst>
            <pc:docMk/>
            <pc:sldMk cId="1261572047" sldId="304"/>
            <ac:picMk id="7" creationId="{A9082AA4-1102-4BF1-A65E-841D9E5892CB}"/>
          </ac:picMkLst>
        </pc:picChg>
      </pc:sldChg>
      <pc:sldChg chg="addSp modSp mod">
        <pc:chgData name="정근채" userId="bf3f9740-ba12-4a95-bdcd-7a89d0b0b3a3" providerId="ADAL" clId="{2304EB1D-7976-4AE8-9503-62088A466DBD}" dt="2022-02-17T08:43:29.337" v="2010" actId="207"/>
        <pc:sldMkLst>
          <pc:docMk/>
          <pc:sldMk cId="2880269192" sldId="305"/>
        </pc:sldMkLst>
        <pc:spChg chg="mod">
          <ac:chgData name="정근채" userId="bf3f9740-ba12-4a95-bdcd-7a89d0b0b3a3" providerId="ADAL" clId="{2304EB1D-7976-4AE8-9503-62088A466DBD}" dt="2022-02-17T08:43:29.337" v="2010" actId="207"/>
          <ac:spMkLst>
            <pc:docMk/>
            <pc:sldMk cId="2880269192" sldId="305"/>
            <ac:spMk id="3" creationId="{04DA367E-3D64-4210-90DC-180FE1F5BFCC}"/>
          </ac:spMkLst>
        </pc:spChg>
        <pc:spChg chg="add">
          <ac:chgData name="정근채" userId="bf3f9740-ba12-4a95-bdcd-7a89d0b0b3a3" providerId="ADAL" clId="{2304EB1D-7976-4AE8-9503-62088A466DBD}" dt="2022-02-17T08:42:40.514" v="2006" actId="11529"/>
          <ac:spMkLst>
            <pc:docMk/>
            <pc:sldMk cId="2880269192" sldId="305"/>
            <ac:spMk id="6" creationId="{BEF76FE1-25B6-4C2A-B64A-223AA57C97E6}"/>
          </ac:spMkLst>
        </pc:spChg>
        <pc:cxnChg chg="add">
          <ac:chgData name="정근채" userId="bf3f9740-ba12-4a95-bdcd-7a89d0b0b3a3" providerId="ADAL" clId="{2304EB1D-7976-4AE8-9503-62088A466DBD}" dt="2022-02-17T08:43:15.639" v="2008" actId="11529"/>
          <ac:cxnSpMkLst>
            <pc:docMk/>
            <pc:sldMk cId="2880269192" sldId="305"/>
            <ac:cxnSpMk id="9" creationId="{CD083FEB-ADA5-4D43-8C33-73A5500A247E}"/>
          </ac:cxnSpMkLst>
        </pc:cxnChg>
      </pc:sldChg>
      <pc:sldChg chg="addSp modSp mod">
        <pc:chgData name="정근채" userId="bf3f9740-ba12-4a95-bdcd-7a89d0b0b3a3" providerId="ADAL" clId="{2304EB1D-7976-4AE8-9503-62088A466DBD}" dt="2022-02-17T08:47:10.621" v="2030"/>
        <pc:sldMkLst>
          <pc:docMk/>
          <pc:sldMk cId="471564285" sldId="306"/>
        </pc:sldMkLst>
        <pc:spChg chg="mod">
          <ac:chgData name="정근채" userId="bf3f9740-ba12-4a95-bdcd-7a89d0b0b3a3" providerId="ADAL" clId="{2304EB1D-7976-4AE8-9503-62088A466DBD}" dt="2022-02-17T08:46:22.715" v="2026" actId="6549"/>
          <ac:spMkLst>
            <pc:docMk/>
            <pc:sldMk cId="471564285" sldId="306"/>
            <ac:spMk id="3" creationId="{04DA367E-3D64-4210-90DC-180FE1F5BFCC}"/>
          </ac:spMkLst>
        </pc:spChg>
        <pc:picChg chg="add mod">
          <ac:chgData name="정근채" userId="bf3f9740-ba12-4a95-bdcd-7a89d0b0b3a3" providerId="ADAL" clId="{2304EB1D-7976-4AE8-9503-62088A466DBD}" dt="2022-02-17T08:47:10.621" v="2030"/>
          <ac:picMkLst>
            <pc:docMk/>
            <pc:sldMk cId="471564285" sldId="306"/>
            <ac:picMk id="8" creationId="{F4025765-DFFF-417C-96D1-EE4970E67F73}"/>
          </ac:picMkLst>
        </pc:picChg>
      </pc:sldChg>
      <pc:sldChg chg="modSp mod">
        <pc:chgData name="정근채" userId="bf3f9740-ba12-4a95-bdcd-7a89d0b0b3a3" providerId="ADAL" clId="{2304EB1D-7976-4AE8-9503-62088A466DBD}" dt="2022-02-17T08:49:31.885" v="2043" actId="207"/>
        <pc:sldMkLst>
          <pc:docMk/>
          <pc:sldMk cId="2474160618" sldId="307"/>
        </pc:sldMkLst>
        <pc:spChg chg="mod">
          <ac:chgData name="정근채" userId="bf3f9740-ba12-4a95-bdcd-7a89d0b0b3a3" providerId="ADAL" clId="{2304EB1D-7976-4AE8-9503-62088A466DBD}" dt="2022-02-17T08:49:31.885" v="2043" actId="207"/>
          <ac:spMkLst>
            <pc:docMk/>
            <pc:sldMk cId="2474160618" sldId="30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2304EB1D-7976-4AE8-9503-62088A466DBD}" dt="2022-02-04T02:03:24.740" v="1353" actId="47"/>
        <pc:sldMkLst>
          <pc:docMk/>
          <pc:sldMk cId="2968811800" sldId="308"/>
        </pc:sldMkLst>
      </pc:sldChg>
      <pc:sldChg chg="modSp mod">
        <pc:chgData name="정근채" userId="bf3f9740-ba12-4a95-bdcd-7a89d0b0b3a3" providerId="ADAL" clId="{2304EB1D-7976-4AE8-9503-62088A466DBD}" dt="2022-02-17T08:50:11.634" v="2047" actId="207"/>
        <pc:sldMkLst>
          <pc:docMk/>
          <pc:sldMk cId="1231128654" sldId="309"/>
        </pc:sldMkLst>
        <pc:spChg chg="mod">
          <ac:chgData name="정근채" userId="bf3f9740-ba12-4a95-bdcd-7a89d0b0b3a3" providerId="ADAL" clId="{2304EB1D-7976-4AE8-9503-62088A466DBD}" dt="2022-02-17T08:50:11.634" v="2047" actId="207"/>
          <ac:spMkLst>
            <pc:docMk/>
            <pc:sldMk cId="1231128654" sldId="30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8:51:35.081" v="2050" actId="207"/>
        <pc:sldMkLst>
          <pc:docMk/>
          <pc:sldMk cId="31924847" sldId="310"/>
        </pc:sldMkLst>
        <pc:spChg chg="mod">
          <ac:chgData name="정근채" userId="bf3f9740-ba12-4a95-bdcd-7a89d0b0b3a3" providerId="ADAL" clId="{2304EB1D-7976-4AE8-9503-62088A466DBD}" dt="2022-02-17T08:51:35.081" v="2050" actId="207"/>
          <ac:spMkLst>
            <pc:docMk/>
            <pc:sldMk cId="31924847" sldId="310"/>
            <ac:spMk id="3" creationId="{04DA367E-3D64-4210-90DC-180FE1F5BFCC}"/>
          </ac:spMkLst>
        </pc:spChg>
        <pc:picChg chg="mod">
          <ac:chgData name="정근채" userId="bf3f9740-ba12-4a95-bdcd-7a89d0b0b3a3" providerId="ADAL" clId="{2304EB1D-7976-4AE8-9503-62088A466DBD}" dt="2022-02-17T08:51:13.417" v="2049" actId="1076"/>
          <ac:picMkLst>
            <pc:docMk/>
            <pc:sldMk cId="31924847" sldId="310"/>
            <ac:picMk id="7" creationId="{688A642F-2F9A-4780-B073-F50E80A9D619}"/>
          </ac:picMkLst>
        </pc:picChg>
        <pc:picChg chg="mod">
          <ac:chgData name="정근채" userId="bf3f9740-ba12-4a95-bdcd-7a89d0b0b3a3" providerId="ADAL" clId="{2304EB1D-7976-4AE8-9503-62088A466DBD}" dt="2022-02-17T08:51:13.417" v="2049" actId="1076"/>
          <ac:picMkLst>
            <pc:docMk/>
            <pc:sldMk cId="31924847" sldId="310"/>
            <ac:picMk id="9" creationId="{B1359AE4-CD35-4419-AF01-ED2927F2B622}"/>
          </ac:picMkLst>
        </pc:picChg>
      </pc:sldChg>
      <pc:sldChg chg="addSp delSp modSp mod">
        <pc:chgData name="정근채" userId="bf3f9740-ba12-4a95-bdcd-7a89d0b0b3a3" providerId="ADAL" clId="{2304EB1D-7976-4AE8-9503-62088A466DBD}" dt="2022-02-17T09:08:39.648" v="2456" actId="207"/>
        <pc:sldMkLst>
          <pc:docMk/>
          <pc:sldMk cId="70172438" sldId="311"/>
        </pc:sldMkLst>
        <pc:spChg chg="mod">
          <ac:chgData name="정근채" userId="bf3f9740-ba12-4a95-bdcd-7a89d0b0b3a3" providerId="ADAL" clId="{2304EB1D-7976-4AE8-9503-62088A466DBD}" dt="2022-02-17T09:08:39.648" v="2456" actId="207"/>
          <ac:spMkLst>
            <pc:docMk/>
            <pc:sldMk cId="70172438" sldId="311"/>
            <ac:spMk id="3" creationId="{04DA367E-3D64-4210-90DC-180FE1F5BFCC}"/>
          </ac:spMkLst>
        </pc:spChg>
        <pc:spChg chg="add del mod">
          <ac:chgData name="정근채" userId="bf3f9740-ba12-4a95-bdcd-7a89d0b0b3a3" providerId="ADAL" clId="{2304EB1D-7976-4AE8-9503-62088A466DBD}" dt="2022-02-17T08:53:27.954" v="2055" actId="21"/>
          <ac:spMkLst>
            <pc:docMk/>
            <pc:sldMk cId="70172438" sldId="311"/>
            <ac:spMk id="8" creationId="{A58BAE16-43BC-4DE3-B0F7-2570295A1FDB}"/>
          </ac:spMkLst>
        </pc:spChg>
        <pc:picChg chg="mod">
          <ac:chgData name="정근채" userId="bf3f9740-ba12-4a95-bdcd-7a89d0b0b3a3" providerId="ADAL" clId="{2304EB1D-7976-4AE8-9503-62088A466DBD}" dt="2022-02-17T09:08:37.059" v="2455" actId="208"/>
          <ac:picMkLst>
            <pc:docMk/>
            <pc:sldMk cId="70172438" sldId="311"/>
            <ac:picMk id="11" creationId="{9D737B2A-C07F-4E47-96D8-FC06A15EC14A}"/>
          </ac:picMkLst>
        </pc:picChg>
        <pc:picChg chg="mod">
          <ac:chgData name="정근채" userId="bf3f9740-ba12-4a95-bdcd-7a89d0b0b3a3" providerId="ADAL" clId="{2304EB1D-7976-4AE8-9503-62088A466DBD}" dt="2022-02-17T09:06:47.821" v="2396" actId="1036"/>
          <ac:picMkLst>
            <pc:docMk/>
            <pc:sldMk cId="70172438" sldId="311"/>
            <ac:picMk id="13" creationId="{B3F417BB-BA04-40C0-A772-BE310587ADB5}"/>
          </ac:picMkLst>
        </pc:picChg>
      </pc:sldChg>
      <pc:sldChg chg="addSp modSp mod">
        <pc:chgData name="정근채" userId="bf3f9740-ba12-4a95-bdcd-7a89d0b0b3a3" providerId="ADAL" clId="{2304EB1D-7976-4AE8-9503-62088A466DBD}" dt="2022-02-17T09:09:12.063" v="2464" actId="207"/>
        <pc:sldMkLst>
          <pc:docMk/>
          <pc:sldMk cId="2588484963" sldId="312"/>
        </pc:sldMkLst>
        <pc:spChg chg="mod">
          <ac:chgData name="정근채" userId="bf3f9740-ba12-4a95-bdcd-7a89d0b0b3a3" providerId="ADAL" clId="{2304EB1D-7976-4AE8-9503-62088A466DBD}" dt="2022-02-17T09:09:12.063" v="2464" actId="207"/>
          <ac:spMkLst>
            <pc:docMk/>
            <pc:sldMk cId="2588484963" sldId="312"/>
            <ac:spMk id="3" creationId="{04DA367E-3D64-4210-90DC-180FE1F5BFCC}"/>
          </ac:spMkLst>
        </pc:spChg>
        <pc:spChg chg="add mod">
          <ac:chgData name="정근채" userId="bf3f9740-ba12-4a95-bdcd-7a89d0b0b3a3" providerId="ADAL" clId="{2304EB1D-7976-4AE8-9503-62088A466DBD}" dt="2022-02-17T09:08:57.205" v="2462" actId="1036"/>
          <ac:spMkLst>
            <pc:docMk/>
            <pc:sldMk cId="2588484963" sldId="312"/>
            <ac:spMk id="6" creationId="{89F51262-4A8E-471C-84EF-9123BDA9CAB2}"/>
          </ac:spMkLst>
        </pc:spChg>
      </pc:sldChg>
      <pc:sldChg chg="modSp mod">
        <pc:chgData name="정근채" userId="bf3f9740-ba12-4a95-bdcd-7a89d0b0b3a3" providerId="ADAL" clId="{2304EB1D-7976-4AE8-9503-62088A466DBD}" dt="2022-02-17T09:10:49.177" v="2471" actId="207"/>
        <pc:sldMkLst>
          <pc:docMk/>
          <pc:sldMk cId="3703784860" sldId="313"/>
        </pc:sldMkLst>
        <pc:spChg chg="mod">
          <ac:chgData name="정근채" userId="bf3f9740-ba12-4a95-bdcd-7a89d0b0b3a3" providerId="ADAL" clId="{2304EB1D-7976-4AE8-9503-62088A466DBD}" dt="2022-02-17T09:10:49.177" v="2471" actId="207"/>
          <ac:spMkLst>
            <pc:docMk/>
            <pc:sldMk cId="3703784860" sldId="31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9:13:11.624" v="2482" actId="207"/>
        <pc:sldMkLst>
          <pc:docMk/>
          <pc:sldMk cId="2513731563" sldId="314"/>
        </pc:sldMkLst>
        <pc:spChg chg="mod">
          <ac:chgData name="정근채" userId="bf3f9740-ba12-4a95-bdcd-7a89d0b0b3a3" providerId="ADAL" clId="{2304EB1D-7976-4AE8-9503-62088A466DBD}" dt="2022-02-17T09:13:11.624" v="2482" actId="207"/>
          <ac:spMkLst>
            <pc:docMk/>
            <pc:sldMk cId="2513731563" sldId="31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9:16:10.176" v="2512" actId="207"/>
        <pc:sldMkLst>
          <pc:docMk/>
          <pc:sldMk cId="4083719059" sldId="315"/>
        </pc:sldMkLst>
        <pc:spChg chg="mod">
          <ac:chgData name="정근채" userId="bf3f9740-ba12-4a95-bdcd-7a89d0b0b3a3" providerId="ADAL" clId="{2304EB1D-7976-4AE8-9503-62088A466DBD}" dt="2022-02-17T09:16:10.176" v="2512" actId="207"/>
          <ac:spMkLst>
            <pc:docMk/>
            <pc:sldMk cId="4083719059" sldId="315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2304EB1D-7976-4AE8-9503-62088A466DBD}" dt="2022-02-17T09:17:09.583" v="2519" actId="207"/>
        <pc:sldMkLst>
          <pc:docMk/>
          <pc:sldMk cId="3464552859" sldId="316"/>
        </pc:sldMkLst>
        <pc:spChg chg="mod">
          <ac:chgData name="정근채" userId="bf3f9740-ba12-4a95-bdcd-7a89d0b0b3a3" providerId="ADAL" clId="{2304EB1D-7976-4AE8-9503-62088A466DBD}" dt="2022-02-17T09:17:09.583" v="2519" actId="207"/>
          <ac:spMkLst>
            <pc:docMk/>
            <pc:sldMk cId="3464552859" sldId="31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2304EB1D-7976-4AE8-9503-62088A466DBD}" dt="2022-02-17T09:18:50.819" v="2520" actId="207"/>
        <pc:sldMkLst>
          <pc:docMk/>
          <pc:sldMk cId="362158861" sldId="318"/>
        </pc:sldMkLst>
        <pc:spChg chg="mod">
          <ac:chgData name="정근채" userId="bf3f9740-ba12-4a95-bdcd-7a89d0b0b3a3" providerId="ADAL" clId="{2304EB1D-7976-4AE8-9503-62088A466DBD}" dt="2022-01-28T08:46:16.459" v="1175"/>
          <ac:spMkLst>
            <pc:docMk/>
            <pc:sldMk cId="362158861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2-17T09:18:50.819" v="2520" actId="207"/>
          <ac:spMkLst>
            <pc:docMk/>
            <pc:sldMk cId="362158861" sldId="318"/>
            <ac:spMk id="3" creationId="{04DA367E-3D64-4210-90DC-180FE1F5BFCC}"/>
          </ac:spMkLst>
        </pc:spChg>
        <pc:spChg chg="mod">
          <ac:chgData name="정근채" userId="bf3f9740-ba12-4a95-bdcd-7a89d0b0b3a3" providerId="ADAL" clId="{2304EB1D-7976-4AE8-9503-62088A466DBD}" dt="2022-01-28T08:46:12.514" v="1170" actId="20577"/>
          <ac:spMkLst>
            <pc:docMk/>
            <pc:sldMk cId="362158861" sldId="318"/>
            <ac:spMk id="5" creationId="{864FABE7-5D73-4BB8-8C5F-49D50641504A}"/>
          </ac:spMkLst>
        </pc:spChg>
      </pc:sldChg>
      <pc:sldChg chg="delSp modSp add del mod">
        <pc:chgData name="정근채" userId="bf3f9740-ba12-4a95-bdcd-7a89d0b0b3a3" providerId="ADAL" clId="{2304EB1D-7976-4AE8-9503-62088A466DBD}" dt="2022-01-28T08:45:49.835" v="1161" actId="2696"/>
        <pc:sldMkLst>
          <pc:docMk/>
          <pc:sldMk cId="3970759500" sldId="318"/>
        </pc:sldMkLst>
        <pc:spChg chg="mod">
          <ac:chgData name="정근채" userId="bf3f9740-ba12-4a95-bdcd-7a89d0b0b3a3" providerId="ADAL" clId="{2304EB1D-7976-4AE8-9503-62088A466DBD}" dt="2022-01-27T05:47:13.165" v="4" actId="207"/>
          <ac:spMkLst>
            <pc:docMk/>
            <pc:sldMk cId="3970759500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1-27T05:49:24.165" v="46" actId="6549"/>
          <ac:spMkLst>
            <pc:docMk/>
            <pc:sldMk cId="3970759500" sldId="318"/>
            <ac:spMk id="3" creationId="{04DA367E-3D64-4210-90DC-180FE1F5BFCC}"/>
          </ac:spMkLst>
        </pc:spChg>
        <pc:spChg chg="mod">
          <ac:chgData name="정근채" userId="bf3f9740-ba12-4a95-bdcd-7a89d0b0b3a3" providerId="ADAL" clId="{2304EB1D-7976-4AE8-9503-62088A466DBD}" dt="2022-01-27T05:47:13.165" v="4" actId="207"/>
          <ac:spMkLst>
            <pc:docMk/>
            <pc:sldMk cId="3970759500" sldId="318"/>
            <ac:spMk id="5" creationId="{864FABE7-5D73-4BB8-8C5F-49D50641504A}"/>
          </ac:spMkLst>
        </pc:spChg>
        <pc:picChg chg="del">
          <ac:chgData name="정근채" userId="bf3f9740-ba12-4a95-bdcd-7a89d0b0b3a3" providerId="ADAL" clId="{2304EB1D-7976-4AE8-9503-62088A466DBD}" dt="2022-01-27T05:47:32.005" v="9" actId="478"/>
          <ac:picMkLst>
            <pc:docMk/>
            <pc:sldMk cId="3970759500" sldId="318"/>
            <ac:picMk id="7" creationId="{D72573C3-A937-4483-971B-317062AA9C4B}"/>
          </ac:picMkLst>
        </pc:picChg>
      </pc:sldChg>
      <pc:sldChg chg="addSp modSp add mod ord">
        <pc:chgData name="정근채" userId="bf3f9740-ba12-4a95-bdcd-7a89d0b0b3a3" providerId="ADAL" clId="{2304EB1D-7976-4AE8-9503-62088A466DBD}" dt="2022-02-04T02:12:27.092" v="1427" actId="14100"/>
        <pc:sldMkLst>
          <pc:docMk/>
          <pc:sldMk cId="1380018030" sldId="319"/>
        </pc:sldMkLst>
        <pc:spChg chg="mod">
          <ac:chgData name="정근채" userId="bf3f9740-ba12-4a95-bdcd-7a89d0b0b3a3" providerId="ADAL" clId="{2304EB1D-7976-4AE8-9503-62088A466DBD}" dt="2022-01-28T08:49:28.181" v="1210"/>
          <ac:spMkLst>
            <pc:docMk/>
            <pc:sldMk cId="1380018030" sldId="319"/>
            <ac:spMk id="5" creationId="{864FABE7-5D73-4BB8-8C5F-49D50641504A}"/>
          </ac:spMkLst>
        </pc:spChg>
        <pc:spChg chg="add mod">
          <ac:chgData name="정근채" userId="bf3f9740-ba12-4a95-bdcd-7a89d0b0b3a3" providerId="ADAL" clId="{2304EB1D-7976-4AE8-9503-62088A466DBD}" dt="2022-02-04T02:12:27.092" v="1427" actId="14100"/>
          <ac:spMkLst>
            <pc:docMk/>
            <pc:sldMk cId="1380018030" sldId="319"/>
            <ac:spMk id="6" creationId="{99E0A8EA-F21E-4B04-95AE-91E6D23E4A3D}"/>
          </ac:spMkLst>
        </pc:spChg>
        <pc:picChg chg="mod">
          <ac:chgData name="정근채" userId="bf3f9740-ba12-4a95-bdcd-7a89d0b0b3a3" providerId="ADAL" clId="{2304EB1D-7976-4AE8-9503-62088A466DBD}" dt="2022-02-04T02:10:49.326" v="1385" actId="1076"/>
          <ac:picMkLst>
            <pc:docMk/>
            <pc:sldMk cId="1380018030" sldId="319"/>
            <ac:picMk id="12" creationId="{68F7BDC5-722E-42FF-A7DB-B397AC2C7224}"/>
          </ac:picMkLst>
        </pc:picChg>
      </pc:sldChg>
      <pc:sldChg chg="addSp delSp modSp add del mod">
        <pc:chgData name="정근채" userId="bf3f9740-ba12-4a95-bdcd-7a89d0b0b3a3" providerId="ADAL" clId="{2304EB1D-7976-4AE8-9503-62088A466DBD}" dt="2022-01-28T08:48:00.321" v="1197" actId="2696"/>
        <pc:sldMkLst>
          <pc:docMk/>
          <pc:sldMk cId="2241231167" sldId="319"/>
        </pc:sldMkLst>
        <pc:spChg chg="del">
          <ac:chgData name="정근채" userId="bf3f9740-ba12-4a95-bdcd-7a89d0b0b3a3" providerId="ADAL" clId="{2304EB1D-7976-4AE8-9503-62088A466DBD}" dt="2022-01-27T06:03:58.177" v="114" actId="478"/>
          <ac:spMkLst>
            <pc:docMk/>
            <pc:sldMk cId="2241231167" sldId="319"/>
            <ac:spMk id="2" creationId="{CA07A63C-A246-4F8F-8A5A-7141AB85F430}"/>
          </ac:spMkLst>
        </pc:spChg>
        <pc:spChg chg="del">
          <ac:chgData name="정근채" userId="bf3f9740-ba12-4a95-bdcd-7a89d0b0b3a3" providerId="ADAL" clId="{2304EB1D-7976-4AE8-9503-62088A466DBD}" dt="2022-01-27T06:03:58.177" v="114" actId="478"/>
          <ac:spMkLst>
            <pc:docMk/>
            <pc:sldMk cId="2241231167" sldId="319"/>
            <ac:spMk id="3" creationId="{04DA367E-3D64-4210-90DC-180FE1F5BFCC}"/>
          </ac:spMkLst>
        </pc:spChg>
        <pc:spChg chg="mod">
          <ac:chgData name="정근채" userId="bf3f9740-ba12-4a95-bdcd-7a89d0b0b3a3" providerId="ADAL" clId="{2304EB1D-7976-4AE8-9503-62088A466DBD}" dt="2022-01-27T06:06:37.350" v="126" actId="207"/>
          <ac:spMkLst>
            <pc:docMk/>
            <pc:sldMk cId="2241231167" sldId="319"/>
            <ac:spMk id="5" creationId="{864FABE7-5D73-4BB8-8C5F-49D50641504A}"/>
          </ac:spMkLst>
        </pc:spChg>
        <pc:spChg chg="add del mod">
          <ac:chgData name="정근채" userId="bf3f9740-ba12-4a95-bdcd-7a89d0b0b3a3" providerId="ADAL" clId="{2304EB1D-7976-4AE8-9503-62088A466DBD}" dt="2022-01-27T06:04:01.473" v="115" actId="478"/>
          <ac:spMkLst>
            <pc:docMk/>
            <pc:sldMk cId="2241231167" sldId="319"/>
            <ac:spMk id="8" creationId="{69292384-1D50-4F7C-A97D-418258F5FDC4}"/>
          </ac:spMkLst>
        </pc:spChg>
        <pc:spChg chg="add del mod">
          <ac:chgData name="정근채" userId="bf3f9740-ba12-4a95-bdcd-7a89d0b0b3a3" providerId="ADAL" clId="{2304EB1D-7976-4AE8-9503-62088A466DBD}" dt="2022-01-27T06:04:01.473" v="115" actId="478"/>
          <ac:spMkLst>
            <pc:docMk/>
            <pc:sldMk cId="2241231167" sldId="319"/>
            <ac:spMk id="10" creationId="{5EDA0608-AD28-42F0-8867-71947C658761}"/>
          </ac:spMkLst>
        </pc:spChg>
        <pc:picChg chg="del">
          <ac:chgData name="정근채" userId="bf3f9740-ba12-4a95-bdcd-7a89d0b0b3a3" providerId="ADAL" clId="{2304EB1D-7976-4AE8-9503-62088A466DBD}" dt="2022-01-27T06:03:58.177" v="114" actId="478"/>
          <ac:picMkLst>
            <pc:docMk/>
            <pc:sldMk cId="2241231167" sldId="319"/>
            <ac:picMk id="7" creationId="{95B8EA62-D3E8-450C-8C1B-E38DBB1FF3EA}"/>
          </ac:picMkLst>
        </pc:picChg>
        <pc:picChg chg="add">
          <ac:chgData name="정근채" userId="bf3f9740-ba12-4a95-bdcd-7a89d0b0b3a3" providerId="ADAL" clId="{2304EB1D-7976-4AE8-9503-62088A466DBD}" dt="2022-01-27T06:04:12.980" v="116" actId="22"/>
          <ac:picMkLst>
            <pc:docMk/>
            <pc:sldMk cId="2241231167" sldId="319"/>
            <ac:picMk id="12" creationId="{68F7BDC5-722E-42FF-A7DB-B397AC2C7224}"/>
          </ac:picMkLst>
        </pc:picChg>
      </pc:sldChg>
      <pc:sldChg chg="addSp delSp modSp add del mod">
        <pc:chgData name="정근채" userId="bf3f9740-ba12-4a95-bdcd-7a89d0b0b3a3" providerId="ADAL" clId="{2304EB1D-7976-4AE8-9503-62088A466DBD}" dt="2022-01-28T08:50:39.344" v="1211" actId="2696"/>
        <pc:sldMkLst>
          <pc:docMk/>
          <pc:sldMk cId="2231685844" sldId="320"/>
        </pc:sldMkLst>
        <pc:spChg chg="del">
          <ac:chgData name="정근채" userId="bf3f9740-ba12-4a95-bdcd-7a89d0b0b3a3" providerId="ADAL" clId="{2304EB1D-7976-4AE8-9503-62088A466DBD}" dt="2022-01-27T06:05:08.614" v="118" actId="478"/>
          <ac:spMkLst>
            <pc:docMk/>
            <pc:sldMk cId="2231685844" sldId="320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1-27T06:05:55.655" v="124" actId="207"/>
          <ac:spMkLst>
            <pc:docMk/>
            <pc:sldMk cId="2231685844" sldId="320"/>
            <ac:spMk id="5" creationId="{864FABE7-5D73-4BB8-8C5F-49D50641504A}"/>
          </ac:spMkLst>
        </pc:spChg>
        <pc:spChg chg="add del mod">
          <ac:chgData name="정근채" userId="bf3f9740-ba12-4a95-bdcd-7a89d0b0b3a3" providerId="ADAL" clId="{2304EB1D-7976-4AE8-9503-62088A466DBD}" dt="2022-01-27T06:05:11.024" v="119" actId="478"/>
          <ac:spMkLst>
            <pc:docMk/>
            <pc:sldMk cId="2231685844" sldId="320"/>
            <ac:spMk id="6" creationId="{A51D1B50-8DC5-4FED-995A-EF22C15BD9A5}"/>
          </ac:spMkLst>
        </pc:spChg>
        <pc:picChg chg="add">
          <ac:chgData name="정근채" userId="bf3f9740-ba12-4a95-bdcd-7a89d0b0b3a3" providerId="ADAL" clId="{2304EB1D-7976-4AE8-9503-62088A466DBD}" dt="2022-01-27T06:05:20.898" v="120" actId="22"/>
          <ac:picMkLst>
            <pc:docMk/>
            <pc:sldMk cId="2231685844" sldId="320"/>
            <ac:picMk id="8" creationId="{A0512F9F-EFDA-4136-81C3-9A31221AB5A6}"/>
          </ac:picMkLst>
        </pc:picChg>
        <pc:picChg chg="del">
          <ac:chgData name="정근채" userId="bf3f9740-ba12-4a95-bdcd-7a89d0b0b3a3" providerId="ADAL" clId="{2304EB1D-7976-4AE8-9503-62088A466DBD}" dt="2022-01-27T06:05:08.614" v="118" actId="478"/>
          <ac:picMkLst>
            <pc:docMk/>
            <pc:sldMk cId="2231685844" sldId="320"/>
            <ac:picMk id="10" creationId="{7AB58402-92A6-4EB8-ACF7-11B0DDA15A55}"/>
          </ac:picMkLst>
        </pc:picChg>
      </pc:sldChg>
      <pc:sldChg chg="delSp modSp add del mod">
        <pc:chgData name="정근채" userId="bf3f9740-ba12-4a95-bdcd-7a89d0b0b3a3" providerId="ADAL" clId="{2304EB1D-7976-4AE8-9503-62088A466DBD}" dt="2022-02-04T02:10:03.948" v="1381" actId="47"/>
        <pc:sldMkLst>
          <pc:docMk/>
          <pc:sldMk cId="3346685519" sldId="320"/>
        </pc:sldMkLst>
        <pc:spChg chg="mod">
          <ac:chgData name="정근채" userId="bf3f9740-ba12-4a95-bdcd-7a89d0b0b3a3" providerId="ADAL" clId="{2304EB1D-7976-4AE8-9503-62088A466DBD}" dt="2022-01-28T08:50:59.748" v="1214"/>
          <ac:spMkLst>
            <pc:docMk/>
            <pc:sldMk cId="3346685519" sldId="320"/>
            <ac:spMk id="5" creationId="{864FABE7-5D73-4BB8-8C5F-49D50641504A}"/>
          </ac:spMkLst>
        </pc:spChg>
        <pc:picChg chg="del mod">
          <ac:chgData name="정근채" userId="bf3f9740-ba12-4a95-bdcd-7a89d0b0b3a3" providerId="ADAL" clId="{2304EB1D-7976-4AE8-9503-62088A466DBD}" dt="2022-02-04T02:08:10.765" v="1361" actId="21"/>
          <ac:picMkLst>
            <pc:docMk/>
            <pc:sldMk cId="3346685519" sldId="320"/>
            <ac:picMk id="8" creationId="{A0512F9F-EFDA-4136-81C3-9A31221AB5A6}"/>
          </ac:picMkLst>
        </pc:picChg>
      </pc:sldChg>
      <pc:sldChg chg="modSp add del mod">
        <pc:chgData name="정근채" userId="bf3f9740-ba12-4a95-bdcd-7a89d0b0b3a3" providerId="ADAL" clId="{2304EB1D-7976-4AE8-9503-62088A466DBD}" dt="2022-02-04T02:10:03.948" v="1381" actId="47"/>
        <pc:sldMkLst>
          <pc:docMk/>
          <pc:sldMk cId="1814043454" sldId="321"/>
        </pc:sldMkLst>
        <pc:spChg chg="mod">
          <ac:chgData name="정근채" userId="bf3f9740-ba12-4a95-bdcd-7a89d0b0b3a3" providerId="ADAL" clId="{2304EB1D-7976-4AE8-9503-62088A466DBD}" dt="2022-01-28T08:58:10.657" v="1249" actId="27636"/>
          <ac:spMkLst>
            <pc:docMk/>
            <pc:sldMk cId="1814043454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1-28T08:51:10.780" v="1215"/>
          <ac:spMkLst>
            <pc:docMk/>
            <pc:sldMk cId="1814043454" sldId="321"/>
            <ac:spMk id="5" creationId="{864FABE7-5D73-4BB8-8C5F-49D50641504A}"/>
          </ac:spMkLst>
        </pc:spChg>
      </pc:sldChg>
      <pc:sldChg chg="addSp delSp modSp add del mod">
        <pc:chgData name="정근채" userId="bf3f9740-ba12-4a95-bdcd-7a89d0b0b3a3" providerId="ADAL" clId="{2304EB1D-7976-4AE8-9503-62088A466DBD}" dt="2022-01-28T08:50:39.344" v="1211" actId="2696"/>
        <pc:sldMkLst>
          <pc:docMk/>
          <pc:sldMk cId="1963161866" sldId="321"/>
        </pc:sldMkLst>
        <pc:spChg chg="mod">
          <ac:chgData name="정근채" userId="bf3f9740-ba12-4a95-bdcd-7a89d0b0b3a3" providerId="ADAL" clId="{2304EB1D-7976-4AE8-9503-62088A466DBD}" dt="2022-01-27T06:05:51.820" v="123" actId="207"/>
          <ac:spMkLst>
            <pc:docMk/>
            <pc:sldMk cId="1963161866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1-27T06:05:51.820" v="123" actId="207"/>
          <ac:spMkLst>
            <pc:docMk/>
            <pc:sldMk cId="1963161866" sldId="321"/>
            <ac:spMk id="5" creationId="{864FABE7-5D73-4BB8-8C5F-49D50641504A}"/>
          </ac:spMkLst>
        </pc:spChg>
        <pc:picChg chg="add mod">
          <ac:chgData name="정근채" userId="bf3f9740-ba12-4a95-bdcd-7a89d0b0b3a3" providerId="ADAL" clId="{2304EB1D-7976-4AE8-9503-62088A466DBD}" dt="2022-01-27T06:07:14.967" v="129" actId="1076"/>
          <ac:picMkLst>
            <pc:docMk/>
            <pc:sldMk cId="1963161866" sldId="321"/>
            <ac:picMk id="6" creationId="{539B9219-5974-493A-BBE2-0369DC8D0C7B}"/>
          </ac:picMkLst>
        </pc:picChg>
        <pc:picChg chg="del">
          <ac:chgData name="정근채" userId="bf3f9740-ba12-4a95-bdcd-7a89d0b0b3a3" providerId="ADAL" clId="{2304EB1D-7976-4AE8-9503-62088A466DBD}" dt="2022-01-27T06:05:47.352" v="122" actId="478"/>
          <ac:picMkLst>
            <pc:docMk/>
            <pc:sldMk cId="1963161866" sldId="321"/>
            <ac:picMk id="10" creationId="{7AB58402-92A6-4EB8-ACF7-11B0DDA15A55}"/>
          </ac:picMkLst>
        </pc:picChg>
      </pc:sldChg>
      <pc:sldChg chg="addSp modSp add del mod">
        <pc:chgData name="정근채" userId="bf3f9740-ba12-4a95-bdcd-7a89d0b0b3a3" providerId="ADAL" clId="{2304EB1D-7976-4AE8-9503-62088A466DBD}" dt="2022-01-28T08:48:48.494" v="1203" actId="2696"/>
        <pc:sldMkLst>
          <pc:docMk/>
          <pc:sldMk cId="1509804731" sldId="322"/>
        </pc:sldMkLst>
        <pc:spChg chg="mod">
          <ac:chgData name="정근채" userId="bf3f9740-ba12-4a95-bdcd-7a89d0b0b3a3" providerId="ADAL" clId="{2304EB1D-7976-4AE8-9503-62088A466DBD}" dt="2022-01-27T06:13:21.890" v="186" actId="207"/>
          <ac:spMkLst>
            <pc:docMk/>
            <pc:sldMk cId="1509804731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1-27T06:15:55.044" v="192" actId="20577"/>
          <ac:spMkLst>
            <pc:docMk/>
            <pc:sldMk cId="1509804731" sldId="322"/>
            <ac:spMk id="3" creationId="{04DA367E-3D64-4210-90DC-180FE1F5BFCC}"/>
          </ac:spMkLst>
        </pc:spChg>
        <pc:spChg chg="mod">
          <ac:chgData name="정근채" userId="bf3f9740-ba12-4a95-bdcd-7a89d0b0b3a3" providerId="ADAL" clId="{2304EB1D-7976-4AE8-9503-62088A466DBD}" dt="2022-01-27T06:13:21.890" v="186" actId="207"/>
          <ac:spMkLst>
            <pc:docMk/>
            <pc:sldMk cId="1509804731" sldId="322"/>
            <ac:spMk id="5" creationId="{864FABE7-5D73-4BB8-8C5F-49D50641504A}"/>
          </ac:spMkLst>
        </pc:spChg>
        <pc:spChg chg="add">
          <ac:chgData name="정근채" userId="bf3f9740-ba12-4a95-bdcd-7a89d0b0b3a3" providerId="ADAL" clId="{2304EB1D-7976-4AE8-9503-62088A466DBD}" dt="2022-01-27T06:13:37.343" v="188" actId="11529"/>
          <ac:spMkLst>
            <pc:docMk/>
            <pc:sldMk cId="1509804731" sldId="322"/>
            <ac:spMk id="8" creationId="{ECC35428-1BF0-421C-B563-4737F94CFF87}"/>
          </ac:spMkLst>
        </pc:spChg>
        <pc:picChg chg="add mod">
          <ac:chgData name="정근채" userId="bf3f9740-ba12-4a95-bdcd-7a89d0b0b3a3" providerId="ADAL" clId="{2304EB1D-7976-4AE8-9503-62088A466DBD}" dt="2022-01-27T06:13:10.975" v="185" actId="1076"/>
          <ac:picMkLst>
            <pc:docMk/>
            <pc:sldMk cId="1509804731" sldId="322"/>
            <ac:picMk id="7" creationId="{CEBEF563-1A02-4C6B-BAB6-CD8118FE0FF3}"/>
          </ac:picMkLst>
        </pc:picChg>
      </pc:sldChg>
      <pc:sldChg chg="modSp add mod">
        <pc:chgData name="정근채" userId="bf3f9740-ba12-4a95-bdcd-7a89d0b0b3a3" providerId="ADAL" clId="{2304EB1D-7976-4AE8-9503-62088A466DBD}" dt="2022-02-17T09:21:20.103" v="2527" actId="207"/>
        <pc:sldMkLst>
          <pc:docMk/>
          <pc:sldMk cId="2373528773" sldId="322"/>
        </pc:sldMkLst>
        <pc:spChg chg="mod">
          <ac:chgData name="정근채" userId="bf3f9740-ba12-4a95-bdcd-7a89d0b0b3a3" providerId="ADAL" clId="{2304EB1D-7976-4AE8-9503-62088A466DBD}" dt="2022-01-28T08:51:41.961" v="1227"/>
          <ac:spMkLst>
            <pc:docMk/>
            <pc:sldMk cId="2373528773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2-17T09:21:20.103" v="2527" actId="207"/>
          <ac:spMkLst>
            <pc:docMk/>
            <pc:sldMk cId="2373528773" sldId="322"/>
            <ac:spMk id="3" creationId="{04DA367E-3D64-4210-90DC-180FE1F5BFCC}"/>
          </ac:spMkLst>
        </pc:spChg>
        <pc:spChg chg="mod">
          <ac:chgData name="정근채" userId="bf3f9740-ba12-4a95-bdcd-7a89d0b0b3a3" providerId="ADAL" clId="{2304EB1D-7976-4AE8-9503-62088A466DBD}" dt="2022-01-28T08:51:32.241" v="1224"/>
          <ac:spMkLst>
            <pc:docMk/>
            <pc:sldMk cId="2373528773" sldId="322"/>
            <ac:spMk id="5" creationId="{864FABE7-5D73-4BB8-8C5F-49D50641504A}"/>
          </ac:spMkLst>
        </pc:spChg>
      </pc:sldChg>
      <pc:sldChg chg="add del">
        <pc:chgData name="정근채" userId="bf3f9740-ba12-4a95-bdcd-7a89d0b0b3a3" providerId="ADAL" clId="{2304EB1D-7976-4AE8-9503-62088A466DBD}" dt="2022-01-28T08:53:27.949" v="1232"/>
        <pc:sldMkLst>
          <pc:docMk/>
          <pc:sldMk cId="1763520567" sldId="323"/>
        </pc:sldMkLst>
      </pc:sldChg>
      <pc:sldChg chg="addSp delSp modSp add del mod">
        <pc:chgData name="정근채" userId="bf3f9740-ba12-4a95-bdcd-7a89d0b0b3a3" providerId="ADAL" clId="{2304EB1D-7976-4AE8-9503-62088A466DBD}" dt="2022-01-28T08:55:06.576" v="1235" actId="2696"/>
        <pc:sldMkLst>
          <pc:docMk/>
          <pc:sldMk cId="3170182495" sldId="323"/>
        </pc:sldMkLst>
        <pc:spChg chg="mod">
          <ac:chgData name="정근채" userId="bf3f9740-ba12-4a95-bdcd-7a89d0b0b3a3" providerId="ADAL" clId="{2304EB1D-7976-4AE8-9503-62088A466DBD}" dt="2022-01-27T06:21:06.248" v="214" actId="207"/>
          <ac:spMkLst>
            <pc:docMk/>
            <pc:sldMk cId="3170182495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1-27T06:21:10.422" v="215" actId="207"/>
          <ac:spMkLst>
            <pc:docMk/>
            <pc:sldMk cId="3170182495" sldId="323"/>
            <ac:spMk id="3" creationId="{04DA367E-3D64-4210-90DC-180FE1F5BFCC}"/>
          </ac:spMkLst>
        </pc:spChg>
        <pc:spChg chg="add del">
          <ac:chgData name="정근채" userId="bf3f9740-ba12-4a95-bdcd-7a89d0b0b3a3" providerId="ADAL" clId="{2304EB1D-7976-4AE8-9503-62088A466DBD}" dt="2022-01-27T06:16:13.710" v="196" actId="478"/>
          <ac:spMkLst>
            <pc:docMk/>
            <pc:sldMk cId="3170182495" sldId="323"/>
            <ac:spMk id="4" creationId="{58AB20E7-2F91-49F3-9B34-74CEACC53668}"/>
          </ac:spMkLst>
        </pc:spChg>
        <pc:spChg chg="mod">
          <ac:chgData name="정근채" userId="bf3f9740-ba12-4a95-bdcd-7a89d0b0b3a3" providerId="ADAL" clId="{2304EB1D-7976-4AE8-9503-62088A466DBD}" dt="2022-01-27T06:21:06.248" v="214" actId="207"/>
          <ac:spMkLst>
            <pc:docMk/>
            <pc:sldMk cId="3170182495" sldId="323"/>
            <ac:spMk id="5" creationId="{864FABE7-5D73-4BB8-8C5F-49D50641504A}"/>
          </ac:spMkLst>
        </pc:spChg>
        <pc:spChg chg="del">
          <ac:chgData name="정근채" userId="bf3f9740-ba12-4a95-bdcd-7a89d0b0b3a3" providerId="ADAL" clId="{2304EB1D-7976-4AE8-9503-62088A466DBD}" dt="2022-01-27T06:16:15.619" v="197" actId="478"/>
          <ac:spMkLst>
            <pc:docMk/>
            <pc:sldMk cId="3170182495" sldId="323"/>
            <ac:spMk id="11" creationId="{8872522F-7A36-445A-9DA7-50C33DCCF6AB}"/>
          </ac:spMkLst>
        </pc:spChg>
        <pc:picChg chg="del">
          <ac:chgData name="정근채" userId="bf3f9740-ba12-4a95-bdcd-7a89d0b0b3a3" providerId="ADAL" clId="{2304EB1D-7976-4AE8-9503-62088A466DBD}" dt="2022-01-27T06:16:08.617" v="194" actId="478"/>
          <ac:picMkLst>
            <pc:docMk/>
            <pc:sldMk cId="3170182495" sldId="323"/>
            <ac:picMk id="7" creationId="{5CCE2FC2-D804-4B4C-B1E0-545D9E71D50F}"/>
          </ac:picMkLst>
        </pc:picChg>
      </pc:sldChg>
      <pc:sldChg chg="addSp modSp add mod">
        <pc:chgData name="정근채" userId="bf3f9740-ba12-4a95-bdcd-7a89d0b0b3a3" providerId="ADAL" clId="{2304EB1D-7976-4AE8-9503-62088A466DBD}" dt="2022-02-04T02:10:00.544" v="1380" actId="11529"/>
        <pc:sldMkLst>
          <pc:docMk/>
          <pc:sldMk cId="3577477050" sldId="323"/>
        </pc:sldMkLst>
        <pc:spChg chg="mod">
          <ac:chgData name="정근채" userId="bf3f9740-ba12-4a95-bdcd-7a89d0b0b3a3" providerId="ADAL" clId="{2304EB1D-7976-4AE8-9503-62088A466DBD}" dt="2022-01-28T08:58:54.838" v="1250"/>
          <ac:spMkLst>
            <pc:docMk/>
            <pc:sldMk cId="3577477050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2-04T02:08:28.701" v="1364" actId="1076"/>
          <ac:spMkLst>
            <pc:docMk/>
            <pc:sldMk cId="3577477050" sldId="323"/>
            <ac:spMk id="3" creationId="{04DA367E-3D64-4210-90DC-180FE1F5BFCC}"/>
          </ac:spMkLst>
        </pc:spChg>
        <pc:spChg chg="mod">
          <ac:chgData name="정근채" userId="bf3f9740-ba12-4a95-bdcd-7a89d0b0b3a3" providerId="ADAL" clId="{2304EB1D-7976-4AE8-9503-62088A466DBD}" dt="2022-01-28T08:57:07.492" v="1239"/>
          <ac:spMkLst>
            <pc:docMk/>
            <pc:sldMk cId="3577477050" sldId="323"/>
            <ac:spMk id="5" creationId="{864FABE7-5D73-4BB8-8C5F-49D50641504A}"/>
          </ac:spMkLst>
        </pc:spChg>
        <pc:spChg chg="add">
          <ac:chgData name="정근채" userId="bf3f9740-ba12-4a95-bdcd-7a89d0b0b3a3" providerId="ADAL" clId="{2304EB1D-7976-4AE8-9503-62088A466DBD}" dt="2022-02-04T02:10:00.544" v="1380" actId="11529"/>
          <ac:spMkLst>
            <pc:docMk/>
            <pc:sldMk cId="3577477050" sldId="323"/>
            <ac:spMk id="10" creationId="{EDF96485-65CD-4326-BC18-4326DB4F312B}"/>
          </ac:spMkLst>
        </pc:spChg>
        <pc:picChg chg="add mod">
          <ac:chgData name="정근채" userId="bf3f9740-ba12-4a95-bdcd-7a89d0b0b3a3" providerId="ADAL" clId="{2304EB1D-7976-4AE8-9503-62088A466DBD}" dt="2022-02-04T02:08:59.763" v="1372" actId="1076"/>
          <ac:picMkLst>
            <pc:docMk/>
            <pc:sldMk cId="3577477050" sldId="323"/>
            <ac:picMk id="6" creationId="{8B7DF2C3-8174-4A93-8FF3-66CAC1D3970E}"/>
          </ac:picMkLst>
        </pc:picChg>
        <pc:picChg chg="add mod">
          <ac:chgData name="정근채" userId="bf3f9740-ba12-4a95-bdcd-7a89d0b0b3a3" providerId="ADAL" clId="{2304EB1D-7976-4AE8-9503-62088A466DBD}" dt="2022-02-04T02:09:11.001" v="1375" actId="1076"/>
          <ac:picMkLst>
            <pc:docMk/>
            <pc:sldMk cId="3577477050" sldId="323"/>
            <ac:picMk id="7" creationId="{878F49FA-FE44-4D38-9BC6-06FFB7A7085B}"/>
          </ac:picMkLst>
        </pc:picChg>
        <pc:cxnChg chg="add mod">
          <ac:chgData name="정근채" userId="bf3f9740-ba12-4a95-bdcd-7a89d0b0b3a3" providerId="ADAL" clId="{2304EB1D-7976-4AE8-9503-62088A466DBD}" dt="2022-02-04T02:09:33.723" v="1379"/>
          <ac:cxnSpMkLst>
            <pc:docMk/>
            <pc:sldMk cId="3577477050" sldId="323"/>
            <ac:cxnSpMk id="9" creationId="{23AFDAD8-8D70-4D9A-9606-A792CF476F2A}"/>
          </ac:cxnSpMkLst>
        </pc:cxnChg>
      </pc:sldChg>
      <pc:sldChg chg="addSp delSp modSp add mod">
        <pc:chgData name="정근채" userId="bf3f9740-ba12-4a95-bdcd-7a89d0b0b3a3" providerId="ADAL" clId="{2304EB1D-7976-4AE8-9503-62088A466DBD}" dt="2022-02-17T09:23:44.927" v="2533" actId="1076"/>
        <pc:sldMkLst>
          <pc:docMk/>
          <pc:sldMk cId="1683014420" sldId="324"/>
        </pc:sldMkLst>
        <pc:spChg chg="mod">
          <ac:chgData name="정근채" userId="bf3f9740-ba12-4a95-bdcd-7a89d0b0b3a3" providerId="ADAL" clId="{2304EB1D-7976-4AE8-9503-62088A466DBD}" dt="2022-01-28T08:58:58.125" v="1251"/>
          <ac:spMkLst>
            <pc:docMk/>
            <pc:sldMk cId="1683014420" sldId="324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2-17T09:22:32.568" v="2528" actId="207"/>
          <ac:spMkLst>
            <pc:docMk/>
            <pc:sldMk cId="1683014420" sldId="324"/>
            <ac:spMk id="3" creationId="{04DA367E-3D64-4210-90DC-180FE1F5BFCC}"/>
          </ac:spMkLst>
        </pc:spChg>
        <pc:spChg chg="mod">
          <ac:chgData name="정근채" userId="bf3f9740-ba12-4a95-bdcd-7a89d0b0b3a3" providerId="ADAL" clId="{2304EB1D-7976-4AE8-9503-62088A466DBD}" dt="2022-01-28T08:57:10.099" v="1240"/>
          <ac:spMkLst>
            <pc:docMk/>
            <pc:sldMk cId="1683014420" sldId="324"/>
            <ac:spMk id="5" creationId="{864FABE7-5D73-4BB8-8C5F-49D50641504A}"/>
          </ac:spMkLst>
        </pc:spChg>
        <pc:spChg chg="mod">
          <ac:chgData name="정근채" userId="bf3f9740-ba12-4a95-bdcd-7a89d0b0b3a3" providerId="ADAL" clId="{2304EB1D-7976-4AE8-9503-62088A466DBD}" dt="2022-02-17T09:23:00.050" v="2529"/>
          <ac:spMkLst>
            <pc:docMk/>
            <pc:sldMk cId="1683014420" sldId="324"/>
            <ac:spMk id="18" creationId="{A7C5937D-F233-4ED5-BB04-1A30188A071F}"/>
          </ac:spMkLst>
        </pc:spChg>
        <pc:spChg chg="add mod">
          <ac:chgData name="정근채" userId="bf3f9740-ba12-4a95-bdcd-7a89d0b0b3a3" providerId="ADAL" clId="{2304EB1D-7976-4AE8-9503-62088A466DBD}" dt="2022-02-17T09:23:44.927" v="2533" actId="1076"/>
          <ac:spMkLst>
            <pc:docMk/>
            <pc:sldMk cId="1683014420" sldId="324"/>
            <ac:spMk id="19" creationId="{1FC146FE-E30D-4DF6-9448-878DD38AD44A}"/>
          </ac:spMkLst>
        </pc:spChg>
        <pc:grpChg chg="add del mod">
          <ac:chgData name="정근채" userId="bf3f9740-ba12-4a95-bdcd-7a89d0b0b3a3" providerId="ADAL" clId="{2304EB1D-7976-4AE8-9503-62088A466DBD}" dt="2022-02-17T09:23:24.353" v="2531" actId="478"/>
          <ac:grpSpMkLst>
            <pc:docMk/>
            <pc:sldMk cId="1683014420" sldId="324"/>
            <ac:grpSpMk id="12" creationId="{7B8224DF-C5D2-4B0A-BEFF-8BC927F85487}"/>
          </ac:grpSpMkLst>
        </pc:grpChg>
        <pc:picChg chg="mod">
          <ac:chgData name="정근채" userId="bf3f9740-ba12-4a95-bdcd-7a89d0b0b3a3" providerId="ADAL" clId="{2304EB1D-7976-4AE8-9503-62088A466DBD}" dt="2022-02-17T09:23:00.050" v="2529"/>
          <ac:picMkLst>
            <pc:docMk/>
            <pc:sldMk cId="1683014420" sldId="324"/>
            <ac:picMk id="17" creationId="{B8D41214-AF72-41B9-9F6D-AFEE2CA6AC9D}"/>
          </ac:picMkLst>
        </pc:picChg>
      </pc:sldChg>
      <pc:sldChg chg="addSp delSp modSp add del mod">
        <pc:chgData name="정근채" userId="bf3f9740-ba12-4a95-bdcd-7a89d0b0b3a3" providerId="ADAL" clId="{2304EB1D-7976-4AE8-9503-62088A466DBD}" dt="2022-01-28T08:55:45.953" v="1237" actId="2696"/>
        <pc:sldMkLst>
          <pc:docMk/>
          <pc:sldMk cId="2840187126" sldId="324"/>
        </pc:sldMkLst>
        <pc:spChg chg="mod">
          <ac:chgData name="정근채" userId="bf3f9740-ba12-4a95-bdcd-7a89d0b0b3a3" providerId="ADAL" clId="{2304EB1D-7976-4AE8-9503-62088A466DBD}" dt="2022-01-27T06:22:57.609" v="231" actId="207"/>
          <ac:spMkLst>
            <pc:docMk/>
            <pc:sldMk cId="2840187126" sldId="324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1-28T01:01:25.097" v="710" actId="207"/>
          <ac:spMkLst>
            <pc:docMk/>
            <pc:sldMk cId="2840187126" sldId="324"/>
            <ac:spMk id="3" creationId="{04DA367E-3D64-4210-90DC-180FE1F5BFCC}"/>
          </ac:spMkLst>
        </pc:spChg>
        <pc:spChg chg="mod">
          <ac:chgData name="정근채" userId="bf3f9740-ba12-4a95-bdcd-7a89d0b0b3a3" providerId="ADAL" clId="{2304EB1D-7976-4AE8-9503-62088A466DBD}" dt="2022-01-27T06:22:57.609" v="231" actId="207"/>
          <ac:spMkLst>
            <pc:docMk/>
            <pc:sldMk cId="2840187126" sldId="324"/>
            <ac:spMk id="5" creationId="{864FABE7-5D73-4BB8-8C5F-49D50641504A}"/>
          </ac:spMkLst>
        </pc:spChg>
        <pc:spChg chg="add del">
          <ac:chgData name="정근채" userId="bf3f9740-ba12-4a95-bdcd-7a89d0b0b3a3" providerId="ADAL" clId="{2304EB1D-7976-4AE8-9503-62088A466DBD}" dt="2022-01-28T00:59:20.599" v="677" actId="22"/>
          <ac:spMkLst>
            <pc:docMk/>
            <pc:sldMk cId="2840187126" sldId="324"/>
            <ac:spMk id="9" creationId="{BBFAAE7D-7B4E-4BEA-A4FD-DF76AC6226AC}"/>
          </ac:spMkLst>
        </pc:spChg>
        <pc:spChg chg="add del">
          <ac:chgData name="정근채" userId="bf3f9740-ba12-4a95-bdcd-7a89d0b0b3a3" providerId="ADAL" clId="{2304EB1D-7976-4AE8-9503-62088A466DBD}" dt="2022-01-28T00:59:22.766" v="679" actId="22"/>
          <ac:spMkLst>
            <pc:docMk/>
            <pc:sldMk cId="2840187126" sldId="324"/>
            <ac:spMk id="11" creationId="{ADC60867-F252-47BD-AA94-84996B148C37}"/>
          </ac:spMkLst>
        </pc:spChg>
        <pc:spChg chg="add mod">
          <ac:chgData name="정근채" userId="bf3f9740-ba12-4a95-bdcd-7a89d0b0b3a3" providerId="ADAL" clId="{2304EB1D-7976-4AE8-9503-62088A466DBD}" dt="2022-01-28T01:00:23.456" v="704" actId="207"/>
          <ac:spMkLst>
            <pc:docMk/>
            <pc:sldMk cId="2840187126" sldId="324"/>
            <ac:spMk id="13" creationId="{9A6B1225-1ED0-419A-8533-E1AF77230B63}"/>
          </ac:spMkLst>
        </pc:spChg>
        <pc:spChg chg="add mod">
          <ac:chgData name="정근채" userId="bf3f9740-ba12-4a95-bdcd-7a89d0b0b3a3" providerId="ADAL" clId="{2304EB1D-7976-4AE8-9503-62088A466DBD}" dt="2022-01-28T01:00:23.456" v="704" actId="207"/>
          <ac:spMkLst>
            <pc:docMk/>
            <pc:sldMk cId="2840187126" sldId="324"/>
            <ac:spMk id="14" creationId="{13DCBE3C-847B-4C2E-B9D6-7355C7A78CD2}"/>
          </ac:spMkLst>
        </pc:spChg>
        <pc:spChg chg="add">
          <ac:chgData name="정근채" userId="bf3f9740-ba12-4a95-bdcd-7a89d0b0b3a3" providerId="ADAL" clId="{2304EB1D-7976-4AE8-9503-62088A466DBD}" dt="2022-01-28T01:00:34.294" v="705" actId="11529"/>
          <ac:spMkLst>
            <pc:docMk/>
            <pc:sldMk cId="2840187126" sldId="324"/>
            <ac:spMk id="15" creationId="{AFD14396-E3E5-4DA9-AB4C-ACE6BE276271}"/>
          </ac:spMkLst>
        </pc:spChg>
        <pc:spChg chg="add mod">
          <ac:chgData name="정근채" userId="bf3f9740-ba12-4a95-bdcd-7a89d0b0b3a3" providerId="ADAL" clId="{2304EB1D-7976-4AE8-9503-62088A466DBD}" dt="2022-01-28T01:00:39.321" v="706" actId="571"/>
          <ac:spMkLst>
            <pc:docMk/>
            <pc:sldMk cId="2840187126" sldId="324"/>
            <ac:spMk id="16" creationId="{01C5C187-6A97-49F9-8D18-FFABE57828A4}"/>
          </ac:spMkLst>
        </pc:spChg>
        <pc:picChg chg="del">
          <ac:chgData name="정근채" userId="bf3f9740-ba12-4a95-bdcd-7a89d0b0b3a3" providerId="ADAL" clId="{2304EB1D-7976-4AE8-9503-62088A466DBD}" dt="2022-01-27T06:22:07.604" v="217" actId="478"/>
          <ac:picMkLst>
            <pc:docMk/>
            <pc:sldMk cId="2840187126" sldId="324"/>
            <ac:picMk id="7" creationId="{DA4A5AF2-0684-483F-8209-9109BFCA5352}"/>
          </ac:picMkLst>
        </pc:picChg>
        <pc:picChg chg="add mod">
          <ac:chgData name="정근채" userId="bf3f9740-ba12-4a95-bdcd-7a89d0b0b3a3" providerId="ADAL" clId="{2304EB1D-7976-4AE8-9503-62088A466DBD}" dt="2022-01-27T06:29:01.421" v="429" actId="1076"/>
          <ac:picMkLst>
            <pc:docMk/>
            <pc:sldMk cId="2840187126" sldId="324"/>
            <ac:picMk id="8" creationId="{364F45BF-9C2A-4715-89A2-D442B2B0CC21}"/>
          </ac:picMkLst>
        </pc:picChg>
        <pc:picChg chg="add mod">
          <ac:chgData name="정근채" userId="bf3f9740-ba12-4a95-bdcd-7a89d0b0b3a3" providerId="ADAL" clId="{2304EB1D-7976-4AE8-9503-62088A466DBD}" dt="2022-01-27T06:29:32.561" v="435" actId="1076"/>
          <ac:picMkLst>
            <pc:docMk/>
            <pc:sldMk cId="2840187126" sldId="324"/>
            <ac:picMk id="10" creationId="{C35E5A37-7D17-494E-BBF9-D36E1D6A4BE3}"/>
          </ac:picMkLst>
        </pc:picChg>
        <pc:picChg chg="del">
          <ac:chgData name="정근채" userId="bf3f9740-ba12-4a95-bdcd-7a89d0b0b3a3" providerId="ADAL" clId="{2304EB1D-7976-4AE8-9503-62088A466DBD}" dt="2022-01-27T06:22:07.604" v="217" actId="478"/>
          <ac:picMkLst>
            <pc:docMk/>
            <pc:sldMk cId="2840187126" sldId="324"/>
            <ac:picMk id="12" creationId="{AE502927-E3D2-459E-8A47-176E2D49F45F}"/>
          </ac:picMkLst>
        </pc:picChg>
      </pc:sldChg>
      <pc:sldChg chg="addSp delSp modSp add del mod">
        <pc:chgData name="정근채" userId="bf3f9740-ba12-4a95-bdcd-7a89d0b0b3a3" providerId="ADAL" clId="{2304EB1D-7976-4AE8-9503-62088A466DBD}" dt="2022-01-28T08:55:45.953" v="1237" actId="2696"/>
        <pc:sldMkLst>
          <pc:docMk/>
          <pc:sldMk cId="1876817873" sldId="325"/>
        </pc:sldMkLst>
        <pc:spChg chg="mod">
          <ac:chgData name="정근채" userId="bf3f9740-ba12-4a95-bdcd-7a89d0b0b3a3" providerId="ADAL" clId="{2304EB1D-7976-4AE8-9503-62088A466DBD}" dt="2022-01-28T00:52:20.965" v="579" actId="6549"/>
          <ac:spMkLst>
            <pc:docMk/>
            <pc:sldMk cId="1876817873" sldId="325"/>
            <ac:spMk id="3" creationId="{04DA367E-3D64-4210-90DC-180FE1F5BFCC}"/>
          </ac:spMkLst>
        </pc:spChg>
        <pc:picChg chg="add mod">
          <ac:chgData name="정근채" userId="bf3f9740-ba12-4a95-bdcd-7a89d0b0b3a3" providerId="ADAL" clId="{2304EB1D-7976-4AE8-9503-62088A466DBD}" dt="2022-01-27T06:31:10.999" v="455" actId="1076"/>
          <ac:picMkLst>
            <pc:docMk/>
            <pc:sldMk cId="1876817873" sldId="325"/>
            <ac:picMk id="7" creationId="{D2C22428-97EF-4E9F-99EC-1B83DA176058}"/>
          </ac:picMkLst>
        </pc:picChg>
        <pc:picChg chg="del">
          <ac:chgData name="정근채" userId="bf3f9740-ba12-4a95-bdcd-7a89d0b0b3a3" providerId="ADAL" clId="{2304EB1D-7976-4AE8-9503-62088A466DBD}" dt="2022-01-27T06:29:57.310" v="439" actId="478"/>
          <ac:picMkLst>
            <pc:docMk/>
            <pc:sldMk cId="1876817873" sldId="325"/>
            <ac:picMk id="8" creationId="{364F45BF-9C2A-4715-89A2-D442B2B0CC21}"/>
          </ac:picMkLst>
        </pc:picChg>
        <pc:picChg chg="add mod">
          <ac:chgData name="정근채" userId="bf3f9740-ba12-4a95-bdcd-7a89d0b0b3a3" providerId="ADAL" clId="{2304EB1D-7976-4AE8-9503-62088A466DBD}" dt="2022-01-28T00:50:31.546" v="544" actId="1035"/>
          <ac:picMkLst>
            <pc:docMk/>
            <pc:sldMk cId="1876817873" sldId="325"/>
            <ac:picMk id="8" creationId="{AADCC37D-3F04-4B98-88E0-595398ED5607}"/>
          </ac:picMkLst>
        </pc:picChg>
        <pc:picChg chg="del">
          <ac:chgData name="정근채" userId="bf3f9740-ba12-4a95-bdcd-7a89d0b0b3a3" providerId="ADAL" clId="{2304EB1D-7976-4AE8-9503-62088A466DBD}" dt="2022-01-27T06:29:57.310" v="439" actId="478"/>
          <ac:picMkLst>
            <pc:docMk/>
            <pc:sldMk cId="1876817873" sldId="325"/>
            <ac:picMk id="10" creationId="{C35E5A37-7D17-494E-BBF9-D36E1D6A4BE3}"/>
          </ac:picMkLst>
        </pc:picChg>
      </pc:sldChg>
      <pc:sldChg chg="modSp add mod">
        <pc:chgData name="정근채" userId="bf3f9740-ba12-4a95-bdcd-7a89d0b0b3a3" providerId="ADAL" clId="{2304EB1D-7976-4AE8-9503-62088A466DBD}" dt="2022-02-17T09:33:17.853" v="2644" actId="207"/>
        <pc:sldMkLst>
          <pc:docMk/>
          <pc:sldMk cId="2288821832" sldId="325"/>
        </pc:sldMkLst>
        <pc:spChg chg="mod">
          <ac:chgData name="정근채" userId="bf3f9740-ba12-4a95-bdcd-7a89d0b0b3a3" providerId="ADAL" clId="{2304EB1D-7976-4AE8-9503-62088A466DBD}" dt="2022-01-28T08:59:02.272" v="1252"/>
          <ac:spMkLst>
            <pc:docMk/>
            <pc:sldMk cId="2288821832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2-17T09:33:17.853" v="2644" actId="207"/>
          <ac:spMkLst>
            <pc:docMk/>
            <pc:sldMk cId="2288821832" sldId="325"/>
            <ac:spMk id="3" creationId="{04DA367E-3D64-4210-90DC-180FE1F5BFCC}"/>
          </ac:spMkLst>
        </pc:spChg>
        <pc:spChg chg="mod">
          <ac:chgData name="정근채" userId="bf3f9740-ba12-4a95-bdcd-7a89d0b0b3a3" providerId="ADAL" clId="{2304EB1D-7976-4AE8-9503-62088A466DBD}" dt="2022-01-28T08:57:13.675" v="1241"/>
          <ac:spMkLst>
            <pc:docMk/>
            <pc:sldMk cId="2288821832" sldId="325"/>
            <ac:spMk id="5" creationId="{864FABE7-5D73-4BB8-8C5F-49D50641504A}"/>
          </ac:spMkLst>
        </pc:spChg>
      </pc:sldChg>
      <pc:sldChg chg="addSp delSp modSp add del mod">
        <pc:chgData name="정근채" userId="bf3f9740-ba12-4a95-bdcd-7a89d0b0b3a3" providerId="ADAL" clId="{2304EB1D-7976-4AE8-9503-62088A466DBD}" dt="2022-01-28T08:55:45.953" v="1237" actId="2696"/>
        <pc:sldMkLst>
          <pc:docMk/>
          <pc:sldMk cId="2247169778" sldId="326"/>
        </pc:sldMkLst>
        <pc:spChg chg="del">
          <ac:chgData name="정근채" userId="bf3f9740-ba12-4a95-bdcd-7a89d0b0b3a3" providerId="ADAL" clId="{2304EB1D-7976-4AE8-9503-62088A466DBD}" dt="2022-01-28T00:52:32.282" v="581" actId="478"/>
          <ac:spMkLst>
            <pc:docMk/>
            <pc:sldMk cId="2247169778" sldId="326"/>
            <ac:spMk id="3" creationId="{04DA367E-3D64-4210-90DC-180FE1F5BFCC}"/>
          </ac:spMkLst>
        </pc:spChg>
        <pc:spChg chg="add del mod">
          <ac:chgData name="정근채" userId="bf3f9740-ba12-4a95-bdcd-7a89d0b0b3a3" providerId="ADAL" clId="{2304EB1D-7976-4AE8-9503-62088A466DBD}" dt="2022-01-28T00:52:35.260" v="582" actId="478"/>
          <ac:spMkLst>
            <pc:docMk/>
            <pc:sldMk cId="2247169778" sldId="326"/>
            <ac:spMk id="9" creationId="{A5514E10-07C3-41F0-9B1B-5AC7255AD080}"/>
          </ac:spMkLst>
        </pc:spChg>
        <pc:picChg chg="del">
          <ac:chgData name="정근채" userId="bf3f9740-ba12-4a95-bdcd-7a89d0b0b3a3" providerId="ADAL" clId="{2304EB1D-7976-4AE8-9503-62088A466DBD}" dt="2022-01-28T00:52:32.282" v="581" actId="478"/>
          <ac:picMkLst>
            <pc:docMk/>
            <pc:sldMk cId="2247169778" sldId="326"/>
            <ac:picMk id="7" creationId="{D2C22428-97EF-4E9F-99EC-1B83DA176058}"/>
          </ac:picMkLst>
        </pc:picChg>
        <pc:picChg chg="del">
          <ac:chgData name="정근채" userId="bf3f9740-ba12-4a95-bdcd-7a89d0b0b3a3" providerId="ADAL" clId="{2304EB1D-7976-4AE8-9503-62088A466DBD}" dt="2022-01-28T00:52:32.282" v="581" actId="478"/>
          <ac:picMkLst>
            <pc:docMk/>
            <pc:sldMk cId="2247169778" sldId="326"/>
            <ac:picMk id="8" creationId="{AADCC37D-3F04-4B98-88E0-595398ED5607}"/>
          </ac:picMkLst>
        </pc:picChg>
        <pc:picChg chg="add mod">
          <ac:chgData name="정근채" userId="bf3f9740-ba12-4a95-bdcd-7a89d0b0b3a3" providerId="ADAL" clId="{2304EB1D-7976-4AE8-9503-62088A466DBD}" dt="2022-01-28T00:52:57.908" v="586" actId="1076"/>
          <ac:picMkLst>
            <pc:docMk/>
            <pc:sldMk cId="2247169778" sldId="326"/>
            <ac:picMk id="11" creationId="{3D231507-CB87-441A-85EF-47FF68D30D96}"/>
          </ac:picMkLst>
        </pc:picChg>
      </pc:sldChg>
      <pc:sldChg chg="modSp add mod">
        <pc:chgData name="정근채" userId="bf3f9740-ba12-4a95-bdcd-7a89d0b0b3a3" providerId="ADAL" clId="{2304EB1D-7976-4AE8-9503-62088A466DBD}" dt="2022-01-28T09:00:08.125" v="1259"/>
        <pc:sldMkLst>
          <pc:docMk/>
          <pc:sldMk cId="2414582487" sldId="326"/>
        </pc:sldMkLst>
        <pc:spChg chg="mod">
          <ac:chgData name="정근채" userId="bf3f9740-ba12-4a95-bdcd-7a89d0b0b3a3" providerId="ADAL" clId="{2304EB1D-7976-4AE8-9503-62088A466DBD}" dt="2022-01-28T08:59:07.478" v="1253"/>
          <ac:spMkLst>
            <pc:docMk/>
            <pc:sldMk cId="2414582487" sldId="326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1-28T09:00:08.125" v="1259"/>
          <ac:spMkLst>
            <pc:docMk/>
            <pc:sldMk cId="2414582487" sldId="326"/>
            <ac:spMk id="5" creationId="{864FABE7-5D73-4BB8-8C5F-49D50641504A}"/>
          </ac:spMkLst>
        </pc:spChg>
      </pc:sldChg>
      <pc:sldChg chg="addSp delSp modSp add del mod">
        <pc:chgData name="정근채" userId="bf3f9740-ba12-4a95-bdcd-7a89d0b0b3a3" providerId="ADAL" clId="{2304EB1D-7976-4AE8-9503-62088A466DBD}" dt="2022-01-28T08:55:45.953" v="1237" actId="2696"/>
        <pc:sldMkLst>
          <pc:docMk/>
          <pc:sldMk cId="1698998726" sldId="327"/>
        </pc:sldMkLst>
        <pc:spChg chg="mod">
          <ac:chgData name="정근채" userId="bf3f9740-ba12-4a95-bdcd-7a89d0b0b3a3" providerId="ADAL" clId="{2304EB1D-7976-4AE8-9503-62088A466DBD}" dt="2022-01-28T00:56:38.393" v="648" actId="20577"/>
          <ac:spMkLst>
            <pc:docMk/>
            <pc:sldMk cId="1698998726" sldId="327"/>
            <ac:spMk id="3" creationId="{04DA367E-3D64-4210-90DC-180FE1F5BFCC}"/>
          </ac:spMkLst>
        </pc:spChg>
        <pc:picChg chg="del">
          <ac:chgData name="정근채" userId="bf3f9740-ba12-4a95-bdcd-7a89d0b0b3a3" providerId="ADAL" clId="{2304EB1D-7976-4AE8-9503-62088A466DBD}" dt="2022-01-28T00:53:30.925" v="594" actId="478"/>
          <ac:picMkLst>
            <pc:docMk/>
            <pc:sldMk cId="1698998726" sldId="327"/>
            <ac:picMk id="7" creationId="{D2C22428-97EF-4E9F-99EC-1B83DA176058}"/>
          </ac:picMkLst>
        </pc:picChg>
        <pc:picChg chg="del">
          <ac:chgData name="정근채" userId="bf3f9740-ba12-4a95-bdcd-7a89d0b0b3a3" providerId="ADAL" clId="{2304EB1D-7976-4AE8-9503-62088A466DBD}" dt="2022-01-28T00:53:30.925" v="594" actId="478"/>
          <ac:picMkLst>
            <pc:docMk/>
            <pc:sldMk cId="1698998726" sldId="327"/>
            <ac:picMk id="8" creationId="{AADCC37D-3F04-4B98-88E0-595398ED5607}"/>
          </ac:picMkLst>
        </pc:picChg>
        <pc:picChg chg="add mod">
          <ac:chgData name="정근채" userId="bf3f9740-ba12-4a95-bdcd-7a89d0b0b3a3" providerId="ADAL" clId="{2304EB1D-7976-4AE8-9503-62088A466DBD}" dt="2022-01-28T00:54:18.289" v="605" actId="1076"/>
          <ac:picMkLst>
            <pc:docMk/>
            <pc:sldMk cId="1698998726" sldId="327"/>
            <ac:picMk id="9" creationId="{06172AB0-410A-4B13-8492-05F6CDE1C0A7}"/>
          </ac:picMkLst>
        </pc:picChg>
        <pc:picChg chg="add mod">
          <ac:chgData name="정근채" userId="bf3f9740-ba12-4a95-bdcd-7a89d0b0b3a3" providerId="ADAL" clId="{2304EB1D-7976-4AE8-9503-62088A466DBD}" dt="2022-01-28T00:57:27.471" v="653" actId="1076"/>
          <ac:picMkLst>
            <pc:docMk/>
            <pc:sldMk cId="1698998726" sldId="327"/>
            <ac:picMk id="11" creationId="{423080D1-DDE9-4A51-8675-87B908010591}"/>
          </ac:picMkLst>
        </pc:picChg>
      </pc:sldChg>
      <pc:sldChg chg="modSp add mod">
        <pc:chgData name="정근채" userId="bf3f9740-ba12-4a95-bdcd-7a89d0b0b3a3" providerId="ADAL" clId="{2304EB1D-7976-4AE8-9503-62088A466DBD}" dt="2022-02-17T09:36:13.039" v="2657" actId="6549"/>
        <pc:sldMkLst>
          <pc:docMk/>
          <pc:sldMk cId="3084779506" sldId="327"/>
        </pc:sldMkLst>
        <pc:spChg chg="mod">
          <ac:chgData name="정근채" userId="bf3f9740-ba12-4a95-bdcd-7a89d0b0b3a3" providerId="ADAL" clId="{2304EB1D-7976-4AE8-9503-62088A466DBD}" dt="2022-01-28T08:59:10.706" v="1254"/>
          <ac:spMkLst>
            <pc:docMk/>
            <pc:sldMk cId="3084779506" sldId="327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2-17T09:36:13.039" v="2657" actId="6549"/>
          <ac:spMkLst>
            <pc:docMk/>
            <pc:sldMk cId="3084779506" sldId="327"/>
            <ac:spMk id="3" creationId="{04DA367E-3D64-4210-90DC-180FE1F5BFCC}"/>
          </ac:spMkLst>
        </pc:spChg>
        <pc:spChg chg="mod">
          <ac:chgData name="정근채" userId="bf3f9740-ba12-4a95-bdcd-7a89d0b0b3a3" providerId="ADAL" clId="{2304EB1D-7976-4AE8-9503-62088A466DBD}" dt="2022-01-28T09:00:10.525" v="1260"/>
          <ac:spMkLst>
            <pc:docMk/>
            <pc:sldMk cId="3084779506" sldId="327"/>
            <ac:spMk id="5" creationId="{864FABE7-5D73-4BB8-8C5F-49D50641504A}"/>
          </ac:spMkLst>
        </pc:spChg>
      </pc:sldChg>
      <pc:sldChg chg="addSp delSp modSp add del mod">
        <pc:chgData name="정근채" userId="bf3f9740-ba12-4a95-bdcd-7a89d0b0b3a3" providerId="ADAL" clId="{2304EB1D-7976-4AE8-9503-62088A466DBD}" dt="2022-01-28T08:55:45.953" v="1237" actId="2696"/>
        <pc:sldMkLst>
          <pc:docMk/>
          <pc:sldMk cId="789614645" sldId="328"/>
        </pc:sldMkLst>
        <pc:spChg chg="mod">
          <ac:chgData name="정근채" userId="bf3f9740-ba12-4a95-bdcd-7a89d0b0b3a3" providerId="ADAL" clId="{2304EB1D-7976-4AE8-9503-62088A466DBD}" dt="2022-01-28T01:06:49.540" v="800" actId="5793"/>
          <ac:spMkLst>
            <pc:docMk/>
            <pc:sldMk cId="789614645" sldId="328"/>
            <ac:spMk id="3" creationId="{04DA367E-3D64-4210-90DC-180FE1F5BFCC}"/>
          </ac:spMkLst>
        </pc:spChg>
        <pc:picChg chg="add mod">
          <ac:chgData name="정근채" userId="bf3f9740-ba12-4a95-bdcd-7a89d0b0b3a3" providerId="ADAL" clId="{2304EB1D-7976-4AE8-9503-62088A466DBD}" dt="2022-01-28T01:07:11.913" v="823" actId="1036"/>
          <ac:picMkLst>
            <pc:docMk/>
            <pc:sldMk cId="789614645" sldId="328"/>
            <ac:picMk id="7" creationId="{DBECBDE0-7F87-4256-BF60-01738F9C7D23}"/>
          </ac:picMkLst>
        </pc:picChg>
        <pc:picChg chg="del">
          <ac:chgData name="정근채" userId="bf3f9740-ba12-4a95-bdcd-7a89d0b0b3a3" providerId="ADAL" clId="{2304EB1D-7976-4AE8-9503-62088A466DBD}" dt="2022-01-28T00:57:55.463" v="661" actId="478"/>
          <ac:picMkLst>
            <pc:docMk/>
            <pc:sldMk cId="789614645" sldId="328"/>
            <ac:picMk id="9" creationId="{06172AB0-410A-4B13-8492-05F6CDE1C0A7}"/>
          </ac:picMkLst>
        </pc:picChg>
        <pc:picChg chg="del">
          <ac:chgData name="정근채" userId="bf3f9740-ba12-4a95-bdcd-7a89d0b0b3a3" providerId="ADAL" clId="{2304EB1D-7976-4AE8-9503-62088A466DBD}" dt="2022-01-28T00:57:39.156" v="655" actId="478"/>
          <ac:picMkLst>
            <pc:docMk/>
            <pc:sldMk cId="789614645" sldId="328"/>
            <ac:picMk id="11" creationId="{423080D1-DDE9-4A51-8675-87B908010591}"/>
          </ac:picMkLst>
        </pc:picChg>
      </pc:sldChg>
      <pc:sldChg chg="modSp add mod">
        <pc:chgData name="정근채" userId="bf3f9740-ba12-4a95-bdcd-7a89d0b0b3a3" providerId="ADAL" clId="{2304EB1D-7976-4AE8-9503-62088A466DBD}" dt="2022-01-28T09:00:13.071" v="1261"/>
        <pc:sldMkLst>
          <pc:docMk/>
          <pc:sldMk cId="1945515763" sldId="328"/>
        </pc:sldMkLst>
        <pc:spChg chg="mod">
          <ac:chgData name="정근채" userId="bf3f9740-ba12-4a95-bdcd-7a89d0b0b3a3" providerId="ADAL" clId="{2304EB1D-7976-4AE8-9503-62088A466DBD}" dt="2022-01-28T08:59:14.090" v="1255"/>
          <ac:spMkLst>
            <pc:docMk/>
            <pc:sldMk cId="1945515763" sldId="328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1-28T09:00:13.071" v="1261"/>
          <ac:spMkLst>
            <pc:docMk/>
            <pc:sldMk cId="1945515763" sldId="328"/>
            <ac:spMk id="5" creationId="{864FABE7-5D73-4BB8-8C5F-49D50641504A}"/>
          </ac:spMkLst>
        </pc:spChg>
      </pc:sldChg>
      <pc:sldChg chg="addSp delSp modSp add del mod">
        <pc:chgData name="정근채" userId="bf3f9740-ba12-4a95-bdcd-7a89d0b0b3a3" providerId="ADAL" clId="{2304EB1D-7976-4AE8-9503-62088A466DBD}" dt="2022-01-28T08:55:45.953" v="1237" actId="2696"/>
        <pc:sldMkLst>
          <pc:docMk/>
          <pc:sldMk cId="2310952519" sldId="329"/>
        </pc:sldMkLst>
        <pc:spChg chg="mod">
          <ac:chgData name="정근채" userId="bf3f9740-ba12-4a95-bdcd-7a89d0b0b3a3" providerId="ADAL" clId="{2304EB1D-7976-4AE8-9503-62088A466DBD}" dt="2022-01-28T01:17:29.926" v="1023" actId="207"/>
          <ac:spMkLst>
            <pc:docMk/>
            <pc:sldMk cId="2310952519" sldId="329"/>
            <ac:spMk id="3" creationId="{04DA367E-3D64-4210-90DC-180FE1F5BFCC}"/>
          </ac:spMkLst>
        </pc:spChg>
        <pc:picChg chg="del">
          <ac:chgData name="정근채" userId="bf3f9740-ba12-4a95-bdcd-7a89d0b0b3a3" providerId="ADAL" clId="{2304EB1D-7976-4AE8-9503-62088A466DBD}" dt="2022-01-28T01:08:28.810" v="832" actId="478"/>
          <ac:picMkLst>
            <pc:docMk/>
            <pc:sldMk cId="2310952519" sldId="329"/>
            <ac:picMk id="7" creationId="{DBECBDE0-7F87-4256-BF60-01738F9C7D23}"/>
          </ac:picMkLst>
        </pc:picChg>
        <pc:picChg chg="add mod">
          <ac:chgData name="정근채" userId="bf3f9740-ba12-4a95-bdcd-7a89d0b0b3a3" providerId="ADAL" clId="{2304EB1D-7976-4AE8-9503-62088A466DBD}" dt="2022-01-28T01:09:36.337" v="874" actId="1076"/>
          <ac:picMkLst>
            <pc:docMk/>
            <pc:sldMk cId="2310952519" sldId="329"/>
            <ac:picMk id="8" creationId="{B83979E1-6B55-4BF8-A209-11E996099174}"/>
          </ac:picMkLst>
        </pc:picChg>
      </pc:sldChg>
      <pc:sldChg chg="modSp add mod">
        <pc:chgData name="정근채" userId="bf3f9740-ba12-4a95-bdcd-7a89d0b0b3a3" providerId="ADAL" clId="{2304EB1D-7976-4AE8-9503-62088A466DBD}" dt="2022-02-17T09:38:19.460" v="2659" actId="207"/>
        <pc:sldMkLst>
          <pc:docMk/>
          <pc:sldMk cId="2474201991" sldId="329"/>
        </pc:sldMkLst>
        <pc:spChg chg="mod">
          <ac:chgData name="정근채" userId="bf3f9740-ba12-4a95-bdcd-7a89d0b0b3a3" providerId="ADAL" clId="{2304EB1D-7976-4AE8-9503-62088A466DBD}" dt="2022-01-28T08:59:17.993" v="1256"/>
          <ac:spMkLst>
            <pc:docMk/>
            <pc:sldMk cId="2474201991" sldId="329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2-17T09:38:19.460" v="2659" actId="207"/>
          <ac:spMkLst>
            <pc:docMk/>
            <pc:sldMk cId="2474201991" sldId="329"/>
            <ac:spMk id="3" creationId="{04DA367E-3D64-4210-90DC-180FE1F5BFCC}"/>
          </ac:spMkLst>
        </pc:spChg>
        <pc:spChg chg="mod">
          <ac:chgData name="정근채" userId="bf3f9740-ba12-4a95-bdcd-7a89d0b0b3a3" providerId="ADAL" clId="{2304EB1D-7976-4AE8-9503-62088A466DBD}" dt="2022-01-28T09:00:15.655" v="1262"/>
          <ac:spMkLst>
            <pc:docMk/>
            <pc:sldMk cId="2474201991" sldId="329"/>
            <ac:spMk id="5" creationId="{864FABE7-5D73-4BB8-8C5F-49D50641504A}"/>
          </ac:spMkLst>
        </pc:spChg>
      </pc:sldChg>
      <pc:sldChg chg="addSp delSp modSp add del mod">
        <pc:chgData name="정근채" userId="bf3f9740-ba12-4a95-bdcd-7a89d0b0b3a3" providerId="ADAL" clId="{2304EB1D-7976-4AE8-9503-62088A466DBD}" dt="2022-01-28T08:55:45.953" v="1237" actId="2696"/>
        <pc:sldMkLst>
          <pc:docMk/>
          <pc:sldMk cId="551722233" sldId="330"/>
        </pc:sldMkLst>
        <pc:spChg chg="del mod">
          <ac:chgData name="정근채" userId="bf3f9740-ba12-4a95-bdcd-7a89d0b0b3a3" providerId="ADAL" clId="{2304EB1D-7976-4AE8-9503-62088A466DBD}" dt="2022-01-28T01:11:44.045" v="922" actId="478"/>
          <ac:spMkLst>
            <pc:docMk/>
            <pc:sldMk cId="551722233" sldId="330"/>
            <ac:spMk id="3" creationId="{04DA367E-3D64-4210-90DC-180FE1F5BFCC}"/>
          </ac:spMkLst>
        </pc:spChg>
        <pc:spChg chg="add del mod">
          <ac:chgData name="정근채" userId="bf3f9740-ba12-4a95-bdcd-7a89d0b0b3a3" providerId="ADAL" clId="{2304EB1D-7976-4AE8-9503-62088A466DBD}" dt="2022-01-28T01:11:45.441" v="923" actId="478"/>
          <ac:spMkLst>
            <pc:docMk/>
            <pc:sldMk cId="551722233" sldId="330"/>
            <ac:spMk id="7" creationId="{A5C5B87A-D36C-468E-80F9-40A013A799FD}"/>
          </ac:spMkLst>
        </pc:spChg>
        <pc:picChg chg="del">
          <ac:chgData name="정근채" userId="bf3f9740-ba12-4a95-bdcd-7a89d0b0b3a3" providerId="ADAL" clId="{2304EB1D-7976-4AE8-9503-62088A466DBD}" dt="2022-01-28T01:11:16.126" v="920" actId="478"/>
          <ac:picMkLst>
            <pc:docMk/>
            <pc:sldMk cId="551722233" sldId="330"/>
            <ac:picMk id="8" creationId="{B83979E1-6B55-4BF8-A209-11E996099174}"/>
          </ac:picMkLst>
        </pc:picChg>
        <pc:picChg chg="add mod">
          <ac:chgData name="정근채" userId="bf3f9740-ba12-4a95-bdcd-7a89d0b0b3a3" providerId="ADAL" clId="{2304EB1D-7976-4AE8-9503-62088A466DBD}" dt="2022-01-28T01:12:02.890" v="927" actId="1076"/>
          <ac:picMkLst>
            <pc:docMk/>
            <pc:sldMk cId="551722233" sldId="330"/>
            <ac:picMk id="10" creationId="{05321000-CDFA-4B73-ADB0-3976CD5FEC8A}"/>
          </ac:picMkLst>
        </pc:picChg>
      </pc:sldChg>
      <pc:sldChg chg="modSp add mod">
        <pc:chgData name="정근채" userId="bf3f9740-ba12-4a95-bdcd-7a89d0b0b3a3" providerId="ADAL" clId="{2304EB1D-7976-4AE8-9503-62088A466DBD}" dt="2022-01-28T09:00:18.953" v="1263"/>
        <pc:sldMkLst>
          <pc:docMk/>
          <pc:sldMk cId="3161590748" sldId="330"/>
        </pc:sldMkLst>
        <pc:spChg chg="mod">
          <ac:chgData name="정근채" userId="bf3f9740-ba12-4a95-bdcd-7a89d0b0b3a3" providerId="ADAL" clId="{2304EB1D-7976-4AE8-9503-62088A466DBD}" dt="2022-01-28T08:59:27.988" v="1257"/>
          <ac:spMkLst>
            <pc:docMk/>
            <pc:sldMk cId="3161590748" sldId="330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1-28T09:00:18.953" v="1263"/>
          <ac:spMkLst>
            <pc:docMk/>
            <pc:sldMk cId="3161590748" sldId="330"/>
            <ac:spMk id="5" creationId="{864FABE7-5D73-4BB8-8C5F-49D50641504A}"/>
          </ac:spMkLst>
        </pc:spChg>
      </pc:sldChg>
      <pc:sldChg chg="addSp delSp modSp add del mod">
        <pc:chgData name="정근채" userId="bf3f9740-ba12-4a95-bdcd-7a89d0b0b3a3" providerId="ADAL" clId="{2304EB1D-7976-4AE8-9503-62088A466DBD}" dt="2022-01-28T08:55:45.953" v="1237" actId="2696"/>
        <pc:sldMkLst>
          <pc:docMk/>
          <pc:sldMk cId="550790735" sldId="331"/>
        </pc:sldMkLst>
        <pc:spChg chg="mod">
          <ac:chgData name="정근채" userId="bf3f9740-ba12-4a95-bdcd-7a89d0b0b3a3" providerId="ADAL" clId="{2304EB1D-7976-4AE8-9503-62088A466DBD}" dt="2022-01-28T01:27:01.202" v="1143" actId="27636"/>
          <ac:spMkLst>
            <pc:docMk/>
            <pc:sldMk cId="550790735" sldId="331"/>
            <ac:spMk id="3" creationId="{04DA367E-3D64-4210-90DC-180FE1F5BFCC}"/>
          </ac:spMkLst>
        </pc:spChg>
        <pc:picChg chg="add mod">
          <ac:chgData name="정근채" userId="bf3f9740-ba12-4a95-bdcd-7a89d0b0b3a3" providerId="ADAL" clId="{2304EB1D-7976-4AE8-9503-62088A466DBD}" dt="2022-01-28T01:24:47.999" v="1095" actId="1076"/>
          <ac:picMkLst>
            <pc:docMk/>
            <pc:sldMk cId="550790735" sldId="331"/>
            <ac:picMk id="7" creationId="{BFF8D78B-14B9-44EE-9F9F-5980F5AEA370}"/>
          </ac:picMkLst>
        </pc:picChg>
        <pc:picChg chg="del">
          <ac:chgData name="정근채" userId="bf3f9740-ba12-4a95-bdcd-7a89d0b0b3a3" providerId="ADAL" clId="{2304EB1D-7976-4AE8-9503-62088A466DBD}" dt="2022-01-28T01:22:37.332" v="1052" actId="478"/>
          <ac:picMkLst>
            <pc:docMk/>
            <pc:sldMk cId="550790735" sldId="331"/>
            <ac:picMk id="8" creationId="{B83979E1-6B55-4BF8-A209-11E996099174}"/>
          </ac:picMkLst>
        </pc:picChg>
      </pc:sldChg>
      <pc:sldChg chg="addSp modSp add mod">
        <pc:chgData name="정근채" userId="bf3f9740-ba12-4a95-bdcd-7a89d0b0b3a3" providerId="ADAL" clId="{2304EB1D-7976-4AE8-9503-62088A466DBD}" dt="2022-02-17T09:39:12.907" v="2664" actId="207"/>
        <pc:sldMkLst>
          <pc:docMk/>
          <pc:sldMk cId="3805367635" sldId="331"/>
        </pc:sldMkLst>
        <pc:spChg chg="mod">
          <ac:chgData name="정근채" userId="bf3f9740-ba12-4a95-bdcd-7a89d0b0b3a3" providerId="ADAL" clId="{2304EB1D-7976-4AE8-9503-62088A466DBD}" dt="2022-01-28T08:59:58.357" v="1258"/>
          <ac:spMkLst>
            <pc:docMk/>
            <pc:sldMk cId="3805367635" sldId="331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2-17T09:39:12.907" v="2664" actId="207"/>
          <ac:spMkLst>
            <pc:docMk/>
            <pc:sldMk cId="3805367635" sldId="331"/>
            <ac:spMk id="3" creationId="{04DA367E-3D64-4210-90DC-180FE1F5BFCC}"/>
          </ac:spMkLst>
        </pc:spChg>
        <pc:spChg chg="mod">
          <ac:chgData name="정근채" userId="bf3f9740-ba12-4a95-bdcd-7a89d0b0b3a3" providerId="ADAL" clId="{2304EB1D-7976-4AE8-9503-62088A466DBD}" dt="2022-01-28T09:00:21.723" v="1264"/>
          <ac:spMkLst>
            <pc:docMk/>
            <pc:sldMk cId="3805367635" sldId="331"/>
            <ac:spMk id="5" creationId="{864FABE7-5D73-4BB8-8C5F-49D50641504A}"/>
          </ac:spMkLst>
        </pc:spChg>
        <pc:spChg chg="add">
          <ac:chgData name="정근채" userId="bf3f9740-ba12-4a95-bdcd-7a89d0b0b3a3" providerId="ADAL" clId="{2304EB1D-7976-4AE8-9503-62088A466DBD}" dt="2022-02-04T02:14:12.982" v="1439" actId="11529"/>
          <ac:spMkLst>
            <pc:docMk/>
            <pc:sldMk cId="3805367635" sldId="331"/>
            <ac:spMk id="6" creationId="{22F0AF89-5488-4487-BC95-7E6A74B2DC01}"/>
          </ac:spMkLst>
        </pc:spChg>
      </pc:sldChg>
      <pc:sldChg chg="addSp delSp modSp add mod">
        <pc:chgData name="정근채" userId="bf3f9740-ba12-4a95-bdcd-7a89d0b0b3a3" providerId="ADAL" clId="{2304EB1D-7976-4AE8-9503-62088A466DBD}" dt="2022-01-28T08:45:13.647" v="1159"/>
        <pc:sldMkLst>
          <pc:docMk/>
          <pc:sldMk cId="3298695288" sldId="378"/>
        </pc:sldMkLst>
        <pc:spChg chg="mod">
          <ac:chgData name="정근채" userId="bf3f9740-ba12-4a95-bdcd-7a89d0b0b3a3" providerId="ADAL" clId="{2304EB1D-7976-4AE8-9503-62088A466DBD}" dt="2022-01-28T08:45:02.289" v="1154"/>
          <ac:spMkLst>
            <pc:docMk/>
            <pc:sldMk cId="3298695288" sldId="378"/>
            <ac:spMk id="2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1-28T08:45:13.647" v="1159"/>
          <ac:spMkLst>
            <pc:docMk/>
            <pc:sldMk cId="3298695288" sldId="378"/>
            <ac:spMk id="3" creationId="{00000000-0000-0000-0000-000000000000}"/>
          </ac:spMkLst>
        </pc:spChg>
        <pc:picChg chg="add del">
          <ac:chgData name="정근채" userId="bf3f9740-ba12-4a95-bdcd-7a89d0b0b3a3" providerId="ADAL" clId="{2304EB1D-7976-4AE8-9503-62088A466DBD}" dt="2022-01-28T08:44:52.912" v="1150" actId="22"/>
          <ac:picMkLst>
            <pc:docMk/>
            <pc:sldMk cId="3298695288" sldId="378"/>
            <ac:picMk id="5" creationId="{0DCD2309-B0F3-4DA8-AAC4-428B8EBBDF65}"/>
          </ac:picMkLst>
        </pc:picChg>
      </pc:sldChg>
      <pc:sldChg chg="modSp add mod">
        <pc:chgData name="정근채" userId="bf3f9740-ba12-4a95-bdcd-7a89d0b0b3a3" providerId="ADAL" clId="{2304EB1D-7976-4AE8-9503-62088A466DBD}" dt="2022-01-28T09:06:25.982" v="1342" actId="14100"/>
        <pc:sldMkLst>
          <pc:docMk/>
          <pc:sldMk cId="4199690018" sldId="379"/>
        </pc:sldMkLst>
        <pc:spChg chg="mod">
          <ac:chgData name="정근채" userId="bf3f9740-ba12-4a95-bdcd-7a89d0b0b3a3" providerId="ADAL" clId="{2304EB1D-7976-4AE8-9503-62088A466DBD}" dt="2022-01-28T09:06:25.982" v="1342" actId="14100"/>
          <ac:spMkLst>
            <pc:docMk/>
            <pc:sldMk cId="4199690018" sldId="379"/>
            <ac:spMk id="5" creationId="{64303CD7-805A-4CE9-BA9B-6FB647F03F3E}"/>
          </ac:spMkLst>
        </pc:spChg>
        <pc:spChg chg="mod">
          <ac:chgData name="정근채" userId="bf3f9740-ba12-4a95-bdcd-7a89d0b0b3a3" providerId="ADAL" clId="{2304EB1D-7976-4AE8-9503-62088A466DBD}" dt="2022-01-28T08:45:17.541" v="1160" actId="207"/>
          <ac:spMkLst>
            <pc:docMk/>
            <pc:sldMk cId="4199690018" sldId="379"/>
            <ac:spMk id="11" creationId="{B9E13935-ABD8-401F-91D9-8C9C0BFE57AA}"/>
          </ac:spMkLst>
        </pc:spChg>
      </pc:sldChg>
      <pc:sldChg chg="addSp delSp modSp add mod">
        <pc:chgData name="정근채" userId="bf3f9740-ba12-4a95-bdcd-7a89d0b0b3a3" providerId="ADAL" clId="{2304EB1D-7976-4AE8-9503-62088A466DBD}" dt="2022-02-17T09:20:06.044" v="2526" actId="1076"/>
        <pc:sldMkLst>
          <pc:docMk/>
          <pc:sldMk cId="1778669197" sldId="380"/>
        </pc:sldMkLst>
        <pc:spChg chg="mod">
          <ac:chgData name="정근채" userId="bf3f9740-ba12-4a95-bdcd-7a89d0b0b3a3" providerId="ADAL" clId="{2304EB1D-7976-4AE8-9503-62088A466DBD}" dt="2022-01-28T08:48:20.678" v="1200" actId="108"/>
          <ac:spMkLst>
            <pc:docMk/>
            <pc:sldMk cId="1778669197" sldId="380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2-17T09:19:30.952" v="2524" actId="207"/>
          <ac:spMkLst>
            <pc:docMk/>
            <pc:sldMk cId="1778669197" sldId="380"/>
            <ac:spMk id="3" creationId="{04DA367E-3D64-4210-90DC-180FE1F5BFCC}"/>
          </ac:spMkLst>
        </pc:spChg>
        <pc:spChg chg="mod">
          <ac:chgData name="정근채" userId="bf3f9740-ba12-4a95-bdcd-7a89d0b0b3a3" providerId="ADAL" clId="{2304EB1D-7976-4AE8-9503-62088A466DBD}" dt="2022-01-28T08:48:16.271" v="1199" actId="207"/>
          <ac:spMkLst>
            <pc:docMk/>
            <pc:sldMk cId="1778669197" sldId="380"/>
            <ac:spMk id="5" creationId="{864FABE7-5D73-4BB8-8C5F-49D50641504A}"/>
          </ac:spMkLst>
        </pc:spChg>
        <pc:spChg chg="add mod">
          <ac:chgData name="정근채" userId="bf3f9740-ba12-4a95-bdcd-7a89d0b0b3a3" providerId="ADAL" clId="{2304EB1D-7976-4AE8-9503-62088A466DBD}" dt="2022-02-17T09:20:06.044" v="2526" actId="1076"/>
          <ac:spMkLst>
            <pc:docMk/>
            <pc:sldMk cId="1778669197" sldId="380"/>
            <ac:spMk id="8" creationId="{AB06999F-1957-43D0-80CE-8C9FC951CFAF}"/>
          </ac:spMkLst>
        </pc:spChg>
        <pc:picChg chg="mod">
          <ac:chgData name="정근채" userId="bf3f9740-ba12-4a95-bdcd-7a89d0b0b3a3" providerId="ADAL" clId="{2304EB1D-7976-4AE8-9503-62088A466DBD}" dt="2022-02-04T02:06:48.151" v="1358" actId="208"/>
          <ac:picMkLst>
            <pc:docMk/>
            <pc:sldMk cId="1778669197" sldId="380"/>
            <ac:picMk id="7" creationId="{1AC4BB0A-2D8D-4679-B50C-FC90F58AC3AA}"/>
          </ac:picMkLst>
        </pc:picChg>
        <pc:picChg chg="del">
          <ac:chgData name="정근채" userId="bf3f9740-ba12-4a95-bdcd-7a89d0b0b3a3" providerId="ADAL" clId="{2304EB1D-7976-4AE8-9503-62088A466DBD}" dt="2022-01-28T08:47:40.367" v="1195" actId="478"/>
          <ac:picMkLst>
            <pc:docMk/>
            <pc:sldMk cId="1778669197" sldId="380"/>
            <ac:picMk id="8" creationId="{E3EC3023-A56E-413A-99F0-17090B01F6C5}"/>
          </ac:picMkLst>
        </pc:picChg>
      </pc:sldChg>
      <pc:sldChg chg="delSp modSp add mod">
        <pc:chgData name="정근채" userId="bf3f9740-ba12-4a95-bdcd-7a89d0b0b3a3" providerId="ADAL" clId="{2304EB1D-7976-4AE8-9503-62088A466DBD}" dt="2022-02-17T09:40:02.638" v="2667" actId="207"/>
        <pc:sldMkLst>
          <pc:docMk/>
          <pc:sldMk cId="51971808" sldId="381"/>
        </pc:sldMkLst>
        <pc:spChg chg="mod">
          <ac:chgData name="정근채" userId="bf3f9740-ba12-4a95-bdcd-7a89d0b0b3a3" providerId="ADAL" clId="{2304EB1D-7976-4AE8-9503-62088A466DBD}" dt="2022-01-28T09:00:33.468" v="1268"/>
          <ac:spMkLst>
            <pc:docMk/>
            <pc:sldMk cId="51971808" sldId="381"/>
            <ac:spMk id="2" creationId="{CA07A63C-A246-4F8F-8A5A-7141AB85F430}"/>
          </ac:spMkLst>
        </pc:spChg>
        <pc:spChg chg="mod">
          <ac:chgData name="정근채" userId="bf3f9740-ba12-4a95-bdcd-7a89d0b0b3a3" providerId="ADAL" clId="{2304EB1D-7976-4AE8-9503-62088A466DBD}" dt="2022-02-17T09:40:02.638" v="2667" actId="207"/>
          <ac:spMkLst>
            <pc:docMk/>
            <pc:sldMk cId="51971808" sldId="381"/>
            <ac:spMk id="3" creationId="{04DA367E-3D64-4210-90DC-180FE1F5BFCC}"/>
          </ac:spMkLst>
        </pc:spChg>
        <pc:picChg chg="del">
          <ac:chgData name="정근채" userId="bf3f9740-ba12-4a95-bdcd-7a89d0b0b3a3" providerId="ADAL" clId="{2304EB1D-7976-4AE8-9503-62088A466DBD}" dt="2022-01-28T09:01:44.870" v="1269" actId="478"/>
          <ac:picMkLst>
            <pc:docMk/>
            <pc:sldMk cId="51971808" sldId="381"/>
            <ac:picMk id="7" creationId="{BFF8D78B-14B9-44EE-9F9F-5980F5AEA370}"/>
          </ac:picMkLst>
        </pc:picChg>
      </pc:sldChg>
      <pc:sldChg chg="modSp add mod">
        <pc:chgData name="정근채" userId="bf3f9740-ba12-4a95-bdcd-7a89d0b0b3a3" providerId="ADAL" clId="{2304EB1D-7976-4AE8-9503-62088A466DBD}" dt="2022-02-14T07:27:25.837" v="1448"/>
        <pc:sldMkLst>
          <pc:docMk/>
          <pc:sldMk cId="3208402076" sldId="382"/>
        </pc:sldMkLst>
        <pc:spChg chg="mod">
          <ac:chgData name="정근채" userId="bf3f9740-ba12-4a95-bdcd-7a89d0b0b3a3" providerId="ADAL" clId="{2304EB1D-7976-4AE8-9503-62088A466DBD}" dt="2022-02-14T07:27:17.203" v="1445" actId="20577"/>
          <ac:spMkLst>
            <pc:docMk/>
            <pc:sldMk cId="3208402076" sldId="382"/>
            <ac:spMk id="2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4T07:27:25.837" v="1448"/>
          <ac:spMkLst>
            <pc:docMk/>
            <pc:sldMk cId="3208402076" sldId="382"/>
            <ac:spMk id="3" creationId="{00000000-0000-0000-0000-000000000000}"/>
          </ac:spMkLst>
        </pc:spChg>
      </pc:sldChg>
      <pc:sldChg chg="addSp delSp modSp add mod ord modClrScheme chgLayout">
        <pc:chgData name="정근채" userId="bf3f9740-ba12-4a95-bdcd-7a89d0b0b3a3" providerId="ADAL" clId="{2304EB1D-7976-4AE8-9503-62088A466DBD}" dt="2022-02-17T09:49:58.242" v="2773"/>
        <pc:sldMkLst>
          <pc:docMk/>
          <pc:sldMk cId="2630856406" sldId="455"/>
        </pc:sldMkLst>
        <pc:spChg chg="add del mod ord">
          <ac:chgData name="정근채" userId="bf3f9740-ba12-4a95-bdcd-7a89d0b0b3a3" providerId="ADAL" clId="{2304EB1D-7976-4AE8-9503-62088A466DBD}" dt="2022-02-17T09:42:05.325" v="2670" actId="700"/>
          <ac:spMkLst>
            <pc:docMk/>
            <pc:sldMk cId="2630856406" sldId="455"/>
            <ac:spMk id="2" creationId="{8378E1B4-69C5-4057-B3A6-94C2C3857891}"/>
          </ac:spMkLst>
        </pc:spChg>
        <pc:spChg chg="del mod ord">
          <ac:chgData name="정근채" userId="bf3f9740-ba12-4a95-bdcd-7a89d0b0b3a3" providerId="ADAL" clId="{2304EB1D-7976-4AE8-9503-62088A466DBD}" dt="2022-02-17T09:42:50.570" v="2674" actId="478"/>
          <ac:spMkLst>
            <pc:docMk/>
            <pc:sldMk cId="2630856406" sldId="455"/>
            <ac:spMk id="3" creationId="{00000000-0000-0000-0000-000000000000}"/>
          </ac:spMkLst>
        </pc:spChg>
        <pc:spChg chg="add del mod ord">
          <ac:chgData name="정근채" userId="bf3f9740-ba12-4a95-bdcd-7a89d0b0b3a3" providerId="ADAL" clId="{2304EB1D-7976-4AE8-9503-62088A466DBD}" dt="2022-02-17T09:42:05.325" v="2670" actId="700"/>
          <ac:spMkLst>
            <pc:docMk/>
            <pc:sldMk cId="2630856406" sldId="455"/>
            <ac:spMk id="4" creationId="{950AACDA-B27A-463E-A2C1-4752B6265B0C}"/>
          </ac:spMkLst>
        </pc:spChg>
        <pc:spChg chg="add mod ord">
          <ac:chgData name="정근채" userId="bf3f9740-ba12-4a95-bdcd-7a89d0b0b3a3" providerId="ADAL" clId="{2304EB1D-7976-4AE8-9503-62088A466DBD}" dt="2022-02-17T09:49:24.344" v="2765" actId="20577"/>
          <ac:spMkLst>
            <pc:docMk/>
            <pc:sldMk cId="2630856406" sldId="455"/>
            <ac:spMk id="5" creationId="{A04964E4-D8F2-4EE1-A869-B15436E54D81}"/>
          </ac:spMkLst>
        </pc:spChg>
        <pc:spChg chg="add mod ord">
          <ac:chgData name="정근채" userId="bf3f9740-ba12-4a95-bdcd-7a89d0b0b3a3" providerId="ADAL" clId="{2304EB1D-7976-4AE8-9503-62088A466DBD}" dt="2022-02-17T09:44:40.675" v="2713" actId="20577"/>
          <ac:spMkLst>
            <pc:docMk/>
            <pc:sldMk cId="2630856406" sldId="455"/>
            <ac:spMk id="6" creationId="{33C2CF17-2645-4386-A8AB-B859EE2EB7A8}"/>
          </ac:spMkLst>
        </pc:spChg>
        <pc:spChg chg="del mod">
          <ac:chgData name="정근채" userId="bf3f9740-ba12-4a95-bdcd-7a89d0b0b3a3" providerId="ADAL" clId="{2304EB1D-7976-4AE8-9503-62088A466DBD}" dt="2022-02-17T09:44:26.462" v="2707"/>
          <ac:spMkLst>
            <pc:docMk/>
            <pc:sldMk cId="2630856406" sldId="455"/>
            <ac:spMk id="6148" creationId="{00000000-0000-0000-0000-000000000000}"/>
          </ac:spMkLst>
        </pc:spChg>
        <pc:spChg chg="del mod">
          <ac:chgData name="정근채" userId="bf3f9740-ba12-4a95-bdcd-7a89d0b0b3a3" providerId="ADAL" clId="{2304EB1D-7976-4AE8-9503-62088A466DBD}" dt="2022-02-17T09:43:57.452" v="2693" actId="478"/>
          <ac:spMkLst>
            <pc:docMk/>
            <pc:sldMk cId="2630856406" sldId="455"/>
            <ac:spMk id="167940" creationId="{00000000-0000-0000-0000-000000000000}"/>
          </ac:spMkLst>
        </pc:spChg>
      </pc:sldChg>
      <pc:sldChg chg="addSp delSp modSp add mod ord modClrScheme chgLayout">
        <pc:chgData name="정근채" userId="bf3f9740-ba12-4a95-bdcd-7a89d0b0b3a3" providerId="ADAL" clId="{2304EB1D-7976-4AE8-9503-62088A466DBD}" dt="2022-02-17T09:49:58.242" v="2773"/>
        <pc:sldMkLst>
          <pc:docMk/>
          <pc:sldMk cId="2811813212" sldId="456"/>
        </pc:sldMkLst>
        <pc:spChg chg="add del mod ord">
          <ac:chgData name="정근채" userId="bf3f9740-ba12-4a95-bdcd-7a89d0b0b3a3" providerId="ADAL" clId="{2304EB1D-7976-4AE8-9503-62088A466DBD}" dt="2022-02-17T09:42:05.325" v="2670" actId="700"/>
          <ac:spMkLst>
            <pc:docMk/>
            <pc:sldMk cId="2811813212" sldId="456"/>
            <ac:spMk id="2" creationId="{52AB7BF5-56D7-4436-8813-FF150C386D99}"/>
          </ac:spMkLst>
        </pc:spChg>
        <pc:spChg chg="del mod ord">
          <ac:chgData name="정근채" userId="bf3f9740-ba12-4a95-bdcd-7a89d0b0b3a3" providerId="ADAL" clId="{2304EB1D-7976-4AE8-9503-62088A466DBD}" dt="2022-02-17T09:42:54.011" v="2676" actId="478"/>
          <ac:spMkLst>
            <pc:docMk/>
            <pc:sldMk cId="2811813212" sldId="456"/>
            <ac:spMk id="3" creationId="{00000000-0000-0000-0000-000000000000}"/>
          </ac:spMkLst>
        </pc:spChg>
        <pc:spChg chg="add del mod ord">
          <ac:chgData name="정근채" userId="bf3f9740-ba12-4a95-bdcd-7a89d0b0b3a3" providerId="ADAL" clId="{2304EB1D-7976-4AE8-9503-62088A466DBD}" dt="2022-02-17T09:42:05.325" v="2670" actId="700"/>
          <ac:spMkLst>
            <pc:docMk/>
            <pc:sldMk cId="2811813212" sldId="456"/>
            <ac:spMk id="4" creationId="{D058B2AC-D330-4D70-A7E3-6F229D4952D4}"/>
          </ac:spMkLst>
        </pc:spChg>
        <pc:spChg chg="add mod ord">
          <ac:chgData name="정근채" userId="bf3f9740-ba12-4a95-bdcd-7a89d0b0b3a3" providerId="ADAL" clId="{2304EB1D-7976-4AE8-9503-62088A466DBD}" dt="2022-02-17T09:48:31.078" v="2753" actId="2711"/>
          <ac:spMkLst>
            <pc:docMk/>
            <pc:sldMk cId="2811813212" sldId="456"/>
            <ac:spMk id="5" creationId="{39E4C950-0CDC-4E71-A188-2775F21E99A9}"/>
          </ac:spMkLst>
        </pc:spChg>
        <pc:spChg chg="add mod ord">
          <ac:chgData name="정근채" userId="bf3f9740-ba12-4a95-bdcd-7a89d0b0b3a3" providerId="ADAL" clId="{2304EB1D-7976-4AE8-9503-62088A466DBD}" dt="2022-02-17T09:48:43.681" v="2757" actId="27636"/>
          <ac:spMkLst>
            <pc:docMk/>
            <pc:sldMk cId="2811813212" sldId="456"/>
            <ac:spMk id="6" creationId="{01E605A2-CB52-4C89-9B0D-4313B0A3FCED}"/>
          </ac:spMkLst>
        </pc:spChg>
        <pc:spChg chg="add del mod">
          <ac:chgData name="정근채" userId="bf3f9740-ba12-4a95-bdcd-7a89d0b0b3a3" providerId="ADAL" clId="{2304EB1D-7976-4AE8-9503-62088A466DBD}" dt="2022-02-17T09:43:01.683" v="2678"/>
          <ac:spMkLst>
            <pc:docMk/>
            <pc:sldMk cId="2811813212" sldId="456"/>
            <ac:spMk id="7" creationId="{D3BE5C86-C033-4D6D-B16E-9870FBE0A485}"/>
          </ac:spMkLst>
        </pc:spChg>
        <pc:spChg chg="add del mod ord">
          <ac:chgData name="정근채" userId="bf3f9740-ba12-4a95-bdcd-7a89d0b0b3a3" providerId="ADAL" clId="{2304EB1D-7976-4AE8-9503-62088A466DBD}" dt="2022-02-17T09:48:31.078" v="2753" actId="2711"/>
          <ac:spMkLst>
            <pc:docMk/>
            <pc:sldMk cId="2811813212" sldId="456"/>
            <ac:spMk id="8" creationId="{4893D3DB-8D71-4010-9CE5-30255092148C}"/>
          </ac:spMkLst>
        </pc:spChg>
        <pc:spChg chg="del mod">
          <ac:chgData name="정근채" userId="bf3f9740-ba12-4a95-bdcd-7a89d0b0b3a3" providerId="ADAL" clId="{2304EB1D-7976-4AE8-9503-62088A466DBD}" dt="2022-02-17T09:48:25.042" v="2752"/>
          <ac:spMkLst>
            <pc:docMk/>
            <pc:sldMk cId="2811813212" sldId="456"/>
            <ac:spMk id="7172" creationId="{00000000-0000-0000-0000-000000000000}"/>
          </ac:spMkLst>
        </pc:spChg>
        <pc:spChg chg="del">
          <ac:chgData name="정근채" userId="bf3f9740-ba12-4a95-bdcd-7a89d0b0b3a3" providerId="ADAL" clId="{2304EB1D-7976-4AE8-9503-62088A466DBD}" dt="2022-02-17T09:48:13.168" v="2747" actId="478"/>
          <ac:spMkLst>
            <pc:docMk/>
            <pc:sldMk cId="2811813212" sldId="456"/>
            <ac:spMk id="167940" creationId="{00000000-0000-0000-0000-000000000000}"/>
          </ac:spMkLst>
        </pc:spChg>
      </pc:sldChg>
      <pc:sldChg chg="addSp delSp modSp add mod ord modClrScheme modAnim chgLayout">
        <pc:chgData name="정근채" userId="bf3f9740-ba12-4a95-bdcd-7a89d0b0b3a3" providerId="ADAL" clId="{2304EB1D-7976-4AE8-9503-62088A466DBD}" dt="2022-02-17T09:49:58.242" v="2773"/>
        <pc:sldMkLst>
          <pc:docMk/>
          <pc:sldMk cId="1749309759" sldId="466"/>
        </pc:sldMkLst>
        <pc:spChg chg="del mod ord">
          <ac:chgData name="정근채" userId="bf3f9740-ba12-4a95-bdcd-7a89d0b0b3a3" providerId="ADAL" clId="{2304EB1D-7976-4AE8-9503-62088A466DBD}" dt="2022-02-17T09:42:52.610" v="2675" actId="478"/>
          <ac:spMkLst>
            <pc:docMk/>
            <pc:sldMk cId="1749309759" sldId="466"/>
            <ac:spMk id="2" creationId="{00000000-0000-0000-0000-000000000000}"/>
          </ac:spMkLst>
        </pc:spChg>
        <pc:spChg chg="del mod">
          <ac:chgData name="정근채" userId="bf3f9740-ba12-4a95-bdcd-7a89d0b0b3a3" providerId="ADAL" clId="{2304EB1D-7976-4AE8-9503-62088A466DBD}" dt="2022-02-17T09:45:37.300" v="2723" actId="478"/>
          <ac:spMkLst>
            <pc:docMk/>
            <pc:sldMk cId="1749309759" sldId="466"/>
            <ac:spMk id="3" creationId="{00000000-0000-0000-0000-000000000000}"/>
          </ac:spMkLst>
        </pc:spChg>
        <pc:spChg chg="del">
          <ac:chgData name="정근채" userId="bf3f9740-ba12-4a95-bdcd-7a89d0b0b3a3" providerId="ADAL" clId="{2304EB1D-7976-4AE8-9503-62088A466DBD}" dt="2022-02-17T09:44:58.055" v="2719" actId="478"/>
          <ac:spMkLst>
            <pc:docMk/>
            <pc:sldMk cId="1749309759" sldId="466"/>
            <ac:spMk id="4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3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4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5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6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7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8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9" creationId="{00000000-0000-0000-0000-000000000000}"/>
          </ac:spMkLst>
        </pc:spChg>
        <pc:spChg chg="add del mod ord">
          <ac:chgData name="정근채" userId="bf3f9740-ba12-4a95-bdcd-7a89d0b0b3a3" providerId="ADAL" clId="{2304EB1D-7976-4AE8-9503-62088A466DBD}" dt="2022-02-17T09:42:05.325" v="2670" actId="700"/>
          <ac:spMkLst>
            <pc:docMk/>
            <pc:sldMk cId="1749309759" sldId="466"/>
            <ac:spMk id="21" creationId="{BCA88A31-F6EA-4473-991D-6173811BB0F9}"/>
          </ac:spMkLst>
        </pc:spChg>
        <pc:spChg chg="add del mod ord">
          <ac:chgData name="정근채" userId="bf3f9740-ba12-4a95-bdcd-7a89d0b0b3a3" providerId="ADAL" clId="{2304EB1D-7976-4AE8-9503-62088A466DBD}" dt="2022-02-17T09:42:05.325" v="2670" actId="700"/>
          <ac:spMkLst>
            <pc:docMk/>
            <pc:sldMk cId="1749309759" sldId="466"/>
            <ac:spMk id="23" creationId="{2D2CF1B0-AA47-49C4-86E0-D53ED5CC1BA2}"/>
          </ac:spMkLst>
        </pc:spChg>
        <pc:spChg chg="add del mod ord">
          <ac:chgData name="정근채" userId="bf3f9740-ba12-4a95-bdcd-7a89d0b0b3a3" providerId="ADAL" clId="{2304EB1D-7976-4AE8-9503-62088A466DBD}" dt="2022-02-17T09:45:13.708" v="2721" actId="478"/>
          <ac:spMkLst>
            <pc:docMk/>
            <pc:sldMk cId="1749309759" sldId="466"/>
            <ac:spMk id="25" creationId="{975F85D8-7D31-4457-B189-DC83A37CC3F9}"/>
          </ac:spMkLst>
        </pc:spChg>
        <pc:spChg chg="add mod ord">
          <ac:chgData name="정근채" userId="bf3f9740-ba12-4a95-bdcd-7a89d0b0b3a3" providerId="ADAL" clId="{2304EB1D-7976-4AE8-9503-62088A466DBD}" dt="2022-02-17T09:47:36.466" v="2736" actId="12"/>
          <ac:spMkLst>
            <pc:docMk/>
            <pc:sldMk cId="1749309759" sldId="466"/>
            <ac:spMk id="27" creationId="{04FC939B-699B-474B-A14E-FDCED5DA32E7}"/>
          </ac:spMkLst>
        </pc:spChg>
        <pc:spChg chg="add mod">
          <ac:chgData name="정근채" userId="bf3f9740-ba12-4a95-bdcd-7a89d0b0b3a3" providerId="ADAL" clId="{2304EB1D-7976-4AE8-9503-62088A466DBD}" dt="2022-02-17T09:49:30.925" v="2771" actId="20577"/>
          <ac:spMkLst>
            <pc:docMk/>
            <pc:sldMk cId="1749309759" sldId="466"/>
            <ac:spMk id="31" creationId="{FDD6DC50-2069-487C-8FE8-C0EAB44CE69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66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67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68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69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72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73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03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04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05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06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07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08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17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18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19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20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21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22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23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41" creationId="{00000000-0000-0000-0000-000000000000}"/>
          </ac:spMkLst>
        </pc:spChg>
        <pc:spChg chg="mod">
          <ac:chgData name="정근채" userId="bf3f9740-ba12-4a95-bdcd-7a89d0b0b3a3" providerId="ADAL" clId="{2304EB1D-7976-4AE8-9503-62088A466DBD}" dt="2022-02-17T09:46:10.501" v="2730" actId="1076"/>
          <ac:spMkLst>
            <pc:docMk/>
            <pc:sldMk cId="1749309759" sldId="466"/>
            <ac:spMk id="142" creationId="{00000000-0000-0000-0000-000000000000}"/>
          </ac:spMkLst>
        </pc:spChg>
        <pc:grpChg chg="add mod">
          <ac:chgData name="정근채" userId="bf3f9740-ba12-4a95-bdcd-7a89d0b0b3a3" providerId="ADAL" clId="{2304EB1D-7976-4AE8-9503-62088A466DBD}" dt="2022-02-17T09:46:10.501" v="2730" actId="1076"/>
          <ac:grpSpMkLst>
            <pc:docMk/>
            <pc:sldMk cId="1749309759" sldId="466"/>
            <ac:grpSpMk id="33" creationId="{9C3BD7CE-FD1D-4176-A83C-18C7DD1F08B6}"/>
          </ac:grpSpMkLst>
        </pc:grpChg>
        <pc:graphicFrameChg chg="mod">
          <ac:chgData name="정근채" userId="bf3f9740-ba12-4a95-bdcd-7a89d0b0b3a3" providerId="ADAL" clId="{2304EB1D-7976-4AE8-9503-62088A466DBD}" dt="2022-02-17T09:46:10.501" v="2730" actId="1076"/>
          <ac:graphicFrameMkLst>
            <pc:docMk/>
            <pc:sldMk cId="1749309759" sldId="466"/>
            <ac:graphicFrameMk id="136" creationId="{00000000-0000-0000-0000-000000000000}"/>
          </ac:graphicFrameMkLst>
        </pc:graphicFrameChg>
        <pc:graphicFrameChg chg="mod">
          <ac:chgData name="정근채" userId="bf3f9740-ba12-4a95-bdcd-7a89d0b0b3a3" providerId="ADAL" clId="{2304EB1D-7976-4AE8-9503-62088A466DBD}" dt="2022-02-17T09:46:10.501" v="2730" actId="1076"/>
          <ac:graphicFrameMkLst>
            <pc:docMk/>
            <pc:sldMk cId="1749309759" sldId="466"/>
            <ac:graphicFrameMk id="137" creationId="{00000000-0000-0000-0000-000000000000}"/>
          </ac:graphicFrameMkLst>
        </pc:graphicFrame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5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6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7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8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9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0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1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2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20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22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24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26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28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30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32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97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09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10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11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12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13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14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15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16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24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25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26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27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28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29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30" creationId="{00000000-0000-0000-0000-000000000000}"/>
          </ac:cxnSpMkLst>
        </pc:cxnChg>
        <pc:cxnChg chg="mod">
          <ac:chgData name="정근채" userId="bf3f9740-ba12-4a95-bdcd-7a89d0b0b3a3" providerId="ADAL" clId="{2304EB1D-7976-4AE8-9503-62088A466DBD}" dt="2022-02-17T09:46:10.501" v="2730" actId="1076"/>
          <ac:cxnSpMkLst>
            <pc:docMk/>
            <pc:sldMk cId="1749309759" sldId="466"/>
            <ac:cxnSpMk id="131" creationId="{00000000-0000-0000-0000-000000000000}"/>
          </ac:cxnSpMkLst>
        </pc:cxnChg>
      </pc:sldChg>
    </pc:docChg>
  </pc:docChgLst>
  <pc:docChgLst>
    <pc:chgData name="kcjeong@cbnu.ac.kr" userId="bf3f9740-ba12-4a95-bdcd-7a89d0b0b3a3" providerId="ADAL" clId="{8ADE3ACE-76DF-44A9-8B67-85E682DAF2B5}"/>
    <pc:docChg chg="undo custSel addSld modSld">
      <pc:chgData name="kcjeong@cbnu.ac.kr" userId="bf3f9740-ba12-4a95-bdcd-7a89d0b0b3a3" providerId="ADAL" clId="{8ADE3ACE-76DF-44A9-8B67-85E682DAF2B5}" dt="2020-11-30T08:44:50.924" v="571" actId="1038"/>
      <pc:docMkLst>
        <pc:docMk/>
      </pc:docMkLst>
      <pc:sldChg chg="modSp mod">
        <pc:chgData name="kcjeong@cbnu.ac.kr" userId="bf3f9740-ba12-4a95-bdcd-7a89d0b0b3a3" providerId="ADAL" clId="{8ADE3ACE-76DF-44A9-8B67-85E682DAF2B5}" dt="2020-11-30T08:31:28.190" v="52" actId="108"/>
        <pc:sldMkLst>
          <pc:docMk/>
          <pc:sldMk cId="2622151317" sldId="257"/>
        </pc:sldMkLst>
        <pc:spChg chg="mod">
          <ac:chgData name="kcjeong@cbnu.ac.kr" userId="bf3f9740-ba12-4a95-bdcd-7a89d0b0b3a3" providerId="ADAL" clId="{8ADE3ACE-76DF-44A9-8B67-85E682DAF2B5}" dt="2020-11-30T08:31:28.190" v="52" actId="108"/>
          <ac:spMkLst>
            <pc:docMk/>
            <pc:sldMk cId="2622151317" sldId="257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7.214" v="51" actId="108"/>
        <pc:sldMkLst>
          <pc:docMk/>
          <pc:sldMk cId="2960409013" sldId="258"/>
        </pc:sldMkLst>
        <pc:spChg chg="mod">
          <ac:chgData name="kcjeong@cbnu.ac.kr" userId="bf3f9740-ba12-4a95-bdcd-7a89d0b0b3a3" providerId="ADAL" clId="{8ADE3ACE-76DF-44A9-8B67-85E682DAF2B5}" dt="2020-11-30T08:31:27.214" v="51" actId="108"/>
          <ac:spMkLst>
            <pc:docMk/>
            <pc:sldMk cId="2960409013" sldId="258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6.285" v="50" actId="108"/>
        <pc:sldMkLst>
          <pc:docMk/>
          <pc:sldMk cId="4132409465" sldId="259"/>
        </pc:sldMkLst>
        <pc:spChg chg="mod">
          <ac:chgData name="kcjeong@cbnu.ac.kr" userId="bf3f9740-ba12-4a95-bdcd-7a89d0b0b3a3" providerId="ADAL" clId="{8ADE3ACE-76DF-44A9-8B67-85E682DAF2B5}" dt="2020-11-30T08:31:26.285" v="50" actId="108"/>
          <ac:spMkLst>
            <pc:docMk/>
            <pc:sldMk cId="4132409465" sldId="259"/>
            <ac:spMk id="2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25:40.434" v="46"/>
          <ac:spMkLst>
            <pc:docMk/>
            <pc:sldMk cId="4132409465" sldId="259"/>
            <ac:spMk id="10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3.103" v="47" actId="108"/>
        <pc:sldMkLst>
          <pc:docMk/>
          <pc:sldMk cId="2272375588" sldId="260"/>
        </pc:sldMkLst>
        <pc:spChg chg="mod">
          <ac:chgData name="kcjeong@cbnu.ac.kr" userId="bf3f9740-ba12-4a95-bdcd-7a89d0b0b3a3" providerId="ADAL" clId="{8ADE3ACE-76DF-44A9-8B67-85E682DAF2B5}" dt="2020-11-30T08:31:23.103" v="47" actId="108"/>
          <ac:spMkLst>
            <pc:docMk/>
            <pc:sldMk cId="2272375588" sldId="260"/>
            <ac:spMk id="2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35:57.351" v="97"/>
        <pc:sldMkLst>
          <pc:docMk/>
          <pc:sldMk cId="1325286627" sldId="263"/>
        </pc:sldMkLst>
        <pc:spChg chg="add mod">
          <ac:chgData name="kcjeong@cbnu.ac.kr" userId="bf3f9740-ba12-4a95-bdcd-7a89d0b0b3a3" providerId="ADAL" clId="{8ADE3ACE-76DF-44A9-8B67-85E682DAF2B5}" dt="2020-11-30T08:35:36.854" v="74" actId="1038"/>
          <ac:spMkLst>
            <pc:docMk/>
            <pc:sldMk cId="1325286627" sldId="263"/>
            <ac:spMk id="12" creationId="{BB0E3884-A2E5-4845-B078-91115DCFA5EC}"/>
          </ac:spMkLst>
        </pc:spChg>
        <pc:spChg chg="add mod">
          <ac:chgData name="kcjeong@cbnu.ac.kr" userId="bf3f9740-ba12-4a95-bdcd-7a89d0b0b3a3" providerId="ADAL" clId="{8ADE3ACE-76DF-44A9-8B67-85E682DAF2B5}" dt="2020-11-30T08:35:49.018" v="84"/>
          <ac:spMkLst>
            <pc:docMk/>
            <pc:sldMk cId="1325286627" sldId="263"/>
            <ac:spMk id="13" creationId="{D6E206CD-EA2A-4217-8F69-EEB57C4F9CA8}"/>
          </ac:spMkLst>
        </pc:spChg>
        <pc:spChg chg="add mod">
          <ac:chgData name="kcjeong@cbnu.ac.kr" userId="bf3f9740-ba12-4a95-bdcd-7a89d0b0b3a3" providerId="ADAL" clId="{8ADE3ACE-76DF-44A9-8B67-85E682DAF2B5}" dt="2020-11-30T08:35:57.351" v="97"/>
          <ac:spMkLst>
            <pc:docMk/>
            <pc:sldMk cId="1325286627" sldId="263"/>
            <ac:spMk id="14" creationId="{579EBA3C-0F4C-4801-B63F-6E4F305CDBCC}"/>
          </ac:spMkLst>
        </pc:spChg>
      </pc:sldChg>
      <pc:sldChg chg="modSp mod">
        <pc:chgData name="kcjeong@cbnu.ac.kr" userId="bf3f9740-ba12-4a95-bdcd-7a89d0b0b3a3" providerId="ADAL" clId="{8ADE3ACE-76DF-44A9-8B67-85E682DAF2B5}" dt="2020-11-30T08:42:59.832" v="527" actId="207"/>
        <pc:sldMkLst>
          <pc:docMk/>
          <pc:sldMk cId="3656487578" sldId="266"/>
        </pc:sldMkLst>
        <pc:spChg chg="mod">
          <ac:chgData name="kcjeong@cbnu.ac.kr" userId="bf3f9740-ba12-4a95-bdcd-7a89d0b0b3a3" providerId="ADAL" clId="{8ADE3ACE-76DF-44A9-8B67-85E682DAF2B5}" dt="2020-11-30T08:42:59.832" v="527" actId="207"/>
          <ac:spMkLst>
            <pc:docMk/>
            <pc:sldMk cId="3656487578" sldId="266"/>
            <ac:spMk id="5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41:29.701" v="460" actId="1035"/>
          <ac:spMkLst>
            <pc:docMk/>
            <pc:sldMk cId="3656487578" sldId="266"/>
            <ac:spMk id="6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43:24.625" v="540"/>
        <pc:sldMkLst>
          <pc:docMk/>
          <pc:sldMk cId="1594200198" sldId="267"/>
        </pc:sldMkLst>
        <pc:spChg chg="mod">
          <ac:chgData name="kcjeong@cbnu.ac.kr" userId="bf3f9740-ba12-4a95-bdcd-7a89d0b0b3a3" providerId="ADAL" clId="{8ADE3ACE-76DF-44A9-8B67-85E682DAF2B5}" dt="2020-11-30T08:43:24.625" v="540"/>
          <ac:spMkLst>
            <pc:docMk/>
            <pc:sldMk cId="1594200198" sldId="267"/>
            <ac:spMk id="5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44:50.924" v="571" actId="1038"/>
        <pc:sldMkLst>
          <pc:docMk/>
          <pc:sldMk cId="2345880344" sldId="268"/>
        </pc:sldMkLst>
        <pc:spChg chg="add mod">
          <ac:chgData name="kcjeong@cbnu.ac.kr" userId="bf3f9740-ba12-4a95-bdcd-7a89d0b0b3a3" providerId="ADAL" clId="{8ADE3ACE-76DF-44A9-8B67-85E682DAF2B5}" dt="2020-11-30T08:44:50.924" v="571" actId="1038"/>
          <ac:spMkLst>
            <pc:docMk/>
            <pc:sldMk cId="2345880344" sldId="268"/>
            <ac:spMk id="6" creationId="{9B6EDE6F-B501-4AD0-970E-ED96A6997CCF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5.374" v="49" actId="108"/>
        <pc:sldMkLst>
          <pc:docMk/>
          <pc:sldMk cId="363803911" sldId="271"/>
        </pc:sldMkLst>
        <pc:spChg chg="mod">
          <ac:chgData name="kcjeong@cbnu.ac.kr" userId="bf3f9740-ba12-4a95-bdcd-7a89d0b0b3a3" providerId="ADAL" clId="{8ADE3ACE-76DF-44A9-8B67-85E682DAF2B5}" dt="2020-11-30T08:31:25.374" v="49" actId="108"/>
          <ac:spMkLst>
            <pc:docMk/>
            <pc:sldMk cId="363803911" sldId="271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4.439" v="48" actId="108"/>
        <pc:sldMkLst>
          <pc:docMk/>
          <pc:sldMk cId="2781814786" sldId="272"/>
        </pc:sldMkLst>
        <pc:spChg chg="mod">
          <ac:chgData name="kcjeong@cbnu.ac.kr" userId="bf3f9740-ba12-4a95-bdcd-7a89d0b0b3a3" providerId="ADAL" clId="{8ADE3ACE-76DF-44A9-8B67-85E682DAF2B5}" dt="2020-11-30T08:31:24.439" v="48" actId="108"/>
          <ac:spMkLst>
            <pc:docMk/>
            <pc:sldMk cId="2781814786" sldId="272"/>
            <ac:spMk id="2" creationId="{00000000-0000-0000-0000-000000000000}"/>
          </ac:spMkLst>
        </pc:spChg>
      </pc:sldChg>
      <pc:sldChg chg="addSp delSp modSp new mod">
        <pc:chgData name="kcjeong@cbnu.ac.kr" userId="bf3f9740-ba12-4a95-bdcd-7a89d0b0b3a3" providerId="ADAL" clId="{8ADE3ACE-76DF-44A9-8B67-85E682DAF2B5}" dt="2020-11-30T08:19:44.320" v="41" actId="207"/>
        <pc:sldMkLst>
          <pc:docMk/>
          <pc:sldMk cId="2400768863" sldId="276"/>
        </pc:sldMkLst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2" creationId="{587550DD-D741-4CE0-A4C1-50E02DB1E1EA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3" creationId="{C5D25E5A-B73D-4FA1-B0DE-305476E7BFB9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4" creationId="{52392795-D2C2-40BF-8412-058C4BEF560D}"/>
          </ac:spMkLst>
        </pc:spChg>
        <pc:spChg chg="add del">
          <ac:chgData name="kcjeong@cbnu.ac.kr" userId="bf3f9740-ba12-4a95-bdcd-7a89d0b0b3a3" providerId="ADAL" clId="{8ADE3ACE-76DF-44A9-8B67-85E682DAF2B5}" dt="2020-11-30T08:13:18.614" v="3" actId="478"/>
          <ac:spMkLst>
            <pc:docMk/>
            <pc:sldMk cId="2400768863" sldId="276"/>
            <ac:spMk id="6" creationId="{8E90D941-FB6F-4FB2-A4C4-A07BF50F607A}"/>
          </ac:spMkLst>
        </pc:spChg>
        <pc:spChg chg="add del">
          <ac:chgData name="kcjeong@cbnu.ac.kr" userId="bf3f9740-ba12-4a95-bdcd-7a89d0b0b3a3" providerId="ADAL" clId="{8ADE3ACE-76DF-44A9-8B67-85E682DAF2B5}" dt="2020-11-30T08:13:39.540" v="5"/>
          <ac:spMkLst>
            <pc:docMk/>
            <pc:sldMk cId="2400768863" sldId="276"/>
            <ac:spMk id="7" creationId="{24127928-2478-446F-A97F-77301A72AB6E}"/>
          </ac:spMkLst>
        </pc:spChg>
        <pc:spChg chg="add del mod">
          <ac:chgData name="kcjeong@cbnu.ac.kr" userId="bf3f9740-ba12-4a95-bdcd-7a89d0b0b3a3" providerId="ADAL" clId="{8ADE3ACE-76DF-44A9-8B67-85E682DAF2B5}" dt="2020-11-30T08:14:29.866" v="11" actId="478"/>
          <ac:spMkLst>
            <pc:docMk/>
            <pc:sldMk cId="2400768863" sldId="276"/>
            <ac:spMk id="9" creationId="{3D1503F4-A9B8-48C2-B215-2519CBBF8432}"/>
          </ac:spMkLst>
        </pc:spChg>
        <pc:spChg chg="add mod">
          <ac:chgData name="kcjeong@cbnu.ac.kr" userId="bf3f9740-ba12-4a95-bdcd-7a89d0b0b3a3" providerId="ADAL" clId="{8ADE3ACE-76DF-44A9-8B67-85E682DAF2B5}" dt="2020-11-30T08:19:44.320" v="41" actId="207"/>
          <ac:spMkLst>
            <pc:docMk/>
            <pc:sldMk cId="2400768863" sldId="276"/>
            <ac:spMk id="11" creationId="{B9E13935-ABD8-401F-91D9-8C9C0BFE57AA}"/>
          </ac:spMkLst>
        </pc:spChg>
      </pc:sldChg>
    </pc:docChg>
  </pc:docChgLst>
  <pc:docChgLst>
    <pc:chgData name="정근채" userId="bf3f9740-ba12-4a95-bdcd-7a89d0b0b3a3" providerId="ADAL" clId="{33259A6A-629A-4B01-B477-27431E8176E2}"/>
    <pc:docChg chg="undo redo custSel addSld delSld modSld">
      <pc:chgData name="정근채" userId="bf3f9740-ba12-4a95-bdcd-7a89d0b0b3a3" providerId="ADAL" clId="{33259A6A-629A-4B01-B477-27431E8176E2}" dt="2021-12-13T06:17:21.397" v="1880" actId="1076"/>
      <pc:docMkLst>
        <pc:docMk/>
      </pc:docMkLst>
      <pc:sldChg chg="modSp mod">
        <pc:chgData name="정근채" userId="bf3f9740-ba12-4a95-bdcd-7a89d0b0b3a3" providerId="ADAL" clId="{33259A6A-629A-4B01-B477-27431E8176E2}" dt="2021-12-08T06:20:30.522" v="5"/>
        <pc:sldMkLst>
          <pc:docMk/>
          <pc:sldMk cId="1210531712" sldId="256"/>
        </pc:sldMkLst>
        <pc:spChg chg="mod">
          <ac:chgData name="정근채" userId="bf3f9740-ba12-4a95-bdcd-7a89d0b0b3a3" providerId="ADAL" clId="{33259A6A-629A-4B01-B477-27431E8176E2}" dt="2021-12-08T06:20:22.558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33259A6A-629A-4B01-B477-27431E8176E2}" dt="2021-12-08T06:20:30.522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33259A6A-629A-4B01-B477-27431E8176E2}" dt="2021-12-08T06:20:42.650" v="7" actId="207"/>
        <pc:sldMkLst>
          <pc:docMk/>
          <pc:sldMk cId="2400768863" sldId="276"/>
        </pc:sldMkLst>
        <pc:spChg chg="mod">
          <ac:chgData name="정근채" userId="bf3f9740-ba12-4a95-bdcd-7a89d0b0b3a3" providerId="ADAL" clId="{33259A6A-629A-4B01-B477-27431E8176E2}" dt="2021-12-08T06:20:42.650" v="7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33259A6A-629A-4B01-B477-27431E8176E2}" dt="2021-12-08T06:33:34.847" v="134" actId="12"/>
        <pc:sldMkLst>
          <pc:docMk/>
          <pc:sldMk cId="3405670891" sldId="278"/>
        </pc:sldMkLst>
        <pc:spChg chg="mod">
          <ac:chgData name="정근채" userId="bf3f9740-ba12-4a95-bdcd-7a89d0b0b3a3" providerId="ADAL" clId="{33259A6A-629A-4B01-B477-27431E8176E2}" dt="2021-12-08T06:25:03.411" v="28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6:33:34.847" v="134" actId="12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24:58.792" v="23" actId="27636"/>
          <ac:spMkLst>
            <pc:docMk/>
            <pc:sldMk cId="3405670891" sldId="278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33259A6A-629A-4B01-B477-27431E8176E2}" dt="2021-12-08T06:37:44.722" v="183" actId="20577"/>
        <pc:sldMkLst>
          <pc:docMk/>
          <pc:sldMk cId="2276461233" sldId="279"/>
        </pc:sldMkLst>
        <pc:spChg chg="mod">
          <ac:chgData name="정근채" userId="bf3f9740-ba12-4a95-bdcd-7a89d0b0b3a3" providerId="ADAL" clId="{33259A6A-629A-4B01-B477-27431E8176E2}" dt="2021-12-08T06:37:44.722" v="183" actId="20577"/>
          <ac:spMkLst>
            <pc:docMk/>
            <pc:sldMk cId="2276461233" sldId="279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763856855" sldId="279"/>
        </pc:sldMkLst>
      </pc:sldChg>
      <pc:sldChg chg="modSp add mod">
        <pc:chgData name="정근채" userId="bf3f9740-ba12-4a95-bdcd-7a89d0b0b3a3" providerId="ADAL" clId="{33259A6A-629A-4B01-B477-27431E8176E2}" dt="2021-12-08T06:50:44.224" v="290" actId="20577"/>
        <pc:sldMkLst>
          <pc:docMk/>
          <pc:sldMk cId="2088793939" sldId="280"/>
        </pc:sldMkLst>
        <pc:spChg chg="mod">
          <ac:chgData name="정근채" userId="bf3f9740-ba12-4a95-bdcd-7a89d0b0b3a3" providerId="ADAL" clId="{33259A6A-629A-4B01-B477-27431E8176E2}" dt="2021-12-08T06:38:06.799" v="195"/>
          <ac:spMkLst>
            <pc:docMk/>
            <pc:sldMk cId="2088793939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6:50:44.224" v="290" actId="20577"/>
          <ac:spMkLst>
            <pc:docMk/>
            <pc:sldMk cId="2088793939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38:03.406" v="190"/>
          <ac:spMkLst>
            <pc:docMk/>
            <pc:sldMk cId="2088793939" sldId="28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47744908" sldId="28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654623754" sldId="281"/>
        </pc:sldMkLst>
      </pc:sldChg>
      <pc:sldChg chg="modSp add mod">
        <pc:chgData name="정근채" userId="bf3f9740-ba12-4a95-bdcd-7a89d0b0b3a3" providerId="ADAL" clId="{33259A6A-629A-4B01-B477-27431E8176E2}" dt="2021-12-08T06:51:35.932" v="306" actId="12"/>
        <pc:sldMkLst>
          <pc:docMk/>
          <pc:sldMk cId="860611401" sldId="281"/>
        </pc:sldMkLst>
        <pc:spChg chg="mod">
          <ac:chgData name="정근채" userId="bf3f9740-ba12-4a95-bdcd-7a89d0b0b3a3" providerId="ADAL" clId="{33259A6A-629A-4B01-B477-27431E8176E2}" dt="2021-12-08T06:51:35.932" v="306" actId="12"/>
          <ac:spMkLst>
            <pc:docMk/>
            <pc:sldMk cId="860611401" sldId="281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751352091" sldId="282"/>
        </pc:sldMkLst>
      </pc:sldChg>
      <pc:sldChg chg="modSp add mod">
        <pc:chgData name="정근채" userId="bf3f9740-ba12-4a95-bdcd-7a89d0b0b3a3" providerId="ADAL" clId="{33259A6A-629A-4B01-B477-27431E8176E2}" dt="2021-12-08T07:41:33.036" v="456" actId="6549"/>
        <pc:sldMkLst>
          <pc:docMk/>
          <pc:sldMk cId="3787172640" sldId="282"/>
        </pc:sldMkLst>
        <pc:spChg chg="mod">
          <ac:chgData name="정근채" userId="bf3f9740-ba12-4a95-bdcd-7a89d0b0b3a3" providerId="ADAL" clId="{33259A6A-629A-4B01-B477-27431E8176E2}" dt="2021-12-08T06:52:13.984" v="310"/>
          <ac:spMkLst>
            <pc:docMk/>
            <pc:sldMk cId="3787172640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7:41:33.036" v="456" actId="6549"/>
          <ac:spMkLst>
            <pc:docMk/>
            <pc:sldMk cId="3787172640" sldId="282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52:17.437" v="316"/>
          <ac:spMkLst>
            <pc:docMk/>
            <pc:sldMk cId="3787172640" sldId="28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642709941" sldId="283"/>
        </pc:sldMkLst>
      </pc:sldChg>
      <pc:sldChg chg="modSp add mod">
        <pc:chgData name="정근채" userId="bf3f9740-ba12-4a95-bdcd-7a89d0b0b3a3" providerId="ADAL" clId="{33259A6A-629A-4B01-B477-27431E8176E2}" dt="2021-12-08T08:02:09.421" v="634" actId="207"/>
        <pc:sldMkLst>
          <pc:docMk/>
          <pc:sldMk cId="1644988665" sldId="283"/>
        </pc:sldMkLst>
        <pc:spChg chg="mod">
          <ac:chgData name="정근채" userId="bf3f9740-ba12-4a95-bdcd-7a89d0b0b3a3" providerId="ADAL" clId="{33259A6A-629A-4B01-B477-27431E8176E2}" dt="2021-12-08T07:42:12.368" v="473"/>
          <ac:spMkLst>
            <pc:docMk/>
            <pc:sldMk cId="1644988665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02:09.421" v="634" actId="207"/>
          <ac:spMkLst>
            <pc:docMk/>
            <pc:sldMk cId="1644988665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7:42:09.064" v="470"/>
          <ac:spMkLst>
            <pc:docMk/>
            <pc:sldMk cId="1644988665" sldId="28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34024243" sldId="284"/>
        </pc:sldMkLst>
      </pc:sldChg>
      <pc:sldChg chg="modSp add mod">
        <pc:chgData name="정근채" userId="bf3f9740-ba12-4a95-bdcd-7a89d0b0b3a3" providerId="ADAL" clId="{33259A6A-629A-4B01-B477-27431E8176E2}" dt="2021-12-08T08:10:22.174" v="748" actId="20577"/>
        <pc:sldMkLst>
          <pc:docMk/>
          <pc:sldMk cId="1391630821" sldId="284"/>
        </pc:sldMkLst>
        <pc:spChg chg="mod">
          <ac:chgData name="정근채" userId="bf3f9740-ba12-4a95-bdcd-7a89d0b0b3a3" providerId="ADAL" clId="{33259A6A-629A-4B01-B477-27431E8176E2}" dt="2021-12-08T07:59:47.349" v="601"/>
          <ac:spMkLst>
            <pc:docMk/>
            <pc:sldMk cId="1391630821" sldId="284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10:22.174" v="748" actId="20577"/>
          <ac:spMkLst>
            <pc:docMk/>
            <pc:sldMk cId="1391630821" sldId="284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7:59:51.078" v="605"/>
          <ac:spMkLst>
            <pc:docMk/>
            <pc:sldMk cId="1391630821" sldId="284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33259A6A-629A-4B01-B477-27431E8176E2}" dt="2021-12-08T08:05:17.707" v="664" actId="1076"/>
        <pc:sldMkLst>
          <pc:docMk/>
          <pc:sldMk cId="1259145347" sldId="285"/>
        </pc:sldMkLst>
        <pc:spChg chg="del">
          <ac:chgData name="정근채" userId="bf3f9740-ba12-4a95-bdcd-7a89d0b0b3a3" providerId="ADAL" clId="{33259A6A-629A-4B01-B477-27431E8176E2}" dt="2021-12-08T08:04:47.752" v="660" actId="478"/>
          <ac:spMkLst>
            <pc:docMk/>
            <pc:sldMk cId="125914534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33259A6A-629A-4B01-B477-27431E8176E2}" dt="2021-12-08T08:04:49.597" v="661" actId="478"/>
          <ac:spMkLst>
            <pc:docMk/>
            <pc:sldMk cId="1259145347" sldId="285"/>
            <ac:spMk id="7" creationId="{A80D0FC6-1603-4226-8556-772E6EBB3CBA}"/>
          </ac:spMkLst>
        </pc:spChg>
        <pc:picChg chg="add mod">
          <ac:chgData name="정근채" userId="bf3f9740-ba12-4a95-bdcd-7a89d0b0b3a3" providerId="ADAL" clId="{33259A6A-629A-4B01-B477-27431E8176E2}" dt="2021-12-08T08:05:17.707" v="664" actId="1076"/>
          <ac:picMkLst>
            <pc:docMk/>
            <pc:sldMk cId="1259145347" sldId="285"/>
            <ac:picMk id="9" creationId="{A36E4A79-9EE6-4FA8-9AA9-29CC711C32B4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445060567" sldId="285"/>
        </pc:sldMkLst>
      </pc:sldChg>
      <pc:sldChg chg="addSp modSp add mod">
        <pc:chgData name="정근채" userId="bf3f9740-ba12-4a95-bdcd-7a89d0b0b3a3" providerId="ADAL" clId="{33259A6A-629A-4B01-B477-27431E8176E2}" dt="2021-12-08T08:11:26.164" v="759" actId="1037"/>
        <pc:sldMkLst>
          <pc:docMk/>
          <pc:sldMk cId="3347486206" sldId="286"/>
        </pc:sldMkLst>
        <pc:spChg chg="mod">
          <ac:chgData name="정근채" userId="bf3f9740-ba12-4a95-bdcd-7a89d0b0b3a3" providerId="ADAL" clId="{33259A6A-629A-4B01-B477-27431E8176E2}" dt="2021-12-08T08:10:43.020" v="750" actId="6549"/>
          <ac:spMkLst>
            <pc:docMk/>
            <pc:sldMk cId="3347486206" sldId="286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11:26.164" v="759" actId="1037"/>
          <ac:picMkLst>
            <pc:docMk/>
            <pc:sldMk cId="3347486206" sldId="286"/>
            <ac:picMk id="7" creationId="{762553A6-495C-4E33-A338-551D5ABFB3CE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671380423" sldId="286"/>
        </pc:sldMkLst>
      </pc:sldChg>
      <pc:sldChg chg="addSp delSp modSp add mod">
        <pc:chgData name="정근채" userId="bf3f9740-ba12-4a95-bdcd-7a89d0b0b3a3" providerId="ADAL" clId="{33259A6A-629A-4B01-B477-27431E8176E2}" dt="2021-12-08T08:15:12.528" v="847" actId="207"/>
        <pc:sldMkLst>
          <pc:docMk/>
          <pc:sldMk cId="1011253724" sldId="287"/>
        </pc:sldMkLst>
        <pc:spChg chg="mod">
          <ac:chgData name="정근채" userId="bf3f9740-ba12-4a95-bdcd-7a89d0b0b3a3" providerId="ADAL" clId="{33259A6A-629A-4B01-B477-27431E8176E2}" dt="2021-12-08T08:12:17.160" v="763"/>
          <ac:spMkLst>
            <pc:docMk/>
            <pc:sldMk cId="1011253724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15:12.528" v="847" actId="207"/>
          <ac:spMkLst>
            <pc:docMk/>
            <pc:sldMk cId="1011253724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8:12:21.071" v="767"/>
          <ac:spMkLst>
            <pc:docMk/>
            <pc:sldMk cId="1011253724" sldId="287"/>
            <ac:spMk id="5" creationId="{864FABE7-5D73-4BB8-8C5F-49D50641504A}"/>
          </ac:spMkLst>
        </pc:spChg>
        <pc:picChg chg="del">
          <ac:chgData name="정근채" userId="bf3f9740-ba12-4a95-bdcd-7a89d0b0b3a3" providerId="ADAL" clId="{33259A6A-629A-4B01-B477-27431E8176E2}" dt="2021-12-08T08:12:49.064" v="768" actId="478"/>
          <ac:picMkLst>
            <pc:docMk/>
            <pc:sldMk cId="1011253724" sldId="287"/>
            <ac:picMk id="7" creationId="{762553A6-495C-4E33-A338-551D5ABFB3CE}"/>
          </ac:picMkLst>
        </pc:picChg>
        <pc:picChg chg="add mod">
          <ac:chgData name="정근채" userId="bf3f9740-ba12-4a95-bdcd-7a89d0b0b3a3" providerId="ADAL" clId="{33259A6A-629A-4B01-B477-27431E8176E2}" dt="2021-12-08T08:15:08.129" v="846" actId="1036"/>
          <ac:picMkLst>
            <pc:docMk/>
            <pc:sldMk cId="1011253724" sldId="287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767555796" sldId="287"/>
        </pc:sldMkLst>
      </pc:sldChg>
      <pc:sldChg chg="addSp delSp modSp add mod">
        <pc:chgData name="정근채" userId="bf3f9740-ba12-4a95-bdcd-7a89d0b0b3a3" providerId="ADAL" clId="{33259A6A-629A-4B01-B477-27431E8176E2}" dt="2021-12-08T08:17:19.089" v="858" actId="1076"/>
        <pc:sldMkLst>
          <pc:docMk/>
          <pc:sldMk cId="39197951" sldId="288"/>
        </pc:sldMkLst>
        <pc:spChg chg="mod">
          <ac:chgData name="정근채" userId="bf3f9740-ba12-4a95-bdcd-7a89d0b0b3a3" providerId="ADAL" clId="{33259A6A-629A-4B01-B477-27431E8176E2}" dt="2021-12-08T08:16:53.761" v="855" actId="6549"/>
          <ac:spMkLst>
            <pc:docMk/>
            <pc:sldMk cId="39197951" sldId="288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17:19.089" v="858" actId="1076"/>
          <ac:picMkLst>
            <pc:docMk/>
            <pc:sldMk cId="39197951" sldId="288"/>
            <ac:picMk id="7" creationId="{CE955550-E7A5-48C6-B598-9DF0150AD9E5}"/>
          </ac:picMkLst>
        </pc:picChg>
        <pc:picChg chg="del">
          <ac:chgData name="정근채" userId="bf3f9740-ba12-4a95-bdcd-7a89d0b0b3a3" providerId="ADAL" clId="{33259A6A-629A-4B01-B477-27431E8176E2}" dt="2021-12-08T08:16:46.441" v="854" actId="478"/>
          <ac:picMkLst>
            <pc:docMk/>
            <pc:sldMk cId="39197951" sldId="288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051899338" sldId="288"/>
        </pc:sldMkLst>
      </pc:sldChg>
      <pc:sldChg chg="addSp delSp modSp add mod">
        <pc:chgData name="정근채" userId="bf3f9740-ba12-4a95-bdcd-7a89d0b0b3a3" providerId="ADAL" clId="{33259A6A-629A-4B01-B477-27431E8176E2}" dt="2021-12-13T05:21:44.427" v="1328" actId="20577"/>
        <pc:sldMkLst>
          <pc:docMk/>
          <pc:sldMk cId="3720418734" sldId="289"/>
        </pc:sldMkLst>
        <pc:spChg chg="mod">
          <ac:chgData name="정근채" userId="bf3f9740-ba12-4a95-bdcd-7a89d0b0b3a3" providerId="ADAL" clId="{33259A6A-629A-4B01-B477-27431E8176E2}" dt="2021-12-13T05:21:44.427" v="1328" actId="20577"/>
          <ac:spMkLst>
            <pc:docMk/>
            <pc:sldMk cId="3720418734" sldId="289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27:55.577" v="1140" actId="1035"/>
          <ac:picMkLst>
            <pc:docMk/>
            <pc:sldMk cId="3720418734" sldId="289"/>
            <ac:picMk id="7" creationId="{9130B503-2B83-42AB-A92D-84F4AB4CAC54}"/>
          </ac:picMkLst>
        </pc:picChg>
        <pc:picChg chg="del">
          <ac:chgData name="정근채" userId="bf3f9740-ba12-4a95-bdcd-7a89d0b0b3a3" providerId="ADAL" clId="{33259A6A-629A-4B01-B477-27431E8176E2}" dt="2021-12-08T08:17:54.341" v="864" actId="478"/>
          <ac:picMkLst>
            <pc:docMk/>
            <pc:sldMk cId="3720418734" sldId="289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974557886" sldId="289"/>
        </pc:sldMkLst>
      </pc:sldChg>
      <pc:sldChg chg="addSp modSp add mod">
        <pc:chgData name="정근채" userId="bf3f9740-ba12-4a95-bdcd-7a89d0b0b3a3" providerId="ADAL" clId="{33259A6A-629A-4B01-B477-27431E8176E2}" dt="2021-12-08T08:27:28.814" v="1130" actId="1076"/>
        <pc:sldMkLst>
          <pc:docMk/>
          <pc:sldMk cId="1634581813" sldId="290"/>
        </pc:sldMkLst>
        <pc:spChg chg="mod">
          <ac:chgData name="정근채" userId="bf3f9740-ba12-4a95-bdcd-7a89d0b0b3a3" providerId="ADAL" clId="{33259A6A-629A-4B01-B477-27431E8176E2}" dt="2021-12-08T08:26:56.262" v="1127" actId="57"/>
          <ac:spMkLst>
            <pc:docMk/>
            <pc:sldMk cId="1634581813" sldId="290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27:28.814" v="1130" actId="1076"/>
          <ac:picMkLst>
            <pc:docMk/>
            <pc:sldMk cId="1634581813" sldId="290"/>
            <ac:picMk id="7" creationId="{6803CEA1-5BE0-4B9E-A80B-3D18124096FF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455122391" sldId="29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98226733" sldId="291"/>
        </pc:sldMkLst>
      </pc:sldChg>
      <pc:sldChg chg="addSp delSp modSp add mod">
        <pc:chgData name="정근채" userId="bf3f9740-ba12-4a95-bdcd-7a89d0b0b3a3" providerId="ADAL" clId="{33259A6A-629A-4B01-B477-27431E8176E2}" dt="2021-12-13T05:23:54.621" v="1331" actId="1076"/>
        <pc:sldMkLst>
          <pc:docMk/>
          <pc:sldMk cId="1268308167" sldId="291"/>
        </pc:sldMkLst>
        <pc:spChg chg="mod">
          <ac:chgData name="정근채" userId="bf3f9740-ba12-4a95-bdcd-7a89d0b0b3a3" providerId="ADAL" clId="{33259A6A-629A-4B01-B477-27431E8176E2}" dt="2021-12-08T08:33:03.439" v="1260"/>
          <ac:spMkLst>
            <pc:docMk/>
            <pc:sldMk cId="1268308167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34:24.142" v="1326" actId="6549"/>
          <ac:spMkLst>
            <pc:docMk/>
            <pc:sldMk cId="1268308167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8:33:07.461" v="1264"/>
          <ac:spMkLst>
            <pc:docMk/>
            <pc:sldMk cId="1268308167" sldId="291"/>
            <ac:spMk id="5" creationId="{864FABE7-5D73-4BB8-8C5F-49D50641504A}"/>
          </ac:spMkLst>
        </pc:spChg>
        <pc:picChg chg="del">
          <ac:chgData name="정근채" userId="bf3f9740-ba12-4a95-bdcd-7a89d0b0b3a3" providerId="ADAL" clId="{33259A6A-629A-4B01-B477-27431E8176E2}" dt="2021-12-08T08:33:14.974" v="1266" actId="478"/>
          <ac:picMkLst>
            <pc:docMk/>
            <pc:sldMk cId="1268308167" sldId="291"/>
            <ac:picMk id="7" creationId="{6803CEA1-5BE0-4B9E-A80B-3D18124096FF}"/>
          </ac:picMkLst>
        </pc:picChg>
        <pc:picChg chg="add mod">
          <ac:chgData name="정근채" userId="bf3f9740-ba12-4a95-bdcd-7a89d0b0b3a3" providerId="ADAL" clId="{33259A6A-629A-4B01-B477-27431E8176E2}" dt="2021-12-13T05:23:54.621" v="1331" actId="1076"/>
          <ac:picMkLst>
            <pc:docMk/>
            <pc:sldMk cId="1268308167" sldId="291"/>
            <ac:picMk id="7" creationId="{75540794-71ED-4E88-926C-DCA6D4CB5146}"/>
          </ac:picMkLst>
        </pc:picChg>
      </pc:sldChg>
      <pc:sldChg chg="addSp delSp modSp add mod">
        <pc:chgData name="정근채" userId="bf3f9740-ba12-4a95-bdcd-7a89d0b0b3a3" providerId="ADAL" clId="{33259A6A-629A-4B01-B477-27431E8176E2}" dt="2021-12-13T05:24:44.434" v="1338" actId="167"/>
        <pc:sldMkLst>
          <pc:docMk/>
          <pc:sldMk cId="3479065257" sldId="292"/>
        </pc:sldMkLst>
        <pc:spChg chg="del">
          <ac:chgData name="정근채" userId="bf3f9740-ba12-4a95-bdcd-7a89d0b0b3a3" providerId="ADAL" clId="{33259A6A-629A-4B01-B477-27431E8176E2}" dt="2021-12-13T05:24:01.377" v="1333" actId="478"/>
          <ac:spMkLst>
            <pc:docMk/>
            <pc:sldMk cId="3479065257" sldId="292"/>
            <ac:spMk id="2" creationId="{CA07A63C-A246-4F8F-8A5A-7141AB85F430}"/>
          </ac:spMkLst>
        </pc:spChg>
        <pc:spChg chg="del">
          <ac:chgData name="정근채" userId="bf3f9740-ba12-4a95-bdcd-7a89d0b0b3a3" providerId="ADAL" clId="{33259A6A-629A-4B01-B477-27431E8176E2}" dt="2021-12-13T05:24:01.377" v="1333" actId="478"/>
          <ac:spMkLst>
            <pc:docMk/>
            <pc:sldMk cId="3479065257" sldId="292"/>
            <ac:spMk id="3" creationId="{04DA367E-3D64-4210-90DC-180FE1F5BFCC}"/>
          </ac:spMkLst>
        </pc:spChg>
        <pc:spChg chg="add del mod">
          <ac:chgData name="정근채" userId="bf3f9740-ba12-4a95-bdcd-7a89d0b0b3a3" providerId="ADAL" clId="{33259A6A-629A-4B01-B477-27431E8176E2}" dt="2021-12-13T05:24:03.485" v="1334" actId="478"/>
          <ac:spMkLst>
            <pc:docMk/>
            <pc:sldMk cId="3479065257" sldId="292"/>
            <ac:spMk id="8" creationId="{4DF68276-D176-4C64-A310-5EEB72F6D80E}"/>
          </ac:spMkLst>
        </pc:spChg>
        <pc:spChg chg="add del mod">
          <ac:chgData name="정근채" userId="bf3f9740-ba12-4a95-bdcd-7a89d0b0b3a3" providerId="ADAL" clId="{33259A6A-629A-4B01-B477-27431E8176E2}" dt="2021-12-13T05:24:03.485" v="1334" actId="478"/>
          <ac:spMkLst>
            <pc:docMk/>
            <pc:sldMk cId="3479065257" sldId="292"/>
            <ac:spMk id="10" creationId="{022B045E-6A07-476B-A9E6-07FE318A395F}"/>
          </ac:spMkLst>
        </pc:spChg>
        <pc:picChg chg="del">
          <ac:chgData name="정근채" userId="bf3f9740-ba12-4a95-bdcd-7a89d0b0b3a3" providerId="ADAL" clId="{33259A6A-629A-4B01-B477-27431E8176E2}" dt="2021-12-13T05:24:01.377" v="1333" actId="478"/>
          <ac:picMkLst>
            <pc:docMk/>
            <pc:sldMk cId="3479065257" sldId="292"/>
            <ac:picMk id="7" creationId="{75540794-71ED-4E88-926C-DCA6D4CB5146}"/>
          </ac:picMkLst>
        </pc:picChg>
        <pc:picChg chg="add mod ord">
          <ac:chgData name="정근채" userId="bf3f9740-ba12-4a95-bdcd-7a89d0b0b3a3" providerId="ADAL" clId="{33259A6A-629A-4B01-B477-27431E8176E2}" dt="2021-12-13T05:24:44.434" v="1338" actId="167"/>
          <ac:picMkLst>
            <pc:docMk/>
            <pc:sldMk cId="3479065257" sldId="292"/>
            <ac:picMk id="12" creationId="{1CED64CE-199F-49E8-87D3-5C467545BE35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123362612" sldId="292"/>
        </pc:sldMkLst>
      </pc:sldChg>
      <pc:sldChg chg="delSp modSp add mod">
        <pc:chgData name="정근채" userId="bf3f9740-ba12-4a95-bdcd-7a89d0b0b3a3" providerId="ADAL" clId="{33259A6A-629A-4B01-B477-27431E8176E2}" dt="2021-12-13T05:52:16.895" v="1417" actId="207"/>
        <pc:sldMkLst>
          <pc:docMk/>
          <pc:sldMk cId="3305748692" sldId="293"/>
        </pc:sldMkLst>
        <pc:spChg chg="mod">
          <ac:chgData name="정근채" userId="bf3f9740-ba12-4a95-bdcd-7a89d0b0b3a3" providerId="ADAL" clId="{33259A6A-629A-4B01-B477-27431E8176E2}" dt="2021-12-13T05:52:16.895" v="1417" actId="207"/>
          <ac:spMkLst>
            <pc:docMk/>
            <pc:sldMk cId="3305748692" sldId="293"/>
            <ac:spMk id="3" creationId="{04DA367E-3D64-4210-90DC-180FE1F5BFCC}"/>
          </ac:spMkLst>
        </pc:spChg>
        <pc:picChg chg="del">
          <ac:chgData name="정근채" userId="bf3f9740-ba12-4a95-bdcd-7a89d0b0b3a3" providerId="ADAL" clId="{33259A6A-629A-4B01-B477-27431E8176E2}" dt="2021-12-13T05:33:42.029" v="1340" actId="478"/>
          <ac:picMkLst>
            <pc:docMk/>
            <pc:sldMk cId="3305748692" sldId="293"/>
            <ac:picMk id="7" creationId="{75540794-71ED-4E88-926C-DCA6D4CB5146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986842100" sldId="293"/>
        </pc:sldMkLst>
      </pc:sldChg>
      <pc:sldChg chg="addSp modSp add mod">
        <pc:chgData name="정근채" userId="bf3f9740-ba12-4a95-bdcd-7a89d0b0b3a3" providerId="ADAL" clId="{33259A6A-629A-4B01-B477-27431E8176E2}" dt="2021-12-13T05:42:49.188" v="1416" actId="1076"/>
        <pc:sldMkLst>
          <pc:docMk/>
          <pc:sldMk cId="319904106" sldId="294"/>
        </pc:sldMkLst>
        <pc:spChg chg="mod">
          <ac:chgData name="정근채" userId="bf3f9740-ba12-4a95-bdcd-7a89d0b0b3a3" providerId="ADAL" clId="{33259A6A-629A-4B01-B477-27431E8176E2}" dt="2021-12-13T05:42:24.647" v="1413" actId="6549"/>
          <ac:spMkLst>
            <pc:docMk/>
            <pc:sldMk cId="319904106" sldId="294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13T05:42:49.188" v="1416" actId="1076"/>
          <ac:picMkLst>
            <pc:docMk/>
            <pc:sldMk cId="319904106" sldId="294"/>
            <ac:picMk id="7" creationId="{EE55228F-CE7C-47DB-940C-9D2415C804C3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256425046" sldId="294"/>
        </pc:sldMkLst>
      </pc:sldChg>
      <pc:sldChg chg="modSp add mod">
        <pc:chgData name="정근채" userId="bf3f9740-ba12-4a95-bdcd-7a89d0b0b3a3" providerId="ADAL" clId="{33259A6A-629A-4B01-B477-27431E8176E2}" dt="2021-12-13T05:57:17.857" v="1521" actId="207"/>
        <pc:sldMkLst>
          <pc:docMk/>
          <pc:sldMk cId="1870005101" sldId="295"/>
        </pc:sldMkLst>
        <pc:spChg chg="mod">
          <ac:chgData name="정근채" userId="bf3f9740-ba12-4a95-bdcd-7a89d0b0b3a3" providerId="ADAL" clId="{33259A6A-629A-4B01-B477-27431E8176E2}" dt="2021-12-13T05:52:44.104" v="1427"/>
          <ac:spMkLst>
            <pc:docMk/>
            <pc:sldMk cId="1870005101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5:57:17.857" v="1521" actId="207"/>
          <ac:spMkLst>
            <pc:docMk/>
            <pc:sldMk cId="1870005101" sldId="295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5:52:40.747" v="1422"/>
          <ac:spMkLst>
            <pc:docMk/>
            <pc:sldMk cId="1870005101" sldId="295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31033567" sldId="295"/>
        </pc:sldMkLst>
      </pc:sldChg>
      <pc:sldChg chg="modSp add mod">
        <pc:chgData name="정근채" userId="bf3f9740-ba12-4a95-bdcd-7a89d0b0b3a3" providerId="ADAL" clId="{33259A6A-629A-4B01-B477-27431E8176E2}" dt="2021-12-13T06:05:50.264" v="1677" actId="27636"/>
        <pc:sldMkLst>
          <pc:docMk/>
          <pc:sldMk cId="167042619" sldId="296"/>
        </pc:sldMkLst>
        <pc:spChg chg="mod">
          <ac:chgData name="정근채" userId="bf3f9740-ba12-4a95-bdcd-7a89d0b0b3a3" providerId="ADAL" clId="{33259A6A-629A-4B01-B477-27431E8176E2}" dt="2021-12-13T05:57:38.113" v="1527"/>
          <ac:spMkLst>
            <pc:docMk/>
            <pc:sldMk cId="167042619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6:05:50.264" v="1677" actId="27636"/>
          <ac:spMkLst>
            <pc:docMk/>
            <pc:sldMk cId="167042619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5:57:41.961" v="1531"/>
          <ac:spMkLst>
            <pc:docMk/>
            <pc:sldMk cId="167042619" sldId="29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22170804" sldId="296"/>
        </pc:sldMkLst>
      </pc:sldChg>
      <pc:sldChg chg="addSp modSp add mod">
        <pc:chgData name="정근채" userId="bf3f9740-ba12-4a95-bdcd-7a89d0b0b3a3" providerId="ADAL" clId="{33259A6A-629A-4B01-B477-27431E8176E2}" dt="2021-12-13T06:11:47.936" v="1792" actId="207"/>
        <pc:sldMkLst>
          <pc:docMk/>
          <pc:sldMk cId="1470036533" sldId="297"/>
        </pc:sldMkLst>
        <pc:spChg chg="mod">
          <ac:chgData name="정근채" userId="bf3f9740-ba12-4a95-bdcd-7a89d0b0b3a3" providerId="ADAL" clId="{33259A6A-629A-4B01-B477-27431E8176E2}" dt="2021-12-13T06:06:14.923" v="1688"/>
          <ac:spMkLst>
            <pc:docMk/>
            <pc:sldMk cId="1470036533" sldId="297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6:11:47.936" v="1792" actId="207"/>
          <ac:spMkLst>
            <pc:docMk/>
            <pc:sldMk cId="1470036533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6:06:19.765" v="1692"/>
          <ac:spMkLst>
            <pc:docMk/>
            <pc:sldMk cId="1470036533" sldId="297"/>
            <ac:spMk id="5" creationId="{864FABE7-5D73-4BB8-8C5F-49D50641504A}"/>
          </ac:spMkLst>
        </pc:spChg>
        <pc:picChg chg="add mod">
          <ac:chgData name="정근채" userId="bf3f9740-ba12-4a95-bdcd-7a89d0b0b3a3" providerId="ADAL" clId="{33259A6A-629A-4B01-B477-27431E8176E2}" dt="2021-12-13T06:11:20.388" v="1777" actId="1076"/>
          <ac:picMkLst>
            <pc:docMk/>
            <pc:sldMk cId="1470036533" sldId="297"/>
            <ac:picMk id="7" creationId="{02D7A73D-4669-4D06-9B74-FF9A3B4E6F5F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82270280" sldId="29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063975230" sldId="298"/>
        </pc:sldMkLst>
      </pc:sldChg>
      <pc:sldChg chg="addSp delSp modSp add mod">
        <pc:chgData name="정근채" userId="bf3f9740-ba12-4a95-bdcd-7a89d0b0b3a3" providerId="ADAL" clId="{33259A6A-629A-4B01-B477-27431E8176E2}" dt="2021-12-13T06:17:21.397" v="1880" actId="1076"/>
        <pc:sldMkLst>
          <pc:docMk/>
          <pc:sldMk cId="3505425602" sldId="298"/>
        </pc:sldMkLst>
        <pc:spChg chg="mod">
          <ac:chgData name="정근채" userId="bf3f9740-ba12-4a95-bdcd-7a89d0b0b3a3" providerId="ADAL" clId="{33259A6A-629A-4B01-B477-27431E8176E2}" dt="2021-12-13T06:17:17.924" v="1879" actId="20577"/>
          <ac:spMkLst>
            <pc:docMk/>
            <pc:sldMk cId="3505425602" sldId="298"/>
            <ac:spMk id="3" creationId="{04DA367E-3D64-4210-90DC-180FE1F5BFCC}"/>
          </ac:spMkLst>
        </pc:spChg>
        <pc:picChg chg="del">
          <ac:chgData name="정근채" userId="bf3f9740-ba12-4a95-bdcd-7a89d0b0b3a3" providerId="ADAL" clId="{33259A6A-629A-4B01-B477-27431E8176E2}" dt="2021-12-13T06:13:04.457" v="1819" actId="478"/>
          <ac:picMkLst>
            <pc:docMk/>
            <pc:sldMk cId="3505425602" sldId="298"/>
            <ac:picMk id="7" creationId="{02D7A73D-4669-4D06-9B74-FF9A3B4E6F5F}"/>
          </ac:picMkLst>
        </pc:picChg>
        <pc:picChg chg="add mod">
          <ac:chgData name="정근채" userId="bf3f9740-ba12-4a95-bdcd-7a89d0b0b3a3" providerId="ADAL" clId="{33259A6A-629A-4B01-B477-27431E8176E2}" dt="2021-12-13T06:17:21.397" v="1880" actId="1076"/>
          <ac:picMkLst>
            <pc:docMk/>
            <pc:sldMk cId="3505425602" sldId="298"/>
            <ac:picMk id="8" creationId="{695A6676-F9EE-4334-BDB9-BDB57C059A54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009421018" sldId="29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030838728" sldId="30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233029494" sldId="301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087699713" sldId="302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636294688" sldId="303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571139770" sldId="304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616396573" sldId="305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938593390" sldId="306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693797731" sldId="30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790684688" sldId="308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1047436" sldId="30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189204022" sldId="31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501511662" sldId="311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578759536" sldId="312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193683806" sldId="313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764288050" sldId="314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97719221" sldId="315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54325626" sldId="316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76573210" sldId="31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281347693" sldId="318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91036760" sldId="31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48246081" sldId="32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262363854" sldId="321"/>
        </pc:sldMkLst>
      </pc:sldChg>
    </pc:docChg>
  </pc:docChgLst>
  <pc:docChgLst>
    <pc:chgData name="정근채" userId="bf3f9740-ba12-4a95-bdcd-7a89d0b0b3a3" providerId="ADAL" clId="{B301C8FF-369A-4E5E-89F4-B55C1F60054C}"/>
    <pc:docChg chg="modSld">
      <pc:chgData name="정근채" userId="bf3f9740-ba12-4a95-bdcd-7a89d0b0b3a3" providerId="ADAL" clId="{B301C8FF-369A-4E5E-89F4-B55C1F60054C}" dt="2020-11-30T09:26:04.090" v="0"/>
      <pc:docMkLst>
        <pc:docMk/>
      </pc:docMkLst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210531712" sldId="25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210531712" sldId="256"/>
            <ac:picMk id="4" creationId="{18DE317F-7C30-4A71-A9C8-F08D22793524}"/>
          </ac:picMkLst>
        </pc:pic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22151317" sldId="25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22151317" sldId="257"/>
            <ac:picMk id="10" creationId="{87DFEEB3-0447-403E-97BF-144F61C96AD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22151317" sldId="257"/>
            <ac:inkMk id="9" creationId="{122D514F-5F47-421A-95CE-EE2687B4F19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60409013" sldId="25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60409013" sldId="258"/>
            <ac:picMk id="8" creationId="{F1068CFD-809C-4FFD-91D9-0925D7A0BC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60409013" sldId="258"/>
            <ac:inkMk id="3" creationId="{7FB099C3-3D52-424B-89D9-B5507DFF4B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132409465" sldId="25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132409465" sldId="259"/>
            <ac:picMk id="6" creationId="{0E1DFEFB-EF6D-4AD8-AD5D-7CC35F1FCD8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132409465" sldId="259"/>
            <ac:inkMk id="3" creationId="{B359C702-EF0F-43DD-BE87-1651A8222CA4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72375588" sldId="26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72375588" sldId="260"/>
            <ac:picMk id="5" creationId="{6D114399-814D-4F1B-BBB3-9695D485683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72375588" sldId="260"/>
            <ac:inkMk id="3" creationId="{647E3A2F-DB03-47D2-A365-9EB868172C6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604660069" sldId="26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604660069" sldId="261"/>
            <ac:picMk id="10" creationId="{47742EA3-B0BF-4383-B918-A0A2B7FE7555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604660069" sldId="261"/>
            <ac:inkMk id="7" creationId="{B06598B7-63B2-4221-A473-952A98D32B8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54539663" sldId="26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54539663" sldId="262"/>
            <ac:picMk id="15" creationId="{1365003D-310E-4E5E-876C-2F451EDEBAA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54539663" sldId="262"/>
            <ac:inkMk id="14" creationId="{08BB129B-E24D-4DCD-AFB7-25BEA7EE7FA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325286627" sldId="26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325286627" sldId="263"/>
            <ac:picMk id="15" creationId="{7899191F-528C-48E1-92AC-65E1CCADDC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325286627" sldId="263"/>
            <ac:inkMk id="3" creationId="{79AAB98A-2A27-40DD-AB95-11375C14CE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01920966" sldId="26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01920966" sldId="264"/>
            <ac:picMk id="5" creationId="{66C0CF92-3D4E-4DD3-A1DF-EAA7C96B23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01920966" sldId="264"/>
            <ac:inkMk id="3" creationId="{A3B373E9-B767-4B5D-BC1C-05D2D14790E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013195837" sldId="26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013195837" sldId="265"/>
            <ac:picMk id="6" creationId="{C7B8F969-9CCF-49EF-B421-AF6BF2B6231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013195837" sldId="265"/>
            <ac:inkMk id="3" creationId="{DE80662F-641D-4BD2-A982-7C185C5261BF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56487578" sldId="26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56487578" sldId="266"/>
            <ac:picMk id="7" creationId="{AC7E1979-073B-400E-953E-4788332B81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56487578" sldId="266"/>
            <ac:inkMk id="3" creationId="{04DF18F3-EC32-4E80-9814-98933146D5A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594200198" sldId="26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594200198" sldId="267"/>
            <ac:picMk id="7" creationId="{43D95FE9-A331-47B5-8F53-98C4A37530EA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594200198" sldId="267"/>
            <ac:inkMk id="3" creationId="{BEEF820D-42BD-49AA-B62F-3732A30AD8B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345880344" sldId="26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345880344" sldId="268"/>
            <ac:picMk id="7" creationId="{6D133C74-3C77-400A-B9CA-7738340DFAF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345880344" sldId="268"/>
            <ac:inkMk id="3" creationId="{41C37A7A-DDDE-40CB-BF4A-E431EFFE288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080339319" sldId="26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080339319" sldId="269"/>
            <ac:picMk id="11" creationId="{BDF1BEFB-42A0-4813-A9BB-AA768619844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080339319" sldId="269"/>
            <ac:inkMk id="3" creationId="{2DFD0C28-9263-4964-A737-5A7D1708C97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18449515" sldId="27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18449515" sldId="270"/>
            <ac:picMk id="15" creationId="{60CC8E93-9DFF-43E1-AB53-86F12EB43AA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18449515" sldId="270"/>
            <ac:inkMk id="3" creationId="{894E8B33-9235-4672-BA62-CC55F08A88E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3803911" sldId="27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3803911" sldId="271"/>
            <ac:picMk id="5" creationId="{51460F1E-DF78-4F95-84AB-F28AB130D1A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3803911" sldId="271"/>
            <ac:inkMk id="3" creationId="{773BEEAF-C33E-41AD-8373-DC211B505D88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781814786" sldId="27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781814786" sldId="272"/>
            <ac:picMk id="5" creationId="{C6CF55E0-970F-4E27-A750-3305F4AAB5B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781814786" sldId="272"/>
            <ac:inkMk id="3" creationId="{BF08DD70-84E0-47C2-BCE0-A9EF77DAC52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95893602" sldId="27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95893602" sldId="273"/>
            <ac:picMk id="11" creationId="{D4F347B1-15B1-48A6-A904-AB712D98DD6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95893602" sldId="273"/>
            <ac:inkMk id="10" creationId="{06166709-FB66-4971-B651-3A62B2018289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64777074" sldId="27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64777074" sldId="274"/>
            <ac:picMk id="5" creationId="{345A92A5-64DE-445E-B735-0F2E9B1FB96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64777074" sldId="274"/>
            <ac:inkMk id="3" creationId="{9E516979-7E74-4822-AAD5-1AF2507771B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54483342" sldId="27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54483342" sldId="275"/>
            <ac:picMk id="10" creationId="{2B203F65-82B7-4377-9E2F-D5E900253B7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54483342" sldId="275"/>
            <ac:inkMk id="3" creationId="{263F4735-CF24-4E39-92F5-BE6C74FE7107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400768863" sldId="27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400768863" sldId="276"/>
            <ac:picMk id="2" creationId="{82413ED2-6D0A-4024-BDE7-23B8A8306CA1}"/>
          </ac:picMkLst>
        </pc:picChg>
      </pc:sldChg>
    </pc:docChg>
  </pc:docChgLst>
  <pc:docChgLst>
    <pc:chgData name="정근채" userId="bf3f9740-ba12-4a95-bdcd-7a89d0b0b3a3" providerId="ADAL" clId="{1D61FDBF-F6EC-4810-AA6C-D8FB9EF43C67}"/>
    <pc:docChg chg="undo redo custSel addSld delSld modSld">
      <pc:chgData name="정근채" userId="bf3f9740-ba12-4a95-bdcd-7a89d0b0b3a3" providerId="ADAL" clId="{1D61FDBF-F6EC-4810-AA6C-D8FB9EF43C67}" dt="2021-10-28T08:18:28.214" v="1309" actId="108"/>
      <pc:docMkLst>
        <pc:docMk/>
      </pc:docMkLst>
      <pc:sldChg chg="modSp mod">
        <pc:chgData name="정근채" userId="bf3f9740-ba12-4a95-bdcd-7a89d0b0b3a3" providerId="ADAL" clId="{1D61FDBF-F6EC-4810-AA6C-D8FB9EF43C67}" dt="2021-10-28T00:35:39.291" v="9"/>
        <pc:sldMkLst>
          <pc:docMk/>
          <pc:sldMk cId="1210531712" sldId="256"/>
        </pc:sldMkLst>
        <pc:spChg chg="mod">
          <ac:chgData name="정근채" userId="bf3f9740-ba12-4a95-bdcd-7a89d0b0b3a3" providerId="ADAL" clId="{1D61FDBF-F6EC-4810-AA6C-D8FB9EF43C67}" dt="2021-10-28T00:35:33.851" v="5" actId="20577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1D61FDBF-F6EC-4810-AA6C-D8FB9EF43C67}" dt="2021-10-28T00:35:39.291" v="9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1D61FDBF-F6EC-4810-AA6C-D8FB9EF43C67}" dt="2021-10-28T00:35:50.661" v="11" actId="207"/>
        <pc:sldMkLst>
          <pc:docMk/>
          <pc:sldMk cId="2400768863" sldId="276"/>
        </pc:sldMkLst>
        <pc:spChg chg="mod">
          <ac:chgData name="정근채" userId="bf3f9740-ba12-4a95-bdcd-7a89d0b0b3a3" providerId="ADAL" clId="{1D61FDBF-F6EC-4810-AA6C-D8FB9EF43C67}" dt="2021-10-28T00:35:50.661" v="11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1D61FDBF-F6EC-4810-AA6C-D8FB9EF43C67}" dt="2021-10-28T00:47:25.358" v="69"/>
        <pc:sldMkLst>
          <pc:docMk/>
          <pc:sldMk cId="3405670891" sldId="278"/>
        </pc:sldMkLst>
        <pc:spChg chg="mod">
          <ac:chgData name="정근채" userId="bf3f9740-ba12-4a95-bdcd-7a89d0b0b3a3" providerId="ADAL" clId="{1D61FDBF-F6EC-4810-AA6C-D8FB9EF43C67}" dt="2021-10-28T00:37:34.669" v="22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47:25.358" v="69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37:14.886" v="1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823378728" sldId="279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49835259" sldId="280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147795416" sldId="281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703282430" sldId="282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38741994" sldId="283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749210264" sldId="284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94789952" sldId="285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610310645" sldId="286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119770812" sldId="287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2651780136" sldId="288"/>
        </pc:sldMkLst>
      </pc:sldChg>
      <pc:sldChg chg="modSp add mod">
        <pc:chgData name="정근채" userId="bf3f9740-ba12-4a95-bdcd-7a89d0b0b3a3" providerId="ADAL" clId="{1D61FDBF-F6EC-4810-AA6C-D8FB9EF43C67}" dt="2021-10-28T00:57:44.684" v="189" actId="6549"/>
        <pc:sldMkLst>
          <pc:docMk/>
          <pc:sldMk cId="2467649439" sldId="289"/>
        </pc:sldMkLst>
        <pc:spChg chg="mod">
          <ac:chgData name="정근채" userId="bf3f9740-ba12-4a95-bdcd-7a89d0b0b3a3" providerId="ADAL" clId="{1D61FDBF-F6EC-4810-AA6C-D8FB9EF43C67}" dt="2021-10-28T00:47:51.110" v="77"/>
          <ac:spMkLst>
            <pc:docMk/>
            <pc:sldMk cId="2467649439" sldId="289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57:44.684" v="189" actId="6549"/>
          <ac:spMkLst>
            <pc:docMk/>
            <pc:sldMk cId="2467649439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47:43.285" v="74"/>
          <ac:spMkLst>
            <pc:docMk/>
            <pc:sldMk cId="2467649439" sldId="289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4:50.469" v="434" actId="20577"/>
        <pc:sldMkLst>
          <pc:docMk/>
          <pc:sldMk cId="738599219" sldId="290"/>
        </pc:sldMkLst>
        <pc:spChg chg="mod">
          <ac:chgData name="정근채" userId="bf3f9740-ba12-4a95-bdcd-7a89d0b0b3a3" providerId="ADAL" clId="{1D61FDBF-F6EC-4810-AA6C-D8FB9EF43C67}" dt="2021-10-28T00:59:03.860" v="198"/>
          <ac:spMkLst>
            <pc:docMk/>
            <pc:sldMk cId="738599219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4:50.469" v="434" actId="20577"/>
          <ac:spMkLst>
            <pc:docMk/>
            <pc:sldMk cId="738599219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58:59.516" v="195"/>
          <ac:spMkLst>
            <pc:docMk/>
            <pc:sldMk cId="738599219" sldId="290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6:04.566" v="439" actId="20577"/>
        <pc:sldMkLst>
          <pc:docMk/>
          <pc:sldMk cId="4180677447" sldId="291"/>
        </pc:sldMkLst>
        <pc:spChg chg="mod">
          <ac:chgData name="정근채" userId="bf3f9740-ba12-4a95-bdcd-7a89d0b0b3a3" providerId="ADAL" clId="{1D61FDBF-F6EC-4810-AA6C-D8FB9EF43C67}" dt="2021-10-28T01:10:28.255" v="348"/>
          <ac:spMkLst>
            <pc:docMk/>
            <pc:sldMk cId="4180677447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6:04.566" v="439" actId="20577"/>
          <ac:spMkLst>
            <pc:docMk/>
            <pc:sldMk cId="4180677447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0:21.663" v="345"/>
          <ac:spMkLst>
            <pc:docMk/>
            <pc:sldMk cId="4180677447" sldId="291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32:57.043" v="583"/>
        <pc:sldMkLst>
          <pc:docMk/>
          <pc:sldMk cId="52574373" sldId="292"/>
        </pc:sldMkLst>
        <pc:spChg chg="mod">
          <ac:chgData name="정근채" userId="bf3f9740-ba12-4a95-bdcd-7a89d0b0b3a3" providerId="ADAL" clId="{1D61FDBF-F6EC-4810-AA6C-D8FB9EF43C67}" dt="2021-10-28T01:16:38.185" v="447"/>
          <ac:spMkLst>
            <pc:docMk/>
            <pc:sldMk cId="52574373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32:57.043" v="583"/>
          <ac:spMkLst>
            <pc:docMk/>
            <pc:sldMk cId="52574373" sldId="292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6:34.426" v="444"/>
          <ac:spMkLst>
            <pc:docMk/>
            <pc:sldMk cId="52574373" sldId="292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40:46.459" v="706" actId="207"/>
        <pc:sldMkLst>
          <pc:docMk/>
          <pc:sldMk cId="1189190789" sldId="293"/>
        </pc:sldMkLst>
        <pc:spChg chg="mod">
          <ac:chgData name="정근채" userId="bf3f9740-ba12-4a95-bdcd-7a89d0b0b3a3" providerId="ADAL" clId="{1D61FDBF-F6EC-4810-AA6C-D8FB9EF43C67}" dt="2021-10-28T01:34:13.926" v="605"/>
          <ac:spMkLst>
            <pc:docMk/>
            <pc:sldMk cId="1189190789" sldId="293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40:46.459" v="706" actId="207"/>
          <ac:spMkLst>
            <pc:docMk/>
            <pc:sldMk cId="1189190789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34:09.199" v="602" actId="20577"/>
          <ac:spMkLst>
            <pc:docMk/>
            <pc:sldMk cId="1189190789" sldId="293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50:48.574" v="807" actId="207"/>
        <pc:sldMkLst>
          <pc:docMk/>
          <pc:sldMk cId="4196531178" sldId="294"/>
        </pc:sldMkLst>
        <pc:spChg chg="mod">
          <ac:chgData name="정근채" userId="bf3f9740-ba12-4a95-bdcd-7a89d0b0b3a3" providerId="ADAL" clId="{1D61FDBF-F6EC-4810-AA6C-D8FB9EF43C67}" dt="2021-10-28T01:44:54.688" v="721"/>
          <ac:spMkLst>
            <pc:docMk/>
            <pc:sldMk cId="4196531178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50:48.574" v="807" actId="207"/>
          <ac:spMkLst>
            <pc:docMk/>
            <pc:sldMk cId="4196531178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44:49.961" v="718"/>
          <ac:spMkLst>
            <pc:docMk/>
            <pc:sldMk cId="4196531178" sldId="294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8:11:56.210" v="1160"/>
        <pc:sldMkLst>
          <pc:docMk/>
          <pc:sldMk cId="2287707785" sldId="295"/>
        </pc:sldMkLst>
        <pc:spChg chg="mod">
          <ac:chgData name="정근채" userId="bf3f9740-ba12-4a95-bdcd-7a89d0b0b3a3" providerId="ADAL" clId="{1D61FDBF-F6EC-4810-AA6C-D8FB9EF43C67}" dt="2021-10-28T01:51:09.230" v="815"/>
          <ac:spMkLst>
            <pc:docMk/>
            <pc:sldMk cId="2287707785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1:56.210" v="1160"/>
          <ac:spMkLst>
            <pc:docMk/>
            <pc:sldMk cId="2287707785" sldId="295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51:05.582" v="812"/>
          <ac:spMkLst>
            <pc:docMk/>
            <pc:sldMk cId="2287707785" sldId="295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7:45:42.845" v="897" actId="207"/>
        <pc:sldMkLst>
          <pc:docMk/>
          <pc:sldMk cId="2907188178" sldId="296"/>
        </pc:sldMkLst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2" creationId="{CA07A63C-A246-4F8F-8A5A-7141AB85F430}"/>
          </ac:spMkLst>
        </pc:spChg>
        <pc:spChg chg="add del mod">
          <ac:chgData name="정근채" userId="bf3f9740-ba12-4a95-bdcd-7a89d0b0b3a3" providerId="ADAL" clId="{1D61FDBF-F6EC-4810-AA6C-D8FB9EF43C67}" dt="2021-10-28T07:45:42.845" v="897" actId="207"/>
          <ac:spMkLst>
            <pc:docMk/>
            <pc:sldMk cId="2907188178" sldId="296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5" creationId="{864FABE7-5D73-4BB8-8C5F-49D50641504A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7" creationId="{3A084A58-A52C-418F-B9D9-AC49BFD5F932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9" creationId="{AEFEA4D6-7F61-41E5-8C5F-E6C58B3985B7}"/>
          </ac:spMkLst>
        </pc:spChg>
        <pc:spChg chg="add mod">
          <ac:chgData name="정근채" userId="bf3f9740-ba12-4a95-bdcd-7a89d0b0b3a3" providerId="ADAL" clId="{1D61FDBF-F6EC-4810-AA6C-D8FB9EF43C67}" dt="2021-10-28T07:43:11.299" v="870"/>
          <ac:spMkLst>
            <pc:docMk/>
            <pc:sldMk cId="2907188178" sldId="296"/>
            <ac:spMk id="11" creationId="{146984C2-035B-4E92-B13A-75C592D62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8:00:02.015" v="925" actId="1076"/>
        <pc:sldMkLst>
          <pc:docMk/>
          <pc:sldMk cId="1439234247" sldId="297"/>
        </pc:sldMkLst>
        <pc:spChg chg="del">
          <ac:chgData name="정근채" userId="bf3f9740-ba12-4a95-bdcd-7a89d0b0b3a3" providerId="ADAL" clId="{1D61FDBF-F6EC-4810-AA6C-D8FB9EF43C67}" dt="2021-10-28T07:45:52.410" v="899" actId="478"/>
          <ac:spMkLst>
            <pc:docMk/>
            <pc:sldMk cId="1439234247" sldId="297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5:53.246" v="900" actId="478"/>
          <ac:spMkLst>
            <pc:docMk/>
            <pc:sldMk cId="1439234247" sldId="297"/>
            <ac:spMk id="5" creationId="{585B5291-B589-4A4D-B4F7-01050B3D4C11}"/>
          </ac:spMkLst>
        </pc:spChg>
        <pc:spChg chg="mod">
          <ac:chgData name="정근채" userId="bf3f9740-ba12-4a95-bdcd-7a89d0b0b3a3" providerId="ADAL" clId="{1D61FDBF-F6EC-4810-AA6C-D8FB9EF43C67}" dt="2021-10-28T07:59:32.860" v="922"/>
          <ac:spMkLst>
            <pc:docMk/>
            <pc:sldMk cId="1439234247" sldId="297"/>
            <ac:spMk id="11" creationId="{146984C2-035B-4E92-B13A-75C592D6204A}"/>
          </ac:spMkLst>
        </pc:spChg>
        <pc:picChg chg="add del mod">
          <ac:chgData name="정근채" userId="bf3f9740-ba12-4a95-bdcd-7a89d0b0b3a3" providerId="ADAL" clId="{1D61FDBF-F6EC-4810-AA6C-D8FB9EF43C67}" dt="2021-10-28T07:47:27.355" v="907" actId="478"/>
          <ac:picMkLst>
            <pc:docMk/>
            <pc:sldMk cId="1439234247" sldId="297"/>
            <ac:picMk id="7" creationId="{475970E0-9990-4579-9174-CB8E7F9B70EC}"/>
          </ac:picMkLst>
        </pc:picChg>
        <pc:picChg chg="add mod modCrop">
          <ac:chgData name="정근채" userId="bf3f9740-ba12-4a95-bdcd-7a89d0b0b3a3" providerId="ADAL" clId="{1D61FDBF-F6EC-4810-AA6C-D8FB9EF43C67}" dt="2021-10-28T08:00:02.015" v="925" actId="1076"/>
          <ac:picMkLst>
            <pc:docMk/>
            <pc:sldMk cId="1439234247" sldId="297"/>
            <ac:picMk id="9" creationId="{895546D5-3F1C-4127-ABE6-91BF2BD71CB4}"/>
          </ac:picMkLst>
        </pc:picChg>
      </pc:sldChg>
      <pc:sldChg chg="modSp add mod">
        <pc:chgData name="정근채" userId="bf3f9740-ba12-4a95-bdcd-7a89d0b0b3a3" providerId="ADAL" clId="{1D61FDBF-F6EC-4810-AA6C-D8FB9EF43C67}" dt="2021-10-28T08:18:28.214" v="1309" actId="108"/>
        <pc:sldMkLst>
          <pc:docMk/>
          <pc:sldMk cId="657307462" sldId="298"/>
        </pc:sldMkLst>
        <pc:spChg chg="mod">
          <ac:chgData name="정근채" userId="bf3f9740-ba12-4a95-bdcd-7a89d0b0b3a3" providerId="ADAL" clId="{1D61FDBF-F6EC-4810-AA6C-D8FB9EF43C67}" dt="2021-10-28T08:13:28.285" v="1170"/>
          <ac:spMkLst>
            <pc:docMk/>
            <pc:sldMk cId="657307462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8:28.214" v="1309" actId="108"/>
          <ac:spMkLst>
            <pc:docMk/>
            <pc:sldMk cId="657307462" sldId="29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8:13:14.806" v="1167" actId="20577"/>
          <ac:spMkLst>
            <pc:docMk/>
            <pc:sldMk cId="657307462" sldId="298"/>
            <ac:spMk id="5" creationId="{864FABE7-5D73-4BB8-8C5F-49D50641504A}"/>
          </ac:spMkLst>
        </pc:spChg>
      </pc:sldChg>
    </pc:docChg>
  </pc:docChgLst>
  <pc:docChgLst>
    <pc:chgData name="정근채" userId="bf3f9740-ba12-4a95-bdcd-7a89d0b0b3a3" providerId="ADAL" clId="{6C9D0A3F-032D-4D73-AE51-E9182C86C4E1}"/>
    <pc:docChg chg="undo redo custSel addSld delSld modSld modMainMaster">
      <pc:chgData name="정근채" userId="bf3f9740-ba12-4a95-bdcd-7a89d0b0b3a3" providerId="ADAL" clId="{6C9D0A3F-032D-4D73-AE51-E9182C86C4E1}" dt="2021-10-27T08:36:44.179" v="1044" actId="20577"/>
      <pc:docMkLst>
        <pc:docMk/>
      </pc:docMkLst>
      <pc:sldChg chg="modSp mod">
        <pc:chgData name="정근채" userId="bf3f9740-ba12-4a95-bdcd-7a89d0b0b3a3" providerId="ADAL" clId="{6C9D0A3F-032D-4D73-AE51-E9182C86C4E1}" dt="2021-10-27T06:48:43.150" v="160" actId="948"/>
        <pc:sldMkLst>
          <pc:docMk/>
          <pc:sldMk cId="1210531712" sldId="256"/>
        </pc:sldMkLst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3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22151317" sldId="25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960409013" sldId="258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4132409465" sldId="259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72375588" sldId="26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604660069" sldId="261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2954539663" sldId="262"/>
        </pc:sldMkLst>
        <pc:spChg chg="mod">
          <ac:chgData name="정근채" userId="bf3f9740-ba12-4a95-bdcd-7a89d0b0b3a3" providerId="ADAL" clId="{6C9D0A3F-032D-4D73-AE51-E9182C86C4E1}" dt="2021-10-27T07:00:22.867" v="202" actId="27636"/>
          <ac:spMkLst>
            <pc:docMk/>
            <pc:sldMk cId="2954539663" sldId="262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325286627" sldId="26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01920966" sldId="26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013195837" sldId="265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3656487578" sldId="266"/>
        </pc:sldMkLst>
        <pc:spChg chg="mod">
          <ac:chgData name="정근채" userId="bf3f9740-ba12-4a95-bdcd-7a89d0b0b3a3" providerId="ADAL" clId="{6C9D0A3F-032D-4D73-AE51-E9182C86C4E1}" dt="2021-10-27T07:00:22.871" v="203" actId="27636"/>
          <ac:spMkLst>
            <pc:docMk/>
            <pc:sldMk cId="3656487578" sldId="266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594200198" sldId="26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345880344" sldId="268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4080339319" sldId="269"/>
        </pc:sldMkLst>
        <pc:spChg chg="mod">
          <ac:chgData name="정근채" userId="bf3f9740-ba12-4a95-bdcd-7a89d0b0b3a3" providerId="ADAL" clId="{6C9D0A3F-032D-4D73-AE51-E9182C86C4E1}" dt="2021-10-27T07:00:22.874" v="204" actId="27636"/>
          <ac:spMkLst>
            <pc:docMk/>
            <pc:sldMk cId="4080339319" sldId="269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18449515" sldId="27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63803911" sldId="271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781814786" sldId="272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95893602" sldId="27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64777074" sldId="27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54483342" sldId="275"/>
        </pc:sldMkLst>
      </pc:sldChg>
      <pc:sldChg chg="addSp delSp modSp mod chgLayout">
        <pc:chgData name="정근채" userId="bf3f9740-ba12-4a95-bdcd-7a89d0b0b3a3" providerId="ADAL" clId="{6C9D0A3F-032D-4D73-AE51-E9182C86C4E1}" dt="2021-10-27T08:10:24.907" v="740" actId="478"/>
        <pc:sldMkLst>
          <pc:docMk/>
          <pc:sldMk cId="2400768863" sldId="276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2400768863" sldId="276"/>
            <ac:spMk id="2" creationId="{E7234C2B-AC70-4071-8718-67A33BB68CA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3" creationId="{CD9BC062-4F00-4538-BA98-51E0E09F48AD}"/>
          </ac:spMkLst>
        </pc:spChg>
        <pc:spChg chg="add del mod ord">
          <ac:chgData name="정근채" userId="bf3f9740-ba12-4a95-bdcd-7a89d0b0b3a3" providerId="ADAL" clId="{6C9D0A3F-032D-4D73-AE51-E9182C86C4E1}" dt="2021-10-27T08:10:19.861" v="739" actId="478"/>
          <ac:spMkLst>
            <pc:docMk/>
            <pc:sldMk cId="2400768863" sldId="276"/>
            <ac:spMk id="3" creationId="{D9D423F8-0422-4C46-9A6F-0A5264F02F6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4" creationId="{D071925B-4AB4-4B7B-B8C3-D5A877005568}"/>
          </ac:spMkLst>
        </pc:spChg>
        <pc:spChg chg="add del mod ord">
          <ac:chgData name="정근채" userId="bf3f9740-ba12-4a95-bdcd-7a89d0b0b3a3" providerId="ADAL" clId="{6C9D0A3F-032D-4D73-AE51-E9182C86C4E1}" dt="2021-10-27T08:10:24.907" v="740" actId="478"/>
          <ac:spMkLst>
            <pc:docMk/>
            <pc:sldMk cId="2400768863" sldId="276"/>
            <ac:spMk id="4" creationId="{EDE2E90E-D9E4-4508-8D63-4ABFE0D3940E}"/>
          </ac:spMkLst>
        </pc:spChg>
        <pc:spChg chg="mod">
          <ac:chgData name="정근채" userId="bf3f9740-ba12-4a95-bdcd-7a89d0b0b3a3" providerId="ADAL" clId="{6C9D0A3F-032D-4D73-AE51-E9182C86C4E1}" dt="2021-10-27T06:48:17.387" v="155" actId="2711"/>
          <ac:spMkLst>
            <pc:docMk/>
            <pc:sldMk cId="2400768863" sldId="276"/>
            <ac:spMk id="11" creationId="{B9E13935-ABD8-401F-91D9-8C9C0BFE57AA}"/>
          </ac:spMkLst>
        </pc:spChg>
      </pc:sldChg>
      <pc:sldChg chg="addSp delSp modSp add del mod">
        <pc:chgData name="정근채" userId="bf3f9740-ba12-4a95-bdcd-7a89d0b0b3a3" providerId="ADAL" clId="{6C9D0A3F-032D-4D73-AE51-E9182C86C4E1}" dt="2021-10-27T07:22:49.902" v="405" actId="47"/>
        <pc:sldMkLst>
          <pc:docMk/>
          <pc:sldMk cId="4025938428" sldId="277"/>
        </pc:sldMkLst>
        <pc:spChg chg="mod">
          <ac:chgData name="정근채" userId="bf3f9740-ba12-4a95-bdcd-7a89d0b0b3a3" providerId="ADAL" clId="{6C9D0A3F-032D-4D73-AE51-E9182C86C4E1}" dt="2021-10-27T06:50:16.265" v="165"/>
          <ac:spMkLst>
            <pc:docMk/>
            <pc:sldMk cId="4025938428" sldId="277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9:21.778" v="162" actId="2711"/>
          <ac:spMkLst>
            <pc:docMk/>
            <pc:sldMk cId="4025938428" sldId="277"/>
            <ac:spMk id="4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58:13.728" v="181" actId="20577"/>
          <ac:spMkLst>
            <pc:docMk/>
            <pc:sldMk cId="4025938428" sldId="277"/>
            <ac:spMk id="5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6:59:39.706" v="194" actId="478"/>
          <ac:spMkLst>
            <pc:docMk/>
            <pc:sldMk cId="4025938428" sldId="277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03:39.465" v="227" actId="478"/>
          <ac:spMkLst>
            <pc:docMk/>
            <pc:sldMk cId="4025938428" sldId="277"/>
            <ac:spMk id="7" creationId="{CA91EEB7-E8A8-44BC-93A3-7637401277BA}"/>
          </ac:spMkLst>
        </pc:spChg>
      </pc:sldChg>
      <pc:sldChg chg="addSp modSp new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3405670891" sldId="278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4" creationId="{58AB20E7-2F91-49F3-9B34-74CEACC53668}"/>
          </ac:spMkLst>
        </pc:spChg>
        <pc:spChg chg="add mod">
          <ac:chgData name="정근채" userId="bf3f9740-ba12-4a95-bdcd-7a89d0b0b3a3" providerId="ADAL" clId="{6C9D0A3F-032D-4D73-AE51-E9182C86C4E1}" dt="2021-10-27T07:04:04.099" v="231"/>
          <ac:spMkLst>
            <pc:docMk/>
            <pc:sldMk cId="3405670891" sldId="278"/>
            <ac:spMk id="5" creationId="{864FABE7-5D73-4BB8-8C5F-49D50641504A}"/>
          </ac:spMkLst>
        </pc:spChg>
      </pc:sldChg>
      <pc:sldChg chg="new del">
        <pc:chgData name="정근채" userId="bf3f9740-ba12-4a95-bdcd-7a89d0b0b3a3" providerId="ADAL" clId="{6C9D0A3F-032D-4D73-AE51-E9182C86C4E1}" dt="2021-10-27T07:28:02.101" v="408" actId="47"/>
        <pc:sldMkLst>
          <pc:docMk/>
          <pc:sldMk cId="593850925" sldId="279"/>
        </pc:sldMkLst>
      </pc:sldChg>
      <pc:sldChg chg="addSp 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823378728" sldId="279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28:30.379" v="417"/>
          <ac:spMkLst>
            <pc:docMk/>
            <pc:sldMk cId="823378728" sldId="279"/>
            <ac:spMk id="5" creationId="{864FABE7-5D73-4BB8-8C5F-49D50641504A}"/>
          </ac:spMkLst>
        </pc:spChg>
        <pc:picChg chg="add del">
          <ac:chgData name="정근채" userId="bf3f9740-ba12-4a95-bdcd-7a89d0b0b3a3" providerId="ADAL" clId="{6C9D0A3F-032D-4D73-AE51-E9182C86C4E1}" dt="2021-10-27T07:31:24.519" v="448" actId="478"/>
          <ac:picMkLst>
            <pc:docMk/>
            <pc:sldMk cId="823378728" sldId="279"/>
            <ac:picMk id="7" creationId="{5E9B08BE-306E-4BEC-8CC2-DA1A1A2C5285}"/>
          </ac:picMkLst>
        </pc:picChg>
        <pc:picChg chg="add mod">
          <ac:chgData name="정근채" userId="bf3f9740-ba12-4a95-bdcd-7a89d0b0b3a3" providerId="ADAL" clId="{6C9D0A3F-032D-4D73-AE51-E9182C86C4E1}" dt="2021-10-27T07:32:02.597" v="461" actId="1035"/>
          <ac:picMkLst>
            <pc:docMk/>
            <pc:sldMk cId="823378728" sldId="279"/>
            <ac:picMk id="9" creationId="{D45664A1-E31B-484E-BC0E-353313F4DEB6}"/>
          </ac:picMkLst>
        </pc:picChg>
      </pc:sldChg>
      <pc:sldChg chg="modSp new del mod">
        <pc:chgData name="정근채" userId="bf3f9740-ba12-4a95-bdcd-7a89d0b0b3a3" providerId="ADAL" clId="{6C9D0A3F-032D-4D73-AE51-E9182C86C4E1}" dt="2021-10-27T07:22:46.205" v="404" actId="47"/>
        <pc:sldMkLst>
          <pc:docMk/>
          <pc:sldMk cId="2293119236" sldId="279"/>
        </pc:sldMkLst>
        <pc:spChg chg="mod">
          <ac:chgData name="정근채" userId="bf3f9740-ba12-4a95-bdcd-7a89d0b0b3a3" providerId="ADAL" clId="{6C9D0A3F-032D-4D73-AE51-E9182C86C4E1}" dt="2021-10-27T07:20:09.212" v="366" actId="15"/>
          <ac:spMkLst>
            <pc:docMk/>
            <pc:sldMk cId="2293119236" sldId="279"/>
            <ac:spMk id="3" creationId="{E16F80DC-0E4E-44D6-9348-6F8CCF370294}"/>
          </ac:spMkLst>
        </pc:spChg>
      </pc:sldChg>
      <pc:sldChg chg="modSp new del mod">
        <pc:chgData name="정근채" userId="bf3f9740-ba12-4a95-bdcd-7a89d0b0b3a3" providerId="ADAL" clId="{6C9D0A3F-032D-4D73-AE51-E9182C86C4E1}" dt="2021-10-27T07:19:34.269" v="343" actId="47"/>
        <pc:sldMkLst>
          <pc:docMk/>
          <pc:sldMk cId="2927086993" sldId="279"/>
        </pc:sldMkLst>
        <pc:spChg chg="mod">
          <ac:chgData name="정근채" userId="bf3f9740-ba12-4a95-bdcd-7a89d0b0b3a3" providerId="ADAL" clId="{6C9D0A3F-032D-4D73-AE51-E9182C86C4E1}" dt="2021-10-27T07:16:25.422" v="323" actId="14"/>
          <ac:spMkLst>
            <pc:docMk/>
            <pc:sldMk cId="2927086993" sldId="279"/>
            <ac:spMk id="3" creationId="{E3790DFD-6672-42A9-84F0-855AA5E612F5}"/>
          </ac:spMkLst>
        </pc:spChg>
      </pc:sldChg>
      <pc:sldChg chg="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4149835259" sldId="280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4" creationId="{58AB20E7-2F91-49F3-9B34-74CEACC53668}"/>
          </ac:spMkLst>
        </pc:spChg>
        <pc:picChg chg="del">
          <ac:chgData name="정근채" userId="bf3f9740-ba12-4a95-bdcd-7a89d0b0b3a3" providerId="ADAL" clId="{6C9D0A3F-032D-4D73-AE51-E9182C86C4E1}" dt="2021-10-27T07:33:30.007" v="471" actId="478"/>
          <ac:picMkLst>
            <pc:docMk/>
            <pc:sldMk cId="4149835259" sldId="280"/>
            <ac:picMk id="9" creationId="{D45664A1-E31B-484E-BC0E-353313F4DEB6}"/>
          </ac:picMkLst>
        </pc:picChg>
      </pc:sldChg>
      <pc:sldChg chg="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1147795416" sldId="281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4" creationId="{58AB20E7-2F91-49F3-9B34-74CEACC53668}"/>
          </ac:spMkLst>
        </pc:spChg>
      </pc:sldChg>
      <pc:sldChg chg="modSp add mod chgLayout">
        <pc:chgData name="정근채" userId="bf3f9740-ba12-4a95-bdcd-7a89d0b0b3a3" providerId="ADAL" clId="{6C9D0A3F-032D-4D73-AE51-E9182C86C4E1}" dt="2021-10-27T08:07:59.306" v="730" actId="6549"/>
        <pc:sldMkLst>
          <pc:docMk/>
          <pc:sldMk cId="703282430" sldId="282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7:59.306" v="730" actId="6549"/>
          <ac:spMkLst>
            <pc:docMk/>
            <pc:sldMk cId="703282430" sldId="282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51:39.042" v="643"/>
          <ac:spMkLst>
            <pc:docMk/>
            <pc:sldMk cId="703282430" sldId="282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13:54.767" v="793" actId="22"/>
        <pc:sldMkLst>
          <pc:docMk/>
          <pc:sldMk cId="4138741994" sldId="283"/>
        </pc:sldMkLst>
        <pc:spChg chg="mod">
          <ac:chgData name="정근채" userId="bf3f9740-ba12-4a95-bdcd-7a89d0b0b3a3" providerId="ADAL" clId="{6C9D0A3F-032D-4D73-AE51-E9182C86C4E1}" dt="2021-10-27T08:13:24.664" v="790" actId="6549"/>
          <ac:spMkLst>
            <pc:docMk/>
            <pc:sldMk cId="4138741994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13:29.064" v="791" actId="6549"/>
          <ac:spMkLst>
            <pc:docMk/>
            <pc:sldMk cId="4138741994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6C9D0A3F-032D-4D73-AE51-E9182C86C4E1}" dt="2021-10-27T08:08:45.718" v="735"/>
          <ac:spMkLst>
            <pc:docMk/>
            <pc:sldMk cId="4138741994" sldId="283"/>
            <ac:spMk id="5" creationId="{864FABE7-5D73-4BB8-8C5F-49D50641504A}"/>
          </ac:spMkLst>
        </pc:spChg>
        <pc:spChg chg="add del">
          <ac:chgData name="정근채" userId="bf3f9740-ba12-4a95-bdcd-7a89d0b0b3a3" providerId="ADAL" clId="{6C9D0A3F-032D-4D73-AE51-E9182C86C4E1}" dt="2021-10-27T08:13:54.767" v="793" actId="22"/>
          <ac:spMkLst>
            <pc:docMk/>
            <pc:sldMk cId="4138741994" sldId="283"/>
            <ac:spMk id="7" creationId="{8BE0FC75-C6CD-485E-9263-C3389C5EDDA6}"/>
          </ac:spMkLst>
        </pc:spChg>
      </pc:sldChg>
      <pc:sldChg chg="modSp add mod">
        <pc:chgData name="정근채" userId="bf3f9740-ba12-4a95-bdcd-7a89d0b0b3a3" providerId="ADAL" clId="{6C9D0A3F-032D-4D73-AE51-E9182C86C4E1}" dt="2021-10-27T08:27:21.969" v="875" actId="6549"/>
        <pc:sldMkLst>
          <pc:docMk/>
          <pc:sldMk cId="3749210264" sldId="284"/>
        </pc:sldMkLst>
        <pc:spChg chg="mod">
          <ac:chgData name="정근채" userId="bf3f9740-ba12-4a95-bdcd-7a89d0b0b3a3" providerId="ADAL" clId="{6C9D0A3F-032D-4D73-AE51-E9182C86C4E1}" dt="2021-10-27T08:27:21.969" v="875" actId="6549"/>
          <ac:spMkLst>
            <pc:docMk/>
            <pc:sldMk cId="3749210264" sldId="28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0:06.554" v="926" actId="6549"/>
        <pc:sldMkLst>
          <pc:docMk/>
          <pc:sldMk cId="194789952" sldId="285"/>
        </pc:sldMkLst>
        <pc:spChg chg="mod">
          <ac:chgData name="정근채" userId="bf3f9740-ba12-4a95-bdcd-7a89d0b0b3a3" providerId="ADAL" clId="{6C9D0A3F-032D-4D73-AE51-E9182C86C4E1}" dt="2021-10-27T08:27:52.523" v="879"/>
          <ac:spMkLst>
            <pc:docMk/>
            <pc:sldMk cId="194789952" sldId="285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0:06.554" v="926" actId="6549"/>
          <ac:spMkLst>
            <pc:docMk/>
            <pc:sldMk cId="194789952" sldId="285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32:45.813" v="967" actId="22"/>
        <pc:sldMkLst>
          <pc:docMk/>
          <pc:sldMk cId="610310645" sldId="286"/>
        </pc:sldMkLst>
        <pc:spChg chg="mod">
          <ac:chgData name="정근채" userId="bf3f9740-ba12-4a95-bdcd-7a89d0b0b3a3" providerId="ADAL" clId="{6C9D0A3F-032D-4D73-AE51-E9182C86C4E1}" dt="2021-10-27T08:30:19.969" v="930"/>
          <ac:spMkLst>
            <pc:docMk/>
            <pc:sldMk cId="610310645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2:36.575" v="965" actId="108"/>
          <ac:spMkLst>
            <pc:docMk/>
            <pc:sldMk cId="610310645" sldId="286"/>
            <ac:spMk id="3" creationId="{04DA367E-3D64-4210-90DC-180FE1F5BFCC}"/>
          </ac:spMkLst>
        </pc:spChg>
        <pc:spChg chg="add del">
          <ac:chgData name="정근채" userId="bf3f9740-ba12-4a95-bdcd-7a89d0b0b3a3" providerId="ADAL" clId="{6C9D0A3F-032D-4D73-AE51-E9182C86C4E1}" dt="2021-10-27T08:32:45.813" v="967" actId="22"/>
          <ac:spMkLst>
            <pc:docMk/>
            <pc:sldMk cId="610310645" sldId="286"/>
            <ac:spMk id="7" creationId="{E066F23A-4A4A-44BD-BB60-B11EFE13A027}"/>
          </ac:spMkLst>
        </pc:spChg>
      </pc:sldChg>
      <pc:sldChg chg="modSp add mod">
        <pc:chgData name="정근채" userId="bf3f9740-ba12-4a95-bdcd-7a89d0b0b3a3" providerId="ADAL" clId="{6C9D0A3F-032D-4D73-AE51-E9182C86C4E1}" dt="2021-10-27T08:35:32.347" v="1019" actId="108"/>
        <pc:sldMkLst>
          <pc:docMk/>
          <pc:sldMk cId="3119770812" sldId="287"/>
        </pc:sldMkLst>
        <pc:spChg chg="mod">
          <ac:chgData name="정근채" userId="bf3f9740-ba12-4a95-bdcd-7a89d0b0b3a3" providerId="ADAL" clId="{6C9D0A3F-032D-4D73-AE51-E9182C86C4E1}" dt="2021-10-27T08:32:57.068" v="971"/>
          <ac:spMkLst>
            <pc:docMk/>
            <pc:sldMk cId="3119770812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5:32.347" v="1019" actId="108"/>
          <ac:spMkLst>
            <pc:docMk/>
            <pc:sldMk cId="3119770812" sldId="28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6:44.179" v="1044" actId="20577"/>
        <pc:sldMkLst>
          <pc:docMk/>
          <pc:sldMk cId="2651780136" sldId="288"/>
        </pc:sldMkLst>
        <pc:spChg chg="mod">
          <ac:chgData name="정근채" userId="bf3f9740-ba12-4a95-bdcd-7a89d0b0b3a3" providerId="ADAL" clId="{6C9D0A3F-032D-4D73-AE51-E9182C86C4E1}" dt="2021-10-27T08:35:49.281" v="1023"/>
          <ac:spMkLst>
            <pc:docMk/>
            <pc:sldMk cId="2651780136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6:44.179" v="1044" actId="20577"/>
          <ac:spMkLst>
            <pc:docMk/>
            <pc:sldMk cId="2651780136" sldId="288"/>
            <ac:spMk id="3" creationId="{04DA367E-3D64-4210-90DC-180FE1F5BFCC}"/>
          </ac:spMkLst>
        </pc:spChg>
      </pc:sldChg>
      <pc:sldMasterChg chg="addSp delSp modSp mod addSldLayout delSldLayout modSldLayout">
        <pc:chgData name="정근채" userId="bf3f9740-ba12-4a95-bdcd-7a89d0b0b3a3" providerId="ADAL" clId="{6C9D0A3F-032D-4D73-AE51-E9182C86C4E1}" dt="2021-10-27T08:06:39.475" v="700" actId="2696"/>
        <pc:sldMasterMkLst>
          <pc:docMk/>
          <pc:sldMasterMk cId="4113570775" sldId="2147483660"/>
        </pc:sldMasterMkLst>
        <pc:spChg chg="mod">
          <ac:chgData name="정근채" userId="bf3f9740-ba12-4a95-bdcd-7a89d0b0b3a3" providerId="ADAL" clId="{6C9D0A3F-032D-4D73-AE51-E9182C86C4E1}" dt="2021-10-27T07:18:00.015" v="329" actId="14100"/>
          <ac:spMkLst>
            <pc:docMk/>
            <pc:sldMasterMk cId="4113570775" sldId="2147483660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43:54.551" v="589" actId="108"/>
          <ac:spMkLst>
            <pc:docMk/>
            <pc:sldMasterMk cId="4113570775" sldId="2147483660"/>
            <ac:spMk id="3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4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5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19:12.820" v="342" actId="207"/>
          <ac:spMkLst>
            <pc:docMk/>
            <pc:sldMasterMk cId="4113570775" sldId="2147483660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18:08.241" v="331" actId="478"/>
          <ac:spMkLst>
            <pc:docMk/>
            <pc:sldMasterMk cId="4113570775" sldId="2147483660"/>
            <ac:spMk id="7" creationId="{B672E427-A08D-47B0-93C5-D1F623EBC514}"/>
          </ac:spMkLst>
        </pc:spChg>
        <pc:sldLayoutChg chg="delSp modSp mod">
          <pc:chgData name="정근채" userId="bf3f9740-ba12-4a95-bdcd-7a89d0b0b3a3" providerId="ADAL" clId="{6C9D0A3F-032D-4D73-AE51-E9182C86C4E1}" dt="2021-10-27T07:18:22.659" v="337" actId="404"/>
          <pc:sldLayoutMkLst>
            <pc:docMk/>
            <pc:sldMasterMk cId="4113570775" sldId="2147483660"/>
            <pc:sldLayoutMk cId="1648235987" sldId="2147483661"/>
          </pc:sldLayoutMkLst>
          <pc:spChg chg="mod">
            <ac:chgData name="정근채" userId="bf3f9740-ba12-4a95-bdcd-7a89d0b0b3a3" providerId="ADAL" clId="{6C9D0A3F-032D-4D73-AE51-E9182C86C4E1}" dt="2021-10-27T07:18:22.659" v="337" actId="404"/>
            <ac:spMkLst>
              <pc:docMk/>
              <pc:sldMasterMk cId="4113570775" sldId="2147483660"/>
              <pc:sldLayoutMk cId="1648235987" sldId="2147483661"/>
              <ac:spMk id="2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6.376" v="334" actId="478"/>
            <ac:spMkLst>
              <pc:docMk/>
              <pc:sldMasterMk cId="4113570775" sldId="2147483660"/>
              <pc:sldLayoutMk cId="1648235987" sldId="2147483661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5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6" creationId="{00000000-0000-0000-0000-000000000000}"/>
            </ac:spMkLst>
          </pc:spChg>
        </pc:sldLayoutChg>
        <pc:sldLayoutChg chg="addSp delSp modSp mod">
          <pc:chgData name="정근채" userId="bf3f9740-ba12-4a95-bdcd-7a89d0b0b3a3" providerId="ADAL" clId="{6C9D0A3F-032D-4D73-AE51-E9182C86C4E1}" dt="2021-10-27T07:45:52.254" v="607"/>
          <pc:sldLayoutMkLst>
            <pc:docMk/>
            <pc:sldMasterMk cId="4113570775" sldId="2147483660"/>
            <pc:sldLayoutMk cId="2602230343" sldId="2147483662"/>
          </pc:sldLayoutMkLst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2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01:59.279" v="216" actId="403"/>
            <ac:spMkLst>
              <pc:docMk/>
              <pc:sldMasterMk cId="4113570775" sldId="2147483660"/>
              <pc:sldLayoutMk cId="2602230343" sldId="2147483662"/>
              <ac:spMk id="6" creationId="{00000000-0000-0000-0000-000000000000}"/>
            </ac:spMkLst>
          </pc:spChg>
          <pc:spChg chg="add del mod">
            <ac:chgData name="정근채" userId="bf3f9740-ba12-4a95-bdcd-7a89d0b0b3a3" providerId="ADAL" clId="{6C9D0A3F-032D-4D73-AE51-E9182C86C4E1}" dt="2021-10-27T07:00:40.489" v="207" actId="478"/>
            <ac:spMkLst>
              <pc:docMk/>
              <pc:sldMasterMk cId="4113570775" sldId="2147483660"/>
              <pc:sldLayoutMk cId="2602230343" sldId="2147483662"/>
              <ac:spMk id="7" creationId="{B4EA2748-73AF-428D-A5CE-B780A0222635}"/>
            </ac:spMkLst>
          </pc:spChg>
          <pc:spChg chg="add del mod">
            <ac:chgData name="정근채" userId="bf3f9740-ba12-4a95-bdcd-7a89d0b0b3a3" providerId="ADAL" clId="{6C9D0A3F-032D-4D73-AE51-E9182C86C4E1}" dt="2021-10-27T07:01:51.288" v="215" actId="478"/>
            <ac:spMkLst>
              <pc:docMk/>
              <pc:sldMasterMk cId="4113570775" sldId="2147483660"/>
              <pc:sldLayoutMk cId="2602230343" sldId="2147483662"/>
              <ac:spMk id="8" creationId="{4602E7B0-3CE4-4AEB-BFA5-5AB54BAD152F}"/>
            </ac:spMkLst>
          </pc:spChg>
          <pc:spChg chg="add del mod">
            <ac:chgData name="정근채" userId="bf3f9740-ba12-4a95-bdcd-7a89d0b0b3a3" providerId="ADAL" clId="{6C9D0A3F-032D-4D73-AE51-E9182C86C4E1}" dt="2021-10-27T07:03:56.207" v="230" actId="21"/>
            <ac:spMkLst>
              <pc:docMk/>
              <pc:sldMasterMk cId="4113570775" sldId="2147483660"/>
              <pc:sldLayoutMk cId="2602230343" sldId="2147483662"/>
              <ac:spMk id="9" creationId="{FCCACAF2-D670-4A6F-B73A-DF8945E72617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0" creationId="{91BEA4F9-FAFD-4BB8-B016-D89DC86F4138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1" creationId="{AD480E52-874E-42E4-9D69-912A10872FA0}"/>
            </ac:spMkLst>
          </pc:spChg>
        </pc:sldLayoutChg>
        <pc:sldLayoutChg chg="delSp modSp del mod">
          <pc:chgData name="정근채" userId="bf3f9740-ba12-4a95-bdcd-7a89d0b0b3a3" providerId="ADAL" clId="{6C9D0A3F-032D-4D73-AE51-E9182C86C4E1}" dt="2021-10-27T08:06:39.475" v="700" actId="2696"/>
          <pc:sldLayoutMkLst>
            <pc:docMk/>
            <pc:sldMasterMk cId="4113570775" sldId="2147483660"/>
            <pc:sldLayoutMk cId="1876272463" sldId="2147483663"/>
          </pc:sldLayoutMkLst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2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6" creationId="{00000000-0000-0000-0000-000000000000}"/>
            </ac:spMkLst>
          </pc:spChg>
        </pc:sldLayoutChg>
        <pc:sldLayoutChg chg="new del mod">
          <pc:chgData name="정근채" userId="bf3f9740-ba12-4a95-bdcd-7a89d0b0b3a3" providerId="ADAL" clId="{6C9D0A3F-032D-4D73-AE51-E9182C86C4E1}" dt="2021-10-27T07:20:41.350" v="368" actId="11236"/>
          <pc:sldLayoutMkLst>
            <pc:docMk/>
            <pc:sldMasterMk cId="4113570775" sldId="2147483660"/>
            <pc:sldLayoutMk cId="2331244499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8.830" v="182" actId="2696"/>
          <pc:sldLayoutMkLst>
            <pc:docMk/>
            <pc:sldMasterMk cId="4113570775" sldId="2147483660"/>
            <pc:sldLayoutMk cId="2873932314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9.004" v="183" actId="2696"/>
          <pc:sldLayoutMkLst>
            <pc:docMk/>
            <pc:sldMasterMk cId="4113570775" sldId="2147483660"/>
            <pc:sldLayoutMk cId="3903019763" sldId="2147483664"/>
          </pc:sldLayoutMkLst>
        </pc:sldLayoutChg>
        <pc:sldLayoutChg chg="del">
          <pc:chgData name="정근채" userId="bf3f9740-ba12-4a95-bdcd-7a89d0b0b3a3" providerId="ADAL" clId="{6C9D0A3F-032D-4D73-AE51-E9182C86C4E1}" dt="2021-10-27T06:58:39.188" v="184" actId="2696"/>
          <pc:sldLayoutMkLst>
            <pc:docMk/>
            <pc:sldMasterMk cId="4113570775" sldId="2147483660"/>
            <pc:sldLayoutMk cId="3475157123" sldId="2147483665"/>
          </pc:sldLayoutMkLst>
        </pc:sldLayoutChg>
        <pc:sldLayoutChg chg="del">
          <pc:chgData name="정근채" userId="bf3f9740-ba12-4a95-bdcd-7a89d0b0b3a3" providerId="ADAL" clId="{6C9D0A3F-032D-4D73-AE51-E9182C86C4E1}" dt="2021-10-27T06:58:39.371" v="185" actId="2696"/>
          <pc:sldLayoutMkLst>
            <pc:docMk/>
            <pc:sldMasterMk cId="4113570775" sldId="2147483660"/>
            <pc:sldLayoutMk cId="2959911881" sldId="2147483666"/>
          </pc:sldLayoutMkLst>
        </pc:sldLayoutChg>
        <pc:sldLayoutChg chg="del">
          <pc:chgData name="정근채" userId="bf3f9740-ba12-4a95-bdcd-7a89d0b0b3a3" providerId="ADAL" clId="{6C9D0A3F-032D-4D73-AE51-E9182C86C4E1}" dt="2021-10-27T06:58:39.532" v="186" actId="2696"/>
          <pc:sldLayoutMkLst>
            <pc:docMk/>
            <pc:sldMasterMk cId="4113570775" sldId="2147483660"/>
            <pc:sldLayoutMk cId="2900036702" sldId="2147483667"/>
          </pc:sldLayoutMkLst>
        </pc:sldLayoutChg>
        <pc:sldLayoutChg chg="del">
          <pc:chgData name="정근채" userId="bf3f9740-ba12-4a95-bdcd-7a89d0b0b3a3" providerId="ADAL" clId="{6C9D0A3F-032D-4D73-AE51-E9182C86C4E1}" dt="2021-10-27T06:58:39.720" v="187" actId="2696"/>
          <pc:sldLayoutMkLst>
            <pc:docMk/>
            <pc:sldMasterMk cId="4113570775" sldId="2147483660"/>
            <pc:sldLayoutMk cId="881949177" sldId="2147483668"/>
          </pc:sldLayoutMkLst>
        </pc:sldLayoutChg>
        <pc:sldLayoutChg chg="del">
          <pc:chgData name="정근채" userId="bf3f9740-ba12-4a95-bdcd-7a89d0b0b3a3" providerId="ADAL" clId="{6C9D0A3F-032D-4D73-AE51-E9182C86C4E1}" dt="2021-10-27T06:58:39.885" v="188" actId="2696"/>
          <pc:sldLayoutMkLst>
            <pc:docMk/>
            <pc:sldMasterMk cId="4113570775" sldId="2147483660"/>
            <pc:sldLayoutMk cId="2468527588" sldId="2147483669"/>
          </pc:sldLayoutMkLst>
        </pc:sldLayoutChg>
        <pc:sldLayoutChg chg="del">
          <pc:chgData name="정근채" userId="bf3f9740-ba12-4a95-bdcd-7a89d0b0b3a3" providerId="ADAL" clId="{6C9D0A3F-032D-4D73-AE51-E9182C86C4E1}" dt="2021-10-27T06:58:40.077" v="189" actId="2696"/>
          <pc:sldLayoutMkLst>
            <pc:docMk/>
            <pc:sldMasterMk cId="4113570775" sldId="2147483660"/>
            <pc:sldLayoutMk cId="3791506033" sldId="2147483670"/>
          </pc:sldLayoutMkLst>
        </pc:sldLayoutChg>
        <pc:sldLayoutChg chg="del">
          <pc:chgData name="정근채" userId="bf3f9740-ba12-4a95-bdcd-7a89d0b0b3a3" providerId="ADAL" clId="{6C9D0A3F-032D-4D73-AE51-E9182C86C4E1}" dt="2021-10-27T06:58:40.228" v="190" actId="2696"/>
          <pc:sldLayoutMkLst>
            <pc:docMk/>
            <pc:sldMasterMk cId="4113570775" sldId="2147483660"/>
            <pc:sldLayoutMk cId="3071438494" sldId="2147483671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64833219960478E-2"/>
          <c:y val="0.11246692343684327"/>
          <c:w val="0.87561611108159454"/>
          <c:h val="0.8246940830951995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Utility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7</c:v>
                </c:pt>
                <c:pt idx="1">
                  <c:v>11</c:v>
                </c:pt>
                <c:pt idx="2">
                  <c:v>13</c:v>
                </c:pt>
                <c:pt idx="3">
                  <c:v>14</c:v>
                </c:pt>
                <c:pt idx="4">
                  <c:v>14</c:v>
                </c:pt>
                <c:pt idx="5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35-45EC-8B58-73EA186C38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Marginal Utility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7</c:v>
                </c:pt>
                <c:pt idx="1">
                  <c:v>4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-1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35-45EC-8B58-73EA186C384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1163919"/>
        <c:axId val="491164335"/>
      </c:lineChart>
      <c:catAx>
        <c:axId val="491163919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Unit of Apple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91164335"/>
        <c:crosses val="autoZero"/>
        <c:auto val="1"/>
        <c:lblAlgn val="ctr"/>
        <c:lblOffset val="100"/>
        <c:noMultiLvlLbl val="0"/>
      </c:catAx>
      <c:valAx>
        <c:axId val="491164335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Utility</a:t>
                </a:r>
                <a:endParaRPr lang="ko-KR"/>
              </a:p>
            </c:rich>
          </c:tx>
          <c:layout>
            <c:manualLayout>
              <c:xMode val="edge"/>
              <c:yMode val="edge"/>
              <c:x val="6.083811139689007E-2"/>
              <c:y val="7.244091157818495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ko-KR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4911639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21511112366652"/>
          <c:y val="0.207825226245691"/>
          <c:w val="0.46634352051954492"/>
          <c:h val="0.553860264259349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900"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2022-04-21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059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13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6522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09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EA4F9-FAFD-4BB8-B016-D89DC86F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480E52-874E-42E4-9D69-912A10872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7" y="1810126"/>
            <a:ext cx="8543925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Calibri" panose="020F0502020204030204" pitchFamily="34" charset="0"/>
              <a:buChar char="⁻"/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1400"/>
            </a:lvl5pPr>
          </a:lstStyle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43880" y="6385859"/>
            <a:ext cx="662119" cy="457200"/>
          </a:xfrm>
          <a:solidFill>
            <a:schemeClr val="tx1"/>
          </a:solidFill>
        </p:spPr>
        <p:txBody>
          <a:bodyPr anchor="ctr"/>
          <a:lstStyle>
            <a:lvl1pPr algn="ctr">
              <a:defRPr sz="1800" b="1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5BCCBFA6-F210-4C59-B207-0F7A78A1B2A3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543680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15950"/>
            <a:ext cx="8543925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>
              <a:lnSpc>
                <a:spcPct val="100000"/>
              </a:lnSpc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marL="1143000" lvl="2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⁻"/>
            </a:pPr>
            <a:r>
              <a:rPr lang="ko-KR" altLang="en-US" dirty="0"/>
              <a:t>셋째 수준</a:t>
            </a:r>
          </a:p>
          <a:p>
            <a:pPr marL="1600200" lvl="3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넷째 수준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altLang="en-US" sz="2400" kern="1200" dirty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+mn-ea"/>
                <a:ea typeface="+mn-ea"/>
              </a:rPr>
              <a:t>제</a:t>
            </a:r>
            <a:r>
              <a:rPr lang="en-US" altLang="ko-KR" dirty="0">
                <a:latin typeface="+mn-ea"/>
                <a:ea typeface="+mn-ea"/>
              </a:rPr>
              <a:t>2</a:t>
            </a:r>
            <a:r>
              <a:rPr lang="ko-KR" altLang="en-US" dirty="0">
                <a:latin typeface="+mn-ea"/>
                <a:ea typeface="+mn-ea"/>
              </a:rPr>
              <a:t>부</a:t>
            </a:r>
            <a:r>
              <a:rPr lang="en-US" altLang="ko-KR" dirty="0">
                <a:latin typeface="+mn-ea"/>
                <a:ea typeface="+mn-ea"/>
              </a:rPr>
              <a:t>.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>
                <a:latin typeface="+mn-ea"/>
              </a:rPr>
              <a:t>일반지침 수립을 위한 방법론 연구</a:t>
            </a:r>
          </a:p>
        </p:txBody>
      </p:sp>
    </p:spTree>
    <p:extLst>
      <p:ext uri="{BB962C8B-B14F-4D97-AF65-F5344CB8AC3E}">
        <p14:creationId xmlns:p14="http://schemas.microsoft.com/office/powerpoint/2010/main" val="3208402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최근 주요 경제변수 추이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국고채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이자율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수준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1987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 이후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5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 만기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국고채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명목 금리 평균은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7.93%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이며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2000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 이후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5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 만기 국고채의 명목 금리 평균은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5.63%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10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 만기 국고채의 명목 금리 평균은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5.81%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6634A1F-72AC-4F5C-BC1E-B237DC583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912" y="2657849"/>
            <a:ext cx="3364087" cy="406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4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최근 주요 경제변수 추이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미국 국채금리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수준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1994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년부터 미국 국채금리는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7~8%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에서 하락하여 최근에는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3.5~5%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까지 떨어진 상황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C0CD148-D37A-4DB7-9A76-0A23B29B3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042" y="2435656"/>
            <a:ext cx="3796070" cy="23619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B77E86B-C4E4-481F-86C1-765D4396FC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041" y="4884051"/>
            <a:ext cx="3788229" cy="173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7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최근 주요 경제변수 추이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미국 국채금리와 국내 국채금리 비교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1994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년부터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2006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년까지 미국 채권과 국내 채권의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5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 만기 금리수준을 비교해 보면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평균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1.46%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차이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가 나고 그 수준은 점차 축소되었다가 최근에 확대되는 추세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ADB35AD-C2AC-4756-93B5-6712F1FDA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293" y="2681033"/>
            <a:ext cx="4819507" cy="40378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2BA2415-88E7-46B0-80E3-96BA9B54DBC8}"/>
              </a:ext>
            </a:extLst>
          </p:cNvPr>
          <p:cNvSpPr txBox="1"/>
          <p:nvPr/>
        </p:nvSpPr>
        <p:spPr>
          <a:xfrm>
            <a:off x="6521205" y="2968998"/>
            <a:ext cx="3050864" cy="307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8775" indent="-358775" defTabSz="914400" latinLnBrk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  <a:defRPr lang="ko-KR" altLang="en-US" sz="1400" dirty="0">
                <a:latin typeface="+mn-ea"/>
                <a:cs typeface="Arial" panose="020B0604020202020204" pitchFamily="34" charset="0"/>
              </a:defRPr>
            </a:lvl1pPr>
            <a:lvl2pPr marL="815975" lvl="1" indent="-358775" defTabSz="914400" latinLnBrk="1">
              <a:lnSpc>
                <a:spcPct val="110000"/>
              </a:lnSpc>
              <a:spcBef>
                <a:spcPts val="500"/>
              </a:spcBef>
              <a:buFont typeface="Wingdings" panose="05000000000000000000" pitchFamily="2" charset="2"/>
              <a:buChar char=""/>
              <a:defRPr lang="ko-KR" altLang="en-US" sz="1400" dirty="0">
                <a:latin typeface="+mn-ea"/>
                <a:cs typeface="Arial" panose="020B0604020202020204" pitchFamily="34" charset="0"/>
              </a:defRPr>
            </a:lvl2pPr>
            <a:lvl3pPr marL="1143000" indent="-228600" defTabSz="914400" latinLnBrk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⁻"/>
              <a:defRPr lang="ko-KR" altLang="en-US" sz="1400"/>
            </a:lvl3pPr>
            <a:lvl4pPr marL="1600200" indent="-228600" defTabSz="914400" latinLnBrk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400"/>
            </a:lvl4pPr>
            <a:lvl5pPr marL="20574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/>
            </a:lvl5pPr>
            <a:lvl6pPr marL="25146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defTabSz="914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en-US" altLang="ko-KR" dirty="0">
                <a:solidFill>
                  <a:srgbClr val="FF0000"/>
                </a:solidFill>
              </a:rPr>
              <a:t>Spread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장단기간의 금리차이</a:t>
            </a:r>
          </a:p>
        </p:txBody>
      </p:sp>
    </p:spTree>
    <p:extLst>
      <p:ext uri="{BB962C8B-B14F-4D97-AF65-F5344CB8AC3E}">
        <p14:creationId xmlns:p14="http://schemas.microsoft.com/office/powerpoint/2010/main" val="882389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최근 주요 경제변수 추이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기준이자율로 본 사회적 할인율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실질이자율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3%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에 </a:t>
            </a:r>
            <a:r>
              <a:rPr lang="ko-KR" altLang="en-US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장기프리미엄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1%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를 감안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하고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금리의 상향 가능성을 고려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했을 때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4%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내지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가 될 것으로 판단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국고채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금리와 사회적 할인율을 비교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1999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년과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2000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년을 제외하고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시장금리 수준보다 사회적 할인율이 더 높음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 2000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 이후의 저금리 기조로 사회적 할인율과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국고채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폭이 커지다가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2004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 지침개정으로 폭이 축소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1C8A2C0-B9A8-49D5-86B3-ABFF428C6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157" y="3580253"/>
            <a:ext cx="4411007" cy="315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48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최근 주요 경제변수 추이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10126"/>
            <a:ext cx="4133136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경제성장률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1981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 이후 우리나라의 실질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GDP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자료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1981~2002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년까지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평균 실질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GDP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연간 성장률은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7.2%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0F392E9-AAF6-4563-AA77-75A0A2CB8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11" y="768435"/>
            <a:ext cx="4180114" cy="5619493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836CD084-2858-4373-BE5E-86FEC6800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75" y="5279962"/>
            <a:ext cx="4075467" cy="11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09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사회적 할인율 관련 국내 연구내용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국토연구원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(2001)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의 연구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사회적 할인율을 추정하기 위하여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IBRD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L. 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Squire&amp;H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 van der 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Tak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(1975)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모형을 이용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추정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1990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년대 평균이 실질 값으로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8.38%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로 추정</a:t>
            </a:r>
            <a:endParaRPr lang="en-US" altLang="ko-KR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외국사례인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SOC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투자와 민간투자의 보완적인 관계 등을 고려하여 도로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철도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항만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공항 등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일반 공공투자사업에서는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7.5%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수자원개발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환경시설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낙후지역 개발 등의 사업에 대해서는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5.5%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수준의 할인율 적용을 권고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</p:spTree>
    <p:extLst>
      <p:ext uri="{BB962C8B-B14F-4D97-AF65-F5344CB8AC3E}">
        <p14:creationId xmlns:p14="http://schemas.microsoft.com/office/powerpoint/2010/main" val="2090899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</a:t>
            </a:r>
            <a:r>
              <a:rPr lang="en-US" altLang="ko-KR" dirty="0"/>
              <a:t>. </a:t>
            </a:r>
            <a:r>
              <a:rPr lang="ko-KR" altLang="en-US" dirty="0"/>
              <a:t>최근 선진국의 사회적 할인율 적용사례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미국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OMB(Office of Management and Budget)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Circular A-94(1992)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에서는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민간투자의 </a:t>
            </a:r>
            <a:r>
              <a:rPr lang="ko-KR" altLang="en-US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세전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한계수익률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(pretax rate of return on an average investment in the private sector)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과 일치하는 값인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실질 할인율로 제시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정부의 내부투자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(internal government's investment)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경우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국채이자율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(treasury borrowing rate)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로 할인할 것을 제안 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최근 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30</a:t>
            </a:r>
            <a:r>
              <a:rPr lang="ko-KR" altLang="en-US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년 공채의 실질이자율이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3.5%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ko-KR" altLang="en-US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수준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FHWA(Federal Highway Administration)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고속도로 타당성조사 지침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(1998)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에서는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MB(Circular A-94, 1992)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에서 제시한 사회적 할인율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기본으로 분석하도록 권고하고 있음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DOT(Department of Transportation)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에서는 도로의 타당성 평가에서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5~7%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할인율을 적용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공식적인 지침에서는 실질 사회적 할인율을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로 고수하고 있지만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개별 타당성조사에서는 유연하게 할인율을 적용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</p:spTree>
    <p:extLst>
      <p:ext uri="{BB962C8B-B14F-4D97-AF65-F5344CB8AC3E}">
        <p14:creationId xmlns:p14="http://schemas.microsoft.com/office/powerpoint/2010/main" val="1013531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</a:t>
            </a:r>
            <a:r>
              <a:rPr lang="en-US" altLang="ko-KR" dirty="0"/>
              <a:t>. </a:t>
            </a:r>
            <a:r>
              <a:rPr lang="ko-KR" altLang="en-US" dirty="0"/>
              <a:t>최근 선진국의 사회적 할인율 적용사례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영국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저금리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저성장 기조로 인하여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사회적 할인율에 대한 연구가 지속적으로 이루어져 왔으며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이러한 연구의 결과로 최근 사회적 할인율을 하향 조정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latin typeface="+mn-ea"/>
                <a:cs typeface="Arial" panose="020B0604020202020204" pitchFamily="34" charset="0"/>
              </a:rPr>
              <a:t>30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 이내의 장기투자사업에 대한 사회적 할인율로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3.5%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제시하였고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30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 이상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75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 이내 사업에 대해서는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3.0%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제시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사회적 시간선호율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(Social Time Preference Rate: </a:t>
            </a:r>
            <a:r>
              <a:rPr lang="en-US" altLang="ko-KR" i="1" dirty="0" err="1">
                <a:latin typeface="+mn-ea"/>
                <a:cs typeface="Arial" panose="020B0604020202020204" pitchFamily="34" charset="0"/>
              </a:rPr>
              <a:t>s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.</a:t>
            </a:r>
            <a:r>
              <a:rPr lang="en-US" altLang="ko-KR" i="1" dirty="0" err="1">
                <a:latin typeface="+mn-ea"/>
                <a:cs typeface="Arial" panose="020B0604020202020204" pitchFamily="34" charset="0"/>
              </a:rPr>
              <a:t>t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.</a:t>
            </a:r>
            <a:r>
              <a:rPr lang="en-US" altLang="ko-KR" i="1" dirty="0" err="1">
                <a:latin typeface="+mn-ea"/>
                <a:cs typeface="Arial" panose="020B0604020202020204" pitchFamily="34" charset="0"/>
              </a:rPr>
              <a:t>p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.</a:t>
            </a:r>
            <a:r>
              <a:rPr lang="en-US" altLang="ko-KR" i="1" dirty="0" err="1">
                <a:latin typeface="+mn-ea"/>
                <a:cs typeface="Arial" panose="020B0604020202020204" pitchFamily="34" charset="0"/>
              </a:rPr>
              <a:t>r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)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추정식을 통해 계산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i="1" dirty="0"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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는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인당 소비가 변화하지 않는다는 가정하에 현재 소비에 대한 미래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소비의 할인율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(1.5)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i="1" dirty="0"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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는 연간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인당 소비증가율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(1.0), 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g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는 소비의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한계효용 탄력도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(2.0), </a:t>
            </a:r>
            <a:r>
              <a:rPr lang="ko-KR" altLang="en-US" i="1" dirty="0"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US" altLang="ko-KR" i="1" dirty="0">
                <a:latin typeface="+mn-ea"/>
                <a:cs typeface="Arial" panose="020B0604020202020204" pitchFamily="34" charset="0"/>
              </a:rPr>
              <a:t>·g</a:t>
            </a:r>
            <a:r>
              <a:rPr lang="ko-KR" altLang="en-US" i="1" dirty="0"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항은 소비 변화에 따른 한계효용체감효과 반영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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&amp; </a:t>
            </a:r>
            <a:r>
              <a:rPr lang="ko-KR" altLang="en-US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탄력도</a:t>
            </a:r>
            <a:r>
              <a:rPr lang="en-US" altLang="ko-KR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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소비의 효용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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가치 차이  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할인율 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</a:t>
            </a:r>
            <a:r>
              <a:rPr lang="en-US" altLang="ko-KR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)</a:t>
            </a:r>
            <a:r>
              <a:rPr lang="ko-KR" altLang="en-US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위 식을 통해 실질 할인율을 계산한 결과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실질 할인율로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3.5%(= 1.5 + 1.0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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2.0)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제시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실질 할인율 적용은 편익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․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비용 발생기간이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30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 미만의 사업에 적용되고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보다 장기적인 사업의 경우 더 낮은 할인율을 적용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4D0BAD3-5EE1-46AC-B55C-53C816C5A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79" y="3591461"/>
            <a:ext cx="5219700" cy="35052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49E7E49-0865-4B61-B189-B65862BC5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347" y="5738077"/>
            <a:ext cx="5680710" cy="8467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40F7C0-6627-4A9B-A146-D8622052ED8A}"/>
              </a:ext>
            </a:extLst>
          </p:cNvPr>
          <p:cNvSpPr txBox="1"/>
          <p:nvPr/>
        </p:nvSpPr>
        <p:spPr>
          <a:xfrm>
            <a:off x="5063412" y="5491856"/>
            <a:ext cx="35958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rgbClr val="00B050"/>
                </a:solidFill>
              </a:rPr>
              <a:t>탄력도 </a:t>
            </a:r>
            <a:r>
              <a:rPr lang="ko-KR" altLang="en-US" sz="1000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  </a:t>
            </a:r>
            <a:r>
              <a:rPr lang="en-US" altLang="ko-KR" sz="1000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sz="1000" dirty="0">
                <a:solidFill>
                  <a:srgbClr val="00B050"/>
                </a:solidFill>
              </a:rPr>
              <a:t>첫번째 소비와 이후 추가 소비와의 효용 차이 </a:t>
            </a:r>
            <a:r>
              <a:rPr lang="ko-KR" altLang="en-US" sz="1000" dirty="0">
                <a:solidFill>
                  <a:srgbClr val="00B05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</a:t>
            </a:r>
            <a:endParaRPr lang="ko-KR" altLang="en-US" sz="1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6613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</a:t>
            </a:r>
            <a:r>
              <a:rPr lang="en-US" altLang="ko-KR" dirty="0"/>
              <a:t>. </a:t>
            </a:r>
            <a:r>
              <a:rPr lang="ko-KR" altLang="en-US" dirty="0"/>
              <a:t>최근 선진국의 사회적 할인율 적용사례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EU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일련의 유럽통합지원기금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(Structural Funds, Cohesion Fund, Instrument for Pre-Accession Countries)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을 집행함에 있어서 일정 금액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각각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50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만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euro, 10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만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euro, 5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만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euro)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을 초과할 경우 비용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-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편익 분석을 요구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경제성 분석에서의 사회적 할인율을 </a:t>
            </a:r>
            <a:r>
              <a:rPr lang="en-US" altLang="ko-KR" dirty="0">
                <a:solidFill>
                  <a:srgbClr val="FF0000"/>
                </a:solidFill>
              </a:rPr>
              <a:t>5%</a:t>
            </a:r>
            <a:r>
              <a:rPr lang="ko-KR" altLang="en-US" dirty="0"/>
              <a:t>로 제안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첫째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5%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라는 수치는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EU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장기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EIB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채권의 실질 수익률의 약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2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배이므로 민간기업의 자본조달 기회비용의 하한으로 간주될 수 있음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둘째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사회적 시간선호율 추정식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(Ramsey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방정식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을 이용할 경우 약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3~5%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값으로 추정됨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셋째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할인율의 기준으로 실질 성장목표를 반영하는 요구수익률을 고려할 수 있는데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EU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지역의 평균 실질성장률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2.5~3%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보다 높은 성장률을 달성하기 위해서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EU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후진국들은 더 높은 수익률로 투자할 것이므로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5%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라는 수치는 이러한 관점에서도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양립가능함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</p:spTree>
    <p:extLst>
      <p:ext uri="{BB962C8B-B14F-4D97-AF65-F5344CB8AC3E}">
        <p14:creationId xmlns:p14="http://schemas.microsoft.com/office/powerpoint/2010/main" val="4068426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</a:t>
            </a:r>
            <a:r>
              <a:rPr lang="en-US" altLang="ko-KR" dirty="0"/>
              <a:t>. </a:t>
            </a:r>
            <a:r>
              <a:rPr lang="ko-KR" altLang="en-US" dirty="0"/>
              <a:t>최근 선진국의 사회적 할인율 적용사례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호주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현재 사회적 할인율 수준을 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DoF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(1991)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8%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(BTRE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에서는 주로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7%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적용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하지만 최근 연구인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BTE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Facts and 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Furphies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 in Benefit-Cost Analysis: Transport(1999)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에서는 현재 적용되는 사회적 할인율보다는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4%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할인율이 더 적절할 것이라 제안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매우 안전한 자산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(ultrasafe asset)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수익률을 이용할 수 있는데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그러한 자산으로 높은 신용등급을 가진 국채의 수익률을 이용할 수 있을 것이므로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사회적 할인율로서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무위험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시장이자율을 사용하는 것이 합당할 것으로 제시하고 있음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 </a:t>
            </a:r>
            <a:r>
              <a:rPr lang="en-US" altLang="ko-KR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호주의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10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년 만기 국채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(CBR-10)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의 기대 실질이자율이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4%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이므로 이를 사회적 할인율로 삼을 것을 권고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</p:spTree>
    <p:extLst>
      <p:ext uri="{BB962C8B-B14F-4D97-AF65-F5344CB8AC3E}">
        <p14:creationId xmlns:p14="http://schemas.microsoft.com/office/powerpoint/2010/main" val="278933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A04964E4-D8F2-4EE1-A869-B15436E54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+mn-ea"/>
              </a:rPr>
              <a:t>최소요구수익률 </a:t>
            </a:r>
            <a:r>
              <a:rPr lang="en-US" altLang="ko-KR" sz="2400" dirty="0">
                <a:solidFill>
                  <a:srgbClr val="000000"/>
                </a:solidFill>
                <a:latin typeface="+mn-ea"/>
              </a:rPr>
              <a:t>MARR</a:t>
            </a:r>
            <a:r>
              <a:rPr lang="ko-KR" altLang="en-US" sz="2400" dirty="0">
                <a:solidFill>
                  <a:srgbClr val="000000"/>
                </a:solidFill>
                <a:latin typeface="+mn-ea"/>
              </a:rPr>
              <a:t> 선택 영향 </a:t>
            </a:r>
            <a:r>
              <a:rPr lang="en-US" altLang="ko-KR" sz="2400" dirty="0">
                <a:solidFill>
                  <a:srgbClr val="000000"/>
                </a:solidFill>
                <a:latin typeface="+mn-ea"/>
              </a:rPr>
              <a:t>(1/2)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3C2CF17-2645-4386-A8AB-B859EE2EB7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0" latinLnBrk="0" hangingPunct="0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ko-KR" altLang="en-US" dirty="0" err="1">
                <a:solidFill>
                  <a:srgbClr val="FF0000"/>
                </a:solidFill>
                <a:latin typeface="+mn-ea"/>
              </a:rPr>
              <a:t>위험할증이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 커져서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MARR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이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커진다는 것은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미래에 발생할 수익에 대한 위험성이나 불확실성이 크기 때문에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미래에 발생할 수익을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과소평가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한다는 의미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eaLnBrk="0" latinLnBrk="0" hangingPunct="0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ko-KR" altLang="en-US" dirty="0" err="1">
                <a:solidFill>
                  <a:srgbClr val="0000FF"/>
                </a:solidFill>
                <a:latin typeface="+mn-ea"/>
              </a:rPr>
              <a:t>위험할증이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 작아져서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MARR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이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작아진다는 것은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미래에 발생할 수익에 대한 위험성이나 불확실성이 작기 때문에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미래에 발생할 수익을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과대평가</a:t>
            </a:r>
            <a:r>
              <a:rPr lang="ko-KR" altLang="en-US" dirty="0">
                <a:latin typeface="+mn-ea"/>
              </a:rPr>
              <a:t>한다는 의미</a:t>
            </a: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eaLnBrk="0" latinLnBrk="0" hangingPunct="0">
              <a:spcAft>
                <a:spcPct val="20000"/>
              </a:spcAft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00"/>
              </a:solidFill>
              <a:latin typeface="+mn-ea"/>
            </a:endParaRPr>
          </a:p>
          <a:p>
            <a:pPr eaLnBrk="0" latinLnBrk="0" hangingPunct="0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ko-KR" altLang="en-US" dirty="0" err="1">
                <a:solidFill>
                  <a:srgbClr val="FF0000"/>
                </a:solidFill>
                <a:latin typeface="+mn-ea"/>
              </a:rPr>
              <a:t>위험할증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+mn-ea"/>
                <a:sym typeface="Wingdings 3" pitchFamily="18" charset="2"/>
              </a:rPr>
              <a:t> </a:t>
            </a:r>
            <a:r>
              <a:rPr lang="en-US" altLang="ko-KR" dirty="0">
                <a:solidFill>
                  <a:srgbClr val="FF0000"/>
                </a:solidFill>
                <a:latin typeface="+mn-ea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rgbClr val="FF0000"/>
                </a:solidFill>
                <a:latin typeface="+mn-ea"/>
                <a:sym typeface="Wingdings 3" pitchFamily="18" charset="2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+mn-ea"/>
                <a:sym typeface="Wingdings 3" pitchFamily="18" charset="2"/>
              </a:rPr>
              <a:t>MARR </a:t>
            </a:r>
            <a:r>
              <a:rPr lang="ko-KR" altLang="en-US" dirty="0">
                <a:solidFill>
                  <a:srgbClr val="FF0000"/>
                </a:solidFill>
                <a:latin typeface="+mn-ea"/>
                <a:sym typeface="Wingdings 3" pitchFamily="18" charset="2"/>
              </a:rPr>
              <a:t> </a:t>
            </a:r>
            <a:r>
              <a:rPr lang="en-US" altLang="ko-KR" dirty="0">
                <a:solidFill>
                  <a:srgbClr val="FF0000"/>
                </a:solidFill>
                <a:latin typeface="+mn-ea"/>
                <a:sym typeface="Wingdings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latin typeface="+mn-ea"/>
                <a:sym typeface="Wingdings" pitchFamily="2" charset="2"/>
              </a:rPr>
              <a:t>미래의</a:t>
            </a:r>
            <a:r>
              <a:rPr lang="en-US" altLang="ko-KR" dirty="0">
                <a:solidFill>
                  <a:srgbClr val="FF0000"/>
                </a:solidFill>
                <a:latin typeface="+mn-ea"/>
                <a:sym typeface="Wingdings" pitchFamily="2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+mn-ea"/>
                <a:sym typeface="Wingdings" pitchFamily="2" charset="2"/>
              </a:rPr>
              <a:t>수익을 작게 평가 </a:t>
            </a:r>
            <a:r>
              <a:rPr lang="en-US" altLang="ko-KR" dirty="0">
                <a:solidFill>
                  <a:srgbClr val="FF0000"/>
                </a:solidFill>
                <a:latin typeface="+mn-ea"/>
                <a:sym typeface="Wingdings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latin typeface="+mn-ea"/>
                <a:sym typeface="Wingdings" pitchFamily="2" charset="2"/>
              </a:rPr>
              <a:t>경제성</a:t>
            </a:r>
            <a:r>
              <a:rPr lang="en-US" altLang="ko-KR" dirty="0">
                <a:solidFill>
                  <a:srgbClr val="FF0000"/>
                </a:solidFill>
                <a:latin typeface="+mn-ea"/>
                <a:sym typeface="Wingdings" pitchFamily="2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+mn-ea"/>
                <a:sym typeface="Wingdings 3" pitchFamily="18" charset="2"/>
              </a:rPr>
              <a:t></a:t>
            </a:r>
            <a:endParaRPr lang="en-US" altLang="ko-KR" dirty="0">
              <a:solidFill>
                <a:srgbClr val="FF0000"/>
              </a:solidFill>
              <a:latin typeface="+mn-ea"/>
              <a:sym typeface="Wingdings 3" pitchFamily="18" charset="2"/>
            </a:endParaRPr>
          </a:p>
          <a:p>
            <a:pPr eaLnBrk="0" latinLnBrk="0" hangingPunct="0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ko-KR" altLang="en-US" dirty="0" err="1">
                <a:solidFill>
                  <a:srgbClr val="0000FF"/>
                </a:solidFill>
                <a:latin typeface="+mn-ea"/>
              </a:rPr>
              <a:t>위험할증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+mn-ea"/>
                <a:sym typeface="Wingdings 3" pitchFamily="18" charset="2"/>
              </a:rPr>
              <a:t> </a:t>
            </a:r>
            <a:r>
              <a:rPr lang="en-US" altLang="ko-KR" dirty="0">
                <a:solidFill>
                  <a:srgbClr val="0000FF"/>
                </a:solidFill>
                <a:latin typeface="+mn-ea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rgbClr val="0000FF"/>
                </a:solidFill>
                <a:latin typeface="+mn-ea"/>
                <a:sym typeface="Wingdings 3" pitchFamily="18" charset="2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+mn-ea"/>
                <a:sym typeface="Wingdings 3" pitchFamily="18" charset="2"/>
              </a:rPr>
              <a:t>MARR </a:t>
            </a:r>
            <a:r>
              <a:rPr lang="ko-KR" altLang="en-US" dirty="0">
                <a:solidFill>
                  <a:srgbClr val="0000FF"/>
                </a:solidFill>
                <a:latin typeface="+mn-ea"/>
                <a:sym typeface="Wingdings 3" pitchFamily="18" charset="2"/>
              </a:rPr>
              <a:t> </a:t>
            </a:r>
            <a:r>
              <a:rPr lang="en-US" altLang="ko-KR" dirty="0">
                <a:solidFill>
                  <a:srgbClr val="0000FF"/>
                </a:solidFill>
                <a:latin typeface="+mn-ea"/>
                <a:sym typeface="Wingdings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  <a:latin typeface="+mn-ea"/>
                <a:sym typeface="Wingdings" pitchFamily="2" charset="2"/>
              </a:rPr>
              <a:t>미래의</a:t>
            </a:r>
            <a:r>
              <a:rPr lang="en-US" altLang="ko-KR" dirty="0">
                <a:solidFill>
                  <a:srgbClr val="0000FF"/>
                </a:solidFill>
                <a:latin typeface="+mn-ea"/>
                <a:sym typeface="Wingdings" pitchFamily="2" charset="2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+mn-ea"/>
                <a:sym typeface="Wingdings" pitchFamily="2" charset="2"/>
              </a:rPr>
              <a:t>수익을 크게 평가 </a:t>
            </a:r>
            <a:r>
              <a:rPr lang="en-US" altLang="ko-KR" dirty="0">
                <a:solidFill>
                  <a:srgbClr val="0000FF"/>
                </a:solidFill>
                <a:latin typeface="+mn-ea"/>
                <a:sym typeface="Wingdings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  <a:latin typeface="+mn-ea"/>
                <a:sym typeface="Wingdings" pitchFamily="2" charset="2"/>
              </a:rPr>
              <a:t>경제성</a:t>
            </a:r>
            <a:r>
              <a:rPr lang="en-US" altLang="ko-KR" dirty="0">
                <a:solidFill>
                  <a:srgbClr val="0000FF"/>
                </a:solidFill>
                <a:latin typeface="+mn-ea"/>
                <a:sym typeface="Wingdings" pitchFamily="2" charset="2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+mn-ea"/>
                <a:sym typeface="Wingdings 3" pitchFamily="18" charset="2"/>
              </a:rPr>
              <a:t></a:t>
            </a:r>
            <a:endParaRPr lang="en-US" altLang="ko-KR" dirty="0">
              <a:solidFill>
                <a:srgbClr val="0000FF"/>
              </a:solidFill>
              <a:latin typeface="+mn-ea"/>
              <a:sym typeface="Wingdings 3" pitchFamily="18" charset="2"/>
            </a:endParaRPr>
          </a:p>
          <a:p>
            <a:pPr eaLnBrk="0" latinLnBrk="0" hangingPunct="0">
              <a:spcAft>
                <a:spcPct val="20000"/>
              </a:spcAft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FF0000"/>
              </a:solidFill>
              <a:latin typeface="+mn-ea"/>
              <a:sym typeface="Wingdings 3" pitchFamily="18" charset="2"/>
            </a:endParaRPr>
          </a:p>
          <a:p>
            <a:pPr eaLnBrk="0" latinLnBrk="0" hangingPunct="0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00"/>
                </a:solidFill>
                <a:latin typeface="+mn-ea"/>
                <a:sym typeface="Wingdings 3" pitchFamily="18" charset="2"/>
              </a:rPr>
              <a:t>위험성이 큰 프로젝트라면</a:t>
            </a:r>
            <a:r>
              <a:rPr lang="en-US" altLang="ko-KR" dirty="0">
                <a:solidFill>
                  <a:srgbClr val="000000"/>
                </a:solidFill>
                <a:latin typeface="+mn-ea"/>
                <a:sym typeface="Wingdings 3" pitchFamily="18" charset="2"/>
              </a:rPr>
              <a:t>... </a:t>
            </a:r>
            <a:r>
              <a:rPr lang="en-US" altLang="ko-KR" dirty="0">
                <a:solidFill>
                  <a:srgbClr val="000000"/>
                </a:solidFill>
                <a:latin typeface="+mn-ea"/>
                <a:sym typeface="Wingdings" pitchFamily="2" charset="2"/>
              </a:rPr>
              <a:t> </a:t>
            </a:r>
            <a:r>
              <a:rPr lang="ko-KR" altLang="en-US" dirty="0" err="1">
                <a:solidFill>
                  <a:srgbClr val="FF0000"/>
                </a:solidFill>
                <a:latin typeface="+mn-ea"/>
              </a:rPr>
              <a:t>위험할증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+mn-ea"/>
                <a:sym typeface="Wingdings 3" pitchFamily="18" charset="2"/>
              </a:rPr>
              <a:t> </a:t>
            </a:r>
            <a:r>
              <a:rPr lang="en-US" altLang="ko-KR" dirty="0">
                <a:solidFill>
                  <a:srgbClr val="FF0000"/>
                </a:solidFill>
                <a:latin typeface="+mn-ea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rgbClr val="FF0000"/>
                </a:solidFill>
                <a:latin typeface="+mn-ea"/>
                <a:sym typeface="Wingdings 3" pitchFamily="18" charset="2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+mn-ea"/>
                <a:sym typeface="Wingdings 3" pitchFamily="18" charset="2"/>
              </a:rPr>
              <a:t>MARR </a:t>
            </a:r>
            <a:r>
              <a:rPr lang="ko-KR" altLang="en-US" dirty="0">
                <a:solidFill>
                  <a:srgbClr val="FF0000"/>
                </a:solidFill>
                <a:latin typeface="+mn-ea"/>
                <a:sym typeface="Wingdings 3" pitchFamily="18" charset="2"/>
              </a:rPr>
              <a:t> </a:t>
            </a:r>
            <a:endParaRPr lang="en-US" altLang="ko-KR" dirty="0">
              <a:solidFill>
                <a:srgbClr val="000000"/>
              </a:solidFill>
              <a:latin typeface="+mn-ea"/>
              <a:sym typeface="Wingdings 3" pitchFamily="18" charset="2"/>
            </a:endParaRPr>
          </a:p>
          <a:p>
            <a:pPr eaLnBrk="0" latinLnBrk="0" hangingPunct="0"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00"/>
                </a:solidFill>
                <a:latin typeface="+mn-ea"/>
                <a:sym typeface="Wingdings 3" pitchFamily="18" charset="2"/>
              </a:rPr>
              <a:t>위험성이 작은 프로젝트라면</a:t>
            </a:r>
            <a:r>
              <a:rPr lang="en-US" altLang="ko-KR" dirty="0">
                <a:solidFill>
                  <a:srgbClr val="000000"/>
                </a:solidFill>
                <a:latin typeface="+mn-ea"/>
                <a:sym typeface="Wingdings 3" pitchFamily="18" charset="2"/>
              </a:rPr>
              <a:t>... </a:t>
            </a:r>
            <a:r>
              <a:rPr lang="en-US" altLang="ko-KR" dirty="0">
                <a:solidFill>
                  <a:srgbClr val="000000"/>
                </a:solidFill>
                <a:latin typeface="+mn-ea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 err="1">
                <a:solidFill>
                  <a:srgbClr val="0000FF"/>
                </a:solidFill>
                <a:latin typeface="+mn-ea"/>
              </a:rPr>
              <a:t>위험할증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+mn-ea"/>
                <a:sym typeface="Wingdings 3" pitchFamily="18" charset="2"/>
              </a:rPr>
              <a:t> </a:t>
            </a:r>
            <a:r>
              <a:rPr lang="en-US" altLang="ko-KR" dirty="0">
                <a:solidFill>
                  <a:srgbClr val="0000FF"/>
                </a:solidFill>
                <a:latin typeface="+mn-ea"/>
                <a:sym typeface="Wingdings" pitchFamily="2" charset="2"/>
              </a:rPr>
              <a:t></a:t>
            </a:r>
            <a:r>
              <a:rPr lang="ko-KR" altLang="en-US" dirty="0">
                <a:solidFill>
                  <a:srgbClr val="0000FF"/>
                </a:solidFill>
                <a:latin typeface="+mn-ea"/>
                <a:sym typeface="Wingdings 3" pitchFamily="18" charset="2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+mn-ea"/>
                <a:sym typeface="Wingdings 3" pitchFamily="18" charset="2"/>
              </a:rPr>
              <a:t>MARR </a:t>
            </a:r>
            <a:r>
              <a:rPr lang="ko-KR" altLang="en-US" dirty="0">
                <a:solidFill>
                  <a:srgbClr val="0000FF"/>
                </a:solidFill>
                <a:latin typeface="+mn-ea"/>
                <a:sym typeface="Wingdings 3" pitchFamily="18" charset="2"/>
              </a:rPr>
              <a:t> </a:t>
            </a:r>
            <a:endParaRPr lang="en-US" altLang="ko-KR" dirty="0">
              <a:solidFill>
                <a:srgbClr val="0000FF"/>
              </a:solidFill>
              <a:latin typeface="+mn-ea"/>
              <a:sym typeface="Wingdings 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30856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</a:t>
            </a:r>
            <a:r>
              <a:rPr lang="en-US" altLang="ko-KR" dirty="0"/>
              <a:t>. </a:t>
            </a:r>
            <a:r>
              <a:rPr lang="ko-KR" altLang="en-US" dirty="0"/>
              <a:t>최근 선진국의 사회적 할인율 적용사례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33D2E904-FD45-49BB-8F1A-D00367F7B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619" y="1727846"/>
            <a:ext cx="6080760" cy="39928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2244C6-2EC8-492F-A081-692D56B4DD59}"/>
              </a:ext>
            </a:extLst>
          </p:cNvPr>
          <p:cNvSpPr txBox="1"/>
          <p:nvPr/>
        </p:nvSpPr>
        <p:spPr>
          <a:xfrm>
            <a:off x="1713643" y="5812788"/>
            <a:ext cx="64787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dirty="0">
                <a:solidFill>
                  <a:srgbClr val="FF0000"/>
                </a:solidFill>
              </a:rPr>
              <a:t>Discounted Life Expectancy = Survival / (1 + Discount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Rate)</a:t>
            </a:r>
            <a:r>
              <a:rPr lang="en-US" altLang="ko-KR" baseline="30000" dirty="0">
                <a:solidFill>
                  <a:srgbClr val="FF0000"/>
                </a:solidFill>
                <a:sym typeface="Symbol" panose="05050102010706020507" pitchFamily="18" charset="2"/>
              </a:rPr>
              <a:t></a:t>
            </a:r>
            <a:r>
              <a:rPr lang="en-US" altLang="ko-KR" baseline="30000" dirty="0">
                <a:solidFill>
                  <a:srgbClr val="FF0000"/>
                </a:solidFill>
              </a:rPr>
              <a:t>Survival</a:t>
            </a:r>
            <a:endParaRPr lang="ko-KR" altLang="en-US" baseline="30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2D47F3-5097-4E96-9A94-4DC31F27BC4B}"/>
              </a:ext>
            </a:extLst>
          </p:cNvPr>
          <p:cNvSpPr txBox="1"/>
          <p:nvPr/>
        </p:nvSpPr>
        <p:spPr>
          <a:xfrm>
            <a:off x="5116895" y="5356340"/>
            <a:ext cx="2821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ko-KR" baseline="30000" dirty="0">
                <a:solidFill>
                  <a:srgbClr val="FF0000"/>
                </a:solidFill>
                <a:sym typeface="Symbol" panose="05050102010706020507" pitchFamily="18" charset="2"/>
              </a:rPr>
              <a:t> = 0.4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2739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바</a:t>
            </a:r>
            <a:r>
              <a:rPr lang="en-US" altLang="ko-KR" dirty="0"/>
              <a:t>. </a:t>
            </a:r>
            <a:r>
              <a:rPr lang="ko-KR" altLang="en-US" dirty="0"/>
              <a:t>사회적 할인율의 적정 수준에 대한 견해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높은 사회적 할인율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 바람직하다는 주장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일부에서는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예산 제약이 강할 때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특히 긴축재정 시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에는 높은 사회적 할인율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수준이 바람직하다고 주장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자원이 희소할수록 사람들은 미래에 발생할 편익들보다 현재 편익을 더 강하게 선호할 것이기 때문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결국 할인율이 높을수록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편익이 초기에 발생하는 사업에 관대한 평가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내리게 되는 것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공공사업의 경우 일반적으로 예산제약 하에 미래의 편익을 위해 투자하는 것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이기 때문에 이의 타당성을 평가하는 데 있어서는 높은 할인율 수준이 바람직하다고 보는 견해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특히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재정사업의 타당성 결정은 그 재원과 사업시행에 따른 수혜자가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불일치한다는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점에서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근본적으로 보수적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이어야 한다고 보고 있음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하지만 높은 할인율 수준은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SOC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사업과 같은 장기 사업의 시행을 어렵게 하는 측면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 있으며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단기에 높은 편익이 발생하는 사업을 위주로 공공정책을 수행할 수 밖에 없게 될 수 있음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이는 매우 장기적인 사업의 경우 세대 간 자원 배분의 문제가 발생하므로 높은 할인율 수준은 바람직하지 않을 수 있음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즉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미래 세대를 위한 투자인데 높은 할인율로 타당성을 평가하는 것은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미래 세대의 편익을 거의 고려하지 않게 되는 것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임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</p:spTree>
    <p:extLst>
      <p:ext uri="{BB962C8B-B14F-4D97-AF65-F5344CB8AC3E}">
        <p14:creationId xmlns:p14="http://schemas.microsoft.com/office/powerpoint/2010/main" val="18244359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바</a:t>
            </a:r>
            <a:r>
              <a:rPr lang="en-US" altLang="ko-KR" dirty="0"/>
              <a:t>. </a:t>
            </a:r>
            <a:r>
              <a:rPr lang="ko-KR" altLang="en-US" dirty="0"/>
              <a:t>사회적 할인율의 적정 수준에 대한 견해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낮은 사회적 할인율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 바람직하다는 주장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대규모 사업의 경우 일반적인 비용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-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편익 분석은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전체 경제효과를 측정할 수 없으므로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낮은 할인율을 적용하는 것이 바람직하다는 견해도 있음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예를 들어 도로사업의 비용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-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편익 분석은 주로 이용자 통행 비용에 초점을 두고 있어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경제파급효과와 같은 확산효과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를 측정하지 못한다는 것임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그러므로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낮은 할인율을 적용함으로써 이러한 효과를 반영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해야 된다고 주장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그러나 이는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간접효과를 경제적 편익으로 삼는 것에 대해서도 논란의 여지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가 있으며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편익으로 간주될 수 있다고 할지라도 이는 분석에 있어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편익을 추가적으로 반영할 수 있는 방법을 모색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해야 할 문제이지 할인율을 조정하여 이를 반영한다면 또 다른 왜곡을 낳을 위험이 있음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높은 할인율이 분석자로 하여금 편익을 </a:t>
            </a:r>
            <a:r>
              <a:rPr lang="ko-KR" altLang="en-US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과대추정하게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만드는 요인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 되므로 할인율 수준을 낮추어야 한다는 주장도 존재함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이러한 견해는 반대로도 해석할 수 있는데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즉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편익을 과대 또는 비용을 과소 보고하는 경향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이 있으므로 이러한 허위 값들을 감안하여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할인율을 높게 유지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하여야 한다는 것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결국 이러한 문제들은 분석가들이 적정 편익 수준과 비용 수준을 보고할 수 있도록 하는 관리차원의 문제이지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할인율의 조정에 따라 해결할 수 있는 문제는 아니기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때문에 사회적 할인율 조정에 대한 논거로 보기는 어려움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</p:spTree>
    <p:extLst>
      <p:ext uri="{BB962C8B-B14F-4D97-AF65-F5344CB8AC3E}">
        <p14:creationId xmlns:p14="http://schemas.microsoft.com/office/powerpoint/2010/main" val="3166078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적정 사회적 할인율의 결정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미국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호주 </a:t>
            </a:r>
            <a:r>
              <a:rPr lang="ko-KR" altLang="en-US" dirty="0"/>
              <a:t>등에서 적용하고 있는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사회적 할인율 결정방법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공공투자의 타당성은 적어도 민간투자의 수익률과 부합되어야 한다고 보는 전통적인 관점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사회적 할인율은 공공투자와 직접 비교할 수 있는 민간투자사업을 찾기 어려우므로 </a:t>
            </a:r>
            <a:r>
              <a:rPr lang="ko-KR" altLang="en-US" dirty="0" err="1"/>
              <a:t>무위험</a:t>
            </a:r>
            <a:r>
              <a:rPr lang="ko-KR" altLang="en-US" dirty="0"/>
              <a:t> 이자율로 볼 수 있는 장기 </a:t>
            </a:r>
            <a:r>
              <a:rPr lang="ko-KR" altLang="en-US" dirty="0">
                <a:solidFill>
                  <a:srgbClr val="FF0000"/>
                </a:solidFill>
              </a:rPr>
              <a:t>국채이자율을 사회적 할인율의 기준</a:t>
            </a:r>
            <a:r>
              <a:rPr lang="ko-KR" altLang="en-US" dirty="0"/>
              <a:t>으로 삼게 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그러나 </a:t>
            </a:r>
            <a:r>
              <a:rPr lang="ko-KR" altLang="en-US" dirty="0" err="1"/>
              <a:t>재무성</a:t>
            </a:r>
            <a:r>
              <a:rPr lang="ko-KR" altLang="en-US" dirty="0"/>
              <a:t> 분석에서는 </a:t>
            </a:r>
            <a:r>
              <a:rPr lang="ko-KR" altLang="en-US" dirty="0" err="1"/>
              <a:t>무위험</a:t>
            </a:r>
            <a:r>
              <a:rPr lang="ko-KR" altLang="en-US" dirty="0"/>
              <a:t> 시장이자율을 사회적 할인율로 여길 수 있으나 경제성 분석에서는 </a:t>
            </a:r>
            <a:r>
              <a:rPr lang="ko-KR" altLang="en-US" dirty="0" err="1"/>
              <a:t>재무성</a:t>
            </a:r>
            <a:r>
              <a:rPr lang="ko-KR" altLang="en-US" dirty="0"/>
              <a:t> 분석과 달리 사회 전체의 자원 배분을 고려해야 한다는 점에서 </a:t>
            </a:r>
            <a:r>
              <a:rPr lang="ko-KR" altLang="en-US" dirty="0" err="1"/>
              <a:t>무위험</a:t>
            </a:r>
            <a:r>
              <a:rPr lang="ko-KR" altLang="en-US" dirty="0"/>
              <a:t> 시장이자율 적용에 대한</a:t>
            </a:r>
            <a:r>
              <a:rPr lang="ko-KR" altLang="en-US" dirty="0">
                <a:solidFill>
                  <a:srgbClr val="FF0000"/>
                </a:solidFill>
              </a:rPr>
              <a:t> 이론적 근거가 취약</a:t>
            </a:r>
            <a:r>
              <a:rPr lang="ko-KR" altLang="en-US" dirty="0"/>
              <a:t>하다고 볼 수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한국</a:t>
            </a:r>
            <a:r>
              <a:rPr lang="en-US" altLang="ko-KR" dirty="0"/>
              <a:t>·</a:t>
            </a:r>
            <a:r>
              <a:rPr lang="ko-KR" altLang="en-US" dirty="0"/>
              <a:t>영국 등에서 적용하고 있는 사회적 할인율 결정방법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사회적 할인율의 추정모형</a:t>
            </a:r>
            <a:r>
              <a:rPr lang="en-US" altLang="ko-KR" dirty="0"/>
              <a:t>(</a:t>
            </a:r>
            <a:r>
              <a:rPr lang="ko-KR" altLang="en-US" dirty="0"/>
              <a:t>특히 </a:t>
            </a:r>
            <a:r>
              <a:rPr lang="en-US" altLang="ko-KR" dirty="0"/>
              <a:t>IBRD </a:t>
            </a:r>
            <a:r>
              <a:rPr lang="ko-KR" altLang="en-US" dirty="0"/>
              <a:t>모형</a:t>
            </a:r>
            <a:r>
              <a:rPr lang="en-US" altLang="ko-KR" dirty="0"/>
              <a:t>)</a:t>
            </a:r>
            <a:r>
              <a:rPr lang="ko-KR" altLang="en-US" dirty="0"/>
              <a:t>에 따라 사회적 할인율의 범위를 추정하고 그 중 적정 값을 선택하는 방법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이는 </a:t>
            </a:r>
            <a:r>
              <a:rPr lang="ko-KR" altLang="en-US" dirty="0">
                <a:solidFill>
                  <a:srgbClr val="FF0000"/>
                </a:solidFill>
              </a:rPr>
              <a:t>이론적 뒷받침</a:t>
            </a:r>
            <a:r>
              <a:rPr lang="ko-KR" altLang="en-US" dirty="0"/>
              <a:t>은 있으나</a:t>
            </a:r>
            <a:r>
              <a:rPr lang="en-US" altLang="ko-KR" dirty="0"/>
              <a:t>, </a:t>
            </a:r>
            <a:r>
              <a:rPr lang="ko-KR" altLang="en-US" dirty="0"/>
              <a:t>할인율 결정을 위해서 사용되는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모수가</a:t>
            </a:r>
            <a:r>
              <a:rPr lang="ko-KR" altLang="en-US" dirty="0">
                <a:solidFill>
                  <a:srgbClr val="FF0000"/>
                </a:solidFill>
              </a:rPr>
              <a:t> 여러 개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 err="1"/>
              <a:t>모수</a:t>
            </a:r>
            <a:r>
              <a:rPr lang="ko-KR" altLang="en-US" dirty="0"/>
              <a:t> 추정을 위해서는 </a:t>
            </a:r>
            <a:r>
              <a:rPr lang="ko-KR" altLang="en-US" dirty="0">
                <a:solidFill>
                  <a:srgbClr val="FF0000"/>
                </a:solidFill>
              </a:rPr>
              <a:t>연구자의 자의적인 전제</a:t>
            </a:r>
            <a:r>
              <a:rPr lang="ko-KR" altLang="en-US" dirty="0"/>
              <a:t>에 따라 그 값이 상이하다는 단점이 있음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</p:spTree>
    <p:extLst>
      <p:ext uri="{BB962C8B-B14F-4D97-AF65-F5344CB8AC3E}">
        <p14:creationId xmlns:p14="http://schemas.microsoft.com/office/powerpoint/2010/main" val="3760680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기준이자율을 통한 사회적 할인율 수준 검토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/>
              <a:t>10</a:t>
            </a:r>
            <a:r>
              <a:rPr lang="ko-KR" altLang="en-US" dirty="0"/>
              <a:t>년 만기 국채를 이용하는 것보다는 장기 국채 금리로 </a:t>
            </a:r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ko-KR" altLang="en-US" dirty="0">
                <a:solidFill>
                  <a:srgbClr val="FF0000"/>
                </a:solidFill>
              </a:rPr>
              <a:t>년 만기 국채를 이용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본 연구에서는 개략적으로 </a:t>
            </a:r>
            <a:r>
              <a:rPr lang="en-US" altLang="ko-KR" dirty="0"/>
              <a:t>5</a:t>
            </a:r>
            <a:r>
              <a:rPr lang="ko-KR" altLang="en-US" dirty="0"/>
              <a:t>년 만기국채의 </a:t>
            </a:r>
            <a:r>
              <a:rPr lang="ko-KR" altLang="en-US" dirty="0">
                <a:solidFill>
                  <a:srgbClr val="FF0000"/>
                </a:solidFill>
              </a:rPr>
              <a:t>실질 금리는 </a:t>
            </a:r>
            <a:r>
              <a:rPr lang="en-US" altLang="ko-KR" dirty="0">
                <a:solidFill>
                  <a:srgbClr val="FF0000"/>
                </a:solidFill>
              </a:rPr>
              <a:t>4~5% </a:t>
            </a:r>
            <a:r>
              <a:rPr lang="ko-KR" altLang="en-US" dirty="0">
                <a:solidFill>
                  <a:srgbClr val="FF0000"/>
                </a:solidFill>
              </a:rPr>
              <a:t>수준</a:t>
            </a:r>
            <a:r>
              <a:rPr lang="ko-KR" altLang="en-US" dirty="0"/>
              <a:t>인 것으로 간주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실질금리에 장기 프리미엄</a:t>
            </a:r>
            <a:r>
              <a:rPr lang="en-US" altLang="ko-KR" dirty="0"/>
              <a:t>(term premium)</a:t>
            </a:r>
            <a:r>
              <a:rPr lang="ko-KR" altLang="en-US" dirty="0"/>
              <a:t>을 더해주어야 사회적 할인율로 간주할 수 있음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장기 프리미엄</a:t>
            </a:r>
            <a:r>
              <a:rPr lang="ko-KR" altLang="en-US" dirty="0"/>
              <a:t>으로 </a:t>
            </a:r>
            <a:r>
              <a:rPr lang="en-US" altLang="ko-KR" dirty="0">
                <a:solidFill>
                  <a:srgbClr val="FF0000"/>
                </a:solidFill>
              </a:rPr>
              <a:t>1%</a:t>
            </a:r>
            <a:r>
              <a:rPr lang="ko-KR" altLang="en-US" dirty="0"/>
              <a:t>를 적용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사회적 할인율을 가늠할 수 있는 </a:t>
            </a:r>
            <a:r>
              <a:rPr lang="ko-KR" altLang="en-US" dirty="0">
                <a:solidFill>
                  <a:srgbClr val="FF0000"/>
                </a:solidFill>
              </a:rPr>
              <a:t>기준이자율</a:t>
            </a:r>
            <a:r>
              <a:rPr lang="ko-KR" altLang="en-US" dirty="0"/>
              <a:t> 수준은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5~6% </a:t>
            </a:r>
            <a:r>
              <a:rPr lang="ko-KR" altLang="en-US" dirty="0">
                <a:solidFill>
                  <a:srgbClr val="FF0000"/>
                </a:solidFill>
              </a:rPr>
              <a:t>수준</a:t>
            </a:r>
            <a:r>
              <a:rPr lang="ko-KR" altLang="en-US" dirty="0"/>
              <a:t>에 있을 것임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BFFC5DC-0545-4BE1-9040-EB3C46AB5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578" y="3589868"/>
            <a:ext cx="6537960" cy="22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23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사회적 시간선호율의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영국</a:t>
            </a:r>
            <a:r>
              <a:rPr lang="en-US" altLang="ko-KR" dirty="0"/>
              <a:t>, EU </a:t>
            </a:r>
            <a:r>
              <a:rPr lang="ko-KR" altLang="en-US" dirty="0"/>
              <a:t>등에서 이용하고 있는 추정식을 이용하여</a:t>
            </a:r>
            <a:r>
              <a:rPr lang="ko-KR" altLang="en-US" dirty="0">
                <a:solidFill>
                  <a:srgbClr val="FF0000"/>
                </a:solidFill>
              </a:rPr>
              <a:t> 사회적 시간선호율</a:t>
            </a:r>
            <a:r>
              <a:rPr lang="en-US" altLang="ko-KR" dirty="0">
                <a:solidFill>
                  <a:srgbClr val="FF0000"/>
                </a:solidFill>
              </a:rPr>
              <a:t>(social time preference rate: </a:t>
            </a:r>
            <a:r>
              <a:rPr lang="en-US" altLang="ko-KR" i="1" dirty="0" err="1">
                <a:solidFill>
                  <a:srgbClr val="FF0000"/>
                </a:solidFill>
              </a:rPr>
              <a:t>s</a:t>
            </a:r>
            <a:r>
              <a:rPr lang="en-US" altLang="ko-KR" dirty="0" err="1">
                <a:solidFill>
                  <a:srgbClr val="FF0000"/>
                </a:solidFill>
              </a:rPr>
              <a:t>.</a:t>
            </a:r>
            <a:r>
              <a:rPr lang="en-US" altLang="ko-KR" i="1" dirty="0" err="1">
                <a:solidFill>
                  <a:srgbClr val="FF0000"/>
                </a:solidFill>
              </a:rPr>
              <a:t>t</a:t>
            </a:r>
            <a:r>
              <a:rPr lang="en-US" altLang="ko-KR" dirty="0" err="1">
                <a:solidFill>
                  <a:srgbClr val="FF0000"/>
                </a:solidFill>
              </a:rPr>
              <a:t>.</a:t>
            </a:r>
            <a:r>
              <a:rPr lang="en-US" altLang="ko-KR" i="1" dirty="0" err="1">
                <a:solidFill>
                  <a:srgbClr val="FF0000"/>
                </a:solidFill>
              </a:rPr>
              <a:t>p</a:t>
            </a:r>
            <a:r>
              <a:rPr lang="en-US" altLang="ko-KR" dirty="0" err="1">
                <a:solidFill>
                  <a:srgbClr val="FF0000"/>
                </a:solidFill>
              </a:rPr>
              <a:t>.</a:t>
            </a:r>
            <a:r>
              <a:rPr lang="en-US" altLang="ko-KR" i="1" dirty="0" err="1">
                <a:solidFill>
                  <a:srgbClr val="FF0000"/>
                </a:solidFill>
              </a:rPr>
              <a:t>r</a:t>
            </a:r>
            <a:r>
              <a:rPr lang="en-US" altLang="ko-KR" i="1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/>
              <a:t>을 유추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사회적 시간선호율을 사회적 할인율로 삼기 위해서는 </a:t>
            </a:r>
            <a:r>
              <a:rPr lang="ko-KR" altLang="en-US" dirty="0">
                <a:solidFill>
                  <a:srgbClr val="FF0000"/>
                </a:solidFill>
              </a:rPr>
              <a:t>비용</a:t>
            </a:r>
            <a:r>
              <a:rPr lang="en-US" altLang="ko-KR" dirty="0">
                <a:solidFill>
                  <a:srgbClr val="FF0000"/>
                </a:solidFill>
              </a:rPr>
              <a:t>-</a:t>
            </a:r>
            <a:r>
              <a:rPr lang="ko-KR" altLang="en-US" dirty="0">
                <a:solidFill>
                  <a:srgbClr val="FF0000"/>
                </a:solidFill>
              </a:rPr>
              <a:t>편익 분석에서 잠재가격을 이용</a:t>
            </a:r>
            <a:r>
              <a:rPr lang="ko-KR" altLang="en-US" dirty="0"/>
              <a:t>하여 </a:t>
            </a:r>
            <a:r>
              <a:rPr lang="ko-KR" altLang="en-US" dirty="0">
                <a:solidFill>
                  <a:srgbClr val="FF0000"/>
                </a:solidFill>
              </a:rPr>
              <a:t>편익과 비용을 모두 </a:t>
            </a:r>
            <a:r>
              <a:rPr lang="ko-KR" altLang="en-US" dirty="0">
                <a:solidFill>
                  <a:srgbClr val="00B050"/>
                </a:solidFill>
              </a:rPr>
              <a:t>소비단위</a:t>
            </a:r>
            <a:r>
              <a:rPr lang="ko-KR" altLang="en-US" dirty="0">
                <a:solidFill>
                  <a:srgbClr val="FF0000"/>
                </a:solidFill>
              </a:rPr>
              <a:t>로 환산</a:t>
            </a:r>
            <a:r>
              <a:rPr lang="ko-KR" altLang="en-US" dirty="0"/>
              <a:t>하여 적용하여야 함</a:t>
            </a:r>
            <a:r>
              <a:rPr lang="en-US" altLang="ko-KR" dirty="0"/>
              <a:t>. </a:t>
            </a:r>
            <a:r>
              <a:rPr lang="ko-KR" altLang="en-US" dirty="0">
                <a:solidFill>
                  <a:srgbClr val="00B050"/>
                </a:solidFill>
              </a:rPr>
              <a:t>소득 </a:t>
            </a:r>
            <a:r>
              <a:rPr lang="en-US" altLang="ko-KR" dirty="0">
                <a:solidFill>
                  <a:srgbClr val="00B050"/>
                </a:solidFill>
              </a:rPr>
              <a:t>= </a:t>
            </a:r>
            <a:r>
              <a:rPr lang="ko-KR" altLang="en-US" dirty="0">
                <a:solidFill>
                  <a:srgbClr val="00B050"/>
                </a:solidFill>
              </a:rPr>
              <a:t>소비 </a:t>
            </a:r>
            <a:r>
              <a:rPr lang="en-US" altLang="ko-KR" dirty="0">
                <a:solidFill>
                  <a:srgbClr val="00B050"/>
                </a:solidFill>
              </a:rPr>
              <a:t>+ </a:t>
            </a:r>
            <a:r>
              <a:rPr lang="ko-KR" altLang="en-US" dirty="0">
                <a:solidFill>
                  <a:srgbClr val="00B050"/>
                </a:solidFill>
              </a:rPr>
              <a:t>투자</a:t>
            </a:r>
            <a:endParaRPr lang="en-US" altLang="ko-KR" dirty="0">
              <a:solidFill>
                <a:srgbClr val="00B05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본 연구에서는 </a:t>
            </a:r>
            <a:r>
              <a:rPr lang="ko-KR" altLang="en-US" dirty="0">
                <a:solidFill>
                  <a:srgbClr val="FF0000"/>
                </a:solidFill>
              </a:rPr>
              <a:t>투자의 잠재가격</a:t>
            </a:r>
            <a:r>
              <a:rPr lang="ko-KR" altLang="en-US" dirty="0"/>
              <a:t>을 별도로 추정하지는 않았지만</a:t>
            </a:r>
            <a:r>
              <a:rPr lang="en-US" altLang="ko-KR" dirty="0"/>
              <a:t>, </a:t>
            </a:r>
            <a:r>
              <a:rPr lang="ko-KR" altLang="en-US" dirty="0"/>
              <a:t>만약 잠재가격이 </a:t>
            </a:r>
            <a:r>
              <a:rPr lang="en-US" altLang="ko-KR" dirty="0">
                <a:solidFill>
                  <a:srgbClr val="FF0000"/>
                </a:solidFill>
              </a:rPr>
              <a:t>1.0</a:t>
            </a:r>
            <a:r>
              <a:rPr lang="ko-KR" altLang="en-US" dirty="0">
                <a:solidFill>
                  <a:srgbClr val="FF0000"/>
                </a:solidFill>
              </a:rPr>
              <a:t>을 상회</a:t>
            </a:r>
            <a:r>
              <a:rPr lang="ko-KR" altLang="en-US" dirty="0"/>
              <a:t>한다면 위 식에 의해 추정된 사회적 시간선호율 값을 </a:t>
            </a:r>
            <a:r>
              <a:rPr lang="ko-KR" altLang="en-US" dirty="0">
                <a:solidFill>
                  <a:srgbClr val="FF0000"/>
                </a:solidFill>
              </a:rPr>
              <a:t>사회적 할인율의 하한</a:t>
            </a:r>
            <a:r>
              <a:rPr lang="ko-KR" altLang="en-US" dirty="0"/>
              <a:t>으로 간주할 수 있음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3EC3023-A56E-413A-99F0-17090B01F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117" y="3536421"/>
            <a:ext cx="5699760" cy="342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7936BF-ECF6-434B-8905-12150391911F}"/>
              </a:ext>
            </a:extLst>
          </p:cNvPr>
          <p:cNvSpPr txBox="1"/>
          <p:nvPr/>
        </p:nvSpPr>
        <p:spPr>
          <a:xfrm>
            <a:off x="1326606" y="4141354"/>
            <a:ext cx="4471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00" dirty="0">
                <a:solidFill>
                  <a:srgbClr val="FF0000"/>
                </a:solidFill>
              </a:rPr>
              <a:t>시간선호율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 </a:t>
            </a:r>
            <a:r>
              <a:rPr lang="ko-KR" altLang="en-US" sz="1000" dirty="0">
                <a:sym typeface="Wingdings" panose="05000000000000000000" pitchFamily="2" charset="2"/>
              </a:rPr>
              <a:t> 미래 </a:t>
            </a:r>
            <a:r>
              <a:rPr lang="ko-KR" altLang="en-US" sz="1000" dirty="0">
                <a:solidFill>
                  <a:srgbClr val="00B050"/>
                </a:solidFill>
                <a:sym typeface="Wingdings" panose="05000000000000000000" pitchFamily="2" charset="2"/>
              </a:rPr>
              <a:t>소비</a:t>
            </a:r>
            <a:r>
              <a:rPr lang="ko-KR" altLang="en-US" sz="1000" dirty="0">
                <a:sym typeface="Wingdings" panose="05000000000000000000" pitchFamily="2" charset="2"/>
              </a:rPr>
              <a:t> 가치보다 현재 </a:t>
            </a:r>
            <a:r>
              <a:rPr lang="ko-KR" altLang="en-US" sz="1000" dirty="0">
                <a:solidFill>
                  <a:srgbClr val="00B050"/>
                </a:solidFill>
                <a:sym typeface="Wingdings" panose="05000000000000000000" pitchFamily="2" charset="2"/>
              </a:rPr>
              <a:t>소비</a:t>
            </a:r>
            <a:r>
              <a:rPr lang="ko-KR" altLang="en-US" sz="1000" dirty="0">
                <a:sym typeface="Wingdings" panose="05000000000000000000" pitchFamily="2" charset="2"/>
              </a:rPr>
              <a:t> 가치  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할인율   </a:t>
            </a:r>
            <a:endParaRPr lang="en-US" altLang="ko-KR" sz="1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00" dirty="0">
                <a:solidFill>
                  <a:srgbClr val="FF0000"/>
                </a:solidFill>
              </a:rPr>
              <a:t>탄력도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 </a:t>
            </a:r>
            <a:r>
              <a:rPr lang="ko-KR" altLang="en-US" sz="1000" dirty="0">
                <a:sym typeface="Wingdings" panose="05000000000000000000" pitchFamily="2" charset="2"/>
              </a:rPr>
              <a:t> 미래 </a:t>
            </a:r>
            <a:r>
              <a:rPr lang="ko-KR" altLang="en-US" sz="1000" dirty="0">
                <a:solidFill>
                  <a:srgbClr val="00B050"/>
                </a:solidFill>
                <a:sym typeface="Wingdings" panose="05000000000000000000" pitchFamily="2" charset="2"/>
              </a:rPr>
              <a:t>소비</a:t>
            </a:r>
            <a:r>
              <a:rPr lang="ko-KR" altLang="en-US" sz="1000" dirty="0">
                <a:sym typeface="Wingdings" panose="05000000000000000000" pitchFamily="2" charset="2"/>
              </a:rPr>
              <a:t>의 효용   현재 </a:t>
            </a:r>
            <a:r>
              <a:rPr lang="ko-KR" altLang="en-US" sz="1000" dirty="0">
                <a:solidFill>
                  <a:srgbClr val="00B050"/>
                </a:solidFill>
                <a:sym typeface="Wingdings" panose="05000000000000000000" pitchFamily="2" charset="2"/>
              </a:rPr>
              <a:t>소비</a:t>
            </a:r>
            <a:r>
              <a:rPr lang="ko-KR" altLang="en-US" sz="1000" dirty="0">
                <a:sym typeface="Wingdings" panose="05000000000000000000" pitchFamily="2" charset="2"/>
              </a:rPr>
              <a:t>의 효용  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할인율   </a:t>
            </a:r>
            <a:endParaRPr lang="en-US" altLang="ko-KR" sz="1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00" dirty="0">
                <a:solidFill>
                  <a:srgbClr val="FF0000"/>
                </a:solidFill>
              </a:rPr>
              <a:t>소비증가율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</a:t>
            </a:r>
            <a:r>
              <a:rPr lang="ko-KR" altLang="en-US" sz="1000" dirty="0">
                <a:sym typeface="Wingdings" panose="05000000000000000000" pitchFamily="2" charset="2"/>
              </a:rPr>
              <a:t>  미래 </a:t>
            </a:r>
            <a:r>
              <a:rPr lang="ko-KR" altLang="en-US" sz="1000" dirty="0">
                <a:solidFill>
                  <a:srgbClr val="00B050"/>
                </a:solidFill>
                <a:sym typeface="Wingdings" panose="05000000000000000000" pitchFamily="2" charset="2"/>
              </a:rPr>
              <a:t>소비</a:t>
            </a:r>
            <a:r>
              <a:rPr lang="ko-KR" altLang="en-US" sz="1000" dirty="0">
                <a:sym typeface="Wingdings" panose="05000000000000000000" pitchFamily="2" charset="2"/>
              </a:rPr>
              <a:t>의 효용   현재 </a:t>
            </a:r>
            <a:r>
              <a:rPr lang="ko-KR" altLang="en-US" sz="1000" dirty="0">
                <a:solidFill>
                  <a:srgbClr val="00B050"/>
                </a:solidFill>
                <a:sym typeface="Wingdings" panose="05000000000000000000" pitchFamily="2" charset="2"/>
              </a:rPr>
              <a:t>소비</a:t>
            </a:r>
            <a:r>
              <a:rPr lang="ko-KR" altLang="en-US" sz="1000" dirty="0">
                <a:sym typeface="Wingdings" panose="05000000000000000000" pitchFamily="2" charset="2"/>
              </a:rPr>
              <a:t>의 효용 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  할인율   </a:t>
            </a:r>
            <a:endParaRPr lang="en-US" altLang="ko-KR" sz="1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사회적 시간선호율 </a:t>
            </a:r>
            <a:r>
              <a:rPr lang="ko-KR" altLang="en-US" sz="1000" dirty="0">
                <a:solidFill>
                  <a:srgbClr val="FF0000"/>
                </a:solidFill>
                <a:sym typeface="Symbol" panose="05050102010706020507" pitchFamily="18" charset="2"/>
              </a:rPr>
              <a:t> </a:t>
            </a:r>
            <a:r>
              <a:rPr lang="ko-KR" altLang="en-US" sz="1000" dirty="0">
                <a:solidFill>
                  <a:srgbClr val="FF0000"/>
                </a:solidFill>
              </a:rPr>
              <a:t>시간선호율</a:t>
            </a:r>
            <a:r>
              <a:rPr lang="en-US" altLang="ko-KR" sz="1000" dirty="0">
                <a:solidFill>
                  <a:srgbClr val="FF0000"/>
                </a:solidFill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</a:rPr>
              <a:t>탄력도</a:t>
            </a:r>
            <a:r>
              <a:rPr lang="en-US" altLang="ko-KR" sz="1000" dirty="0">
                <a:solidFill>
                  <a:srgbClr val="FF0000"/>
                </a:solidFill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</a:rPr>
              <a:t>소비증가율</a:t>
            </a:r>
            <a:endParaRPr lang="en-US" altLang="ko-KR" sz="1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943339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사회적 시간선호율의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시간선호율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ρ 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/>
              <a:t>의 추정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시간선호율은 </a:t>
            </a:r>
            <a:r>
              <a:rPr lang="en-US" altLang="ko-KR" u="sng" dirty="0">
                <a:solidFill>
                  <a:srgbClr val="FF0000"/>
                </a:solidFill>
              </a:rPr>
              <a:t>1</a:t>
            </a:r>
            <a:r>
              <a:rPr lang="ko-KR" altLang="en-US" u="sng" dirty="0">
                <a:solidFill>
                  <a:srgbClr val="FF0000"/>
                </a:solidFill>
              </a:rPr>
              <a:t>인당 소비가 변화하지 않는다는 가정</a:t>
            </a:r>
            <a:r>
              <a:rPr lang="ko-KR" altLang="en-US" dirty="0">
                <a:solidFill>
                  <a:srgbClr val="FF0000"/>
                </a:solidFill>
              </a:rPr>
              <a:t>하에 추정한 현재 소비에 대한 미래 소비의 할인율을 의미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시간선호율은 통상 경제주체들의 </a:t>
            </a:r>
            <a:r>
              <a:rPr lang="ko-KR" altLang="en-US" dirty="0">
                <a:solidFill>
                  <a:srgbClr val="FF0000"/>
                </a:solidFill>
              </a:rPr>
              <a:t>저축행태</a:t>
            </a:r>
            <a:r>
              <a:rPr lang="en-US" altLang="ko-KR" dirty="0">
                <a:solidFill>
                  <a:srgbClr val="FF0000"/>
                </a:solidFill>
              </a:rPr>
              <a:t>(saving behavior)</a:t>
            </a:r>
            <a:r>
              <a:rPr lang="ko-KR" altLang="en-US" dirty="0">
                <a:solidFill>
                  <a:srgbClr val="FF0000"/>
                </a:solidFill>
              </a:rPr>
              <a:t>를 통해 추정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매년도 예금종류별 잔액과 </a:t>
            </a:r>
            <a:r>
              <a:rPr lang="ko-KR" altLang="en-US" dirty="0" err="1"/>
              <a:t>세후수익률을</a:t>
            </a:r>
            <a:r>
              <a:rPr lang="ko-KR" altLang="en-US" dirty="0"/>
              <a:t> 구한 후 이들을 </a:t>
            </a:r>
            <a:r>
              <a:rPr lang="ko-KR" altLang="en-US" dirty="0" err="1"/>
              <a:t>가중평균하는</a:t>
            </a:r>
            <a:r>
              <a:rPr lang="ko-KR" altLang="en-US" dirty="0"/>
              <a:t> 방법으로 추세와 범위를 판단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dirty="0"/>
              <a:t>1990</a:t>
            </a:r>
            <a:r>
              <a:rPr lang="ko-KR" altLang="en-US" dirty="0"/>
              <a:t>년대 </a:t>
            </a:r>
            <a:r>
              <a:rPr lang="ko-KR" altLang="en-US" dirty="0">
                <a:solidFill>
                  <a:srgbClr val="FF0000"/>
                </a:solidFill>
              </a:rPr>
              <a:t>명목 </a:t>
            </a:r>
            <a:r>
              <a:rPr lang="ko-KR" altLang="en-US" dirty="0" err="1">
                <a:solidFill>
                  <a:srgbClr val="FF0000"/>
                </a:solidFill>
              </a:rPr>
              <a:t>세후수익률의</a:t>
            </a:r>
            <a:r>
              <a:rPr lang="ko-KR" altLang="en-US" dirty="0">
                <a:solidFill>
                  <a:srgbClr val="FF0000"/>
                </a:solidFill>
              </a:rPr>
              <a:t> 값은 대략 </a:t>
            </a:r>
            <a:r>
              <a:rPr lang="en-US" altLang="ko-KR" dirty="0">
                <a:solidFill>
                  <a:srgbClr val="FF0000"/>
                </a:solidFill>
              </a:rPr>
              <a:t>6~10%</a:t>
            </a:r>
            <a:r>
              <a:rPr lang="ko-KR" altLang="en-US" dirty="0"/>
              <a:t>의 범위 내이며</a:t>
            </a:r>
            <a:r>
              <a:rPr lang="en-US" altLang="ko-KR" dirty="0"/>
              <a:t>, </a:t>
            </a:r>
            <a:r>
              <a:rPr lang="ko-KR" altLang="en-US" dirty="0"/>
              <a:t>이를 매년도</a:t>
            </a:r>
            <a:r>
              <a:rPr lang="ko-KR" altLang="en-US" dirty="0">
                <a:solidFill>
                  <a:srgbClr val="FF0000"/>
                </a:solidFill>
              </a:rPr>
              <a:t> 물가상승률을 감안</a:t>
            </a:r>
            <a:r>
              <a:rPr lang="ko-KR" altLang="en-US" dirty="0"/>
              <a:t>하여 </a:t>
            </a:r>
            <a:r>
              <a:rPr lang="ko-KR" altLang="en-US" dirty="0">
                <a:solidFill>
                  <a:srgbClr val="FF0000"/>
                </a:solidFill>
              </a:rPr>
              <a:t>실질 </a:t>
            </a:r>
            <a:r>
              <a:rPr lang="ko-KR" altLang="en-US" dirty="0" err="1">
                <a:solidFill>
                  <a:srgbClr val="FF0000"/>
                </a:solidFill>
              </a:rPr>
              <a:t>세후수익률을</a:t>
            </a:r>
            <a:r>
              <a:rPr lang="ko-KR" altLang="en-US" dirty="0">
                <a:solidFill>
                  <a:srgbClr val="FF0000"/>
                </a:solidFill>
              </a:rPr>
              <a:t> 구해보면 </a:t>
            </a:r>
            <a:r>
              <a:rPr lang="en-US" altLang="ko-KR" dirty="0">
                <a:solidFill>
                  <a:srgbClr val="FF0000"/>
                </a:solidFill>
              </a:rPr>
              <a:t>0~3% </a:t>
            </a:r>
            <a:r>
              <a:rPr lang="ko-KR" altLang="en-US" dirty="0">
                <a:solidFill>
                  <a:srgbClr val="FF0000"/>
                </a:solidFill>
              </a:rPr>
              <a:t>수준</a:t>
            </a:r>
            <a:r>
              <a:rPr lang="ko-KR" altLang="en-US" dirty="0"/>
              <a:t>으로 나타남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5B8EA62-D3E8-450C-8C1B-E38DBB1FF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298" y="3818574"/>
            <a:ext cx="649224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65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사회적 시간선호율의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시간선호율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ρ 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/>
              <a:t>의 추정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이자소득세율 </a:t>
            </a:r>
            <a:r>
              <a:rPr lang="en-US" altLang="ko-KR" dirty="0">
                <a:solidFill>
                  <a:srgbClr val="FF0000"/>
                </a:solidFill>
              </a:rPr>
              <a:t>16.5%</a:t>
            </a:r>
            <a:r>
              <a:rPr lang="ko-KR" altLang="en-US" dirty="0">
                <a:solidFill>
                  <a:srgbClr val="FF0000"/>
                </a:solidFill>
              </a:rPr>
              <a:t>를 적용</a:t>
            </a:r>
            <a:r>
              <a:rPr lang="ko-KR" altLang="en-US" dirty="0"/>
              <a:t>하여 </a:t>
            </a:r>
            <a:r>
              <a:rPr lang="ko-KR" altLang="en-US" dirty="0" err="1">
                <a:solidFill>
                  <a:srgbClr val="FF0000"/>
                </a:solidFill>
              </a:rPr>
              <a:t>세후수익률</a:t>
            </a:r>
            <a:r>
              <a:rPr lang="ko-KR" altLang="en-US" dirty="0" err="1"/>
              <a:t>을</a:t>
            </a:r>
            <a:r>
              <a:rPr lang="ko-KR" altLang="en-US" dirty="0"/>
              <a:t> 구하면 </a:t>
            </a:r>
            <a:r>
              <a:rPr lang="en-US" altLang="ko-KR" dirty="0">
                <a:solidFill>
                  <a:srgbClr val="FF0000"/>
                </a:solidFill>
              </a:rPr>
              <a:t>3.69~4.88%</a:t>
            </a:r>
            <a:r>
              <a:rPr lang="ko-KR" altLang="en-US" dirty="0"/>
              <a:t>로 계산됨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물가상승률을 고려</a:t>
            </a:r>
            <a:r>
              <a:rPr lang="ko-KR" altLang="en-US" dirty="0"/>
              <a:t>하여 </a:t>
            </a:r>
            <a:r>
              <a:rPr lang="ko-KR" altLang="en-US" dirty="0">
                <a:solidFill>
                  <a:srgbClr val="FF0000"/>
                </a:solidFill>
              </a:rPr>
              <a:t>실질가치로 환산</a:t>
            </a:r>
            <a:r>
              <a:rPr lang="ko-KR" altLang="en-US" dirty="0"/>
              <a:t>하면</a:t>
            </a:r>
            <a:r>
              <a:rPr lang="en-US" altLang="ko-KR" dirty="0"/>
              <a:t>, 3</a:t>
            </a:r>
            <a:r>
              <a:rPr lang="ko-KR" altLang="en-US" dirty="0"/>
              <a:t>년 평균으로 약 </a:t>
            </a:r>
            <a:r>
              <a:rPr lang="en-US" altLang="ko-KR" dirty="0">
                <a:solidFill>
                  <a:srgbClr val="FF0000"/>
                </a:solidFill>
              </a:rPr>
              <a:t>0.85%</a:t>
            </a:r>
            <a:r>
              <a:rPr lang="ko-KR" altLang="en-US" dirty="0"/>
              <a:t>로 계산됨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세금우대종합저축 제도의 도입으로 저축기관이나 저축상품에 관계없이 개인별로 일정 한도에서 세금우대 혜택이 부여됨에 따라 </a:t>
            </a:r>
            <a:r>
              <a:rPr lang="ko-KR" altLang="en-US" dirty="0">
                <a:solidFill>
                  <a:srgbClr val="FF0000"/>
                </a:solidFill>
              </a:rPr>
              <a:t>세율을 </a:t>
            </a:r>
            <a:r>
              <a:rPr lang="en-US" altLang="ko-KR" dirty="0">
                <a:solidFill>
                  <a:srgbClr val="FF0000"/>
                </a:solidFill>
              </a:rPr>
              <a:t>10.5%</a:t>
            </a:r>
            <a:r>
              <a:rPr lang="ko-KR" altLang="en-US" dirty="0">
                <a:solidFill>
                  <a:srgbClr val="FF0000"/>
                </a:solidFill>
              </a:rPr>
              <a:t>로 적용</a:t>
            </a:r>
            <a:r>
              <a:rPr lang="ko-KR" altLang="en-US" dirty="0"/>
              <a:t>한다면 실질 </a:t>
            </a:r>
            <a:r>
              <a:rPr lang="ko-KR" altLang="en-US" dirty="0" err="1"/>
              <a:t>세후수익률로</a:t>
            </a:r>
            <a:r>
              <a:rPr lang="ko-KR" altLang="en-US" dirty="0"/>
              <a:t> 약 </a:t>
            </a:r>
            <a:r>
              <a:rPr lang="en-US" altLang="ko-KR" dirty="0">
                <a:solidFill>
                  <a:srgbClr val="FF0000"/>
                </a:solidFill>
              </a:rPr>
              <a:t>1.15%</a:t>
            </a:r>
            <a:r>
              <a:rPr lang="ko-KR" altLang="en-US" dirty="0"/>
              <a:t>까지 계산됨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/>
              <a:t>1990</a:t>
            </a:r>
            <a:r>
              <a:rPr lang="ko-KR" altLang="en-US" dirty="0"/>
              <a:t>년대 실질 </a:t>
            </a:r>
            <a:r>
              <a:rPr lang="ko-KR" altLang="en-US" dirty="0" err="1"/>
              <a:t>세후수익률이</a:t>
            </a:r>
            <a:r>
              <a:rPr lang="ko-KR" altLang="en-US" dirty="0"/>
              <a:t> </a:t>
            </a:r>
            <a:r>
              <a:rPr lang="en-US" altLang="ko-KR" dirty="0"/>
              <a:t>0~3%</a:t>
            </a:r>
            <a:r>
              <a:rPr lang="ko-KR" altLang="en-US" dirty="0"/>
              <a:t>였고</a:t>
            </a:r>
            <a:r>
              <a:rPr lang="en-US" altLang="ko-KR" dirty="0"/>
              <a:t>, </a:t>
            </a:r>
            <a:r>
              <a:rPr lang="ko-KR" altLang="en-US" dirty="0"/>
              <a:t>일반지침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판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en-US" altLang="ko-KR" dirty="0"/>
              <a:t>2001</a:t>
            </a:r>
            <a:r>
              <a:rPr lang="ko-KR" altLang="en-US" dirty="0"/>
              <a:t>년부터 </a:t>
            </a:r>
            <a:r>
              <a:rPr lang="en-US" altLang="ko-KR" dirty="0"/>
              <a:t>2003</a:t>
            </a:r>
            <a:r>
              <a:rPr lang="ko-KR" altLang="en-US" dirty="0"/>
              <a:t>년까지 실질 </a:t>
            </a:r>
            <a:r>
              <a:rPr lang="ko-KR" altLang="en-US" dirty="0" err="1"/>
              <a:t>세후수익률을</a:t>
            </a:r>
            <a:r>
              <a:rPr lang="ko-KR" altLang="en-US" dirty="0"/>
              <a:t> 구해 본 결과 </a:t>
            </a:r>
            <a:r>
              <a:rPr lang="en-US" altLang="ko-KR" dirty="0"/>
              <a:t>0.85~1.15%</a:t>
            </a:r>
            <a:r>
              <a:rPr lang="ko-KR" altLang="en-US" dirty="0"/>
              <a:t>였고</a:t>
            </a:r>
            <a:r>
              <a:rPr lang="en-US" altLang="ko-KR" dirty="0"/>
              <a:t>, </a:t>
            </a:r>
            <a:r>
              <a:rPr lang="ko-KR" altLang="en-US" dirty="0"/>
              <a:t>최근 </a:t>
            </a:r>
            <a:r>
              <a:rPr lang="en-US" altLang="ko-KR" dirty="0"/>
              <a:t>3</a:t>
            </a:r>
            <a:r>
              <a:rPr lang="ko-KR" altLang="en-US" dirty="0"/>
              <a:t>년간의 실질 </a:t>
            </a:r>
            <a:r>
              <a:rPr lang="ko-KR" altLang="en-US" dirty="0" err="1"/>
              <a:t>세후수익률을</a:t>
            </a:r>
            <a:r>
              <a:rPr lang="ko-KR" altLang="en-US" dirty="0"/>
              <a:t> 구해보면 </a:t>
            </a:r>
            <a:r>
              <a:rPr lang="en-US" altLang="ko-KR" dirty="0"/>
              <a:t>0~1.6% </a:t>
            </a:r>
            <a:r>
              <a:rPr lang="ko-KR" altLang="en-US" dirty="0"/>
              <a:t>정도여서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실질 </a:t>
            </a:r>
            <a:r>
              <a:rPr lang="ko-KR" altLang="en-US" dirty="0" err="1">
                <a:solidFill>
                  <a:srgbClr val="FF0000"/>
                </a:solidFill>
              </a:rPr>
              <a:t>세후수익률의</a:t>
            </a:r>
            <a:r>
              <a:rPr lang="ko-KR" altLang="en-US" dirty="0">
                <a:solidFill>
                  <a:srgbClr val="FF0000"/>
                </a:solidFill>
              </a:rPr>
              <a:t> 경우 큰 변화는 없었음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본 연구에서는 </a:t>
            </a:r>
            <a:r>
              <a:rPr lang="ko-KR" altLang="en-US" dirty="0">
                <a:solidFill>
                  <a:srgbClr val="FF0000"/>
                </a:solidFill>
              </a:rPr>
              <a:t>순수 시간선호율</a:t>
            </a:r>
            <a:r>
              <a:rPr lang="ko-KR" altLang="en-US" dirty="0"/>
              <a:t>의 값을 개략적으로 </a:t>
            </a:r>
            <a:r>
              <a:rPr lang="en-US" altLang="ko-KR" dirty="0">
                <a:solidFill>
                  <a:srgbClr val="FF0000"/>
                </a:solidFill>
              </a:rPr>
              <a:t>1.0~1.5%</a:t>
            </a:r>
            <a:r>
              <a:rPr lang="ko-KR" altLang="en-US" dirty="0"/>
              <a:t>로 범위로 추정할 수 있음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</p:spTree>
    <p:extLst>
      <p:ext uri="{BB962C8B-B14F-4D97-AF65-F5344CB8AC3E}">
        <p14:creationId xmlns:p14="http://schemas.microsoft.com/office/powerpoint/2010/main" val="33648838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사회적 시간선호율의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소비증가율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g</a:t>
            </a:r>
            <a:r>
              <a:rPr lang="en-US" altLang="ko-KR" dirty="0">
                <a:solidFill>
                  <a:srgbClr val="FF0000"/>
                </a:solidFill>
              </a:rPr>
              <a:t> )</a:t>
            </a:r>
            <a:r>
              <a:rPr lang="ko-KR" altLang="en-US" dirty="0"/>
              <a:t>의 추정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일반지침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판</a:t>
            </a:r>
            <a:r>
              <a:rPr lang="en-US" altLang="ko-KR" dirty="0"/>
              <a:t>)</a:t>
            </a:r>
            <a:r>
              <a:rPr lang="ko-KR" altLang="en-US" dirty="0"/>
              <a:t>에서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소비증가율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g</a:t>
            </a:r>
            <a:r>
              <a:rPr lang="en-US" altLang="ko-KR" dirty="0">
                <a:solidFill>
                  <a:srgbClr val="FF0000"/>
                </a:solidFill>
              </a:rPr>
              <a:t> )</a:t>
            </a:r>
            <a:r>
              <a:rPr lang="ko-KR" altLang="en-US" dirty="0"/>
              <a:t>은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GDP </a:t>
            </a:r>
            <a:r>
              <a:rPr lang="ko-KR" altLang="en-US" dirty="0">
                <a:solidFill>
                  <a:srgbClr val="FF0000"/>
                </a:solidFill>
              </a:rPr>
              <a:t>성장률</a:t>
            </a:r>
            <a:r>
              <a:rPr lang="ko-KR" altLang="en-US" dirty="0"/>
              <a:t>로 볼 수 있으므로</a:t>
            </a:r>
            <a:r>
              <a:rPr lang="en-US" altLang="ko-KR" dirty="0"/>
              <a:t>, 1</a:t>
            </a:r>
            <a:r>
              <a:rPr lang="ko-KR" altLang="en-US" dirty="0"/>
              <a:t>인당 </a:t>
            </a:r>
            <a:r>
              <a:rPr lang="en-US" altLang="ko-KR" dirty="0"/>
              <a:t>GDP </a:t>
            </a:r>
            <a:r>
              <a:rPr lang="ko-KR" altLang="en-US" dirty="0"/>
              <a:t>성장률의 장기 전망치를 통해 </a:t>
            </a:r>
            <a:r>
              <a:rPr lang="en-US" altLang="ko-KR" dirty="0"/>
              <a:t>1</a:t>
            </a:r>
            <a:r>
              <a:rPr lang="ko-KR" altLang="en-US" dirty="0"/>
              <a:t>인당 소비증가율을 가름해 보고자 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향후 </a:t>
            </a:r>
            <a:r>
              <a:rPr lang="en-US" altLang="ko-KR" dirty="0"/>
              <a:t>20</a:t>
            </a:r>
            <a:r>
              <a:rPr lang="ko-KR" altLang="en-US" dirty="0"/>
              <a:t>년 동안 </a:t>
            </a:r>
            <a:r>
              <a:rPr lang="ko-KR" altLang="en-US" dirty="0">
                <a:solidFill>
                  <a:srgbClr val="FF0000"/>
                </a:solidFill>
              </a:rPr>
              <a:t>잠재성장률</a:t>
            </a:r>
            <a:r>
              <a:rPr lang="ko-KR" altLang="en-US" dirty="0"/>
              <a:t>은 평균 </a:t>
            </a:r>
            <a:r>
              <a:rPr lang="en-US" altLang="ko-KR" dirty="0">
                <a:solidFill>
                  <a:srgbClr val="FF0000"/>
                </a:solidFill>
              </a:rPr>
              <a:t>4.5%</a:t>
            </a:r>
            <a:r>
              <a:rPr lang="ko-KR" altLang="en-US" dirty="0"/>
              <a:t>로 간주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향후 연평균 </a:t>
            </a:r>
            <a:r>
              <a:rPr lang="ko-KR" altLang="en-US" dirty="0">
                <a:solidFill>
                  <a:srgbClr val="FF0000"/>
                </a:solidFill>
              </a:rPr>
              <a:t>인구 증가율</a:t>
            </a:r>
            <a:r>
              <a:rPr lang="ko-KR" altLang="en-US" dirty="0"/>
              <a:t>로 </a:t>
            </a:r>
            <a:r>
              <a:rPr lang="en-US" altLang="ko-KR" dirty="0">
                <a:solidFill>
                  <a:srgbClr val="FF0000"/>
                </a:solidFill>
              </a:rPr>
              <a:t>0.3%</a:t>
            </a:r>
            <a:r>
              <a:rPr lang="ko-KR" altLang="en-US" dirty="0"/>
              <a:t>를 고려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일반지침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판</a:t>
            </a:r>
            <a:r>
              <a:rPr lang="en-US" altLang="ko-KR" dirty="0"/>
              <a:t>)</a:t>
            </a:r>
            <a:r>
              <a:rPr lang="ko-KR" altLang="en-US" dirty="0"/>
              <a:t>에서는 </a:t>
            </a:r>
            <a:r>
              <a:rPr lang="en-US" altLang="ko-KR" dirty="0"/>
              <a:t>1</a:t>
            </a:r>
            <a:r>
              <a:rPr lang="ko-KR" altLang="en-US" dirty="0"/>
              <a:t>인당 소비증가율</a:t>
            </a:r>
            <a:r>
              <a:rPr lang="en-US" altLang="ko-KR" dirty="0"/>
              <a:t>(</a:t>
            </a:r>
            <a:r>
              <a:rPr lang="en-US" altLang="ko-KR" i="1" dirty="0"/>
              <a:t>g</a:t>
            </a:r>
            <a:r>
              <a:rPr lang="en-US" altLang="ko-KR" dirty="0"/>
              <a:t> )</a:t>
            </a:r>
            <a:r>
              <a:rPr lang="ko-KR" altLang="en-US" dirty="0"/>
              <a:t>의 값으로 기존의 </a:t>
            </a:r>
            <a:r>
              <a:rPr lang="en-US" altLang="ko-KR" dirty="0"/>
              <a:t>4.2%</a:t>
            </a:r>
            <a:r>
              <a:rPr lang="ko-KR" altLang="en-US" dirty="0"/>
              <a:t>에서 최근 연구와 향후 미래의 성장률을 고려해서 </a:t>
            </a:r>
            <a:r>
              <a:rPr lang="en-US" altLang="ko-KR" dirty="0">
                <a:solidFill>
                  <a:srgbClr val="FF0000"/>
                </a:solidFill>
              </a:rPr>
              <a:t>4.0%</a:t>
            </a:r>
            <a:r>
              <a:rPr lang="en-US" altLang="ko-KR" dirty="0"/>
              <a:t> </a:t>
            </a:r>
            <a:r>
              <a:rPr lang="ko-KR" altLang="en-US" dirty="0"/>
              <a:t>수준으로 변경함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CCE2FC2-D804-4B4C-B1E0-545D9E71D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6495" y="3901128"/>
            <a:ext cx="5329238" cy="27659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872522F-7A36-445A-9DA7-50C33DCCF6AB}"/>
              </a:ext>
            </a:extLst>
          </p:cNvPr>
          <p:cNvSpPr txBox="1"/>
          <p:nvPr/>
        </p:nvSpPr>
        <p:spPr>
          <a:xfrm>
            <a:off x="5846233" y="6390102"/>
            <a:ext cx="30776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HP(</a:t>
            </a:r>
            <a:r>
              <a:rPr lang="en-US" altLang="ko-KR" sz="1200" dirty="0" err="1">
                <a:solidFill>
                  <a:srgbClr val="FF0000"/>
                </a:solidFill>
              </a:rPr>
              <a:t>Hodrick</a:t>
            </a:r>
            <a:r>
              <a:rPr lang="en-US" altLang="ko-KR" sz="1200" dirty="0">
                <a:solidFill>
                  <a:srgbClr val="FF0000"/>
                </a:solidFill>
              </a:rPr>
              <a:t>-Prescott) </a:t>
            </a:r>
            <a:r>
              <a:rPr lang="ko-KR" altLang="en-US" sz="1200" dirty="0">
                <a:solidFill>
                  <a:srgbClr val="FF0000"/>
                </a:solidFill>
              </a:rPr>
              <a:t>필터 적용 추세</a:t>
            </a:r>
          </a:p>
        </p:txBody>
      </p:sp>
    </p:spTree>
    <p:extLst>
      <p:ext uri="{BB962C8B-B14F-4D97-AF65-F5344CB8AC3E}">
        <p14:creationId xmlns:p14="http://schemas.microsoft.com/office/powerpoint/2010/main" val="2490188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사회적 시간선호율의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AB58402-92A6-4EB8-ACF7-11B0DDA15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61" y="1223982"/>
            <a:ext cx="5937776" cy="53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62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그룹 32">
            <a:extLst>
              <a:ext uri="{FF2B5EF4-FFF2-40B4-BE49-F238E27FC236}">
                <a16:creationId xmlns:a16="http://schemas.microsoft.com/office/drawing/2014/main" id="{9C3BD7CE-FD1D-4176-A83C-18C7DD1F08B6}"/>
              </a:ext>
            </a:extLst>
          </p:cNvPr>
          <p:cNvGrpSpPr/>
          <p:nvPr/>
        </p:nvGrpSpPr>
        <p:grpSpPr>
          <a:xfrm>
            <a:off x="1223193" y="3037020"/>
            <a:ext cx="7459611" cy="3220529"/>
            <a:chOff x="624596" y="2156985"/>
            <a:chExt cx="8476615" cy="4224344"/>
          </a:xfrm>
        </p:grpSpPr>
        <p:cxnSp>
          <p:nvCxnSpPr>
            <p:cNvPr id="5" name="직선 연결선 2"/>
            <p:cNvCxnSpPr>
              <a:cxnSpLocks noChangeShapeType="1"/>
            </p:cNvCxnSpPr>
            <p:nvPr/>
          </p:nvCxnSpPr>
          <p:spPr bwMode="auto">
            <a:xfrm>
              <a:off x="906217" y="4896183"/>
              <a:ext cx="367798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직선 연결선 4"/>
            <p:cNvCxnSpPr>
              <a:cxnSpLocks noChangeShapeType="1"/>
            </p:cNvCxnSpPr>
            <p:nvPr/>
          </p:nvCxnSpPr>
          <p:spPr bwMode="auto">
            <a:xfrm>
              <a:off x="906217" y="4801993"/>
              <a:ext cx="0" cy="1883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직선 연결선 18"/>
            <p:cNvCxnSpPr>
              <a:cxnSpLocks noChangeShapeType="1"/>
            </p:cNvCxnSpPr>
            <p:nvPr/>
          </p:nvCxnSpPr>
          <p:spPr bwMode="auto">
            <a:xfrm>
              <a:off x="1490025" y="4801993"/>
              <a:ext cx="0" cy="1883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직선 연결선 19"/>
            <p:cNvCxnSpPr>
              <a:cxnSpLocks noChangeShapeType="1"/>
            </p:cNvCxnSpPr>
            <p:nvPr/>
          </p:nvCxnSpPr>
          <p:spPr bwMode="auto">
            <a:xfrm>
              <a:off x="2073832" y="4801993"/>
              <a:ext cx="0" cy="1883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직선 연결선 20"/>
            <p:cNvCxnSpPr>
              <a:cxnSpLocks noChangeShapeType="1"/>
            </p:cNvCxnSpPr>
            <p:nvPr/>
          </p:nvCxnSpPr>
          <p:spPr bwMode="auto">
            <a:xfrm>
              <a:off x="2657640" y="4801993"/>
              <a:ext cx="0" cy="1883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직선 연결선 21"/>
            <p:cNvCxnSpPr>
              <a:cxnSpLocks noChangeShapeType="1"/>
            </p:cNvCxnSpPr>
            <p:nvPr/>
          </p:nvCxnSpPr>
          <p:spPr bwMode="auto">
            <a:xfrm>
              <a:off x="3241448" y="4801993"/>
              <a:ext cx="0" cy="1883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직선 연결선 22"/>
            <p:cNvCxnSpPr>
              <a:cxnSpLocks noChangeShapeType="1"/>
            </p:cNvCxnSpPr>
            <p:nvPr/>
          </p:nvCxnSpPr>
          <p:spPr bwMode="auto">
            <a:xfrm>
              <a:off x="3825255" y="4801993"/>
              <a:ext cx="0" cy="1883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" name="직선 연결선 23"/>
            <p:cNvCxnSpPr>
              <a:cxnSpLocks noChangeShapeType="1"/>
            </p:cNvCxnSpPr>
            <p:nvPr/>
          </p:nvCxnSpPr>
          <p:spPr bwMode="auto">
            <a:xfrm>
              <a:off x="4409063" y="4801993"/>
              <a:ext cx="0" cy="1883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TextBox 7"/>
            <p:cNvSpPr txBox="1">
              <a:spLocks noChangeArrowheads="1"/>
            </p:cNvSpPr>
            <p:nvPr/>
          </p:nvSpPr>
          <p:spPr bwMode="auto">
            <a:xfrm>
              <a:off x="624596" y="4990374"/>
              <a:ext cx="261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latinLnBrk="0" hangingPunct="0">
                <a:spcBef>
                  <a:spcPct val="0"/>
                </a:spcBef>
                <a:buFontTx/>
                <a:buNone/>
              </a:pPr>
              <a:r>
                <a:rPr lang="en-US" altLang="ko-KR" sz="1050">
                  <a:solidFill>
                    <a:srgbClr val="000000"/>
                  </a:solidFill>
                  <a:latin typeface="+mn-ea"/>
                </a:rPr>
                <a:t>0</a:t>
              </a:r>
              <a:endParaRPr lang="ko-KR" altLang="en-US" sz="105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4" name="TextBox 27"/>
            <p:cNvSpPr txBox="1">
              <a:spLocks noChangeArrowheads="1"/>
            </p:cNvSpPr>
            <p:nvPr/>
          </p:nvSpPr>
          <p:spPr bwMode="auto">
            <a:xfrm>
              <a:off x="1358613" y="4990374"/>
              <a:ext cx="261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latinLnBrk="0" hangingPunct="0">
                <a:spcBef>
                  <a:spcPct val="0"/>
                </a:spcBef>
                <a:buFontTx/>
                <a:buNone/>
              </a:pPr>
              <a:r>
                <a:rPr lang="en-US" altLang="ko-KR" sz="1050">
                  <a:solidFill>
                    <a:srgbClr val="000000"/>
                  </a:solidFill>
                  <a:latin typeface="+mn-ea"/>
                </a:rPr>
                <a:t>1</a:t>
              </a:r>
              <a:endParaRPr lang="ko-KR" altLang="en-US" sz="105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5" name="TextBox 28"/>
            <p:cNvSpPr txBox="1">
              <a:spLocks noChangeArrowheads="1"/>
            </p:cNvSpPr>
            <p:nvPr/>
          </p:nvSpPr>
          <p:spPr bwMode="auto">
            <a:xfrm>
              <a:off x="1942420" y="4990374"/>
              <a:ext cx="261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latinLnBrk="0" hangingPunct="0">
                <a:spcBef>
                  <a:spcPct val="0"/>
                </a:spcBef>
                <a:buFontTx/>
                <a:buNone/>
              </a:pPr>
              <a:r>
                <a:rPr lang="en-US" altLang="ko-KR" sz="1050">
                  <a:solidFill>
                    <a:srgbClr val="000000"/>
                  </a:solidFill>
                  <a:latin typeface="+mn-ea"/>
                </a:rPr>
                <a:t>2</a:t>
              </a:r>
              <a:endParaRPr lang="ko-KR" altLang="en-US" sz="105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6" name="TextBox 29"/>
            <p:cNvSpPr txBox="1">
              <a:spLocks noChangeArrowheads="1"/>
            </p:cNvSpPr>
            <p:nvPr/>
          </p:nvSpPr>
          <p:spPr bwMode="auto">
            <a:xfrm>
              <a:off x="2526228" y="4990374"/>
              <a:ext cx="261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latinLnBrk="0" hangingPunct="0">
                <a:spcBef>
                  <a:spcPct val="0"/>
                </a:spcBef>
                <a:buFontTx/>
                <a:buNone/>
              </a:pPr>
              <a:r>
                <a:rPr lang="en-US" altLang="ko-KR" sz="1050">
                  <a:solidFill>
                    <a:srgbClr val="000000"/>
                  </a:solidFill>
                  <a:latin typeface="+mn-ea"/>
                </a:rPr>
                <a:t>3</a:t>
              </a:r>
              <a:endParaRPr lang="ko-KR" altLang="en-US" sz="105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7" name="TextBox 30"/>
            <p:cNvSpPr txBox="1">
              <a:spLocks noChangeArrowheads="1"/>
            </p:cNvSpPr>
            <p:nvPr/>
          </p:nvSpPr>
          <p:spPr bwMode="auto">
            <a:xfrm>
              <a:off x="3110035" y="4990374"/>
              <a:ext cx="261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latinLnBrk="0" hangingPunct="0">
                <a:spcBef>
                  <a:spcPct val="0"/>
                </a:spcBef>
                <a:buFontTx/>
                <a:buNone/>
              </a:pPr>
              <a:r>
                <a:rPr lang="en-US" altLang="ko-KR" sz="1050">
                  <a:solidFill>
                    <a:srgbClr val="000000"/>
                  </a:solidFill>
                  <a:latin typeface="+mn-ea"/>
                </a:rPr>
                <a:t>4</a:t>
              </a:r>
              <a:endParaRPr lang="ko-KR" altLang="en-US" sz="105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8" name="TextBox 31"/>
            <p:cNvSpPr txBox="1">
              <a:spLocks noChangeArrowheads="1"/>
            </p:cNvSpPr>
            <p:nvPr/>
          </p:nvSpPr>
          <p:spPr bwMode="auto">
            <a:xfrm>
              <a:off x="3693843" y="4990374"/>
              <a:ext cx="261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latinLnBrk="0" hangingPunct="0">
                <a:spcBef>
                  <a:spcPct val="0"/>
                </a:spcBef>
                <a:buFontTx/>
                <a:buNone/>
              </a:pPr>
              <a:r>
                <a:rPr lang="en-US" altLang="ko-KR" sz="1050">
                  <a:solidFill>
                    <a:srgbClr val="000000"/>
                  </a:solidFill>
                  <a:latin typeface="+mn-ea"/>
                </a:rPr>
                <a:t>5</a:t>
              </a:r>
              <a:endParaRPr lang="ko-KR" altLang="en-US" sz="105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9" name="TextBox 32"/>
            <p:cNvSpPr txBox="1">
              <a:spLocks noChangeArrowheads="1"/>
            </p:cNvSpPr>
            <p:nvPr/>
          </p:nvSpPr>
          <p:spPr bwMode="auto">
            <a:xfrm>
              <a:off x="4277651" y="4990374"/>
              <a:ext cx="261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latinLnBrk="0" hangingPunct="0">
                <a:spcBef>
                  <a:spcPct val="0"/>
                </a:spcBef>
                <a:buFontTx/>
                <a:buNone/>
              </a:pPr>
              <a:r>
                <a:rPr lang="en-US" altLang="ko-KR" sz="1050">
                  <a:solidFill>
                    <a:srgbClr val="000000"/>
                  </a:solidFill>
                  <a:latin typeface="+mn-ea"/>
                </a:rPr>
                <a:t>6</a:t>
              </a:r>
              <a:endParaRPr lang="ko-KR" altLang="en-US" sz="1050">
                <a:solidFill>
                  <a:srgbClr val="000000"/>
                </a:solidFill>
                <a:latin typeface="+mn-ea"/>
              </a:endParaRPr>
            </a:p>
          </p:txBody>
        </p:sp>
        <p:cxnSp>
          <p:nvCxnSpPr>
            <p:cNvPr id="20" name="직선 화살표 연결선 10"/>
            <p:cNvCxnSpPr>
              <a:cxnSpLocks noChangeShapeType="1"/>
            </p:cNvCxnSpPr>
            <p:nvPr/>
          </p:nvCxnSpPr>
          <p:spPr bwMode="auto">
            <a:xfrm>
              <a:off x="906217" y="4896184"/>
              <a:ext cx="0" cy="148514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직선 화살표 연결선 13"/>
            <p:cNvCxnSpPr>
              <a:cxnSpLocks noChangeShapeType="1"/>
            </p:cNvCxnSpPr>
            <p:nvPr/>
          </p:nvCxnSpPr>
          <p:spPr bwMode="auto">
            <a:xfrm flipV="1">
              <a:off x="1490025" y="4566516"/>
              <a:ext cx="0" cy="329667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직선 화살표 연결선 42"/>
            <p:cNvCxnSpPr>
              <a:cxnSpLocks noChangeShapeType="1"/>
            </p:cNvCxnSpPr>
            <p:nvPr/>
          </p:nvCxnSpPr>
          <p:spPr bwMode="auto">
            <a:xfrm flipV="1">
              <a:off x="2073832" y="4461532"/>
              <a:ext cx="0" cy="434651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직선 화살표 연결선 45"/>
            <p:cNvCxnSpPr>
              <a:cxnSpLocks noChangeShapeType="1"/>
            </p:cNvCxnSpPr>
            <p:nvPr/>
          </p:nvCxnSpPr>
          <p:spPr bwMode="auto">
            <a:xfrm flipV="1">
              <a:off x="2657640" y="4293755"/>
              <a:ext cx="0" cy="60242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직선 화살표 연결선 48"/>
            <p:cNvCxnSpPr>
              <a:cxnSpLocks noChangeShapeType="1"/>
            </p:cNvCxnSpPr>
            <p:nvPr/>
          </p:nvCxnSpPr>
          <p:spPr bwMode="auto">
            <a:xfrm flipV="1">
              <a:off x="3241448" y="4105374"/>
              <a:ext cx="0" cy="790809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직선 화살표 연결선 52"/>
            <p:cNvCxnSpPr>
              <a:cxnSpLocks noChangeShapeType="1"/>
            </p:cNvCxnSpPr>
            <p:nvPr/>
          </p:nvCxnSpPr>
          <p:spPr bwMode="auto">
            <a:xfrm flipV="1">
              <a:off x="3833769" y="4105374"/>
              <a:ext cx="0" cy="790809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직선 화살표 연결선 54"/>
            <p:cNvCxnSpPr>
              <a:cxnSpLocks noChangeShapeType="1"/>
            </p:cNvCxnSpPr>
            <p:nvPr/>
          </p:nvCxnSpPr>
          <p:spPr bwMode="auto">
            <a:xfrm flipV="1">
              <a:off x="4409063" y="4293755"/>
              <a:ext cx="0" cy="60242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직선 화살표 연결선 52"/>
            <p:cNvCxnSpPr>
              <a:cxnSpLocks noChangeShapeType="1"/>
            </p:cNvCxnSpPr>
            <p:nvPr/>
          </p:nvCxnSpPr>
          <p:spPr bwMode="auto">
            <a:xfrm flipV="1">
              <a:off x="907689" y="3470981"/>
              <a:ext cx="0" cy="1415794"/>
            </a:xfrm>
            <a:prstGeom prst="straightConnector1">
              <a:avLst/>
            </a:prstGeom>
            <a:noFill/>
            <a:ln w="76200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6" name="자유형 65"/>
            <p:cNvSpPr/>
            <p:nvPr/>
          </p:nvSpPr>
          <p:spPr bwMode="auto">
            <a:xfrm>
              <a:off x="921327" y="4566515"/>
              <a:ext cx="565735" cy="333670"/>
            </a:xfrm>
            <a:custGeom>
              <a:avLst/>
              <a:gdLst>
                <a:gd name="connsiteX0" fmla="*/ 565266 w 565266"/>
                <a:gd name="connsiteY0" fmla="*/ 0 h 423949"/>
                <a:gd name="connsiteX1" fmla="*/ 315884 w 565266"/>
                <a:gd name="connsiteY1" fmla="*/ 74814 h 423949"/>
                <a:gd name="connsiteX2" fmla="*/ 0 w 565266"/>
                <a:gd name="connsiteY2" fmla="*/ 423949 h 42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5266" h="423949">
                  <a:moveTo>
                    <a:pt x="565266" y="0"/>
                  </a:moveTo>
                  <a:cubicBezTo>
                    <a:pt x="487680" y="2078"/>
                    <a:pt x="410095" y="4156"/>
                    <a:pt x="315884" y="74814"/>
                  </a:cubicBezTo>
                  <a:cubicBezTo>
                    <a:pt x="221673" y="145472"/>
                    <a:pt x="110836" y="284710"/>
                    <a:pt x="0" y="423949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67" name="자유형 66"/>
            <p:cNvSpPr/>
            <p:nvPr/>
          </p:nvSpPr>
          <p:spPr bwMode="auto">
            <a:xfrm>
              <a:off x="896390" y="4301150"/>
              <a:ext cx="1180407" cy="592330"/>
            </a:xfrm>
            <a:custGeom>
              <a:avLst/>
              <a:gdLst>
                <a:gd name="connsiteX0" fmla="*/ 1180407 w 1180407"/>
                <a:gd name="connsiteY0" fmla="*/ 210567 h 734269"/>
                <a:gd name="connsiteX1" fmla="*/ 689956 w 1180407"/>
                <a:gd name="connsiteY1" fmla="*/ 27687 h 734269"/>
                <a:gd name="connsiteX2" fmla="*/ 0 w 1180407"/>
                <a:gd name="connsiteY2" fmla="*/ 734269 h 73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0407" h="734269">
                  <a:moveTo>
                    <a:pt x="1180407" y="210567"/>
                  </a:moveTo>
                  <a:cubicBezTo>
                    <a:pt x="1033548" y="75485"/>
                    <a:pt x="886690" y="-59597"/>
                    <a:pt x="689956" y="27687"/>
                  </a:cubicBezTo>
                  <a:cubicBezTo>
                    <a:pt x="493221" y="114971"/>
                    <a:pt x="246610" y="424620"/>
                    <a:pt x="0" y="734269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68" name="자유형 67"/>
            <p:cNvSpPr/>
            <p:nvPr/>
          </p:nvSpPr>
          <p:spPr bwMode="auto">
            <a:xfrm>
              <a:off x="913016" y="3852608"/>
              <a:ext cx="1753985" cy="1034167"/>
            </a:xfrm>
            <a:custGeom>
              <a:avLst/>
              <a:gdLst>
                <a:gd name="connsiteX0" fmla="*/ 1753985 w 1753985"/>
                <a:gd name="connsiteY0" fmla="*/ 575401 h 1281983"/>
                <a:gd name="connsiteX1" fmla="*/ 1446414 w 1753985"/>
                <a:gd name="connsiteY1" fmla="*/ 1823 h 1281983"/>
                <a:gd name="connsiteX2" fmla="*/ 698269 w 1753985"/>
                <a:gd name="connsiteY2" fmla="*/ 425772 h 1281983"/>
                <a:gd name="connsiteX3" fmla="*/ 0 w 1753985"/>
                <a:gd name="connsiteY3" fmla="*/ 1281983 h 1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985" h="1281983">
                  <a:moveTo>
                    <a:pt x="1753985" y="575401"/>
                  </a:moveTo>
                  <a:cubicBezTo>
                    <a:pt x="1688176" y="301081"/>
                    <a:pt x="1622367" y="26761"/>
                    <a:pt x="1446414" y="1823"/>
                  </a:cubicBezTo>
                  <a:cubicBezTo>
                    <a:pt x="1270461" y="-23115"/>
                    <a:pt x="939338" y="212412"/>
                    <a:pt x="698269" y="425772"/>
                  </a:cubicBezTo>
                  <a:cubicBezTo>
                    <a:pt x="457200" y="639132"/>
                    <a:pt x="228600" y="960557"/>
                    <a:pt x="0" y="1281983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69" name="자유형 68"/>
            <p:cNvSpPr/>
            <p:nvPr/>
          </p:nvSpPr>
          <p:spPr bwMode="auto">
            <a:xfrm>
              <a:off x="913016" y="3470982"/>
              <a:ext cx="2328645" cy="1415793"/>
            </a:xfrm>
            <a:custGeom>
              <a:avLst/>
              <a:gdLst>
                <a:gd name="connsiteX0" fmla="*/ 2327563 w 2328645"/>
                <a:gd name="connsiteY0" fmla="*/ 790781 h 1755058"/>
                <a:gd name="connsiteX1" fmla="*/ 2094807 w 2328645"/>
                <a:gd name="connsiteY1" fmla="*/ 17698 h 1755058"/>
                <a:gd name="connsiteX2" fmla="*/ 881149 w 2328645"/>
                <a:gd name="connsiteY2" fmla="*/ 375145 h 1755058"/>
                <a:gd name="connsiteX3" fmla="*/ 0 w 2328645"/>
                <a:gd name="connsiteY3" fmla="*/ 1755058 h 175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645" h="1755058">
                  <a:moveTo>
                    <a:pt x="2327563" y="790781"/>
                  </a:moveTo>
                  <a:cubicBezTo>
                    <a:pt x="2331719" y="438876"/>
                    <a:pt x="2335876" y="86971"/>
                    <a:pt x="2094807" y="17698"/>
                  </a:cubicBezTo>
                  <a:cubicBezTo>
                    <a:pt x="1853738" y="-51575"/>
                    <a:pt x="1230283" y="85585"/>
                    <a:pt x="881149" y="375145"/>
                  </a:cubicBezTo>
                  <a:cubicBezTo>
                    <a:pt x="532015" y="664705"/>
                    <a:pt x="266007" y="1209881"/>
                    <a:pt x="0" y="1755058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72" name="자유형 71"/>
            <p:cNvSpPr/>
            <p:nvPr/>
          </p:nvSpPr>
          <p:spPr bwMode="auto">
            <a:xfrm>
              <a:off x="913015" y="2780927"/>
              <a:ext cx="3507970" cy="2112552"/>
            </a:xfrm>
            <a:custGeom>
              <a:avLst/>
              <a:gdLst>
                <a:gd name="connsiteX0" fmla="*/ 3507970 w 3507970"/>
                <a:gd name="connsiteY0" fmla="*/ 1870636 h 2618781"/>
                <a:gd name="connsiteX1" fmla="*/ 2892829 w 3507970"/>
                <a:gd name="connsiteY1" fmla="*/ 141589 h 2618781"/>
                <a:gd name="connsiteX2" fmla="*/ 997527 w 3507970"/>
                <a:gd name="connsiteY2" fmla="*/ 382658 h 2618781"/>
                <a:gd name="connsiteX3" fmla="*/ 0 w 3507970"/>
                <a:gd name="connsiteY3" fmla="*/ 2618781 h 261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7970" h="2618781">
                  <a:moveTo>
                    <a:pt x="3507970" y="1870636"/>
                  </a:moveTo>
                  <a:cubicBezTo>
                    <a:pt x="3409603" y="1130110"/>
                    <a:pt x="3311236" y="389585"/>
                    <a:pt x="2892829" y="141589"/>
                  </a:cubicBezTo>
                  <a:cubicBezTo>
                    <a:pt x="2474422" y="-106407"/>
                    <a:pt x="1479665" y="-30207"/>
                    <a:pt x="997527" y="382658"/>
                  </a:cubicBezTo>
                  <a:cubicBezTo>
                    <a:pt x="515389" y="795523"/>
                    <a:pt x="257694" y="1707152"/>
                    <a:pt x="0" y="2618781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73" name="자유형 72"/>
            <p:cNvSpPr/>
            <p:nvPr/>
          </p:nvSpPr>
          <p:spPr bwMode="auto">
            <a:xfrm>
              <a:off x="913016" y="3088690"/>
              <a:ext cx="2901141" cy="1798085"/>
            </a:xfrm>
            <a:custGeom>
              <a:avLst/>
              <a:gdLst>
                <a:gd name="connsiteX0" fmla="*/ 2901141 w 2901141"/>
                <a:gd name="connsiteY0" fmla="*/ 1264681 h 2228958"/>
                <a:gd name="connsiteX1" fmla="*/ 2435629 w 2901141"/>
                <a:gd name="connsiteY1" fmla="*/ 26085 h 2228958"/>
                <a:gd name="connsiteX2" fmla="*/ 789709 w 2901141"/>
                <a:gd name="connsiteY2" fmla="*/ 566412 h 2228958"/>
                <a:gd name="connsiteX3" fmla="*/ 0 w 2901141"/>
                <a:gd name="connsiteY3" fmla="*/ 2228958 h 222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1141" h="2228958">
                  <a:moveTo>
                    <a:pt x="2901141" y="1264681"/>
                  </a:moveTo>
                  <a:cubicBezTo>
                    <a:pt x="2844337" y="703572"/>
                    <a:pt x="2787534" y="142463"/>
                    <a:pt x="2435629" y="26085"/>
                  </a:cubicBezTo>
                  <a:cubicBezTo>
                    <a:pt x="2083724" y="-90293"/>
                    <a:pt x="1195647" y="199267"/>
                    <a:pt x="789709" y="566412"/>
                  </a:cubicBezTo>
                  <a:cubicBezTo>
                    <a:pt x="383771" y="933557"/>
                    <a:pt x="191885" y="1581257"/>
                    <a:pt x="0" y="2228958"/>
                  </a:cubicBezTo>
                </a:path>
              </a:pathLst>
            </a:custGeom>
            <a:noFill/>
            <a:ln w="3175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109" name="직선 연결선 2"/>
            <p:cNvCxnSpPr>
              <a:cxnSpLocks noChangeShapeType="1"/>
            </p:cNvCxnSpPr>
            <p:nvPr/>
          </p:nvCxnSpPr>
          <p:spPr bwMode="auto">
            <a:xfrm>
              <a:off x="5423223" y="4896183"/>
              <a:ext cx="3677988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" name="직선 연결선 4"/>
            <p:cNvCxnSpPr>
              <a:cxnSpLocks noChangeShapeType="1"/>
            </p:cNvCxnSpPr>
            <p:nvPr/>
          </p:nvCxnSpPr>
          <p:spPr bwMode="auto">
            <a:xfrm>
              <a:off x="5423223" y="4801994"/>
              <a:ext cx="0" cy="1883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직선 연결선 18"/>
            <p:cNvCxnSpPr>
              <a:cxnSpLocks noChangeShapeType="1"/>
            </p:cNvCxnSpPr>
            <p:nvPr/>
          </p:nvCxnSpPr>
          <p:spPr bwMode="auto">
            <a:xfrm>
              <a:off x="6007031" y="4801994"/>
              <a:ext cx="0" cy="1883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직선 연결선 19"/>
            <p:cNvCxnSpPr>
              <a:cxnSpLocks noChangeShapeType="1"/>
            </p:cNvCxnSpPr>
            <p:nvPr/>
          </p:nvCxnSpPr>
          <p:spPr bwMode="auto">
            <a:xfrm>
              <a:off x="6590838" y="4801994"/>
              <a:ext cx="0" cy="1883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직선 연결선 20"/>
            <p:cNvCxnSpPr>
              <a:cxnSpLocks noChangeShapeType="1"/>
            </p:cNvCxnSpPr>
            <p:nvPr/>
          </p:nvCxnSpPr>
          <p:spPr bwMode="auto">
            <a:xfrm>
              <a:off x="7174646" y="4801994"/>
              <a:ext cx="0" cy="1883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4" name="직선 연결선 21"/>
            <p:cNvCxnSpPr>
              <a:cxnSpLocks noChangeShapeType="1"/>
            </p:cNvCxnSpPr>
            <p:nvPr/>
          </p:nvCxnSpPr>
          <p:spPr bwMode="auto">
            <a:xfrm>
              <a:off x="7758454" y="4801994"/>
              <a:ext cx="0" cy="1883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5" name="직선 연결선 22"/>
            <p:cNvCxnSpPr>
              <a:cxnSpLocks noChangeShapeType="1"/>
            </p:cNvCxnSpPr>
            <p:nvPr/>
          </p:nvCxnSpPr>
          <p:spPr bwMode="auto">
            <a:xfrm>
              <a:off x="8342261" y="4801994"/>
              <a:ext cx="0" cy="1883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" name="직선 연결선 23"/>
            <p:cNvCxnSpPr>
              <a:cxnSpLocks noChangeShapeType="1"/>
            </p:cNvCxnSpPr>
            <p:nvPr/>
          </p:nvCxnSpPr>
          <p:spPr bwMode="auto">
            <a:xfrm>
              <a:off x="8926069" y="4801994"/>
              <a:ext cx="0" cy="188381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7" name="TextBox 7"/>
            <p:cNvSpPr txBox="1">
              <a:spLocks noChangeArrowheads="1"/>
            </p:cNvSpPr>
            <p:nvPr/>
          </p:nvSpPr>
          <p:spPr bwMode="auto">
            <a:xfrm>
              <a:off x="5141602" y="4990375"/>
              <a:ext cx="261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latinLnBrk="0" hangingPunct="0">
                <a:spcBef>
                  <a:spcPct val="0"/>
                </a:spcBef>
                <a:buFontTx/>
                <a:buNone/>
              </a:pPr>
              <a:r>
                <a:rPr lang="en-US" altLang="ko-KR" sz="1050">
                  <a:solidFill>
                    <a:srgbClr val="000000"/>
                  </a:solidFill>
                  <a:latin typeface="+mn-ea"/>
                </a:rPr>
                <a:t>0</a:t>
              </a:r>
              <a:endParaRPr lang="ko-KR" altLang="en-US" sz="105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8" name="TextBox 27"/>
            <p:cNvSpPr txBox="1">
              <a:spLocks noChangeArrowheads="1"/>
            </p:cNvSpPr>
            <p:nvPr/>
          </p:nvSpPr>
          <p:spPr bwMode="auto">
            <a:xfrm>
              <a:off x="5875619" y="4990375"/>
              <a:ext cx="261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latinLnBrk="0" hangingPunct="0">
                <a:spcBef>
                  <a:spcPct val="0"/>
                </a:spcBef>
                <a:buFontTx/>
                <a:buNone/>
              </a:pPr>
              <a:r>
                <a:rPr lang="en-US" altLang="ko-KR" sz="1050">
                  <a:solidFill>
                    <a:srgbClr val="000000"/>
                  </a:solidFill>
                  <a:latin typeface="+mn-ea"/>
                </a:rPr>
                <a:t>1</a:t>
              </a:r>
              <a:endParaRPr lang="ko-KR" altLang="en-US" sz="105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19" name="TextBox 28"/>
            <p:cNvSpPr txBox="1">
              <a:spLocks noChangeArrowheads="1"/>
            </p:cNvSpPr>
            <p:nvPr/>
          </p:nvSpPr>
          <p:spPr bwMode="auto">
            <a:xfrm>
              <a:off x="6459426" y="4990375"/>
              <a:ext cx="261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latinLnBrk="0" hangingPunct="0">
                <a:spcBef>
                  <a:spcPct val="0"/>
                </a:spcBef>
                <a:buFontTx/>
                <a:buNone/>
              </a:pPr>
              <a:r>
                <a:rPr lang="en-US" altLang="ko-KR" sz="1050">
                  <a:solidFill>
                    <a:srgbClr val="000000"/>
                  </a:solidFill>
                  <a:latin typeface="+mn-ea"/>
                </a:rPr>
                <a:t>2</a:t>
              </a:r>
              <a:endParaRPr lang="ko-KR" altLang="en-US" sz="105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20" name="TextBox 29"/>
            <p:cNvSpPr txBox="1">
              <a:spLocks noChangeArrowheads="1"/>
            </p:cNvSpPr>
            <p:nvPr/>
          </p:nvSpPr>
          <p:spPr bwMode="auto">
            <a:xfrm>
              <a:off x="7043234" y="4990375"/>
              <a:ext cx="261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latinLnBrk="0" hangingPunct="0">
                <a:spcBef>
                  <a:spcPct val="0"/>
                </a:spcBef>
                <a:buFontTx/>
                <a:buNone/>
              </a:pPr>
              <a:r>
                <a:rPr lang="en-US" altLang="ko-KR" sz="1050">
                  <a:solidFill>
                    <a:srgbClr val="000000"/>
                  </a:solidFill>
                  <a:latin typeface="+mn-ea"/>
                </a:rPr>
                <a:t>3</a:t>
              </a:r>
              <a:endParaRPr lang="ko-KR" altLang="en-US" sz="105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21" name="TextBox 30"/>
            <p:cNvSpPr txBox="1">
              <a:spLocks noChangeArrowheads="1"/>
            </p:cNvSpPr>
            <p:nvPr/>
          </p:nvSpPr>
          <p:spPr bwMode="auto">
            <a:xfrm>
              <a:off x="7627041" y="4990375"/>
              <a:ext cx="261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latinLnBrk="0" hangingPunct="0">
                <a:spcBef>
                  <a:spcPct val="0"/>
                </a:spcBef>
                <a:buFontTx/>
                <a:buNone/>
              </a:pPr>
              <a:r>
                <a:rPr lang="en-US" altLang="ko-KR" sz="1050">
                  <a:solidFill>
                    <a:srgbClr val="000000"/>
                  </a:solidFill>
                  <a:latin typeface="+mn-ea"/>
                </a:rPr>
                <a:t>4</a:t>
              </a:r>
              <a:endParaRPr lang="ko-KR" altLang="en-US" sz="105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22" name="TextBox 31"/>
            <p:cNvSpPr txBox="1">
              <a:spLocks noChangeArrowheads="1"/>
            </p:cNvSpPr>
            <p:nvPr/>
          </p:nvSpPr>
          <p:spPr bwMode="auto">
            <a:xfrm>
              <a:off x="8210849" y="4990375"/>
              <a:ext cx="261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latinLnBrk="0" hangingPunct="0">
                <a:spcBef>
                  <a:spcPct val="0"/>
                </a:spcBef>
                <a:buFontTx/>
                <a:buNone/>
              </a:pPr>
              <a:r>
                <a:rPr lang="en-US" altLang="ko-KR" sz="1050">
                  <a:solidFill>
                    <a:srgbClr val="000000"/>
                  </a:solidFill>
                  <a:latin typeface="+mn-ea"/>
                </a:rPr>
                <a:t>5</a:t>
              </a:r>
              <a:endParaRPr lang="ko-KR" altLang="en-US" sz="1050">
                <a:solidFill>
                  <a:srgbClr val="000000"/>
                </a:solidFill>
                <a:latin typeface="+mn-ea"/>
              </a:endParaRPr>
            </a:p>
          </p:txBody>
        </p:sp>
        <p:sp>
          <p:nvSpPr>
            <p:cNvPr id="123" name="TextBox 32"/>
            <p:cNvSpPr txBox="1">
              <a:spLocks noChangeArrowheads="1"/>
            </p:cNvSpPr>
            <p:nvPr/>
          </p:nvSpPr>
          <p:spPr bwMode="auto">
            <a:xfrm>
              <a:off x="8794657" y="4990375"/>
              <a:ext cx="261610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0" latinLnBrk="0" hangingPunct="0">
                <a:spcBef>
                  <a:spcPct val="0"/>
                </a:spcBef>
                <a:buFontTx/>
                <a:buNone/>
              </a:pPr>
              <a:r>
                <a:rPr lang="en-US" altLang="ko-KR" sz="1050">
                  <a:solidFill>
                    <a:srgbClr val="000000"/>
                  </a:solidFill>
                  <a:latin typeface="+mn-ea"/>
                </a:rPr>
                <a:t>6</a:t>
              </a:r>
              <a:endParaRPr lang="ko-KR" altLang="en-US" sz="1050">
                <a:solidFill>
                  <a:srgbClr val="000000"/>
                </a:solidFill>
                <a:latin typeface="+mn-ea"/>
              </a:endParaRPr>
            </a:p>
          </p:txBody>
        </p:sp>
        <p:cxnSp>
          <p:nvCxnSpPr>
            <p:cNvPr id="124" name="직선 화살표 연결선 10"/>
            <p:cNvCxnSpPr>
              <a:cxnSpLocks noChangeShapeType="1"/>
            </p:cNvCxnSpPr>
            <p:nvPr/>
          </p:nvCxnSpPr>
          <p:spPr bwMode="auto">
            <a:xfrm>
              <a:off x="5423223" y="4896184"/>
              <a:ext cx="0" cy="1485144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5" name="직선 화살표 연결선 13"/>
            <p:cNvCxnSpPr>
              <a:cxnSpLocks noChangeShapeType="1"/>
            </p:cNvCxnSpPr>
            <p:nvPr/>
          </p:nvCxnSpPr>
          <p:spPr bwMode="auto">
            <a:xfrm flipV="1">
              <a:off x="6007031" y="4566517"/>
              <a:ext cx="0" cy="329667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6" name="직선 화살표 연결선 42"/>
            <p:cNvCxnSpPr>
              <a:cxnSpLocks noChangeShapeType="1"/>
            </p:cNvCxnSpPr>
            <p:nvPr/>
          </p:nvCxnSpPr>
          <p:spPr bwMode="auto">
            <a:xfrm flipV="1">
              <a:off x="6590838" y="4461533"/>
              <a:ext cx="0" cy="434651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7" name="직선 화살표 연결선 45"/>
            <p:cNvCxnSpPr>
              <a:cxnSpLocks noChangeShapeType="1"/>
            </p:cNvCxnSpPr>
            <p:nvPr/>
          </p:nvCxnSpPr>
          <p:spPr bwMode="auto">
            <a:xfrm flipV="1">
              <a:off x="7174646" y="4293755"/>
              <a:ext cx="0" cy="60242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8" name="직선 화살표 연결선 48"/>
            <p:cNvCxnSpPr>
              <a:cxnSpLocks noChangeShapeType="1"/>
            </p:cNvCxnSpPr>
            <p:nvPr/>
          </p:nvCxnSpPr>
          <p:spPr bwMode="auto">
            <a:xfrm flipV="1">
              <a:off x="7758454" y="4105375"/>
              <a:ext cx="0" cy="790809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9" name="직선 화살표 연결선 52"/>
            <p:cNvCxnSpPr>
              <a:cxnSpLocks noChangeShapeType="1"/>
            </p:cNvCxnSpPr>
            <p:nvPr/>
          </p:nvCxnSpPr>
          <p:spPr bwMode="auto">
            <a:xfrm flipV="1">
              <a:off x="8350775" y="4105375"/>
              <a:ext cx="0" cy="790809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0" name="직선 화살표 연결선 54"/>
            <p:cNvCxnSpPr>
              <a:cxnSpLocks noChangeShapeType="1"/>
            </p:cNvCxnSpPr>
            <p:nvPr/>
          </p:nvCxnSpPr>
          <p:spPr bwMode="auto">
            <a:xfrm flipV="1">
              <a:off x="8926069" y="4293755"/>
              <a:ext cx="0" cy="602428"/>
            </a:xfrm>
            <a:prstGeom prst="straightConnector1">
              <a:avLst/>
            </a:prstGeom>
            <a:noFill/>
            <a:ln w="28575" algn="ctr">
              <a:solidFill>
                <a:schemeClr val="tx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1" name="직선 화살표 연결선 52"/>
            <p:cNvCxnSpPr>
              <a:cxnSpLocks noChangeShapeType="1"/>
            </p:cNvCxnSpPr>
            <p:nvPr/>
          </p:nvCxnSpPr>
          <p:spPr bwMode="auto">
            <a:xfrm flipV="1">
              <a:off x="5424695" y="2420888"/>
              <a:ext cx="0" cy="2465891"/>
            </a:xfrm>
            <a:prstGeom prst="straightConnector1">
              <a:avLst/>
            </a:prstGeom>
            <a:noFill/>
            <a:ln w="7620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" name="자유형 102"/>
            <p:cNvSpPr/>
            <p:nvPr/>
          </p:nvSpPr>
          <p:spPr bwMode="auto">
            <a:xfrm>
              <a:off x="5438333" y="4566516"/>
              <a:ext cx="565735" cy="333670"/>
            </a:xfrm>
            <a:custGeom>
              <a:avLst/>
              <a:gdLst>
                <a:gd name="connsiteX0" fmla="*/ 565266 w 565266"/>
                <a:gd name="connsiteY0" fmla="*/ 0 h 423949"/>
                <a:gd name="connsiteX1" fmla="*/ 315884 w 565266"/>
                <a:gd name="connsiteY1" fmla="*/ 74814 h 423949"/>
                <a:gd name="connsiteX2" fmla="*/ 0 w 565266"/>
                <a:gd name="connsiteY2" fmla="*/ 423949 h 423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5266" h="423949">
                  <a:moveTo>
                    <a:pt x="565266" y="0"/>
                  </a:moveTo>
                  <a:cubicBezTo>
                    <a:pt x="487680" y="2078"/>
                    <a:pt x="410095" y="4156"/>
                    <a:pt x="315884" y="74814"/>
                  </a:cubicBezTo>
                  <a:cubicBezTo>
                    <a:pt x="221673" y="145472"/>
                    <a:pt x="110836" y="284710"/>
                    <a:pt x="0" y="423949"/>
                  </a:cubicBezTo>
                </a:path>
              </a:pathLst>
            </a:custGeom>
            <a:noFill/>
            <a:ln w="3175">
              <a:solidFill>
                <a:srgbClr val="0000FF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104" name="자유형 103"/>
            <p:cNvSpPr/>
            <p:nvPr/>
          </p:nvSpPr>
          <p:spPr bwMode="auto">
            <a:xfrm>
              <a:off x="5413396" y="4301150"/>
              <a:ext cx="1180407" cy="592330"/>
            </a:xfrm>
            <a:custGeom>
              <a:avLst/>
              <a:gdLst>
                <a:gd name="connsiteX0" fmla="*/ 1180407 w 1180407"/>
                <a:gd name="connsiteY0" fmla="*/ 210567 h 734269"/>
                <a:gd name="connsiteX1" fmla="*/ 689956 w 1180407"/>
                <a:gd name="connsiteY1" fmla="*/ 27687 h 734269"/>
                <a:gd name="connsiteX2" fmla="*/ 0 w 1180407"/>
                <a:gd name="connsiteY2" fmla="*/ 734269 h 73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80407" h="734269">
                  <a:moveTo>
                    <a:pt x="1180407" y="210567"/>
                  </a:moveTo>
                  <a:cubicBezTo>
                    <a:pt x="1033548" y="75485"/>
                    <a:pt x="886690" y="-59597"/>
                    <a:pt x="689956" y="27687"/>
                  </a:cubicBezTo>
                  <a:cubicBezTo>
                    <a:pt x="493221" y="114971"/>
                    <a:pt x="246610" y="424620"/>
                    <a:pt x="0" y="734269"/>
                  </a:cubicBezTo>
                </a:path>
              </a:pathLst>
            </a:custGeom>
            <a:noFill/>
            <a:ln w="3175">
              <a:solidFill>
                <a:srgbClr val="0000FF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105" name="자유형 104"/>
            <p:cNvSpPr/>
            <p:nvPr/>
          </p:nvSpPr>
          <p:spPr bwMode="auto">
            <a:xfrm>
              <a:off x="5430022" y="3852609"/>
              <a:ext cx="1753985" cy="1034167"/>
            </a:xfrm>
            <a:custGeom>
              <a:avLst/>
              <a:gdLst>
                <a:gd name="connsiteX0" fmla="*/ 1753985 w 1753985"/>
                <a:gd name="connsiteY0" fmla="*/ 575401 h 1281983"/>
                <a:gd name="connsiteX1" fmla="*/ 1446414 w 1753985"/>
                <a:gd name="connsiteY1" fmla="*/ 1823 h 1281983"/>
                <a:gd name="connsiteX2" fmla="*/ 698269 w 1753985"/>
                <a:gd name="connsiteY2" fmla="*/ 425772 h 1281983"/>
                <a:gd name="connsiteX3" fmla="*/ 0 w 1753985"/>
                <a:gd name="connsiteY3" fmla="*/ 1281983 h 1281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53985" h="1281983">
                  <a:moveTo>
                    <a:pt x="1753985" y="575401"/>
                  </a:moveTo>
                  <a:cubicBezTo>
                    <a:pt x="1688176" y="301081"/>
                    <a:pt x="1622367" y="26761"/>
                    <a:pt x="1446414" y="1823"/>
                  </a:cubicBezTo>
                  <a:cubicBezTo>
                    <a:pt x="1270461" y="-23115"/>
                    <a:pt x="939338" y="212412"/>
                    <a:pt x="698269" y="425772"/>
                  </a:cubicBezTo>
                  <a:cubicBezTo>
                    <a:pt x="457200" y="639132"/>
                    <a:pt x="228600" y="960557"/>
                    <a:pt x="0" y="1281983"/>
                  </a:cubicBezTo>
                </a:path>
              </a:pathLst>
            </a:custGeom>
            <a:noFill/>
            <a:ln w="3175">
              <a:solidFill>
                <a:srgbClr val="0000FF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106" name="자유형 105"/>
            <p:cNvSpPr/>
            <p:nvPr/>
          </p:nvSpPr>
          <p:spPr bwMode="auto">
            <a:xfrm>
              <a:off x="5430022" y="3470982"/>
              <a:ext cx="2328645" cy="1415793"/>
            </a:xfrm>
            <a:custGeom>
              <a:avLst/>
              <a:gdLst>
                <a:gd name="connsiteX0" fmla="*/ 2327563 w 2328645"/>
                <a:gd name="connsiteY0" fmla="*/ 790781 h 1755058"/>
                <a:gd name="connsiteX1" fmla="*/ 2094807 w 2328645"/>
                <a:gd name="connsiteY1" fmla="*/ 17698 h 1755058"/>
                <a:gd name="connsiteX2" fmla="*/ 881149 w 2328645"/>
                <a:gd name="connsiteY2" fmla="*/ 375145 h 1755058"/>
                <a:gd name="connsiteX3" fmla="*/ 0 w 2328645"/>
                <a:gd name="connsiteY3" fmla="*/ 1755058 h 175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645" h="1755058">
                  <a:moveTo>
                    <a:pt x="2327563" y="790781"/>
                  </a:moveTo>
                  <a:cubicBezTo>
                    <a:pt x="2331719" y="438876"/>
                    <a:pt x="2335876" y="86971"/>
                    <a:pt x="2094807" y="17698"/>
                  </a:cubicBezTo>
                  <a:cubicBezTo>
                    <a:pt x="1853738" y="-51575"/>
                    <a:pt x="1230283" y="85585"/>
                    <a:pt x="881149" y="375145"/>
                  </a:cubicBezTo>
                  <a:cubicBezTo>
                    <a:pt x="532015" y="664705"/>
                    <a:pt x="266007" y="1209881"/>
                    <a:pt x="0" y="1755058"/>
                  </a:cubicBezTo>
                </a:path>
              </a:pathLst>
            </a:custGeom>
            <a:noFill/>
            <a:ln w="3175">
              <a:solidFill>
                <a:srgbClr val="0000FF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107" name="자유형 106"/>
            <p:cNvSpPr/>
            <p:nvPr/>
          </p:nvSpPr>
          <p:spPr bwMode="auto">
            <a:xfrm>
              <a:off x="5430021" y="2780928"/>
              <a:ext cx="3507970" cy="2112553"/>
            </a:xfrm>
            <a:custGeom>
              <a:avLst/>
              <a:gdLst>
                <a:gd name="connsiteX0" fmla="*/ 3507970 w 3507970"/>
                <a:gd name="connsiteY0" fmla="*/ 1870636 h 2618781"/>
                <a:gd name="connsiteX1" fmla="*/ 2892829 w 3507970"/>
                <a:gd name="connsiteY1" fmla="*/ 141589 h 2618781"/>
                <a:gd name="connsiteX2" fmla="*/ 997527 w 3507970"/>
                <a:gd name="connsiteY2" fmla="*/ 382658 h 2618781"/>
                <a:gd name="connsiteX3" fmla="*/ 0 w 3507970"/>
                <a:gd name="connsiteY3" fmla="*/ 2618781 h 261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07970" h="2618781">
                  <a:moveTo>
                    <a:pt x="3507970" y="1870636"/>
                  </a:moveTo>
                  <a:cubicBezTo>
                    <a:pt x="3409603" y="1130110"/>
                    <a:pt x="3311236" y="389585"/>
                    <a:pt x="2892829" y="141589"/>
                  </a:cubicBezTo>
                  <a:cubicBezTo>
                    <a:pt x="2474422" y="-106407"/>
                    <a:pt x="1479665" y="-30207"/>
                    <a:pt x="997527" y="382658"/>
                  </a:cubicBezTo>
                  <a:cubicBezTo>
                    <a:pt x="515389" y="795523"/>
                    <a:pt x="257694" y="1707152"/>
                    <a:pt x="0" y="2618781"/>
                  </a:cubicBezTo>
                </a:path>
              </a:pathLst>
            </a:custGeom>
            <a:noFill/>
            <a:ln w="3175">
              <a:solidFill>
                <a:srgbClr val="0000FF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sp>
          <p:nvSpPr>
            <p:cNvPr id="108" name="자유형 107"/>
            <p:cNvSpPr/>
            <p:nvPr/>
          </p:nvSpPr>
          <p:spPr bwMode="auto">
            <a:xfrm>
              <a:off x="5430022" y="3088690"/>
              <a:ext cx="2901141" cy="1798085"/>
            </a:xfrm>
            <a:custGeom>
              <a:avLst/>
              <a:gdLst>
                <a:gd name="connsiteX0" fmla="*/ 2901141 w 2901141"/>
                <a:gd name="connsiteY0" fmla="*/ 1264681 h 2228958"/>
                <a:gd name="connsiteX1" fmla="*/ 2435629 w 2901141"/>
                <a:gd name="connsiteY1" fmla="*/ 26085 h 2228958"/>
                <a:gd name="connsiteX2" fmla="*/ 789709 w 2901141"/>
                <a:gd name="connsiteY2" fmla="*/ 566412 h 2228958"/>
                <a:gd name="connsiteX3" fmla="*/ 0 w 2901141"/>
                <a:gd name="connsiteY3" fmla="*/ 2228958 h 2228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01141" h="2228958">
                  <a:moveTo>
                    <a:pt x="2901141" y="1264681"/>
                  </a:moveTo>
                  <a:cubicBezTo>
                    <a:pt x="2844337" y="703572"/>
                    <a:pt x="2787534" y="142463"/>
                    <a:pt x="2435629" y="26085"/>
                  </a:cubicBezTo>
                  <a:cubicBezTo>
                    <a:pt x="2083724" y="-90293"/>
                    <a:pt x="1195647" y="199267"/>
                    <a:pt x="789709" y="566412"/>
                  </a:cubicBezTo>
                  <a:cubicBezTo>
                    <a:pt x="383771" y="933557"/>
                    <a:pt x="191885" y="1581257"/>
                    <a:pt x="0" y="2228958"/>
                  </a:cubicBezTo>
                </a:path>
              </a:pathLst>
            </a:custGeom>
            <a:noFill/>
            <a:ln w="3175">
              <a:solidFill>
                <a:srgbClr val="0000FF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 latinLnBrk="1">
                <a:spcBef>
                  <a:spcPct val="0"/>
                </a:spcBef>
                <a:spcAft>
                  <a:spcPct val="0"/>
                </a:spcAft>
              </a:pPr>
              <a:endParaRPr kumimoji="1" lang="ko-KR" altLang="en-US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graphicFrame>
          <p:nvGraphicFramePr>
            <p:cNvPr id="136" name="개체 1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8038948"/>
                </p:ext>
              </p:extLst>
            </p:nvPr>
          </p:nvGraphicFramePr>
          <p:xfrm>
            <a:off x="2558561" y="2156985"/>
            <a:ext cx="1231338" cy="615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수식" r:id="rId3" imgW="838080" imgH="419040" progId="Equation.3">
                    <p:embed/>
                  </p:oleObj>
                </mc:Choice>
                <mc:Fallback>
                  <p:oleObj name="수식" r:id="rId3" imgW="838080" imgH="419040" progId="Equation.3">
                    <p:embed/>
                    <p:pic>
                      <p:nvPicPr>
                        <p:cNvPr id="136" name="개체 135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58561" y="2156985"/>
                          <a:ext cx="1231338" cy="6156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개체 1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7934637"/>
                </p:ext>
              </p:extLst>
            </p:nvPr>
          </p:nvGraphicFramePr>
          <p:xfrm>
            <a:off x="6926208" y="2175310"/>
            <a:ext cx="1231338" cy="6156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수식" r:id="rId5" imgW="838080" imgH="419040" progId="Equation.3">
                    <p:embed/>
                  </p:oleObj>
                </mc:Choice>
                <mc:Fallback>
                  <p:oleObj name="수식" r:id="rId5" imgW="838080" imgH="419040" progId="Equation.3">
                    <p:embed/>
                    <p:pic>
                      <p:nvPicPr>
                        <p:cNvPr id="137" name="개체 136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926208" y="2175310"/>
                          <a:ext cx="1231338" cy="61566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1" name="직사각형 140"/>
            <p:cNvSpPr/>
            <p:nvPr/>
          </p:nvSpPr>
          <p:spPr>
            <a:xfrm>
              <a:off x="1496617" y="5589240"/>
              <a:ext cx="22781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400" dirty="0">
                  <a:solidFill>
                    <a:srgbClr val="FF0000"/>
                  </a:solidFill>
                  <a:latin typeface="+mn-ea"/>
                  <a:sym typeface="Wingdings 3" pitchFamily="18" charset="2"/>
                </a:rPr>
                <a:t>비용 </a:t>
              </a:r>
              <a:r>
                <a:rPr lang="en-US" altLang="ko-KR" sz="1400" dirty="0">
                  <a:solidFill>
                    <a:srgbClr val="FF0000"/>
                  </a:solidFill>
                  <a:latin typeface="+mn-ea"/>
                  <a:sym typeface="Wingdings 3" pitchFamily="18" charset="2"/>
                </a:rPr>
                <a:t>&gt; </a:t>
              </a:r>
              <a:r>
                <a:rPr lang="ko-KR" altLang="en-US" sz="1400" dirty="0">
                  <a:solidFill>
                    <a:srgbClr val="FF0000"/>
                  </a:solidFill>
                  <a:latin typeface="+mn-ea"/>
                  <a:sym typeface="Wingdings 3" pitchFamily="18" charset="2"/>
                </a:rPr>
                <a:t>수익 </a:t>
              </a:r>
              <a:r>
                <a:rPr lang="en-US" altLang="ko-KR" sz="1400" dirty="0">
                  <a:solidFill>
                    <a:srgbClr val="FF0000"/>
                  </a:solidFill>
                  <a:latin typeface="+mn-ea"/>
                  <a:sym typeface="Wingdings 3" pitchFamily="18" charset="2"/>
                </a:rPr>
                <a:t>: </a:t>
              </a:r>
              <a:r>
                <a:rPr lang="ko-KR" altLang="en-US" sz="1400" dirty="0">
                  <a:solidFill>
                    <a:srgbClr val="FF0000"/>
                  </a:solidFill>
                  <a:latin typeface="+mn-ea"/>
                  <a:sym typeface="Wingdings 3" pitchFamily="18" charset="2"/>
                </a:rPr>
                <a:t>경제성 없음</a:t>
              </a:r>
              <a:endParaRPr lang="ko-KR" altLang="en-US" sz="14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42" name="직사각형 141"/>
            <p:cNvSpPr/>
            <p:nvPr/>
          </p:nvSpPr>
          <p:spPr>
            <a:xfrm>
              <a:off x="6031048" y="5589240"/>
              <a:ext cx="227818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400" dirty="0">
                  <a:solidFill>
                    <a:srgbClr val="0000FF"/>
                  </a:solidFill>
                  <a:latin typeface="+mn-ea"/>
                  <a:sym typeface="Wingdings 3" pitchFamily="18" charset="2"/>
                </a:rPr>
                <a:t>비용 </a:t>
              </a:r>
              <a:r>
                <a:rPr lang="en-US" altLang="ko-KR" sz="1400" dirty="0">
                  <a:solidFill>
                    <a:srgbClr val="0000FF"/>
                  </a:solidFill>
                  <a:latin typeface="+mn-ea"/>
                  <a:sym typeface="Wingdings 3" pitchFamily="18" charset="2"/>
                </a:rPr>
                <a:t>&lt; </a:t>
              </a:r>
              <a:r>
                <a:rPr lang="ko-KR" altLang="en-US" sz="1400" dirty="0">
                  <a:solidFill>
                    <a:srgbClr val="0000FF"/>
                  </a:solidFill>
                  <a:latin typeface="+mn-ea"/>
                  <a:sym typeface="Wingdings 3" pitchFamily="18" charset="2"/>
                </a:rPr>
                <a:t>수익 </a:t>
              </a:r>
              <a:r>
                <a:rPr lang="en-US" altLang="ko-KR" sz="1400" dirty="0">
                  <a:solidFill>
                    <a:srgbClr val="0000FF"/>
                  </a:solidFill>
                  <a:latin typeface="+mn-ea"/>
                  <a:sym typeface="Wingdings 3" pitchFamily="18" charset="2"/>
                </a:rPr>
                <a:t>: </a:t>
              </a:r>
              <a:r>
                <a:rPr lang="ko-KR" altLang="en-US" sz="1400" dirty="0">
                  <a:solidFill>
                    <a:srgbClr val="0000FF"/>
                  </a:solidFill>
                  <a:latin typeface="+mn-ea"/>
                  <a:sym typeface="Wingdings 3" pitchFamily="18" charset="2"/>
                </a:rPr>
                <a:t>경제성 있음</a:t>
              </a:r>
              <a:endParaRPr lang="ko-KR" altLang="en-US" sz="1400" dirty="0">
                <a:solidFill>
                  <a:srgbClr val="0000FF"/>
                </a:solidFill>
                <a:latin typeface="+mn-ea"/>
              </a:endParaRPr>
            </a:p>
          </p:txBody>
        </p:sp>
      </p:grpSp>
      <p:sp>
        <p:nvSpPr>
          <p:cNvPr id="27" name="내용 개체 틀 26">
            <a:extLst>
              <a:ext uri="{FF2B5EF4-FFF2-40B4-BE49-F238E27FC236}">
                <a16:creationId xmlns:a16="http://schemas.microsoft.com/office/drawing/2014/main" id="{04FC939B-699B-474B-A14E-FDCED5DA3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1" indent="-285750" eaLnBrk="0" latinLnBrk="0" hangingPunct="0">
              <a:spcAft>
                <a:spcPct val="20000"/>
              </a:spcAft>
              <a:buFont typeface="Wingdings" panose="05000000000000000000" pitchFamily="2" charset="2"/>
              <a:buChar char=""/>
            </a:pPr>
            <a:r>
              <a:rPr lang="en-US" altLang="ko-KR" dirty="0">
                <a:solidFill>
                  <a:srgbClr val="FF0000"/>
                </a:solidFill>
                <a:sym typeface="Wingdings 3" pitchFamily="18" charset="2"/>
              </a:rPr>
              <a:t>MARR </a:t>
            </a:r>
            <a:r>
              <a:rPr lang="ko-KR" altLang="en-US" dirty="0">
                <a:solidFill>
                  <a:srgbClr val="FF0000"/>
                </a:solidFill>
                <a:sym typeface="Wingdings 3" pitchFamily="18" charset="2"/>
              </a:rPr>
              <a:t> </a:t>
            </a:r>
            <a:r>
              <a:rPr lang="en-US" altLang="ko-KR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itchFamily="2" charset="2"/>
              </a:rPr>
              <a:t>미래의</a:t>
            </a:r>
            <a:r>
              <a:rPr lang="en-US" altLang="ko-KR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  <a:sym typeface="Wingdings" pitchFamily="2" charset="2"/>
              </a:rPr>
              <a:t>수익을 작게 평가 </a:t>
            </a:r>
            <a:r>
              <a:rPr lang="en-US" altLang="ko-KR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itchFamily="2" charset="2"/>
              </a:rPr>
              <a:t>경제성</a:t>
            </a:r>
            <a:r>
              <a:rPr lang="en-US" altLang="ko-KR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  <a:sym typeface="Wingdings 3" pitchFamily="18" charset="2"/>
              </a:rPr>
              <a:t></a:t>
            </a:r>
            <a:endParaRPr lang="en-US" altLang="ko-KR" dirty="0">
              <a:solidFill>
                <a:srgbClr val="FF0000"/>
              </a:solidFill>
              <a:sym typeface="Wingdings 3" pitchFamily="18" charset="2"/>
            </a:endParaRPr>
          </a:p>
          <a:p>
            <a:pPr marL="285750" lvl="1" indent="-285750" eaLnBrk="0" latinLnBrk="0" hangingPunct="0">
              <a:spcAft>
                <a:spcPct val="20000"/>
              </a:spcAft>
              <a:buFont typeface="Wingdings" panose="05000000000000000000" pitchFamily="2" charset="2"/>
              <a:buChar char=""/>
            </a:pPr>
            <a:r>
              <a:rPr lang="en-US" altLang="ko-KR" dirty="0">
                <a:solidFill>
                  <a:srgbClr val="0000FF"/>
                </a:solidFill>
                <a:sym typeface="Wingdings 3" pitchFamily="18" charset="2"/>
              </a:rPr>
              <a:t>MARR </a:t>
            </a:r>
            <a:r>
              <a:rPr lang="ko-KR" altLang="en-US" dirty="0">
                <a:solidFill>
                  <a:srgbClr val="0000FF"/>
                </a:solidFill>
                <a:sym typeface="Wingdings 3" pitchFamily="18" charset="2"/>
              </a:rPr>
              <a:t> </a:t>
            </a:r>
            <a:r>
              <a:rPr lang="en-US" altLang="ko-KR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  <a:sym typeface="Wingdings" pitchFamily="2" charset="2"/>
              </a:rPr>
              <a:t>미래의</a:t>
            </a:r>
            <a:r>
              <a:rPr lang="en-US" altLang="ko-KR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ko-KR" altLang="en-US" dirty="0">
                <a:solidFill>
                  <a:srgbClr val="0000FF"/>
                </a:solidFill>
                <a:sym typeface="Wingdings" pitchFamily="2" charset="2"/>
              </a:rPr>
              <a:t>수익을 크게 평가 </a:t>
            </a:r>
            <a:r>
              <a:rPr lang="en-US" altLang="ko-KR" dirty="0">
                <a:solidFill>
                  <a:srgbClr val="0000FF"/>
                </a:solidFill>
                <a:sym typeface="Wingdings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  <a:sym typeface="Wingdings" pitchFamily="2" charset="2"/>
              </a:rPr>
              <a:t>경제성</a:t>
            </a:r>
            <a:r>
              <a:rPr lang="en-US" altLang="ko-KR" dirty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ko-KR" altLang="en-US" dirty="0">
                <a:solidFill>
                  <a:srgbClr val="0000FF"/>
                </a:solidFill>
                <a:sym typeface="Wingdings 3" pitchFamily="18" charset="2"/>
              </a:rPr>
              <a:t></a:t>
            </a:r>
            <a:endParaRPr lang="en-US" altLang="ko-KR" dirty="0">
              <a:solidFill>
                <a:srgbClr val="000000"/>
              </a:solidFill>
              <a:sym typeface="Wingdings 3" pitchFamily="18" charset="2"/>
            </a:endParaRPr>
          </a:p>
          <a:p>
            <a:pPr marL="285750" lvl="1" indent="-285750" eaLnBrk="0" latinLnBrk="0" hangingPunct="0">
              <a:spcAft>
                <a:spcPct val="20000"/>
              </a:spcAft>
              <a:buFont typeface="Wingdings" panose="05000000000000000000" pitchFamily="2" charset="2"/>
              <a:buChar char=""/>
            </a:pPr>
            <a:r>
              <a:rPr lang="ko-KR" altLang="en-US" dirty="0">
                <a:solidFill>
                  <a:srgbClr val="000000"/>
                </a:solidFill>
                <a:sym typeface="Wingdings 3" pitchFamily="18" charset="2"/>
              </a:rPr>
              <a:t>비용과 수익의 비교시점을 현재</a:t>
            </a:r>
            <a:r>
              <a:rPr lang="en-US" altLang="ko-KR" dirty="0">
                <a:solidFill>
                  <a:srgbClr val="000000"/>
                </a:solidFill>
                <a:sym typeface="Wingdings 3" pitchFamily="18" charset="2"/>
              </a:rPr>
              <a:t>(0</a:t>
            </a:r>
            <a:r>
              <a:rPr lang="ko-KR" altLang="en-US" dirty="0">
                <a:solidFill>
                  <a:srgbClr val="000000"/>
                </a:solidFill>
                <a:sym typeface="Wingdings 3" pitchFamily="18" charset="2"/>
              </a:rPr>
              <a:t>년</a:t>
            </a:r>
            <a:r>
              <a:rPr lang="en-US" altLang="ko-KR" dirty="0">
                <a:solidFill>
                  <a:srgbClr val="000000"/>
                </a:solidFill>
                <a:sym typeface="Wingdings 3" pitchFamily="18" charset="2"/>
              </a:rPr>
              <a:t>)</a:t>
            </a:r>
            <a:r>
              <a:rPr lang="ko-KR" altLang="en-US" dirty="0">
                <a:solidFill>
                  <a:srgbClr val="000000"/>
                </a:solidFill>
                <a:sym typeface="Wingdings 3" pitchFamily="18" charset="2"/>
              </a:rPr>
              <a:t>으로 하면</a:t>
            </a:r>
            <a:r>
              <a:rPr lang="en-US" altLang="ko-KR" dirty="0">
                <a:solidFill>
                  <a:srgbClr val="000000"/>
                </a:solidFill>
                <a:sym typeface="Wingdings 3" pitchFamily="18" charset="2"/>
              </a:rPr>
              <a:t>,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31" name="제목 30">
            <a:extLst>
              <a:ext uri="{FF2B5EF4-FFF2-40B4-BE49-F238E27FC236}">
                <a16:creationId xmlns:a16="http://schemas.microsoft.com/office/drawing/2014/main" id="{FDD6DC50-2069-487C-8FE8-C0EAB44CE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>
                <a:solidFill>
                  <a:srgbClr val="000000"/>
                </a:solidFill>
                <a:latin typeface="+mn-ea"/>
              </a:rPr>
              <a:t>최소요구수익률 </a:t>
            </a:r>
            <a:r>
              <a:rPr lang="en-US" altLang="ko-KR" sz="2400" dirty="0">
                <a:solidFill>
                  <a:srgbClr val="000000"/>
                </a:solidFill>
                <a:latin typeface="+mn-ea"/>
              </a:rPr>
              <a:t>MARR</a:t>
            </a:r>
            <a:r>
              <a:rPr lang="ko-KR" altLang="en-US" sz="2400" dirty="0">
                <a:solidFill>
                  <a:srgbClr val="000000"/>
                </a:solidFill>
                <a:latin typeface="+mn-ea"/>
              </a:rPr>
              <a:t> 선택 영향 </a:t>
            </a:r>
            <a:r>
              <a:rPr lang="en-US" altLang="ko-KR" sz="2400" dirty="0">
                <a:solidFill>
                  <a:srgbClr val="000000"/>
                </a:solidFill>
                <a:latin typeface="+mn-ea"/>
              </a:rPr>
              <a:t>(2/2)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9309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사회적 시간선호율의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8" y="1810126"/>
            <a:ext cx="6428890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소비의 한계효용 탄력도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ko-KR" dirty="0">
                <a:solidFill>
                  <a:srgbClr val="FF0000"/>
                </a:solidFill>
              </a:rPr>
              <a:t> )</a:t>
            </a:r>
            <a:r>
              <a:rPr lang="en-US" altLang="ko-KR" dirty="0"/>
              <a:t> </a:t>
            </a:r>
            <a:r>
              <a:rPr lang="ko-KR" altLang="en-US" dirty="0"/>
              <a:t>추정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한계효용체감의 법칙 </a:t>
            </a:r>
            <a:r>
              <a:rPr lang="en-US" altLang="ko-KR" dirty="0"/>
              <a:t>: </a:t>
            </a:r>
            <a:r>
              <a:rPr lang="ko-KR" altLang="en-US" dirty="0"/>
              <a:t>소비되는 재화의 양이 늘어날수록 소비자의 한계효용이 감소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탄력도가 </a:t>
            </a:r>
            <a:r>
              <a:rPr lang="ko-KR" altLang="en-US" dirty="0" err="1"/>
              <a:t>높은면</a:t>
            </a:r>
            <a:r>
              <a:rPr lang="ko-KR" altLang="en-US" dirty="0"/>
              <a:t> 많이 감소</a:t>
            </a:r>
            <a:r>
              <a:rPr lang="en-US" altLang="ko-KR" dirty="0"/>
              <a:t>, </a:t>
            </a:r>
            <a:r>
              <a:rPr lang="ko-KR" altLang="en-US" dirty="0"/>
              <a:t>탄력도가 낮으면 적게 감소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소비의 한계효용 탄력도 또는 소비의 시간에 걸친 대체탄력성</a:t>
            </a:r>
            <a:r>
              <a:rPr lang="en-US" altLang="ko-KR" dirty="0"/>
              <a:t>(</a:t>
            </a:r>
            <a:r>
              <a:rPr lang="en-US" altLang="ko-KR" i="1" dirty="0">
                <a:sym typeface="Symbol" panose="05050102010706020507" pitchFamily="18" charset="2"/>
              </a:rPr>
              <a:t></a:t>
            </a:r>
            <a:r>
              <a:rPr lang="en-US" altLang="ko-KR" dirty="0"/>
              <a:t> )</a:t>
            </a:r>
            <a:r>
              <a:rPr lang="ko-KR" altLang="en-US" dirty="0"/>
              <a:t>은 다음 식으로 정의됨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i="1" dirty="0"/>
              <a:t>C</a:t>
            </a:r>
            <a:r>
              <a:rPr lang="ko-KR" altLang="en-US" dirty="0"/>
              <a:t> 는 소비 수준을</a:t>
            </a:r>
            <a:r>
              <a:rPr lang="en-US" altLang="ko-KR" dirty="0"/>
              <a:t>, </a:t>
            </a:r>
            <a:r>
              <a:rPr lang="en-US" altLang="ko-KR" i="1" dirty="0"/>
              <a:t>U</a:t>
            </a:r>
            <a:r>
              <a:rPr lang="en-US" altLang="ko-KR" dirty="0"/>
              <a:t>(</a:t>
            </a:r>
            <a:r>
              <a:rPr lang="en-US" altLang="ko-KR" i="1" dirty="0"/>
              <a:t>C </a:t>
            </a:r>
            <a:r>
              <a:rPr lang="en-US" altLang="ko-KR" dirty="0"/>
              <a:t>)</a:t>
            </a:r>
            <a:r>
              <a:rPr lang="ko-KR" altLang="en-US" dirty="0"/>
              <a:t>는 소비 수준에 대한 효용을 나타냄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소비의 한계효용 탄력도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ko-KR" dirty="0">
                <a:solidFill>
                  <a:srgbClr val="FF0000"/>
                </a:solidFill>
              </a:rPr>
              <a:t> )</a:t>
            </a:r>
            <a:r>
              <a:rPr lang="en-US" altLang="ko-KR" dirty="0"/>
              <a:t> : </a:t>
            </a:r>
            <a:r>
              <a:rPr lang="en-US" altLang="ko-KR" dirty="0">
                <a:solidFill>
                  <a:srgbClr val="FF0000"/>
                </a:solidFill>
              </a:rPr>
              <a:t>1.0~1.2</a:t>
            </a:r>
            <a:r>
              <a:rPr lang="ko-KR" altLang="en-US" dirty="0"/>
              <a:t>로 추정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추정식에 의해 도출된 값과 </a:t>
            </a:r>
            <a:r>
              <a:rPr lang="ko-KR" altLang="en-US" dirty="0" err="1"/>
              <a:t>사회윤리적인</a:t>
            </a:r>
            <a:r>
              <a:rPr lang="ko-KR" altLang="en-US" dirty="0"/>
              <a:t> 측면을 모두 고려한다면 적정 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 </a:t>
            </a:r>
            <a:r>
              <a:rPr lang="ko-KR" altLang="en-US" dirty="0">
                <a:solidFill>
                  <a:srgbClr val="FF0000"/>
                </a:solidFill>
              </a:rPr>
              <a:t>의 값이 </a:t>
            </a:r>
            <a:r>
              <a:rPr lang="en-US" altLang="ko-KR" dirty="0">
                <a:solidFill>
                  <a:srgbClr val="FF0000"/>
                </a:solidFill>
              </a:rPr>
              <a:t>1.0~1.2</a:t>
            </a:r>
            <a:r>
              <a:rPr lang="ko-KR" altLang="en-US" dirty="0"/>
              <a:t>의 값을 가진다고 추정할 수 있음</a:t>
            </a:r>
            <a:r>
              <a:rPr lang="en-US" altLang="ko-KR" dirty="0"/>
              <a:t> 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 </a:t>
            </a:r>
            <a:r>
              <a:rPr lang="ko-KR" altLang="en-US" dirty="0">
                <a:solidFill>
                  <a:srgbClr val="FF0000"/>
                </a:solidFill>
              </a:rPr>
              <a:t>의 경우 추정된 </a:t>
            </a:r>
            <a:r>
              <a:rPr lang="ko-KR" altLang="en-US" dirty="0" err="1">
                <a:solidFill>
                  <a:srgbClr val="FF0000"/>
                </a:solidFill>
              </a:rPr>
              <a:t>값이라기</a:t>
            </a:r>
            <a:r>
              <a:rPr lang="ko-KR" altLang="en-US" dirty="0">
                <a:solidFill>
                  <a:srgbClr val="FF0000"/>
                </a:solidFill>
              </a:rPr>
              <a:t> 보다 </a:t>
            </a:r>
            <a:r>
              <a:rPr lang="ko-KR" altLang="en-US" dirty="0" err="1">
                <a:solidFill>
                  <a:srgbClr val="FF0000"/>
                </a:solidFill>
              </a:rPr>
              <a:t>사회윤리적인</a:t>
            </a:r>
            <a:r>
              <a:rPr lang="ko-KR" altLang="en-US" dirty="0">
                <a:solidFill>
                  <a:srgbClr val="FF0000"/>
                </a:solidFill>
              </a:rPr>
              <a:t> 측면을 고려한 측면이 큼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9082AA4-1102-4BF1-A65E-841D9E5892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7813" y="3318655"/>
            <a:ext cx="5448300" cy="685800"/>
          </a:xfrm>
          <a:prstGeom prst="rect">
            <a:avLst/>
          </a:prstGeom>
        </p:spPr>
      </p:pic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39EB8AA6-85A9-4DBF-B1CD-31563182D3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548589"/>
              </p:ext>
            </p:extLst>
          </p:nvPr>
        </p:nvGraphicFramePr>
        <p:xfrm>
          <a:off x="7168227" y="1810126"/>
          <a:ext cx="2548692" cy="419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615720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사회적 시간선호율의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소비의 한계효용 탄력도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ko-KR" dirty="0">
                <a:solidFill>
                  <a:srgbClr val="FF0000"/>
                </a:solidFill>
              </a:rPr>
              <a:t> ) </a:t>
            </a:r>
            <a:r>
              <a:rPr lang="ko-KR" altLang="en-US" dirty="0"/>
              <a:t>추정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추정식에 의한 방법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 </a:t>
            </a:r>
            <a:r>
              <a:rPr lang="ko-KR" altLang="en-US" dirty="0">
                <a:solidFill>
                  <a:srgbClr val="FF0000"/>
                </a:solidFill>
              </a:rPr>
              <a:t>는 일정한 값을 갖는다고 가정한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저축행태를 통한 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 </a:t>
            </a:r>
            <a:r>
              <a:rPr lang="ko-KR" altLang="en-US" dirty="0">
                <a:solidFill>
                  <a:srgbClr val="FF0000"/>
                </a:solidFill>
              </a:rPr>
              <a:t>의 값을 직접 추정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i="1" dirty="0"/>
              <a:t>ρ 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시간선호율</a:t>
            </a:r>
            <a:r>
              <a:rPr lang="en-US" altLang="ko-KR" dirty="0"/>
              <a:t>, </a:t>
            </a:r>
            <a:r>
              <a:rPr lang="en-US" altLang="ko-KR" i="1" dirty="0"/>
              <a:t>S</a:t>
            </a:r>
            <a:r>
              <a:rPr lang="en-US" altLang="ko-KR" dirty="0"/>
              <a:t>/</a:t>
            </a:r>
            <a:r>
              <a:rPr lang="en-US" altLang="ko-KR" i="1" dirty="0"/>
              <a:t>Y 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저축률</a:t>
            </a:r>
            <a:r>
              <a:rPr lang="ko-KR" altLang="en-US" dirty="0"/>
              <a:t>을</a:t>
            </a:r>
            <a:r>
              <a:rPr lang="en-US" altLang="ko-KR" dirty="0"/>
              <a:t>, </a:t>
            </a:r>
            <a:r>
              <a:rPr lang="en-US" altLang="ko-KR" i="1" dirty="0"/>
              <a:t>r </a:t>
            </a:r>
            <a:r>
              <a:rPr lang="ko-KR" altLang="en-US" dirty="0"/>
              <a:t>은 </a:t>
            </a:r>
            <a:r>
              <a:rPr lang="ko-KR" altLang="en-US" dirty="0">
                <a:solidFill>
                  <a:srgbClr val="FF0000"/>
                </a:solidFill>
              </a:rPr>
              <a:t>실질금리</a:t>
            </a:r>
            <a:r>
              <a:rPr lang="ko-KR" altLang="en-US" dirty="0"/>
              <a:t>를</a:t>
            </a:r>
            <a:r>
              <a:rPr lang="en-US" altLang="ko-KR" dirty="0"/>
              <a:t>, </a:t>
            </a:r>
            <a:r>
              <a:rPr lang="en-US" altLang="ko-KR" i="1" dirty="0"/>
              <a:t>y</a:t>
            </a:r>
            <a:r>
              <a:rPr lang="en-US" altLang="ko-KR" dirty="0"/>
              <a:t> 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소득의 기대증가율</a:t>
            </a:r>
            <a:r>
              <a:rPr lang="ko-KR" altLang="en-US" dirty="0"/>
              <a:t>을 나타냄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총요소생산성</a:t>
            </a:r>
            <a:r>
              <a:rPr lang="en-US" altLang="ko-KR" dirty="0"/>
              <a:t>(TFP) </a:t>
            </a:r>
            <a:r>
              <a:rPr lang="ko-KR" altLang="en-US" dirty="0"/>
              <a:t>증가율의 가정을 </a:t>
            </a:r>
            <a:r>
              <a:rPr lang="en-US" altLang="ko-KR" dirty="0"/>
              <a:t>1.5%</a:t>
            </a:r>
            <a:r>
              <a:rPr lang="ko-KR" altLang="en-US" dirty="0"/>
              <a:t>와 </a:t>
            </a:r>
            <a:r>
              <a:rPr lang="en-US" altLang="ko-KR" dirty="0"/>
              <a:t>2.0%</a:t>
            </a:r>
            <a:r>
              <a:rPr lang="ko-KR" altLang="en-US" dirty="0"/>
              <a:t>로 출산율 가정을 </a:t>
            </a:r>
            <a:r>
              <a:rPr lang="en-US" altLang="ko-KR" dirty="0"/>
              <a:t>1.0</a:t>
            </a:r>
            <a:r>
              <a:rPr lang="ko-KR" altLang="en-US" dirty="0"/>
              <a:t>과 </a:t>
            </a:r>
            <a:r>
              <a:rPr lang="en-US" altLang="ko-KR" dirty="0"/>
              <a:t>2.10</a:t>
            </a:r>
            <a:r>
              <a:rPr lang="ko-KR" altLang="en-US" dirty="0"/>
              <a:t>로 했을 때 </a:t>
            </a:r>
            <a:r>
              <a:rPr lang="en-US" altLang="ko-KR" dirty="0"/>
              <a:t>2003</a:t>
            </a:r>
            <a:r>
              <a:rPr lang="ko-KR" altLang="en-US" dirty="0"/>
              <a:t>년부터 </a:t>
            </a:r>
            <a:r>
              <a:rPr lang="en-US" altLang="ko-KR" dirty="0"/>
              <a:t>2030</a:t>
            </a:r>
            <a:r>
              <a:rPr lang="ko-KR" altLang="en-US" dirty="0"/>
              <a:t>년까지의 저축률 을 살펴보면 </a:t>
            </a:r>
            <a:r>
              <a:rPr lang="en-US" altLang="ko-KR" dirty="0"/>
              <a:t>27~29% </a:t>
            </a:r>
            <a:r>
              <a:rPr lang="ko-KR" altLang="en-US" dirty="0"/>
              <a:t>사이에 있음 </a:t>
            </a:r>
            <a:r>
              <a:rPr lang="en-US" altLang="ko-KR" dirty="0"/>
              <a:t>: </a:t>
            </a:r>
            <a:r>
              <a:rPr lang="ko-KR" altLang="en-US" dirty="0"/>
              <a:t>저축률</a:t>
            </a:r>
            <a:r>
              <a:rPr lang="en-US" altLang="ko-KR" dirty="0"/>
              <a:t>(</a:t>
            </a:r>
            <a:r>
              <a:rPr lang="en-US" altLang="ko-KR" i="1" dirty="0"/>
              <a:t>S</a:t>
            </a:r>
            <a:r>
              <a:rPr lang="en-US" altLang="ko-KR" dirty="0"/>
              <a:t>/</a:t>
            </a:r>
            <a:r>
              <a:rPr lang="en-US" altLang="ko-KR" i="1" dirty="0"/>
              <a:t>Y</a:t>
            </a:r>
            <a:r>
              <a:rPr lang="en-US" altLang="ko-KR" dirty="0"/>
              <a:t> )</a:t>
            </a:r>
            <a:r>
              <a:rPr lang="ko-KR" altLang="en-US" dirty="0"/>
              <a:t>을 </a:t>
            </a:r>
            <a:r>
              <a:rPr lang="en-US" altLang="ko-KR" dirty="0"/>
              <a:t>28%</a:t>
            </a:r>
            <a:r>
              <a:rPr lang="ko-KR" altLang="en-US" dirty="0"/>
              <a:t>로 가정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실질금리</a:t>
            </a:r>
            <a:r>
              <a:rPr lang="en-US" altLang="ko-KR" dirty="0"/>
              <a:t>(</a:t>
            </a:r>
            <a:r>
              <a:rPr lang="en-US" altLang="ko-KR" i="1" dirty="0"/>
              <a:t>r</a:t>
            </a:r>
            <a:r>
              <a:rPr lang="en-US" altLang="ko-KR" dirty="0"/>
              <a:t> )</a:t>
            </a:r>
            <a:r>
              <a:rPr lang="ko-KR" altLang="en-US" dirty="0"/>
              <a:t>는 향후 상향가능성을 감안하여 </a:t>
            </a:r>
            <a:r>
              <a:rPr lang="en-US" altLang="ko-KR" dirty="0"/>
              <a:t>4%</a:t>
            </a:r>
            <a:r>
              <a:rPr lang="ko-KR" altLang="en-US" dirty="0"/>
              <a:t>와 </a:t>
            </a:r>
            <a:r>
              <a:rPr lang="en-US" altLang="ko-KR" dirty="0"/>
              <a:t>5%</a:t>
            </a:r>
            <a:r>
              <a:rPr lang="ko-KR" altLang="en-US" dirty="0"/>
              <a:t>를 가정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소득의 기대증가율</a:t>
            </a:r>
            <a:r>
              <a:rPr lang="en-US" altLang="ko-KR" dirty="0"/>
              <a:t>(</a:t>
            </a:r>
            <a:r>
              <a:rPr lang="en-US" altLang="ko-KR" i="1" dirty="0"/>
              <a:t>y</a:t>
            </a:r>
            <a:r>
              <a:rPr lang="en-US" altLang="ko-KR" dirty="0"/>
              <a:t> )</a:t>
            </a:r>
            <a:r>
              <a:rPr lang="ko-KR" altLang="en-US" dirty="0"/>
              <a:t>은 </a:t>
            </a:r>
            <a:r>
              <a:rPr lang="en-US" altLang="ko-KR" dirty="0"/>
              <a:t>4.0%</a:t>
            </a:r>
            <a:r>
              <a:rPr lang="ko-KR" altLang="en-US" dirty="0"/>
              <a:t>와 </a:t>
            </a:r>
            <a:r>
              <a:rPr lang="en-US" altLang="ko-KR" dirty="0"/>
              <a:t>4.5%</a:t>
            </a:r>
            <a:r>
              <a:rPr lang="ko-KR" altLang="en-US" dirty="0"/>
              <a:t>로 소득의 증가율을 가정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의 </a:t>
            </a:r>
            <a:r>
              <a:rPr lang="ko-KR" altLang="en-US" dirty="0" err="1">
                <a:solidFill>
                  <a:srgbClr val="FF0000"/>
                </a:solidFill>
              </a:rPr>
              <a:t>추정값은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0.57~0.93</a:t>
            </a:r>
            <a:r>
              <a:rPr lang="ko-KR" altLang="en-US" dirty="0"/>
              <a:t>의 범위를 차지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B2C3CD64-C7FE-4BD0-911E-6951EF34ACE8}"/>
              </a:ext>
            </a:extLst>
          </p:cNvPr>
          <p:cNvGrpSpPr/>
          <p:nvPr/>
        </p:nvGrpSpPr>
        <p:grpSpPr>
          <a:xfrm>
            <a:off x="1547813" y="2443596"/>
            <a:ext cx="4800600" cy="410128"/>
            <a:chOff x="1547813" y="3985795"/>
            <a:chExt cx="4800600" cy="410128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3A2E1BB0-EEE2-4366-BD03-2260622DC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7813" y="3992063"/>
              <a:ext cx="4800600" cy="403860"/>
            </a:xfrm>
            <a:prstGeom prst="rect">
              <a:avLst/>
            </a:prstGeom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1665D13-275D-47BA-9655-F4C1AEB97ABE}"/>
                </a:ext>
              </a:extLst>
            </p:cNvPr>
            <p:cNvSpPr/>
            <p:nvPr/>
          </p:nvSpPr>
          <p:spPr>
            <a:xfrm>
              <a:off x="4178834" y="3985795"/>
              <a:ext cx="423334" cy="4038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3" name="그림 12">
            <a:extLst>
              <a:ext uri="{FF2B5EF4-FFF2-40B4-BE49-F238E27FC236}">
                <a16:creationId xmlns:a16="http://schemas.microsoft.com/office/drawing/2014/main" id="{96C90B5F-371E-41EF-BF2B-AC2F2EA24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678" y="4818594"/>
            <a:ext cx="6499860" cy="16916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9A1E09-FB07-4558-B59E-CC6182A14F71}"/>
              </a:ext>
            </a:extLst>
          </p:cNvPr>
          <p:cNvSpPr txBox="1"/>
          <p:nvPr/>
        </p:nvSpPr>
        <p:spPr>
          <a:xfrm>
            <a:off x="6278400" y="2450415"/>
            <a:ext cx="3413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</a:rPr>
              <a:t>탄력도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  미래 효용   현재 소비   저축률   </a:t>
            </a:r>
            <a:endParaRPr lang="en-US" altLang="ko-KR" sz="1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ko-KR" altLang="en-US" sz="1000" dirty="0">
                <a:solidFill>
                  <a:srgbClr val="FF0000"/>
                </a:solidFill>
              </a:rPr>
              <a:t>탄력도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 </a:t>
            </a:r>
            <a:r>
              <a:rPr lang="en-US" altLang="ko-KR" sz="10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소비 증가로 인한 한계효용 증가가 급격히 감소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9D2FD90-C8ED-4EF5-B8A0-696DE63C6EE2}"/>
              </a:ext>
            </a:extLst>
          </p:cNvPr>
          <p:cNvSpPr/>
          <p:nvPr/>
        </p:nvSpPr>
        <p:spPr>
          <a:xfrm>
            <a:off x="7172131" y="5840963"/>
            <a:ext cx="447869" cy="1803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6047E3A4-80D9-4CD9-8803-5D6CC7510289}"/>
              </a:ext>
            </a:extLst>
          </p:cNvPr>
          <p:cNvSpPr/>
          <p:nvPr/>
        </p:nvSpPr>
        <p:spPr>
          <a:xfrm>
            <a:off x="3359021" y="6161677"/>
            <a:ext cx="447869" cy="18039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0002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사회적 시간선호율의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소비의 한계효용 탄력도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ko-KR" dirty="0">
                <a:solidFill>
                  <a:srgbClr val="FF0000"/>
                </a:solidFill>
              </a:rPr>
              <a:t> )</a:t>
            </a:r>
            <a:r>
              <a:rPr lang="en-US" altLang="ko-KR" dirty="0"/>
              <a:t> </a:t>
            </a:r>
            <a:r>
              <a:rPr lang="ko-KR" altLang="en-US" dirty="0"/>
              <a:t>추정 </a:t>
            </a:r>
            <a:r>
              <a:rPr lang="en-US" altLang="ko-KR" dirty="0"/>
              <a:t>: </a:t>
            </a:r>
            <a:r>
              <a:rPr lang="ko-KR" altLang="en-US" dirty="0" err="1">
                <a:solidFill>
                  <a:srgbClr val="FF0000"/>
                </a:solidFill>
              </a:rPr>
              <a:t>사회윤리적인</a:t>
            </a:r>
            <a:r>
              <a:rPr lang="ko-KR" altLang="en-US" dirty="0">
                <a:solidFill>
                  <a:srgbClr val="FF0000"/>
                </a:solidFill>
              </a:rPr>
              <a:t> 고려에 의한 방법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 err="1">
                <a:solidFill>
                  <a:srgbClr val="FF0000"/>
                </a:solidFill>
              </a:rPr>
              <a:t>사회윤리적인</a:t>
            </a:r>
            <a:r>
              <a:rPr lang="ko-KR" altLang="en-US" dirty="0">
                <a:solidFill>
                  <a:srgbClr val="FF0000"/>
                </a:solidFill>
              </a:rPr>
              <a:t> 측면에서 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 </a:t>
            </a:r>
            <a:r>
              <a:rPr lang="ko-KR" altLang="en-US" dirty="0">
                <a:solidFill>
                  <a:srgbClr val="FF0000"/>
                </a:solidFill>
              </a:rPr>
              <a:t>의 값을 결정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효용함수를 등 탄력성 효용함수라고 가정하고</a:t>
            </a:r>
            <a:r>
              <a:rPr lang="en-US" altLang="ko-KR" dirty="0"/>
              <a:t>, </a:t>
            </a:r>
            <a:r>
              <a:rPr lang="en-US" altLang="ko-KR" i="1" dirty="0"/>
              <a:t>A</a:t>
            </a:r>
            <a:r>
              <a:rPr lang="en-US" altLang="ko-KR" dirty="0"/>
              <a:t> (</a:t>
            </a:r>
            <a:r>
              <a:rPr lang="ko-KR" altLang="en-US" dirty="0"/>
              <a:t>고소득</a:t>
            </a:r>
            <a:r>
              <a:rPr lang="en-US" altLang="ko-KR" dirty="0"/>
              <a:t>), </a:t>
            </a:r>
            <a:r>
              <a:rPr lang="en-US" altLang="ko-KR" i="1" dirty="0"/>
              <a:t>B</a:t>
            </a:r>
            <a:r>
              <a:rPr lang="en-US" altLang="ko-KR" dirty="0"/>
              <a:t> (</a:t>
            </a:r>
            <a:r>
              <a:rPr lang="ko-KR" altLang="en-US" dirty="0"/>
              <a:t>저소득</a:t>
            </a:r>
            <a:r>
              <a:rPr lang="en-US" altLang="ko-KR" dirty="0"/>
              <a:t>) </a:t>
            </a:r>
            <a:r>
              <a:rPr lang="ko-KR" altLang="en-US" dirty="0"/>
              <a:t>두 그룹을 고려하되</a:t>
            </a:r>
            <a:r>
              <a:rPr lang="en-US" altLang="ko-KR" dirty="0"/>
              <a:t>, </a:t>
            </a:r>
            <a:r>
              <a:rPr lang="en-US" altLang="ko-KR" i="1" dirty="0"/>
              <a:t>A </a:t>
            </a:r>
            <a:r>
              <a:rPr lang="ko-KR" altLang="en-US" dirty="0"/>
              <a:t>그룹의 소비 수준이 </a:t>
            </a:r>
            <a:r>
              <a:rPr lang="en-US" altLang="ko-KR" i="1" dirty="0"/>
              <a:t>B</a:t>
            </a:r>
            <a:r>
              <a:rPr lang="ko-KR" altLang="en-US" dirty="0"/>
              <a:t> 그룹의 소비 수준의 </a:t>
            </a:r>
            <a:r>
              <a:rPr lang="en-US" altLang="ko-KR" dirty="0"/>
              <a:t>2</a:t>
            </a:r>
            <a:r>
              <a:rPr lang="ko-KR" altLang="en-US" dirty="0"/>
              <a:t>배라고 가정</a:t>
            </a:r>
            <a:r>
              <a:rPr lang="en-US" altLang="ko-KR" dirty="0"/>
              <a:t>(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en-US" altLang="ko-KR" i="1" dirty="0"/>
              <a:t>C</a:t>
            </a:r>
            <a:r>
              <a:rPr lang="en-US" altLang="ko-KR" i="1" baseline="-25000" dirty="0"/>
              <a:t>A</a:t>
            </a:r>
            <a:r>
              <a:rPr lang="en-US" altLang="ko-KR" dirty="0"/>
              <a:t> = 2</a:t>
            </a:r>
            <a:r>
              <a:rPr lang="en-US" altLang="ko-KR" i="1" dirty="0"/>
              <a:t>C</a:t>
            </a:r>
            <a:r>
              <a:rPr lang="en-US" altLang="ko-KR" i="1" baseline="-25000" dirty="0"/>
              <a:t>B</a:t>
            </a:r>
            <a:r>
              <a:rPr lang="en-US" altLang="ko-KR" i="1" dirty="0"/>
              <a:t> </a:t>
            </a:r>
            <a:r>
              <a:rPr lang="en-US" altLang="ko-KR" dirty="0"/>
              <a:t>)</a:t>
            </a:r>
            <a:r>
              <a:rPr lang="ko-KR" altLang="en-US" dirty="0"/>
              <a:t>하면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소비의 한계대체율</a:t>
            </a:r>
            <a:r>
              <a:rPr lang="ko-KR" altLang="en-US" dirty="0"/>
              <a:t>은 다음과 같이 나타낼 수 있음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고소득</a:t>
            </a:r>
            <a:r>
              <a:rPr lang="en-US" altLang="ko-KR" i="1" dirty="0"/>
              <a:t> </a:t>
            </a:r>
            <a:r>
              <a:rPr lang="ko-KR" altLang="en-US" dirty="0"/>
              <a:t>그룹의 </a:t>
            </a:r>
            <a:r>
              <a:rPr lang="en-US" altLang="ko-KR" dirty="0"/>
              <a:t>1</a:t>
            </a:r>
            <a:r>
              <a:rPr lang="ko-KR" altLang="en-US" dirty="0"/>
              <a:t>단위 소비가 저소득 그룹으로 전환될 때</a:t>
            </a:r>
            <a:r>
              <a:rPr lang="en-US" altLang="ko-KR" dirty="0"/>
              <a:t>, </a:t>
            </a:r>
            <a:r>
              <a:rPr lang="ko-KR" altLang="en-US" dirty="0"/>
              <a:t>고소득</a:t>
            </a:r>
            <a:r>
              <a:rPr lang="en-US" altLang="ko-KR" i="1" dirty="0"/>
              <a:t> </a:t>
            </a:r>
            <a:r>
              <a:rPr lang="ko-KR" altLang="en-US" dirty="0"/>
              <a:t>그룹의 손실은 저소득</a:t>
            </a:r>
            <a:r>
              <a:rPr lang="en-US" altLang="ko-KR" i="1" dirty="0"/>
              <a:t> </a:t>
            </a:r>
            <a:r>
              <a:rPr lang="ko-KR" altLang="en-US" dirty="0"/>
              <a:t>그룹의 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en-US" altLang="ko-KR" baseline="30000" dirty="0">
                <a:solidFill>
                  <a:srgbClr val="FF0000"/>
                </a:solidFill>
              </a:rPr>
              <a:t>-</a:t>
            </a:r>
            <a:r>
              <a:rPr lang="en-US" altLang="ko-KR" i="1" baseline="30000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배</a:t>
            </a:r>
            <a:r>
              <a:rPr lang="ko-KR" altLang="en-US" dirty="0"/>
              <a:t>의 이득만큼 가치를 가진다는 의미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i="1" dirty="0">
                <a:sym typeface="Symbol" panose="05050102010706020507" pitchFamily="18" charset="2"/>
              </a:rPr>
              <a:t> </a:t>
            </a:r>
            <a:r>
              <a:rPr lang="ko-KR" altLang="en-US" dirty="0"/>
              <a:t>가 </a:t>
            </a:r>
            <a:r>
              <a:rPr lang="en-US" altLang="ko-KR" dirty="0"/>
              <a:t>1.5</a:t>
            </a:r>
            <a:r>
              <a:rPr lang="ko-KR" altLang="en-US" dirty="0"/>
              <a:t>의 값을 가질 때</a:t>
            </a:r>
            <a:r>
              <a:rPr lang="en-US" altLang="ko-KR" dirty="0"/>
              <a:t>, </a:t>
            </a:r>
            <a:r>
              <a:rPr lang="ko-KR" altLang="en-US" dirty="0"/>
              <a:t>고소득층의 추가적인 소득은 저소득층의 동일 소득에 비해 약 </a:t>
            </a:r>
            <a:r>
              <a:rPr lang="en-US" altLang="ko-KR" dirty="0">
                <a:solidFill>
                  <a:srgbClr val="FF0000"/>
                </a:solidFill>
              </a:rPr>
              <a:t>35%(=1/2</a:t>
            </a:r>
            <a:r>
              <a:rPr lang="en-US" altLang="ko-KR" baseline="30000" dirty="0">
                <a:solidFill>
                  <a:srgbClr val="FF0000"/>
                </a:solidFill>
              </a:rPr>
              <a:t>1.5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/>
              <a:t>의 가치를 가짐을 의미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의 값은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1.0 </a:t>
            </a:r>
            <a:r>
              <a:rPr lang="ko-KR" altLang="en-US" dirty="0">
                <a:sym typeface="Wingdings" panose="05000000000000000000" pitchFamily="2" charset="2"/>
              </a:rPr>
              <a:t>근처가 적정 수준</a:t>
            </a:r>
            <a:endParaRPr lang="en-US" altLang="ko-KR" dirty="0"/>
          </a:p>
          <a:p>
            <a:pPr marL="457200" lvl="1" indent="0">
              <a:lnSpc>
                <a:spcPct val="110000"/>
              </a:lnSpc>
              <a:buNone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A4A5AF2-0684-483F-8209-9109BFCA53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873" y="3097530"/>
            <a:ext cx="5425440" cy="6629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AE502927-E3D2-459E-8A47-176E2D49F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9258" y="4331045"/>
            <a:ext cx="6446520" cy="115824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EF76FE1-25B6-4C2A-B64A-223AA57C97E6}"/>
              </a:ext>
            </a:extLst>
          </p:cNvPr>
          <p:cNvSpPr/>
          <p:nvPr/>
        </p:nvSpPr>
        <p:spPr>
          <a:xfrm>
            <a:off x="4874400" y="4665600"/>
            <a:ext cx="410400" cy="676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CD083FEB-ADA5-4D43-8C33-73A5500A247E}"/>
              </a:ext>
            </a:extLst>
          </p:cNvPr>
          <p:cNvCxnSpPr/>
          <p:nvPr/>
        </p:nvCxnSpPr>
        <p:spPr>
          <a:xfrm>
            <a:off x="1807200" y="4226400"/>
            <a:ext cx="172800" cy="15552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269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사회적 시간선호율의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사회적 시간선호율</a:t>
            </a:r>
            <a:r>
              <a:rPr lang="en-US" altLang="ko-KR" dirty="0"/>
              <a:t>(</a:t>
            </a:r>
            <a:r>
              <a:rPr lang="en-US" altLang="ko-KR" i="1" dirty="0" err="1"/>
              <a:t>s</a:t>
            </a:r>
            <a:r>
              <a:rPr lang="en-US" altLang="ko-KR" dirty="0" err="1"/>
              <a:t>.</a:t>
            </a:r>
            <a:r>
              <a:rPr lang="en-US" altLang="ko-KR" i="1" dirty="0" err="1"/>
              <a:t>t</a:t>
            </a:r>
            <a:r>
              <a:rPr lang="en-US" altLang="ko-KR" dirty="0" err="1"/>
              <a:t>.</a:t>
            </a:r>
            <a:r>
              <a:rPr lang="en-US" altLang="ko-KR" i="1" dirty="0" err="1"/>
              <a:t>p</a:t>
            </a:r>
            <a:r>
              <a:rPr lang="en-US" altLang="ko-KR" dirty="0" err="1"/>
              <a:t>.</a:t>
            </a:r>
            <a:r>
              <a:rPr lang="en-US" altLang="ko-KR" i="1" dirty="0" err="1"/>
              <a:t>r</a:t>
            </a:r>
            <a:r>
              <a:rPr lang="en-US" altLang="ko-KR" i="1" dirty="0"/>
              <a:t> </a:t>
            </a:r>
            <a:r>
              <a:rPr lang="en-US" altLang="ko-KR" dirty="0"/>
              <a:t>)</a:t>
            </a:r>
            <a:r>
              <a:rPr lang="ko-KR" altLang="en-US" dirty="0"/>
              <a:t>의 추정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일반지침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 dirty="0">
                <a:solidFill>
                  <a:srgbClr val="FF0000"/>
                </a:solidFill>
              </a:rPr>
              <a:t>판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실질 가치로 순수 </a:t>
            </a:r>
            <a:r>
              <a:rPr lang="ko-KR" altLang="en-US" dirty="0">
                <a:solidFill>
                  <a:srgbClr val="FF0000"/>
                </a:solidFill>
              </a:rPr>
              <a:t>시간선호율</a:t>
            </a:r>
            <a:r>
              <a:rPr lang="en-US" altLang="ko-KR" dirty="0"/>
              <a:t>(</a:t>
            </a:r>
            <a:r>
              <a:rPr lang="en-US" altLang="ko-KR" i="1" dirty="0">
                <a:sym typeface="Symbol" panose="05050102010706020507" pitchFamily="18" charset="2"/>
              </a:rPr>
              <a:t></a:t>
            </a:r>
            <a:r>
              <a:rPr lang="en-US" altLang="ko-KR" dirty="0"/>
              <a:t> )</a:t>
            </a:r>
            <a:r>
              <a:rPr lang="ko-KR" altLang="en-US" dirty="0"/>
              <a:t>은 </a:t>
            </a:r>
            <a:r>
              <a:rPr lang="en-US" altLang="ko-KR" dirty="0">
                <a:solidFill>
                  <a:srgbClr val="FF0000"/>
                </a:solidFill>
              </a:rPr>
              <a:t>1.0~1.5%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ko-KR" altLang="en-US" dirty="0">
                <a:solidFill>
                  <a:srgbClr val="FF0000"/>
                </a:solidFill>
              </a:rPr>
              <a:t>소비증가율</a:t>
            </a:r>
            <a:r>
              <a:rPr lang="en-US" altLang="ko-KR" dirty="0"/>
              <a:t>(</a:t>
            </a:r>
            <a:r>
              <a:rPr lang="en-US" altLang="ko-KR" i="1" dirty="0"/>
              <a:t>g</a:t>
            </a:r>
            <a:r>
              <a:rPr lang="en-US" altLang="ko-KR" dirty="0"/>
              <a:t> )</a:t>
            </a:r>
            <a:r>
              <a:rPr lang="ko-KR" altLang="en-US" dirty="0"/>
              <a:t>은 </a:t>
            </a:r>
            <a:r>
              <a:rPr lang="en-US" altLang="ko-KR" dirty="0">
                <a:solidFill>
                  <a:srgbClr val="FF0000"/>
                </a:solidFill>
              </a:rPr>
              <a:t>4.2%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소비의 한계효용 탄력도</a:t>
            </a:r>
            <a:r>
              <a:rPr lang="en-US" altLang="ko-KR" dirty="0"/>
              <a:t>(</a:t>
            </a:r>
            <a:r>
              <a:rPr lang="en-US" altLang="ko-KR" i="1" dirty="0">
                <a:sym typeface="Symbol" panose="05050102010706020507" pitchFamily="18" charset="2"/>
              </a:rPr>
              <a:t></a:t>
            </a:r>
            <a:r>
              <a:rPr lang="en-US" altLang="ko-KR" dirty="0"/>
              <a:t> )</a:t>
            </a:r>
            <a:r>
              <a:rPr lang="ko-KR" altLang="en-US" dirty="0"/>
              <a:t>는 </a:t>
            </a:r>
            <a:r>
              <a:rPr lang="en-US" altLang="ko-KR" dirty="0">
                <a:solidFill>
                  <a:srgbClr val="FF0000"/>
                </a:solidFill>
              </a:rPr>
              <a:t>1.0~1.2</a:t>
            </a:r>
            <a:r>
              <a:rPr lang="ko-KR" altLang="en-US" dirty="0"/>
              <a:t>를 가정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이 값들을 추정식에 적용시켜 보면 사회적 시간선호율의 값은 </a:t>
            </a:r>
            <a:r>
              <a:rPr lang="en-US" altLang="ko-KR" dirty="0">
                <a:solidFill>
                  <a:srgbClr val="FF0000"/>
                </a:solidFill>
              </a:rPr>
              <a:t>5.5~6.0%</a:t>
            </a:r>
            <a:r>
              <a:rPr lang="ko-KR" altLang="en-US" dirty="0"/>
              <a:t>로 추정됨</a:t>
            </a:r>
            <a:r>
              <a:rPr lang="en-US" altLang="ko-KR" dirty="0"/>
              <a:t> 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CBD3C89-C28A-48D4-89FD-D6D5AC07EE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158" y="3592629"/>
            <a:ext cx="6469380" cy="157734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B491D16-6AA3-4310-85E7-B8B2394A1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19" y="5193407"/>
            <a:ext cx="5699760" cy="342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1032451-036B-41CC-BC66-60F4A3B5FB7B}"/>
              </a:ext>
            </a:extLst>
          </p:cNvPr>
          <p:cNvSpPr/>
          <p:nvPr/>
        </p:nvSpPr>
        <p:spPr>
          <a:xfrm>
            <a:off x="4603102" y="4404049"/>
            <a:ext cx="460310" cy="2550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AF36A15-D48B-4A84-81A0-5E55FD143420}"/>
              </a:ext>
            </a:extLst>
          </p:cNvPr>
          <p:cNvSpPr/>
          <p:nvPr/>
        </p:nvSpPr>
        <p:spPr>
          <a:xfrm>
            <a:off x="6781955" y="4799133"/>
            <a:ext cx="460310" cy="2550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8011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사회적 시간선호율의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사회적 시간선호율</a:t>
            </a:r>
            <a:r>
              <a:rPr lang="en-US" altLang="ko-KR" dirty="0"/>
              <a:t>(</a:t>
            </a:r>
            <a:r>
              <a:rPr lang="en-US" altLang="ko-KR" i="1" dirty="0" err="1"/>
              <a:t>s</a:t>
            </a:r>
            <a:r>
              <a:rPr lang="en-US" altLang="ko-KR" dirty="0" err="1"/>
              <a:t>.</a:t>
            </a:r>
            <a:r>
              <a:rPr lang="en-US" altLang="ko-KR" i="1" dirty="0" err="1"/>
              <a:t>t</a:t>
            </a:r>
            <a:r>
              <a:rPr lang="en-US" altLang="ko-KR" dirty="0" err="1"/>
              <a:t>.</a:t>
            </a:r>
            <a:r>
              <a:rPr lang="en-US" altLang="ko-KR" i="1" dirty="0" err="1"/>
              <a:t>p</a:t>
            </a:r>
            <a:r>
              <a:rPr lang="en-US" altLang="ko-KR" dirty="0" err="1"/>
              <a:t>.</a:t>
            </a:r>
            <a:r>
              <a:rPr lang="en-US" altLang="ko-KR" i="1" dirty="0" err="1"/>
              <a:t>r</a:t>
            </a:r>
            <a:r>
              <a:rPr lang="en-US" altLang="ko-KR" i="1" dirty="0"/>
              <a:t> </a:t>
            </a:r>
            <a:r>
              <a:rPr lang="en-US" altLang="ko-KR" dirty="0"/>
              <a:t>)</a:t>
            </a:r>
            <a:r>
              <a:rPr lang="ko-KR" altLang="en-US" dirty="0"/>
              <a:t>의 추정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일반지침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ko-KR" altLang="en-US" dirty="0">
                <a:solidFill>
                  <a:srgbClr val="FF0000"/>
                </a:solidFill>
              </a:rPr>
              <a:t>판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실질 가치로 순수 </a:t>
            </a:r>
            <a:r>
              <a:rPr lang="ko-KR" altLang="en-US" dirty="0">
                <a:solidFill>
                  <a:srgbClr val="FF0000"/>
                </a:solidFill>
              </a:rPr>
              <a:t>시간선호율</a:t>
            </a:r>
            <a:r>
              <a:rPr lang="en-US" altLang="ko-KR" dirty="0"/>
              <a:t>(</a:t>
            </a:r>
            <a:r>
              <a:rPr lang="en-US" altLang="ko-KR" i="1" dirty="0">
                <a:sym typeface="Symbol" panose="05050102010706020507" pitchFamily="18" charset="2"/>
              </a:rPr>
              <a:t></a:t>
            </a:r>
            <a:r>
              <a:rPr lang="en-US" altLang="ko-KR" dirty="0"/>
              <a:t> )</a:t>
            </a:r>
            <a:r>
              <a:rPr lang="ko-KR" altLang="en-US" dirty="0"/>
              <a:t>은 </a:t>
            </a:r>
            <a:r>
              <a:rPr lang="en-US" altLang="ko-KR" dirty="0">
                <a:solidFill>
                  <a:srgbClr val="FF0000"/>
                </a:solidFill>
              </a:rPr>
              <a:t>1.0~1.5%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ko-KR" altLang="en-US" dirty="0">
                <a:solidFill>
                  <a:srgbClr val="FF0000"/>
                </a:solidFill>
              </a:rPr>
              <a:t>소비증가율</a:t>
            </a:r>
            <a:r>
              <a:rPr lang="en-US" altLang="ko-KR" dirty="0"/>
              <a:t>(</a:t>
            </a:r>
            <a:r>
              <a:rPr lang="en-US" altLang="ko-KR" i="1" dirty="0"/>
              <a:t>g</a:t>
            </a:r>
            <a:r>
              <a:rPr lang="en-US" altLang="ko-KR" dirty="0"/>
              <a:t> )</a:t>
            </a:r>
            <a:r>
              <a:rPr lang="ko-KR" altLang="en-US" dirty="0"/>
              <a:t>은 </a:t>
            </a:r>
            <a:r>
              <a:rPr lang="en-US" altLang="ko-KR" dirty="0">
                <a:solidFill>
                  <a:srgbClr val="FF0000"/>
                </a:solidFill>
              </a:rPr>
              <a:t>4.0%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소비의 한계효용 탄력도</a:t>
            </a:r>
            <a:r>
              <a:rPr lang="en-US" altLang="ko-KR" dirty="0"/>
              <a:t>(</a:t>
            </a:r>
            <a:r>
              <a:rPr lang="en-US" altLang="ko-KR" i="1" dirty="0">
                <a:sym typeface="Symbol" panose="05050102010706020507" pitchFamily="18" charset="2"/>
              </a:rPr>
              <a:t></a:t>
            </a:r>
            <a:r>
              <a:rPr lang="en-US" altLang="ko-KR" dirty="0"/>
              <a:t> )</a:t>
            </a:r>
            <a:r>
              <a:rPr lang="ko-KR" altLang="en-US" dirty="0"/>
              <a:t>는 </a:t>
            </a:r>
            <a:r>
              <a:rPr lang="en-US" altLang="ko-KR" dirty="0">
                <a:solidFill>
                  <a:srgbClr val="FF0000"/>
                </a:solidFill>
              </a:rPr>
              <a:t>0.7~1.0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이 값들을 추정식에 적용시켜 보면 사회적 시간선호율의 값은 </a:t>
            </a:r>
            <a:r>
              <a:rPr lang="en-US" altLang="ko-KR" dirty="0">
                <a:solidFill>
                  <a:srgbClr val="FF0000"/>
                </a:solidFill>
              </a:rPr>
              <a:t>5.0~5.5%</a:t>
            </a:r>
            <a:r>
              <a:rPr lang="ko-KR" altLang="en-US" dirty="0"/>
              <a:t>로 추정됨</a:t>
            </a:r>
            <a:r>
              <a:rPr lang="en-US" altLang="ko-KR" dirty="0"/>
              <a:t> 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D5054AF-9ED7-4E7D-9496-BAC0B9C84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78" y="3617912"/>
            <a:ext cx="6499860" cy="14859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F4025765-DFFF-417C-96D1-EE4970E67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19" y="5193407"/>
            <a:ext cx="5699760" cy="342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32225DCE-6C07-4765-9A71-8808185B3463}"/>
              </a:ext>
            </a:extLst>
          </p:cNvPr>
          <p:cNvSpPr/>
          <p:nvPr/>
        </p:nvSpPr>
        <p:spPr>
          <a:xfrm>
            <a:off x="4572002" y="4354289"/>
            <a:ext cx="460310" cy="2550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326AA77-74E7-4223-8588-9A5C19AD3643}"/>
              </a:ext>
            </a:extLst>
          </p:cNvPr>
          <p:cNvSpPr/>
          <p:nvPr/>
        </p:nvSpPr>
        <p:spPr>
          <a:xfrm>
            <a:off x="6738415" y="4712053"/>
            <a:ext cx="460310" cy="2550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15642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소 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ko-KR" altLang="en-US" dirty="0">
                <a:solidFill>
                  <a:srgbClr val="FF0000"/>
                </a:solidFill>
              </a:rPr>
              <a:t>년 만기 국고채의 실질금리에 장기 위험 프리미엄을 고려</a:t>
            </a:r>
            <a:r>
              <a:rPr lang="ko-KR" altLang="en-US" dirty="0"/>
              <a:t>하여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5.0~6.0% </a:t>
            </a:r>
            <a:r>
              <a:rPr lang="ko-KR" altLang="en-US" dirty="0">
                <a:solidFill>
                  <a:srgbClr val="FF0000"/>
                </a:solidFill>
              </a:rPr>
              <a:t>범위</a:t>
            </a:r>
            <a:r>
              <a:rPr lang="ko-KR" altLang="en-US" dirty="0"/>
              <a:t>의 값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사회적 시간선호율</a:t>
            </a:r>
            <a:r>
              <a:rPr lang="ko-KR" altLang="en-US" dirty="0"/>
              <a:t>을 추정식에 따라 계산하여 본 결과 </a:t>
            </a:r>
            <a:r>
              <a:rPr lang="en-US" altLang="ko-KR" dirty="0">
                <a:solidFill>
                  <a:srgbClr val="FF0000"/>
                </a:solidFill>
              </a:rPr>
              <a:t>3.80~5.5%</a:t>
            </a:r>
            <a:r>
              <a:rPr lang="ko-KR" altLang="en-US" dirty="0">
                <a:solidFill>
                  <a:srgbClr val="FF0000"/>
                </a:solidFill>
              </a:rPr>
              <a:t>의 범위</a:t>
            </a:r>
            <a:r>
              <a:rPr lang="ko-KR" altLang="en-US" dirty="0"/>
              <a:t>로 추정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/>
              <a:t>재무성</a:t>
            </a:r>
            <a:r>
              <a:rPr lang="ko-KR" altLang="en-US" dirty="0"/>
              <a:t> 분석을 위해 구한 </a:t>
            </a:r>
            <a:r>
              <a:rPr lang="ko-KR" altLang="en-US" dirty="0">
                <a:solidFill>
                  <a:srgbClr val="FF0000"/>
                </a:solidFill>
              </a:rPr>
              <a:t>실질 가중평균자본비용</a:t>
            </a:r>
            <a:r>
              <a:rPr lang="ko-KR" altLang="en-US" dirty="0"/>
              <a:t>이 </a:t>
            </a:r>
            <a:r>
              <a:rPr lang="en-US" altLang="ko-KR" dirty="0">
                <a:solidFill>
                  <a:srgbClr val="FF0000"/>
                </a:solidFill>
              </a:rPr>
              <a:t>5.5%</a:t>
            </a:r>
            <a:r>
              <a:rPr lang="ko-KR" altLang="en-US" dirty="0"/>
              <a:t>로 추정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적정 사회적 할인율은 </a:t>
            </a:r>
            <a:r>
              <a:rPr lang="en-US" altLang="ko-KR" dirty="0">
                <a:solidFill>
                  <a:srgbClr val="FF0000"/>
                </a:solidFill>
              </a:rPr>
              <a:t>5.5% </a:t>
            </a:r>
            <a:r>
              <a:rPr lang="ko-KR" altLang="en-US" dirty="0">
                <a:solidFill>
                  <a:srgbClr val="FF0000"/>
                </a:solidFill>
              </a:rPr>
              <a:t>이하</a:t>
            </a:r>
            <a:r>
              <a:rPr lang="ko-KR" altLang="en-US" dirty="0"/>
              <a:t>일 것으로 추정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현재 경제성 분석에서 약간의 민감도 분석을 제외하고 사업의 </a:t>
            </a:r>
            <a:r>
              <a:rPr lang="ko-KR" altLang="en-US" dirty="0">
                <a:solidFill>
                  <a:srgbClr val="FF0000"/>
                </a:solidFill>
              </a:rPr>
              <a:t>리스크에 대한 충분한 검토가 이루어지지 못한다는 점</a:t>
            </a:r>
            <a:r>
              <a:rPr lang="ko-KR" altLang="en-US" dirty="0"/>
              <a:t>을 감안할 때 이보다 높은 수준의 할인율 설정이 필요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향후 예비타당성조사에 적용할 </a:t>
            </a:r>
            <a:r>
              <a:rPr lang="ko-KR" altLang="en-US" dirty="0">
                <a:solidFill>
                  <a:srgbClr val="FF0000"/>
                </a:solidFill>
              </a:rPr>
              <a:t>실질</a:t>
            </a:r>
            <a:r>
              <a:rPr lang="en-US" altLang="ko-KR" sz="1000" dirty="0">
                <a:solidFill>
                  <a:srgbClr val="FF0000"/>
                </a:solidFill>
              </a:rPr>
              <a:t>(</a:t>
            </a:r>
            <a:r>
              <a:rPr lang="ko-KR" altLang="en-US" sz="1000" dirty="0">
                <a:solidFill>
                  <a:srgbClr val="FF0000"/>
                </a:solidFill>
              </a:rPr>
              <a:t>무인플레이션</a:t>
            </a:r>
            <a:r>
              <a:rPr lang="en-US" altLang="ko-KR" sz="1000" dirty="0">
                <a:solidFill>
                  <a:srgbClr val="FF0000"/>
                </a:solidFill>
              </a:rPr>
              <a:t>)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사회적 할인율로 </a:t>
            </a:r>
            <a:r>
              <a:rPr lang="en-US" altLang="ko-KR" dirty="0">
                <a:solidFill>
                  <a:srgbClr val="FF0000"/>
                </a:solidFill>
              </a:rPr>
              <a:t>5.5%</a:t>
            </a:r>
            <a:r>
              <a:rPr lang="ko-KR" altLang="en-US" dirty="0"/>
              <a:t>를 적용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</p:spTree>
    <p:extLst>
      <p:ext uri="{BB962C8B-B14F-4D97-AF65-F5344CB8AC3E}">
        <p14:creationId xmlns:p14="http://schemas.microsoft.com/office/powerpoint/2010/main" val="1489847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장기</a:t>
            </a:r>
            <a:r>
              <a:rPr lang="en-US" altLang="ko-KR" dirty="0"/>
              <a:t>(long-term)</a:t>
            </a:r>
            <a:r>
              <a:rPr lang="ko-KR" altLang="en-US" dirty="0"/>
              <a:t>를 고려한 사회적 할인율의 차등 적용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수자원 부문의 경우 분석기간</a:t>
            </a:r>
            <a:r>
              <a:rPr lang="ko-KR" altLang="en-US" dirty="0"/>
              <a:t>을 </a:t>
            </a:r>
            <a:r>
              <a:rPr lang="en-US" altLang="ko-KR" dirty="0">
                <a:solidFill>
                  <a:srgbClr val="FF0000"/>
                </a:solidFill>
              </a:rPr>
              <a:t>50</a:t>
            </a:r>
            <a:r>
              <a:rPr lang="ko-KR" altLang="en-US" dirty="0">
                <a:solidFill>
                  <a:srgbClr val="FF0000"/>
                </a:solidFill>
              </a:rPr>
              <a:t>년</a:t>
            </a:r>
            <a:r>
              <a:rPr lang="ko-KR" altLang="en-US" dirty="0"/>
              <a:t>으로 </a:t>
            </a:r>
            <a:r>
              <a:rPr lang="ko-KR" altLang="en-US" dirty="0" err="1"/>
              <a:t>타부문</a:t>
            </a:r>
            <a:r>
              <a:rPr lang="ko-KR" altLang="en-US" dirty="0"/>
              <a:t> 사업보다 장기로 고려하기때문에 사회적 할인율을 보다 낮은 값으로 적용하여 왔음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수자원 부문에 낮은 할인율을 적용한 것을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부문에 따른 차등이 아닌 장기사업에 대한 차등 적용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장기로 갈수록 더 낮은 할인율로 할인하는 것이 바람직함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장기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(long-term)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를 고려한 사회적 할인율의 차등 적용</a:t>
            </a:r>
          </a:p>
        </p:txBody>
      </p:sp>
    </p:spTree>
    <p:extLst>
      <p:ext uri="{BB962C8B-B14F-4D97-AF65-F5344CB8AC3E}">
        <p14:creationId xmlns:p14="http://schemas.microsoft.com/office/powerpoint/2010/main" val="24741606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규범적 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고정 할인율로 할인을 한다는 것은 지수적인 할인을 한다는 것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시점이 더 멀어질수록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할인율이 더 높을수록 그 시점의 편익이나 비용의 현재가치는 </a:t>
            </a:r>
            <a:r>
              <a:rPr lang="en-US" altLang="ko-KR" dirty="0">
                <a:solidFill>
                  <a:srgbClr val="FF0000"/>
                </a:solidFill>
              </a:rPr>
              <a:t>0</a:t>
            </a:r>
            <a:r>
              <a:rPr lang="ko-KR" altLang="en-US" dirty="0">
                <a:solidFill>
                  <a:srgbClr val="FF0000"/>
                </a:solidFill>
              </a:rPr>
              <a:t>에 근접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할인인자가 장기에는 거의 </a:t>
            </a:r>
            <a:r>
              <a:rPr lang="en-US" altLang="ko-KR" dirty="0"/>
              <a:t>0</a:t>
            </a:r>
            <a:r>
              <a:rPr lang="ko-KR" altLang="en-US" dirty="0"/>
              <a:t>에 가까운 값을 가지기 때문에 </a:t>
            </a:r>
            <a:r>
              <a:rPr lang="ko-KR" altLang="en-US" dirty="0">
                <a:solidFill>
                  <a:srgbClr val="FF0000"/>
                </a:solidFill>
              </a:rPr>
              <a:t>의사결정과정에서 미래세대가 전혀 반영되지 않음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공공투자사업의 경우와 같이 그 특성상 비용은 단기에 투입되는 반면 편익은 장기에 발생하는 구조이기 때문에 이러한 지수적인 할인 하에서의 판단은 오로지 </a:t>
            </a:r>
            <a:r>
              <a:rPr lang="ko-KR" altLang="en-US" dirty="0">
                <a:solidFill>
                  <a:srgbClr val="FF0000"/>
                </a:solidFill>
              </a:rPr>
              <a:t>현재 세대만을 염두에 두고 있는 것</a:t>
            </a:r>
            <a:r>
              <a:rPr lang="en-US" altLang="ko-KR" dirty="0">
                <a:solidFill>
                  <a:srgbClr val="FF0000"/>
                </a:solidFill>
              </a:rPr>
              <a:t>(tyranny of the present)</a:t>
            </a:r>
            <a:r>
              <a:rPr lang="ko-KR" altLang="en-US" dirty="0">
                <a:solidFill>
                  <a:srgbClr val="FF0000"/>
                </a:solidFill>
              </a:rPr>
              <a:t>이라는 비판</a:t>
            </a:r>
            <a:r>
              <a:rPr lang="ko-KR" altLang="en-US" dirty="0"/>
              <a:t>에 직면하게 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과거 시장수익률에 의한 기술적인 접근보다는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규범적인 접근 하에서 미래 할인율을 보다 낮게 적용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할 필요가 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장기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(long-term)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를 고려한 사회적 할인율의 차등 적용</a:t>
            </a:r>
          </a:p>
        </p:txBody>
      </p:sp>
    </p:spTree>
    <p:extLst>
      <p:ext uri="{BB962C8B-B14F-4D97-AF65-F5344CB8AC3E}">
        <p14:creationId xmlns:p14="http://schemas.microsoft.com/office/powerpoint/2010/main" val="1231128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Weitzman(1998)</a:t>
            </a:r>
            <a:r>
              <a:rPr lang="ko-KR" altLang="en-US" dirty="0"/>
              <a:t>의 연구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할인율 자체에 불확실성이 존재한다면</a:t>
            </a:r>
            <a:r>
              <a:rPr lang="en-US" altLang="ko-KR" dirty="0"/>
              <a:t>, </a:t>
            </a:r>
            <a:r>
              <a:rPr lang="ko-KR" altLang="en-US" dirty="0"/>
              <a:t>매우 먼 미래</a:t>
            </a:r>
            <a:r>
              <a:rPr lang="en-US" altLang="ko-KR" dirty="0"/>
              <a:t>(far distant future)</a:t>
            </a:r>
            <a:r>
              <a:rPr lang="ko-KR" altLang="en-US" dirty="0"/>
              <a:t>의 할인율은 일어날 수 있는 가장 작은</a:t>
            </a:r>
            <a:r>
              <a:rPr lang="en-US" altLang="ko-KR" dirty="0"/>
              <a:t>(lowest-possible) </a:t>
            </a:r>
            <a:r>
              <a:rPr lang="ko-KR" altLang="en-US" dirty="0"/>
              <a:t>이자율이 되며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할인율은 시간에 걸쳐 감소하게 됨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할인율이 낮을 때는</a:t>
            </a:r>
            <a:r>
              <a:rPr lang="en-US" altLang="ko-KR" dirty="0"/>
              <a:t>, </a:t>
            </a:r>
            <a:r>
              <a:rPr lang="ko-KR" altLang="en-US" dirty="0"/>
              <a:t>할인인자가 높은 값을 가지므로 비용과 편익의 현재가치 중에서 </a:t>
            </a:r>
            <a:r>
              <a:rPr lang="ko-KR" altLang="en-US" dirty="0">
                <a:solidFill>
                  <a:srgbClr val="FF0000"/>
                </a:solidFill>
              </a:rPr>
              <a:t>미래의 가치가 높은 비율을 차지</a:t>
            </a:r>
            <a:r>
              <a:rPr lang="ko-KR" altLang="en-US" dirty="0"/>
              <a:t>하게 될 것이고</a:t>
            </a:r>
            <a:r>
              <a:rPr lang="en-US" altLang="ko-KR" dirty="0"/>
              <a:t>, </a:t>
            </a:r>
            <a:r>
              <a:rPr lang="ko-KR" altLang="en-US" dirty="0"/>
              <a:t>할인율이 높을 경우에는 매우 작은 비율을 차지하게 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미래의 불확실성에 의해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i="1" dirty="0">
                <a:solidFill>
                  <a:srgbClr val="FF0000"/>
                </a:solidFill>
              </a:rPr>
              <a:t>t </a:t>
            </a:r>
            <a:r>
              <a:rPr lang="ko-KR" altLang="en-US" dirty="0">
                <a:solidFill>
                  <a:srgbClr val="FF0000"/>
                </a:solidFill>
              </a:rPr>
              <a:t>시점의 할인율을 시간의 함수 </a:t>
            </a:r>
            <a:r>
              <a:rPr lang="en-US" altLang="ko-KR" i="1" dirty="0" err="1">
                <a:solidFill>
                  <a:srgbClr val="FF0000"/>
                </a:solidFill>
              </a:rPr>
              <a:t>d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rj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t 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로 표현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장기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(long-term)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를 고려한 사회적 할인율의 차등 적용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88A642F-2F9A-4780-B073-F50E80A9D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82" y="3296344"/>
            <a:ext cx="6515100" cy="201168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1359AE4-CD35-4419-AF01-ED2927F2B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82" y="5502912"/>
            <a:ext cx="6568440" cy="853440"/>
          </a:xfrm>
          <a:prstGeom prst="rect">
            <a:avLst/>
          </a:prstGeom>
        </p:spPr>
      </p:pic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A52DEDE4-CCBC-4CD8-B5DC-01DF367F7ADC}"/>
              </a:ext>
            </a:extLst>
          </p:cNvPr>
          <p:cNvCxnSpPr/>
          <p:nvPr/>
        </p:nvCxnSpPr>
        <p:spPr>
          <a:xfrm>
            <a:off x="4746171" y="5019869"/>
            <a:ext cx="2680996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4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기타 연구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미래 성장의 불확실성을 고려하게 된다면</a:t>
            </a:r>
            <a:r>
              <a:rPr lang="en-US" altLang="ko-KR" dirty="0"/>
              <a:t>, </a:t>
            </a:r>
            <a:r>
              <a:rPr lang="ko-KR" altLang="en-US" dirty="0"/>
              <a:t>사회적 시간선호율 추정식의 </a:t>
            </a:r>
            <a:r>
              <a:rPr lang="ko-KR" altLang="en-US" dirty="0">
                <a:solidFill>
                  <a:srgbClr val="FF0000"/>
                </a:solidFill>
              </a:rPr>
              <a:t>부의 효과</a:t>
            </a:r>
            <a:r>
              <a:rPr lang="en-US" altLang="ko-KR" dirty="0">
                <a:solidFill>
                  <a:srgbClr val="FF0000"/>
                </a:solidFill>
              </a:rPr>
              <a:t>(wealth effect)</a:t>
            </a:r>
            <a:r>
              <a:rPr lang="ko-KR" altLang="en-US" dirty="0"/>
              <a:t>를 고려하는 항목인 </a:t>
            </a:r>
            <a:r>
              <a:rPr lang="ko-KR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g </a:t>
            </a:r>
            <a:r>
              <a:rPr lang="ko-KR" altLang="en-US" dirty="0">
                <a:solidFill>
                  <a:srgbClr val="FF0000"/>
                </a:solidFill>
              </a:rPr>
              <a:t>항목</a:t>
            </a:r>
            <a:r>
              <a:rPr lang="ko-KR" altLang="en-US" dirty="0"/>
              <a:t>에 영향을 미칠 수 있음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i="1" dirty="0">
                <a:sym typeface="Symbol" panose="05050102010706020507" pitchFamily="18" charset="2"/>
              </a:rPr>
              <a:t> </a:t>
            </a:r>
            <a:r>
              <a:rPr lang="en-US" altLang="ko-KR" dirty="0">
                <a:sym typeface="Symbol" panose="05050102010706020507" pitchFamily="18" charset="2"/>
              </a:rPr>
              <a:t>: </a:t>
            </a:r>
            <a:r>
              <a:rPr lang="ko-KR" altLang="en-US" dirty="0">
                <a:sym typeface="Symbol" panose="05050102010706020507" pitchFamily="18" charset="2"/>
              </a:rPr>
              <a:t>상대적 위험기피도</a:t>
            </a:r>
            <a:r>
              <a:rPr lang="en-US" altLang="ko-KR" dirty="0">
                <a:sym typeface="Symbol" panose="05050102010706020507" pitchFamily="18" charset="2"/>
              </a:rPr>
              <a:t>(Relative Risk Aversion: RRA)</a:t>
            </a:r>
            <a:r>
              <a:rPr lang="ko-KR" altLang="en-US" dirty="0">
                <a:sym typeface="Symbol" panose="05050102010706020507" pitchFamily="18" charset="2"/>
              </a:rPr>
              <a:t>로 해석 가능</a:t>
            </a:r>
            <a:r>
              <a:rPr lang="en-US" altLang="ko-KR" dirty="0">
                <a:sym typeface="Symbol" panose="05050102010706020507" pitchFamily="18" charset="2"/>
              </a:rPr>
              <a:t>. </a:t>
            </a:r>
            <a:r>
              <a:rPr lang="ko-KR" altLang="en-US" dirty="0"/>
              <a:t>만약 </a:t>
            </a:r>
            <a:r>
              <a:rPr lang="ko-KR" altLang="en-US" dirty="0">
                <a:solidFill>
                  <a:srgbClr val="FF0000"/>
                </a:solidFill>
              </a:rPr>
              <a:t>미래 성장</a:t>
            </a:r>
            <a:r>
              <a:rPr lang="ko-KR" altLang="en-US" dirty="0"/>
              <a:t>에 대하여 불확실성이 존재한다면</a:t>
            </a:r>
            <a:r>
              <a:rPr lang="en-US" altLang="ko-KR" dirty="0"/>
              <a:t>, </a:t>
            </a:r>
            <a:r>
              <a:rPr lang="ko-KR" altLang="en-US" dirty="0"/>
              <a:t>위험에 대한 태도 역시 변할 것으로 예상할 수 있음</a:t>
            </a:r>
            <a:r>
              <a:rPr lang="en-US" altLang="ko-KR" dirty="0"/>
              <a:t>. </a:t>
            </a:r>
            <a:r>
              <a:rPr lang="en-US" altLang="ko-KR" dirty="0" err="1"/>
              <a:t>Gollier</a:t>
            </a:r>
            <a:r>
              <a:rPr lang="en-US" altLang="ko-KR" dirty="0"/>
              <a:t>(2002)</a:t>
            </a:r>
            <a:r>
              <a:rPr lang="ko-KR" altLang="en-US" dirty="0"/>
              <a:t>는 개별 경제주체들이 신중</a:t>
            </a:r>
            <a:r>
              <a:rPr lang="en-US" altLang="ko-KR" dirty="0"/>
              <a:t>(prudence)</a:t>
            </a:r>
            <a:r>
              <a:rPr lang="ko-KR" altLang="en-US" dirty="0"/>
              <a:t>할수록</a:t>
            </a:r>
            <a:r>
              <a:rPr lang="en-US" altLang="ko-KR" dirty="0"/>
              <a:t> </a:t>
            </a:r>
            <a:r>
              <a:rPr lang="ko-KR" altLang="en-US" dirty="0"/>
              <a:t>효율적 사회할인율은 </a:t>
            </a:r>
            <a:r>
              <a:rPr lang="ko-KR" altLang="en-US" dirty="0">
                <a:solidFill>
                  <a:srgbClr val="FF0000"/>
                </a:solidFill>
              </a:rPr>
              <a:t>자산의 증가</a:t>
            </a:r>
            <a:r>
              <a:rPr lang="ko-KR" altLang="en-US" dirty="0"/>
              <a:t>에 따라 감소함을 보임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FF0000"/>
                </a:solidFill>
              </a:rPr>
              <a:t>자산 증가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상대적위험기피도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 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 감소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사회적 할인율 감소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i="1" dirty="0">
                <a:sym typeface="Symbol" panose="05050102010706020507" pitchFamily="18" charset="2"/>
              </a:rPr>
              <a:t>g</a:t>
            </a:r>
            <a:r>
              <a:rPr lang="ko-KR" altLang="en-US" i="1" dirty="0">
                <a:sym typeface="Symbol" panose="05050102010706020507" pitchFamily="18" charset="2"/>
              </a:rPr>
              <a:t> </a:t>
            </a:r>
            <a:r>
              <a:rPr lang="en-US" altLang="ko-KR" dirty="0">
                <a:sym typeface="Symbol" panose="05050102010706020507" pitchFamily="18" charset="2"/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경제성장률이 향후 계속 감소 추세</a:t>
            </a:r>
            <a:r>
              <a:rPr lang="ko-KR" altLang="en-US" dirty="0"/>
              <a:t>에 있다는 점에서 </a:t>
            </a:r>
            <a:r>
              <a:rPr lang="ko-KR" altLang="en-US" dirty="0">
                <a:solidFill>
                  <a:srgbClr val="FF0000"/>
                </a:solidFill>
              </a:rPr>
              <a:t>미래의 사회적 할인율은 낮아질 수 있음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지수함수 할인인자 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en-US" altLang="ko-KR" i="1" dirty="0">
                <a:solidFill>
                  <a:srgbClr val="FF0000"/>
                </a:solidFill>
              </a:rPr>
              <a:t>d</a:t>
            </a:r>
            <a:r>
              <a:rPr lang="en-US" altLang="ko-KR" i="1" baseline="-25000" dirty="0">
                <a:solidFill>
                  <a:srgbClr val="FF0000"/>
                </a:solidFill>
              </a:rPr>
              <a:t>t</a:t>
            </a:r>
            <a:r>
              <a:rPr lang="ko-KR" altLang="en-US" dirty="0">
                <a:solidFill>
                  <a:srgbClr val="FF0000"/>
                </a:solidFill>
              </a:rPr>
              <a:t> 는 할인인자를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en-US" altLang="ko-KR" i="1" dirty="0" err="1">
                <a:solidFill>
                  <a:srgbClr val="FF0000"/>
                </a:solidFill>
              </a:rPr>
              <a:t>d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r</a:t>
            </a:r>
            <a:r>
              <a:rPr lang="en-US" altLang="ko-KR" i="1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은 할인율을 나타냄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쌍곡선함수 할인인자 </a:t>
            </a:r>
            <a:r>
              <a:rPr lang="en-US" altLang="ko-KR" dirty="0"/>
              <a:t>: </a:t>
            </a:r>
            <a:r>
              <a:rPr lang="en-US" altLang="ko-KR" i="1" dirty="0"/>
              <a:t>k </a:t>
            </a:r>
            <a:r>
              <a:rPr lang="ko-KR" altLang="en-US" dirty="0"/>
              <a:t>와 </a:t>
            </a:r>
            <a:r>
              <a:rPr lang="en-US" altLang="ko-KR" i="1" dirty="0"/>
              <a:t>h </a:t>
            </a:r>
            <a:r>
              <a:rPr lang="ko-KR" altLang="en-US" dirty="0"/>
              <a:t>는</a:t>
            </a:r>
            <a:r>
              <a:rPr lang="ko-KR" altLang="en-US" i="1" dirty="0"/>
              <a:t> </a:t>
            </a:r>
            <a:r>
              <a:rPr lang="ko-KR" altLang="en-US" dirty="0" err="1"/>
              <a:t>모수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장기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(long-term)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를 고려한 사회적 할인율의 차등 적용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D737B2A-C07F-4E47-96D8-FC06A15EC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92" y="4053180"/>
            <a:ext cx="4739640" cy="51054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B3F417BB-BA04-40C0-A772-BE310587AD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206" y="4995625"/>
            <a:ext cx="470916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72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3">
            <a:extLst>
              <a:ext uri="{FF2B5EF4-FFF2-40B4-BE49-F238E27FC236}">
                <a16:creationId xmlns:a16="http://schemas.microsoft.com/office/drawing/2014/main" id="{4893D3DB-8D71-4010-9CE5-302550921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39E4C950-0CDC-4E71-A188-2775F21E9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최소요구수익률 </a:t>
            </a:r>
            <a:r>
              <a:rPr lang="en-US" altLang="ko-KR" dirty="0"/>
              <a:t>MARR </a:t>
            </a:r>
            <a:r>
              <a:rPr lang="ko-KR" altLang="en-US" dirty="0"/>
              <a:t>선택 기준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1E605A2-CB52-4C89-9B0D-4313B0A3F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latinLnBrk="0" hangingPunct="0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dirty="0">
                <a:solidFill>
                  <a:srgbClr val="000000"/>
                </a:solidFill>
              </a:rPr>
              <a:t>일반적 방법</a:t>
            </a: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dirty="0">
                <a:solidFill>
                  <a:srgbClr val="000000"/>
                </a:solidFill>
              </a:rPr>
              <a:t>기준화폐분석</a:t>
            </a:r>
            <a:r>
              <a:rPr lang="en-US" altLang="ko-KR" dirty="0">
                <a:solidFill>
                  <a:srgbClr val="000000"/>
                </a:solidFill>
              </a:rPr>
              <a:t>: </a:t>
            </a:r>
            <a:r>
              <a:rPr lang="ko-KR" altLang="en-US" dirty="0">
                <a:solidFill>
                  <a:srgbClr val="000000"/>
                </a:solidFill>
              </a:rPr>
              <a:t>기회손실비용 </a:t>
            </a:r>
            <a:r>
              <a:rPr lang="en-US" altLang="ko-KR" dirty="0">
                <a:solidFill>
                  <a:srgbClr val="000000"/>
                </a:solidFill>
              </a:rPr>
              <a:t>+ </a:t>
            </a:r>
            <a:r>
              <a:rPr lang="ko-KR" altLang="en-US" dirty="0" err="1">
                <a:solidFill>
                  <a:srgbClr val="FF0000"/>
                </a:solidFill>
              </a:rPr>
              <a:t>위험할증</a:t>
            </a:r>
            <a:endParaRPr lang="en-US" altLang="ko-KR" dirty="0">
              <a:solidFill>
                <a:srgbClr val="FF0000"/>
              </a:solidFill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dirty="0">
                <a:solidFill>
                  <a:srgbClr val="000000"/>
                </a:solidFill>
              </a:rPr>
              <a:t>명목화폐분석</a:t>
            </a:r>
            <a:r>
              <a:rPr lang="en-US" altLang="ko-KR" dirty="0">
                <a:solidFill>
                  <a:srgbClr val="000000"/>
                </a:solidFill>
              </a:rPr>
              <a:t>: </a:t>
            </a:r>
            <a:r>
              <a:rPr lang="ko-KR" altLang="en-US" dirty="0">
                <a:solidFill>
                  <a:srgbClr val="000000"/>
                </a:solidFill>
              </a:rPr>
              <a:t>기회손실비용</a:t>
            </a:r>
            <a:r>
              <a:rPr lang="en-US" altLang="ko-KR" dirty="0">
                <a:solidFill>
                  <a:srgbClr val="000000"/>
                </a:solidFill>
              </a:rPr>
              <a:t> + </a:t>
            </a:r>
            <a:r>
              <a:rPr lang="ko-KR" altLang="en-US" dirty="0">
                <a:solidFill>
                  <a:srgbClr val="3333CC"/>
                </a:solidFill>
              </a:rPr>
              <a:t>인플레이션</a:t>
            </a:r>
            <a:r>
              <a:rPr lang="ko-KR" altLang="en-US" dirty="0">
                <a:solidFill>
                  <a:srgbClr val="000000"/>
                </a:solidFill>
              </a:rPr>
              <a:t> </a:t>
            </a:r>
            <a:r>
              <a:rPr lang="en-US" altLang="ko-KR" dirty="0">
                <a:solidFill>
                  <a:srgbClr val="000000"/>
                </a:solidFill>
              </a:rPr>
              <a:t>+ </a:t>
            </a:r>
            <a:r>
              <a:rPr lang="ko-KR" altLang="en-US" dirty="0" err="1">
                <a:solidFill>
                  <a:srgbClr val="FF0000"/>
                </a:solidFill>
              </a:rPr>
              <a:t>위험할증</a:t>
            </a:r>
            <a:endParaRPr lang="ko-KR" altLang="en-US" dirty="0">
              <a:solidFill>
                <a:srgbClr val="000000"/>
              </a:solidFill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endParaRPr lang="ko-KR" altLang="en-US" dirty="0">
              <a:solidFill>
                <a:srgbClr val="000000"/>
              </a:solidFill>
            </a:endParaRPr>
          </a:p>
          <a:p>
            <a:pPr eaLnBrk="0" latinLnBrk="0" hangingPunct="0">
              <a:spcAft>
                <a:spcPct val="20000"/>
              </a:spcAft>
              <a:buFont typeface="Wingdings" pitchFamily="2" charset="2"/>
              <a:buChar char="q"/>
            </a:pPr>
            <a:r>
              <a:rPr lang="ko-KR" altLang="en-US" dirty="0">
                <a:solidFill>
                  <a:srgbClr val="000000"/>
                </a:solidFill>
              </a:rPr>
              <a:t>내부 의사결정자의 관점</a:t>
            </a: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dirty="0">
                <a:solidFill>
                  <a:srgbClr val="000000"/>
                </a:solidFill>
              </a:rPr>
              <a:t>투자자금을 </a:t>
            </a:r>
            <a:r>
              <a:rPr lang="ko-KR" altLang="en-US" dirty="0">
                <a:solidFill>
                  <a:srgbClr val="FF0000"/>
                </a:solidFill>
              </a:rPr>
              <a:t>외부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타인자본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000000"/>
                </a:solidFill>
              </a:rPr>
              <a:t>로부터 조달하는 경우</a:t>
            </a:r>
          </a:p>
          <a:p>
            <a:pPr lvl="2" eaLnBrk="0" latinLnBrk="0" hangingPunct="0">
              <a:spcAft>
                <a:spcPct val="20000"/>
              </a:spcAft>
              <a:buFont typeface="HY헤드라인M" pitchFamily="18" charset="-127"/>
              <a:buChar char="-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기업의 신용등급에 따른 조달금리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이자율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)</a:t>
            </a:r>
            <a:endParaRPr lang="ko-KR" altLang="en-US" dirty="0">
              <a:solidFill>
                <a:srgbClr val="000000"/>
              </a:solidFill>
              <a:latin typeface="+mn-ea"/>
            </a:endParaRP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dirty="0">
                <a:solidFill>
                  <a:srgbClr val="000000"/>
                </a:solidFill>
              </a:rPr>
              <a:t>투자자금을 </a:t>
            </a:r>
            <a:r>
              <a:rPr lang="ko-KR" altLang="en-US" dirty="0">
                <a:solidFill>
                  <a:srgbClr val="0000FF"/>
                </a:solidFill>
              </a:rPr>
              <a:t>내부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자기자본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00"/>
                </a:solidFill>
              </a:rPr>
              <a:t>로부터 조달하는 경우</a:t>
            </a:r>
          </a:p>
          <a:p>
            <a:pPr lvl="2" eaLnBrk="0" latinLnBrk="0" hangingPunct="0">
              <a:spcAft>
                <a:spcPct val="20000"/>
              </a:spcAft>
              <a:buFont typeface="HY헤드라인M" pitchFamily="18" charset="-127"/>
              <a:buChar char="-"/>
            </a:pPr>
            <a:r>
              <a:rPr lang="ko-KR" altLang="en-US" dirty="0">
                <a:solidFill>
                  <a:srgbClr val="000000"/>
                </a:solidFill>
                <a:latin typeface="+mn-ea"/>
              </a:rPr>
              <a:t>기업 여유자금의 활용방법에 따른 수익률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정기예금 금리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수행사업 평균 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수익률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등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pPr lvl="1" eaLnBrk="0" latinLnBrk="0" hangingPunct="0">
              <a:spcAft>
                <a:spcPct val="20000"/>
              </a:spcAft>
              <a:buFont typeface="Wingdings" pitchFamily="2" charset="2"/>
              <a:buChar char="ü"/>
            </a:pPr>
            <a:r>
              <a:rPr lang="ko-KR" altLang="en-US" dirty="0">
                <a:solidFill>
                  <a:srgbClr val="000000"/>
                </a:solidFill>
              </a:rPr>
              <a:t>투자자금 </a:t>
            </a:r>
            <a:r>
              <a:rPr lang="en-US" altLang="ko-KR" dirty="0">
                <a:solidFill>
                  <a:srgbClr val="000000"/>
                </a:solidFill>
              </a:rPr>
              <a:t>= </a:t>
            </a:r>
            <a:r>
              <a:rPr lang="ko-KR" altLang="en-US" dirty="0">
                <a:solidFill>
                  <a:srgbClr val="000000"/>
                </a:solidFill>
              </a:rPr>
              <a:t>자기자본 </a:t>
            </a:r>
            <a:r>
              <a:rPr lang="en-US" altLang="ko-KR" dirty="0">
                <a:solidFill>
                  <a:srgbClr val="000000"/>
                </a:solidFill>
              </a:rPr>
              <a:t>+ </a:t>
            </a:r>
            <a:r>
              <a:rPr lang="ko-KR" altLang="en-US" dirty="0">
                <a:solidFill>
                  <a:srgbClr val="000000"/>
                </a:solidFill>
              </a:rPr>
              <a:t>타인자본 </a:t>
            </a:r>
            <a:r>
              <a:rPr lang="en-US" altLang="ko-KR" dirty="0">
                <a:solidFill>
                  <a:srgbClr val="000000"/>
                </a:solidFill>
              </a:rPr>
              <a:t>: </a:t>
            </a:r>
          </a:p>
          <a:p>
            <a:pPr lvl="2" eaLnBrk="0" latinLnBrk="0" hangingPunct="0">
              <a:spcAft>
                <a:spcPct val="20000"/>
              </a:spcAft>
              <a:buFont typeface="HY헤드라인M" pitchFamily="18" charset="-127"/>
              <a:buChar char="-"/>
            </a:pPr>
            <a:r>
              <a:rPr lang="ko-KR" altLang="en-US" dirty="0">
                <a:solidFill>
                  <a:srgbClr val="0000FF"/>
                </a:solidFill>
                <a:latin typeface="+mn-ea"/>
              </a:rPr>
              <a:t>수익률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*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+mn-ea"/>
              </a:rPr>
              <a:t>자기자본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/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투자자금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) +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이자율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*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타인자본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/ </a:t>
            </a:r>
            <a:r>
              <a:rPr lang="ko-KR" altLang="en-US" dirty="0">
                <a:solidFill>
                  <a:srgbClr val="000000"/>
                </a:solidFill>
                <a:latin typeface="+mn-ea"/>
              </a:rPr>
              <a:t>투자자금</a:t>
            </a:r>
            <a:r>
              <a:rPr lang="en-US" altLang="ko-KR" dirty="0">
                <a:solidFill>
                  <a:srgbClr val="000000"/>
                </a:solidFill>
                <a:latin typeface="+mn-ea"/>
              </a:rPr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1813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기타 연구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할인인자는 시간의 함수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쌍곡선 함수 </a:t>
            </a:r>
            <a:r>
              <a:rPr lang="ko-KR" altLang="en-US" dirty="0"/>
              <a:t>형태로 할인을 할 경우</a:t>
            </a:r>
            <a:r>
              <a:rPr lang="en-US" altLang="ko-KR" dirty="0"/>
              <a:t>, </a:t>
            </a:r>
            <a:r>
              <a:rPr lang="ko-KR" altLang="en-US" dirty="0"/>
              <a:t>초기에 너무 큰 할인율로 할인하게 되는 문제점을 안게 되어</a:t>
            </a:r>
            <a:r>
              <a:rPr lang="en-US" altLang="ko-KR" dirty="0"/>
              <a:t>, </a:t>
            </a:r>
            <a:r>
              <a:rPr lang="ko-KR" altLang="en-US" dirty="0"/>
              <a:t>그 적용의 </a:t>
            </a:r>
            <a:r>
              <a:rPr lang="ko-KR" altLang="en-US" dirty="0">
                <a:solidFill>
                  <a:srgbClr val="FF0000"/>
                </a:solidFill>
              </a:rPr>
              <a:t>실효성은 떨어짐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장기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(long-term)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를 고려한 사회적 할인율의 차등 적용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783B48E-BA8F-4B69-B76C-3BF3ED1A9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49" y="2798658"/>
            <a:ext cx="6362700" cy="382524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9F51262-4A8E-471C-84EF-9123BDA9CAB2}"/>
              </a:ext>
            </a:extLst>
          </p:cNvPr>
          <p:cNvSpPr/>
          <p:nvPr/>
        </p:nvSpPr>
        <p:spPr>
          <a:xfrm>
            <a:off x="6746400" y="4708800"/>
            <a:ext cx="1159200" cy="158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4DAF58-B6D1-46B4-9543-9D82BCD5B930}"/>
              </a:ext>
            </a:extLst>
          </p:cNvPr>
          <p:cNvSpPr txBox="1"/>
          <p:nvPr/>
        </p:nvSpPr>
        <p:spPr>
          <a:xfrm>
            <a:off x="2818294" y="3502419"/>
            <a:ext cx="43505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ko-KR" altLang="en-US" sz="1000" b="0" i="0" u="none" strike="noStrike" baseline="0" dirty="0" err="1">
                <a:latin typeface="+mn-ea"/>
              </a:rPr>
              <a:t>모수</a:t>
            </a:r>
            <a:r>
              <a:rPr lang="ko-KR" altLang="en-US" sz="1000" b="0" i="0" u="none" strike="noStrike" baseline="0" dirty="0">
                <a:latin typeface="+mn-ea"/>
              </a:rPr>
              <a:t> 값 </a:t>
            </a:r>
            <a:r>
              <a:rPr lang="en-US" altLang="ko-KR" sz="1000" b="0" i="1" u="none" strike="noStrike" baseline="0" dirty="0">
                <a:solidFill>
                  <a:srgbClr val="FF0000"/>
                </a:solidFill>
                <a:latin typeface="+mn-ea"/>
              </a:rPr>
              <a:t>k</a:t>
            </a:r>
            <a:r>
              <a:rPr lang="ko-KR" altLang="en-US" sz="1000" b="0" i="0" u="none" strike="noStrike" baseline="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000" b="0" i="0" u="none" strike="noStrike" baseline="0" dirty="0">
                <a:solidFill>
                  <a:srgbClr val="FF0000"/>
                </a:solidFill>
                <a:latin typeface="+mn-ea"/>
              </a:rPr>
              <a:t>= 4, </a:t>
            </a:r>
            <a:r>
              <a:rPr lang="en-US" altLang="ko-KR" sz="1000" b="0" i="1" u="none" strike="noStrike" baseline="0" dirty="0">
                <a:solidFill>
                  <a:srgbClr val="FF0000"/>
                </a:solidFill>
                <a:latin typeface="+mn-ea"/>
              </a:rPr>
              <a:t>h</a:t>
            </a:r>
            <a:r>
              <a:rPr lang="ko-KR" altLang="en-US" sz="1000" b="0" i="0" u="none" strike="noStrike" baseline="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1000" b="0" i="0" u="none" strike="noStrike" baseline="0" dirty="0">
                <a:solidFill>
                  <a:srgbClr val="FF0000"/>
                </a:solidFill>
                <a:latin typeface="+mn-ea"/>
              </a:rPr>
              <a:t>= 1</a:t>
            </a:r>
            <a:r>
              <a:rPr lang="ko-KR" altLang="en-US" sz="1000" b="0" i="0" u="none" strike="noStrike" baseline="0" dirty="0">
                <a:latin typeface="+mn-ea"/>
              </a:rPr>
              <a:t>을 적용하였을 때 </a:t>
            </a:r>
            <a:r>
              <a:rPr lang="ko-KR" altLang="en-US" sz="1000" b="0" i="0" u="none" strike="noStrike" baseline="0" dirty="0">
                <a:solidFill>
                  <a:srgbClr val="FF0000"/>
                </a:solidFill>
                <a:latin typeface="+mn-ea"/>
              </a:rPr>
              <a:t>쌍곡선함수</a:t>
            </a:r>
            <a:r>
              <a:rPr lang="en-US" altLang="ko-KR" sz="1000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sz="1000" b="0" i="0" u="none" strike="noStrike" baseline="0" dirty="0">
                <a:solidFill>
                  <a:srgbClr val="FF0000"/>
                </a:solidFill>
                <a:latin typeface="+mn-ea"/>
              </a:rPr>
              <a:t>할인인자</a:t>
            </a:r>
            <a:endParaRPr lang="en-US" altLang="ko-KR" sz="1000" b="0" i="0" u="none" strike="noStrike" baseline="0" dirty="0">
              <a:solidFill>
                <a:srgbClr val="FF0000"/>
              </a:solidFill>
              <a:latin typeface="+mn-ea"/>
            </a:endParaRPr>
          </a:p>
          <a:p>
            <a:pPr marL="171450" indent="-171450" algn="l">
              <a:buFont typeface="Wingdings" panose="05000000000000000000" pitchFamily="2" charset="2"/>
              <a:buChar char="l"/>
            </a:pPr>
            <a:r>
              <a:rPr lang="ko-KR" altLang="en-US" sz="1000" b="0" i="0" u="none" strike="noStrike" baseline="0" dirty="0">
                <a:latin typeface="+mn-ea"/>
              </a:rPr>
              <a:t>할인율 </a:t>
            </a:r>
            <a:r>
              <a:rPr lang="en-US" altLang="ko-KR" sz="1000" b="0" i="0" u="none" strike="noStrike" baseline="0" dirty="0">
                <a:solidFill>
                  <a:srgbClr val="FF0000"/>
                </a:solidFill>
                <a:latin typeface="+mn-ea"/>
              </a:rPr>
              <a:t>6.5%</a:t>
            </a:r>
            <a:r>
              <a:rPr lang="ko-KR" altLang="en-US" sz="1000" b="0" i="0" u="none" strike="noStrike" baseline="0" dirty="0">
                <a:latin typeface="+mn-ea"/>
              </a:rPr>
              <a:t>를 적용하였을 </a:t>
            </a:r>
            <a:r>
              <a:rPr lang="ko-KR" altLang="en-US" sz="1000" dirty="0">
                <a:latin typeface="+mn-ea"/>
              </a:rPr>
              <a:t>때 </a:t>
            </a:r>
            <a:r>
              <a:rPr lang="ko-KR" altLang="en-US" sz="1000" dirty="0">
                <a:solidFill>
                  <a:srgbClr val="FF0000"/>
                </a:solidFill>
                <a:latin typeface="+mn-ea"/>
              </a:rPr>
              <a:t>지수함수 할인인자</a:t>
            </a:r>
          </a:p>
        </p:txBody>
      </p:sp>
    </p:spTree>
    <p:extLst>
      <p:ext uri="{BB962C8B-B14F-4D97-AF65-F5344CB8AC3E}">
        <p14:creationId xmlns:p14="http://schemas.microsoft.com/office/powerpoint/2010/main" val="25884849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라</a:t>
            </a:r>
            <a:r>
              <a:rPr lang="en-US" altLang="ko-KR" dirty="0"/>
              <a:t>. </a:t>
            </a:r>
            <a:r>
              <a:rPr lang="ko-KR" altLang="en-US" dirty="0"/>
              <a:t>소결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한 세대 내에서의 선택문제라면 차등 적용의 필요성은 떨어질 것이나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세대 간 선택 문제가 대두되면 차등 적용을 조심스럽게 도입</a:t>
            </a:r>
            <a:r>
              <a:rPr lang="ko-KR" altLang="en-US" dirty="0"/>
              <a:t>할 필요가 있을 것으로 판단됨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규범적인 측면에서 고정된 할인율로 지수적으로 할인을 하게 된다면</a:t>
            </a:r>
            <a:r>
              <a:rPr lang="en-US" altLang="ko-KR" dirty="0"/>
              <a:t>, </a:t>
            </a:r>
            <a:r>
              <a:rPr lang="ko-KR" altLang="en-US" dirty="0"/>
              <a:t>미래세대에 대한 </a:t>
            </a:r>
            <a:r>
              <a:rPr lang="ko-KR" altLang="en-US" dirty="0" err="1"/>
              <a:t>고려없이</a:t>
            </a:r>
            <a:r>
              <a:rPr lang="ko-KR" altLang="en-US" dirty="0"/>
              <a:t> 현재세대만을 고려하는 의사결정이라는 비판에 직면할 수 있음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사회적 할인율 자체에 불확실성을 내포하거나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미래 성장에 대한 불확실성이 존재한다면 사회적 할인율은 시간에 따라 감소하게 됨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예비타당성조사에서 비교적 </a:t>
            </a:r>
            <a:r>
              <a:rPr lang="ko-KR" altLang="en-US" dirty="0">
                <a:solidFill>
                  <a:srgbClr val="FF0000"/>
                </a:solidFill>
              </a:rPr>
              <a:t>장기인 사업은 수자원 부문사업에서만 존재</a:t>
            </a:r>
            <a:r>
              <a:rPr lang="ko-KR" altLang="en-US" dirty="0"/>
              <a:t>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</a:rPr>
              <a:t>분석기간이 </a:t>
            </a:r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>
                <a:solidFill>
                  <a:srgbClr val="FF0000"/>
                </a:solidFill>
              </a:rPr>
              <a:t>년 이상인 수자원 부문 사업에 한하여 할인율의 차등 적용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일반지침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판</a:t>
            </a:r>
            <a:r>
              <a:rPr lang="en-US" altLang="ko-KR" dirty="0"/>
              <a:t>) </a:t>
            </a:r>
            <a:r>
              <a:rPr lang="ko-KR" altLang="en-US" dirty="0"/>
              <a:t>에서는 수자원 부문과 타부문과의 할인율의 차이를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1.5%</a:t>
            </a:r>
            <a:r>
              <a:rPr lang="ko-KR" altLang="en-US" dirty="0"/>
              <a:t>로 제시함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본 연구에서는 </a:t>
            </a:r>
            <a:r>
              <a:rPr lang="ko-KR" altLang="en-US" dirty="0">
                <a:solidFill>
                  <a:srgbClr val="FF0000"/>
                </a:solidFill>
              </a:rPr>
              <a:t>일반지침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 dirty="0">
                <a:solidFill>
                  <a:srgbClr val="FF0000"/>
                </a:solidFill>
              </a:rPr>
              <a:t>판</a:t>
            </a:r>
            <a:r>
              <a:rPr lang="en-US" altLang="ko-KR" dirty="0">
                <a:solidFill>
                  <a:srgbClr val="FF0000"/>
                </a:solidFill>
              </a:rPr>
              <a:t>) </a:t>
            </a:r>
            <a:r>
              <a:rPr lang="ko-KR" altLang="en-US" dirty="0">
                <a:solidFill>
                  <a:srgbClr val="FF0000"/>
                </a:solidFill>
              </a:rPr>
              <a:t>과 동일하게 </a:t>
            </a:r>
            <a:r>
              <a:rPr lang="en-US" altLang="ko-KR" dirty="0">
                <a:solidFill>
                  <a:srgbClr val="FF0000"/>
                </a:solidFill>
              </a:rPr>
              <a:t>1.0~1.5% </a:t>
            </a:r>
            <a:r>
              <a:rPr lang="ko-KR" altLang="en-US" dirty="0">
                <a:solidFill>
                  <a:srgbClr val="FF0000"/>
                </a:solidFill>
              </a:rPr>
              <a:t>정도의 차이를 반영</a:t>
            </a:r>
            <a:r>
              <a:rPr lang="ko-KR" altLang="en-US" dirty="0"/>
              <a:t>하여 할인율 변동에 따른 영향분석을 통해 그 적정 수준을 제시함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장기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(long-term)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를 고려한 사회적 할인율의 차등 적용</a:t>
            </a:r>
          </a:p>
        </p:txBody>
      </p:sp>
    </p:spTree>
    <p:extLst>
      <p:ext uri="{BB962C8B-B14F-4D97-AF65-F5344CB8AC3E}">
        <p14:creationId xmlns:p14="http://schemas.microsoft.com/office/powerpoint/2010/main" val="37037848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사업부문별 차별화 방안의 필요성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예비타당성조사 수행의 목적에는 정부의 공공투자사업에 대한 사전적인 타당성 </a:t>
            </a:r>
            <a:r>
              <a:rPr lang="ko-KR" altLang="en-US" dirty="0" err="1"/>
              <a:t>평가뿐만</a:t>
            </a:r>
            <a:r>
              <a:rPr lang="ko-KR" altLang="en-US" dirty="0"/>
              <a:t> 아니라 </a:t>
            </a:r>
            <a:r>
              <a:rPr lang="ko-KR" altLang="en-US" dirty="0">
                <a:solidFill>
                  <a:srgbClr val="FF0000"/>
                </a:solidFill>
              </a:rPr>
              <a:t>사업 간 우선순위 판별</a:t>
            </a:r>
            <a:r>
              <a:rPr lang="ko-KR" altLang="en-US" dirty="0"/>
              <a:t>도 해당되기 때문에 경제성 분석 및 정책적 분석 등 조사방법론과 지침은 </a:t>
            </a:r>
            <a:r>
              <a:rPr lang="ko-KR" altLang="en-US" dirty="0">
                <a:solidFill>
                  <a:srgbClr val="FF0000"/>
                </a:solidFill>
              </a:rPr>
              <a:t>사업별로 일관되게 적용</a:t>
            </a:r>
            <a:r>
              <a:rPr lang="ko-KR" altLang="en-US" dirty="0"/>
              <a:t>하여야 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공공투자사업에는 </a:t>
            </a:r>
            <a:r>
              <a:rPr lang="en-US" altLang="ko-KR" dirty="0"/>
              <a:t>SOC </a:t>
            </a:r>
            <a:r>
              <a:rPr lang="ko-KR" altLang="en-US" dirty="0"/>
              <a:t>사업과 같은 유형의 </a:t>
            </a:r>
            <a:r>
              <a:rPr lang="ko-KR" altLang="en-US" dirty="0" err="1"/>
              <a:t>건설사업뿐만</a:t>
            </a:r>
            <a:r>
              <a:rPr lang="ko-KR" altLang="en-US" dirty="0"/>
              <a:t> 아니라 프로그램 성격의 투자사업도 포함되어 있고 </a:t>
            </a:r>
            <a:r>
              <a:rPr lang="en-US" altLang="ko-KR" dirty="0"/>
              <a:t>SOC </a:t>
            </a:r>
            <a:r>
              <a:rPr lang="ko-KR" altLang="en-US" dirty="0"/>
              <a:t>사업도 도로</a:t>
            </a:r>
            <a:r>
              <a:rPr lang="en-US" altLang="ko-KR" dirty="0"/>
              <a:t>, </a:t>
            </a:r>
            <a:r>
              <a:rPr lang="ko-KR" altLang="en-US" dirty="0"/>
              <a:t>철도</a:t>
            </a:r>
            <a:r>
              <a:rPr lang="en-US" altLang="ko-KR" dirty="0"/>
              <a:t>, </a:t>
            </a:r>
            <a:r>
              <a:rPr lang="ko-KR" altLang="en-US" dirty="0"/>
              <a:t>항만</a:t>
            </a:r>
            <a:r>
              <a:rPr lang="en-US" altLang="ko-KR" dirty="0"/>
              <a:t>, </a:t>
            </a:r>
            <a:r>
              <a:rPr lang="ko-KR" altLang="en-US" dirty="0"/>
              <a:t>공항</a:t>
            </a:r>
            <a:r>
              <a:rPr lang="en-US" altLang="ko-KR" dirty="0"/>
              <a:t>, </a:t>
            </a:r>
            <a:r>
              <a:rPr lang="ko-KR" altLang="en-US" dirty="0"/>
              <a:t>수자원</a:t>
            </a:r>
            <a:r>
              <a:rPr lang="en-US" altLang="ko-KR" dirty="0"/>
              <a:t>(</a:t>
            </a:r>
            <a:r>
              <a:rPr lang="ko-KR" altLang="en-US" dirty="0"/>
              <a:t>댐</a:t>
            </a:r>
            <a:r>
              <a:rPr lang="en-US" altLang="ko-KR" dirty="0"/>
              <a:t>), </a:t>
            </a:r>
            <a:r>
              <a:rPr lang="ko-KR" altLang="en-US" dirty="0"/>
              <a:t>상하수도시설</a:t>
            </a:r>
            <a:r>
              <a:rPr lang="en-US" altLang="ko-KR" dirty="0"/>
              <a:t>, </a:t>
            </a:r>
            <a:r>
              <a:rPr lang="ko-KR" altLang="en-US" dirty="0"/>
              <a:t>문화체육시설</a:t>
            </a:r>
            <a:r>
              <a:rPr lang="en-US" altLang="ko-KR" dirty="0"/>
              <a:t>, </a:t>
            </a:r>
            <a:r>
              <a:rPr lang="ko-KR" altLang="en-US" dirty="0"/>
              <a:t>병원 등 다양한 사업부문으로 나누어질 수 있으므로 </a:t>
            </a:r>
            <a:r>
              <a:rPr lang="ko-KR" altLang="en-US" dirty="0">
                <a:solidFill>
                  <a:srgbClr val="FF0000"/>
                </a:solidFill>
              </a:rPr>
              <a:t>사업부문 및 개별사업의 특성을 감안</a:t>
            </a:r>
            <a:r>
              <a:rPr lang="ko-KR" altLang="en-US" dirty="0"/>
              <a:t>해야 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기본적인 평가는 공통적으로 적용</a:t>
            </a:r>
            <a:r>
              <a:rPr lang="ko-KR" altLang="en-US" dirty="0"/>
              <a:t>하면서 </a:t>
            </a:r>
            <a:r>
              <a:rPr lang="ko-KR" altLang="en-US" dirty="0">
                <a:solidFill>
                  <a:srgbClr val="FF0000"/>
                </a:solidFill>
              </a:rPr>
              <a:t>사업부문별로 세부적인 지표나 평가방법론을 차별화</a:t>
            </a:r>
            <a:r>
              <a:rPr lang="ko-KR" altLang="en-US" dirty="0"/>
              <a:t>할 필요가 있음</a:t>
            </a:r>
            <a:endParaRPr lang="en-US" altLang="ko-KR" dirty="0"/>
          </a:p>
          <a:p>
            <a:pPr marL="358775" indent="-358775" algn="just">
              <a:buFont typeface="Wingdings" panose="05000000000000000000" pitchFamily="2" charset="2"/>
              <a:buChar char="q"/>
            </a:pPr>
            <a:r>
              <a:rPr lang="ko-KR" altLang="en-US" dirty="0"/>
              <a:t>비계량적 편익의 비중이 크고 존재하는 </a:t>
            </a:r>
            <a:r>
              <a:rPr lang="ko-KR" altLang="en-US" dirty="0">
                <a:solidFill>
                  <a:srgbClr val="FF0000"/>
                </a:solidFill>
              </a:rPr>
              <a:t>기대편익을 완전히 </a:t>
            </a:r>
            <a:r>
              <a:rPr lang="ko-KR" altLang="en-US" dirty="0" err="1">
                <a:solidFill>
                  <a:srgbClr val="FF0000"/>
                </a:solidFill>
              </a:rPr>
              <a:t>금전화할</a:t>
            </a:r>
            <a:r>
              <a:rPr lang="ko-KR" altLang="en-US" dirty="0">
                <a:solidFill>
                  <a:srgbClr val="FF0000"/>
                </a:solidFill>
              </a:rPr>
              <a:t> 수 없는 사업부문의 경우 경제성이 취약</a:t>
            </a:r>
            <a:r>
              <a:rPr lang="ko-KR" altLang="en-US" dirty="0"/>
              <a:t>할 수밖에 없기 때문에 차별화된 방법론과 기준에 의해 평가해야 함</a:t>
            </a:r>
            <a:r>
              <a:rPr lang="en-US" altLang="ko-KR" dirty="0"/>
              <a:t> </a:t>
            </a:r>
          </a:p>
          <a:p>
            <a:pPr marL="815975" lvl="1" indent="-358775" algn="just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비시장가치재로서 이용자의 심리적 만족감이나 비경제적 효과의 비중이 상대적으로 큰 문화</a:t>
            </a:r>
            <a:r>
              <a:rPr lang="en-US" altLang="ko-KR" dirty="0"/>
              <a:t>·</a:t>
            </a:r>
            <a:r>
              <a:rPr lang="ko-KR" altLang="en-US" dirty="0"/>
              <a:t>체육시설이나</a:t>
            </a:r>
            <a:r>
              <a:rPr lang="en-US" altLang="ko-KR" dirty="0"/>
              <a:t>, </a:t>
            </a:r>
            <a:r>
              <a:rPr lang="ko-KR" altLang="en-US" dirty="0"/>
              <a:t>분명한 경제적 편익이 존재하지만 금전화하기가 힘든 수자원 및 환경 관련 사업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프로그램 성격의 정보화</a:t>
            </a:r>
            <a:r>
              <a:rPr lang="en-US" altLang="ko-KR" dirty="0"/>
              <a:t>, </a:t>
            </a:r>
            <a:r>
              <a:rPr lang="ko-KR" altLang="en-US" dirty="0"/>
              <a:t>보건</a:t>
            </a:r>
            <a:r>
              <a:rPr lang="en-US" altLang="ko-KR" dirty="0"/>
              <a:t>·</a:t>
            </a:r>
            <a:r>
              <a:rPr lang="ko-KR" altLang="en-US" dirty="0"/>
              <a:t>복지사업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사업부문별 차별적 분석의 방안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사회적 할인율의 차등 적용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사업별 최소 </a:t>
            </a:r>
            <a:r>
              <a:rPr lang="en-US" altLang="ko-KR" dirty="0">
                <a:solidFill>
                  <a:srgbClr val="FF0000"/>
                </a:solidFill>
              </a:rPr>
              <a:t>B/C </a:t>
            </a:r>
            <a:r>
              <a:rPr lang="ko-KR" altLang="en-US" dirty="0">
                <a:solidFill>
                  <a:srgbClr val="FF0000"/>
                </a:solidFill>
              </a:rPr>
              <a:t>비율의 차등적용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편익항목의 계량화 방안 제시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사업부문별 경제성 분석 방법의 차별화 방안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사업부문별 차별화 방안의 필요성</a:t>
            </a:r>
          </a:p>
        </p:txBody>
      </p:sp>
    </p:spTree>
    <p:extLst>
      <p:ext uri="{BB962C8B-B14F-4D97-AF65-F5344CB8AC3E}">
        <p14:creationId xmlns:p14="http://schemas.microsoft.com/office/powerpoint/2010/main" val="2513731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기존 지침의 적용 근거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사업부문별 할인율을 차등 적용하는 것은 사업부문별로 분석기간과 위험도가 다른 특성으로 인해 그 필요성이 제기됨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원칙적으로 사회적 할인율은 모든 공공투자사업에 대하여 공통적으로 적용되어야 함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사업분야에 따라 환경</a:t>
            </a:r>
            <a:r>
              <a:rPr lang="en-US" altLang="ko-KR" dirty="0"/>
              <a:t>, </a:t>
            </a:r>
            <a:r>
              <a:rPr lang="ko-KR" altLang="en-US" dirty="0"/>
              <a:t>문화보존 등과 같이 </a:t>
            </a:r>
            <a:r>
              <a:rPr lang="ko-KR" altLang="en-US" dirty="0" err="1"/>
              <a:t>수량화하기</a:t>
            </a:r>
            <a:r>
              <a:rPr lang="ko-KR" altLang="en-US" dirty="0"/>
              <a:t> 어려운 성질의 비용</a:t>
            </a:r>
            <a:r>
              <a:rPr lang="en-US" altLang="ko-KR" dirty="0"/>
              <a:t>·</a:t>
            </a:r>
            <a:r>
              <a:rPr lang="ko-KR" altLang="en-US" dirty="0"/>
              <a:t>편익이 발생할 수 있음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추정된 현재가치의 크기가 모든 사업 간에 직접적으로 </a:t>
            </a:r>
            <a:r>
              <a:rPr lang="ko-KR" altLang="en-US" dirty="0" err="1"/>
              <a:t>비교가능하지</a:t>
            </a:r>
            <a:r>
              <a:rPr lang="ko-KR" altLang="en-US" dirty="0"/>
              <a:t> 않을 수 있기 때문에 </a:t>
            </a:r>
            <a:r>
              <a:rPr lang="ko-KR" altLang="en-US" dirty="0">
                <a:solidFill>
                  <a:srgbClr val="FF0000"/>
                </a:solidFill>
              </a:rPr>
              <a:t>할인율의 차등 적용을 통해 이를 보완</a:t>
            </a:r>
            <a:r>
              <a:rPr lang="ko-KR" altLang="en-US" dirty="0"/>
              <a:t>하는 방안이 제기됨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일반지침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판</a:t>
            </a:r>
            <a:r>
              <a:rPr lang="en-US" altLang="ko-KR" dirty="0"/>
              <a:t>) </a:t>
            </a:r>
            <a:r>
              <a:rPr lang="ko-KR" altLang="en-US" dirty="0"/>
              <a:t>에서는 부문별 사회적 할인율 차등 적용을 고려하여 두 가지 이론적 근거를 제시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투자사업의 위험에 따른 할인율의 차등 적용방안</a:t>
            </a:r>
            <a:r>
              <a:rPr lang="en-US" altLang="ko-KR" dirty="0"/>
              <a:t> : </a:t>
            </a:r>
            <a:r>
              <a:rPr lang="ko-KR" altLang="en-US" dirty="0"/>
              <a:t>두 가지 투자사업의 </a:t>
            </a:r>
            <a:r>
              <a:rPr lang="ko-KR" altLang="en-US" dirty="0" err="1"/>
              <a:t>순편익</a:t>
            </a:r>
            <a:r>
              <a:rPr lang="ko-KR" altLang="en-US" dirty="0"/>
              <a:t> 흐름이 동일한 </a:t>
            </a:r>
            <a:r>
              <a:rPr lang="ko-KR" altLang="en-US" dirty="0" err="1"/>
              <a:t>기대값을</a:t>
            </a:r>
            <a:r>
              <a:rPr lang="ko-KR" altLang="en-US" dirty="0"/>
              <a:t> 가지는 경우에도 </a:t>
            </a:r>
            <a:r>
              <a:rPr lang="ko-KR" altLang="en-US" dirty="0">
                <a:solidFill>
                  <a:srgbClr val="FF0000"/>
                </a:solidFill>
              </a:rPr>
              <a:t>위험이 서로 다르다면 위험이 큰 사업의 할인율은 높게 적용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소비단위로의 환산을 고려한 사회적 할인율 적용방안 </a:t>
            </a:r>
            <a:r>
              <a:rPr lang="en-US" altLang="ko-KR" dirty="0"/>
              <a:t>: </a:t>
            </a:r>
            <a:r>
              <a:rPr lang="ko-KR" altLang="en-US" dirty="0"/>
              <a:t>일반적인 비용</a:t>
            </a:r>
            <a:r>
              <a:rPr lang="en-US" altLang="ko-KR" dirty="0"/>
              <a:t>-</a:t>
            </a:r>
            <a:r>
              <a:rPr lang="ko-KR" altLang="en-US" dirty="0"/>
              <a:t>편익 분석에서는 비용과 편익이 모두 소득단위로 계산되어지나</a:t>
            </a:r>
            <a:r>
              <a:rPr lang="en-US" altLang="ko-KR" dirty="0"/>
              <a:t>, </a:t>
            </a:r>
            <a:r>
              <a:rPr lang="ko-KR" altLang="en-US" dirty="0"/>
              <a:t>실제 복지측면에서 </a:t>
            </a:r>
            <a:r>
              <a:rPr lang="ko-KR" altLang="en-US" dirty="0">
                <a:solidFill>
                  <a:srgbClr val="FF0000"/>
                </a:solidFill>
              </a:rPr>
              <a:t>소비를 고려한 어떤 사업이 소득단위로는 음의 현재가치를 가지나 </a:t>
            </a:r>
            <a:r>
              <a:rPr lang="ko-KR" altLang="en-US" dirty="0">
                <a:solidFill>
                  <a:srgbClr val="00B050"/>
                </a:solidFill>
              </a:rPr>
              <a:t>소비단위로 환산</a:t>
            </a:r>
            <a:r>
              <a:rPr lang="ko-KR" altLang="en-US" dirty="0">
                <a:solidFill>
                  <a:srgbClr val="FF0000"/>
                </a:solidFill>
              </a:rPr>
              <a:t>한 경우에 양의 현재가치를 가진다면 할인율은 낮게 조정</a:t>
            </a:r>
            <a:r>
              <a:rPr lang="ko-KR" altLang="en-US" dirty="0"/>
              <a:t>될 필요가 있음 </a:t>
            </a:r>
            <a:r>
              <a:rPr lang="en-US" altLang="ko-KR" dirty="0"/>
              <a:t>: </a:t>
            </a:r>
            <a:r>
              <a:rPr lang="ko-KR" altLang="en-US" dirty="0">
                <a:solidFill>
                  <a:srgbClr val="00B050"/>
                </a:solidFill>
              </a:rPr>
              <a:t>소비단위로 환산</a:t>
            </a:r>
            <a:r>
              <a:rPr lang="en-US" altLang="ko-KR" dirty="0">
                <a:solidFill>
                  <a:srgbClr val="00B050"/>
                </a:solidFill>
              </a:rPr>
              <a:t>(</a:t>
            </a:r>
            <a:r>
              <a:rPr lang="ko-KR" altLang="en-US" dirty="0">
                <a:solidFill>
                  <a:srgbClr val="00B050"/>
                </a:solidFill>
              </a:rPr>
              <a:t>비용</a:t>
            </a:r>
            <a:r>
              <a:rPr lang="en-US" altLang="ko-KR" dirty="0">
                <a:solidFill>
                  <a:srgbClr val="00B050"/>
                </a:solidFill>
              </a:rPr>
              <a:t> </a:t>
            </a:r>
            <a:r>
              <a:rPr lang="en-US" altLang="ko-KR" dirty="0">
                <a:solidFill>
                  <a:srgbClr val="00B050"/>
                </a:solidFill>
                <a:sym typeface="Wingdings" panose="05000000000000000000" pitchFamily="2" charset="2"/>
              </a:rPr>
              <a:t> &amp; </a:t>
            </a:r>
            <a:r>
              <a:rPr lang="ko-KR" altLang="en-US" dirty="0">
                <a:solidFill>
                  <a:srgbClr val="00B050"/>
                </a:solidFill>
                <a:sym typeface="Wingdings" panose="05000000000000000000" pitchFamily="2" charset="2"/>
              </a:rPr>
              <a:t>편익 </a:t>
            </a:r>
            <a:r>
              <a:rPr lang="en-US" altLang="ko-KR" dirty="0">
                <a:solidFill>
                  <a:srgbClr val="00B050"/>
                </a:solidFill>
                <a:sym typeface="Wingdings" panose="05000000000000000000" pitchFamily="2" charset="2"/>
              </a:rPr>
              <a:t>)</a:t>
            </a:r>
            <a:endParaRPr lang="en-US" altLang="ko-KR" dirty="0">
              <a:solidFill>
                <a:srgbClr val="00B05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사업부문별 경제성 분석 방법의 차별화 방안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사업부문별 사회적 할인율의 차등 적용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26E6000-1001-41C8-AB04-A58A5FC5C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264" y="5424013"/>
            <a:ext cx="6477000" cy="134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19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해외의 적용사례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외국의 경우 적용사례를 살펴본 결과</a:t>
            </a:r>
            <a:r>
              <a:rPr lang="en-US" altLang="ko-KR" dirty="0"/>
              <a:t>, </a:t>
            </a:r>
            <a:r>
              <a:rPr lang="ko-KR" altLang="en-US" dirty="0"/>
              <a:t>일관된 원칙과 이론적 근거에 의해 </a:t>
            </a:r>
            <a:r>
              <a:rPr lang="ko-KR" altLang="en-US" dirty="0">
                <a:solidFill>
                  <a:srgbClr val="FF0000"/>
                </a:solidFill>
              </a:rPr>
              <a:t>사회적 할인율을 사업부문별로 차등 적용한 사례를 찾아보기는 힘듦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미국</a:t>
            </a:r>
            <a:r>
              <a:rPr lang="ko-KR" altLang="en-US" dirty="0"/>
              <a:t>의 경우 </a:t>
            </a:r>
            <a:r>
              <a:rPr lang="ko-KR" altLang="en-US" dirty="0">
                <a:solidFill>
                  <a:srgbClr val="FF0000"/>
                </a:solidFill>
              </a:rPr>
              <a:t>수자원이나 에너지 부문의 사업에 대해서 </a:t>
            </a:r>
            <a:r>
              <a:rPr lang="en-US" altLang="ko-KR" dirty="0">
                <a:solidFill>
                  <a:srgbClr val="FF0000"/>
                </a:solidFill>
              </a:rPr>
              <a:t>3~4%</a:t>
            </a:r>
            <a:r>
              <a:rPr lang="ko-KR" altLang="en-US" dirty="0">
                <a:solidFill>
                  <a:srgbClr val="FF0000"/>
                </a:solidFill>
              </a:rPr>
              <a:t>의 할인율</a:t>
            </a:r>
            <a:r>
              <a:rPr lang="ko-KR" altLang="en-US" dirty="0"/>
              <a:t>을 적용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유럽의 경우</a:t>
            </a:r>
            <a:r>
              <a:rPr lang="en-US" altLang="ko-KR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스페인</a:t>
            </a:r>
            <a:r>
              <a:rPr lang="ko-KR" altLang="en-US" dirty="0"/>
              <a:t>은</a:t>
            </a:r>
            <a:r>
              <a:rPr lang="ko-KR" altLang="en-US" dirty="0">
                <a:solidFill>
                  <a:srgbClr val="FF0000"/>
                </a:solidFill>
              </a:rPr>
              <a:t> 교통사업에 </a:t>
            </a:r>
            <a:r>
              <a:rPr lang="en-US" altLang="ko-KR" dirty="0">
                <a:solidFill>
                  <a:srgbClr val="FF0000"/>
                </a:solidFill>
              </a:rPr>
              <a:t>6%, </a:t>
            </a:r>
            <a:r>
              <a:rPr lang="ko-KR" altLang="en-US" dirty="0">
                <a:solidFill>
                  <a:srgbClr val="FF0000"/>
                </a:solidFill>
              </a:rPr>
              <a:t>수자원 사업에 </a:t>
            </a:r>
            <a:r>
              <a:rPr lang="en-US" altLang="ko-KR" dirty="0">
                <a:solidFill>
                  <a:srgbClr val="FF0000"/>
                </a:solidFill>
              </a:rPr>
              <a:t>4%</a:t>
            </a:r>
            <a:r>
              <a:rPr lang="ko-KR" altLang="en-US" dirty="0">
                <a:solidFill>
                  <a:srgbClr val="FF0000"/>
                </a:solidFill>
              </a:rPr>
              <a:t>의 할인율</a:t>
            </a:r>
            <a:r>
              <a:rPr lang="ko-KR" altLang="en-US" dirty="0"/>
              <a:t>로 차등 적용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다른 국가에서는 원칙적으로 사업부문별 차등적용을 고려하고 있지는 않음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사업부문별 경제성 분석 방법의 차별화 방안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사업부문별 사회적 할인율의 차등 적용</a:t>
            </a:r>
          </a:p>
        </p:txBody>
      </p:sp>
    </p:spTree>
    <p:extLst>
      <p:ext uri="{BB962C8B-B14F-4D97-AF65-F5344CB8AC3E}">
        <p14:creationId xmlns:p14="http://schemas.microsoft.com/office/powerpoint/2010/main" val="3464552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사회적 할인율 차등 적용의 기본원칙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사업부문 간</a:t>
            </a:r>
            <a:r>
              <a:rPr lang="en-US" altLang="ko-KR" dirty="0"/>
              <a:t>, </a:t>
            </a:r>
            <a:r>
              <a:rPr lang="ko-KR" altLang="en-US" dirty="0"/>
              <a:t>사업별 위험이나 편익발생 유형 등이 다르기 때문에 이를 고려하여 사회적 할인율을 차등화해야 할 필요성이 제기됨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이러한 필요성에도 불구하고 사업부문별 적정 위험도가 체계적으로 추정되어 있지 않을 경우 사업부문별 할인율의 차등 적용은 평가의 일관성을 떨어뜨리고 평가과정에 주관성이 개입될 여지를 남기게 될 것이며</a:t>
            </a:r>
            <a:r>
              <a:rPr lang="en-US" altLang="ko-KR" dirty="0"/>
              <a:t>, </a:t>
            </a:r>
            <a:r>
              <a:rPr lang="ko-KR" altLang="en-US" dirty="0"/>
              <a:t>구체적으로 어느 수준으로 차등화해야 할 것인지 합의점을 찾기 힘드므로 </a:t>
            </a:r>
            <a:r>
              <a:rPr lang="ko-KR" altLang="en-US" dirty="0">
                <a:solidFill>
                  <a:srgbClr val="FF0000"/>
                </a:solidFill>
              </a:rPr>
              <a:t>전면적인 적용은 아직까지 시기상조로 보임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앞서 제시된 할인율 조정 부분에서는 분석기간이 </a:t>
            </a:r>
            <a:r>
              <a:rPr lang="en-US" altLang="ko-KR" dirty="0"/>
              <a:t>30</a:t>
            </a:r>
            <a:r>
              <a:rPr lang="ko-KR" altLang="en-US" dirty="0"/>
              <a:t>년 이상인 수자원 부문사업에 한하여 할인율을 차등 적용할 것을 제안</a:t>
            </a:r>
            <a:endParaRPr lang="en-US" altLang="ko-KR" dirty="0"/>
          </a:p>
          <a:p>
            <a:pPr marL="358775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일반지침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판</a:t>
            </a:r>
            <a:r>
              <a:rPr lang="en-US" altLang="ko-KR" dirty="0"/>
              <a:t>)</a:t>
            </a:r>
            <a:r>
              <a:rPr lang="ko-KR" altLang="en-US" dirty="0"/>
              <a:t>에서 수자원 부문의 할인율을 편익 발생기간 </a:t>
            </a:r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>
                <a:solidFill>
                  <a:srgbClr val="FF0000"/>
                </a:solidFill>
              </a:rPr>
              <a:t>년</a:t>
            </a:r>
            <a:r>
              <a:rPr lang="ko-KR" altLang="en-US" dirty="0"/>
              <a:t>까지는 </a:t>
            </a:r>
            <a:r>
              <a:rPr lang="en-US" altLang="ko-KR" dirty="0">
                <a:solidFill>
                  <a:srgbClr val="FF0000"/>
                </a:solidFill>
              </a:rPr>
              <a:t>6.5%</a:t>
            </a:r>
            <a:r>
              <a:rPr lang="ko-KR" altLang="en-US" dirty="0"/>
              <a:t>를 적용하되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0000FF"/>
                </a:solidFill>
              </a:rPr>
              <a:t>이후 </a:t>
            </a:r>
            <a:r>
              <a:rPr lang="en-US" altLang="ko-KR" dirty="0">
                <a:solidFill>
                  <a:srgbClr val="0000FF"/>
                </a:solidFill>
              </a:rPr>
              <a:t>20</a:t>
            </a:r>
            <a:r>
              <a:rPr lang="ko-KR" altLang="en-US" dirty="0">
                <a:solidFill>
                  <a:srgbClr val="0000FF"/>
                </a:solidFill>
              </a:rPr>
              <a:t>년 </a:t>
            </a:r>
            <a:r>
              <a:rPr lang="ko-KR" altLang="en-US" dirty="0"/>
              <a:t>동안은 </a:t>
            </a:r>
            <a:r>
              <a:rPr lang="en-US" altLang="ko-KR" dirty="0">
                <a:solidFill>
                  <a:srgbClr val="0000FF"/>
                </a:solidFill>
              </a:rPr>
              <a:t>5.0%</a:t>
            </a:r>
            <a:r>
              <a:rPr lang="en-US" altLang="ko-KR" dirty="0"/>
              <a:t> </a:t>
            </a:r>
            <a:r>
              <a:rPr lang="ko-KR" altLang="en-US" dirty="0"/>
              <a:t>차등 적용</a:t>
            </a:r>
            <a:endParaRPr lang="en-US" altLang="ko-KR" dirty="0"/>
          </a:p>
          <a:p>
            <a:pPr marL="358775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일반지침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5</a:t>
            </a:r>
            <a:r>
              <a:rPr lang="ko-KR" altLang="en-US" dirty="0"/>
              <a:t>판</a:t>
            </a:r>
            <a:r>
              <a:rPr lang="en-US" altLang="ko-KR" dirty="0"/>
              <a:t>)</a:t>
            </a:r>
            <a:r>
              <a:rPr lang="ko-KR" altLang="en-US" dirty="0"/>
              <a:t>에서도 이를 고려하여 편익 발생기간 </a:t>
            </a:r>
            <a:r>
              <a:rPr lang="en-US" altLang="ko-KR" dirty="0">
                <a:solidFill>
                  <a:srgbClr val="FF0000"/>
                </a:solidFill>
              </a:rPr>
              <a:t>30</a:t>
            </a:r>
            <a:r>
              <a:rPr lang="ko-KR" altLang="en-US" dirty="0">
                <a:solidFill>
                  <a:srgbClr val="FF0000"/>
                </a:solidFill>
              </a:rPr>
              <a:t>년</a:t>
            </a:r>
            <a:r>
              <a:rPr lang="ko-KR" altLang="en-US" dirty="0"/>
              <a:t>까지는 </a:t>
            </a:r>
            <a:r>
              <a:rPr lang="en-US" altLang="ko-KR" dirty="0">
                <a:solidFill>
                  <a:srgbClr val="FF0000"/>
                </a:solidFill>
              </a:rPr>
              <a:t>5.5%</a:t>
            </a:r>
            <a:r>
              <a:rPr lang="ko-KR" altLang="en-US" dirty="0"/>
              <a:t>를 적용하되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0000FF"/>
                </a:solidFill>
              </a:rPr>
              <a:t>30</a:t>
            </a:r>
            <a:r>
              <a:rPr lang="ko-KR" altLang="en-US" dirty="0">
                <a:solidFill>
                  <a:srgbClr val="0000FF"/>
                </a:solidFill>
              </a:rPr>
              <a:t>년 이후</a:t>
            </a:r>
            <a:r>
              <a:rPr lang="ko-KR" altLang="en-US" dirty="0"/>
              <a:t>에는 </a:t>
            </a:r>
            <a:r>
              <a:rPr lang="en-US" altLang="ko-KR" dirty="0">
                <a:solidFill>
                  <a:srgbClr val="0000FF"/>
                </a:solidFill>
              </a:rPr>
              <a:t>4.5%</a:t>
            </a:r>
            <a:r>
              <a:rPr lang="ko-KR" altLang="en-US" dirty="0"/>
              <a:t>로 차등 적용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사업부문별 경제성 분석 방법의 차별화 방안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사업부문별 사회적 할인율의 차등 적용</a:t>
            </a:r>
          </a:p>
        </p:txBody>
      </p:sp>
    </p:spTree>
    <p:extLst>
      <p:ext uri="{BB962C8B-B14F-4D97-AF65-F5344CB8AC3E}">
        <p14:creationId xmlns:p14="http://schemas.microsoft.com/office/powerpoint/2010/main" val="1691217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solidFill>
                  <a:srgbClr val="0000FF"/>
                </a:solidFill>
                <a:latin typeface="+mn-ea"/>
                <a:ea typeface="+mn-ea"/>
              </a:rPr>
              <a:t>제</a:t>
            </a:r>
            <a:r>
              <a:rPr lang="en-US" altLang="ko-KR" dirty="0">
                <a:solidFill>
                  <a:srgbClr val="0000FF"/>
                </a:solidFill>
                <a:latin typeface="+mn-ea"/>
                <a:ea typeface="+mn-ea"/>
              </a:rPr>
              <a:t>Ⅺ</a:t>
            </a:r>
            <a:r>
              <a:rPr lang="ko-KR" altLang="en-US" dirty="0">
                <a:solidFill>
                  <a:srgbClr val="0000FF"/>
                </a:solidFill>
                <a:latin typeface="+mn-ea"/>
                <a:ea typeface="+mn-ea"/>
              </a:rPr>
              <a:t>장</a:t>
            </a:r>
            <a:r>
              <a:rPr lang="en-US" altLang="ko-KR" dirty="0">
                <a:solidFill>
                  <a:srgbClr val="0000FF"/>
                </a:solidFill>
                <a:latin typeface="+mn-ea"/>
                <a:ea typeface="+mn-ea"/>
              </a:rPr>
              <a:t>. </a:t>
            </a:r>
            <a:endParaRPr lang="ko-KR" altLang="en-US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>
                <a:solidFill>
                  <a:srgbClr val="0000FF"/>
                </a:solidFill>
                <a:latin typeface="+mn-ea"/>
              </a:rPr>
              <a:t>사회적 할인율 조정 연구</a:t>
            </a:r>
          </a:p>
        </p:txBody>
      </p:sp>
    </p:spTree>
    <p:extLst>
      <p:ext uri="{BB962C8B-B14F-4D97-AF65-F5344CB8AC3E}">
        <p14:creationId xmlns:p14="http://schemas.microsoft.com/office/powerpoint/2010/main" val="32986952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BA66B2B-0C83-43DF-909E-80DBAD91B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"/>
          <a:stretch/>
        </p:blipFill>
        <p:spPr>
          <a:xfrm>
            <a:off x="5340626" y="85144"/>
            <a:ext cx="4434716" cy="402981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3454C69-C565-4B74-9F57-7C7A07405207}"/>
              </a:ext>
            </a:extLst>
          </p:cNvPr>
          <p:cNvCxnSpPr>
            <a:cxnSpLocks/>
          </p:cNvCxnSpPr>
          <p:nvPr/>
        </p:nvCxnSpPr>
        <p:spPr>
          <a:xfrm>
            <a:off x="8565357" y="3231719"/>
            <a:ext cx="64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913568"/>
            <a:ext cx="9248932" cy="5440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예비타당성조사의 개요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기초자료 분석 및 조사의 쟁점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비용 추정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Ⅳ</a:t>
            </a:r>
            <a:r>
              <a:rPr lang="ko-KR" altLang="en-US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장 수요 및 편익 추정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경제적 타당성 평가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Ⅵ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정책성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Ⅶ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지역균형발전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정보화 사업의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기술성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복지⋅소득이전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사업 분석방법론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Ⅹ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종합평가 및 정책제언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Ⅺ</a:t>
            </a:r>
            <a:r>
              <a:rPr lang="ko-KR" altLang="en-US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장 사회적 할인율 조정 연구</a:t>
            </a:r>
          </a:p>
          <a:p>
            <a:pPr>
              <a:lnSpc>
                <a:spcPct val="150000"/>
              </a:lnSpc>
            </a:pPr>
            <a:r>
              <a:rPr lang="ko-KR" altLang="en-US" sz="1800" b="0" i="0" u="none" strike="noStrike" baseline="0" dirty="0">
                <a:latin typeface="H2kanB"/>
              </a:rPr>
              <a:t>제</a:t>
            </a:r>
            <a:r>
              <a:rPr lang="en-US" altLang="ko-KR" sz="1800" b="0" i="0" u="none" strike="noStrike" baseline="0" dirty="0">
                <a:latin typeface="Haansoft Batang"/>
              </a:rPr>
              <a:t>Ⅻ</a:t>
            </a:r>
            <a:r>
              <a:rPr lang="ko-KR" altLang="en-US" sz="1800" b="0" i="0" u="none" strike="noStrike" baseline="0" dirty="0">
                <a:latin typeface="H2kanB"/>
              </a:rPr>
              <a:t>장 용지보상비용 산정에 관한 연구</a:t>
            </a:r>
            <a:endParaRPr lang="en-US" altLang="ko-KR" sz="1800" b="0" i="0" u="none" strike="noStrike" baseline="0" dirty="0">
              <a:latin typeface="H2kanB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ⅩⅢ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고용효과 분석방법론 연구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234C2B-AC70-4071-8718-67A33BB6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46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4303CD7-805A-4CE9-BA9B-6FB647F03F3E}"/>
              </a:ext>
            </a:extLst>
          </p:cNvPr>
          <p:cNvSpPr/>
          <p:nvPr/>
        </p:nvSpPr>
        <p:spPr>
          <a:xfrm>
            <a:off x="5466986" y="1770434"/>
            <a:ext cx="1127496" cy="14850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996900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절 사회적 할인율 논의의 배경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사회적 할인율은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예비타당성조사 수행을 위한 일반지침 연구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판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한국개발연구원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2008)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및 교통시설 투자평가지침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6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판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)(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국토교통부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2017)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에서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5.5%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를 제시함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2017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년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 적정 사회적 할인율 수준을 검토한 결과로 경제사회 여건 및 저금리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저성장 기조가 반영되어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2017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 하반기부터 사회적 할인율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4.5%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를 적용해 옴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2017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년의 사회적 할인율 인하 후의 금리 및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GDP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성장률 등을 반영하여 최근의 적정한 사회적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할인율에 대한 재검토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를 수행함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사회적 할인율 논의의 배경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</a:t>
            </a:r>
            <a:endParaRPr lang="ko-KR" altLang="en-US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88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사회적 할인율 이론 및 연구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사회적 시간 </a:t>
            </a:r>
            <a:r>
              <a:rPr lang="ko-KR" altLang="en-US" dirty="0" err="1">
                <a:solidFill>
                  <a:srgbClr val="0000FF"/>
                </a:solidFill>
              </a:rPr>
              <a:t>선호율</a:t>
            </a:r>
            <a:r>
              <a:rPr lang="en-US" altLang="ko-KR" dirty="0">
                <a:solidFill>
                  <a:srgbClr val="0000FF"/>
                </a:solidFill>
              </a:rPr>
              <a:t>(social rate of time preference: SRTP)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첫째 방법은 </a:t>
            </a:r>
            <a:r>
              <a:rPr lang="ko-KR" altLang="en-US" dirty="0" err="1">
                <a:solidFill>
                  <a:srgbClr val="FF0000"/>
                </a:solidFill>
              </a:rPr>
              <a:t>세후</a:t>
            </a:r>
            <a:r>
              <a:rPr lang="ko-KR" altLang="en-US" dirty="0">
                <a:solidFill>
                  <a:srgbClr val="FF0000"/>
                </a:solidFill>
              </a:rPr>
              <a:t> 국채 수익률</a:t>
            </a:r>
            <a:r>
              <a:rPr lang="ko-KR" altLang="en-US" dirty="0">
                <a:solidFill>
                  <a:srgbClr val="0000FF"/>
                </a:solidFill>
              </a:rPr>
              <a:t>이나 유사한 </a:t>
            </a:r>
            <a:r>
              <a:rPr lang="ko-KR" altLang="en-US" dirty="0" err="1">
                <a:solidFill>
                  <a:srgbClr val="FF0000"/>
                </a:solidFill>
              </a:rPr>
              <a:t>저위험</a:t>
            </a:r>
            <a:r>
              <a:rPr lang="ko-KR" altLang="en-US" dirty="0">
                <a:solidFill>
                  <a:srgbClr val="FF0000"/>
                </a:solidFill>
              </a:rPr>
              <a:t> 증권 수익률</a:t>
            </a:r>
            <a:r>
              <a:rPr lang="ko-KR" altLang="en-US" dirty="0">
                <a:solidFill>
                  <a:srgbClr val="0000FF"/>
                </a:solidFill>
              </a:rPr>
              <a:t>로 어림잡는 것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둘째 방법은 </a:t>
            </a:r>
            <a:r>
              <a:rPr lang="en-US" altLang="ko-KR" dirty="0">
                <a:solidFill>
                  <a:srgbClr val="FF0000"/>
                </a:solidFill>
              </a:rPr>
              <a:t>Ramsey </a:t>
            </a:r>
            <a:r>
              <a:rPr lang="ko-KR" altLang="en-US" dirty="0">
                <a:solidFill>
                  <a:srgbClr val="FF0000"/>
                </a:solidFill>
              </a:rPr>
              <a:t>방식에 따라 추정</a:t>
            </a:r>
            <a:r>
              <a:rPr lang="ko-KR" altLang="en-US" dirty="0">
                <a:solidFill>
                  <a:srgbClr val="0000FF"/>
                </a:solidFill>
              </a:rPr>
              <a:t>하는 방법 </a:t>
            </a:r>
            <a:r>
              <a:rPr lang="en-US" altLang="ko-KR" dirty="0">
                <a:solidFill>
                  <a:srgbClr val="0000FF"/>
                </a:solidFill>
              </a:rPr>
              <a:t>: Ramsey </a:t>
            </a:r>
            <a:r>
              <a:rPr lang="ko-KR" altLang="en-US" dirty="0">
                <a:solidFill>
                  <a:srgbClr val="0000FF"/>
                </a:solidFill>
              </a:rPr>
              <a:t>방식은 사회 전체의 후생을 고려했을 때 </a:t>
            </a:r>
            <a:r>
              <a:rPr lang="ko-KR" altLang="en-US" dirty="0">
                <a:solidFill>
                  <a:srgbClr val="FF0000"/>
                </a:solidFill>
              </a:rPr>
              <a:t>미래 소비를 위해 교환할 수 있는 현재 소비의 상대 가치</a:t>
            </a:r>
            <a:r>
              <a:rPr lang="ko-KR" altLang="en-US" dirty="0">
                <a:solidFill>
                  <a:srgbClr val="0000FF"/>
                </a:solidFill>
              </a:rPr>
              <a:t>를 동일하게 하는 할인율의 개념으로 다음과 같은 수식으로 표현됨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사회적 할인율 조정 연구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사회적 할인율 이론 및 연구와 국내외 적용 사례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AC4BB0A-2D8D-4679-B50C-FC90F58AC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3429000"/>
            <a:ext cx="6469380" cy="25146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06999F-1957-43D0-80CE-8C9FC951CFAF}"/>
              </a:ext>
            </a:extLst>
          </p:cNvPr>
          <p:cNvSpPr txBox="1"/>
          <p:nvPr/>
        </p:nvSpPr>
        <p:spPr>
          <a:xfrm>
            <a:off x="1434606" y="3802954"/>
            <a:ext cx="44710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00" dirty="0">
                <a:solidFill>
                  <a:srgbClr val="FF0000"/>
                </a:solidFill>
              </a:rPr>
              <a:t>시간선호율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 </a:t>
            </a:r>
            <a:r>
              <a:rPr lang="ko-KR" altLang="en-US" sz="1000" dirty="0">
                <a:sym typeface="Wingdings" panose="05000000000000000000" pitchFamily="2" charset="2"/>
              </a:rPr>
              <a:t> 미래가치보다 현재 가치  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할인율   </a:t>
            </a:r>
            <a:endParaRPr lang="en-US" altLang="ko-KR" sz="1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00" dirty="0">
                <a:solidFill>
                  <a:srgbClr val="FF0000"/>
                </a:solidFill>
              </a:rPr>
              <a:t>탄력도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 </a:t>
            </a:r>
            <a:r>
              <a:rPr lang="ko-KR" altLang="en-US" sz="1000" dirty="0">
                <a:sym typeface="Wingdings" panose="05000000000000000000" pitchFamily="2" charset="2"/>
              </a:rPr>
              <a:t> 미래 소비의 효용   현재 소비의 효용  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할인율   </a:t>
            </a:r>
            <a:endParaRPr lang="en-US" altLang="ko-KR" sz="1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00" dirty="0">
                <a:solidFill>
                  <a:srgbClr val="FF0000"/>
                </a:solidFill>
              </a:rPr>
              <a:t>소비증가율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</a:t>
            </a:r>
            <a:r>
              <a:rPr lang="ko-KR" altLang="en-US" sz="1000" dirty="0">
                <a:sym typeface="Wingdings" panose="05000000000000000000" pitchFamily="2" charset="2"/>
              </a:rPr>
              <a:t>  미래 소비의 효용   현재 소비의 효용 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  할인율   </a:t>
            </a:r>
            <a:endParaRPr lang="en-US" altLang="ko-KR" sz="1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사회적 시간선호율 </a:t>
            </a:r>
            <a:r>
              <a:rPr lang="ko-KR" altLang="en-US" sz="1000" dirty="0">
                <a:solidFill>
                  <a:srgbClr val="FF0000"/>
                </a:solidFill>
                <a:sym typeface="Symbol" panose="05050102010706020507" pitchFamily="18" charset="2"/>
              </a:rPr>
              <a:t> </a:t>
            </a:r>
            <a:r>
              <a:rPr lang="ko-KR" altLang="en-US" sz="1000" dirty="0">
                <a:solidFill>
                  <a:srgbClr val="FF0000"/>
                </a:solidFill>
              </a:rPr>
              <a:t>시간선호율</a:t>
            </a:r>
            <a:r>
              <a:rPr lang="en-US" altLang="ko-KR" sz="1000" dirty="0">
                <a:solidFill>
                  <a:srgbClr val="FF0000"/>
                </a:solidFill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</a:rPr>
              <a:t>탄력도</a:t>
            </a:r>
            <a:r>
              <a:rPr lang="en-US" altLang="ko-KR" sz="1000" dirty="0">
                <a:solidFill>
                  <a:srgbClr val="FF0000"/>
                </a:solidFill>
              </a:rPr>
              <a:t>, </a:t>
            </a:r>
            <a:r>
              <a:rPr lang="ko-KR" altLang="en-US" sz="1000" dirty="0">
                <a:solidFill>
                  <a:srgbClr val="FF0000"/>
                </a:solidFill>
              </a:rPr>
              <a:t>소비증가율</a:t>
            </a:r>
            <a:endParaRPr lang="en-US" altLang="ko-KR" sz="1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78669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+mn-ea"/>
                <a:ea typeface="+mn-ea"/>
              </a:rPr>
              <a:t>제</a:t>
            </a:r>
            <a:r>
              <a:rPr lang="en-US" altLang="ko-KR" dirty="0">
                <a:latin typeface="+mn-ea"/>
                <a:ea typeface="+mn-ea"/>
              </a:rPr>
              <a:t>Ⅵ</a:t>
            </a:r>
            <a:r>
              <a:rPr lang="ko-KR" altLang="en-US" dirty="0">
                <a:latin typeface="+mn-ea"/>
                <a:ea typeface="+mn-ea"/>
              </a:rPr>
              <a:t>장</a:t>
            </a:r>
            <a:r>
              <a:rPr lang="en-US" altLang="ko-KR" dirty="0">
                <a:latin typeface="+mn-ea"/>
                <a:ea typeface="+mn-ea"/>
              </a:rPr>
              <a:t>. 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>
                <a:latin typeface="+mn-ea"/>
              </a:rPr>
              <a:t>경제성 분석 보완연구</a:t>
            </a:r>
            <a:endParaRPr lang="en-US" altLang="ko-KR" sz="3200" dirty="0">
              <a:latin typeface="+mn-ea"/>
            </a:endParaRPr>
          </a:p>
          <a:p>
            <a:r>
              <a:rPr lang="en-US" altLang="ko-KR" sz="3200" dirty="0">
                <a:solidFill>
                  <a:srgbClr val="0000FF"/>
                </a:solidFill>
              </a:rPr>
              <a:t>(2021 - 11)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00000"/>
              </a:lnSpc>
            </a:pPr>
            <a:endParaRPr lang="ko-KR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사회적 시간 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효용 할인율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ρ 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의 추정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개인저축의 </a:t>
            </a:r>
            <a:r>
              <a:rPr lang="ko-KR" altLang="en-US" dirty="0" err="1">
                <a:solidFill>
                  <a:srgbClr val="0000FF"/>
                </a:solidFill>
              </a:rPr>
              <a:t>세후</a:t>
            </a:r>
            <a:r>
              <a:rPr lang="ko-KR" altLang="en-US" dirty="0">
                <a:solidFill>
                  <a:srgbClr val="0000FF"/>
                </a:solidFill>
              </a:rPr>
              <a:t> 실질 수익률로서 예금과 보험에 대한 </a:t>
            </a:r>
            <a:r>
              <a:rPr lang="ko-KR" altLang="en-US" dirty="0" err="1">
                <a:solidFill>
                  <a:srgbClr val="0000FF"/>
                </a:solidFill>
              </a:rPr>
              <a:t>세후</a:t>
            </a:r>
            <a:r>
              <a:rPr lang="ko-KR" altLang="en-US" dirty="0">
                <a:solidFill>
                  <a:srgbClr val="0000FF"/>
                </a:solidFill>
              </a:rPr>
              <a:t> 실질 수익률의 가중평균 수익률을 이용함 </a:t>
            </a:r>
            <a:endParaRPr lang="en-US" altLang="ko-KR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최근 </a:t>
            </a:r>
            <a:r>
              <a:rPr lang="en-US" altLang="ko-KR" dirty="0">
                <a:solidFill>
                  <a:srgbClr val="0000FF"/>
                </a:solidFill>
              </a:rPr>
              <a:t>4</a:t>
            </a:r>
            <a:r>
              <a:rPr lang="ko-KR" altLang="en-US" dirty="0">
                <a:solidFill>
                  <a:srgbClr val="0000FF"/>
                </a:solidFill>
              </a:rPr>
              <a:t>년간 저축의 </a:t>
            </a:r>
            <a:r>
              <a:rPr lang="ko-KR" altLang="en-US" dirty="0" err="1">
                <a:solidFill>
                  <a:srgbClr val="0000FF"/>
                </a:solidFill>
              </a:rPr>
              <a:t>세후</a:t>
            </a:r>
            <a:r>
              <a:rPr lang="ko-KR" altLang="en-US" dirty="0">
                <a:solidFill>
                  <a:srgbClr val="0000FF"/>
                </a:solidFill>
              </a:rPr>
              <a:t> 가중평균 실질 수익률은 </a:t>
            </a:r>
            <a:r>
              <a:rPr lang="en-US" altLang="ko-KR" dirty="0">
                <a:solidFill>
                  <a:srgbClr val="0000FF"/>
                </a:solidFill>
              </a:rPr>
              <a:t>0.83%</a:t>
            </a:r>
            <a:r>
              <a:rPr lang="ko-KR" altLang="en-US" dirty="0">
                <a:solidFill>
                  <a:srgbClr val="0000FF"/>
                </a:solidFill>
              </a:rPr>
              <a:t>이며</a:t>
            </a:r>
            <a:r>
              <a:rPr lang="en-US" altLang="ko-KR" dirty="0">
                <a:solidFill>
                  <a:srgbClr val="0000FF"/>
                </a:solidFill>
              </a:rPr>
              <a:t>, 2010</a:t>
            </a:r>
            <a:r>
              <a:rPr lang="ko-KR" altLang="en-US" dirty="0">
                <a:solidFill>
                  <a:srgbClr val="0000FF"/>
                </a:solidFill>
              </a:rPr>
              <a:t>년부터 </a:t>
            </a:r>
            <a:r>
              <a:rPr lang="en-US" altLang="ko-KR" dirty="0">
                <a:solidFill>
                  <a:srgbClr val="0000FF"/>
                </a:solidFill>
              </a:rPr>
              <a:t>10</a:t>
            </a:r>
            <a:r>
              <a:rPr lang="ko-KR" altLang="en-US" dirty="0">
                <a:solidFill>
                  <a:srgbClr val="0000FF"/>
                </a:solidFill>
              </a:rPr>
              <a:t>개 연도 기간 중 자료 구득이 가능한 </a:t>
            </a:r>
            <a:r>
              <a:rPr lang="en-US" altLang="ko-KR" dirty="0">
                <a:solidFill>
                  <a:srgbClr val="0000FF"/>
                </a:solidFill>
              </a:rPr>
              <a:t>7</a:t>
            </a:r>
            <a:r>
              <a:rPr lang="ko-KR" altLang="en-US" dirty="0">
                <a:solidFill>
                  <a:srgbClr val="0000FF"/>
                </a:solidFill>
              </a:rPr>
              <a:t>개년의 가중평균 실질 수익률은 </a:t>
            </a:r>
            <a:r>
              <a:rPr lang="en-US" altLang="ko-KR" dirty="0">
                <a:solidFill>
                  <a:srgbClr val="0000FF"/>
                </a:solidFill>
              </a:rPr>
              <a:t>1.07%</a:t>
            </a:r>
            <a:r>
              <a:rPr lang="ko-KR" altLang="en-US" dirty="0">
                <a:solidFill>
                  <a:srgbClr val="0000FF"/>
                </a:solidFill>
              </a:rPr>
              <a:t>임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인플레이션 효과 제거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본 연구에서는 최근 </a:t>
            </a:r>
            <a:r>
              <a:rPr lang="en-US" altLang="ko-KR" dirty="0">
                <a:solidFill>
                  <a:srgbClr val="0000FF"/>
                </a:solidFill>
              </a:rPr>
              <a:t>4</a:t>
            </a:r>
            <a:r>
              <a:rPr lang="ko-KR" altLang="en-US" dirty="0">
                <a:solidFill>
                  <a:srgbClr val="0000FF"/>
                </a:solidFill>
              </a:rPr>
              <a:t>년 및 </a:t>
            </a:r>
            <a:r>
              <a:rPr lang="en-US" altLang="ko-KR" dirty="0">
                <a:solidFill>
                  <a:srgbClr val="0000FF"/>
                </a:solidFill>
              </a:rPr>
              <a:t>10</a:t>
            </a:r>
            <a:r>
              <a:rPr lang="ko-KR" altLang="en-US" dirty="0">
                <a:solidFill>
                  <a:srgbClr val="0000FF"/>
                </a:solidFill>
              </a:rPr>
              <a:t>년간 자료로부터 추정한 </a:t>
            </a:r>
            <a:r>
              <a:rPr lang="ko-KR" altLang="en-US" dirty="0">
                <a:solidFill>
                  <a:srgbClr val="FF0000"/>
                </a:solidFill>
              </a:rPr>
              <a:t>순수 시간 </a:t>
            </a:r>
            <a:r>
              <a:rPr lang="ko-KR" altLang="en-US" dirty="0" err="1">
                <a:solidFill>
                  <a:srgbClr val="FF0000"/>
                </a:solidFill>
              </a:rPr>
              <a:t>선호율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 </a:t>
            </a:r>
            <a:r>
              <a:rPr lang="ko-KR" altLang="en-US" dirty="0">
                <a:solidFill>
                  <a:srgbClr val="FF0000"/>
                </a:solidFill>
              </a:rPr>
              <a:t>값을 적용한 결과</a:t>
            </a:r>
            <a:r>
              <a:rPr lang="ko-KR" altLang="en-US" dirty="0">
                <a:solidFill>
                  <a:srgbClr val="0000FF"/>
                </a:solidFill>
              </a:rPr>
              <a:t>를 제시함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사회적 할인율 조정 연구</a:t>
            </a: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EBEF563-1A02-4C6B-BAB6-CD8118FE0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443" y="3803650"/>
            <a:ext cx="5599113" cy="2822004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ECC35428-1BF0-421C-B563-4737F94CFF87}"/>
              </a:ext>
            </a:extLst>
          </p:cNvPr>
          <p:cNvSpPr/>
          <p:nvPr/>
        </p:nvSpPr>
        <p:spPr>
          <a:xfrm>
            <a:off x="5905500" y="6257549"/>
            <a:ext cx="304800" cy="32740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44056BB-A881-40CE-B79F-B47BD0F957F8}"/>
              </a:ext>
            </a:extLst>
          </p:cNvPr>
          <p:cNvCxnSpPr/>
          <p:nvPr/>
        </p:nvCxnSpPr>
        <p:spPr>
          <a:xfrm flipV="1">
            <a:off x="6210300" y="3446106"/>
            <a:ext cx="1204427" cy="3004457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52877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50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사회적 할인율 조정 연구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최근 주요 경제변수 추이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8F7BDC5-722E-42FF-A7DB-B397AC2C7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504" y="0"/>
            <a:ext cx="5089511" cy="6858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99E0A8EA-F21E-4B04-95AE-91E6D23E4A3D}"/>
              </a:ext>
            </a:extLst>
          </p:cNvPr>
          <p:cNvSpPr/>
          <p:nvPr/>
        </p:nvSpPr>
        <p:spPr>
          <a:xfrm>
            <a:off x="6383171" y="5738934"/>
            <a:ext cx="440709" cy="8938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00180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사회적 시간 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318806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실질소비 연간 증가율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</a:rPr>
              <a:t>g</a:t>
            </a:r>
            <a:r>
              <a:rPr lang="en-US" altLang="ko-KR" dirty="0">
                <a:solidFill>
                  <a:srgbClr val="FF0000"/>
                </a:solidFill>
              </a:rPr>
              <a:t> )</a:t>
            </a:r>
            <a:r>
              <a:rPr lang="ko-KR" altLang="en-US" dirty="0">
                <a:solidFill>
                  <a:srgbClr val="0000FF"/>
                </a:solidFill>
              </a:rPr>
              <a:t>의 추정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본 연구에서는 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인당 실질 </a:t>
            </a:r>
            <a:r>
              <a:rPr lang="en-US" altLang="ko-KR" dirty="0">
                <a:solidFill>
                  <a:srgbClr val="0000FF"/>
                </a:solidFill>
              </a:rPr>
              <a:t>GDP</a:t>
            </a:r>
            <a:r>
              <a:rPr lang="ko-KR" altLang="en-US" dirty="0">
                <a:solidFill>
                  <a:srgbClr val="0000FF"/>
                </a:solidFill>
              </a:rPr>
              <a:t>에 대한 현재까지의 성장률과 미래 추계치를 고려하여 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인당 소비증가율 </a:t>
            </a:r>
            <a:r>
              <a:rPr lang="en-US" altLang="ko-KR" i="1" dirty="0">
                <a:solidFill>
                  <a:srgbClr val="0000FF"/>
                </a:solidFill>
              </a:rPr>
              <a:t>g </a:t>
            </a:r>
            <a:r>
              <a:rPr lang="ko-KR" altLang="en-US" dirty="0">
                <a:solidFill>
                  <a:srgbClr val="0000FF"/>
                </a:solidFill>
              </a:rPr>
              <a:t>를 </a:t>
            </a:r>
            <a:r>
              <a:rPr lang="en-US" altLang="ko-KR" dirty="0">
                <a:solidFill>
                  <a:srgbClr val="FF0000"/>
                </a:solidFill>
              </a:rPr>
              <a:t>3.0%</a:t>
            </a:r>
            <a:r>
              <a:rPr lang="ko-KR" altLang="en-US" dirty="0">
                <a:solidFill>
                  <a:srgbClr val="0000FF"/>
                </a:solidFill>
              </a:rPr>
              <a:t>로 설정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사회적 할인율 조정 연구</a:t>
            </a: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B7DF2C3-8174-4A93-8FF3-66CAC1D3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28" y="2287785"/>
            <a:ext cx="4230805" cy="45131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878F49FA-FE44-4D38-9BC6-06FFB7A70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842" y="2287785"/>
            <a:ext cx="4668886" cy="2554571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23AFDAD8-8D70-4D9A-9606-A792CF476F2A}"/>
              </a:ext>
            </a:extLst>
          </p:cNvPr>
          <p:cNvCxnSpPr/>
          <p:nvPr/>
        </p:nvCxnSpPr>
        <p:spPr>
          <a:xfrm>
            <a:off x="5165677" y="3493827"/>
            <a:ext cx="4299045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DF96485-65CD-4326-BC18-4326DB4F312B}"/>
              </a:ext>
            </a:extLst>
          </p:cNvPr>
          <p:cNvSpPr/>
          <p:nvPr/>
        </p:nvSpPr>
        <p:spPr>
          <a:xfrm>
            <a:off x="3657600" y="6202907"/>
            <a:ext cx="409433" cy="40260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74770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사회적 시간 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소비의 한계효용 탄력성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en-US" altLang="ko-KR" dirty="0">
                <a:solidFill>
                  <a:srgbClr val="FF0000"/>
                </a:solidFill>
              </a:rPr>
              <a:t> ) </a:t>
            </a:r>
            <a:r>
              <a:rPr lang="ko-KR" altLang="en-US" dirty="0">
                <a:solidFill>
                  <a:srgbClr val="0000FF"/>
                </a:solidFill>
              </a:rPr>
              <a:t>추정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소비가 </a:t>
            </a:r>
            <a:r>
              <a:rPr lang="en-US" altLang="ko-KR" dirty="0">
                <a:solidFill>
                  <a:srgbClr val="0000FF"/>
                </a:solidFill>
              </a:rPr>
              <a:t>1% </a:t>
            </a:r>
            <a:r>
              <a:rPr lang="ko-KR" altLang="en-US" dirty="0">
                <a:solidFill>
                  <a:srgbClr val="0000FF"/>
                </a:solidFill>
              </a:rPr>
              <a:t>증가할 때 한계효용이 몇 </a:t>
            </a:r>
            <a:r>
              <a:rPr lang="en-US" altLang="ko-KR" dirty="0">
                <a:solidFill>
                  <a:srgbClr val="0000FF"/>
                </a:solidFill>
              </a:rPr>
              <a:t>% </a:t>
            </a:r>
            <a:r>
              <a:rPr lang="ko-KR" altLang="en-US" dirty="0">
                <a:solidFill>
                  <a:srgbClr val="0000FF"/>
                </a:solidFill>
              </a:rPr>
              <a:t>감소하는가</a:t>
            </a:r>
            <a:r>
              <a:rPr lang="en-US" altLang="ko-KR" dirty="0">
                <a:solidFill>
                  <a:srgbClr val="0000FF"/>
                </a:solidFill>
              </a:rPr>
              <a:t>?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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방법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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개인의 저축행태 이용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개인의 저축행태를 이용하여 </a:t>
            </a:r>
            <a:r>
              <a:rPr lang="en-US" altLang="ko-KR" i="1" dirty="0">
                <a:solidFill>
                  <a:srgbClr val="0000FF"/>
                </a:solidFill>
                <a:sym typeface="Symbol" panose="05050102010706020507" pitchFamily="18" charset="2"/>
              </a:rPr>
              <a:t> </a:t>
            </a:r>
            <a:r>
              <a:rPr lang="ko-KR" altLang="en-US" dirty="0">
                <a:solidFill>
                  <a:srgbClr val="0000FF"/>
                </a:solidFill>
              </a:rPr>
              <a:t>를 추정하는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Scott(1989) </a:t>
            </a:r>
            <a:r>
              <a:rPr lang="ko-KR" altLang="en-US" dirty="0">
                <a:solidFill>
                  <a:srgbClr val="FF0000"/>
                </a:solidFill>
              </a:rPr>
              <a:t>방식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저축률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범위를 </a:t>
            </a:r>
            <a:r>
              <a:rPr lang="en-US" altLang="ko-KR" dirty="0">
                <a:solidFill>
                  <a:srgbClr val="0000FF"/>
                </a:solidFill>
              </a:rPr>
              <a:t>23~30%</a:t>
            </a:r>
            <a:r>
              <a:rPr lang="ko-KR" altLang="en-US" dirty="0">
                <a:solidFill>
                  <a:srgbClr val="0000FF"/>
                </a:solidFill>
              </a:rPr>
              <a:t>로 보고 그 </a:t>
            </a:r>
            <a:r>
              <a:rPr lang="ko-KR" altLang="en-US" dirty="0" err="1">
                <a:solidFill>
                  <a:srgbClr val="0000FF"/>
                </a:solidFill>
              </a:rPr>
              <a:t>중간값인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27%</a:t>
            </a:r>
            <a:r>
              <a:rPr lang="ko-KR" altLang="en-US" dirty="0">
                <a:solidFill>
                  <a:srgbClr val="0000FF"/>
                </a:solidFill>
              </a:rPr>
              <a:t>를 적용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투자수익률 </a:t>
            </a:r>
            <a:r>
              <a:rPr lang="en-US" altLang="ko-KR" dirty="0">
                <a:solidFill>
                  <a:srgbClr val="0000FF"/>
                </a:solidFill>
              </a:rPr>
              <a:t>: 2000</a:t>
            </a:r>
            <a:r>
              <a:rPr lang="ko-KR" altLang="en-US" dirty="0">
                <a:solidFill>
                  <a:srgbClr val="0000FF"/>
                </a:solidFill>
              </a:rPr>
              <a:t>년 이후 최근까지 이들 금리의 단순평균은 </a:t>
            </a:r>
            <a:r>
              <a:rPr lang="en-US" altLang="ko-KR" dirty="0">
                <a:solidFill>
                  <a:srgbClr val="0000FF"/>
                </a:solidFill>
              </a:rPr>
              <a:t>1.53%, 2015~2019</a:t>
            </a:r>
            <a:r>
              <a:rPr lang="ko-KR" altLang="en-US" dirty="0">
                <a:solidFill>
                  <a:srgbClr val="0000FF"/>
                </a:solidFill>
              </a:rPr>
              <a:t>년의 단순평균은 </a:t>
            </a:r>
            <a:r>
              <a:rPr lang="en-US" altLang="ko-KR" dirty="0">
                <a:solidFill>
                  <a:srgbClr val="0000FF"/>
                </a:solidFill>
              </a:rPr>
              <a:t>0.87%</a:t>
            </a:r>
            <a:r>
              <a:rPr lang="ko-KR" altLang="en-US" dirty="0">
                <a:solidFill>
                  <a:srgbClr val="0000FF"/>
                </a:solidFill>
              </a:rPr>
              <a:t>임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이들 수치를 반올림한 </a:t>
            </a:r>
            <a:r>
              <a:rPr lang="en-US" altLang="ko-KR" dirty="0">
                <a:solidFill>
                  <a:srgbClr val="0000FF"/>
                </a:solidFill>
              </a:rPr>
              <a:t>0.9%</a:t>
            </a:r>
            <a:r>
              <a:rPr lang="ko-KR" altLang="en-US" dirty="0">
                <a:solidFill>
                  <a:srgbClr val="0000FF"/>
                </a:solidFill>
              </a:rPr>
              <a:t>와 </a:t>
            </a:r>
            <a:r>
              <a:rPr lang="en-US" altLang="ko-KR" dirty="0">
                <a:solidFill>
                  <a:srgbClr val="0000FF"/>
                </a:solidFill>
              </a:rPr>
              <a:t>1.5%</a:t>
            </a:r>
            <a:r>
              <a:rPr lang="ko-KR" altLang="en-US" dirty="0">
                <a:solidFill>
                  <a:srgbClr val="0000FF"/>
                </a:solidFill>
              </a:rPr>
              <a:t>를 이용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저축률은 </a:t>
            </a:r>
            <a:r>
              <a:rPr lang="en-US" altLang="ko-KR" dirty="0">
                <a:solidFill>
                  <a:srgbClr val="0000FF"/>
                </a:solidFill>
              </a:rPr>
              <a:t>0.27</a:t>
            </a:r>
            <a:r>
              <a:rPr lang="ko-KR" altLang="en-US" dirty="0">
                <a:solidFill>
                  <a:srgbClr val="0000FF"/>
                </a:solidFill>
              </a:rPr>
              <a:t>을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투자수익률은 </a:t>
            </a:r>
            <a:r>
              <a:rPr lang="en-US" altLang="ko-KR" dirty="0">
                <a:solidFill>
                  <a:srgbClr val="0000FF"/>
                </a:solidFill>
              </a:rPr>
              <a:t>0.9%</a:t>
            </a:r>
            <a:r>
              <a:rPr lang="ko-KR" altLang="en-US" dirty="0">
                <a:solidFill>
                  <a:srgbClr val="0000FF"/>
                </a:solidFill>
              </a:rPr>
              <a:t>와 </a:t>
            </a:r>
            <a:r>
              <a:rPr lang="en-US" altLang="ko-KR" dirty="0">
                <a:solidFill>
                  <a:srgbClr val="0000FF"/>
                </a:solidFill>
              </a:rPr>
              <a:t>1.5%</a:t>
            </a:r>
            <a:r>
              <a:rPr lang="ko-KR" altLang="en-US" dirty="0">
                <a:solidFill>
                  <a:srgbClr val="0000FF"/>
                </a:solidFill>
              </a:rPr>
              <a:t>를 대입하고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효용 할인율의 값은 앞서 추정한 </a:t>
            </a:r>
            <a:r>
              <a:rPr lang="en-US" altLang="ko-KR" dirty="0">
                <a:solidFill>
                  <a:srgbClr val="0000FF"/>
                </a:solidFill>
              </a:rPr>
              <a:t>1.07%</a:t>
            </a:r>
            <a:r>
              <a:rPr lang="ko-KR" altLang="en-US" dirty="0">
                <a:solidFill>
                  <a:srgbClr val="0000FF"/>
                </a:solidFill>
              </a:rPr>
              <a:t>를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소득의 기대증가율은 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인당 실질소비 연간 증가율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en-US" altLang="ko-KR" i="1" dirty="0">
                <a:solidFill>
                  <a:srgbClr val="0000FF"/>
                </a:solidFill>
              </a:rPr>
              <a:t>g</a:t>
            </a:r>
            <a:r>
              <a:rPr lang="en-US" altLang="ko-KR" dirty="0">
                <a:solidFill>
                  <a:srgbClr val="0000FF"/>
                </a:solidFill>
              </a:rPr>
              <a:t> ) </a:t>
            </a:r>
            <a:r>
              <a:rPr lang="ko-KR" altLang="en-US" dirty="0">
                <a:solidFill>
                  <a:srgbClr val="0000FF"/>
                </a:solidFill>
              </a:rPr>
              <a:t>추정치인 </a:t>
            </a:r>
            <a:r>
              <a:rPr lang="en-US" altLang="ko-KR" dirty="0">
                <a:solidFill>
                  <a:srgbClr val="0000FF"/>
                </a:solidFill>
              </a:rPr>
              <a:t>3.0%</a:t>
            </a:r>
            <a:r>
              <a:rPr lang="ko-KR" altLang="en-US" dirty="0">
                <a:solidFill>
                  <a:srgbClr val="0000FF"/>
                </a:solidFill>
              </a:rPr>
              <a:t>를 대입하여 </a:t>
            </a:r>
            <a:r>
              <a:rPr lang="en-US" altLang="ko-KR" i="1" dirty="0">
                <a:solidFill>
                  <a:srgbClr val="0000FF"/>
                </a:solidFill>
                <a:sym typeface="Symbol" panose="05050102010706020507" pitchFamily="18" charset="2"/>
              </a:rPr>
              <a:t>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의 값을 계산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사회적 할인율 조정 연구</a:t>
            </a: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64F45BF-9C2A-4715-89A2-D442B2B0C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0975" y="2682749"/>
            <a:ext cx="5343525" cy="1492502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C35E5A37-7D17-494E-BBF9-D36E1D6A4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687" y="5843329"/>
            <a:ext cx="6682740" cy="8610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6B1225-1ED0-419A-8533-E1AF77230B63}"/>
              </a:ext>
            </a:extLst>
          </p:cNvPr>
          <p:cNvSpPr txBox="1"/>
          <p:nvPr/>
        </p:nvSpPr>
        <p:spPr>
          <a:xfrm>
            <a:off x="4277995" y="6305609"/>
            <a:ext cx="627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i="1" dirty="0">
                <a:solidFill>
                  <a:srgbClr val="FF0000"/>
                </a:solidFill>
                <a:sym typeface="Symbol" panose="05050102010706020507" pitchFamily="18" charset="2"/>
              </a:rPr>
              <a:t> </a:t>
            </a:r>
            <a:r>
              <a:rPr lang="en-US" altLang="ko-KR" sz="1400" dirty="0">
                <a:solidFill>
                  <a:srgbClr val="FF0000"/>
                </a:solidFill>
                <a:sym typeface="Symbol" panose="05050102010706020507" pitchFamily="18" charset="2"/>
              </a:rPr>
              <a:t>=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DCBE3C-847B-4C2E-B9D6-7355C7A78CD2}"/>
              </a:ext>
            </a:extLst>
          </p:cNvPr>
          <p:cNvSpPr txBox="1"/>
          <p:nvPr/>
        </p:nvSpPr>
        <p:spPr>
          <a:xfrm>
            <a:off x="6519069" y="6305609"/>
            <a:ext cx="627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i="1" dirty="0">
                <a:solidFill>
                  <a:srgbClr val="FF0000"/>
                </a:solidFill>
                <a:sym typeface="Symbol" panose="05050102010706020507" pitchFamily="18" charset="2"/>
              </a:rPr>
              <a:t> </a:t>
            </a:r>
            <a:r>
              <a:rPr lang="en-US" altLang="ko-KR" sz="1400" dirty="0">
                <a:solidFill>
                  <a:srgbClr val="FF0000"/>
                </a:solidFill>
                <a:sym typeface="Symbol" panose="05050102010706020507" pitchFamily="18" charset="2"/>
              </a:rPr>
              <a:t>=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AFD14396-E3E5-4DA9-AB4C-ACE6BE276271}"/>
              </a:ext>
            </a:extLst>
          </p:cNvPr>
          <p:cNvSpPr/>
          <p:nvPr/>
        </p:nvSpPr>
        <p:spPr>
          <a:xfrm>
            <a:off x="4286250" y="6362700"/>
            <a:ext cx="920750" cy="2222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1C5C187-6A97-49F9-8D18-FFABE57828A4}"/>
              </a:ext>
            </a:extLst>
          </p:cNvPr>
          <p:cNvSpPr/>
          <p:nvPr/>
        </p:nvSpPr>
        <p:spPr>
          <a:xfrm>
            <a:off x="6497164" y="6362700"/>
            <a:ext cx="920750" cy="2222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C146FE-E30D-4DF6-9448-878DD38AD44A}"/>
              </a:ext>
            </a:extLst>
          </p:cNvPr>
          <p:cNvSpPr txBox="1"/>
          <p:nvPr/>
        </p:nvSpPr>
        <p:spPr>
          <a:xfrm>
            <a:off x="6303174" y="3160869"/>
            <a:ext cx="34131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</a:rPr>
              <a:t>탄력도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  미래 효용   현재 소비   저축률   </a:t>
            </a:r>
            <a:endParaRPr lang="en-US" altLang="ko-KR" sz="1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ko-KR" altLang="en-US" sz="1000" dirty="0">
                <a:solidFill>
                  <a:srgbClr val="FF0000"/>
                </a:solidFill>
              </a:rPr>
              <a:t>탄력도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 </a:t>
            </a:r>
            <a:r>
              <a:rPr lang="en-US" altLang="ko-KR" sz="10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sz="1000" dirty="0">
                <a:solidFill>
                  <a:srgbClr val="FF0000"/>
                </a:solidFill>
                <a:sym typeface="Wingdings" panose="05000000000000000000" pitchFamily="2" charset="2"/>
              </a:rPr>
              <a:t>소비 증가로 인한 한계효용 증가가 급격히 감소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0144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사회적 시간 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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소득과 가격탄력성 이용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식품과 같이 선호 독립적인 재화의 가격탄력성과 소득탄력성을 이용하는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Frisch(1959)</a:t>
            </a:r>
            <a:r>
              <a:rPr lang="ko-KR" altLang="en-US" dirty="0">
                <a:solidFill>
                  <a:srgbClr val="FF0000"/>
                </a:solidFill>
              </a:rPr>
              <a:t> 방법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여기서 </a:t>
            </a:r>
            <a:r>
              <a:rPr lang="en-US" altLang="ko-KR" i="1" dirty="0" err="1">
                <a:solidFill>
                  <a:srgbClr val="FF0000"/>
                </a:solidFill>
              </a:rPr>
              <a:t>E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i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는 </a:t>
            </a:r>
            <a:r>
              <a:rPr lang="en-US" altLang="ko-KR" i="1" dirty="0">
                <a:solidFill>
                  <a:srgbClr val="0000FF"/>
                </a:solidFill>
              </a:rPr>
              <a:t>i </a:t>
            </a:r>
            <a:r>
              <a:rPr lang="ko-KR" altLang="en-US" dirty="0">
                <a:solidFill>
                  <a:srgbClr val="0000FF"/>
                </a:solidFill>
              </a:rPr>
              <a:t>번째 재화 수요의 </a:t>
            </a:r>
            <a:r>
              <a:rPr lang="ko-KR" altLang="en-US" dirty="0">
                <a:solidFill>
                  <a:srgbClr val="FF0000"/>
                </a:solidFill>
              </a:rPr>
              <a:t>소득탄력성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en-US" altLang="ko-KR" i="1" dirty="0">
                <a:solidFill>
                  <a:srgbClr val="0000FF"/>
                </a:solidFill>
              </a:rPr>
              <a:t>a</a:t>
            </a:r>
            <a:r>
              <a:rPr lang="en-US" altLang="ko-KR" i="1" baseline="-25000" dirty="0">
                <a:solidFill>
                  <a:srgbClr val="0000FF"/>
                </a:solidFill>
              </a:rPr>
              <a:t>i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는 예산에의 비중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en-US" altLang="ko-KR" i="1" dirty="0" err="1">
                <a:solidFill>
                  <a:srgbClr val="FF0000"/>
                </a:solidFill>
              </a:rPr>
              <a:t>e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ii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는 보상되지 않은</a:t>
            </a:r>
            <a:r>
              <a:rPr lang="en-US" altLang="ko-KR" dirty="0">
                <a:solidFill>
                  <a:srgbClr val="0000FF"/>
                </a:solidFill>
              </a:rPr>
              <a:t>(uncompensated) </a:t>
            </a:r>
            <a:r>
              <a:rPr lang="ko-KR" altLang="en-US" dirty="0">
                <a:solidFill>
                  <a:srgbClr val="FF0000"/>
                </a:solidFill>
              </a:rPr>
              <a:t>가격탄력성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절댓값 취하지 않음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을 의미함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0000FF"/>
                </a:solidFill>
              </a:rPr>
              <a:t>Pearce and Ulph(1995)</a:t>
            </a:r>
            <a:r>
              <a:rPr lang="ko-KR" altLang="en-US" dirty="0">
                <a:solidFill>
                  <a:srgbClr val="0000FF"/>
                </a:solidFill>
              </a:rPr>
              <a:t>에서 소개한 </a:t>
            </a:r>
            <a:r>
              <a:rPr lang="en-US" altLang="ko-KR" dirty="0">
                <a:solidFill>
                  <a:srgbClr val="FF0000"/>
                </a:solidFill>
              </a:rPr>
              <a:t>Kula(1985; 1987) </a:t>
            </a:r>
            <a:r>
              <a:rPr lang="ko-KR" altLang="en-US" dirty="0">
                <a:solidFill>
                  <a:srgbClr val="FF0000"/>
                </a:solidFill>
              </a:rPr>
              <a:t>방식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i="1" dirty="0">
                <a:solidFill>
                  <a:srgbClr val="FF0000"/>
                </a:solidFill>
              </a:rPr>
              <a:t>y</a:t>
            </a:r>
            <a:r>
              <a:rPr lang="en-US" altLang="ko-KR" i="1" baseline="-25000" dirty="0">
                <a:solidFill>
                  <a:srgbClr val="FF0000"/>
                </a:solidFill>
              </a:rPr>
              <a:t>e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는 선호 독립적 재화나 서비스 수요의 </a:t>
            </a:r>
            <a:r>
              <a:rPr lang="ko-KR" altLang="en-US" dirty="0" err="1">
                <a:solidFill>
                  <a:srgbClr val="FF0000"/>
                </a:solidFill>
              </a:rPr>
              <a:t>소득탄력성</a:t>
            </a:r>
            <a:r>
              <a:rPr lang="ko-KR" altLang="en-US" dirty="0" err="1">
                <a:solidFill>
                  <a:srgbClr val="0000FF"/>
                </a:solidFill>
              </a:rPr>
              <a:t>이고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i="1" dirty="0">
                <a:solidFill>
                  <a:srgbClr val="FF0000"/>
                </a:solidFill>
              </a:rPr>
              <a:t>P</a:t>
            </a:r>
            <a:r>
              <a:rPr lang="en-US" altLang="ko-KR" i="1" baseline="-25000" dirty="0">
                <a:solidFill>
                  <a:srgbClr val="FF0000"/>
                </a:solidFill>
              </a:rPr>
              <a:t>e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는 해당 재화나 서비스 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보상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수요의 </a:t>
            </a:r>
            <a:r>
              <a:rPr lang="ko-KR" altLang="en-US" dirty="0">
                <a:solidFill>
                  <a:srgbClr val="FF0000"/>
                </a:solidFill>
              </a:rPr>
              <a:t>가격탄력성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절댓값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임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본 연구에서는 통계청의 가구당 월평균 가계수지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전국</a:t>
            </a:r>
            <a:r>
              <a:rPr lang="en-US" altLang="ko-KR" dirty="0">
                <a:solidFill>
                  <a:srgbClr val="0000FF"/>
                </a:solidFill>
              </a:rPr>
              <a:t>, 2</a:t>
            </a:r>
            <a:r>
              <a:rPr lang="ko-KR" altLang="en-US" dirty="0">
                <a:solidFill>
                  <a:srgbClr val="0000FF"/>
                </a:solidFill>
              </a:rPr>
              <a:t>인 이상 가구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와 지출목적별 소비자물가지수</a:t>
            </a:r>
            <a:r>
              <a:rPr lang="en-US" altLang="ko-KR" dirty="0">
                <a:solidFill>
                  <a:srgbClr val="0000FF"/>
                </a:solidFill>
              </a:rPr>
              <a:t>(CPI)</a:t>
            </a:r>
            <a:r>
              <a:rPr lang="ko-KR" altLang="en-US" dirty="0">
                <a:solidFill>
                  <a:srgbClr val="0000FF"/>
                </a:solidFill>
              </a:rPr>
              <a:t>의 분기 자료</a:t>
            </a:r>
            <a:r>
              <a:rPr lang="en-US" altLang="ko-KR" dirty="0">
                <a:solidFill>
                  <a:srgbClr val="0000FF"/>
                </a:solidFill>
              </a:rPr>
              <a:t>(1990</a:t>
            </a:r>
            <a:r>
              <a:rPr lang="ko-KR" altLang="en-US" dirty="0">
                <a:solidFill>
                  <a:srgbClr val="0000FF"/>
                </a:solidFill>
              </a:rPr>
              <a:t>년 </a:t>
            </a:r>
            <a:r>
              <a:rPr lang="en-US" altLang="ko-KR" dirty="0">
                <a:solidFill>
                  <a:srgbClr val="0000FF"/>
                </a:solidFill>
              </a:rPr>
              <a:t>1/4</a:t>
            </a:r>
            <a:r>
              <a:rPr lang="ko-KR" altLang="en-US" dirty="0">
                <a:solidFill>
                  <a:srgbClr val="0000FF"/>
                </a:solidFill>
              </a:rPr>
              <a:t>분기</a:t>
            </a:r>
            <a:r>
              <a:rPr lang="en-US" altLang="ko-KR" dirty="0">
                <a:solidFill>
                  <a:srgbClr val="0000FF"/>
                </a:solidFill>
              </a:rPr>
              <a:t>~2016</a:t>
            </a:r>
            <a:r>
              <a:rPr lang="ko-KR" altLang="en-US" dirty="0">
                <a:solidFill>
                  <a:srgbClr val="0000FF"/>
                </a:solidFill>
              </a:rPr>
              <a:t>년 </a:t>
            </a:r>
            <a:r>
              <a:rPr lang="en-US" altLang="ko-KR" dirty="0">
                <a:solidFill>
                  <a:srgbClr val="0000FF"/>
                </a:solidFill>
              </a:rPr>
              <a:t>4/4</a:t>
            </a:r>
            <a:r>
              <a:rPr lang="ko-KR" altLang="en-US" dirty="0">
                <a:solidFill>
                  <a:srgbClr val="0000FF"/>
                </a:solidFill>
              </a:rPr>
              <a:t>분기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를 이용하여 </a:t>
            </a:r>
            <a:r>
              <a:rPr lang="ko-KR" altLang="en-US" i="1" dirty="0">
                <a:solidFill>
                  <a:srgbClr val="0000FF"/>
                </a:solidFill>
                <a:sym typeface="Symbol" panose="05050102010706020507" pitchFamily="18" charset="2"/>
              </a:rPr>
              <a:t></a:t>
            </a:r>
            <a:r>
              <a:rPr lang="ko-KR" altLang="en-US" dirty="0">
                <a:solidFill>
                  <a:srgbClr val="0000FF"/>
                </a:solidFill>
                <a:sym typeface="Symbol" panose="05050102010706020507" pitchFamily="18" charset="2"/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를 계산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선호 독립적 재화로는 ‘식료품</a:t>
            </a:r>
            <a:r>
              <a:rPr lang="en-US" altLang="ko-KR" dirty="0">
                <a:solidFill>
                  <a:srgbClr val="0000FF"/>
                </a:solidFill>
              </a:rPr>
              <a:t>·</a:t>
            </a:r>
            <a:r>
              <a:rPr lang="ko-KR" altLang="en-US" dirty="0">
                <a:solidFill>
                  <a:srgbClr val="0000FF"/>
                </a:solidFill>
              </a:rPr>
              <a:t>비주류음료’ 품목을 선정함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사회적 할인율 조정 연구</a:t>
            </a: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2C22428-97EF-4E9F-99EC-1B83DA176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2508250"/>
            <a:ext cx="6499860" cy="3048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AADCC37D-3F04-4B98-88E0-595398ED5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577" y="3901787"/>
            <a:ext cx="6446520" cy="54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8218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사회적 시간 선호율의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사회적 할인율 조정 연구</a:t>
            </a: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3D231507-CB87-441A-85EF-47FF68D30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79" y="1267201"/>
            <a:ext cx="6263639" cy="53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8248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사회적 시간 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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소득과 가격탄력성 이용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 err="1">
                <a:solidFill>
                  <a:srgbClr val="0000FF"/>
                </a:solidFill>
              </a:rPr>
              <a:t>식료품⋅비주류음료</a:t>
            </a:r>
            <a:r>
              <a:rPr lang="ko-KR" altLang="en-US" dirty="0">
                <a:solidFill>
                  <a:srgbClr val="0000FF"/>
                </a:solidFill>
              </a:rPr>
              <a:t> 수요의 </a:t>
            </a:r>
            <a:r>
              <a:rPr lang="ko-KR" altLang="en-US" dirty="0">
                <a:solidFill>
                  <a:srgbClr val="FF0000"/>
                </a:solidFill>
              </a:rPr>
              <a:t>소득탄력성</a:t>
            </a:r>
            <a:r>
              <a:rPr lang="ko-KR" altLang="en-US" dirty="0">
                <a:solidFill>
                  <a:srgbClr val="0000FF"/>
                </a:solidFill>
              </a:rPr>
              <a:t>과 </a:t>
            </a:r>
            <a:r>
              <a:rPr lang="ko-KR" altLang="en-US" dirty="0">
                <a:solidFill>
                  <a:srgbClr val="FF0000"/>
                </a:solidFill>
              </a:rPr>
              <a:t>가격탄력성</a:t>
            </a:r>
            <a:r>
              <a:rPr lang="ko-KR" altLang="en-US" dirty="0">
                <a:solidFill>
                  <a:srgbClr val="0000FF"/>
                </a:solidFill>
              </a:rPr>
              <a:t>을 추정하기 위해 다음과 같은 </a:t>
            </a:r>
            <a:r>
              <a:rPr lang="en-US" altLang="ko-KR" dirty="0">
                <a:solidFill>
                  <a:srgbClr val="0000FF"/>
                </a:solidFill>
              </a:rPr>
              <a:t>2</a:t>
            </a:r>
            <a:r>
              <a:rPr lang="ko-KR" altLang="en-US" dirty="0">
                <a:solidFill>
                  <a:srgbClr val="0000FF"/>
                </a:solidFill>
              </a:rPr>
              <a:t>단계 최소자승 추정식</a:t>
            </a:r>
            <a:r>
              <a:rPr lang="en-US" altLang="ko-KR" dirty="0">
                <a:solidFill>
                  <a:srgbClr val="0000FF"/>
                </a:solidFill>
              </a:rPr>
              <a:t>(2 stage least squares)</a:t>
            </a:r>
            <a:r>
              <a:rPr lang="ko-KR" altLang="en-US" dirty="0">
                <a:solidFill>
                  <a:srgbClr val="0000FF"/>
                </a:solidFill>
              </a:rPr>
              <a:t>을 구성함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i="1" dirty="0">
                <a:solidFill>
                  <a:srgbClr val="FF0000"/>
                </a:solidFill>
              </a:rPr>
              <a:t>Q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는 식료품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비주류음료의 실질 소비지출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만원</a:t>
            </a:r>
            <a:r>
              <a:rPr lang="en-US" altLang="ko-KR" dirty="0">
                <a:solidFill>
                  <a:srgbClr val="FF0000"/>
                </a:solidFill>
              </a:rPr>
              <a:t>), </a:t>
            </a:r>
            <a:r>
              <a:rPr lang="en-US" altLang="ko-KR" i="1" dirty="0">
                <a:solidFill>
                  <a:srgbClr val="FF0000"/>
                </a:solidFill>
              </a:rPr>
              <a:t>I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는 실질 처분가능소득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만원</a:t>
            </a:r>
            <a:r>
              <a:rPr lang="en-US" altLang="ko-KR" dirty="0">
                <a:solidFill>
                  <a:srgbClr val="FF0000"/>
                </a:solidFill>
              </a:rPr>
              <a:t>), </a:t>
            </a:r>
            <a:r>
              <a:rPr lang="en-US" altLang="ko-KR" i="1" dirty="0">
                <a:solidFill>
                  <a:srgbClr val="FF0000"/>
                </a:solidFill>
              </a:rPr>
              <a:t>P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는 식료품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비주류음료의 소비자물가지수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en-US" altLang="ko-KR" i="1" dirty="0">
                <a:solidFill>
                  <a:srgbClr val="FF0000"/>
                </a:solidFill>
              </a:rPr>
              <a:t>PPI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는 생산자물가지수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en-US" altLang="ko-KR" i="1" dirty="0">
                <a:solidFill>
                  <a:srgbClr val="0000FF"/>
                </a:solidFill>
              </a:rPr>
              <a:t>N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은 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부터 </a:t>
            </a:r>
            <a:r>
              <a:rPr lang="en-US" altLang="ko-KR" dirty="0">
                <a:solidFill>
                  <a:srgbClr val="0000FF"/>
                </a:solidFill>
              </a:rPr>
              <a:t>48</a:t>
            </a:r>
            <a:r>
              <a:rPr lang="ko-KR" altLang="en-US" dirty="0">
                <a:solidFill>
                  <a:srgbClr val="0000FF"/>
                </a:solidFill>
              </a:rPr>
              <a:t>까지의 자연수열로서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식료품</a:t>
            </a:r>
            <a:r>
              <a:rPr lang="en-US" altLang="ko-KR" dirty="0">
                <a:solidFill>
                  <a:srgbClr val="0000FF"/>
                </a:solidFill>
              </a:rPr>
              <a:t>·</a:t>
            </a:r>
            <a:r>
              <a:rPr lang="ko-KR" altLang="en-US" dirty="0">
                <a:solidFill>
                  <a:srgbClr val="0000FF"/>
                </a:solidFill>
              </a:rPr>
              <a:t>비주류음료의 실질 소비지출을 제외한 변수들이 시계열자료로서 증가하는 추세를 보이는 것을 보정하기 위해 추가한 것임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사회적 할인율 조정 연구</a:t>
            </a: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6172AB0-410A-4B13-8492-05F6CDE1C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2747203"/>
            <a:ext cx="6423660" cy="746760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23080D1-DDE9-4A51-8675-87B908010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912" y="4614180"/>
            <a:ext cx="6092191" cy="2070230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C828D244-DBDF-44E2-AED1-5681F01EC77E}"/>
              </a:ext>
            </a:extLst>
          </p:cNvPr>
          <p:cNvCxnSpPr>
            <a:cxnSpLocks/>
          </p:cNvCxnSpPr>
          <p:nvPr/>
        </p:nvCxnSpPr>
        <p:spPr>
          <a:xfrm flipH="1" flipV="1">
            <a:off x="4229100" y="2357438"/>
            <a:ext cx="119063" cy="28956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F087073-CDD7-4B3B-913F-154565FF220A}"/>
              </a:ext>
            </a:extLst>
          </p:cNvPr>
          <p:cNvCxnSpPr/>
          <p:nvPr/>
        </p:nvCxnSpPr>
        <p:spPr>
          <a:xfrm flipV="1">
            <a:off x="4838700" y="2362200"/>
            <a:ext cx="495300" cy="333375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7795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사회적 시간 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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소득과 가격탄력성 이용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0000FF"/>
                </a:solidFill>
              </a:rPr>
              <a:t>&lt;</a:t>
            </a:r>
            <a:r>
              <a:rPr lang="ko-KR" altLang="en-US" dirty="0">
                <a:solidFill>
                  <a:srgbClr val="0000FF"/>
                </a:solidFill>
              </a:rPr>
              <a:t>표 </a:t>
            </a:r>
            <a:r>
              <a:rPr lang="en-US" altLang="ko-KR" dirty="0">
                <a:solidFill>
                  <a:srgbClr val="0000FF"/>
                </a:solidFill>
              </a:rPr>
              <a:t>Ⅺ-6&gt;</a:t>
            </a:r>
            <a:r>
              <a:rPr lang="ko-KR" altLang="en-US" dirty="0">
                <a:solidFill>
                  <a:srgbClr val="0000FF"/>
                </a:solidFill>
              </a:rPr>
              <a:t>의 추정 결과를 </a:t>
            </a:r>
            <a:r>
              <a:rPr lang="en-US" altLang="ko-KR" dirty="0">
                <a:solidFill>
                  <a:srgbClr val="0000FF"/>
                </a:solidFill>
              </a:rPr>
              <a:t>Frisch</a:t>
            </a:r>
            <a:r>
              <a:rPr lang="ko-KR" altLang="en-US" dirty="0">
                <a:solidFill>
                  <a:srgbClr val="0000FF"/>
                </a:solidFill>
              </a:rPr>
              <a:t>가 도출한 식 </a:t>
            </a:r>
            <a:r>
              <a:rPr lang="en-US" altLang="ko-KR" dirty="0">
                <a:solidFill>
                  <a:srgbClr val="0000FF"/>
                </a:solidFill>
              </a:rPr>
              <a:t>(Ⅺ-3)</a:t>
            </a:r>
            <a:r>
              <a:rPr lang="ko-KR" altLang="en-US" dirty="0">
                <a:solidFill>
                  <a:srgbClr val="0000FF"/>
                </a:solidFill>
              </a:rPr>
              <a:t>에 대입하면 </a:t>
            </a:r>
            <a:r>
              <a:rPr lang="ko-KR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ko-KR" alt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값은 </a:t>
            </a:r>
            <a:r>
              <a:rPr lang="en-US" altLang="ko-KR" dirty="0">
                <a:solidFill>
                  <a:srgbClr val="FF0000"/>
                </a:solidFill>
              </a:rPr>
              <a:t>2.48</a:t>
            </a:r>
            <a:r>
              <a:rPr lang="ko-KR" altLang="en-US" dirty="0">
                <a:solidFill>
                  <a:srgbClr val="FF0000"/>
                </a:solidFill>
              </a:rPr>
              <a:t>에서 </a:t>
            </a:r>
            <a:r>
              <a:rPr lang="en-US" altLang="ko-KR" dirty="0">
                <a:solidFill>
                  <a:srgbClr val="FF0000"/>
                </a:solidFill>
              </a:rPr>
              <a:t>11.45</a:t>
            </a:r>
            <a:r>
              <a:rPr lang="ko-KR" altLang="en-US" dirty="0">
                <a:solidFill>
                  <a:srgbClr val="0000FF"/>
                </a:solidFill>
              </a:rPr>
              <a:t>가 됨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가격탄력성이 통계적으로 유의한 수치가 아니기 때문에 만약 가격탄력성을 </a:t>
            </a:r>
            <a:r>
              <a:rPr lang="en-US" altLang="ko-KR" dirty="0">
                <a:solidFill>
                  <a:srgbClr val="0000FF"/>
                </a:solidFill>
              </a:rPr>
              <a:t>0</a:t>
            </a:r>
            <a:r>
              <a:rPr lang="ko-KR" altLang="en-US" dirty="0">
                <a:solidFill>
                  <a:srgbClr val="0000FF"/>
                </a:solidFill>
              </a:rPr>
              <a:t>으로 가정한다면 </a:t>
            </a:r>
            <a:r>
              <a:rPr lang="ko-KR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ko-KR" alt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값은 </a:t>
            </a:r>
            <a:r>
              <a:rPr lang="en-US" altLang="ko-KR" dirty="0">
                <a:solidFill>
                  <a:srgbClr val="FF0000"/>
                </a:solidFill>
              </a:rPr>
              <a:t>7.67</a:t>
            </a:r>
            <a:r>
              <a:rPr lang="ko-KR" altLang="en-US" dirty="0">
                <a:solidFill>
                  <a:srgbClr val="0000FF"/>
                </a:solidFill>
              </a:rPr>
              <a:t>이다</a:t>
            </a:r>
            <a:r>
              <a:rPr lang="en-US" altLang="ko-KR" dirty="0">
                <a:solidFill>
                  <a:srgbClr val="0000FF"/>
                </a:solidFill>
              </a:rPr>
              <a:t>.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0000FF"/>
                </a:solidFill>
              </a:rPr>
              <a:t>Kula</a:t>
            </a:r>
            <a:r>
              <a:rPr lang="ko-KR" altLang="en-US" dirty="0">
                <a:solidFill>
                  <a:srgbClr val="0000FF"/>
                </a:solidFill>
              </a:rPr>
              <a:t>의 방식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보상수요에 대한 가격탄력성을 이용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</a:rPr>
              <a:t>보상수요는 소득이 통제된 상태에서 상대가격의 변화로 인한 수요량의 변화를 추적한 것으로 </a:t>
            </a:r>
            <a:r>
              <a:rPr lang="en-US" altLang="ko-KR" i="1" dirty="0">
                <a:solidFill>
                  <a:srgbClr val="0000FF"/>
                </a:solidFill>
              </a:rPr>
              <a:t>P</a:t>
            </a:r>
            <a:r>
              <a:rPr lang="en-US" altLang="ko-KR" dirty="0">
                <a:solidFill>
                  <a:srgbClr val="0000FF"/>
                </a:solidFill>
              </a:rPr>
              <a:t> =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식료품</a:t>
            </a:r>
            <a:r>
              <a:rPr lang="en-US" altLang="ko-KR" dirty="0">
                <a:solidFill>
                  <a:srgbClr val="0000FF"/>
                </a:solidFill>
              </a:rPr>
              <a:t>·</a:t>
            </a:r>
            <a:r>
              <a:rPr lang="ko-KR" altLang="en-US" dirty="0">
                <a:solidFill>
                  <a:srgbClr val="0000FF"/>
                </a:solidFill>
              </a:rPr>
              <a:t>비주류음료 소비자물가지수</a:t>
            </a:r>
            <a:r>
              <a:rPr lang="en-US" altLang="ko-KR" dirty="0">
                <a:solidFill>
                  <a:srgbClr val="0000FF"/>
                </a:solidFill>
              </a:rPr>
              <a:t>) / (</a:t>
            </a:r>
            <a:r>
              <a:rPr lang="ko-KR" altLang="en-US" dirty="0">
                <a:solidFill>
                  <a:srgbClr val="0000FF"/>
                </a:solidFill>
              </a:rPr>
              <a:t>그 외 모든 품목의 소비자물가지수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0000FF"/>
                </a:solidFill>
              </a:rPr>
              <a:t>Kula</a:t>
            </a:r>
            <a:r>
              <a:rPr lang="ko-KR" altLang="en-US" dirty="0">
                <a:solidFill>
                  <a:srgbClr val="0000FF"/>
                </a:solidFill>
              </a:rPr>
              <a:t>의 방식은 단순회귀식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설명변수</a:t>
            </a:r>
            <a:r>
              <a:rPr lang="en-US" altLang="ko-KR" dirty="0">
                <a:solidFill>
                  <a:srgbClr val="0000FF"/>
                </a:solidFill>
              </a:rPr>
              <a:t>: ln(</a:t>
            </a:r>
            <a:r>
              <a:rPr lang="ko-KR" altLang="en-US" dirty="0">
                <a:solidFill>
                  <a:srgbClr val="0000FF"/>
                </a:solidFill>
              </a:rPr>
              <a:t>실질소득</a:t>
            </a:r>
            <a:r>
              <a:rPr lang="en-US" altLang="ko-KR" dirty="0">
                <a:solidFill>
                  <a:srgbClr val="0000FF"/>
                </a:solidFill>
              </a:rPr>
              <a:t>), ln(</a:t>
            </a:r>
            <a:r>
              <a:rPr lang="ko-KR" altLang="en-US" dirty="0">
                <a:solidFill>
                  <a:srgbClr val="0000FF"/>
                </a:solidFill>
              </a:rPr>
              <a:t>상대가격</a:t>
            </a:r>
            <a:r>
              <a:rPr lang="en-US" altLang="ko-KR" dirty="0">
                <a:solidFill>
                  <a:srgbClr val="0000FF"/>
                </a:solidFill>
              </a:rPr>
              <a:t>), </a:t>
            </a:r>
            <a:r>
              <a:rPr lang="ko-KR" altLang="en-US" dirty="0">
                <a:solidFill>
                  <a:srgbClr val="0000FF"/>
                </a:solidFill>
              </a:rPr>
              <a:t>자연수열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과 </a:t>
            </a:r>
            <a:r>
              <a:rPr lang="en-US" altLang="ko-KR" dirty="0">
                <a:solidFill>
                  <a:srgbClr val="0000FF"/>
                </a:solidFill>
              </a:rPr>
              <a:t>2</a:t>
            </a:r>
            <a:r>
              <a:rPr lang="ko-KR" altLang="en-US" dirty="0">
                <a:solidFill>
                  <a:srgbClr val="0000FF"/>
                </a:solidFill>
              </a:rPr>
              <a:t>단계 최소자승 추정식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식 </a:t>
            </a:r>
            <a:r>
              <a:rPr lang="en-US" altLang="ko-KR" dirty="0">
                <a:solidFill>
                  <a:srgbClr val="0000FF"/>
                </a:solidFill>
              </a:rPr>
              <a:t>(Ⅺ-5)</a:t>
            </a:r>
            <a:r>
              <a:rPr lang="ko-KR" altLang="en-US" dirty="0">
                <a:solidFill>
                  <a:srgbClr val="0000FF"/>
                </a:solidFill>
              </a:rPr>
              <a:t>에서 </a:t>
            </a:r>
            <a:r>
              <a:rPr lang="en-US" altLang="ko-KR" i="1" dirty="0">
                <a:solidFill>
                  <a:srgbClr val="0000FF"/>
                </a:solidFill>
              </a:rPr>
              <a:t>P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만 상대가격으로 교체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 </a:t>
            </a:r>
            <a:r>
              <a:rPr lang="ko-KR" altLang="en-US" dirty="0">
                <a:solidFill>
                  <a:srgbClr val="FF0000"/>
                </a:solidFill>
              </a:rPr>
              <a:t>값은 </a:t>
            </a:r>
            <a:r>
              <a:rPr lang="en-US" altLang="ko-KR" dirty="0">
                <a:solidFill>
                  <a:srgbClr val="FF0000"/>
                </a:solidFill>
              </a:rPr>
              <a:t>7.67~7.68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사회적 할인율 조정 연구</a:t>
            </a: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BECBDE0-7F87-4256-BF60-01738F9C7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4639" y="4394200"/>
            <a:ext cx="663702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157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사회적 시간 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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개인소득세 체계 이용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FF0000"/>
                </a:solidFill>
              </a:rPr>
              <a:t>누진적 소득세 체계를 통해 사회적으로 소득 불평등에 대한 선호가 표출</a:t>
            </a:r>
            <a:r>
              <a:rPr lang="ko-KR" altLang="en-US" dirty="0">
                <a:solidFill>
                  <a:srgbClr val="0000FF"/>
                </a:solidFill>
              </a:rPr>
              <a:t>되었다고 보고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소비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가용소득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의 한계효용 탄력성을 계산해 볼 수 있음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altLang="ko-KR" dirty="0">
                <a:solidFill>
                  <a:srgbClr val="0000FF"/>
                </a:solidFill>
              </a:rPr>
              <a:t>Evans (2005)</a:t>
            </a:r>
            <a:r>
              <a:rPr lang="ko-KR" altLang="en-US" dirty="0">
                <a:solidFill>
                  <a:srgbClr val="0000FF"/>
                </a:solidFill>
              </a:rPr>
              <a:t>의 제안식을 이용함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여기서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는 한계세율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en-US" altLang="ko-KR" i="1" dirty="0">
                <a:solidFill>
                  <a:srgbClr val="FF0000"/>
                </a:solidFill>
              </a:rPr>
              <a:t>Y </a:t>
            </a:r>
            <a:r>
              <a:rPr lang="ko-KR" altLang="en-US" dirty="0">
                <a:solidFill>
                  <a:srgbClr val="FF0000"/>
                </a:solidFill>
              </a:rPr>
              <a:t>는 </a:t>
            </a:r>
            <a:r>
              <a:rPr lang="ko-KR" altLang="en-US" dirty="0" err="1">
                <a:solidFill>
                  <a:srgbClr val="FF0000"/>
                </a:solidFill>
              </a:rPr>
              <a:t>세전</a:t>
            </a:r>
            <a:r>
              <a:rPr lang="ko-KR" altLang="en-US" dirty="0">
                <a:solidFill>
                  <a:srgbClr val="FF0000"/>
                </a:solidFill>
              </a:rPr>
              <a:t> 개인소득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en-US" altLang="ko-KR" i="1" dirty="0">
                <a:solidFill>
                  <a:srgbClr val="FF0000"/>
                </a:solidFill>
              </a:rPr>
              <a:t>T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는 소득세 결정함수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dirty="0">
                <a:solidFill>
                  <a:srgbClr val="0000FF"/>
                </a:solidFill>
              </a:rPr>
              <a:t>&lt;</a:t>
            </a:r>
            <a:r>
              <a:rPr lang="ko-KR" altLang="en-US" dirty="0">
                <a:solidFill>
                  <a:srgbClr val="0000FF"/>
                </a:solidFill>
              </a:rPr>
              <a:t>표 </a:t>
            </a:r>
            <a:r>
              <a:rPr lang="en-US" altLang="ko-KR" dirty="0">
                <a:solidFill>
                  <a:srgbClr val="0000FF"/>
                </a:solidFill>
              </a:rPr>
              <a:t>Ⅺ-8&gt;</a:t>
            </a:r>
            <a:r>
              <a:rPr lang="ko-KR" altLang="en-US" dirty="0">
                <a:solidFill>
                  <a:srgbClr val="0000FF"/>
                </a:solidFill>
              </a:rPr>
              <a:t>은 </a:t>
            </a:r>
            <a:r>
              <a:rPr lang="en-US" altLang="ko-KR" dirty="0">
                <a:solidFill>
                  <a:srgbClr val="0000FF"/>
                </a:solidFill>
              </a:rPr>
              <a:t>2017</a:t>
            </a:r>
            <a:r>
              <a:rPr lang="ko-KR" altLang="en-US" dirty="0">
                <a:solidFill>
                  <a:srgbClr val="0000FF"/>
                </a:solidFill>
              </a:rPr>
              <a:t>년 귀속 소득에 적용되는 과세표준 및 한계세율 등 국세청 자료를 이용함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 err="1">
                <a:solidFill>
                  <a:srgbClr val="0000FF"/>
                </a:solidFill>
              </a:rPr>
              <a:t>세전</a:t>
            </a:r>
            <a:r>
              <a:rPr lang="ko-KR" altLang="en-US" dirty="0">
                <a:solidFill>
                  <a:srgbClr val="0000FF"/>
                </a:solidFill>
              </a:rPr>
              <a:t> 소득금액 </a:t>
            </a:r>
            <a:r>
              <a:rPr lang="en-US" altLang="ko-KR" i="1" dirty="0">
                <a:solidFill>
                  <a:srgbClr val="0000FF"/>
                </a:solidFill>
              </a:rPr>
              <a:t>Y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를 </a:t>
            </a:r>
            <a:r>
              <a:rPr lang="en-US" altLang="ko-KR" i="1" dirty="0">
                <a:solidFill>
                  <a:srgbClr val="0000FF"/>
                </a:solidFill>
              </a:rPr>
              <a:t>Y </a:t>
            </a:r>
            <a:r>
              <a:rPr lang="en-US" altLang="ko-KR" dirty="0">
                <a:solidFill>
                  <a:srgbClr val="0000FF"/>
                </a:solidFill>
              </a:rPr>
              <a:t>1 </a:t>
            </a:r>
            <a:r>
              <a:rPr lang="ko-KR" altLang="en-US" dirty="0">
                <a:solidFill>
                  <a:srgbClr val="0000FF"/>
                </a:solidFill>
              </a:rPr>
              <a:t>과 </a:t>
            </a:r>
            <a:r>
              <a:rPr lang="en-US" altLang="ko-KR" i="1" dirty="0">
                <a:solidFill>
                  <a:srgbClr val="0000FF"/>
                </a:solidFill>
              </a:rPr>
              <a:t>Y</a:t>
            </a:r>
            <a:r>
              <a:rPr lang="en-US" altLang="ko-KR" dirty="0">
                <a:solidFill>
                  <a:srgbClr val="0000FF"/>
                </a:solidFill>
              </a:rPr>
              <a:t> 2 </a:t>
            </a:r>
            <a:r>
              <a:rPr lang="ko-KR" altLang="en-US" dirty="0">
                <a:solidFill>
                  <a:srgbClr val="0000FF"/>
                </a:solidFill>
              </a:rPr>
              <a:t>두 가지로 나누어 이용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en-US" altLang="ko-KR" i="1" dirty="0">
                <a:solidFill>
                  <a:srgbClr val="0000FF"/>
                </a:solidFill>
              </a:rPr>
              <a:t>Y </a:t>
            </a:r>
            <a:r>
              <a:rPr lang="en-US" altLang="ko-KR" dirty="0">
                <a:solidFill>
                  <a:srgbClr val="0000FF"/>
                </a:solidFill>
              </a:rPr>
              <a:t>1 </a:t>
            </a:r>
            <a:r>
              <a:rPr lang="ko-KR" altLang="en-US" dirty="0">
                <a:solidFill>
                  <a:srgbClr val="0000FF"/>
                </a:solidFill>
              </a:rPr>
              <a:t>은 종합소득금액에서 인적공제와 공적연금 관련 공제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국민연금보험료공제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기타 연금보험료공제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퇴직연금소득공제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를 뺀 금액이고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en-US" altLang="ko-KR" i="1" dirty="0">
                <a:solidFill>
                  <a:srgbClr val="0000FF"/>
                </a:solidFill>
              </a:rPr>
              <a:t>Y</a:t>
            </a:r>
            <a:r>
              <a:rPr lang="en-US" altLang="ko-KR" dirty="0">
                <a:solidFill>
                  <a:srgbClr val="0000FF"/>
                </a:solidFill>
              </a:rPr>
              <a:t> 2 </a:t>
            </a:r>
            <a:r>
              <a:rPr lang="ko-KR" altLang="en-US" dirty="0">
                <a:solidFill>
                  <a:srgbClr val="0000FF"/>
                </a:solidFill>
              </a:rPr>
              <a:t>는 </a:t>
            </a:r>
            <a:r>
              <a:rPr lang="en-US" altLang="ko-KR" i="1" dirty="0">
                <a:solidFill>
                  <a:srgbClr val="0000FF"/>
                </a:solidFill>
              </a:rPr>
              <a:t>Y </a:t>
            </a:r>
            <a:r>
              <a:rPr lang="en-US" altLang="ko-KR" dirty="0">
                <a:solidFill>
                  <a:srgbClr val="0000FF"/>
                </a:solidFill>
              </a:rPr>
              <a:t>1 </a:t>
            </a:r>
            <a:r>
              <a:rPr lang="ko-KR" altLang="en-US" dirty="0">
                <a:solidFill>
                  <a:srgbClr val="0000FF"/>
                </a:solidFill>
              </a:rPr>
              <a:t>에서 특별공제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보험료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의료비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교육비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주택자금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기부금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 err="1">
                <a:solidFill>
                  <a:srgbClr val="0000FF"/>
                </a:solidFill>
              </a:rPr>
              <a:t>혼인이사장례비</a:t>
            </a:r>
            <a:r>
              <a:rPr lang="en-US" altLang="ko-KR" dirty="0">
                <a:solidFill>
                  <a:srgbClr val="0000FF"/>
                </a:solidFill>
              </a:rPr>
              <a:t>), </a:t>
            </a:r>
            <a:r>
              <a:rPr lang="ko-KR" altLang="en-US" dirty="0">
                <a:solidFill>
                  <a:srgbClr val="0000FF"/>
                </a:solidFill>
              </a:rPr>
              <a:t>표준공제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조세특례제한법상 소득공제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개인연금저축소득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신용카드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정치자금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까지 뺀 과세표준임</a:t>
            </a:r>
            <a:endParaRPr lang="en-US" altLang="ko-KR" dirty="0">
              <a:solidFill>
                <a:srgbClr val="0000FF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소득금액 </a:t>
            </a:r>
            <a:r>
              <a:rPr lang="en-US" altLang="ko-KR" i="1" dirty="0">
                <a:solidFill>
                  <a:srgbClr val="0000FF"/>
                </a:solidFill>
              </a:rPr>
              <a:t>Y </a:t>
            </a:r>
            <a:r>
              <a:rPr lang="en-US" altLang="ko-KR" dirty="0">
                <a:solidFill>
                  <a:srgbClr val="0000FF"/>
                </a:solidFill>
              </a:rPr>
              <a:t>1 </a:t>
            </a:r>
            <a:r>
              <a:rPr lang="ko-KR" altLang="en-US" dirty="0">
                <a:solidFill>
                  <a:srgbClr val="0000FF"/>
                </a:solidFill>
              </a:rPr>
              <a:t>을 이용한다면 소비의 한계효용 탄력성 </a:t>
            </a:r>
            <a:r>
              <a:rPr lang="ko-KR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 </a:t>
            </a:r>
            <a:r>
              <a:rPr lang="ko-KR" altLang="en-US" dirty="0">
                <a:solidFill>
                  <a:srgbClr val="FF0000"/>
                </a:solidFill>
              </a:rPr>
              <a:t>는 </a:t>
            </a:r>
            <a:r>
              <a:rPr lang="en-US" altLang="ko-KR" dirty="0">
                <a:solidFill>
                  <a:srgbClr val="FF0000"/>
                </a:solidFill>
              </a:rPr>
              <a:t>1.05~1.86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solidFill>
                  <a:srgbClr val="0000FF"/>
                </a:solidFill>
              </a:rPr>
              <a:t>과세표준</a:t>
            </a:r>
            <a:r>
              <a:rPr lang="en-US" altLang="ko-KR" i="1" dirty="0">
                <a:solidFill>
                  <a:srgbClr val="0000FF"/>
                </a:solidFill>
              </a:rPr>
              <a:t> Y</a:t>
            </a:r>
            <a:r>
              <a:rPr lang="en-US" altLang="ko-KR" dirty="0">
                <a:solidFill>
                  <a:srgbClr val="0000FF"/>
                </a:solidFill>
              </a:rPr>
              <a:t> 2 </a:t>
            </a:r>
            <a:r>
              <a:rPr lang="ko-KR" altLang="en-US" dirty="0">
                <a:solidFill>
                  <a:srgbClr val="0000FF"/>
                </a:solidFill>
              </a:rPr>
              <a:t>를 이용하면 </a:t>
            </a:r>
            <a:r>
              <a:rPr lang="ko-KR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ko-KR" alt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는 </a:t>
            </a:r>
            <a:r>
              <a:rPr lang="en-US" altLang="ko-KR" dirty="0">
                <a:solidFill>
                  <a:srgbClr val="FF0000"/>
                </a:solidFill>
              </a:rPr>
              <a:t>1~1.79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altLang="ko-KR" dirty="0">
              <a:solidFill>
                <a:srgbClr val="0000FF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사회적 할인율 조정 연구</a:t>
            </a: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83979E1-6B55-4BF8-A209-11E996099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50" y="2623057"/>
            <a:ext cx="6492240" cy="792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19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사회적 시간 선호율의 추정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사회적 할인율 조정 연구</a:t>
            </a: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05321000-CDFA-4B73-ADB0-3976CD5FEC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39" y="1449329"/>
            <a:ext cx="6675120" cy="480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90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68E4A18-EBCD-4CC2-AD3C-5D3ECDAD14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"/>
          <a:stretch/>
        </p:blipFill>
        <p:spPr>
          <a:xfrm>
            <a:off x="5340626" y="85144"/>
            <a:ext cx="4434716" cy="402981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C156AF58-A1BF-477E-ABC4-BB088F944920}"/>
              </a:ext>
            </a:extLst>
          </p:cNvPr>
          <p:cNvSpPr/>
          <p:nvPr/>
        </p:nvSpPr>
        <p:spPr>
          <a:xfrm>
            <a:off x="5452141" y="1770434"/>
            <a:ext cx="1143212" cy="1485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913568"/>
            <a:ext cx="9248932" cy="5030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연구 개요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사업의 개요 및 기초자료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Ⅳ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정책적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종합평가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분석적 계층화법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(AHP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기법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Ⅵ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경제성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Ⅶ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예비타당성조사단계에서의 민자연계방안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비정형사업 편익산정 기법 중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CVM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적용을 위한 실행지침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Ⅹ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장래 개발계획 반영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Ⅺ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세부 행정단위별 인구 및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장기전망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Ⅻ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용지보상비 산정기준에 관한 연구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234C2B-AC70-4071-8718-67A33BB6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65515823-C966-4EB2-A7FE-3C5C2DF2B777}"/>
              </a:ext>
            </a:extLst>
          </p:cNvPr>
          <p:cNvCxnSpPr>
            <a:cxnSpLocks/>
          </p:cNvCxnSpPr>
          <p:nvPr/>
        </p:nvCxnSpPr>
        <p:spPr>
          <a:xfrm>
            <a:off x="8565357" y="3231719"/>
            <a:ext cx="64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사회적 시간 선호율의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실질 가치로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효용 할인율 </a:t>
            </a:r>
            <a:r>
              <a:rPr lang="ko-KR" altLang="en-US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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는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0.83%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와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1.07%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인당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소비증가율 </a:t>
            </a:r>
            <a:r>
              <a:rPr lang="en-US" altLang="ko-KR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는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3.0%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소비의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한계효용 탄력성 </a:t>
            </a:r>
            <a:r>
              <a:rPr lang="ko-KR" altLang="en-US" sz="1400" i="1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의 범위는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0.9, 1.0, 1.1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이들 값들을 반영하여 추정한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사회적 시간선호율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은 효용 할인율과 소비의 한계효용 탄력성 범위에 따라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3.53 ~ 4.37%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로 추정됨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본 연구에서는 일반지침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4</a:t>
            </a:r>
            <a:r>
              <a:rPr lang="ko-KR" altLang="en-US" dirty="0">
                <a:solidFill>
                  <a:srgbClr val="0000FF"/>
                </a:solidFill>
              </a:rPr>
              <a:t>판</a:t>
            </a:r>
            <a:r>
              <a:rPr lang="en-US" altLang="ko-KR" dirty="0">
                <a:solidFill>
                  <a:srgbClr val="0000FF"/>
                </a:solidFill>
              </a:rPr>
              <a:t>) </a:t>
            </a:r>
            <a:r>
              <a:rPr lang="ko-KR" altLang="en-US" dirty="0">
                <a:solidFill>
                  <a:srgbClr val="0000FF"/>
                </a:solidFill>
              </a:rPr>
              <a:t>및 일반지침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5</a:t>
            </a:r>
            <a:r>
              <a:rPr lang="ko-KR" altLang="en-US" dirty="0">
                <a:solidFill>
                  <a:srgbClr val="0000FF"/>
                </a:solidFill>
              </a:rPr>
              <a:t>판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에서 사회윤리적 측면을 고려하여 반영하였던 </a:t>
            </a:r>
            <a:r>
              <a:rPr lang="en-US" altLang="ko-KR" dirty="0">
                <a:solidFill>
                  <a:srgbClr val="FF0000"/>
                </a:solidFill>
              </a:rPr>
              <a:t>1.0</a:t>
            </a:r>
            <a:r>
              <a:rPr lang="ko-KR" altLang="en-US" dirty="0">
                <a:solidFill>
                  <a:srgbClr val="FF0000"/>
                </a:solidFill>
              </a:rPr>
              <a:t>을 </a:t>
            </a:r>
            <a:r>
              <a:rPr lang="ko-KR" alt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</a:t>
            </a:r>
            <a:r>
              <a:rPr lang="ko-KR" altLang="en-US" dirty="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의 기준치로 제시</a:t>
            </a:r>
            <a:r>
              <a:rPr lang="ko-KR" altLang="en-US" dirty="0">
                <a:solidFill>
                  <a:srgbClr val="0000FF"/>
                </a:solidFill>
              </a:rPr>
              <a:t>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동일 방식으로 사회적 시간선호율을 추정하고 있는 </a:t>
            </a:r>
            <a:r>
              <a:rPr lang="ko-KR" altLang="en-US" dirty="0" err="1">
                <a:solidFill>
                  <a:srgbClr val="0000FF"/>
                </a:solidFill>
              </a:rPr>
              <a:t>나라들에서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i="1" dirty="0">
                <a:solidFill>
                  <a:srgbClr val="0000FF"/>
                </a:solidFill>
                <a:sym typeface="Symbol" panose="05050102010706020507" pitchFamily="18" charset="2"/>
              </a:rPr>
              <a:t> </a:t>
            </a:r>
            <a:r>
              <a:rPr lang="ko-KR" altLang="en-US" dirty="0" err="1">
                <a:solidFill>
                  <a:srgbClr val="0000FF"/>
                </a:solidFill>
              </a:rPr>
              <a:t>를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1.0~2.0 </a:t>
            </a:r>
            <a:r>
              <a:rPr lang="ko-KR" altLang="en-US" dirty="0">
                <a:solidFill>
                  <a:srgbClr val="0000FF"/>
                </a:solidFill>
              </a:rPr>
              <a:t>사이에서 적용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</a:rPr>
              <a:t>사회적 시간선호율은 제시된 </a:t>
            </a:r>
            <a:r>
              <a:rPr lang="ko-KR" altLang="en-US" dirty="0" err="1">
                <a:solidFill>
                  <a:srgbClr val="0000FF"/>
                </a:solidFill>
              </a:rPr>
              <a:t>범위값보다</a:t>
            </a:r>
            <a:r>
              <a:rPr lang="ko-KR" altLang="en-US" dirty="0">
                <a:solidFill>
                  <a:srgbClr val="0000FF"/>
                </a:solidFill>
              </a:rPr>
              <a:t> 상당히 높아질 여지가 있음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사회적 할인율 조정 연구</a:t>
            </a: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FF8D78B-14B9-44EE-9F9F-5980F5AEA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3429000"/>
            <a:ext cx="6675120" cy="156972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22F0AF89-5488-4487-BC95-7E6A74B2DC01}"/>
              </a:ext>
            </a:extLst>
          </p:cNvPr>
          <p:cNvSpPr/>
          <p:nvPr/>
        </p:nvSpPr>
        <p:spPr>
          <a:xfrm>
            <a:off x="2893325" y="4353636"/>
            <a:ext cx="4756245" cy="56638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5A0EB29-9966-4E21-8ECE-E3D820CBC1DC}"/>
              </a:ext>
            </a:extLst>
          </p:cNvPr>
          <p:cNvSpPr/>
          <p:nvPr/>
        </p:nvSpPr>
        <p:spPr>
          <a:xfrm>
            <a:off x="3458547" y="4397829"/>
            <a:ext cx="435429" cy="192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2A40040-7979-49E2-8878-79FB9129C648}"/>
              </a:ext>
            </a:extLst>
          </p:cNvPr>
          <p:cNvSpPr/>
          <p:nvPr/>
        </p:nvSpPr>
        <p:spPr>
          <a:xfrm>
            <a:off x="6630955" y="4683967"/>
            <a:ext cx="435429" cy="1928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53676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00FF"/>
                </a:solidFill>
              </a:rPr>
              <a:t>나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소결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최근 저성장 및 저금리 기조를 보다 적극적으로 고려할 경우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인당 소비증가율 추정치를 보다 낮게 설정해야 하며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이에 따라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사회적 할인율 역시 추가적으로 하향 조정할 필요가 있다는 주장이 있음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그러나 현재 추정된 사회적 할인율은 공공투자사업의 위험에 대한 할증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(risk premium)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을 반영하지 않고 있다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원칙적으로 사업의 위험성은 각 시점의 편익이나 비용을 확실 </a:t>
            </a:r>
            <a:r>
              <a:rPr lang="ko-KR" altLang="en-US" sz="1400" dirty="0" err="1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대등액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(certainty equivalent)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으로 환산하는 방식으로 반영되어야 하지만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그러한 방식도 매우 복잡하고 이론의 여지가 많기 때문에 민간의 투자수익률이 위험 할증을 반영하듯이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사회적 할인율도 사업의 위험성을 반영해 높게 조정되어야 한다는 반대의 주장도 존재함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현재 경제성 분석에서 약간의 민감도 분석을 제외하고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사업의 리스크에 대한 충분한 검토가 이루어지지 못하는 점을 감안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할 때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이보다 높은 수준의 할인율 설정이 필요한 측면이 있음</a:t>
            </a:r>
            <a:endParaRPr lang="en-US" altLang="ko-KR" sz="1400" dirty="0">
              <a:solidFill>
                <a:srgbClr val="0000FF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0000FF"/>
                </a:solidFill>
              </a:rPr>
              <a:t>2021</a:t>
            </a:r>
            <a:r>
              <a:rPr lang="ko-KR" altLang="en-US" dirty="0">
                <a:solidFill>
                  <a:srgbClr val="0000FF"/>
                </a:solidFill>
              </a:rPr>
              <a:t>년 연구에서는 </a:t>
            </a:r>
            <a:r>
              <a:rPr lang="en-US" altLang="ko-KR" dirty="0">
                <a:solidFill>
                  <a:srgbClr val="0000FF"/>
                </a:solidFill>
              </a:rPr>
              <a:t>Ramsey </a:t>
            </a:r>
            <a:r>
              <a:rPr lang="ko-KR" altLang="en-US" dirty="0">
                <a:solidFill>
                  <a:srgbClr val="0000FF"/>
                </a:solidFill>
              </a:rPr>
              <a:t>방식을 이용한 사회적 시간 </a:t>
            </a:r>
            <a:r>
              <a:rPr lang="ko-KR" altLang="en-US" dirty="0" err="1">
                <a:solidFill>
                  <a:srgbClr val="0000FF"/>
                </a:solidFill>
              </a:rPr>
              <a:t>선호율</a:t>
            </a:r>
            <a:r>
              <a:rPr lang="en-US" altLang="ko-KR" dirty="0">
                <a:solidFill>
                  <a:srgbClr val="0000FF"/>
                </a:solidFill>
              </a:rPr>
              <a:t>(SRTP)</a:t>
            </a:r>
            <a:r>
              <a:rPr lang="ko-KR" altLang="en-US" dirty="0">
                <a:solidFill>
                  <a:srgbClr val="0000FF"/>
                </a:solidFill>
              </a:rPr>
              <a:t>로 계산하여</a:t>
            </a:r>
            <a:r>
              <a:rPr lang="en-US" altLang="ko-KR" dirty="0">
                <a:solidFill>
                  <a:srgbClr val="0000FF"/>
                </a:solidFill>
              </a:rPr>
              <a:t>,</a:t>
            </a:r>
            <a:r>
              <a:rPr lang="ko-KR" altLang="en-US" dirty="0">
                <a:solidFill>
                  <a:srgbClr val="0000FF"/>
                </a:solidFill>
              </a:rPr>
              <a:t> 사회적 할인율을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FF0000"/>
                </a:solidFill>
              </a:rPr>
              <a:t>3.53~4.37%</a:t>
            </a:r>
            <a:r>
              <a:rPr lang="ko-KR" altLang="en-US" dirty="0">
                <a:solidFill>
                  <a:srgbClr val="0000FF"/>
                </a:solidFill>
              </a:rPr>
              <a:t>의 범위로 추정함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사업의 다양한 위험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(risk)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반영의 필요성과 증가하고 있는 경제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·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사회적 불확실성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그리고 장기적 재정소요 확대 추세 등을 고려하여 사회적 할인율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4.5%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로 적용함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사회적 할인율 조정 연구</a:t>
            </a: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적정 사회적 할인율의 결정</a:t>
            </a:r>
          </a:p>
        </p:txBody>
      </p:sp>
    </p:spTree>
    <p:extLst>
      <p:ext uri="{BB962C8B-B14F-4D97-AF65-F5344CB8AC3E}">
        <p14:creationId xmlns:p14="http://schemas.microsoft.com/office/powerpoint/2010/main" val="5197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문제제기 및 쟁점 검토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공공투자사업의 경제적 타당성 평가 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사회적 할인율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편익 및 비용 추정치를 현재가치로 환산하여 편익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/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비용 비율을 구하는 데 있어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가장 중요한 파라미터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경제성 분석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(B/C)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실효성을 강화하되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낙후지역에 대한 배려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 병행될 수 있도록 조사방법의 개선을 요구함에 따라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사회적 할인율 조정의 필요성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제기됨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시장이자율 하락이 즉각적인 사회적 할인율 조정으로 인식되어서는 안 되는 이유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첫째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dirty="0"/>
              <a:t>민간투자사업의 경우에는 시장이자율 혹은 대출이자율이 자금의 조달비용인 동시에 할인율이라고 볼 수 있으나</a:t>
            </a:r>
            <a:r>
              <a:rPr lang="en-US" altLang="ko-KR" dirty="0"/>
              <a:t>, </a:t>
            </a:r>
            <a:r>
              <a:rPr lang="ko-KR" altLang="en-US" dirty="0"/>
              <a:t>공공투자사업의 경우 </a:t>
            </a:r>
            <a:r>
              <a:rPr lang="ko-KR" altLang="en-US" dirty="0">
                <a:solidFill>
                  <a:srgbClr val="FF0000"/>
                </a:solidFill>
              </a:rPr>
              <a:t>적정할인율은 시간선호율과 투자의 수익률</a:t>
            </a:r>
            <a:r>
              <a:rPr lang="ko-KR" altLang="en-US" dirty="0"/>
              <a:t>에 의해 결정되어져야 한다</a:t>
            </a:r>
            <a:r>
              <a:rPr lang="en-US" altLang="ko-KR" dirty="0"/>
              <a:t>.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최근의 저금리</a:t>
            </a:r>
            <a:r>
              <a:rPr lang="ko-KR" altLang="en-US" dirty="0"/>
              <a:t>가 실제 투자수익률의 하락을 반영하는 것이라고 해도 그것이 </a:t>
            </a:r>
            <a:r>
              <a:rPr lang="ko-KR" altLang="en-US" dirty="0">
                <a:solidFill>
                  <a:srgbClr val="FF0000"/>
                </a:solidFill>
              </a:rPr>
              <a:t>일시적</a:t>
            </a:r>
            <a:r>
              <a:rPr lang="ko-KR" altLang="en-US" dirty="0"/>
              <a:t>인 것이라면 자본의 잠재가격에 미치는 효과는 더 작게 된다</a:t>
            </a:r>
            <a:r>
              <a:rPr lang="en-US" altLang="ko-KR" dirty="0"/>
              <a:t>.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셋째</a:t>
            </a:r>
            <a:r>
              <a:rPr lang="en-US" altLang="ko-KR" dirty="0"/>
              <a:t>, “</a:t>
            </a:r>
            <a:r>
              <a:rPr lang="ko-KR" altLang="en-US" dirty="0"/>
              <a:t>일반지침</a:t>
            </a:r>
            <a:r>
              <a:rPr lang="en-US" altLang="ko-KR" dirty="0"/>
              <a:t>(</a:t>
            </a:r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 dirty="0">
                <a:solidFill>
                  <a:srgbClr val="FF0000"/>
                </a:solidFill>
              </a:rPr>
              <a:t>판</a:t>
            </a:r>
            <a:r>
              <a:rPr lang="en-US" altLang="ko-KR" dirty="0"/>
              <a:t>)”(2004)</a:t>
            </a:r>
            <a:r>
              <a:rPr lang="ko-KR" altLang="en-US" dirty="0"/>
              <a:t>에서도 </a:t>
            </a:r>
            <a:r>
              <a:rPr lang="ko-KR" altLang="en-US" dirty="0">
                <a:solidFill>
                  <a:srgbClr val="FF0000"/>
                </a:solidFill>
              </a:rPr>
              <a:t>적정 사회적 할인율을 </a:t>
            </a:r>
            <a:r>
              <a:rPr lang="en-US" altLang="ko-KR" dirty="0">
                <a:solidFill>
                  <a:srgbClr val="FF0000"/>
                </a:solidFill>
              </a:rPr>
              <a:t>6% </a:t>
            </a:r>
            <a:r>
              <a:rPr lang="ko-KR" altLang="en-US" dirty="0">
                <a:solidFill>
                  <a:srgbClr val="FF0000"/>
                </a:solidFill>
              </a:rPr>
              <a:t>이하로 추정한 바 있으나</a:t>
            </a:r>
            <a:r>
              <a:rPr lang="en-US" altLang="ko-KR" dirty="0"/>
              <a:t>, </a:t>
            </a:r>
            <a:r>
              <a:rPr lang="ko-KR" altLang="en-US" dirty="0"/>
              <a:t>적정 사회적 할인율을 </a:t>
            </a:r>
            <a:r>
              <a:rPr lang="en-US" altLang="ko-KR" dirty="0">
                <a:solidFill>
                  <a:srgbClr val="FF0000"/>
                </a:solidFill>
              </a:rPr>
              <a:t>6.5%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로 조정함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72573C3-A937-4483-971B-317062AA9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872" y="5111498"/>
            <a:ext cx="3794760" cy="101346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3E264156-0EB9-4E49-BD9B-4A0A21BCD89F}"/>
              </a:ext>
            </a:extLst>
          </p:cNvPr>
          <p:cNvSpPr/>
          <p:nvPr/>
        </p:nvSpPr>
        <p:spPr>
          <a:xfrm>
            <a:off x="1771200" y="5486400"/>
            <a:ext cx="3600000" cy="2592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90AEC360-4E34-4894-B829-9189B7630715}"/>
              </a:ext>
            </a:extLst>
          </p:cNvPr>
          <p:cNvCxnSpPr>
            <a:cxnSpLocks/>
            <a:endCxn id="7" idx="3"/>
          </p:cNvCxnSpPr>
          <p:nvPr/>
        </p:nvCxnSpPr>
        <p:spPr>
          <a:xfrm flipH="1">
            <a:off x="5367632" y="4723200"/>
            <a:ext cx="1256368" cy="895028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670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기존 지침의 사회적 할인율 추정방식에 대한 검토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사회적 할인율 결정에 대해서는 여러 가지 이론이 </a:t>
            </a:r>
            <a:r>
              <a:rPr lang="ko-KR" altLang="en-US" sz="1400" dirty="0">
                <a:cs typeface="Arial" panose="020B0604020202020204" pitchFamily="34" charset="0"/>
              </a:rPr>
              <a:t>있으나 대부분 사람들에 의해서 이론적으로 </a:t>
            </a:r>
            <a:r>
              <a:rPr lang="ko-KR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가장 엄밀하다고 여겨지는 방법</a:t>
            </a:r>
            <a:r>
              <a:rPr lang="ko-KR" altLang="en-US" sz="1400" dirty="0">
                <a:cs typeface="Arial" panose="020B0604020202020204" pitchFamily="34" charset="0"/>
              </a:rPr>
              <a:t>은 </a:t>
            </a:r>
            <a:r>
              <a:rPr lang="ko-KR" altLang="en-US" sz="1400" dirty="0">
                <a:solidFill>
                  <a:srgbClr val="FF0000"/>
                </a:solidFill>
                <a:cs typeface="Arial" panose="020B0604020202020204" pitchFamily="34" charset="0"/>
              </a:rPr>
              <a:t>자본의 </a:t>
            </a:r>
            <a:r>
              <a:rPr lang="ko-KR" altLang="en-US" sz="1400" dirty="0">
                <a:solidFill>
                  <a:srgbClr val="00B050"/>
                </a:solidFill>
                <a:cs typeface="Arial" panose="020B0604020202020204" pitchFamily="34" charset="0"/>
              </a:rPr>
              <a:t>잠재가격</a:t>
            </a:r>
            <a:r>
              <a:rPr lang="ko-KR" altLang="en-US" sz="1400" dirty="0">
                <a:cs typeface="Arial" panose="020B0604020202020204" pitchFamily="34" charset="0"/>
              </a:rPr>
              <a:t>을 이용하는 것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sz="1400" dirty="0">
                <a:solidFill>
                  <a:srgbClr val="00B050"/>
                </a:solidFill>
                <a:cs typeface="Arial" panose="020B0604020202020204" pitchFamily="34" charset="0"/>
              </a:rPr>
              <a:t>잠재가격 </a:t>
            </a:r>
            <a:r>
              <a:rPr lang="en-US" altLang="ko-KR" sz="1400" dirty="0">
                <a:solidFill>
                  <a:srgbClr val="00B050"/>
                </a:solidFill>
                <a:cs typeface="Arial" panose="020B0604020202020204" pitchFamily="34" charset="0"/>
              </a:rPr>
              <a:t>: </a:t>
            </a:r>
            <a:r>
              <a:rPr lang="ko-KR" altLang="en-US" i="0" dirty="0">
                <a:solidFill>
                  <a:srgbClr val="00B050"/>
                </a:solidFill>
                <a:effectLst/>
              </a:rPr>
              <a:t>재화의 가격이 그 재화의 기회비용을 올바르게 반영하는 가격</a:t>
            </a:r>
            <a:endParaRPr lang="en-US" altLang="ko-KR" dirty="0">
              <a:solidFill>
                <a:srgbClr val="00B05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기회비용 </a:t>
            </a:r>
            <a:r>
              <a:rPr lang="en-US" altLang="ko-KR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i="0" dirty="0">
                <a:solidFill>
                  <a:srgbClr val="00B050"/>
                </a:solidFill>
                <a:effectLst/>
              </a:rPr>
              <a:t>어떤 행위를 하기 위해 포기해야 하는 다른 기회의 최대가치</a:t>
            </a:r>
            <a:endParaRPr lang="en-US" altLang="ko-KR" sz="1400" dirty="0">
              <a:solidFill>
                <a:srgbClr val="00B05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자본의 잠재가격을 이용한 순현재가치의 계산은 어떤 사업으로부터 발생하는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비용과 편익을 모두 </a:t>
            </a:r>
            <a:r>
              <a:rPr lang="ko-KR" altLang="en-US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소비단위</a:t>
            </a:r>
            <a:r>
              <a:rPr lang="en-US" altLang="ko-KR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(?)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로 환산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한 다음 그 가운데 미래에 발생하는 부분을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시간선호율로 할인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함으로써 이루어짐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여기서 시간선호율을 할인율로 사용하는 이유는 모든 비용과 편익이 소비단위로 표시되었기 때문임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marR="0" lvl="0" indent="-358775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자본의 잠재가격 이용방법의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단점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자본의 잠재가격을 이용하여 사업의 타당성을 결정하는 방법은 자본의 잠재가격 외에도 </a:t>
            </a:r>
            <a:r>
              <a:rPr lang="ko-KR" altLang="en-US" dirty="0">
                <a:solidFill>
                  <a:srgbClr val="FF0000"/>
                </a:solidFill>
              </a:rPr>
              <a:t>여러 파라미터 값들에 대한 가정이 필요</a:t>
            </a:r>
            <a:r>
              <a:rPr lang="ko-KR" altLang="en-US" dirty="0"/>
              <a:t>하며</a:t>
            </a:r>
            <a:r>
              <a:rPr lang="en-US" altLang="ko-KR" dirty="0"/>
              <a:t>, </a:t>
            </a:r>
            <a:r>
              <a:rPr lang="ko-KR" altLang="en-US" dirty="0"/>
              <a:t>따라서 개별 평가자의 </a:t>
            </a:r>
            <a:r>
              <a:rPr lang="ko-KR" altLang="en-US" dirty="0">
                <a:solidFill>
                  <a:srgbClr val="FF0000"/>
                </a:solidFill>
              </a:rPr>
              <a:t>자의적인 판단이 개입될 여지</a:t>
            </a:r>
            <a:r>
              <a:rPr lang="ko-KR" altLang="en-US" dirty="0"/>
              <a:t>가 커지는 문제점을 지님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자본의 잠재가격 자체의 추정은 불가능한 것이 아닐지라도 어떤 사업에 따라 매 기에 발생하는 </a:t>
            </a:r>
            <a:r>
              <a:rPr lang="ko-KR" altLang="en-US" dirty="0">
                <a:solidFill>
                  <a:srgbClr val="FF0000"/>
                </a:solidFill>
              </a:rPr>
              <a:t>비용과 편익을 다시 소비분과 투자분으로 구분하는 일은 더욱 큰 어려움에 직면</a:t>
            </a:r>
            <a:r>
              <a:rPr lang="ko-KR" altLang="en-US" dirty="0"/>
              <a:t>하는 문제점을 갖고 있음</a:t>
            </a:r>
            <a:endParaRPr lang="en-US" altLang="ko-KR" dirty="0"/>
          </a:p>
          <a:p>
            <a:pPr marL="358775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8BDA4C-32F4-4FAA-BC61-F20A22B8A2E1}"/>
              </a:ext>
            </a:extLst>
          </p:cNvPr>
          <p:cNvSpPr txBox="1"/>
          <p:nvPr/>
        </p:nvSpPr>
        <p:spPr>
          <a:xfrm>
            <a:off x="1499118" y="6167479"/>
            <a:ext cx="76137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00" dirty="0">
                <a:solidFill>
                  <a:srgbClr val="00B050"/>
                </a:solidFill>
              </a:rPr>
              <a:t>소비단위 </a:t>
            </a:r>
            <a:r>
              <a:rPr lang="en-US" altLang="ko-KR" sz="1000" dirty="0">
                <a:solidFill>
                  <a:srgbClr val="00B050"/>
                </a:solidFill>
              </a:rPr>
              <a:t>: </a:t>
            </a:r>
            <a:r>
              <a:rPr lang="ko-KR" altLang="en-US" sz="1000" dirty="0">
                <a:solidFill>
                  <a:srgbClr val="00B050"/>
                </a:solidFill>
              </a:rPr>
              <a:t>가구</a:t>
            </a:r>
            <a:r>
              <a:rPr lang="en-US" altLang="ko-KR" sz="1000" dirty="0">
                <a:solidFill>
                  <a:srgbClr val="00B050"/>
                </a:solidFill>
              </a:rPr>
              <a:t>(</a:t>
            </a:r>
            <a:r>
              <a:rPr lang="ko-KR" altLang="en-US" sz="1000" dirty="0">
                <a:solidFill>
                  <a:srgbClr val="00B050"/>
                </a:solidFill>
              </a:rPr>
              <a:t>家口</a:t>
            </a:r>
            <a:r>
              <a:rPr lang="en-US" altLang="ko-KR" sz="1000" dirty="0">
                <a:solidFill>
                  <a:srgbClr val="00B050"/>
                </a:solidFill>
              </a:rPr>
              <a:t>)</a:t>
            </a:r>
            <a:r>
              <a:rPr lang="ko-KR" altLang="en-US" sz="1000" dirty="0">
                <a:solidFill>
                  <a:srgbClr val="00B050"/>
                </a:solidFill>
              </a:rPr>
              <a:t>의 가계소비를 엄밀하게 비교할 때 사용되는 </a:t>
            </a:r>
            <a:r>
              <a:rPr lang="ko-KR" altLang="en-US" sz="1000" dirty="0" err="1">
                <a:solidFill>
                  <a:srgbClr val="00B050"/>
                </a:solidFill>
              </a:rPr>
              <a:t>환산율</a:t>
            </a:r>
            <a:r>
              <a:rPr lang="ko-KR" altLang="en-US" sz="1000" dirty="0">
                <a:solidFill>
                  <a:srgbClr val="00B050"/>
                </a:solidFill>
              </a:rPr>
              <a:t> </a:t>
            </a:r>
            <a:r>
              <a:rPr lang="en-US" altLang="ko-KR" sz="1000" dirty="0">
                <a:solidFill>
                  <a:srgbClr val="00B050"/>
                </a:solidFill>
              </a:rPr>
              <a:t>– </a:t>
            </a:r>
            <a:r>
              <a:rPr lang="ko-KR" altLang="en-US" sz="1000" dirty="0">
                <a:solidFill>
                  <a:srgbClr val="00B050"/>
                </a:solidFill>
              </a:rPr>
              <a:t>연령별</a:t>
            </a:r>
            <a:r>
              <a:rPr lang="en-US" altLang="ko-KR" sz="1000" dirty="0">
                <a:solidFill>
                  <a:srgbClr val="00B050"/>
                </a:solidFill>
              </a:rPr>
              <a:t>·</a:t>
            </a:r>
            <a:r>
              <a:rPr lang="ko-KR" altLang="en-US" sz="1000" dirty="0">
                <a:solidFill>
                  <a:srgbClr val="00B050"/>
                </a:solidFill>
              </a:rPr>
              <a:t>성별로 분류된 특정층의 </a:t>
            </a:r>
            <a:r>
              <a:rPr lang="ko-KR" altLang="en-US" sz="1000" dirty="0" err="1">
                <a:solidFill>
                  <a:srgbClr val="00B050"/>
                </a:solidFill>
              </a:rPr>
              <a:t>개인을</a:t>
            </a:r>
            <a:r>
              <a:rPr lang="ko-KR" altLang="en-US" sz="1000" dirty="0">
                <a:solidFill>
                  <a:srgbClr val="00B050"/>
                </a:solidFill>
              </a:rPr>
              <a:t> 단위로 삼고 그것을 기준으로 하여 성별 및 연령별 환산율을 정하여</a:t>
            </a:r>
            <a:r>
              <a:rPr lang="en-US" altLang="ko-KR" sz="1000" dirty="0">
                <a:solidFill>
                  <a:srgbClr val="00B050"/>
                </a:solidFill>
              </a:rPr>
              <a:t>, </a:t>
            </a:r>
            <a:r>
              <a:rPr lang="ko-KR" altLang="en-US" sz="1000" dirty="0">
                <a:solidFill>
                  <a:srgbClr val="00B050"/>
                </a:solidFill>
              </a:rPr>
              <a:t>각 가구의 성원을 단위의 명수</a:t>
            </a:r>
            <a:r>
              <a:rPr lang="en-US" altLang="ko-KR" sz="1000" dirty="0">
                <a:solidFill>
                  <a:srgbClr val="00B050"/>
                </a:solidFill>
              </a:rPr>
              <a:t>(</a:t>
            </a:r>
            <a:r>
              <a:rPr lang="ko-KR" altLang="en-US" sz="1000" dirty="0">
                <a:solidFill>
                  <a:srgbClr val="00B050"/>
                </a:solidFill>
              </a:rPr>
              <a:t>名數</a:t>
            </a:r>
            <a:r>
              <a:rPr lang="en-US" altLang="ko-KR" sz="1000" dirty="0">
                <a:solidFill>
                  <a:srgbClr val="00B050"/>
                </a:solidFill>
              </a:rPr>
              <a:t>)</a:t>
            </a:r>
            <a:r>
              <a:rPr lang="ko-KR" altLang="en-US" sz="1000" dirty="0">
                <a:solidFill>
                  <a:srgbClr val="00B050"/>
                </a:solidFill>
              </a:rPr>
              <a:t>로 환산</a:t>
            </a:r>
            <a:endParaRPr lang="en-US" altLang="ko-KR" sz="1000" dirty="0">
              <a:solidFill>
                <a:srgbClr val="00B050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lang="ko-KR" altLang="en-US" sz="1000" dirty="0" err="1">
                <a:solidFill>
                  <a:srgbClr val="00B050"/>
                </a:solidFill>
              </a:rPr>
              <a:t>케트</a:t>
            </a:r>
            <a:r>
              <a:rPr lang="en-US" altLang="ko-KR" sz="1000" dirty="0">
                <a:solidFill>
                  <a:srgbClr val="00B050"/>
                </a:solidFill>
              </a:rPr>
              <a:t>(</a:t>
            </a:r>
            <a:r>
              <a:rPr lang="en-US" altLang="ko-KR" sz="1000" dirty="0" err="1">
                <a:solidFill>
                  <a:srgbClr val="00B050"/>
                </a:solidFill>
              </a:rPr>
              <a:t>Quet</a:t>
            </a:r>
            <a:r>
              <a:rPr lang="en-US" altLang="ko-KR" sz="1000" dirty="0">
                <a:solidFill>
                  <a:srgbClr val="00B050"/>
                </a:solidFill>
              </a:rPr>
              <a:t>) </a:t>
            </a:r>
            <a:r>
              <a:rPr lang="ko-KR" altLang="en-US" sz="1000" dirty="0">
                <a:solidFill>
                  <a:srgbClr val="00B050"/>
                </a:solidFill>
              </a:rPr>
              <a:t>소비단위</a:t>
            </a:r>
            <a:r>
              <a:rPr lang="en-US" altLang="ko-KR" sz="1000" dirty="0">
                <a:solidFill>
                  <a:srgbClr val="00B050"/>
                </a:solidFill>
              </a:rPr>
              <a:t> : </a:t>
            </a:r>
            <a:r>
              <a:rPr lang="ko-KR" altLang="en-US" sz="1000" dirty="0">
                <a:solidFill>
                  <a:srgbClr val="00B050"/>
                </a:solidFill>
              </a:rPr>
              <a:t>신생아의 소비력을 </a:t>
            </a:r>
            <a:r>
              <a:rPr lang="en-US" altLang="ko-KR" sz="1000" dirty="0">
                <a:solidFill>
                  <a:srgbClr val="00B050"/>
                </a:solidFill>
              </a:rPr>
              <a:t>1</a:t>
            </a:r>
            <a:r>
              <a:rPr lang="ko-KR" altLang="en-US" sz="1000" dirty="0">
                <a:solidFill>
                  <a:srgbClr val="00B050"/>
                </a:solidFill>
              </a:rPr>
              <a:t>로 하고</a:t>
            </a:r>
            <a:r>
              <a:rPr lang="en-US" altLang="ko-KR" sz="1000" dirty="0">
                <a:solidFill>
                  <a:srgbClr val="00B050"/>
                </a:solidFill>
              </a:rPr>
              <a:t>, </a:t>
            </a:r>
            <a:r>
              <a:rPr lang="ko-KR" altLang="en-US" sz="1000" dirty="0">
                <a:solidFill>
                  <a:srgbClr val="00B050"/>
                </a:solidFill>
              </a:rPr>
              <a:t>남자는 </a:t>
            </a:r>
            <a:r>
              <a:rPr lang="en-US" altLang="ko-KR" sz="1000" dirty="0">
                <a:solidFill>
                  <a:srgbClr val="00B050"/>
                </a:solidFill>
              </a:rPr>
              <a:t>25</a:t>
            </a:r>
            <a:r>
              <a:rPr lang="ko-KR" altLang="en-US" sz="1000" dirty="0">
                <a:solidFill>
                  <a:srgbClr val="00B050"/>
                </a:solidFill>
              </a:rPr>
              <a:t>세</a:t>
            </a:r>
            <a:r>
              <a:rPr lang="en-US" altLang="ko-KR" sz="1000" dirty="0">
                <a:solidFill>
                  <a:srgbClr val="00B050"/>
                </a:solidFill>
              </a:rPr>
              <a:t>, </a:t>
            </a:r>
            <a:r>
              <a:rPr lang="ko-KR" altLang="en-US" sz="1000" dirty="0">
                <a:solidFill>
                  <a:srgbClr val="00B050"/>
                </a:solidFill>
              </a:rPr>
              <a:t>여자는 </a:t>
            </a:r>
            <a:r>
              <a:rPr lang="en-US" altLang="ko-KR" sz="1000" dirty="0">
                <a:solidFill>
                  <a:srgbClr val="00B050"/>
                </a:solidFill>
              </a:rPr>
              <a:t>20</a:t>
            </a:r>
            <a:r>
              <a:rPr lang="ko-KR" altLang="en-US" sz="1000" dirty="0">
                <a:solidFill>
                  <a:srgbClr val="00B050"/>
                </a:solidFill>
              </a:rPr>
              <a:t>세에 이르기까지 한 살을 더할 때마다 </a:t>
            </a:r>
            <a:r>
              <a:rPr lang="en-US" altLang="ko-KR" sz="1000" dirty="0">
                <a:solidFill>
                  <a:srgbClr val="00B050"/>
                </a:solidFill>
              </a:rPr>
              <a:t>0.1 </a:t>
            </a:r>
            <a:r>
              <a:rPr lang="ko-KR" altLang="en-US" sz="1000" dirty="0" err="1">
                <a:solidFill>
                  <a:srgbClr val="00B050"/>
                </a:solidFill>
              </a:rPr>
              <a:t>단위씩을</a:t>
            </a:r>
            <a:r>
              <a:rPr lang="ko-KR" altLang="en-US" sz="1000" dirty="0">
                <a:solidFill>
                  <a:srgbClr val="00B050"/>
                </a:solidFill>
              </a:rPr>
              <a:t> 더하며</a:t>
            </a:r>
            <a:r>
              <a:rPr lang="en-US" altLang="ko-KR" sz="1000" dirty="0">
                <a:solidFill>
                  <a:srgbClr val="00B050"/>
                </a:solidFill>
              </a:rPr>
              <a:t>, </a:t>
            </a:r>
            <a:r>
              <a:rPr lang="ko-KR" altLang="en-US" sz="1000" dirty="0">
                <a:solidFill>
                  <a:srgbClr val="00B050"/>
                </a:solidFill>
              </a:rPr>
              <a:t>남자는 </a:t>
            </a:r>
            <a:r>
              <a:rPr lang="en-US" altLang="ko-KR" sz="1000" dirty="0">
                <a:solidFill>
                  <a:srgbClr val="00B050"/>
                </a:solidFill>
              </a:rPr>
              <a:t>25</a:t>
            </a:r>
            <a:r>
              <a:rPr lang="ko-KR" altLang="en-US" sz="1000" dirty="0">
                <a:solidFill>
                  <a:srgbClr val="00B050"/>
                </a:solidFill>
              </a:rPr>
              <a:t>세</a:t>
            </a:r>
            <a:r>
              <a:rPr lang="en-US" altLang="ko-KR" sz="1000" dirty="0">
                <a:solidFill>
                  <a:srgbClr val="00B050"/>
                </a:solidFill>
              </a:rPr>
              <a:t>, </a:t>
            </a:r>
            <a:r>
              <a:rPr lang="ko-KR" altLang="en-US" sz="1000" dirty="0">
                <a:solidFill>
                  <a:srgbClr val="00B050"/>
                </a:solidFill>
              </a:rPr>
              <a:t>여자는 </a:t>
            </a:r>
            <a:r>
              <a:rPr lang="en-US" altLang="ko-KR" sz="1000" dirty="0">
                <a:solidFill>
                  <a:srgbClr val="00B050"/>
                </a:solidFill>
              </a:rPr>
              <a:t>20</a:t>
            </a:r>
            <a:r>
              <a:rPr lang="ko-KR" altLang="en-US" sz="1000" dirty="0">
                <a:solidFill>
                  <a:srgbClr val="00B050"/>
                </a:solidFill>
              </a:rPr>
              <a:t>세 이상을 불변으로 생각하는 방법</a:t>
            </a:r>
          </a:p>
        </p:txBody>
      </p:sp>
    </p:spTree>
    <p:extLst>
      <p:ext uri="{BB962C8B-B14F-4D97-AF65-F5344CB8AC3E}">
        <p14:creationId xmlns:p14="http://schemas.microsoft.com/office/powerpoint/2010/main" val="40274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기존 지침의 사회적 할인율 추정방식에 대한 검토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기존의 일반적인 비용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-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편익 분석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사회적 </a:t>
            </a:r>
            <a:r>
              <a:rPr lang="ko-KR" altLang="en-US" dirty="0"/>
              <a:t>할인율</a:t>
            </a:r>
            <a:r>
              <a:rPr lang="en-US" altLang="ko-KR" dirty="0"/>
              <a:t>(Social Discount Rate; SDR)</a:t>
            </a:r>
            <a:r>
              <a:rPr lang="ko-KR" altLang="en-US" dirty="0"/>
              <a:t>의 수준은 자본의 잠재가격에 기초하여 결정하는 방법을 이용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평가 척도를 </a:t>
            </a:r>
            <a:r>
              <a:rPr lang="en-US" altLang="ko-KR" dirty="0"/>
              <a:t>“</a:t>
            </a:r>
            <a:r>
              <a:rPr lang="ko-KR" altLang="en-US" dirty="0">
                <a:solidFill>
                  <a:srgbClr val="FF0000"/>
                </a:solidFill>
              </a:rPr>
              <a:t>소비나 투자로 처분되기 이전의 소득</a:t>
            </a:r>
            <a:r>
              <a:rPr lang="en-US" altLang="ko-KR" dirty="0"/>
              <a:t>”</a:t>
            </a:r>
            <a:r>
              <a:rPr lang="ko-KR" altLang="en-US" dirty="0"/>
              <a:t>으로 정의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사회적 할인율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다음과 같은 ‘소비나 투자로 처분되기 이전의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소득’의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기간별 가치변화율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추정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i="1" dirty="0" err="1"/>
              <a:t>s</a:t>
            </a:r>
            <a:r>
              <a:rPr lang="en-US" altLang="ko-KR" dirty="0" err="1"/>
              <a:t>.</a:t>
            </a:r>
            <a:r>
              <a:rPr lang="en-US" altLang="ko-KR" i="1" dirty="0" err="1"/>
              <a:t>d</a:t>
            </a:r>
            <a:r>
              <a:rPr lang="en-US" altLang="ko-KR" dirty="0" err="1"/>
              <a:t>.</a:t>
            </a:r>
            <a:r>
              <a:rPr lang="en-US" altLang="ko-KR" i="1" dirty="0" err="1"/>
              <a:t>r</a:t>
            </a:r>
            <a:r>
              <a:rPr lang="en-US" altLang="ko-KR" i="1" dirty="0"/>
              <a:t> </a:t>
            </a:r>
            <a:r>
              <a:rPr lang="ko-KR" altLang="en-US" dirty="0"/>
              <a:t>은 기간별 </a:t>
            </a:r>
            <a:r>
              <a:rPr lang="ko-KR" altLang="en-US" dirty="0">
                <a:solidFill>
                  <a:srgbClr val="FF0000"/>
                </a:solidFill>
              </a:rPr>
              <a:t>가치변화율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사회적 할인율</a:t>
            </a:r>
            <a:r>
              <a:rPr lang="en-US" altLang="ko-KR" dirty="0">
                <a:solidFill>
                  <a:srgbClr val="FF0000"/>
                </a:solidFill>
              </a:rPr>
              <a:t>) : </a:t>
            </a:r>
            <a:r>
              <a:rPr lang="ko-KR" altLang="en-US" dirty="0">
                <a:solidFill>
                  <a:srgbClr val="FF0000"/>
                </a:solidFill>
              </a:rPr>
              <a:t>명목가치의 </a:t>
            </a:r>
            <a:r>
              <a:rPr lang="en-US" altLang="ko-KR" dirty="0">
                <a:solidFill>
                  <a:srgbClr val="FF0000"/>
                </a:solidFill>
              </a:rPr>
              <a:t>9 ~ 10%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i="1" dirty="0">
                <a:sym typeface="Symbol" panose="05050102010706020507" pitchFamily="18" charset="2"/>
              </a:rPr>
              <a:t></a:t>
            </a:r>
            <a:r>
              <a:rPr lang="en-US" altLang="ko-KR" i="1" dirty="0"/>
              <a:t> 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시간선호율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명목가치로 시간선호율 </a:t>
            </a:r>
            <a:r>
              <a:rPr lang="en-US" altLang="ko-KR" dirty="0"/>
              <a:t>8%, </a:t>
            </a:r>
            <a:r>
              <a:rPr lang="ko-KR" altLang="en-US" dirty="0"/>
              <a:t>투자수익률 </a:t>
            </a:r>
            <a:r>
              <a:rPr lang="en-US" altLang="ko-KR" dirty="0"/>
              <a:t>13~14%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i="1" dirty="0"/>
              <a:t>s 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재투자율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총저축률로 간주하여 </a:t>
            </a:r>
            <a:r>
              <a:rPr lang="en-US" altLang="ko-KR" dirty="0"/>
              <a:t>35% </a:t>
            </a:r>
            <a:r>
              <a:rPr lang="ko-KR" altLang="en-US" dirty="0"/>
              <a:t>이용</a:t>
            </a:r>
            <a:r>
              <a:rPr lang="en-US" altLang="ko-KR" dirty="0"/>
              <a:t> (</a:t>
            </a:r>
            <a:r>
              <a:rPr lang="en-US" altLang="ko-KR" i="1" dirty="0"/>
              <a:t>i </a:t>
            </a:r>
            <a:r>
              <a:rPr lang="en-US" altLang="ko-KR" dirty="0"/>
              <a:t>-1</a:t>
            </a:r>
            <a:r>
              <a:rPr lang="ko-KR" altLang="en-US" dirty="0"/>
              <a:t>기의 소득이 </a:t>
            </a:r>
            <a:r>
              <a:rPr lang="en-US" altLang="ko-KR" i="1" dirty="0"/>
              <a:t>i</a:t>
            </a:r>
            <a:r>
              <a:rPr lang="en-US" altLang="ko-KR" dirty="0"/>
              <a:t> </a:t>
            </a:r>
            <a:r>
              <a:rPr lang="ko-KR" altLang="en-US" dirty="0"/>
              <a:t>기에 소비</a:t>
            </a:r>
            <a:r>
              <a:rPr lang="en-US" altLang="ko-KR" dirty="0"/>
              <a:t>(</a:t>
            </a:r>
            <a:r>
              <a:rPr lang="en-US" altLang="ko-KR" i="1" dirty="0">
                <a:sym typeface="Symbol" panose="05050102010706020507" pitchFamily="18" charset="2"/>
              </a:rPr>
              <a:t></a:t>
            </a:r>
            <a:r>
              <a:rPr lang="en-US" altLang="ko-KR" dirty="0"/>
              <a:t> )</a:t>
            </a:r>
            <a:r>
              <a:rPr lang="ko-KR" altLang="en-US" dirty="0"/>
              <a:t> 또는 투자</a:t>
            </a:r>
            <a:r>
              <a:rPr lang="en-US" altLang="ko-KR" dirty="0"/>
              <a:t>(</a:t>
            </a:r>
            <a:r>
              <a:rPr lang="en-US" altLang="ko-KR" i="1" dirty="0"/>
              <a:t>q</a:t>
            </a:r>
            <a:r>
              <a:rPr lang="en-US" altLang="ko-KR" dirty="0"/>
              <a:t> ))</a:t>
            </a:r>
            <a:r>
              <a:rPr lang="ko-KR" altLang="en-US" dirty="0"/>
              <a:t> </a:t>
            </a: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en-US" altLang="ko-KR" i="1" dirty="0"/>
              <a:t>M</a:t>
            </a:r>
            <a:r>
              <a:rPr lang="en-US" altLang="ko-KR" i="1" baseline="-25000" dirty="0"/>
              <a:t>i</a:t>
            </a:r>
            <a:r>
              <a:rPr lang="ko-KR" altLang="en-US" baseline="-25000" dirty="0"/>
              <a:t> </a:t>
            </a:r>
            <a:r>
              <a:rPr lang="ko-KR" altLang="en-US" dirty="0"/>
              <a:t>는 </a:t>
            </a:r>
            <a:r>
              <a:rPr lang="en-US" altLang="ko-KR" i="1" dirty="0"/>
              <a:t>i </a:t>
            </a:r>
            <a:r>
              <a:rPr lang="ko-KR" altLang="en-US" dirty="0"/>
              <a:t>기 투자의 </a:t>
            </a:r>
            <a:r>
              <a:rPr lang="ko-KR" altLang="en-US" dirty="0">
                <a:solidFill>
                  <a:srgbClr val="FF0000"/>
                </a:solidFill>
              </a:rPr>
              <a:t>잠재가격</a:t>
            </a:r>
            <a:r>
              <a:rPr lang="ko-KR" altLang="en-US" dirty="0"/>
              <a:t> </a:t>
            </a:r>
            <a:r>
              <a:rPr lang="en-US" altLang="ko-KR" dirty="0"/>
              <a:t>: 1.5 ~ 2.0 (1</a:t>
            </a:r>
            <a:r>
              <a:rPr lang="ko-KR" altLang="en-US" dirty="0"/>
              <a:t>단위 투자 시 </a:t>
            </a:r>
            <a:r>
              <a:rPr lang="en-US" altLang="ko-KR" dirty="0"/>
              <a:t>0.5~1.0 </a:t>
            </a:r>
            <a:r>
              <a:rPr lang="ko-KR" altLang="en-US" dirty="0"/>
              <a:t>단위 투자 수익 발생</a:t>
            </a:r>
            <a:r>
              <a:rPr lang="en-US" altLang="ko-KR" dirty="0"/>
              <a:t>)</a:t>
            </a: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endParaRPr lang="en-US" altLang="ko-KR" dirty="0"/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물가상승률을 감안한 </a:t>
            </a:r>
            <a:r>
              <a:rPr lang="ko-KR" altLang="en-US" dirty="0">
                <a:solidFill>
                  <a:srgbClr val="FF0000"/>
                </a:solidFill>
              </a:rPr>
              <a:t>실질할인율 </a:t>
            </a:r>
            <a:r>
              <a:rPr lang="en-US" altLang="ko-KR" dirty="0">
                <a:solidFill>
                  <a:srgbClr val="FF0000"/>
                </a:solidFill>
              </a:rPr>
              <a:t>: 5% </a:t>
            </a:r>
            <a:r>
              <a:rPr lang="ko-KR" altLang="en-US" dirty="0">
                <a:solidFill>
                  <a:srgbClr val="FF0000"/>
                </a:solidFill>
              </a:rPr>
              <a:t>내외</a:t>
            </a:r>
            <a:endParaRPr lang="en-US" altLang="ko-KR" dirty="0">
              <a:solidFill>
                <a:srgbClr val="FF0000"/>
              </a:solidFill>
            </a:endParaRPr>
          </a:p>
          <a:p>
            <a:pPr marL="815975" lvl="1" indent="-358775">
              <a:lnSpc>
                <a:spcPct val="110000"/>
              </a:lnSpc>
              <a:buFont typeface="Wingdings" panose="05000000000000000000" pitchFamily="2" charset="2"/>
              <a:buChar char=""/>
            </a:pPr>
            <a:r>
              <a:rPr lang="ko-KR" altLang="en-US" dirty="0"/>
              <a:t>이전에 </a:t>
            </a:r>
            <a:r>
              <a:rPr lang="en-US" altLang="ko-KR" dirty="0"/>
              <a:t>10% </a:t>
            </a:r>
            <a:r>
              <a:rPr lang="ko-KR" altLang="en-US" dirty="0"/>
              <a:t>이상의 실질 할인율을 사용해 왔다는 점을 고려하여 </a:t>
            </a:r>
            <a:r>
              <a:rPr lang="en-US" altLang="ko-KR" dirty="0">
                <a:solidFill>
                  <a:srgbClr val="FF0000"/>
                </a:solidFill>
              </a:rPr>
              <a:t>7.5%(</a:t>
            </a:r>
            <a:r>
              <a:rPr lang="ko-KR" altLang="en-US" dirty="0">
                <a:solidFill>
                  <a:srgbClr val="FF0000"/>
                </a:solidFill>
              </a:rPr>
              <a:t>최대 </a:t>
            </a:r>
            <a:r>
              <a:rPr lang="en-US" altLang="ko-KR" dirty="0">
                <a:solidFill>
                  <a:srgbClr val="FF0000"/>
                </a:solidFill>
              </a:rPr>
              <a:t>8%) </a:t>
            </a:r>
            <a:r>
              <a:rPr lang="ko-KR" altLang="en-US" dirty="0">
                <a:solidFill>
                  <a:srgbClr val="FF0000"/>
                </a:solidFill>
              </a:rPr>
              <a:t>제시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제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판 기준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사회적 할인율 조정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사회적 할인율 조정 필요성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798417-4D6E-4F65-B24B-1EE8629064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3952" y="4325945"/>
            <a:ext cx="4831080" cy="693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D56943-B368-473D-9564-088F1FBE2B79}"/>
              </a:ext>
            </a:extLst>
          </p:cNvPr>
          <p:cNvSpPr txBox="1"/>
          <p:nvPr/>
        </p:nvSpPr>
        <p:spPr>
          <a:xfrm>
            <a:off x="4903239" y="4521715"/>
            <a:ext cx="14782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+ </a:t>
            </a:r>
            <a:r>
              <a:rPr lang="en-US" altLang="ko-KR" sz="1200" i="1" dirty="0">
                <a:solidFill>
                  <a:srgbClr val="FF0000"/>
                </a:solidFill>
                <a:latin typeface="+mn-ea"/>
              </a:rPr>
              <a:t>sq </a:t>
            </a:r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200" dirty="0">
                <a:solidFill>
                  <a:srgbClr val="FF0000"/>
                </a:solidFill>
                <a:latin typeface="+mn-ea"/>
              </a:rPr>
              <a:t>투자 수익률</a:t>
            </a:r>
            <a:r>
              <a:rPr lang="en-US" altLang="ko-KR" sz="1200" dirty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12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2E96C3-20EF-4ADA-9763-4AAC1BC462D3}"/>
              </a:ext>
            </a:extLst>
          </p:cNvPr>
          <p:cNvSpPr txBox="1"/>
          <p:nvPr/>
        </p:nvSpPr>
        <p:spPr>
          <a:xfrm>
            <a:off x="3691812" y="4883469"/>
            <a:ext cx="558903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000" dirty="0">
                <a:solidFill>
                  <a:srgbClr val="FF0000"/>
                </a:solidFill>
              </a:rPr>
              <a:t>투자의 잠재가격이 </a:t>
            </a:r>
            <a:r>
              <a:rPr lang="en-US" altLang="ko-KR" sz="1000" dirty="0">
                <a:solidFill>
                  <a:srgbClr val="FF0000"/>
                </a:solidFill>
              </a:rPr>
              <a:t>1</a:t>
            </a:r>
            <a:r>
              <a:rPr lang="ko-KR" altLang="en-US" sz="1000" dirty="0">
                <a:solidFill>
                  <a:srgbClr val="FF0000"/>
                </a:solidFill>
              </a:rPr>
              <a:t>이라면 사회적 할인율은 시간선호율 </a:t>
            </a:r>
            <a:r>
              <a:rPr lang="en-US" altLang="ko-KR" sz="800" i="1" dirty="0">
                <a:solidFill>
                  <a:srgbClr val="FF0000"/>
                </a:solidFill>
                <a:sym typeface="Symbol" panose="05050102010706020507" pitchFamily="18" charset="2"/>
              </a:rPr>
              <a:t> </a:t>
            </a:r>
            <a:r>
              <a:rPr lang="ko-KR" altLang="en-US" sz="1000" dirty="0">
                <a:solidFill>
                  <a:srgbClr val="FF0000"/>
                </a:solidFill>
              </a:rPr>
              <a:t>와 투자수익률 </a:t>
            </a:r>
            <a:r>
              <a:rPr lang="en-US" altLang="ko-KR" sz="1000" i="1" dirty="0">
                <a:solidFill>
                  <a:srgbClr val="FF0000"/>
                </a:solidFill>
              </a:rPr>
              <a:t>q</a:t>
            </a:r>
            <a:r>
              <a:rPr lang="en-US" altLang="ko-KR" sz="1000" dirty="0">
                <a:solidFill>
                  <a:srgbClr val="FF0000"/>
                </a:solidFill>
              </a:rPr>
              <a:t> </a:t>
            </a:r>
            <a:r>
              <a:rPr lang="ko-KR" altLang="en-US" sz="1000" dirty="0">
                <a:solidFill>
                  <a:srgbClr val="FF0000"/>
                </a:solidFill>
              </a:rPr>
              <a:t>의 가중평균이 됨</a:t>
            </a:r>
          </a:p>
        </p:txBody>
      </p:sp>
      <p:graphicFrame>
        <p:nvGraphicFramePr>
          <p:cNvPr id="12" name="개체 11">
            <a:extLst>
              <a:ext uri="{FF2B5EF4-FFF2-40B4-BE49-F238E27FC236}">
                <a16:creationId xmlns:a16="http://schemas.microsoft.com/office/drawing/2014/main" id="{E0C0659F-DFBC-4FEF-85F8-33A094A06C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475763"/>
              </p:ext>
            </p:extLst>
          </p:nvPr>
        </p:nvGraphicFramePr>
        <p:xfrm>
          <a:off x="9137877" y="5450821"/>
          <a:ext cx="669368" cy="947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5" imgW="5667237" imgH="8019772" progId="Acrobat.Document.11">
                  <p:embed/>
                </p:oleObj>
              </mc:Choice>
              <mc:Fallback>
                <p:oleObj name="Acrobat Document" r:id="rId5" imgW="5667237" imgH="8019772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37877" y="5450821"/>
                        <a:ext cx="669368" cy="947019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6372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  <a:headEnd w="lg" len="lg"/>
          <a:tailEnd type="triangle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4050</TotalTime>
  <Words>6469</Words>
  <Application>Microsoft Office PowerPoint</Application>
  <PresentationFormat>A4 용지(210x297mm)</PresentationFormat>
  <Paragraphs>603</Paragraphs>
  <Slides>61</Slides>
  <Notes>4</Notes>
  <HiddenSlides>0</HiddenSlides>
  <MMClips>0</MMClips>
  <ScaleCrop>false</ScaleCrop>
  <HeadingPairs>
    <vt:vector size="8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61</vt:i4>
      </vt:variant>
    </vt:vector>
  </HeadingPairs>
  <TitlesOfParts>
    <vt:vector size="71" baseType="lpstr">
      <vt:lpstr>H2kanB</vt:lpstr>
      <vt:lpstr>Haansoft Batang</vt:lpstr>
      <vt:lpstr>HY헤드라인M</vt:lpstr>
      <vt:lpstr>맑은 고딕</vt:lpstr>
      <vt:lpstr>Arial</vt:lpstr>
      <vt:lpstr>Calibri</vt:lpstr>
      <vt:lpstr>Wingdings</vt:lpstr>
      <vt:lpstr>Office 테마</vt:lpstr>
      <vt:lpstr>수식</vt:lpstr>
      <vt:lpstr>Acrobat Document</vt:lpstr>
      <vt:lpstr>제2부.</vt:lpstr>
      <vt:lpstr>최소요구수익률 MARR 선택 영향 (1/2)</vt:lpstr>
      <vt:lpstr>최소요구수익률 MARR 선택 영향 (2/2)</vt:lpstr>
      <vt:lpstr>최소요구수익률 MARR 선택 기준</vt:lpstr>
      <vt:lpstr>제Ⅵ장. </vt:lpstr>
      <vt:lpstr>PowerPoint 프레젠테이션</vt:lpstr>
      <vt:lpstr>가. 문제제기 및 쟁점 검토</vt:lpstr>
      <vt:lpstr>나. 기존 지침의 사회적 할인율 추정방식에 대한 검토</vt:lpstr>
      <vt:lpstr>나. 기존 지침의 사회적 할인율 추정방식에 대한 검토</vt:lpstr>
      <vt:lpstr>다. 최근 주요 경제변수 추이</vt:lpstr>
      <vt:lpstr>다. 최근 주요 경제변수 추이</vt:lpstr>
      <vt:lpstr>다. 최근 주요 경제변수 추이</vt:lpstr>
      <vt:lpstr>다. 최근 주요 경제변수 추이</vt:lpstr>
      <vt:lpstr>다. 최근 주요 경제변수 추이</vt:lpstr>
      <vt:lpstr>라. 사회적 할인율 관련 국내 연구내용</vt:lpstr>
      <vt:lpstr>마. 최근 선진국의 사회적 할인율 적용사례</vt:lpstr>
      <vt:lpstr>마. 최근 선진국의 사회적 할인율 적용사례</vt:lpstr>
      <vt:lpstr>마. 최근 선진국의 사회적 할인율 적용사례</vt:lpstr>
      <vt:lpstr>마. 최근 선진국의 사회적 할인율 적용사례</vt:lpstr>
      <vt:lpstr>마. 최근 선진국의 사회적 할인율 적용사례</vt:lpstr>
      <vt:lpstr>바. 사회적 할인율의 적정 수준에 대한 견해</vt:lpstr>
      <vt:lpstr>바. 사회적 할인율의 적정 수준에 대한 견해</vt:lpstr>
      <vt:lpstr>2. 적정 사회적 할인율의 결정</vt:lpstr>
      <vt:lpstr>가. 기준이자율을 통한 사회적 할인율 수준 검토</vt:lpstr>
      <vt:lpstr>나. 사회적 시간선호율의 추정</vt:lpstr>
      <vt:lpstr>나. 사회적 시간선호율의 추정</vt:lpstr>
      <vt:lpstr>나. 사회적 시간선호율의 추정</vt:lpstr>
      <vt:lpstr>나. 사회적 시간선호율의 추정</vt:lpstr>
      <vt:lpstr>나. 사회적 시간선호율의 추정</vt:lpstr>
      <vt:lpstr>나. 사회적 시간선호율의 추정</vt:lpstr>
      <vt:lpstr>나. 사회적 시간선호율의 추정</vt:lpstr>
      <vt:lpstr>나. 사회적 시간선호율의 추정</vt:lpstr>
      <vt:lpstr>나. 사회적 시간선호율의 추정</vt:lpstr>
      <vt:lpstr>나. 사회적 시간선호율의 추정</vt:lpstr>
      <vt:lpstr>다. 소 결</vt:lpstr>
      <vt:lpstr>3. 장기(long-term)를 고려한 사회적 할인율의 차등 적용</vt:lpstr>
      <vt:lpstr>가. 규범적 논거</vt:lpstr>
      <vt:lpstr>나. Weitzman(1998)의 연구</vt:lpstr>
      <vt:lpstr>다. 기타 연구</vt:lpstr>
      <vt:lpstr>다. 기타 연구</vt:lpstr>
      <vt:lpstr>라. 소결</vt:lpstr>
      <vt:lpstr>1. 사업부문별 차별화 방안의 필요성</vt:lpstr>
      <vt:lpstr>가. 기존 지침의 적용 근거</vt:lpstr>
      <vt:lpstr>나. 해외의 적용사례</vt:lpstr>
      <vt:lpstr>다. 사회적 할인율 차등 적용의 기본원칙</vt:lpstr>
      <vt:lpstr>제Ⅺ장. </vt:lpstr>
      <vt:lpstr>PowerPoint 프레젠테이션</vt:lpstr>
      <vt:lpstr>제1절 사회적 할인율 논의의 배경</vt:lpstr>
      <vt:lpstr>가. 사회적 할인율 이론 및 연구</vt:lpstr>
      <vt:lpstr>가. 사회적 시간 선호율의 추정</vt:lpstr>
      <vt:lpstr>PowerPoint 프레젠테이션</vt:lpstr>
      <vt:lpstr>가. 사회적 시간 선호율의 추정</vt:lpstr>
      <vt:lpstr>가. 사회적 시간 선호율의 추정</vt:lpstr>
      <vt:lpstr>가. 사회적 시간 선호율의 추정</vt:lpstr>
      <vt:lpstr>가. 사회적 시간 선호율의 추정</vt:lpstr>
      <vt:lpstr>가. 사회적 시간 선호율의 추정</vt:lpstr>
      <vt:lpstr>가. 사회적 시간 선호율의 추정</vt:lpstr>
      <vt:lpstr>가. 사회적 시간 선호율의 추정</vt:lpstr>
      <vt:lpstr>가. 사회적 시간 선호율의 추정</vt:lpstr>
      <vt:lpstr>가. 사회적 시간 선호율의 추정</vt:lpstr>
      <vt:lpstr>나. 소결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292</cp:revision>
  <dcterms:created xsi:type="dcterms:W3CDTF">2018-12-10T05:23:33Z</dcterms:created>
  <dcterms:modified xsi:type="dcterms:W3CDTF">2022-04-21T05:12:55Z</dcterms:modified>
</cp:coreProperties>
</file>