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60" r:id="rId1"/>
  </p:sldMasterIdLst>
  <p:notesMasterIdLst>
    <p:notesMasterId r:id="rId70"/>
  </p:notesMasterIdLst>
  <p:sldIdLst>
    <p:sldId id="256" r:id="rId2"/>
    <p:sldId id="276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4" r:id="rId19"/>
    <p:sldId id="293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305" r:id="rId31"/>
    <p:sldId id="306" r:id="rId32"/>
    <p:sldId id="307" r:id="rId33"/>
    <p:sldId id="308" r:id="rId34"/>
    <p:sldId id="309" r:id="rId35"/>
    <p:sldId id="310" r:id="rId36"/>
    <p:sldId id="311" r:id="rId37"/>
    <p:sldId id="312" r:id="rId38"/>
    <p:sldId id="313" r:id="rId39"/>
    <p:sldId id="314" r:id="rId40"/>
    <p:sldId id="315" r:id="rId41"/>
    <p:sldId id="316" r:id="rId42"/>
    <p:sldId id="317" r:id="rId43"/>
    <p:sldId id="318" r:id="rId44"/>
    <p:sldId id="319" r:id="rId45"/>
    <p:sldId id="320" r:id="rId46"/>
    <p:sldId id="321" r:id="rId47"/>
    <p:sldId id="322" r:id="rId48"/>
    <p:sldId id="323" r:id="rId49"/>
    <p:sldId id="324" r:id="rId50"/>
    <p:sldId id="325" r:id="rId51"/>
    <p:sldId id="326" r:id="rId52"/>
    <p:sldId id="327" r:id="rId53"/>
    <p:sldId id="328" r:id="rId54"/>
    <p:sldId id="329" r:id="rId55"/>
    <p:sldId id="330" r:id="rId56"/>
    <p:sldId id="331" r:id="rId57"/>
    <p:sldId id="332" r:id="rId58"/>
    <p:sldId id="333" r:id="rId59"/>
    <p:sldId id="334" r:id="rId60"/>
    <p:sldId id="335" r:id="rId61"/>
    <p:sldId id="336" r:id="rId62"/>
    <p:sldId id="337" r:id="rId63"/>
    <p:sldId id="338" r:id="rId64"/>
    <p:sldId id="339" r:id="rId65"/>
    <p:sldId id="340" r:id="rId66"/>
    <p:sldId id="341" r:id="rId67"/>
    <p:sldId id="342" r:id="rId68"/>
    <p:sldId id="343" r:id="rId69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DE3ACE-76DF-44A9-8B67-85E682DAF2B5}" v="84" dt="2020-11-30T08:44:45.946"/>
    <p1510:client id="{B301C8FF-369A-4E5E-89F4-B55C1F60054C}" v="1" dt="2020-11-30T09:26:04.0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2" autoAdjust="0"/>
    <p:restoredTop sz="95740" autoAdjust="0"/>
  </p:normalViewPr>
  <p:slideViewPr>
    <p:cSldViewPr snapToGrid="0">
      <p:cViewPr varScale="1">
        <p:scale>
          <a:sx n="167" d="100"/>
          <a:sy n="167" d="100"/>
        </p:scale>
        <p:origin x="144" y="3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cjeong@cbnu.ac.kr" userId="bf3f9740-ba12-4a95-bdcd-7a89d0b0b3a3" providerId="ADAL" clId="{8ADE3ACE-76DF-44A9-8B67-85E682DAF2B5}"/>
    <pc:docChg chg="undo custSel addSld modSld">
      <pc:chgData name="kcjeong@cbnu.ac.kr" userId="bf3f9740-ba12-4a95-bdcd-7a89d0b0b3a3" providerId="ADAL" clId="{8ADE3ACE-76DF-44A9-8B67-85E682DAF2B5}" dt="2020-11-30T08:44:50.924" v="571" actId="1038"/>
      <pc:docMkLst>
        <pc:docMk/>
      </pc:docMkLst>
      <pc:sldChg chg="modSp mod">
        <pc:chgData name="kcjeong@cbnu.ac.kr" userId="bf3f9740-ba12-4a95-bdcd-7a89d0b0b3a3" providerId="ADAL" clId="{8ADE3ACE-76DF-44A9-8B67-85E682DAF2B5}" dt="2020-11-30T08:31:28.190" v="52" actId="108"/>
        <pc:sldMkLst>
          <pc:docMk/>
          <pc:sldMk cId="2622151317" sldId="257"/>
        </pc:sldMkLst>
        <pc:spChg chg="mod">
          <ac:chgData name="kcjeong@cbnu.ac.kr" userId="bf3f9740-ba12-4a95-bdcd-7a89d0b0b3a3" providerId="ADAL" clId="{8ADE3ACE-76DF-44A9-8B67-85E682DAF2B5}" dt="2020-11-30T08:31:28.190" v="52" actId="108"/>
          <ac:spMkLst>
            <pc:docMk/>
            <pc:sldMk cId="2622151317" sldId="257"/>
            <ac:spMk id="2" creationId="{00000000-0000-0000-0000-000000000000}"/>
          </ac:spMkLst>
        </pc:spChg>
      </pc:sldChg>
      <pc:sldChg chg="modSp mod">
        <pc:chgData name="kcjeong@cbnu.ac.kr" userId="bf3f9740-ba12-4a95-bdcd-7a89d0b0b3a3" providerId="ADAL" clId="{8ADE3ACE-76DF-44A9-8B67-85E682DAF2B5}" dt="2020-11-30T08:31:27.214" v="51" actId="108"/>
        <pc:sldMkLst>
          <pc:docMk/>
          <pc:sldMk cId="2960409013" sldId="258"/>
        </pc:sldMkLst>
        <pc:spChg chg="mod">
          <ac:chgData name="kcjeong@cbnu.ac.kr" userId="bf3f9740-ba12-4a95-bdcd-7a89d0b0b3a3" providerId="ADAL" clId="{8ADE3ACE-76DF-44A9-8B67-85E682DAF2B5}" dt="2020-11-30T08:31:27.214" v="51" actId="108"/>
          <ac:spMkLst>
            <pc:docMk/>
            <pc:sldMk cId="2960409013" sldId="258"/>
            <ac:spMk id="2" creationId="{00000000-0000-0000-0000-000000000000}"/>
          </ac:spMkLst>
        </pc:spChg>
      </pc:sldChg>
      <pc:sldChg chg="modSp mod">
        <pc:chgData name="kcjeong@cbnu.ac.kr" userId="bf3f9740-ba12-4a95-bdcd-7a89d0b0b3a3" providerId="ADAL" clId="{8ADE3ACE-76DF-44A9-8B67-85E682DAF2B5}" dt="2020-11-30T08:31:26.285" v="50" actId="108"/>
        <pc:sldMkLst>
          <pc:docMk/>
          <pc:sldMk cId="4132409465" sldId="259"/>
        </pc:sldMkLst>
        <pc:spChg chg="mod">
          <ac:chgData name="kcjeong@cbnu.ac.kr" userId="bf3f9740-ba12-4a95-bdcd-7a89d0b0b3a3" providerId="ADAL" clId="{8ADE3ACE-76DF-44A9-8B67-85E682DAF2B5}" dt="2020-11-30T08:31:26.285" v="50" actId="108"/>
          <ac:spMkLst>
            <pc:docMk/>
            <pc:sldMk cId="4132409465" sldId="259"/>
            <ac:spMk id="2" creationId="{00000000-0000-0000-0000-000000000000}"/>
          </ac:spMkLst>
        </pc:spChg>
        <pc:spChg chg="mod">
          <ac:chgData name="kcjeong@cbnu.ac.kr" userId="bf3f9740-ba12-4a95-bdcd-7a89d0b0b3a3" providerId="ADAL" clId="{8ADE3ACE-76DF-44A9-8B67-85E682DAF2B5}" dt="2020-11-30T08:25:40.434" v="46"/>
          <ac:spMkLst>
            <pc:docMk/>
            <pc:sldMk cId="4132409465" sldId="259"/>
            <ac:spMk id="10" creationId="{00000000-0000-0000-0000-000000000000}"/>
          </ac:spMkLst>
        </pc:spChg>
      </pc:sldChg>
      <pc:sldChg chg="modSp mod">
        <pc:chgData name="kcjeong@cbnu.ac.kr" userId="bf3f9740-ba12-4a95-bdcd-7a89d0b0b3a3" providerId="ADAL" clId="{8ADE3ACE-76DF-44A9-8B67-85E682DAF2B5}" dt="2020-11-30T08:31:23.103" v="47" actId="108"/>
        <pc:sldMkLst>
          <pc:docMk/>
          <pc:sldMk cId="2272375588" sldId="260"/>
        </pc:sldMkLst>
        <pc:spChg chg="mod">
          <ac:chgData name="kcjeong@cbnu.ac.kr" userId="bf3f9740-ba12-4a95-bdcd-7a89d0b0b3a3" providerId="ADAL" clId="{8ADE3ACE-76DF-44A9-8B67-85E682DAF2B5}" dt="2020-11-30T08:31:23.103" v="47" actId="108"/>
          <ac:spMkLst>
            <pc:docMk/>
            <pc:sldMk cId="2272375588" sldId="260"/>
            <ac:spMk id="2" creationId="{00000000-0000-0000-0000-000000000000}"/>
          </ac:spMkLst>
        </pc:spChg>
      </pc:sldChg>
      <pc:sldChg chg="addSp modSp mod">
        <pc:chgData name="kcjeong@cbnu.ac.kr" userId="bf3f9740-ba12-4a95-bdcd-7a89d0b0b3a3" providerId="ADAL" clId="{8ADE3ACE-76DF-44A9-8B67-85E682DAF2B5}" dt="2020-11-30T08:35:57.351" v="97"/>
        <pc:sldMkLst>
          <pc:docMk/>
          <pc:sldMk cId="1325286627" sldId="263"/>
        </pc:sldMkLst>
        <pc:spChg chg="add mod">
          <ac:chgData name="kcjeong@cbnu.ac.kr" userId="bf3f9740-ba12-4a95-bdcd-7a89d0b0b3a3" providerId="ADAL" clId="{8ADE3ACE-76DF-44A9-8B67-85E682DAF2B5}" dt="2020-11-30T08:35:36.854" v="74" actId="1038"/>
          <ac:spMkLst>
            <pc:docMk/>
            <pc:sldMk cId="1325286627" sldId="263"/>
            <ac:spMk id="12" creationId="{BB0E3884-A2E5-4845-B078-91115DCFA5EC}"/>
          </ac:spMkLst>
        </pc:spChg>
        <pc:spChg chg="add mod">
          <ac:chgData name="kcjeong@cbnu.ac.kr" userId="bf3f9740-ba12-4a95-bdcd-7a89d0b0b3a3" providerId="ADAL" clId="{8ADE3ACE-76DF-44A9-8B67-85E682DAF2B5}" dt="2020-11-30T08:35:49.018" v="84"/>
          <ac:spMkLst>
            <pc:docMk/>
            <pc:sldMk cId="1325286627" sldId="263"/>
            <ac:spMk id="13" creationId="{D6E206CD-EA2A-4217-8F69-EEB57C4F9CA8}"/>
          </ac:spMkLst>
        </pc:spChg>
        <pc:spChg chg="add mod">
          <ac:chgData name="kcjeong@cbnu.ac.kr" userId="bf3f9740-ba12-4a95-bdcd-7a89d0b0b3a3" providerId="ADAL" clId="{8ADE3ACE-76DF-44A9-8B67-85E682DAF2B5}" dt="2020-11-30T08:35:57.351" v="97"/>
          <ac:spMkLst>
            <pc:docMk/>
            <pc:sldMk cId="1325286627" sldId="263"/>
            <ac:spMk id="14" creationId="{579EBA3C-0F4C-4801-B63F-6E4F305CDBCC}"/>
          </ac:spMkLst>
        </pc:spChg>
      </pc:sldChg>
      <pc:sldChg chg="modSp mod">
        <pc:chgData name="kcjeong@cbnu.ac.kr" userId="bf3f9740-ba12-4a95-bdcd-7a89d0b0b3a3" providerId="ADAL" clId="{8ADE3ACE-76DF-44A9-8B67-85E682DAF2B5}" dt="2020-11-30T08:42:59.832" v="527" actId="207"/>
        <pc:sldMkLst>
          <pc:docMk/>
          <pc:sldMk cId="3656487578" sldId="266"/>
        </pc:sldMkLst>
        <pc:spChg chg="mod">
          <ac:chgData name="kcjeong@cbnu.ac.kr" userId="bf3f9740-ba12-4a95-bdcd-7a89d0b0b3a3" providerId="ADAL" clId="{8ADE3ACE-76DF-44A9-8B67-85E682DAF2B5}" dt="2020-11-30T08:42:59.832" v="527" actId="207"/>
          <ac:spMkLst>
            <pc:docMk/>
            <pc:sldMk cId="3656487578" sldId="266"/>
            <ac:spMk id="5" creationId="{00000000-0000-0000-0000-000000000000}"/>
          </ac:spMkLst>
        </pc:spChg>
        <pc:spChg chg="mod">
          <ac:chgData name="kcjeong@cbnu.ac.kr" userId="bf3f9740-ba12-4a95-bdcd-7a89d0b0b3a3" providerId="ADAL" clId="{8ADE3ACE-76DF-44A9-8B67-85E682DAF2B5}" dt="2020-11-30T08:41:29.701" v="460" actId="1035"/>
          <ac:spMkLst>
            <pc:docMk/>
            <pc:sldMk cId="3656487578" sldId="266"/>
            <ac:spMk id="6" creationId="{00000000-0000-0000-0000-000000000000}"/>
          </ac:spMkLst>
        </pc:spChg>
      </pc:sldChg>
      <pc:sldChg chg="modSp mod">
        <pc:chgData name="kcjeong@cbnu.ac.kr" userId="bf3f9740-ba12-4a95-bdcd-7a89d0b0b3a3" providerId="ADAL" clId="{8ADE3ACE-76DF-44A9-8B67-85E682DAF2B5}" dt="2020-11-30T08:43:24.625" v="540"/>
        <pc:sldMkLst>
          <pc:docMk/>
          <pc:sldMk cId="1594200198" sldId="267"/>
        </pc:sldMkLst>
        <pc:spChg chg="mod">
          <ac:chgData name="kcjeong@cbnu.ac.kr" userId="bf3f9740-ba12-4a95-bdcd-7a89d0b0b3a3" providerId="ADAL" clId="{8ADE3ACE-76DF-44A9-8B67-85E682DAF2B5}" dt="2020-11-30T08:43:24.625" v="540"/>
          <ac:spMkLst>
            <pc:docMk/>
            <pc:sldMk cId="1594200198" sldId="267"/>
            <ac:spMk id="5" creationId="{00000000-0000-0000-0000-000000000000}"/>
          </ac:spMkLst>
        </pc:spChg>
      </pc:sldChg>
      <pc:sldChg chg="addSp modSp mod">
        <pc:chgData name="kcjeong@cbnu.ac.kr" userId="bf3f9740-ba12-4a95-bdcd-7a89d0b0b3a3" providerId="ADAL" clId="{8ADE3ACE-76DF-44A9-8B67-85E682DAF2B5}" dt="2020-11-30T08:44:50.924" v="571" actId="1038"/>
        <pc:sldMkLst>
          <pc:docMk/>
          <pc:sldMk cId="2345880344" sldId="268"/>
        </pc:sldMkLst>
        <pc:spChg chg="add mod">
          <ac:chgData name="kcjeong@cbnu.ac.kr" userId="bf3f9740-ba12-4a95-bdcd-7a89d0b0b3a3" providerId="ADAL" clId="{8ADE3ACE-76DF-44A9-8B67-85E682DAF2B5}" dt="2020-11-30T08:44:50.924" v="571" actId="1038"/>
          <ac:spMkLst>
            <pc:docMk/>
            <pc:sldMk cId="2345880344" sldId="268"/>
            <ac:spMk id="6" creationId="{9B6EDE6F-B501-4AD0-970E-ED96A6997CCF}"/>
          </ac:spMkLst>
        </pc:spChg>
      </pc:sldChg>
      <pc:sldChg chg="modSp mod">
        <pc:chgData name="kcjeong@cbnu.ac.kr" userId="bf3f9740-ba12-4a95-bdcd-7a89d0b0b3a3" providerId="ADAL" clId="{8ADE3ACE-76DF-44A9-8B67-85E682DAF2B5}" dt="2020-11-30T08:31:25.374" v="49" actId="108"/>
        <pc:sldMkLst>
          <pc:docMk/>
          <pc:sldMk cId="363803911" sldId="271"/>
        </pc:sldMkLst>
        <pc:spChg chg="mod">
          <ac:chgData name="kcjeong@cbnu.ac.kr" userId="bf3f9740-ba12-4a95-bdcd-7a89d0b0b3a3" providerId="ADAL" clId="{8ADE3ACE-76DF-44A9-8B67-85E682DAF2B5}" dt="2020-11-30T08:31:25.374" v="49" actId="108"/>
          <ac:spMkLst>
            <pc:docMk/>
            <pc:sldMk cId="363803911" sldId="271"/>
            <ac:spMk id="2" creationId="{00000000-0000-0000-0000-000000000000}"/>
          </ac:spMkLst>
        </pc:spChg>
      </pc:sldChg>
      <pc:sldChg chg="modSp mod">
        <pc:chgData name="kcjeong@cbnu.ac.kr" userId="bf3f9740-ba12-4a95-bdcd-7a89d0b0b3a3" providerId="ADAL" clId="{8ADE3ACE-76DF-44A9-8B67-85E682DAF2B5}" dt="2020-11-30T08:31:24.439" v="48" actId="108"/>
        <pc:sldMkLst>
          <pc:docMk/>
          <pc:sldMk cId="2781814786" sldId="272"/>
        </pc:sldMkLst>
        <pc:spChg chg="mod">
          <ac:chgData name="kcjeong@cbnu.ac.kr" userId="bf3f9740-ba12-4a95-bdcd-7a89d0b0b3a3" providerId="ADAL" clId="{8ADE3ACE-76DF-44A9-8B67-85E682DAF2B5}" dt="2020-11-30T08:31:24.439" v="48" actId="108"/>
          <ac:spMkLst>
            <pc:docMk/>
            <pc:sldMk cId="2781814786" sldId="272"/>
            <ac:spMk id="2" creationId="{00000000-0000-0000-0000-000000000000}"/>
          </ac:spMkLst>
        </pc:spChg>
      </pc:sldChg>
      <pc:sldChg chg="addSp delSp modSp new mod">
        <pc:chgData name="kcjeong@cbnu.ac.kr" userId="bf3f9740-ba12-4a95-bdcd-7a89d0b0b3a3" providerId="ADAL" clId="{8ADE3ACE-76DF-44A9-8B67-85E682DAF2B5}" dt="2020-11-30T08:19:44.320" v="41" actId="207"/>
        <pc:sldMkLst>
          <pc:docMk/>
          <pc:sldMk cId="2400768863" sldId="276"/>
        </pc:sldMkLst>
        <pc:spChg chg="del">
          <ac:chgData name="kcjeong@cbnu.ac.kr" userId="bf3f9740-ba12-4a95-bdcd-7a89d0b0b3a3" providerId="ADAL" clId="{8ADE3ACE-76DF-44A9-8B67-85E682DAF2B5}" dt="2020-11-30T08:13:13.140" v="1" actId="478"/>
          <ac:spMkLst>
            <pc:docMk/>
            <pc:sldMk cId="2400768863" sldId="276"/>
            <ac:spMk id="2" creationId="{587550DD-D741-4CE0-A4C1-50E02DB1E1EA}"/>
          </ac:spMkLst>
        </pc:spChg>
        <pc:spChg chg="del">
          <ac:chgData name="kcjeong@cbnu.ac.kr" userId="bf3f9740-ba12-4a95-bdcd-7a89d0b0b3a3" providerId="ADAL" clId="{8ADE3ACE-76DF-44A9-8B67-85E682DAF2B5}" dt="2020-11-30T08:13:13.140" v="1" actId="478"/>
          <ac:spMkLst>
            <pc:docMk/>
            <pc:sldMk cId="2400768863" sldId="276"/>
            <ac:spMk id="3" creationId="{C5D25E5A-B73D-4FA1-B0DE-305476E7BFB9}"/>
          </ac:spMkLst>
        </pc:spChg>
        <pc:spChg chg="del">
          <ac:chgData name="kcjeong@cbnu.ac.kr" userId="bf3f9740-ba12-4a95-bdcd-7a89d0b0b3a3" providerId="ADAL" clId="{8ADE3ACE-76DF-44A9-8B67-85E682DAF2B5}" dt="2020-11-30T08:13:13.140" v="1" actId="478"/>
          <ac:spMkLst>
            <pc:docMk/>
            <pc:sldMk cId="2400768863" sldId="276"/>
            <ac:spMk id="4" creationId="{52392795-D2C2-40BF-8412-058C4BEF560D}"/>
          </ac:spMkLst>
        </pc:spChg>
        <pc:spChg chg="add del">
          <ac:chgData name="kcjeong@cbnu.ac.kr" userId="bf3f9740-ba12-4a95-bdcd-7a89d0b0b3a3" providerId="ADAL" clId="{8ADE3ACE-76DF-44A9-8B67-85E682DAF2B5}" dt="2020-11-30T08:13:18.614" v="3" actId="478"/>
          <ac:spMkLst>
            <pc:docMk/>
            <pc:sldMk cId="2400768863" sldId="276"/>
            <ac:spMk id="6" creationId="{8E90D941-FB6F-4FB2-A4C4-A07BF50F607A}"/>
          </ac:spMkLst>
        </pc:spChg>
        <pc:spChg chg="add del">
          <ac:chgData name="kcjeong@cbnu.ac.kr" userId="bf3f9740-ba12-4a95-bdcd-7a89d0b0b3a3" providerId="ADAL" clId="{8ADE3ACE-76DF-44A9-8B67-85E682DAF2B5}" dt="2020-11-30T08:13:39.540" v="5"/>
          <ac:spMkLst>
            <pc:docMk/>
            <pc:sldMk cId="2400768863" sldId="276"/>
            <ac:spMk id="7" creationId="{24127928-2478-446F-A97F-77301A72AB6E}"/>
          </ac:spMkLst>
        </pc:spChg>
        <pc:spChg chg="add del mod">
          <ac:chgData name="kcjeong@cbnu.ac.kr" userId="bf3f9740-ba12-4a95-bdcd-7a89d0b0b3a3" providerId="ADAL" clId="{8ADE3ACE-76DF-44A9-8B67-85E682DAF2B5}" dt="2020-11-30T08:14:29.866" v="11" actId="478"/>
          <ac:spMkLst>
            <pc:docMk/>
            <pc:sldMk cId="2400768863" sldId="276"/>
            <ac:spMk id="9" creationId="{3D1503F4-A9B8-48C2-B215-2519CBBF8432}"/>
          </ac:spMkLst>
        </pc:spChg>
        <pc:spChg chg="add mod">
          <ac:chgData name="kcjeong@cbnu.ac.kr" userId="bf3f9740-ba12-4a95-bdcd-7a89d0b0b3a3" providerId="ADAL" clId="{8ADE3ACE-76DF-44A9-8B67-85E682DAF2B5}" dt="2020-11-30T08:19:44.320" v="41" actId="207"/>
          <ac:spMkLst>
            <pc:docMk/>
            <pc:sldMk cId="2400768863" sldId="276"/>
            <ac:spMk id="11" creationId="{B9E13935-ABD8-401F-91D9-8C9C0BFE57AA}"/>
          </ac:spMkLst>
        </pc:spChg>
      </pc:sldChg>
    </pc:docChg>
  </pc:docChgLst>
  <pc:docChgLst>
    <pc:chgData name="정근채" userId="bf3f9740-ba12-4a95-bdcd-7a89d0b0b3a3" providerId="ADAL" clId="{6C9D0A3F-032D-4D73-AE51-E9182C86C4E1}"/>
    <pc:docChg chg="undo redo custSel addSld delSld modSld modMainMaster">
      <pc:chgData name="정근채" userId="bf3f9740-ba12-4a95-bdcd-7a89d0b0b3a3" providerId="ADAL" clId="{6C9D0A3F-032D-4D73-AE51-E9182C86C4E1}" dt="2021-10-27T08:36:44.179" v="1044" actId="20577"/>
      <pc:docMkLst>
        <pc:docMk/>
      </pc:docMkLst>
      <pc:sldChg chg="modSp mod">
        <pc:chgData name="정근채" userId="bf3f9740-ba12-4a95-bdcd-7a89d0b0b3a3" providerId="ADAL" clId="{6C9D0A3F-032D-4D73-AE51-E9182C86C4E1}" dt="2021-10-27T06:48:43.150" v="160" actId="948"/>
        <pc:sldMkLst>
          <pc:docMk/>
          <pc:sldMk cId="1210531712" sldId="256"/>
        </pc:sldMkLst>
        <pc:spChg chg="mod">
          <ac:chgData name="정근채" userId="bf3f9740-ba12-4a95-bdcd-7a89d0b0b3a3" providerId="ADAL" clId="{6C9D0A3F-032D-4D73-AE51-E9182C86C4E1}" dt="2021-10-27T06:48:43.150" v="160" actId="948"/>
          <ac:spMkLst>
            <pc:docMk/>
            <pc:sldMk cId="1210531712" sldId="256"/>
            <ac:spMk id="2" creationId="{00000000-0000-0000-0000-000000000000}"/>
          </ac:spMkLst>
        </pc:spChg>
        <pc:spChg chg="mod">
          <ac:chgData name="정근채" userId="bf3f9740-ba12-4a95-bdcd-7a89d0b0b3a3" providerId="ADAL" clId="{6C9D0A3F-032D-4D73-AE51-E9182C86C4E1}" dt="2021-10-27T06:48:43.150" v="160" actId="948"/>
          <ac:spMkLst>
            <pc:docMk/>
            <pc:sldMk cId="1210531712" sldId="256"/>
            <ac:spMk id="3" creationId="{00000000-0000-0000-0000-000000000000}"/>
          </ac:spMkLst>
        </pc:spChg>
      </pc:sldChg>
      <pc:sldChg chg="del">
        <pc:chgData name="정근채" userId="bf3f9740-ba12-4a95-bdcd-7a89d0b0b3a3" providerId="ADAL" clId="{6C9D0A3F-032D-4D73-AE51-E9182C86C4E1}" dt="2021-10-27T07:22:56.090" v="406" actId="47"/>
        <pc:sldMkLst>
          <pc:docMk/>
          <pc:sldMk cId="2622151317" sldId="257"/>
        </pc:sldMkLst>
      </pc:sldChg>
      <pc:sldChg chg="del">
        <pc:chgData name="정근채" userId="bf3f9740-ba12-4a95-bdcd-7a89d0b0b3a3" providerId="ADAL" clId="{6C9D0A3F-032D-4D73-AE51-E9182C86C4E1}" dt="2021-10-27T07:22:56.090" v="406" actId="47"/>
        <pc:sldMkLst>
          <pc:docMk/>
          <pc:sldMk cId="2960409013" sldId="258"/>
        </pc:sldMkLst>
      </pc:sldChg>
      <pc:sldChg chg="del">
        <pc:chgData name="정근채" userId="bf3f9740-ba12-4a95-bdcd-7a89d0b0b3a3" providerId="ADAL" clId="{6C9D0A3F-032D-4D73-AE51-E9182C86C4E1}" dt="2021-10-27T07:22:56.090" v="406" actId="47"/>
        <pc:sldMkLst>
          <pc:docMk/>
          <pc:sldMk cId="4132409465" sldId="259"/>
        </pc:sldMkLst>
      </pc:sldChg>
      <pc:sldChg chg="del">
        <pc:chgData name="정근채" userId="bf3f9740-ba12-4a95-bdcd-7a89d0b0b3a3" providerId="ADAL" clId="{6C9D0A3F-032D-4D73-AE51-E9182C86C4E1}" dt="2021-10-27T07:22:56.090" v="406" actId="47"/>
        <pc:sldMkLst>
          <pc:docMk/>
          <pc:sldMk cId="2272375588" sldId="260"/>
        </pc:sldMkLst>
      </pc:sldChg>
      <pc:sldChg chg="del">
        <pc:chgData name="정근채" userId="bf3f9740-ba12-4a95-bdcd-7a89d0b0b3a3" providerId="ADAL" clId="{6C9D0A3F-032D-4D73-AE51-E9182C86C4E1}" dt="2021-10-27T07:22:56.090" v="406" actId="47"/>
        <pc:sldMkLst>
          <pc:docMk/>
          <pc:sldMk cId="604660069" sldId="261"/>
        </pc:sldMkLst>
      </pc:sldChg>
      <pc:sldChg chg="modSp del mod">
        <pc:chgData name="정근채" userId="bf3f9740-ba12-4a95-bdcd-7a89d0b0b3a3" providerId="ADAL" clId="{6C9D0A3F-032D-4D73-AE51-E9182C86C4E1}" dt="2021-10-27T07:22:56.090" v="406" actId="47"/>
        <pc:sldMkLst>
          <pc:docMk/>
          <pc:sldMk cId="2954539663" sldId="262"/>
        </pc:sldMkLst>
        <pc:spChg chg="mod">
          <ac:chgData name="정근채" userId="bf3f9740-ba12-4a95-bdcd-7a89d0b0b3a3" providerId="ADAL" clId="{6C9D0A3F-032D-4D73-AE51-E9182C86C4E1}" dt="2021-10-27T07:00:22.867" v="202" actId="27636"/>
          <ac:spMkLst>
            <pc:docMk/>
            <pc:sldMk cId="2954539663" sldId="262"/>
            <ac:spMk id="2" creationId="{00000000-0000-0000-0000-000000000000}"/>
          </ac:spMkLst>
        </pc:spChg>
      </pc:sldChg>
      <pc:sldChg chg="del">
        <pc:chgData name="정근채" userId="bf3f9740-ba12-4a95-bdcd-7a89d0b0b3a3" providerId="ADAL" clId="{6C9D0A3F-032D-4D73-AE51-E9182C86C4E1}" dt="2021-10-27T07:22:56.090" v="406" actId="47"/>
        <pc:sldMkLst>
          <pc:docMk/>
          <pc:sldMk cId="1325286627" sldId="263"/>
        </pc:sldMkLst>
      </pc:sldChg>
      <pc:sldChg chg="del">
        <pc:chgData name="정근채" userId="bf3f9740-ba12-4a95-bdcd-7a89d0b0b3a3" providerId="ADAL" clId="{6C9D0A3F-032D-4D73-AE51-E9182C86C4E1}" dt="2021-10-27T07:22:56.090" v="406" actId="47"/>
        <pc:sldMkLst>
          <pc:docMk/>
          <pc:sldMk cId="2601920966" sldId="264"/>
        </pc:sldMkLst>
      </pc:sldChg>
      <pc:sldChg chg="del">
        <pc:chgData name="정근채" userId="bf3f9740-ba12-4a95-bdcd-7a89d0b0b3a3" providerId="ADAL" clId="{6C9D0A3F-032D-4D73-AE51-E9182C86C4E1}" dt="2021-10-27T07:22:56.090" v="406" actId="47"/>
        <pc:sldMkLst>
          <pc:docMk/>
          <pc:sldMk cId="3013195837" sldId="265"/>
        </pc:sldMkLst>
      </pc:sldChg>
      <pc:sldChg chg="modSp del mod">
        <pc:chgData name="정근채" userId="bf3f9740-ba12-4a95-bdcd-7a89d0b0b3a3" providerId="ADAL" clId="{6C9D0A3F-032D-4D73-AE51-E9182C86C4E1}" dt="2021-10-27T07:22:56.090" v="406" actId="47"/>
        <pc:sldMkLst>
          <pc:docMk/>
          <pc:sldMk cId="3656487578" sldId="266"/>
        </pc:sldMkLst>
        <pc:spChg chg="mod">
          <ac:chgData name="정근채" userId="bf3f9740-ba12-4a95-bdcd-7a89d0b0b3a3" providerId="ADAL" clId="{6C9D0A3F-032D-4D73-AE51-E9182C86C4E1}" dt="2021-10-27T07:00:22.871" v="203" actId="27636"/>
          <ac:spMkLst>
            <pc:docMk/>
            <pc:sldMk cId="3656487578" sldId="266"/>
            <ac:spMk id="2" creationId="{00000000-0000-0000-0000-000000000000}"/>
          </ac:spMkLst>
        </pc:spChg>
      </pc:sldChg>
      <pc:sldChg chg="del">
        <pc:chgData name="정근채" userId="bf3f9740-ba12-4a95-bdcd-7a89d0b0b3a3" providerId="ADAL" clId="{6C9D0A3F-032D-4D73-AE51-E9182C86C4E1}" dt="2021-10-27T07:22:56.090" v="406" actId="47"/>
        <pc:sldMkLst>
          <pc:docMk/>
          <pc:sldMk cId="1594200198" sldId="267"/>
        </pc:sldMkLst>
      </pc:sldChg>
      <pc:sldChg chg="del">
        <pc:chgData name="정근채" userId="bf3f9740-ba12-4a95-bdcd-7a89d0b0b3a3" providerId="ADAL" clId="{6C9D0A3F-032D-4D73-AE51-E9182C86C4E1}" dt="2021-10-27T07:22:56.090" v="406" actId="47"/>
        <pc:sldMkLst>
          <pc:docMk/>
          <pc:sldMk cId="2345880344" sldId="268"/>
        </pc:sldMkLst>
      </pc:sldChg>
      <pc:sldChg chg="modSp del mod">
        <pc:chgData name="정근채" userId="bf3f9740-ba12-4a95-bdcd-7a89d0b0b3a3" providerId="ADAL" clId="{6C9D0A3F-032D-4D73-AE51-E9182C86C4E1}" dt="2021-10-27T07:22:56.090" v="406" actId="47"/>
        <pc:sldMkLst>
          <pc:docMk/>
          <pc:sldMk cId="4080339319" sldId="269"/>
        </pc:sldMkLst>
        <pc:spChg chg="mod">
          <ac:chgData name="정근채" userId="bf3f9740-ba12-4a95-bdcd-7a89d0b0b3a3" providerId="ADAL" clId="{6C9D0A3F-032D-4D73-AE51-E9182C86C4E1}" dt="2021-10-27T07:00:22.874" v="204" actId="27636"/>
          <ac:spMkLst>
            <pc:docMk/>
            <pc:sldMk cId="4080339319" sldId="269"/>
            <ac:spMk id="2" creationId="{00000000-0000-0000-0000-000000000000}"/>
          </ac:spMkLst>
        </pc:spChg>
      </pc:sldChg>
      <pc:sldChg chg="del">
        <pc:chgData name="정근채" userId="bf3f9740-ba12-4a95-bdcd-7a89d0b0b3a3" providerId="ADAL" clId="{6C9D0A3F-032D-4D73-AE51-E9182C86C4E1}" dt="2021-10-27T07:22:56.090" v="406" actId="47"/>
        <pc:sldMkLst>
          <pc:docMk/>
          <pc:sldMk cId="718449515" sldId="270"/>
        </pc:sldMkLst>
      </pc:sldChg>
      <pc:sldChg chg="del">
        <pc:chgData name="정근채" userId="bf3f9740-ba12-4a95-bdcd-7a89d0b0b3a3" providerId="ADAL" clId="{6C9D0A3F-032D-4D73-AE51-E9182C86C4E1}" dt="2021-10-27T07:22:56.090" v="406" actId="47"/>
        <pc:sldMkLst>
          <pc:docMk/>
          <pc:sldMk cId="363803911" sldId="271"/>
        </pc:sldMkLst>
      </pc:sldChg>
      <pc:sldChg chg="del">
        <pc:chgData name="정근채" userId="bf3f9740-ba12-4a95-bdcd-7a89d0b0b3a3" providerId="ADAL" clId="{6C9D0A3F-032D-4D73-AE51-E9182C86C4E1}" dt="2021-10-27T07:22:56.090" v="406" actId="47"/>
        <pc:sldMkLst>
          <pc:docMk/>
          <pc:sldMk cId="2781814786" sldId="272"/>
        </pc:sldMkLst>
      </pc:sldChg>
      <pc:sldChg chg="del">
        <pc:chgData name="정근채" userId="bf3f9740-ba12-4a95-bdcd-7a89d0b0b3a3" providerId="ADAL" clId="{6C9D0A3F-032D-4D73-AE51-E9182C86C4E1}" dt="2021-10-27T07:22:56.090" v="406" actId="47"/>
        <pc:sldMkLst>
          <pc:docMk/>
          <pc:sldMk cId="2295893602" sldId="273"/>
        </pc:sldMkLst>
      </pc:sldChg>
      <pc:sldChg chg="del">
        <pc:chgData name="정근채" userId="bf3f9740-ba12-4a95-bdcd-7a89d0b0b3a3" providerId="ADAL" clId="{6C9D0A3F-032D-4D73-AE51-E9182C86C4E1}" dt="2021-10-27T07:22:56.090" v="406" actId="47"/>
        <pc:sldMkLst>
          <pc:docMk/>
          <pc:sldMk cId="764777074" sldId="274"/>
        </pc:sldMkLst>
      </pc:sldChg>
      <pc:sldChg chg="del">
        <pc:chgData name="정근채" userId="bf3f9740-ba12-4a95-bdcd-7a89d0b0b3a3" providerId="ADAL" clId="{6C9D0A3F-032D-4D73-AE51-E9182C86C4E1}" dt="2021-10-27T07:22:56.090" v="406" actId="47"/>
        <pc:sldMkLst>
          <pc:docMk/>
          <pc:sldMk cId="2654483342" sldId="275"/>
        </pc:sldMkLst>
      </pc:sldChg>
      <pc:sldChg chg="addSp delSp modSp mod chgLayout">
        <pc:chgData name="정근채" userId="bf3f9740-ba12-4a95-bdcd-7a89d0b0b3a3" providerId="ADAL" clId="{6C9D0A3F-032D-4D73-AE51-E9182C86C4E1}" dt="2021-10-27T08:10:24.907" v="740" actId="478"/>
        <pc:sldMkLst>
          <pc:docMk/>
          <pc:sldMk cId="2400768863" sldId="276"/>
        </pc:sldMkLst>
        <pc:spChg chg="mod ord">
          <ac:chgData name="정근채" userId="bf3f9740-ba12-4a95-bdcd-7a89d0b0b3a3" providerId="ADAL" clId="{6C9D0A3F-032D-4D73-AE51-E9182C86C4E1}" dt="2021-10-27T08:06:29.426" v="699" actId="700"/>
          <ac:spMkLst>
            <pc:docMk/>
            <pc:sldMk cId="2400768863" sldId="276"/>
            <ac:spMk id="2" creationId="{E7234C2B-AC70-4071-8718-67A33BB68CAF}"/>
          </ac:spMkLst>
        </pc:spChg>
        <pc:spChg chg="add del mod ord">
          <ac:chgData name="정근채" userId="bf3f9740-ba12-4a95-bdcd-7a89d0b0b3a3" providerId="ADAL" clId="{6C9D0A3F-032D-4D73-AE51-E9182C86C4E1}" dt="2021-10-27T07:46:30.183" v="609" actId="478"/>
          <ac:spMkLst>
            <pc:docMk/>
            <pc:sldMk cId="2400768863" sldId="276"/>
            <ac:spMk id="3" creationId="{CD9BC062-4F00-4538-BA98-51E0E09F48AD}"/>
          </ac:spMkLst>
        </pc:spChg>
        <pc:spChg chg="add del mod ord">
          <ac:chgData name="정근채" userId="bf3f9740-ba12-4a95-bdcd-7a89d0b0b3a3" providerId="ADAL" clId="{6C9D0A3F-032D-4D73-AE51-E9182C86C4E1}" dt="2021-10-27T08:10:19.861" v="739" actId="478"/>
          <ac:spMkLst>
            <pc:docMk/>
            <pc:sldMk cId="2400768863" sldId="276"/>
            <ac:spMk id="3" creationId="{D9D423F8-0422-4C46-9A6F-0A5264F02F6F}"/>
          </ac:spMkLst>
        </pc:spChg>
        <pc:spChg chg="add del mod ord">
          <ac:chgData name="정근채" userId="bf3f9740-ba12-4a95-bdcd-7a89d0b0b3a3" providerId="ADAL" clId="{6C9D0A3F-032D-4D73-AE51-E9182C86C4E1}" dt="2021-10-27T07:46:30.183" v="609" actId="478"/>
          <ac:spMkLst>
            <pc:docMk/>
            <pc:sldMk cId="2400768863" sldId="276"/>
            <ac:spMk id="4" creationId="{D071925B-4AB4-4B7B-B8C3-D5A877005568}"/>
          </ac:spMkLst>
        </pc:spChg>
        <pc:spChg chg="add del mod ord">
          <ac:chgData name="정근채" userId="bf3f9740-ba12-4a95-bdcd-7a89d0b0b3a3" providerId="ADAL" clId="{6C9D0A3F-032D-4D73-AE51-E9182C86C4E1}" dt="2021-10-27T08:10:24.907" v="740" actId="478"/>
          <ac:spMkLst>
            <pc:docMk/>
            <pc:sldMk cId="2400768863" sldId="276"/>
            <ac:spMk id="4" creationId="{EDE2E90E-D9E4-4508-8D63-4ABFE0D3940E}"/>
          </ac:spMkLst>
        </pc:spChg>
        <pc:spChg chg="mod">
          <ac:chgData name="정근채" userId="bf3f9740-ba12-4a95-bdcd-7a89d0b0b3a3" providerId="ADAL" clId="{6C9D0A3F-032D-4D73-AE51-E9182C86C4E1}" dt="2021-10-27T06:48:17.387" v="155" actId="2711"/>
          <ac:spMkLst>
            <pc:docMk/>
            <pc:sldMk cId="2400768863" sldId="276"/>
            <ac:spMk id="11" creationId="{B9E13935-ABD8-401F-91D9-8C9C0BFE57AA}"/>
          </ac:spMkLst>
        </pc:spChg>
      </pc:sldChg>
      <pc:sldChg chg="addSp delSp modSp add del mod">
        <pc:chgData name="정근채" userId="bf3f9740-ba12-4a95-bdcd-7a89d0b0b3a3" providerId="ADAL" clId="{6C9D0A3F-032D-4D73-AE51-E9182C86C4E1}" dt="2021-10-27T07:22:49.902" v="405" actId="47"/>
        <pc:sldMkLst>
          <pc:docMk/>
          <pc:sldMk cId="4025938428" sldId="277"/>
        </pc:sldMkLst>
        <pc:spChg chg="mod">
          <ac:chgData name="정근채" userId="bf3f9740-ba12-4a95-bdcd-7a89d0b0b3a3" providerId="ADAL" clId="{6C9D0A3F-032D-4D73-AE51-E9182C86C4E1}" dt="2021-10-27T06:50:16.265" v="165"/>
          <ac:spMkLst>
            <pc:docMk/>
            <pc:sldMk cId="4025938428" sldId="277"/>
            <ac:spMk id="2" creationId="{00000000-0000-0000-0000-000000000000}"/>
          </ac:spMkLst>
        </pc:spChg>
        <pc:spChg chg="mod">
          <ac:chgData name="정근채" userId="bf3f9740-ba12-4a95-bdcd-7a89d0b0b3a3" providerId="ADAL" clId="{6C9D0A3F-032D-4D73-AE51-E9182C86C4E1}" dt="2021-10-27T06:49:21.778" v="162" actId="2711"/>
          <ac:spMkLst>
            <pc:docMk/>
            <pc:sldMk cId="4025938428" sldId="277"/>
            <ac:spMk id="4" creationId="{00000000-0000-0000-0000-000000000000}"/>
          </ac:spMkLst>
        </pc:spChg>
        <pc:spChg chg="mod">
          <ac:chgData name="정근채" userId="bf3f9740-ba12-4a95-bdcd-7a89d0b0b3a3" providerId="ADAL" clId="{6C9D0A3F-032D-4D73-AE51-E9182C86C4E1}" dt="2021-10-27T06:58:13.728" v="181" actId="20577"/>
          <ac:spMkLst>
            <pc:docMk/>
            <pc:sldMk cId="4025938428" sldId="277"/>
            <ac:spMk id="5" creationId="{00000000-0000-0000-0000-000000000000}"/>
          </ac:spMkLst>
        </pc:spChg>
        <pc:spChg chg="del mod">
          <ac:chgData name="정근채" userId="bf3f9740-ba12-4a95-bdcd-7a89d0b0b3a3" providerId="ADAL" clId="{6C9D0A3F-032D-4D73-AE51-E9182C86C4E1}" dt="2021-10-27T06:59:39.706" v="194" actId="478"/>
          <ac:spMkLst>
            <pc:docMk/>
            <pc:sldMk cId="4025938428" sldId="277"/>
            <ac:spMk id="6" creationId="{00000000-0000-0000-0000-000000000000}"/>
          </ac:spMkLst>
        </pc:spChg>
        <pc:spChg chg="add del mod">
          <ac:chgData name="정근채" userId="bf3f9740-ba12-4a95-bdcd-7a89d0b0b3a3" providerId="ADAL" clId="{6C9D0A3F-032D-4D73-AE51-E9182C86C4E1}" dt="2021-10-27T07:03:39.465" v="227" actId="478"/>
          <ac:spMkLst>
            <pc:docMk/>
            <pc:sldMk cId="4025938428" sldId="277"/>
            <ac:spMk id="7" creationId="{CA91EEB7-E8A8-44BC-93A3-7637401277BA}"/>
          </ac:spMkLst>
        </pc:spChg>
      </pc:sldChg>
      <pc:sldChg chg="addSp modSp new mod modClrScheme chgLayout">
        <pc:chgData name="정근채" userId="bf3f9740-ba12-4a95-bdcd-7a89d0b0b3a3" providerId="ADAL" clId="{6C9D0A3F-032D-4D73-AE51-E9182C86C4E1}" dt="2021-10-27T08:06:29.426" v="699" actId="700"/>
        <pc:sldMkLst>
          <pc:docMk/>
          <pc:sldMk cId="3405670891" sldId="278"/>
        </pc:sldMkLst>
        <pc:spChg chg="mod ord">
          <ac:chgData name="정근채" userId="bf3f9740-ba12-4a95-bdcd-7a89d0b0b3a3" providerId="ADAL" clId="{6C9D0A3F-032D-4D73-AE51-E9182C86C4E1}" dt="2021-10-27T08:06:29.426" v="699" actId="700"/>
          <ac:spMkLst>
            <pc:docMk/>
            <pc:sldMk cId="3405670891" sldId="278"/>
            <ac:spMk id="2" creationId="{CA07A63C-A246-4F8F-8A5A-7141AB85F430}"/>
          </ac:spMkLst>
        </pc:spChg>
        <pc:spChg chg="mod ord">
          <ac:chgData name="정근채" userId="bf3f9740-ba12-4a95-bdcd-7a89d0b0b3a3" providerId="ADAL" clId="{6C9D0A3F-032D-4D73-AE51-E9182C86C4E1}" dt="2021-10-27T08:06:29.426" v="699" actId="700"/>
          <ac:spMkLst>
            <pc:docMk/>
            <pc:sldMk cId="3405670891" sldId="278"/>
            <ac:spMk id="3" creationId="{04DA367E-3D64-4210-90DC-180FE1F5BFCC}"/>
          </ac:spMkLst>
        </pc:spChg>
        <pc:spChg chg="mod ord">
          <ac:chgData name="정근채" userId="bf3f9740-ba12-4a95-bdcd-7a89d0b0b3a3" providerId="ADAL" clId="{6C9D0A3F-032D-4D73-AE51-E9182C86C4E1}" dt="2021-10-27T08:06:29.426" v="699" actId="700"/>
          <ac:spMkLst>
            <pc:docMk/>
            <pc:sldMk cId="3405670891" sldId="278"/>
            <ac:spMk id="4" creationId="{58AB20E7-2F91-49F3-9B34-74CEACC53668}"/>
          </ac:spMkLst>
        </pc:spChg>
        <pc:spChg chg="add mod">
          <ac:chgData name="정근채" userId="bf3f9740-ba12-4a95-bdcd-7a89d0b0b3a3" providerId="ADAL" clId="{6C9D0A3F-032D-4D73-AE51-E9182C86C4E1}" dt="2021-10-27T07:04:04.099" v="231"/>
          <ac:spMkLst>
            <pc:docMk/>
            <pc:sldMk cId="3405670891" sldId="278"/>
            <ac:spMk id="5" creationId="{864FABE7-5D73-4BB8-8C5F-49D50641504A}"/>
          </ac:spMkLst>
        </pc:spChg>
      </pc:sldChg>
      <pc:sldChg chg="new del">
        <pc:chgData name="정근채" userId="bf3f9740-ba12-4a95-bdcd-7a89d0b0b3a3" providerId="ADAL" clId="{6C9D0A3F-032D-4D73-AE51-E9182C86C4E1}" dt="2021-10-27T07:28:02.101" v="408" actId="47"/>
        <pc:sldMkLst>
          <pc:docMk/>
          <pc:sldMk cId="593850925" sldId="279"/>
        </pc:sldMkLst>
      </pc:sldChg>
      <pc:sldChg chg="addSp delSp modSp add mod modClrScheme chgLayout">
        <pc:chgData name="정근채" userId="bf3f9740-ba12-4a95-bdcd-7a89d0b0b3a3" providerId="ADAL" clId="{6C9D0A3F-032D-4D73-AE51-E9182C86C4E1}" dt="2021-10-27T08:06:29.426" v="699" actId="700"/>
        <pc:sldMkLst>
          <pc:docMk/>
          <pc:sldMk cId="823378728" sldId="279"/>
        </pc:sldMkLst>
        <pc:spChg chg="mod ord">
          <ac:chgData name="정근채" userId="bf3f9740-ba12-4a95-bdcd-7a89d0b0b3a3" providerId="ADAL" clId="{6C9D0A3F-032D-4D73-AE51-E9182C86C4E1}" dt="2021-10-27T08:06:29.426" v="699" actId="700"/>
          <ac:spMkLst>
            <pc:docMk/>
            <pc:sldMk cId="823378728" sldId="279"/>
            <ac:spMk id="2" creationId="{CA07A63C-A246-4F8F-8A5A-7141AB85F430}"/>
          </ac:spMkLst>
        </pc:spChg>
        <pc:spChg chg="mod ord">
          <ac:chgData name="정근채" userId="bf3f9740-ba12-4a95-bdcd-7a89d0b0b3a3" providerId="ADAL" clId="{6C9D0A3F-032D-4D73-AE51-E9182C86C4E1}" dt="2021-10-27T08:06:29.426" v="699" actId="700"/>
          <ac:spMkLst>
            <pc:docMk/>
            <pc:sldMk cId="823378728" sldId="279"/>
            <ac:spMk id="3" creationId="{04DA367E-3D64-4210-90DC-180FE1F5BFCC}"/>
          </ac:spMkLst>
        </pc:spChg>
        <pc:spChg chg="mod ord">
          <ac:chgData name="정근채" userId="bf3f9740-ba12-4a95-bdcd-7a89d0b0b3a3" providerId="ADAL" clId="{6C9D0A3F-032D-4D73-AE51-E9182C86C4E1}" dt="2021-10-27T08:06:29.426" v="699" actId="700"/>
          <ac:spMkLst>
            <pc:docMk/>
            <pc:sldMk cId="823378728" sldId="279"/>
            <ac:spMk id="4" creationId="{58AB20E7-2F91-49F3-9B34-74CEACC53668}"/>
          </ac:spMkLst>
        </pc:spChg>
        <pc:spChg chg="mod">
          <ac:chgData name="정근채" userId="bf3f9740-ba12-4a95-bdcd-7a89d0b0b3a3" providerId="ADAL" clId="{6C9D0A3F-032D-4D73-AE51-E9182C86C4E1}" dt="2021-10-27T07:28:30.379" v="417"/>
          <ac:spMkLst>
            <pc:docMk/>
            <pc:sldMk cId="823378728" sldId="279"/>
            <ac:spMk id="5" creationId="{864FABE7-5D73-4BB8-8C5F-49D50641504A}"/>
          </ac:spMkLst>
        </pc:spChg>
        <pc:picChg chg="add del">
          <ac:chgData name="정근채" userId="bf3f9740-ba12-4a95-bdcd-7a89d0b0b3a3" providerId="ADAL" clId="{6C9D0A3F-032D-4D73-AE51-E9182C86C4E1}" dt="2021-10-27T07:31:24.519" v="448" actId="478"/>
          <ac:picMkLst>
            <pc:docMk/>
            <pc:sldMk cId="823378728" sldId="279"/>
            <ac:picMk id="7" creationId="{5E9B08BE-306E-4BEC-8CC2-DA1A1A2C5285}"/>
          </ac:picMkLst>
        </pc:picChg>
        <pc:picChg chg="add mod">
          <ac:chgData name="정근채" userId="bf3f9740-ba12-4a95-bdcd-7a89d0b0b3a3" providerId="ADAL" clId="{6C9D0A3F-032D-4D73-AE51-E9182C86C4E1}" dt="2021-10-27T07:32:02.597" v="461" actId="1035"/>
          <ac:picMkLst>
            <pc:docMk/>
            <pc:sldMk cId="823378728" sldId="279"/>
            <ac:picMk id="9" creationId="{D45664A1-E31B-484E-BC0E-353313F4DEB6}"/>
          </ac:picMkLst>
        </pc:picChg>
      </pc:sldChg>
      <pc:sldChg chg="modSp new del mod">
        <pc:chgData name="정근채" userId="bf3f9740-ba12-4a95-bdcd-7a89d0b0b3a3" providerId="ADAL" clId="{6C9D0A3F-032D-4D73-AE51-E9182C86C4E1}" dt="2021-10-27T07:22:46.205" v="404" actId="47"/>
        <pc:sldMkLst>
          <pc:docMk/>
          <pc:sldMk cId="2293119236" sldId="279"/>
        </pc:sldMkLst>
        <pc:spChg chg="mod">
          <ac:chgData name="정근채" userId="bf3f9740-ba12-4a95-bdcd-7a89d0b0b3a3" providerId="ADAL" clId="{6C9D0A3F-032D-4D73-AE51-E9182C86C4E1}" dt="2021-10-27T07:20:09.212" v="366" actId="15"/>
          <ac:spMkLst>
            <pc:docMk/>
            <pc:sldMk cId="2293119236" sldId="279"/>
            <ac:spMk id="3" creationId="{E16F80DC-0E4E-44D6-9348-6F8CCF370294}"/>
          </ac:spMkLst>
        </pc:spChg>
      </pc:sldChg>
      <pc:sldChg chg="modSp new del mod">
        <pc:chgData name="정근채" userId="bf3f9740-ba12-4a95-bdcd-7a89d0b0b3a3" providerId="ADAL" clId="{6C9D0A3F-032D-4D73-AE51-E9182C86C4E1}" dt="2021-10-27T07:19:34.269" v="343" actId="47"/>
        <pc:sldMkLst>
          <pc:docMk/>
          <pc:sldMk cId="2927086993" sldId="279"/>
        </pc:sldMkLst>
        <pc:spChg chg="mod">
          <ac:chgData name="정근채" userId="bf3f9740-ba12-4a95-bdcd-7a89d0b0b3a3" providerId="ADAL" clId="{6C9D0A3F-032D-4D73-AE51-E9182C86C4E1}" dt="2021-10-27T07:16:25.422" v="323" actId="14"/>
          <ac:spMkLst>
            <pc:docMk/>
            <pc:sldMk cId="2927086993" sldId="279"/>
            <ac:spMk id="3" creationId="{E3790DFD-6672-42A9-84F0-855AA5E612F5}"/>
          </ac:spMkLst>
        </pc:spChg>
      </pc:sldChg>
      <pc:sldChg chg="delSp modSp add mod modClrScheme chgLayout">
        <pc:chgData name="정근채" userId="bf3f9740-ba12-4a95-bdcd-7a89d0b0b3a3" providerId="ADAL" clId="{6C9D0A3F-032D-4D73-AE51-E9182C86C4E1}" dt="2021-10-27T08:06:29.426" v="699" actId="700"/>
        <pc:sldMkLst>
          <pc:docMk/>
          <pc:sldMk cId="4149835259" sldId="280"/>
        </pc:sldMkLst>
        <pc:spChg chg="mod ord">
          <ac:chgData name="정근채" userId="bf3f9740-ba12-4a95-bdcd-7a89d0b0b3a3" providerId="ADAL" clId="{6C9D0A3F-032D-4D73-AE51-E9182C86C4E1}" dt="2021-10-27T08:06:29.426" v="699" actId="700"/>
          <ac:spMkLst>
            <pc:docMk/>
            <pc:sldMk cId="4149835259" sldId="280"/>
            <ac:spMk id="2" creationId="{CA07A63C-A246-4F8F-8A5A-7141AB85F430}"/>
          </ac:spMkLst>
        </pc:spChg>
        <pc:spChg chg="mod ord">
          <ac:chgData name="정근채" userId="bf3f9740-ba12-4a95-bdcd-7a89d0b0b3a3" providerId="ADAL" clId="{6C9D0A3F-032D-4D73-AE51-E9182C86C4E1}" dt="2021-10-27T08:06:29.426" v="699" actId="700"/>
          <ac:spMkLst>
            <pc:docMk/>
            <pc:sldMk cId="4149835259" sldId="280"/>
            <ac:spMk id="3" creationId="{04DA367E-3D64-4210-90DC-180FE1F5BFCC}"/>
          </ac:spMkLst>
        </pc:spChg>
        <pc:spChg chg="mod ord">
          <ac:chgData name="정근채" userId="bf3f9740-ba12-4a95-bdcd-7a89d0b0b3a3" providerId="ADAL" clId="{6C9D0A3F-032D-4D73-AE51-E9182C86C4E1}" dt="2021-10-27T08:06:29.426" v="699" actId="700"/>
          <ac:spMkLst>
            <pc:docMk/>
            <pc:sldMk cId="4149835259" sldId="280"/>
            <ac:spMk id="4" creationId="{58AB20E7-2F91-49F3-9B34-74CEACC53668}"/>
          </ac:spMkLst>
        </pc:spChg>
        <pc:picChg chg="del">
          <ac:chgData name="정근채" userId="bf3f9740-ba12-4a95-bdcd-7a89d0b0b3a3" providerId="ADAL" clId="{6C9D0A3F-032D-4D73-AE51-E9182C86C4E1}" dt="2021-10-27T07:33:30.007" v="471" actId="478"/>
          <ac:picMkLst>
            <pc:docMk/>
            <pc:sldMk cId="4149835259" sldId="280"/>
            <ac:picMk id="9" creationId="{D45664A1-E31B-484E-BC0E-353313F4DEB6}"/>
          </ac:picMkLst>
        </pc:picChg>
      </pc:sldChg>
      <pc:sldChg chg="modSp add mod modClrScheme chgLayout">
        <pc:chgData name="정근채" userId="bf3f9740-ba12-4a95-bdcd-7a89d0b0b3a3" providerId="ADAL" clId="{6C9D0A3F-032D-4D73-AE51-E9182C86C4E1}" dt="2021-10-27T08:06:29.426" v="699" actId="700"/>
        <pc:sldMkLst>
          <pc:docMk/>
          <pc:sldMk cId="1147795416" sldId="281"/>
        </pc:sldMkLst>
        <pc:spChg chg="mod ord">
          <ac:chgData name="정근채" userId="bf3f9740-ba12-4a95-bdcd-7a89d0b0b3a3" providerId="ADAL" clId="{6C9D0A3F-032D-4D73-AE51-E9182C86C4E1}" dt="2021-10-27T08:06:29.426" v="699" actId="700"/>
          <ac:spMkLst>
            <pc:docMk/>
            <pc:sldMk cId="1147795416" sldId="281"/>
            <ac:spMk id="2" creationId="{CA07A63C-A246-4F8F-8A5A-7141AB85F430}"/>
          </ac:spMkLst>
        </pc:spChg>
        <pc:spChg chg="mod ord">
          <ac:chgData name="정근채" userId="bf3f9740-ba12-4a95-bdcd-7a89d0b0b3a3" providerId="ADAL" clId="{6C9D0A3F-032D-4D73-AE51-E9182C86C4E1}" dt="2021-10-27T08:06:29.426" v="699" actId="700"/>
          <ac:spMkLst>
            <pc:docMk/>
            <pc:sldMk cId="1147795416" sldId="281"/>
            <ac:spMk id="3" creationId="{04DA367E-3D64-4210-90DC-180FE1F5BFCC}"/>
          </ac:spMkLst>
        </pc:spChg>
        <pc:spChg chg="mod ord">
          <ac:chgData name="정근채" userId="bf3f9740-ba12-4a95-bdcd-7a89d0b0b3a3" providerId="ADAL" clId="{6C9D0A3F-032D-4D73-AE51-E9182C86C4E1}" dt="2021-10-27T08:06:29.426" v="699" actId="700"/>
          <ac:spMkLst>
            <pc:docMk/>
            <pc:sldMk cId="1147795416" sldId="281"/>
            <ac:spMk id="4" creationId="{58AB20E7-2F91-49F3-9B34-74CEACC53668}"/>
          </ac:spMkLst>
        </pc:spChg>
      </pc:sldChg>
      <pc:sldChg chg="modSp add mod chgLayout">
        <pc:chgData name="정근채" userId="bf3f9740-ba12-4a95-bdcd-7a89d0b0b3a3" providerId="ADAL" clId="{6C9D0A3F-032D-4D73-AE51-E9182C86C4E1}" dt="2021-10-27T08:07:59.306" v="730" actId="6549"/>
        <pc:sldMkLst>
          <pc:docMk/>
          <pc:sldMk cId="703282430" sldId="282"/>
        </pc:sldMkLst>
        <pc:spChg chg="mod ord">
          <ac:chgData name="정근채" userId="bf3f9740-ba12-4a95-bdcd-7a89d0b0b3a3" providerId="ADAL" clId="{6C9D0A3F-032D-4D73-AE51-E9182C86C4E1}" dt="2021-10-27T08:06:29.426" v="699" actId="700"/>
          <ac:spMkLst>
            <pc:docMk/>
            <pc:sldMk cId="703282430" sldId="282"/>
            <ac:spMk id="2" creationId="{CA07A63C-A246-4F8F-8A5A-7141AB85F430}"/>
          </ac:spMkLst>
        </pc:spChg>
        <pc:spChg chg="mod ord">
          <ac:chgData name="정근채" userId="bf3f9740-ba12-4a95-bdcd-7a89d0b0b3a3" providerId="ADAL" clId="{6C9D0A3F-032D-4D73-AE51-E9182C86C4E1}" dt="2021-10-27T08:07:59.306" v="730" actId="6549"/>
          <ac:spMkLst>
            <pc:docMk/>
            <pc:sldMk cId="703282430" sldId="282"/>
            <ac:spMk id="3" creationId="{04DA367E-3D64-4210-90DC-180FE1F5BFCC}"/>
          </ac:spMkLst>
        </pc:spChg>
        <pc:spChg chg="mod ord">
          <ac:chgData name="정근채" userId="bf3f9740-ba12-4a95-bdcd-7a89d0b0b3a3" providerId="ADAL" clId="{6C9D0A3F-032D-4D73-AE51-E9182C86C4E1}" dt="2021-10-27T08:06:29.426" v="699" actId="700"/>
          <ac:spMkLst>
            <pc:docMk/>
            <pc:sldMk cId="703282430" sldId="282"/>
            <ac:spMk id="4" creationId="{58AB20E7-2F91-49F3-9B34-74CEACC53668}"/>
          </ac:spMkLst>
        </pc:spChg>
        <pc:spChg chg="mod">
          <ac:chgData name="정근채" userId="bf3f9740-ba12-4a95-bdcd-7a89d0b0b3a3" providerId="ADAL" clId="{6C9D0A3F-032D-4D73-AE51-E9182C86C4E1}" dt="2021-10-27T07:51:39.042" v="643"/>
          <ac:spMkLst>
            <pc:docMk/>
            <pc:sldMk cId="703282430" sldId="282"/>
            <ac:spMk id="5" creationId="{864FABE7-5D73-4BB8-8C5F-49D50641504A}"/>
          </ac:spMkLst>
        </pc:spChg>
      </pc:sldChg>
      <pc:sldChg chg="addSp delSp modSp add mod">
        <pc:chgData name="정근채" userId="bf3f9740-ba12-4a95-bdcd-7a89d0b0b3a3" providerId="ADAL" clId="{6C9D0A3F-032D-4D73-AE51-E9182C86C4E1}" dt="2021-10-27T08:13:54.767" v="793" actId="22"/>
        <pc:sldMkLst>
          <pc:docMk/>
          <pc:sldMk cId="4138741994" sldId="283"/>
        </pc:sldMkLst>
        <pc:spChg chg="mod">
          <ac:chgData name="정근채" userId="bf3f9740-ba12-4a95-bdcd-7a89d0b0b3a3" providerId="ADAL" clId="{6C9D0A3F-032D-4D73-AE51-E9182C86C4E1}" dt="2021-10-27T08:13:24.664" v="790" actId="6549"/>
          <ac:spMkLst>
            <pc:docMk/>
            <pc:sldMk cId="4138741994" sldId="283"/>
            <ac:spMk id="2" creationId="{CA07A63C-A246-4F8F-8A5A-7141AB85F430}"/>
          </ac:spMkLst>
        </pc:spChg>
        <pc:spChg chg="mod">
          <ac:chgData name="정근채" userId="bf3f9740-ba12-4a95-bdcd-7a89d0b0b3a3" providerId="ADAL" clId="{6C9D0A3F-032D-4D73-AE51-E9182C86C4E1}" dt="2021-10-27T08:13:29.064" v="791" actId="6549"/>
          <ac:spMkLst>
            <pc:docMk/>
            <pc:sldMk cId="4138741994" sldId="283"/>
            <ac:spMk id="3" creationId="{04DA367E-3D64-4210-90DC-180FE1F5BFCC}"/>
          </ac:spMkLst>
        </pc:spChg>
        <pc:spChg chg="mod">
          <ac:chgData name="정근채" userId="bf3f9740-ba12-4a95-bdcd-7a89d0b0b3a3" providerId="ADAL" clId="{6C9D0A3F-032D-4D73-AE51-E9182C86C4E1}" dt="2021-10-27T08:08:45.718" v="735"/>
          <ac:spMkLst>
            <pc:docMk/>
            <pc:sldMk cId="4138741994" sldId="283"/>
            <ac:spMk id="5" creationId="{864FABE7-5D73-4BB8-8C5F-49D50641504A}"/>
          </ac:spMkLst>
        </pc:spChg>
        <pc:spChg chg="add del">
          <ac:chgData name="정근채" userId="bf3f9740-ba12-4a95-bdcd-7a89d0b0b3a3" providerId="ADAL" clId="{6C9D0A3F-032D-4D73-AE51-E9182C86C4E1}" dt="2021-10-27T08:13:54.767" v="793" actId="22"/>
          <ac:spMkLst>
            <pc:docMk/>
            <pc:sldMk cId="4138741994" sldId="283"/>
            <ac:spMk id="7" creationId="{8BE0FC75-C6CD-485E-9263-C3389C5EDDA6}"/>
          </ac:spMkLst>
        </pc:spChg>
      </pc:sldChg>
      <pc:sldChg chg="modSp add mod">
        <pc:chgData name="정근채" userId="bf3f9740-ba12-4a95-bdcd-7a89d0b0b3a3" providerId="ADAL" clId="{6C9D0A3F-032D-4D73-AE51-E9182C86C4E1}" dt="2021-10-27T08:27:21.969" v="875" actId="6549"/>
        <pc:sldMkLst>
          <pc:docMk/>
          <pc:sldMk cId="3749210264" sldId="284"/>
        </pc:sldMkLst>
        <pc:spChg chg="mod">
          <ac:chgData name="정근채" userId="bf3f9740-ba12-4a95-bdcd-7a89d0b0b3a3" providerId="ADAL" clId="{6C9D0A3F-032D-4D73-AE51-E9182C86C4E1}" dt="2021-10-27T08:27:21.969" v="875" actId="6549"/>
          <ac:spMkLst>
            <pc:docMk/>
            <pc:sldMk cId="3749210264" sldId="284"/>
            <ac:spMk id="3" creationId="{04DA367E-3D64-4210-90DC-180FE1F5BFCC}"/>
          </ac:spMkLst>
        </pc:spChg>
      </pc:sldChg>
      <pc:sldChg chg="modSp add mod">
        <pc:chgData name="정근채" userId="bf3f9740-ba12-4a95-bdcd-7a89d0b0b3a3" providerId="ADAL" clId="{6C9D0A3F-032D-4D73-AE51-E9182C86C4E1}" dt="2021-10-27T08:30:06.554" v="926" actId="6549"/>
        <pc:sldMkLst>
          <pc:docMk/>
          <pc:sldMk cId="194789952" sldId="285"/>
        </pc:sldMkLst>
        <pc:spChg chg="mod">
          <ac:chgData name="정근채" userId="bf3f9740-ba12-4a95-bdcd-7a89d0b0b3a3" providerId="ADAL" clId="{6C9D0A3F-032D-4D73-AE51-E9182C86C4E1}" dt="2021-10-27T08:27:52.523" v="879"/>
          <ac:spMkLst>
            <pc:docMk/>
            <pc:sldMk cId="194789952" sldId="285"/>
            <ac:spMk id="2" creationId="{CA07A63C-A246-4F8F-8A5A-7141AB85F430}"/>
          </ac:spMkLst>
        </pc:spChg>
        <pc:spChg chg="mod">
          <ac:chgData name="정근채" userId="bf3f9740-ba12-4a95-bdcd-7a89d0b0b3a3" providerId="ADAL" clId="{6C9D0A3F-032D-4D73-AE51-E9182C86C4E1}" dt="2021-10-27T08:30:06.554" v="926" actId="6549"/>
          <ac:spMkLst>
            <pc:docMk/>
            <pc:sldMk cId="194789952" sldId="285"/>
            <ac:spMk id="3" creationId="{04DA367E-3D64-4210-90DC-180FE1F5BFCC}"/>
          </ac:spMkLst>
        </pc:spChg>
      </pc:sldChg>
      <pc:sldChg chg="addSp delSp modSp add mod">
        <pc:chgData name="정근채" userId="bf3f9740-ba12-4a95-bdcd-7a89d0b0b3a3" providerId="ADAL" clId="{6C9D0A3F-032D-4D73-AE51-E9182C86C4E1}" dt="2021-10-27T08:32:45.813" v="967" actId="22"/>
        <pc:sldMkLst>
          <pc:docMk/>
          <pc:sldMk cId="610310645" sldId="286"/>
        </pc:sldMkLst>
        <pc:spChg chg="mod">
          <ac:chgData name="정근채" userId="bf3f9740-ba12-4a95-bdcd-7a89d0b0b3a3" providerId="ADAL" clId="{6C9D0A3F-032D-4D73-AE51-E9182C86C4E1}" dt="2021-10-27T08:30:19.969" v="930"/>
          <ac:spMkLst>
            <pc:docMk/>
            <pc:sldMk cId="610310645" sldId="286"/>
            <ac:spMk id="2" creationId="{CA07A63C-A246-4F8F-8A5A-7141AB85F430}"/>
          </ac:spMkLst>
        </pc:spChg>
        <pc:spChg chg="mod">
          <ac:chgData name="정근채" userId="bf3f9740-ba12-4a95-bdcd-7a89d0b0b3a3" providerId="ADAL" clId="{6C9D0A3F-032D-4D73-AE51-E9182C86C4E1}" dt="2021-10-27T08:32:36.575" v="965" actId="108"/>
          <ac:spMkLst>
            <pc:docMk/>
            <pc:sldMk cId="610310645" sldId="286"/>
            <ac:spMk id="3" creationId="{04DA367E-3D64-4210-90DC-180FE1F5BFCC}"/>
          </ac:spMkLst>
        </pc:spChg>
        <pc:spChg chg="add del">
          <ac:chgData name="정근채" userId="bf3f9740-ba12-4a95-bdcd-7a89d0b0b3a3" providerId="ADAL" clId="{6C9D0A3F-032D-4D73-AE51-E9182C86C4E1}" dt="2021-10-27T08:32:45.813" v="967" actId="22"/>
          <ac:spMkLst>
            <pc:docMk/>
            <pc:sldMk cId="610310645" sldId="286"/>
            <ac:spMk id="7" creationId="{E066F23A-4A4A-44BD-BB60-B11EFE13A027}"/>
          </ac:spMkLst>
        </pc:spChg>
      </pc:sldChg>
      <pc:sldChg chg="modSp add mod">
        <pc:chgData name="정근채" userId="bf3f9740-ba12-4a95-bdcd-7a89d0b0b3a3" providerId="ADAL" clId="{6C9D0A3F-032D-4D73-AE51-E9182C86C4E1}" dt="2021-10-27T08:35:32.347" v="1019" actId="108"/>
        <pc:sldMkLst>
          <pc:docMk/>
          <pc:sldMk cId="3119770812" sldId="287"/>
        </pc:sldMkLst>
        <pc:spChg chg="mod">
          <ac:chgData name="정근채" userId="bf3f9740-ba12-4a95-bdcd-7a89d0b0b3a3" providerId="ADAL" clId="{6C9D0A3F-032D-4D73-AE51-E9182C86C4E1}" dt="2021-10-27T08:32:57.068" v="971"/>
          <ac:spMkLst>
            <pc:docMk/>
            <pc:sldMk cId="3119770812" sldId="287"/>
            <ac:spMk id="2" creationId="{CA07A63C-A246-4F8F-8A5A-7141AB85F430}"/>
          </ac:spMkLst>
        </pc:spChg>
        <pc:spChg chg="mod">
          <ac:chgData name="정근채" userId="bf3f9740-ba12-4a95-bdcd-7a89d0b0b3a3" providerId="ADAL" clId="{6C9D0A3F-032D-4D73-AE51-E9182C86C4E1}" dt="2021-10-27T08:35:32.347" v="1019" actId="108"/>
          <ac:spMkLst>
            <pc:docMk/>
            <pc:sldMk cId="3119770812" sldId="287"/>
            <ac:spMk id="3" creationId="{04DA367E-3D64-4210-90DC-180FE1F5BFCC}"/>
          </ac:spMkLst>
        </pc:spChg>
      </pc:sldChg>
      <pc:sldChg chg="modSp add mod">
        <pc:chgData name="정근채" userId="bf3f9740-ba12-4a95-bdcd-7a89d0b0b3a3" providerId="ADAL" clId="{6C9D0A3F-032D-4D73-AE51-E9182C86C4E1}" dt="2021-10-27T08:36:44.179" v="1044" actId="20577"/>
        <pc:sldMkLst>
          <pc:docMk/>
          <pc:sldMk cId="2651780136" sldId="288"/>
        </pc:sldMkLst>
        <pc:spChg chg="mod">
          <ac:chgData name="정근채" userId="bf3f9740-ba12-4a95-bdcd-7a89d0b0b3a3" providerId="ADAL" clId="{6C9D0A3F-032D-4D73-AE51-E9182C86C4E1}" dt="2021-10-27T08:35:49.281" v="1023"/>
          <ac:spMkLst>
            <pc:docMk/>
            <pc:sldMk cId="2651780136" sldId="288"/>
            <ac:spMk id="2" creationId="{CA07A63C-A246-4F8F-8A5A-7141AB85F430}"/>
          </ac:spMkLst>
        </pc:spChg>
        <pc:spChg chg="mod">
          <ac:chgData name="정근채" userId="bf3f9740-ba12-4a95-bdcd-7a89d0b0b3a3" providerId="ADAL" clId="{6C9D0A3F-032D-4D73-AE51-E9182C86C4E1}" dt="2021-10-27T08:36:44.179" v="1044" actId="20577"/>
          <ac:spMkLst>
            <pc:docMk/>
            <pc:sldMk cId="2651780136" sldId="288"/>
            <ac:spMk id="3" creationId="{04DA367E-3D64-4210-90DC-180FE1F5BFCC}"/>
          </ac:spMkLst>
        </pc:spChg>
      </pc:sldChg>
      <pc:sldMasterChg chg="addSp delSp modSp mod addSldLayout delSldLayout modSldLayout">
        <pc:chgData name="정근채" userId="bf3f9740-ba12-4a95-bdcd-7a89d0b0b3a3" providerId="ADAL" clId="{6C9D0A3F-032D-4D73-AE51-E9182C86C4E1}" dt="2021-10-27T08:06:39.475" v="700" actId="2696"/>
        <pc:sldMasterMkLst>
          <pc:docMk/>
          <pc:sldMasterMk cId="4113570775" sldId="2147483660"/>
        </pc:sldMasterMkLst>
        <pc:spChg chg="mod">
          <ac:chgData name="정근채" userId="bf3f9740-ba12-4a95-bdcd-7a89d0b0b3a3" providerId="ADAL" clId="{6C9D0A3F-032D-4D73-AE51-E9182C86C4E1}" dt="2021-10-27T07:18:00.015" v="329" actId="14100"/>
          <ac:spMkLst>
            <pc:docMk/>
            <pc:sldMasterMk cId="4113570775" sldId="2147483660"/>
            <ac:spMk id="2" creationId="{00000000-0000-0000-0000-000000000000}"/>
          </ac:spMkLst>
        </pc:spChg>
        <pc:spChg chg="mod">
          <ac:chgData name="정근채" userId="bf3f9740-ba12-4a95-bdcd-7a89d0b0b3a3" providerId="ADAL" clId="{6C9D0A3F-032D-4D73-AE51-E9182C86C4E1}" dt="2021-10-27T07:43:54.551" v="589" actId="108"/>
          <ac:spMkLst>
            <pc:docMk/>
            <pc:sldMasterMk cId="4113570775" sldId="2147483660"/>
            <ac:spMk id="3" creationId="{00000000-0000-0000-0000-000000000000}"/>
          </ac:spMkLst>
        </pc:spChg>
        <pc:spChg chg="del mod">
          <ac:chgData name="정근채" userId="bf3f9740-ba12-4a95-bdcd-7a89d0b0b3a3" providerId="ADAL" clId="{6C9D0A3F-032D-4D73-AE51-E9182C86C4E1}" dt="2021-10-27T07:18:36.532" v="339" actId="478"/>
          <ac:spMkLst>
            <pc:docMk/>
            <pc:sldMasterMk cId="4113570775" sldId="2147483660"/>
            <ac:spMk id="4" creationId="{00000000-0000-0000-0000-000000000000}"/>
          </ac:spMkLst>
        </pc:spChg>
        <pc:spChg chg="del mod">
          <ac:chgData name="정근채" userId="bf3f9740-ba12-4a95-bdcd-7a89d0b0b3a3" providerId="ADAL" clId="{6C9D0A3F-032D-4D73-AE51-E9182C86C4E1}" dt="2021-10-27T07:18:36.532" v="339" actId="478"/>
          <ac:spMkLst>
            <pc:docMk/>
            <pc:sldMasterMk cId="4113570775" sldId="2147483660"/>
            <ac:spMk id="5" creationId="{00000000-0000-0000-0000-000000000000}"/>
          </ac:spMkLst>
        </pc:spChg>
        <pc:spChg chg="mod">
          <ac:chgData name="정근채" userId="bf3f9740-ba12-4a95-bdcd-7a89d0b0b3a3" providerId="ADAL" clId="{6C9D0A3F-032D-4D73-AE51-E9182C86C4E1}" dt="2021-10-27T07:19:12.820" v="342" actId="207"/>
          <ac:spMkLst>
            <pc:docMk/>
            <pc:sldMasterMk cId="4113570775" sldId="2147483660"/>
            <ac:spMk id="6" creationId="{00000000-0000-0000-0000-000000000000}"/>
          </ac:spMkLst>
        </pc:spChg>
        <pc:spChg chg="add del mod">
          <ac:chgData name="정근채" userId="bf3f9740-ba12-4a95-bdcd-7a89d0b0b3a3" providerId="ADAL" clId="{6C9D0A3F-032D-4D73-AE51-E9182C86C4E1}" dt="2021-10-27T07:18:08.241" v="331" actId="478"/>
          <ac:spMkLst>
            <pc:docMk/>
            <pc:sldMasterMk cId="4113570775" sldId="2147483660"/>
            <ac:spMk id="7" creationId="{B672E427-A08D-47B0-93C5-D1F623EBC514}"/>
          </ac:spMkLst>
        </pc:spChg>
        <pc:sldLayoutChg chg="delSp modSp mod">
          <pc:chgData name="정근채" userId="bf3f9740-ba12-4a95-bdcd-7a89d0b0b3a3" providerId="ADAL" clId="{6C9D0A3F-032D-4D73-AE51-E9182C86C4E1}" dt="2021-10-27T07:18:22.659" v="337" actId="404"/>
          <pc:sldLayoutMkLst>
            <pc:docMk/>
            <pc:sldMasterMk cId="4113570775" sldId="2147483660"/>
            <pc:sldLayoutMk cId="1648235987" sldId="2147483661"/>
          </pc:sldLayoutMkLst>
          <pc:spChg chg="mod">
            <ac:chgData name="정근채" userId="bf3f9740-ba12-4a95-bdcd-7a89d0b0b3a3" providerId="ADAL" clId="{6C9D0A3F-032D-4D73-AE51-E9182C86C4E1}" dt="2021-10-27T07:18:22.659" v="337" actId="404"/>
            <ac:spMkLst>
              <pc:docMk/>
              <pc:sldMasterMk cId="4113570775" sldId="2147483660"/>
              <pc:sldLayoutMk cId="1648235987" sldId="2147483661"/>
              <ac:spMk id="2" creationId="{00000000-0000-0000-0000-000000000000}"/>
            </ac:spMkLst>
          </pc:spChg>
          <pc:spChg chg="del">
            <ac:chgData name="정근채" userId="bf3f9740-ba12-4a95-bdcd-7a89d0b0b3a3" providerId="ADAL" clId="{6C9D0A3F-032D-4D73-AE51-E9182C86C4E1}" dt="2021-10-27T07:18:16.376" v="334" actId="478"/>
            <ac:spMkLst>
              <pc:docMk/>
              <pc:sldMasterMk cId="4113570775" sldId="2147483660"/>
              <pc:sldLayoutMk cId="1648235987" sldId="2147483661"/>
              <ac:spMk id="4" creationId="{00000000-0000-0000-0000-000000000000}"/>
            </ac:spMkLst>
          </pc:spChg>
          <pc:spChg chg="del mod">
            <ac:chgData name="정근채" userId="bf3f9740-ba12-4a95-bdcd-7a89d0b0b3a3" providerId="ADAL" clId="{6C9D0A3F-032D-4D73-AE51-E9182C86C4E1}" dt="2021-10-27T07:18:14.415" v="333" actId="478"/>
            <ac:spMkLst>
              <pc:docMk/>
              <pc:sldMasterMk cId="4113570775" sldId="2147483660"/>
              <pc:sldLayoutMk cId="1648235987" sldId="2147483661"/>
              <ac:spMk id="5" creationId="{00000000-0000-0000-0000-000000000000}"/>
            </ac:spMkLst>
          </pc:spChg>
          <pc:spChg chg="del">
            <ac:chgData name="정근채" userId="bf3f9740-ba12-4a95-bdcd-7a89d0b0b3a3" providerId="ADAL" clId="{6C9D0A3F-032D-4D73-AE51-E9182C86C4E1}" dt="2021-10-27T07:18:14.415" v="333" actId="478"/>
            <ac:spMkLst>
              <pc:docMk/>
              <pc:sldMasterMk cId="4113570775" sldId="2147483660"/>
              <pc:sldLayoutMk cId="1648235987" sldId="2147483661"/>
              <ac:spMk id="6" creationId="{00000000-0000-0000-0000-000000000000}"/>
            </ac:spMkLst>
          </pc:spChg>
        </pc:sldLayoutChg>
        <pc:sldLayoutChg chg="addSp delSp modSp mod">
          <pc:chgData name="정근채" userId="bf3f9740-ba12-4a95-bdcd-7a89d0b0b3a3" providerId="ADAL" clId="{6C9D0A3F-032D-4D73-AE51-E9182C86C4E1}" dt="2021-10-27T07:45:52.254" v="607"/>
          <pc:sldLayoutMkLst>
            <pc:docMk/>
            <pc:sldMasterMk cId="4113570775" sldId="2147483660"/>
            <pc:sldLayoutMk cId="2602230343" sldId="2147483662"/>
          </pc:sldLayoutMkLst>
          <pc:spChg chg="del mod">
            <ac:chgData name="정근채" userId="bf3f9740-ba12-4a95-bdcd-7a89d0b0b3a3" providerId="ADAL" clId="{6C9D0A3F-032D-4D73-AE51-E9182C86C4E1}" dt="2021-10-27T07:45:48.804" v="602" actId="478"/>
            <ac:spMkLst>
              <pc:docMk/>
              <pc:sldMasterMk cId="4113570775" sldId="2147483660"/>
              <pc:sldLayoutMk cId="2602230343" sldId="2147483662"/>
              <ac:spMk id="2" creationId="{00000000-0000-0000-0000-000000000000}"/>
            </ac:spMkLst>
          </pc:spChg>
          <pc:spChg chg="del mod">
            <ac:chgData name="정근채" userId="bf3f9740-ba12-4a95-bdcd-7a89d0b0b3a3" providerId="ADAL" clId="{6C9D0A3F-032D-4D73-AE51-E9182C86C4E1}" dt="2021-10-27T07:45:48.804" v="602" actId="478"/>
            <ac:spMkLst>
              <pc:docMk/>
              <pc:sldMasterMk cId="4113570775" sldId="2147483660"/>
              <pc:sldLayoutMk cId="2602230343" sldId="2147483662"/>
              <ac:spMk id="3" creationId="{00000000-0000-0000-0000-000000000000}"/>
            </ac:spMkLst>
          </pc:spChg>
          <pc:spChg chg="del mod">
            <ac:chgData name="정근채" userId="bf3f9740-ba12-4a95-bdcd-7a89d0b0b3a3" providerId="ADAL" clId="{6C9D0A3F-032D-4D73-AE51-E9182C86C4E1}" dt="2021-10-27T06:59:23.158" v="193" actId="478"/>
            <ac:spMkLst>
              <pc:docMk/>
              <pc:sldMasterMk cId="4113570775" sldId="2147483660"/>
              <pc:sldLayoutMk cId="2602230343" sldId="2147483662"/>
              <ac:spMk id="4" creationId="{00000000-0000-0000-0000-000000000000}"/>
            </ac:spMkLst>
          </pc:spChg>
          <pc:spChg chg="del mod">
            <ac:chgData name="정근채" userId="bf3f9740-ba12-4a95-bdcd-7a89d0b0b3a3" providerId="ADAL" clId="{6C9D0A3F-032D-4D73-AE51-E9182C86C4E1}" dt="2021-10-27T06:59:23.158" v="193" actId="478"/>
            <ac:spMkLst>
              <pc:docMk/>
              <pc:sldMasterMk cId="4113570775" sldId="2147483660"/>
              <pc:sldLayoutMk cId="2602230343" sldId="2147483662"/>
              <ac:spMk id="5" creationId="{00000000-0000-0000-0000-000000000000}"/>
            </ac:spMkLst>
          </pc:spChg>
          <pc:spChg chg="mod">
            <ac:chgData name="정근채" userId="bf3f9740-ba12-4a95-bdcd-7a89d0b0b3a3" providerId="ADAL" clId="{6C9D0A3F-032D-4D73-AE51-E9182C86C4E1}" dt="2021-10-27T07:01:59.279" v="216" actId="403"/>
            <ac:spMkLst>
              <pc:docMk/>
              <pc:sldMasterMk cId="4113570775" sldId="2147483660"/>
              <pc:sldLayoutMk cId="2602230343" sldId="2147483662"/>
              <ac:spMk id="6" creationId="{00000000-0000-0000-0000-000000000000}"/>
            </ac:spMkLst>
          </pc:spChg>
          <pc:spChg chg="add del mod">
            <ac:chgData name="정근채" userId="bf3f9740-ba12-4a95-bdcd-7a89d0b0b3a3" providerId="ADAL" clId="{6C9D0A3F-032D-4D73-AE51-E9182C86C4E1}" dt="2021-10-27T07:00:40.489" v="207" actId="478"/>
            <ac:spMkLst>
              <pc:docMk/>
              <pc:sldMasterMk cId="4113570775" sldId="2147483660"/>
              <pc:sldLayoutMk cId="2602230343" sldId="2147483662"/>
              <ac:spMk id="7" creationId="{B4EA2748-73AF-428D-A5CE-B780A0222635}"/>
            </ac:spMkLst>
          </pc:spChg>
          <pc:spChg chg="add del mod">
            <ac:chgData name="정근채" userId="bf3f9740-ba12-4a95-bdcd-7a89d0b0b3a3" providerId="ADAL" clId="{6C9D0A3F-032D-4D73-AE51-E9182C86C4E1}" dt="2021-10-27T07:01:51.288" v="215" actId="478"/>
            <ac:spMkLst>
              <pc:docMk/>
              <pc:sldMasterMk cId="4113570775" sldId="2147483660"/>
              <pc:sldLayoutMk cId="2602230343" sldId="2147483662"/>
              <ac:spMk id="8" creationId="{4602E7B0-3CE4-4AEB-BFA5-5AB54BAD152F}"/>
            </ac:spMkLst>
          </pc:spChg>
          <pc:spChg chg="add del mod">
            <ac:chgData name="정근채" userId="bf3f9740-ba12-4a95-bdcd-7a89d0b0b3a3" providerId="ADAL" clId="{6C9D0A3F-032D-4D73-AE51-E9182C86C4E1}" dt="2021-10-27T07:03:56.207" v="230" actId="21"/>
            <ac:spMkLst>
              <pc:docMk/>
              <pc:sldMasterMk cId="4113570775" sldId="2147483660"/>
              <pc:sldLayoutMk cId="2602230343" sldId="2147483662"/>
              <ac:spMk id="9" creationId="{FCCACAF2-D670-4A6F-B73A-DF8945E72617}"/>
            </ac:spMkLst>
          </pc:spChg>
          <pc:spChg chg="add del mod">
            <ac:chgData name="정근채" userId="bf3f9740-ba12-4a95-bdcd-7a89d0b0b3a3" providerId="ADAL" clId="{6C9D0A3F-032D-4D73-AE51-E9182C86C4E1}" dt="2021-10-27T07:45:52.254" v="607"/>
            <ac:spMkLst>
              <pc:docMk/>
              <pc:sldMasterMk cId="4113570775" sldId="2147483660"/>
              <pc:sldLayoutMk cId="2602230343" sldId="2147483662"/>
              <ac:spMk id="10" creationId="{91BEA4F9-FAFD-4BB8-B016-D89DC86F4138}"/>
            </ac:spMkLst>
          </pc:spChg>
          <pc:spChg chg="add del mod">
            <ac:chgData name="정근채" userId="bf3f9740-ba12-4a95-bdcd-7a89d0b0b3a3" providerId="ADAL" clId="{6C9D0A3F-032D-4D73-AE51-E9182C86C4E1}" dt="2021-10-27T07:45:52.254" v="607"/>
            <ac:spMkLst>
              <pc:docMk/>
              <pc:sldMasterMk cId="4113570775" sldId="2147483660"/>
              <pc:sldLayoutMk cId="2602230343" sldId="2147483662"/>
              <ac:spMk id="11" creationId="{AD480E52-874E-42E4-9D69-912A10872FA0}"/>
            </ac:spMkLst>
          </pc:spChg>
        </pc:sldLayoutChg>
        <pc:sldLayoutChg chg="delSp modSp del mod">
          <pc:chgData name="정근채" userId="bf3f9740-ba12-4a95-bdcd-7a89d0b0b3a3" providerId="ADAL" clId="{6C9D0A3F-032D-4D73-AE51-E9182C86C4E1}" dt="2021-10-27T08:06:39.475" v="700" actId="2696"/>
          <pc:sldLayoutMkLst>
            <pc:docMk/>
            <pc:sldMasterMk cId="4113570775" sldId="2147483660"/>
            <pc:sldLayoutMk cId="1876272463" sldId="2147483663"/>
          </pc:sldLayoutMkLst>
          <pc:spChg chg="mod">
            <ac:chgData name="정근채" userId="bf3f9740-ba12-4a95-bdcd-7a89d0b0b3a3" providerId="ADAL" clId="{6C9D0A3F-032D-4D73-AE51-E9182C86C4E1}" dt="2021-10-27T07:42:49.209" v="575" actId="1076"/>
            <ac:spMkLst>
              <pc:docMk/>
              <pc:sldMasterMk cId="4113570775" sldId="2147483660"/>
              <pc:sldLayoutMk cId="1876272463" sldId="2147483663"/>
              <ac:spMk id="2" creationId="{00000000-0000-0000-0000-000000000000}"/>
            </ac:spMkLst>
          </pc:spChg>
          <pc:spChg chg="mod">
            <ac:chgData name="정근채" userId="bf3f9740-ba12-4a95-bdcd-7a89d0b0b3a3" providerId="ADAL" clId="{6C9D0A3F-032D-4D73-AE51-E9182C86C4E1}" dt="2021-10-27T07:42:49.209" v="575" actId="1076"/>
            <ac:spMkLst>
              <pc:docMk/>
              <pc:sldMasterMk cId="4113570775" sldId="2147483660"/>
              <pc:sldLayoutMk cId="1876272463" sldId="2147483663"/>
              <ac:spMk id="3" creationId="{00000000-0000-0000-0000-000000000000}"/>
            </ac:spMkLst>
          </pc:spChg>
          <pc:spChg chg="del mod">
            <ac:chgData name="정근채" userId="bf3f9740-ba12-4a95-bdcd-7a89d0b0b3a3" providerId="ADAL" clId="{6C9D0A3F-032D-4D73-AE51-E9182C86C4E1}" dt="2021-10-27T07:42:13.103" v="563" actId="478"/>
            <ac:spMkLst>
              <pc:docMk/>
              <pc:sldMasterMk cId="4113570775" sldId="2147483660"/>
              <pc:sldLayoutMk cId="1876272463" sldId="2147483663"/>
              <ac:spMk id="4" creationId="{00000000-0000-0000-0000-000000000000}"/>
            </ac:spMkLst>
          </pc:spChg>
          <pc:spChg chg="del mod">
            <ac:chgData name="정근채" userId="bf3f9740-ba12-4a95-bdcd-7a89d0b0b3a3" providerId="ADAL" clId="{6C9D0A3F-032D-4D73-AE51-E9182C86C4E1}" dt="2021-10-27T07:42:13.103" v="563" actId="478"/>
            <ac:spMkLst>
              <pc:docMk/>
              <pc:sldMasterMk cId="4113570775" sldId="2147483660"/>
              <pc:sldLayoutMk cId="1876272463" sldId="2147483663"/>
              <ac:spMk id="5" creationId="{00000000-0000-0000-0000-000000000000}"/>
            </ac:spMkLst>
          </pc:spChg>
          <pc:spChg chg="mod">
            <ac:chgData name="정근채" userId="bf3f9740-ba12-4a95-bdcd-7a89d0b0b3a3" providerId="ADAL" clId="{6C9D0A3F-032D-4D73-AE51-E9182C86C4E1}" dt="2021-10-27T07:42:49.209" v="575" actId="1076"/>
            <ac:spMkLst>
              <pc:docMk/>
              <pc:sldMasterMk cId="4113570775" sldId="2147483660"/>
              <pc:sldLayoutMk cId="1876272463" sldId="2147483663"/>
              <ac:spMk id="6" creationId="{00000000-0000-0000-0000-000000000000}"/>
            </ac:spMkLst>
          </pc:spChg>
        </pc:sldLayoutChg>
        <pc:sldLayoutChg chg="new del mod">
          <pc:chgData name="정근채" userId="bf3f9740-ba12-4a95-bdcd-7a89d0b0b3a3" providerId="ADAL" clId="{6C9D0A3F-032D-4D73-AE51-E9182C86C4E1}" dt="2021-10-27T07:20:41.350" v="368" actId="11236"/>
          <pc:sldLayoutMkLst>
            <pc:docMk/>
            <pc:sldMasterMk cId="4113570775" sldId="2147483660"/>
            <pc:sldLayoutMk cId="2331244499" sldId="2147483663"/>
          </pc:sldLayoutMkLst>
        </pc:sldLayoutChg>
        <pc:sldLayoutChg chg="del">
          <pc:chgData name="정근채" userId="bf3f9740-ba12-4a95-bdcd-7a89d0b0b3a3" providerId="ADAL" clId="{6C9D0A3F-032D-4D73-AE51-E9182C86C4E1}" dt="2021-10-27T06:58:38.830" v="182" actId="2696"/>
          <pc:sldLayoutMkLst>
            <pc:docMk/>
            <pc:sldMasterMk cId="4113570775" sldId="2147483660"/>
            <pc:sldLayoutMk cId="2873932314" sldId="2147483663"/>
          </pc:sldLayoutMkLst>
        </pc:sldLayoutChg>
        <pc:sldLayoutChg chg="del">
          <pc:chgData name="정근채" userId="bf3f9740-ba12-4a95-bdcd-7a89d0b0b3a3" providerId="ADAL" clId="{6C9D0A3F-032D-4D73-AE51-E9182C86C4E1}" dt="2021-10-27T06:58:39.004" v="183" actId="2696"/>
          <pc:sldLayoutMkLst>
            <pc:docMk/>
            <pc:sldMasterMk cId="4113570775" sldId="2147483660"/>
            <pc:sldLayoutMk cId="3903019763" sldId="2147483664"/>
          </pc:sldLayoutMkLst>
        </pc:sldLayoutChg>
        <pc:sldLayoutChg chg="del">
          <pc:chgData name="정근채" userId="bf3f9740-ba12-4a95-bdcd-7a89d0b0b3a3" providerId="ADAL" clId="{6C9D0A3F-032D-4D73-AE51-E9182C86C4E1}" dt="2021-10-27T06:58:39.188" v="184" actId="2696"/>
          <pc:sldLayoutMkLst>
            <pc:docMk/>
            <pc:sldMasterMk cId="4113570775" sldId="2147483660"/>
            <pc:sldLayoutMk cId="3475157123" sldId="2147483665"/>
          </pc:sldLayoutMkLst>
        </pc:sldLayoutChg>
        <pc:sldLayoutChg chg="del">
          <pc:chgData name="정근채" userId="bf3f9740-ba12-4a95-bdcd-7a89d0b0b3a3" providerId="ADAL" clId="{6C9D0A3F-032D-4D73-AE51-E9182C86C4E1}" dt="2021-10-27T06:58:39.371" v="185" actId="2696"/>
          <pc:sldLayoutMkLst>
            <pc:docMk/>
            <pc:sldMasterMk cId="4113570775" sldId="2147483660"/>
            <pc:sldLayoutMk cId="2959911881" sldId="2147483666"/>
          </pc:sldLayoutMkLst>
        </pc:sldLayoutChg>
        <pc:sldLayoutChg chg="del">
          <pc:chgData name="정근채" userId="bf3f9740-ba12-4a95-bdcd-7a89d0b0b3a3" providerId="ADAL" clId="{6C9D0A3F-032D-4D73-AE51-E9182C86C4E1}" dt="2021-10-27T06:58:39.532" v="186" actId="2696"/>
          <pc:sldLayoutMkLst>
            <pc:docMk/>
            <pc:sldMasterMk cId="4113570775" sldId="2147483660"/>
            <pc:sldLayoutMk cId="2900036702" sldId="2147483667"/>
          </pc:sldLayoutMkLst>
        </pc:sldLayoutChg>
        <pc:sldLayoutChg chg="del">
          <pc:chgData name="정근채" userId="bf3f9740-ba12-4a95-bdcd-7a89d0b0b3a3" providerId="ADAL" clId="{6C9D0A3F-032D-4D73-AE51-E9182C86C4E1}" dt="2021-10-27T06:58:39.720" v="187" actId="2696"/>
          <pc:sldLayoutMkLst>
            <pc:docMk/>
            <pc:sldMasterMk cId="4113570775" sldId="2147483660"/>
            <pc:sldLayoutMk cId="881949177" sldId="2147483668"/>
          </pc:sldLayoutMkLst>
        </pc:sldLayoutChg>
        <pc:sldLayoutChg chg="del">
          <pc:chgData name="정근채" userId="bf3f9740-ba12-4a95-bdcd-7a89d0b0b3a3" providerId="ADAL" clId="{6C9D0A3F-032D-4D73-AE51-E9182C86C4E1}" dt="2021-10-27T06:58:39.885" v="188" actId="2696"/>
          <pc:sldLayoutMkLst>
            <pc:docMk/>
            <pc:sldMasterMk cId="4113570775" sldId="2147483660"/>
            <pc:sldLayoutMk cId="2468527588" sldId="2147483669"/>
          </pc:sldLayoutMkLst>
        </pc:sldLayoutChg>
        <pc:sldLayoutChg chg="del">
          <pc:chgData name="정근채" userId="bf3f9740-ba12-4a95-bdcd-7a89d0b0b3a3" providerId="ADAL" clId="{6C9D0A3F-032D-4D73-AE51-E9182C86C4E1}" dt="2021-10-27T06:58:40.077" v="189" actId="2696"/>
          <pc:sldLayoutMkLst>
            <pc:docMk/>
            <pc:sldMasterMk cId="4113570775" sldId="2147483660"/>
            <pc:sldLayoutMk cId="3791506033" sldId="2147483670"/>
          </pc:sldLayoutMkLst>
        </pc:sldLayoutChg>
        <pc:sldLayoutChg chg="del">
          <pc:chgData name="정근채" userId="bf3f9740-ba12-4a95-bdcd-7a89d0b0b3a3" providerId="ADAL" clId="{6C9D0A3F-032D-4D73-AE51-E9182C86C4E1}" dt="2021-10-27T06:58:40.228" v="190" actId="2696"/>
          <pc:sldLayoutMkLst>
            <pc:docMk/>
            <pc:sldMasterMk cId="4113570775" sldId="2147483660"/>
            <pc:sldLayoutMk cId="3071438494" sldId="2147483671"/>
          </pc:sldLayoutMkLst>
        </pc:sldLayoutChg>
      </pc:sldMasterChg>
    </pc:docChg>
  </pc:docChgLst>
  <pc:docChgLst>
    <pc:chgData name="정근채" userId="bf3f9740-ba12-4a95-bdcd-7a89d0b0b3a3" providerId="ADAL" clId="{1D61FDBF-F6EC-4810-AA6C-D8FB9EF43C67}"/>
    <pc:docChg chg="undo redo custSel addSld delSld modSld">
      <pc:chgData name="정근채" userId="bf3f9740-ba12-4a95-bdcd-7a89d0b0b3a3" providerId="ADAL" clId="{1D61FDBF-F6EC-4810-AA6C-D8FB9EF43C67}" dt="2021-10-28T08:18:28.214" v="1309" actId="108"/>
      <pc:docMkLst>
        <pc:docMk/>
      </pc:docMkLst>
      <pc:sldChg chg="modSp mod">
        <pc:chgData name="정근채" userId="bf3f9740-ba12-4a95-bdcd-7a89d0b0b3a3" providerId="ADAL" clId="{1D61FDBF-F6EC-4810-AA6C-D8FB9EF43C67}" dt="2021-10-28T00:35:39.291" v="9"/>
        <pc:sldMkLst>
          <pc:docMk/>
          <pc:sldMk cId="1210531712" sldId="256"/>
        </pc:sldMkLst>
        <pc:spChg chg="mod">
          <ac:chgData name="정근채" userId="bf3f9740-ba12-4a95-bdcd-7a89d0b0b3a3" providerId="ADAL" clId="{1D61FDBF-F6EC-4810-AA6C-D8FB9EF43C67}" dt="2021-10-28T00:35:33.851" v="5" actId="20577"/>
          <ac:spMkLst>
            <pc:docMk/>
            <pc:sldMk cId="1210531712" sldId="256"/>
            <ac:spMk id="2" creationId="{00000000-0000-0000-0000-000000000000}"/>
          </ac:spMkLst>
        </pc:spChg>
        <pc:spChg chg="mod">
          <ac:chgData name="정근채" userId="bf3f9740-ba12-4a95-bdcd-7a89d0b0b3a3" providerId="ADAL" clId="{1D61FDBF-F6EC-4810-AA6C-D8FB9EF43C67}" dt="2021-10-28T00:35:39.291" v="9"/>
          <ac:spMkLst>
            <pc:docMk/>
            <pc:sldMk cId="1210531712" sldId="256"/>
            <ac:spMk id="3" creationId="{00000000-0000-0000-0000-000000000000}"/>
          </ac:spMkLst>
        </pc:spChg>
      </pc:sldChg>
      <pc:sldChg chg="modSp mod">
        <pc:chgData name="정근채" userId="bf3f9740-ba12-4a95-bdcd-7a89d0b0b3a3" providerId="ADAL" clId="{1D61FDBF-F6EC-4810-AA6C-D8FB9EF43C67}" dt="2021-10-28T00:35:50.661" v="11" actId="207"/>
        <pc:sldMkLst>
          <pc:docMk/>
          <pc:sldMk cId="2400768863" sldId="276"/>
        </pc:sldMkLst>
        <pc:spChg chg="mod">
          <ac:chgData name="정근채" userId="bf3f9740-ba12-4a95-bdcd-7a89d0b0b3a3" providerId="ADAL" clId="{1D61FDBF-F6EC-4810-AA6C-D8FB9EF43C67}" dt="2021-10-28T00:35:50.661" v="11" actId="207"/>
          <ac:spMkLst>
            <pc:docMk/>
            <pc:sldMk cId="2400768863" sldId="276"/>
            <ac:spMk id="11" creationId="{B9E13935-ABD8-401F-91D9-8C9C0BFE57AA}"/>
          </ac:spMkLst>
        </pc:spChg>
      </pc:sldChg>
      <pc:sldChg chg="modSp mod">
        <pc:chgData name="정근채" userId="bf3f9740-ba12-4a95-bdcd-7a89d0b0b3a3" providerId="ADAL" clId="{1D61FDBF-F6EC-4810-AA6C-D8FB9EF43C67}" dt="2021-10-28T00:47:25.358" v="69"/>
        <pc:sldMkLst>
          <pc:docMk/>
          <pc:sldMk cId="3405670891" sldId="278"/>
        </pc:sldMkLst>
        <pc:spChg chg="mod">
          <ac:chgData name="정근채" userId="bf3f9740-ba12-4a95-bdcd-7a89d0b0b3a3" providerId="ADAL" clId="{1D61FDBF-F6EC-4810-AA6C-D8FB9EF43C67}" dt="2021-10-28T00:37:34.669" v="22"/>
          <ac:spMkLst>
            <pc:docMk/>
            <pc:sldMk cId="3405670891" sldId="278"/>
            <ac:spMk id="2" creationId="{CA07A63C-A246-4F8F-8A5A-7141AB85F430}"/>
          </ac:spMkLst>
        </pc:spChg>
        <pc:spChg chg="mod">
          <ac:chgData name="정근채" userId="bf3f9740-ba12-4a95-bdcd-7a89d0b0b3a3" providerId="ADAL" clId="{1D61FDBF-F6EC-4810-AA6C-D8FB9EF43C67}" dt="2021-10-28T00:47:25.358" v="69"/>
          <ac:spMkLst>
            <pc:docMk/>
            <pc:sldMk cId="3405670891" sldId="278"/>
            <ac:spMk id="3" creationId="{04DA367E-3D64-4210-90DC-180FE1F5BFCC}"/>
          </ac:spMkLst>
        </pc:spChg>
        <pc:spChg chg="mod">
          <ac:chgData name="정근채" userId="bf3f9740-ba12-4a95-bdcd-7a89d0b0b3a3" providerId="ADAL" clId="{1D61FDBF-F6EC-4810-AA6C-D8FB9EF43C67}" dt="2021-10-28T00:37:14.886" v="19" actId="20577"/>
          <ac:spMkLst>
            <pc:docMk/>
            <pc:sldMk cId="3405670891" sldId="278"/>
            <ac:spMk id="5" creationId="{864FABE7-5D73-4BB8-8C5F-49D50641504A}"/>
          </ac:spMkLst>
        </pc:spChg>
      </pc:sldChg>
      <pc:sldChg chg="del">
        <pc:chgData name="정근채" userId="bf3f9740-ba12-4a95-bdcd-7a89d0b0b3a3" providerId="ADAL" clId="{1D61FDBF-F6EC-4810-AA6C-D8FB9EF43C67}" dt="2021-10-28T00:58:40.206" v="190" actId="47"/>
        <pc:sldMkLst>
          <pc:docMk/>
          <pc:sldMk cId="823378728" sldId="279"/>
        </pc:sldMkLst>
      </pc:sldChg>
      <pc:sldChg chg="del">
        <pc:chgData name="정근채" userId="bf3f9740-ba12-4a95-bdcd-7a89d0b0b3a3" providerId="ADAL" clId="{1D61FDBF-F6EC-4810-AA6C-D8FB9EF43C67}" dt="2021-10-28T00:58:40.206" v="190" actId="47"/>
        <pc:sldMkLst>
          <pc:docMk/>
          <pc:sldMk cId="4149835259" sldId="280"/>
        </pc:sldMkLst>
      </pc:sldChg>
      <pc:sldChg chg="del">
        <pc:chgData name="정근채" userId="bf3f9740-ba12-4a95-bdcd-7a89d0b0b3a3" providerId="ADAL" clId="{1D61FDBF-F6EC-4810-AA6C-D8FB9EF43C67}" dt="2021-10-28T00:58:40.206" v="190" actId="47"/>
        <pc:sldMkLst>
          <pc:docMk/>
          <pc:sldMk cId="1147795416" sldId="281"/>
        </pc:sldMkLst>
      </pc:sldChg>
      <pc:sldChg chg="del">
        <pc:chgData name="정근채" userId="bf3f9740-ba12-4a95-bdcd-7a89d0b0b3a3" providerId="ADAL" clId="{1D61FDBF-F6EC-4810-AA6C-D8FB9EF43C67}" dt="2021-10-28T00:58:40.206" v="190" actId="47"/>
        <pc:sldMkLst>
          <pc:docMk/>
          <pc:sldMk cId="703282430" sldId="282"/>
        </pc:sldMkLst>
      </pc:sldChg>
      <pc:sldChg chg="del">
        <pc:chgData name="정근채" userId="bf3f9740-ba12-4a95-bdcd-7a89d0b0b3a3" providerId="ADAL" clId="{1D61FDBF-F6EC-4810-AA6C-D8FB9EF43C67}" dt="2021-10-28T00:58:40.206" v="190" actId="47"/>
        <pc:sldMkLst>
          <pc:docMk/>
          <pc:sldMk cId="4138741994" sldId="283"/>
        </pc:sldMkLst>
      </pc:sldChg>
      <pc:sldChg chg="del">
        <pc:chgData name="정근채" userId="bf3f9740-ba12-4a95-bdcd-7a89d0b0b3a3" providerId="ADAL" clId="{1D61FDBF-F6EC-4810-AA6C-D8FB9EF43C67}" dt="2021-10-28T00:58:40.206" v="190" actId="47"/>
        <pc:sldMkLst>
          <pc:docMk/>
          <pc:sldMk cId="3749210264" sldId="284"/>
        </pc:sldMkLst>
      </pc:sldChg>
      <pc:sldChg chg="del">
        <pc:chgData name="정근채" userId="bf3f9740-ba12-4a95-bdcd-7a89d0b0b3a3" providerId="ADAL" clId="{1D61FDBF-F6EC-4810-AA6C-D8FB9EF43C67}" dt="2021-10-28T00:58:40.206" v="190" actId="47"/>
        <pc:sldMkLst>
          <pc:docMk/>
          <pc:sldMk cId="194789952" sldId="285"/>
        </pc:sldMkLst>
      </pc:sldChg>
      <pc:sldChg chg="del">
        <pc:chgData name="정근채" userId="bf3f9740-ba12-4a95-bdcd-7a89d0b0b3a3" providerId="ADAL" clId="{1D61FDBF-F6EC-4810-AA6C-D8FB9EF43C67}" dt="2021-10-28T00:58:40.206" v="190" actId="47"/>
        <pc:sldMkLst>
          <pc:docMk/>
          <pc:sldMk cId="610310645" sldId="286"/>
        </pc:sldMkLst>
      </pc:sldChg>
      <pc:sldChg chg="del">
        <pc:chgData name="정근채" userId="bf3f9740-ba12-4a95-bdcd-7a89d0b0b3a3" providerId="ADAL" clId="{1D61FDBF-F6EC-4810-AA6C-D8FB9EF43C67}" dt="2021-10-28T00:58:40.206" v="190" actId="47"/>
        <pc:sldMkLst>
          <pc:docMk/>
          <pc:sldMk cId="3119770812" sldId="287"/>
        </pc:sldMkLst>
      </pc:sldChg>
      <pc:sldChg chg="del">
        <pc:chgData name="정근채" userId="bf3f9740-ba12-4a95-bdcd-7a89d0b0b3a3" providerId="ADAL" clId="{1D61FDBF-F6EC-4810-AA6C-D8FB9EF43C67}" dt="2021-10-28T00:58:40.206" v="190" actId="47"/>
        <pc:sldMkLst>
          <pc:docMk/>
          <pc:sldMk cId="2651780136" sldId="288"/>
        </pc:sldMkLst>
      </pc:sldChg>
      <pc:sldChg chg="modSp add mod">
        <pc:chgData name="정근채" userId="bf3f9740-ba12-4a95-bdcd-7a89d0b0b3a3" providerId="ADAL" clId="{1D61FDBF-F6EC-4810-AA6C-D8FB9EF43C67}" dt="2021-10-28T00:57:44.684" v="189" actId="6549"/>
        <pc:sldMkLst>
          <pc:docMk/>
          <pc:sldMk cId="2467649439" sldId="289"/>
        </pc:sldMkLst>
        <pc:spChg chg="mod">
          <ac:chgData name="정근채" userId="bf3f9740-ba12-4a95-bdcd-7a89d0b0b3a3" providerId="ADAL" clId="{1D61FDBF-F6EC-4810-AA6C-D8FB9EF43C67}" dt="2021-10-28T00:47:51.110" v="77"/>
          <ac:spMkLst>
            <pc:docMk/>
            <pc:sldMk cId="2467649439" sldId="289"/>
            <ac:spMk id="2" creationId="{CA07A63C-A246-4F8F-8A5A-7141AB85F430}"/>
          </ac:spMkLst>
        </pc:spChg>
        <pc:spChg chg="mod">
          <ac:chgData name="정근채" userId="bf3f9740-ba12-4a95-bdcd-7a89d0b0b3a3" providerId="ADAL" clId="{1D61FDBF-F6EC-4810-AA6C-D8FB9EF43C67}" dt="2021-10-28T00:57:44.684" v="189" actId="6549"/>
          <ac:spMkLst>
            <pc:docMk/>
            <pc:sldMk cId="2467649439" sldId="289"/>
            <ac:spMk id="3" creationId="{04DA367E-3D64-4210-90DC-180FE1F5BFCC}"/>
          </ac:spMkLst>
        </pc:spChg>
        <pc:spChg chg="mod">
          <ac:chgData name="정근채" userId="bf3f9740-ba12-4a95-bdcd-7a89d0b0b3a3" providerId="ADAL" clId="{1D61FDBF-F6EC-4810-AA6C-D8FB9EF43C67}" dt="2021-10-28T00:47:43.285" v="74"/>
          <ac:spMkLst>
            <pc:docMk/>
            <pc:sldMk cId="2467649439" sldId="289"/>
            <ac:spMk id="5" creationId="{864FABE7-5D73-4BB8-8C5F-49D50641504A}"/>
          </ac:spMkLst>
        </pc:spChg>
      </pc:sldChg>
      <pc:sldChg chg="modSp add mod">
        <pc:chgData name="정근채" userId="bf3f9740-ba12-4a95-bdcd-7a89d0b0b3a3" providerId="ADAL" clId="{1D61FDBF-F6EC-4810-AA6C-D8FB9EF43C67}" dt="2021-10-28T01:14:50.469" v="434" actId="20577"/>
        <pc:sldMkLst>
          <pc:docMk/>
          <pc:sldMk cId="738599219" sldId="290"/>
        </pc:sldMkLst>
        <pc:spChg chg="mod">
          <ac:chgData name="정근채" userId="bf3f9740-ba12-4a95-bdcd-7a89d0b0b3a3" providerId="ADAL" clId="{1D61FDBF-F6EC-4810-AA6C-D8FB9EF43C67}" dt="2021-10-28T00:59:03.860" v="198"/>
          <ac:spMkLst>
            <pc:docMk/>
            <pc:sldMk cId="738599219" sldId="290"/>
            <ac:spMk id="2" creationId="{CA07A63C-A246-4F8F-8A5A-7141AB85F430}"/>
          </ac:spMkLst>
        </pc:spChg>
        <pc:spChg chg="mod">
          <ac:chgData name="정근채" userId="bf3f9740-ba12-4a95-bdcd-7a89d0b0b3a3" providerId="ADAL" clId="{1D61FDBF-F6EC-4810-AA6C-D8FB9EF43C67}" dt="2021-10-28T01:14:50.469" v="434" actId="20577"/>
          <ac:spMkLst>
            <pc:docMk/>
            <pc:sldMk cId="738599219" sldId="290"/>
            <ac:spMk id="3" creationId="{04DA367E-3D64-4210-90DC-180FE1F5BFCC}"/>
          </ac:spMkLst>
        </pc:spChg>
        <pc:spChg chg="mod">
          <ac:chgData name="정근채" userId="bf3f9740-ba12-4a95-bdcd-7a89d0b0b3a3" providerId="ADAL" clId="{1D61FDBF-F6EC-4810-AA6C-D8FB9EF43C67}" dt="2021-10-28T00:58:59.516" v="195"/>
          <ac:spMkLst>
            <pc:docMk/>
            <pc:sldMk cId="738599219" sldId="290"/>
            <ac:spMk id="5" creationId="{864FABE7-5D73-4BB8-8C5F-49D50641504A}"/>
          </ac:spMkLst>
        </pc:spChg>
      </pc:sldChg>
      <pc:sldChg chg="modSp add mod">
        <pc:chgData name="정근채" userId="bf3f9740-ba12-4a95-bdcd-7a89d0b0b3a3" providerId="ADAL" clId="{1D61FDBF-F6EC-4810-AA6C-D8FB9EF43C67}" dt="2021-10-28T01:16:04.566" v="439" actId="20577"/>
        <pc:sldMkLst>
          <pc:docMk/>
          <pc:sldMk cId="4180677447" sldId="291"/>
        </pc:sldMkLst>
        <pc:spChg chg="mod">
          <ac:chgData name="정근채" userId="bf3f9740-ba12-4a95-bdcd-7a89d0b0b3a3" providerId="ADAL" clId="{1D61FDBF-F6EC-4810-AA6C-D8FB9EF43C67}" dt="2021-10-28T01:10:28.255" v="348"/>
          <ac:spMkLst>
            <pc:docMk/>
            <pc:sldMk cId="4180677447" sldId="291"/>
            <ac:spMk id="2" creationId="{CA07A63C-A246-4F8F-8A5A-7141AB85F430}"/>
          </ac:spMkLst>
        </pc:spChg>
        <pc:spChg chg="mod">
          <ac:chgData name="정근채" userId="bf3f9740-ba12-4a95-bdcd-7a89d0b0b3a3" providerId="ADAL" clId="{1D61FDBF-F6EC-4810-AA6C-D8FB9EF43C67}" dt="2021-10-28T01:16:04.566" v="439" actId="20577"/>
          <ac:spMkLst>
            <pc:docMk/>
            <pc:sldMk cId="4180677447" sldId="291"/>
            <ac:spMk id="3" creationId="{04DA367E-3D64-4210-90DC-180FE1F5BFCC}"/>
          </ac:spMkLst>
        </pc:spChg>
        <pc:spChg chg="mod">
          <ac:chgData name="정근채" userId="bf3f9740-ba12-4a95-bdcd-7a89d0b0b3a3" providerId="ADAL" clId="{1D61FDBF-F6EC-4810-AA6C-D8FB9EF43C67}" dt="2021-10-28T01:10:21.663" v="345"/>
          <ac:spMkLst>
            <pc:docMk/>
            <pc:sldMk cId="4180677447" sldId="291"/>
            <ac:spMk id="5" creationId="{864FABE7-5D73-4BB8-8C5F-49D50641504A}"/>
          </ac:spMkLst>
        </pc:spChg>
      </pc:sldChg>
      <pc:sldChg chg="modSp add mod">
        <pc:chgData name="정근채" userId="bf3f9740-ba12-4a95-bdcd-7a89d0b0b3a3" providerId="ADAL" clId="{1D61FDBF-F6EC-4810-AA6C-D8FB9EF43C67}" dt="2021-10-28T01:32:57.043" v="583"/>
        <pc:sldMkLst>
          <pc:docMk/>
          <pc:sldMk cId="52574373" sldId="292"/>
        </pc:sldMkLst>
        <pc:spChg chg="mod">
          <ac:chgData name="정근채" userId="bf3f9740-ba12-4a95-bdcd-7a89d0b0b3a3" providerId="ADAL" clId="{1D61FDBF-F6EC-4810-AA6C-D8FB9EF43C67}" dt="2021-10-28T01:16:38.185" v="447"/>
          <ac:spMkLst>
            <pc:docMk/>
            <pc:sldMk cId="52574373" sldId="292"/>
            <ac:spMk id="2" creationId="{CA07A63C-A246-4F8F-8A5A-7141AB85F430}"/>
          </ac:spMkLst>
        </pc:spChg>
        <pc:spChg chg="mod">
          <ac:chgData name="정근채" userId="bf3f9740-ba12-4a95-bdcd-7a89d0b0b3a3" providerId="ADAL" clId="{1D61FDBF-F6EC-4810-AA6C-D8FB9EF43C67}" dt="2021-10-28T01:32:57.043" v="583"/>
          <ac:spMkLst>
            <pc:docMk/>
            <pc:sldMk cId="52574373" sldId="292"/>
            <ac:spMk id="3" creationId="{04DA367E-3D64-4210-90DC-180FE1F5BFCC}"/>
          </ac:spMkLst>
        </pc:spChg>
        <pc:spChg chg="mod">
          <ac:chgData name="정근채" userId="bf3f9740-ba12-4a95-bdcd-7a89d0b0b3a3" providerId="ADAL" clId="{1D61FDBF-F6EC-4810-AA6C-D8FB9EF43C67}" dt="2021-10-28T01:16:34.426" v="444"/>
          <ac:spMkLst>
            <pc:docMk/>
            <pc:sldMk cId="52574373" sldId="292"/>
            <ac:spMk id="5" creationId="{864FABE7-5D73-4BB8-8C5F-49D50641504A}"/>
          </ac:spMkLst>
        </pc:spChg>
      </pc:sldChg>
      <pc:sldChg chg="modSp add mod">
        <pc:chgData name="정근채" userId="bf3f9740-ba12-4a95-bdcd-7a89d0b0b3a3" providerId="ADAL" clId="{1D61FDBF-F6EC-4810-AA6C-D8FB9EF43C67}" dt="2021-10-28T01:40:46.459" v="706" actId="207"/>
        <pc:sldMkLst>
          <pc:docMk/>
          <pc:sldMk cId="1189190789" sldId="293"/>
        </pc:sldMkLst>
        <pc:spChg chg="mod">
          <ac:chgData name="정근채" userId="bf3f9740-ba12-4a95-bdcd-7a89d0b0b3a3" providerId="ADAL" clId="{1D61FDBF-F6EC-4810-AA6C-D8FB9EF43C67}" dt="2021-10-28T01:34:13.926" v="605"/>
          <ac:spMkLst>
            <pc:docMk/>
            <pc:sldMk cId="1189190789" sldId="293"/>
            <ac:spMk id="2" creationId="{CA07A63C-A246-4F8F-8A5A-7141AB85F430}"/>
          </ac:spMkLst>
        </pc:spChg>
        <pc:spChg chg="mod">
          <ac:chgData name="정근채" userId="bf3f9740-ba12-4a95-bdcd-7a89d0b0b3a3" providerId="ADAL" clId="{1D61FDBF-F6EC-4810-AA6C-D8FB9EF43C67}" dt="2021-10-28T01:40:46.459" v="706" actId="207"/>
          <ac:spMkLst>
            <pc:docMk/>
            <pc:sldMk cId="1189190789" sldId="293"/>
            <ac:spMk id="3" creationId="{04DA367E-3D64-4210-90DC-180FE1F5BFCC}"/>
          </ac:spMkLst>
        </pc:spChg>
        <pc:spChg chg="mod">
          <ac:chgData name="정근채" userId="bf3f9740-ba12-4a95-bdcd-7a89d0b0b3a3" providerId="ADAL" clId="{1D61FDBF-F6EC-4810-AA6C-D8FB9EF43C67}" dt="2021-10-28T01:34:09.199" v="602" actId="20577"/>
          <ac:spMkLst>
            <pc:docMk/>
            <pc:sldMk cId="1189190789" sldId="293"/>
            <ac:spMk id="5" creationId="{864FABE7-5D73-4BB8-8C5F-49D50641504A}"/>
          </ac:spMkLst>
        </pc:spChg>
      </pc:sldChg>
      <pc:sldChg chg="modSp add mod">
        <pc:chgData name="정근채" userId="bf3f9740-ba12-4a95-bdcd-7a89d0b0b3a3" providerId="ADAL" clId="{1D61FDBF-F6EC-4810-AA6C-D8FB9EF43C67}" dt="2021-10-28T01:50:48.574" v="807" actId="207"/>
        <pc:sldMkLst>
          <pc:docMk/>
          <pc:sldMk cId="4196531178" sldId="294"/>
        </pc:sldMkLst>
        <pc:spChg chg="mod">
          <ac:chgData name="정근채" userId="bf3f9740-ba12-4a95-bdcd-7a89d0b0b3a3" providerId="ADAL" clId="{1D61FDBF-F6EC-4810-AA6C-D8FB9EF43C67}" dt="2021-10-28T01:44:54.688" v="721"/>
          <ac:spMkLst>
            <pc:docMk/>
            <pc:sldMk cId="4196531178" sldId="294"/>
            <ac:spMk id="2" creationId="{CA07A63C-A246-4F8F-8A5A-7141AB85F430}"/>
          </ac:spMkLst>
        </pc:spChg>
        <pc:spChg chg="mod">
          <ac:chgData name="정근채" userId="bf3f9740-ba12-4a95-bdcd-7a89d0b0b3a3" providerId="ADAL" clId="{1D61FDBF-F6EC-4810-AA6C-D8FB9EF43C67}" dt="2021-10-28T01:50:48.574" v="807" actId="207"/>
          <ac:spMkLst>
            <pc:docMk/>
            <pc:sldMk cId="4196531178" sldId="294"/>
            <ac:spMk id="3" creationId="{04DA367E-3D64-4210-90DC-180FE1F5BFCC}"/>
          </ac:spMkLst>
        </pc:spChg>
        <pc:spChg chg="mod">
          <ac:chgData name="정근채" userId="bf3f9740-ba12-4a95-bdcd-7a89d0b0b3a3" providerId="ADAL" clId="{1D61FDBF-F6EC-4810-AA6C-D8FB9EF43C67}" dt="2021-10-28T01:44:49.961" v="718"/>
          <ac:spMkLst>
            <pc:docMk/>
            <pc:sldMk cId="4196531178" sldId="294"/>
            <ac:spMk id="5" creationId="{864FABE7-5D73-4BB8-8C5F-49D50641504A}"/>
          </ac:spMkLst>
        </pc:spChg>
      </pc:sldChg>
      <pc:sldChg chg="modSp add mod">
        <pc:chgData name="정근채" userId="bf3f9740-ba12-4a95-bdcd-7a89d0b0b3a3" providerId="ADAL" clId="{1D61FDBF-F6EC-4810-AA6C-D8FB9EF43C67}" dt="2021-10-28T08:11:56.210" v="1160"/>
        <pc:sldMkLst>
          <pc:docMk/>
          <pc:sldMk cId="2287707785" sldId="295"/>
        </pc:sldMkLst>
        <pc:spChg chg="mod">
          <ac:chgData name="정근채" userId="bf3f9740-ba12-4a95-bdcd-7a89d0b0b3a3" providerId="ADAL" clId="{1D61FDBF-F6EC-4810-AA6C-D8FB9EF43C67}" dt="2021-10-28T01:51:09.230" v="815"/>
          <ac:spMkLst>
            <pc:docMk/>
            <pc:sldMk cId="2287707785" sldId="295"/>
            <ac:spMk id="2" creationId="{CA07A63C-A246-4F8F-8A5A-7141AB85F430}"/>
          </ac:spMkLst>
        </pc:spChg>
        <pc:spChg chg="mod">
          <ac:chgData name="정근채" userId="bf3f9740-ba12-4a95-bdcd-7a89d0b0b3a3" providerId="ADAL" clId="{1D61FDBF-F6EC-4810-AA6C-D8FB9EF43C67}" dt="2021-10-28T08:11:56.210" v="1160"/>
          <ac:spMkLst>
            <pc:docMk/>
            <pc:sldMk cId="2287707785" sldId="295"/>
            <ac:spMk id="3" creationId="{04DA367E-3D64-4210-90DC-180FE1F5BFCC}"/>
          </ac:spMkLst>
        </pc:spChg>
        <pc:spChg chg="mod">
          <ac:chgData name="정근채" userId="bf3f9740-ba12-4a95-bdcd-7a89d0b0b3a3" providerId="ADAL" clId="{1D61FDBF-F6EC-4810-AA6C-D8FB9EF43C67}" dt="2021-10-28T01:51:05.582" v="812"/>
          <ac:spMkLst>
            <pc:docMk/>
            <pc:sldMk cId="2287707785" sldId="295"/>
            <ac:spMk id="5" creationId="{864FABE7-5D73-4BB8-8C5F-49D50641504A}"/>
          </ac:spMkLst>
        </pc:spChg>
      </pc:sldChg>
      <pc:sldChg chg="addSp delSp modSp add mod">
        <pc:chgData name="정근채" userId="bf3f9740-ba12-4a95-bdcd-7a89d0b0b3a3" providerId="ADAL" clId="{1D61FDBF-F6EC-4810-AA6C-D8FB9EF43C67}" dt="2021-10-28T07:45:42.845" v="897" actId="207"/>
        <pc:sldMkLst>
          <pc:docMk/>
          <pc:sldMk cId="2907188178" sldId="296"/>
        </pc:sldMkLst>
        <pc:spChg chg="add del mod">
          <ac:chgData name="정근채" userId="bf3f9740-ba12-4a95-bdcd-7a89d0b0b3a3" providerId="ADAL" clId="{1D61FDBF-F6EC-4810-AA6C-D8FB9EF43C67}" dt="2021-10-28T07:40:53.716" v="822" actId="478"/>
          <ac:spMkLst>
            <pc:docMk/>
            <pc:sldMk cId="2907188178" sldId="296"/>
            <ac:spMk id="2" creationId="{CA07A63C-A246-4F8F-8A5A-7141AB85F430}"/>
          </ac:spMkLst>
        </pc:spChg>
        <pc:spChg chg="add del mod">
          <ac:chgData name="정근채" userId="bf3f9740-ba12-4a95-bdcd-7a89d0b0b3a3" providerId="ADAL" clId="{1D61FDBF-F6EC-4810-AA6C-D8FB9EF43C67}" dt="2021-10-28T07:45:42.845" v="897" actId="207"/>
          <ac:spMkLst>
            <pc:docMk/>
            <pc:sldMk cId="2907188178" sldId="296"/>
            <ac:spMk id="3" creationId="{04DA367E-3D64-4210-90DC-180FE1F5BFCC}"/>
          </ac:spMkLst>
        </pc:spChg>
        <pc:spChg chg="add del mod">
          <ac:chgData name="정근채" userId="bf3f9740-ba12-4a95-bdcd-7a89d0b0b3a3" providerId="ADAL" clId="{1D61FDBF-F6EC-4810-AA6C-D8FB9EF43C67}" dt="2021-10-28T07:40:53.716" v="822" actId="478"/>
          <ac:spMkLst>
            <pc:docMk/>
            <pc:sldMk cId="2907188178" sldId="296"/>
            <ac:spMk id="5" creationId="{864FABE7-5D73-4BB8-8C5F-49D50641504A}"/>
          </ac:spMkLst>
        </pc:spChg>
        <pc:spChg chg="add del mod">
          <ac:chgData name="정근채" userId="bf3f9740-ba12-4a95-bdcd-7a89d0b0b3a3" providerId="ADAL" clId="{1D61FDBF-F6EC-4810-AA6C-D8FB9EF43C67}" dt="2021-10-28T07:40:49.577" v="821" actId="478"/>
          <ac:spMkLst>
            <pc:docMk/>
            <pc:sldMk cId="2907188178" sldId="296"/>
            <ac:spMk id="7" creationId="{3A084A58-A52C-418F-B9D9-AC49BFD5F932}"/>
          </ac:spMkLst>
        </pc:spChg>
        <pc:spChg chg="add del mod">
          <ac:chgData name="정근채" userId="bf3f9740-ba12-4a95-bdcd-7a89d0b0b3a3" providerId="ADAL" clId="{1D61FDBF-F6EC-4810-AA6C-D8FB9EF43C67}" dt="2021-10-28T07:40:49.577" v="821" actId="478"/>
          <ac:spMkLst>
            <pc:docMk/>
            <pc:sldMk cId="2907188178" sldId="296"/>
            <ac:spMk id="9" creationId="{AEFEA4D6-7F61-41E5-8C5F-E6C58B3985B7}"/>
          </ac:spMkLst>
        </pc:spChg>
        <pc:spChg chg="add mod">
          <ac:chgData name="정근채" userId="bf3f9740-ba12-4a95-bdcd-7a89d0b0b3a3" providerId="ADAL" clId="{1D61FDBF-F6EC-4810-AA6C-D8FB9EF43C67}" dt="2021-10-28T07:43:11.299" v="870"/>
          <ac:spMkLst>
            <pc:docMk/>
            <pc:sldMk cId="2907188178" sldId="296"/>
            <ac:spMk id="11" creationId="{146984C2-035B-4E92-B13A-75C592D6204A}"/>
          </ac:spMkLst>
        </pc:spChg>
      </pc:sldChg>
      <pc:sldChg chg="addSp delSp modSp add mod">
        <pc:chgData name="정근채" userId="bf3f9740-ba12-4a95-bdcd-7a89d0b0b3a3" providerId="ADAL" clId="{1D61FDBF-F6EC-4810-AA6C-D8FB9EF43C67}" dt="2021-10-28T08:00:02.015" v="925" actId="1076"/>
        <pc:sldMkLst>
          <pc:docMk/>
          <pc:sldMk cId="1439234247" sldId="297"/>
        </pc:sldMkLst>
        <pc:spChg chg="del">
          <ac:chgData name="정근채" userId="bf3f9740-ba12-4a95-bdcd-7a89d0b0b3a3" providerId="ADAL" clId="{1D61FDBF-F6EC-4810-AA6C-D8FB9EF43C67}" dt="2021-10-28T07:45:52.410" v="899" actId="478"/>
          <ac:spMkLst>
            <pc:docMk/>
            <pc:sldMk cId="1439234247" sldId="297"/>
            <ac:spMk id="3" creationId="{04DA367E-3D64-4210-90DC-180FE1F5BFCC}"/>
          </ac:spMkLst>
        </pc:spChg>
        <pc:spChg chg="add del mod">
          <ac:chgData name="정근채" userId="bf3f9740-ba12-4a95-bdcd-7a89d0b0b3a3" providerId="ADAL" clId="{1D61FDBF-F6EC-4810-AA6C-D8FB9EF43C67}" dt="2021-10-28T07:45:53.246" v="900" actId="478"/>
          <ac:spMkLst>
            <pc:docMk/>
            <pc:sldMk cId="1439234247" sldId="297"/>
            <ac:spMk id="5" creationId="{585B5291-B589-4A4D-B4F7-01050B3D4C11}"/>
          </ac:spMkLst>
        </pc:spChg>
        <pc:spChg chg="mod">
          <ac:chgData name="정근채" userId="bf3f9740-ba12-4a95-bdcd-7a89d0b0b3a3" providerId="ADAL" clId="{1D61FDBF-F6EC-4810-AA6C-D8FB9EF43C67}" dt="2021-10-28T07:59:32.860" v="922"/>
          <ac:spMkLst>
            <pc:docMk/>
            <pc:sldMk cId="1439234247" sldId="297"/>
            <ac:spMk id="11" creationId="{146984C2-035B-4E92-B13A-75C592D6204A}"/>
          </ac:spMkLst>
        </pc:spChg>
        <pc:picChg chg="add del mod">
          <ac:chgData name="정근채" userId="bf3f9740-ba12-4a95-bdcd-7a89d0b0b3a3" providerId="ADAL" clId="{1D61FDBF-F6EC-4810-AA6C-D8FB9EF43C67}" dt="2021-10-28T07:47:27.355" v="907" actId="478"/>
          <ac:picMkLst>
            <pc:docMk/>
            <pc:sldMk cId="1439234247" sldId="297"/>
            <ac:picMk id="7" creationId="{475970E0-9990-4579-9174-CB8E7F9B70EC}"/>
          </ac:picMkLst>
        </pc:picChg>
        <pc:picChg chg="add mod modCrop">
          <ac:chgData name="정근채" userId="bf3f9740-ba12-4a95-bdcd-7a89d0b0b3a3" providerId="ADAL" clId="{1D61FDBF-F6EC-4810-AA6C-D8FB9EF43C67}" dt="2021-10-28T08:00:02.015" v="925" actId="1076"/>
          <ac:picMkLst>
            <pc:docMk/>
            <pc:sldMk cId="1439234247" sldId="297"/>
            <ac:picMk id="9" creationId="{895546D5-3F1C-4127-ABE6-91BF2BD71CB4}"/>
          </ac:picMkLst>
        </pc:picChg>
      </pc:sldChg>
      <pc:sldChg chg="modSp add mod">
        <pc:chgData name="정근채" userId="bf3f9740-ba12-4a95-bdcd-7a89d0b0b3a3" providerId="ADAL" clId="{1D61FDBF-F6EC-4810-AA6C-D8FB9EF43C67}" dt="2021-10-28T08:18:28.214" v="1309" actId="108"/>
        <pc:sldMkLst>
          <pc:docMk/>
          <pc:sldMk cId="657307462" sldId="298"/>
        </pc:sldMkLst>
        <pc:spChg chg="mod">
          <ac:chgData name="정근채" userId="bf3f9740-ba12-4a95-bdcd-7a89d0b0b3a3" providerId="ADAL" clId="{1D61FDBF-F6EC-4810-AA6C-D8FB9EF43C67}" dt="2021-10-28T08:13:28.285" v="1170"/>
          <ac:spMkLst>
            <pc:docMk/>
            <pc:sldMk cId="657307462" sldId="298"/>
            <ac:spMk id="2" creationId="{CA07A63C-A246-4F8F-8A5A-7141AB85F430}"/>
          </ac:spMkLst>
        </pc:spChg>
        <pc:spChg chg="mod">
          <ac:chgData name="정근채" userId="bf3f9740-ba12-4a95-bdcd-7a89d0b0b3a3" providerId="ADAL" clId="{1D61FDBF-F6EC-4810-AA6C-D8FB9EF43C67}" dt="2021-10-28T08:18:28.214" v="1309" actId="108"/>
          <ac:spMkLst>
            <pc:docMk/>
            <pc:sldMk cId="657307462" sldId="298"/>
            <ac:spMk id="3" creationId="{04DA367E-3D64-4210-90DC-180FE1F5BFCC}"/>
          </ac:spMkLst>
        </pc:spChg>
        <pc:spChg chg="mod">
          <ac:chgData name="정근채" userId="bf3f9740-ba12-4a95-bdcd-7a89d0b0b3a3" providerId="ADAL" clId="{1D61FDBF-F6EC-4810-AA6C-D8FB9EF43C67}" dt="2021-10-28T08:13:14.806" v="1167" actId="20577"/>
          <ac:spMkLst>
            <pc:docMk/>
            <pc:sldMk cId="657307462" sldId="298"/>
            <ac:spMk id="5" creationId="{864FABE7-5D73-4BB8-8C5F-49D50641504A}"/>
          </ac:spMkLst>
        </pc:spChg>
      </pc:sldChg>
    </pc:docChg>
  </pc:docChgLst>
  <pc:docChgLst>
    <pc:chgData name="정근채" userId="bf3f9740-ba12-4a95-bdcd-7a89d0b0b3a3" providerId="ADAL" clId="{EF6F869B-EF3D-4BDC-BC2C-8DAD654EE616}"/>
    <pc:docChg chg="undo redo custSel modSld">
      <pc:chgData name="정근채" userId="bf3f9740-ba12-4a95-bdcd-7a89d0b0b3a3" providerId="ADAL" clId="{EF6F869B-EF3D-4BDC-BC2C-8DAD654EE616}" dt="2022-02-18T06:14:50.010" v="684" actId="207"/>
      <pc:docMkLst>
        <pc:docMk/>
      </pc:docMkLst>
      <pc:sldChg chg="addSp modSp mod">
        <pc:chgData name="정근채" userId="bf3f9740-ba12-4a95-bdcd-7a89d0b0b3a3" providerId="ADAL" clId="{EF6F869B-EF3D-4BDC-BC2C-8DAD654EE616}" dt="2022-01-24T05:32:17.340" v="6"/>
        <pc:sldMkLst>
          <pc:docMk/>
          <pc:sldMk cId="2400768863" sldId="276"/>
        </pc:sldMkLst>
        <pc:spChg chg="add mod">
          <ac:chgData name="정근채" userId="bf3f9740-ba12-4a95-bdcd-7a89d0b0b3a3" providerId="ADAL" clId="{EF6F869B-EF3D-4BDC-BC2C-8DAD654EE616}" dt="2022-01-17T07:45:59.454" v="0"/>
          <ac:spMkLst>
            <pc:docMk/>
            <pc:sldMk cId="2400768863" sldId="276"/>
            <ac:spMk id="5" creationId="{2B71C718-8907-4E9D-9A96-93533CF48770}"/>
          </ac:spMkLst>
        </pc:spChg>
        <pc:spChg chg="add mod">
          <ac:chgData name="정근채" userId="bf3f9740-ba12-4a95-bdcd-7a89d0b0b3a3" providerId="ADAL" clId="{EF6F869B-EF3D-4BDC-BC2C-8DAD654EE616}" dt="2022-01-17T07:50:08.775" v="5" actId="14100"/>
          <ac:spMkLst>
            <pc:docMk/>
            <pc:sldMk cId="2400768863" sldId="276"/>
            <ac:spMk id="6" creationId="{294A975D-A376-4063-9353-8C354C1A9D1D}"/>
          </ac:spMkLst>
        </pc:spChg>
        <pc:picChg chg="add mod ord">
          <ac:chgData name="정근채" userId="bf3f9740-ba12-4a95-bdcd-7a89d0b0b3a3" providerId="ADAL" clId="{EF6F869B-EF3D-4BDC-BC2C-8DAD654EE616}" dt="2022-01-17T07:46:03.892" v="1" actId="167"/>
          <ac:picMkLst>
            <pc:docMk/>
            <pc:sldMk cId="2400768863" sldId="276"/>
            <ac:picMk id="4" creationId="{BC71DBFB-EE7B-49CA-BBEF-4043835619E1}"/>
          </ac:picMkLst>
        </pc:picChg>
        <pc:cxnChg chg="add mod">
          <ac:chgData name="정근채" userId="bf3f9740-ba12-4a95-bdcd-7a89d0b0b3a3" providerId="ADAL" clId="{EF6F869B-EF3D-4BDC-BC2C-8DAD654EE616}" dt="2022-01-24T05:32:17.340" v="6"/>
          <ac:cxnSpMkLst>
            <pc:docMk/>
            <pc:sldMk cId="2400768863" sldId="276"/>
            <ac:cxnSpMk id="7" creationId="{5ECA88F6-77AD-4C38-AC24-3C9AAECA68C3}"/>
          </ac:cxnSpMkLst>
        </pc:cxnChg>
      </pc:sldChg>
      <pc:sldChg chg="modSp mod">
        <pc:chgData name="정근채" userId="bf3f9740-ba12-4a95-bdcd-7a89d0b0b3a3" providerId="ADAL" clId="{EF6F869B-EF3D-4BDC-BC2C-8DAD654EE616}" dt="2022-02-18T01:35:47.516" v="123" actId="207"/>
        <pc:sldMkLst>
          <pc:docMk/>
          <pc:sldMk cId="3405670891" sldId="278"/>
        </pc:sldMkLst>
        <pc:spChg chg="mod">
          <ac:chgData name="정근채" userId="bf3f9740-ba12-4a95-bdcd-7a89d0b0b3a3" providerId="ADAL" clId="{EF6F869B-EF3D-4BDC-BC2C-8DAD654EE616}" dt="2022-02-18T01:35:47.516" v="123" actId="207"/>
          <ac:spMkLst>
            <pc:docMk/>
            <pc:sldMk cId="3405670891" sldId="278"/>
            <ac:spMk id="3" creationId="{04DA367E-3D64-4210-90DC-180FE1F5BFCC}"/>
          </ac:spMkLst>
        </pc:spChg>
      </pc:sldChg>
      <pc:sldChg chg="modSp mod">
        <pc:chgData name="정근채" userId="bf3f9740-ba12-4a95-bdcd-7a89d0b0b3a3" providerId="ADAL" clId="{EF6F869B-EF3D-4BDC-BC2C-8DAD654EE616}" dt="2022-02-18T01:49:46.826" v="126" actId="207"/>
        <pc:sldMkLst>
          <pc:docMk/>
          <pc:sldMk cId="382057385" sldId="279"/>
        </pc:sldMkLst>
        <pc:spChg chg="mod">
          <ac:chgData name="정근채" userId="bf3f9740-ba12-4a95-bdcd-7a89d0b0b3a3" providerId="ADAL" clId="{EF6F869B-EF3D-4BDC-BC2C-8DAD654EE616}" dt="2022-02-18T01:49:46.826" v="126" actId="207"/>
          <ac:spMkLst>
            <pc:docMk/>
            <pc:sldMk cId="382057385" sldId="279"/>
            <ac:spMk id="3" creationId="{04DA367E-3D64-4210-90DC-180FE1F5BFCC}"/>
          </ac:spMkLst>
        </pc:spChg>
      </pc:sldChg>
      <pc:sldChg chg="modSp mod">
        <pc:chgData name="정근채" userId="bf3f9740-ba12-4a95-bdcd-7a89d0b0b3a3" providerId="ADAL" clId="{EF6F869B-EF3D-4BDC-BC2C-8DAD654EE616}" dt="2022-02-18T01:54:38.116" v="128" actId="207"/>
        <pc:sldMkLst>
          <pc:docMk/>
          <pc:sldMk cId="21757164" sldId="280"/>
        </pc:sldMkLst>
        <pc:spChg chg="mod">
          <ac:chgData name="정근채" userId="bf3f9740-ba12-4a95-bdcd-7a89d0b0b3a3" providerId="ADAL" clId="{EF6F869B-EF3D-4BDC-BC2C-8DAD654EE616}" dt="2022-02-18T01:54:38.116" v="128" actId="207"/>
          <ac:spMkLst>
            <pc:docMk/>
            <pc:sldMk cId="21757164" sldId="280"/>
            <ac:spMk id="3" creationId="{04DA367E-3D64-4210-90DC-180FE1F5BFCC}"/>
          </ac:spMkLst>
        </pc:spChg>
      </pc:sldChg>
      <pc:sldChg chg="modSp mod">
        <pc:chgData name="정근채" userId="bf3f9740-ba12-4a95-bdcd-7a89d0b0b3a3" providerId="ADAL" clId="{EF6F869B-EF3D-4BDC-BC2C-8DAD654EE616}" dt="2022-02-18T01:58:00.260" v="129" actId="207"/>
        <pc:sldMkLst>
          <pc:docMk/>
          <pc:sldMk cId="1703187294" sldId="281"/>
        </pc:sldMkLst>
        <pc:spChg chg="mod">
          <ac:chgData name="정근채" userId="bf3f9740-ba12-4a95-bdcd-7a89d0b0b3a3" providerId="ADAL" clId="{EF6F869B-EF3D-4BDC-BC2C-8DAD654EE616}" dt="2022-02-18T01:58:00.260" v="129" actId="207"/>
          <ac:spMkLst>
            <pc:docMk/>
            <pc:sldMk cId="1703187294" sldId="281"/>
            <ac:spMk id="3" creationId="{04DA367E-3D64-4210-90DC-180FE1F5BFCC}"/>
          </ac:spMkLst>
        </pc:spChg>
      </pc:sldChg>
      <pc:sldChg chg="modSp mod">
        <pc:chgData name="정근채" userId="bf3f9740-ba12-4a95-bdcd-7a89d0b0b3a3" providerId="ADAL" clId="{EF6F869B-EF3D-4BDC-BC2C-8DAD654EE616}" dt="2022-02-18T02:00:55.022" v="132" actId="207"/>
        <pc:sldMkLst>
          <pc:docMk/>
          <pc:sldMk cId="1169823852" sldId="282"/>
        </pc:sldMkLst>
        <pc:spChg chg="mod">
          <ac:chgData name="정근채" userId="bf3f9740-ba12-4a95-bdcd-7a89d0b0b3a3" providerId="ADAL" clId="{EF6F869B-EF3D-4BDC-BC2C-8DAD654EE616}" dt="2022-02-18T02:00:55.022" v="132" actId="207"/>
          <ac:spMkLst>
            <pc:docMk/>
            <pc:sldMk cId="1169823852" sldId="282"/>
            <ac:spMk id="3" creationId="{04DA367E-3D64-4210-90DC-180FE1F5BFCC}"/>
          </ac:spMkLst>
        </pc:spChg>
      </pc:sldChg>
      <pc:sldChg chg="modSp mod">
        <pc:chgData name="정근채" userId="bf3f9740-ba12-4a95-bdcd-7a89d0b0b3a3" providerId="ADAL" clId="{EF6F869B-EF3D-4BDC-BC2C-8DAD654EE616}" dt="2022-02-18T02:05:03.270" v="182" actId="6549"/>
        <pc:sldMkLst>
          <pc:docMk/>
          <pc:sldMk cId="1769057880" sldId="283"/>
        </pc:sldMkLst>
        <pc:spChg chg="mod">
          <ac:chgData name="정근채" userId="bf3f9740-ba12-4a95-bdcd-7a89d0b0b3a3" providerId="ADAL" clId="{EF6F869B-EF3D-4BDC-BC2C-8DAD654EE616}" dt="2022-02-18T02:05:03.270" v="182" actId="6549"/>
          <ac:spMkLst>
            <pc:docMk/>
            <pc:sldMk cId="1769057880" sldId="283"/>
            <ac:spMk id="3" creationId="{04DA367E-3D64-4210-90DC-180FE1F5BFCC}"/>
          </ac:spMkLst>
        </pc:spChg>
      </pc:sldChg>
      <pc:sldChg chg="addSp delSp modSp mod">
        <pc:chgData name="정근채" userId="bf3f9740-ba12-4a95-bdcd-7a89d0b0b3a3" providerId="ADAL" clId="{EF6F869B-EF3D-4BDC-BC2C-8DAD654EE616}" dt="2022-02-18T02:08:21.210" v="224" actId="14100"/>
        <pc:sldMkLst>
          <pc:docMk/>
          <pc:sldMk cId="3348211928" sldId="284"/>
        </pc:sldMkLst>
        <pc:spChg chg="add mod">
          <ac:chgData name="정근채" userId="bf3f9740-ba12-4a95-bdcd-7a89d0b0b3a3" providerId="ADAL" clId="{EF6F869B-EF3D-4BDC-BC2C-8DAD654EE616}" dt="2022-02-04T02:44:02.364" v="35" actId="14100"/>
          <ac:spMkLst>
            <pc:docMk/>
            <pc:sldMk cId="3348211928" sldId="284"/>
            <ac:spMk id="14" creationId="{FA5798F8-8FCA-4146-96DB-91D000949CF2}"/>
          </ac:spMkLst>
        </pc:spChg>
        <pc:spChg chg="add del">
          <ac:chgData name="정근채" userId="bf3f9740-ba12-4a95-bdcd-7a89d0b0b3a3" providerId="ADAL" clId="{EF6F869B-EF3D-4BDC-BC2C-8DAD654EE616}" dt="2022-02-18T02:06:15.957" v="186" actId="22"/>
          <ac:spMkLst>
            <pc:docMk/>
            <pc:sldMk cId="3348211928" sldId="284"/>
            <ac:spMk id="15" creationId="{0989F692-A692-4D57-8B02-3E0D0E94E47C}"/>
          </ac:spMkLst>
        </pc:spChg>
        <pc:spChg chg="add mod">
          <ac:chgData name="정근채" userId="bf3f9740-ba12-4a95-bdcd-7a89d0b0b3a3" providerId="ADAL" clId="{EF6F869B-EF3D-4BDC-BC2C-8DAD654EE616}" dt="2022-02-18T02:08:21.210" v="224" actId="14100"/>
          <ac:spMkLst>
            <pc:docMk/>
            <pc:sldMk cId="3348211928" sldId="284"/>
            <ac:spMk id="16" creationId="{80069260-8A42-429E-9FFB-8C1ECACCFF6B}"/>
          </ac:spMkLst>
        </pc:spChg>
      </pc:sldChg>
      <pc:sldChg chg="addSp delSp modSp mod">
        <pc:chgData name="정근채" userId="bf3f9740-ba12-4a95-bdcd-7a89d0b0b3a3" providerId="ADAL" clId="{EF6F869B-EF3D-4BDC-BC2C-8DAD654EE616}" dt="2022-02-18T02:11:19.156" v="255" actId="1038"/>
        <pc:sldMkLst>
          <pc:docMk/>
          <pc:sldMk cId="640726727" sldId="285"/>
        </pc:sldMkLst>
        <pc:spChg chg="add mod">
          <ac:chgData name="정근채" userId="bf3f9740-ba12-4a95-bdcd-7a89d0b0b3a3" providerId="ADAL" clId="{EF6F869B-EF3D-4BDC-BC2C-8DAD654EE616}" dt="2022-02-18T02:11:19.156" v="255" actId="1038"/>
          <ac:spMkLst>
            <pc:docMk/>
            <pc:sldMk cId="640726727" sldId="285"/>
            <ac:spMk id="12" creationId="{858E9D4D-3D63-4E10-8028-B1BBA2DD5F0B}"/>
          </ac:spMkLst>
        </pc:spChg>
        <pc:spChg chg="add mod">
          <ac:chgData name="정근채" userId="bf3f9740-ba12-4a95-bdcd-7a89d0b0b3a3" providerId="ADAL" clId="{EF6F869B-EF3D-4BDC-BC2C-8DAD654EE616}" dt="2022-02-18T02:11:19.156" v="255" actId="1038"/>
          <ac:spMkLst>
            <pc:docMk/>
            <pc:sldMk cId="640726727" sldId="285"/>
            <ac:spMk id="13" creationId="{2906D6B9-E660-41B6-9521-19E0C497BB76}"/>
          </ac:spMkLst>
        </pc:spChg>
        <pc:spChg chg="add mod">
          <ac:chgData name="정근채" userId="bf3f9740-ba12-4a95-bdcd-7a89d0b0b3a3" providerId="ADAL" clId="{EF6F869B-EF3D-4BDC-BC2C-8DAD654EE616}" dt="2022-02-18T02:11:19.156" v="255" actId="1038"/>
          <ac:spMkLst>
            <pc:docMk/>
            <pc:sldMk cId="640726727" sldId="285"/>
            <ac:spMk id="14" creationId="{66E63E6E-A1EB-4F00-B276-4753625ED324}"/>
          </ac:spMkLst>
        </pc:spChg>
        <pc:picChg chg="add del mod">
          <ac:chgData name="정근채" userId="bf3f9740-ba12-4a95-bdcd-7a89d0b0b3a3" providerId="ADAL" clId="{EF6F869B-EF3D-4BDC-BC2C-8DAD654EE616}" dt="2022-02-18T02:09:43.719" v="228" actId="478"/>
          <ac:picMkLst>
            <pc:docMk/>
            <pc:sldMk cId="640726727" sldId="285"/>
            <ac:picMk id="6" creationId="{21E8F16D-DDA8-43BD-9066-8BE5ECE6AFB3}"/>
          </ac:picMkLst>
        </pc:picChg>
        <pc:picChg chg="add del mod">
          <ac:chgData name="정근채" userId="bf3f9740-ba12-4a95-bdcd-7a89d0b0b3a3" providerId="ADAL" clId="{EF6F869B-EF3D-4BDC-BC2C-8DAD654EE616}" dt="2022-02-18T02:10:14.698" v="231" actId="478"/>
          <ac:picMkLst>
            <pc:docMk/>
            <pc:sldMk cId="640726727" sldId="285"/>
            <ac:picMk id="8" creationId="{FB65A478-F7F6-4303-BE6D-057D15C1B087}"/>
          </ac:picMkLst>
        </pc:picChg>
        <pc:picChg chg="del">
          <ac:chgData name="정근채" userId="bf3f9740-ba12-4a95-bdcd-7a89d0b0b3a3" providerId="ADAL" clId="{EF6F869B-EF3D-4BDC-BC2C-8DAD654EE616}" dt="2022-02-18T02:08:57.539" v="225" actId="478"/>
          <ac:picMkLst>
            <pc:docMk/>
            <pc:sldMk cId="640726727" sldId="285"/>
            <ac:picMk id="9" creationId="{CF778567-8792-4FC3-949C-B41574BC8E9E}"/>
          </ac:picMkLst>
        </pc:picChg>
        <pc:picChg chg="add mod">
          <ac:chgData name="정근채" userId="bf3f9740-ba12-4a95-bdcd-7a89d0b0b3a3" providerId="ADAL" clId="{EF6F869B-EF3D-4BDC-BC2C-8DAD654EE616}" dt="2022-02-18T02:10:16.742" v="233" actId="1076"/>
          <ac:picMkLst>
            <pc:docMk/>
            <pc:sldMk cId="640726727" sldId="285"/>
            <ac:picMk id="11" creationId="{5C8028D1-3007-40EE-A9F6-F346D5695C33}"/>
          </ac:picMkLst>
        </pc:picChg>
      </pc:sldChg>
      <pc:sldChg chg="addSp modSp mod">
        <pc:chgData name="정근채" userId="bf3f9740-ba12-4a95-bdcd-7a89d0b0b3a3" providerId="ADAL" clId="{EF6F869B-EF3D-4BDC-BC2C-8DAD654EE616}" dt="2022-02-18T05:10:49.137" v="260" actId="14100"/>
        <pc:sldMkLst>
          <pc:docMk/>
          <pc:sldMk cId="58130194" sldId="286"/>
        </pc:sldMkLst>
        <pc:spChg chg="add mod">
          <ac:chgData name="정근채" userId="bf3f9740-ba12-4a95-bdcd-7a89d0b0b3a3" providerId="ADAL" clId="{EF6F869B-EF3D-4BDC-BC2C-8DAD654EE616}" dt="2022-02-18T05:10:39.276" v="258" actId="1076"/>
          <ac:spMkLst>
            <pc:docMk/>
            <pc:sldMk cId="58130194" sldId="286"/>
            <ac:spMk id="3" creationId="{8B8F2C0F-92A4-4B61-8B6A-7F19758DE01E}"/>
          </ac:spMkLst>
        </pc:spChg>
        <pc:spChg chg="add mod">
          <ac:chgData name="정근채" userId="bf3f9740-ba12-4a95-bdcd-7a89d0b0b3a3" providerId="ADAL" clId="{EF6F869B-EF3D-4BDC-BC2C-8DAD654EE616}" dt="2022-02-18T05:10:49.137" v="260" actId="14100"/>
          <ac:spMkLst>
            <pc:docMk/>
            <pc:sldMk cId="58130194" sldId="286"/>
            <ac:spMk id="7" creationId="{408E3AE1-8507-463C-9DB6-3DA720A43011}"/>
          </ac:spMkLst>
        </pc:spChg>
      </pc:sldChg>
      <pc:sldChg chg="addSp modSp mod">
        <pc:chgData name="정근채" userId="bf3f9740-ba12-4a95-bdcd-7a89d0b0b3a3" providerId="ADAL" clId="{EF6F869B-EF3D-4BDC-BC2C-8DAD654EE616}" dt="2022-02-18T05:12:25.991" v="262" actId="1076"/>
        <pc:sldMkLst>
          <pc:docMk/>
          <pc:sldMk cId="3440859975" sldId="287"/>
        </pc:sldMkLst>
        <pc:spChg chg="add">
          <ac:chgData name="정근채" userId="bf3f9740-ba12-4a95-bdcd-7a89d0b0b3a3" providerId="ADAL" clId="{EF6F869B-EF3D-4BDC-BC2C-8DAD654EE616}" dt="2022-02-18T05:12:17.053" v="261" actId="11529"/>
          <ac:spMkLst>
            <pc:docMk/>
            <pc:sldMk cId="3440859975" sldId="287"/>
            <ac:spMk id="3" creationId="{755B77C6-656B-4165-8CA1-4CA297D8DD78}"/>
          </ac:spMkLst>
        </pc:spChg>
        <pc:spChg chg="mod">
          <ac:chgData name="정근채" userId="bf3f9740-ba12-4a95-bdcd-7a89d0b0b3a3" providerId="ADAL" clId="{EF6F869B-EF3D-4BDC-BC2C-8DAD654EE616}" dt="2022-02-18T05:12:25.991" v="262" actId="1076"/>
          <ac:spMkLst>
            <pc:docMk/>
            <pc:sldMk cId="3440859975" sldId="287"/>
            <ac:spMk id="9" creationId="{5638132F-34F6-49C2-BDA8-8745796AF14A}"/>
          </ac:spMkLst>
        </pc:spChg>
      </pc:sldChg>
      <pc:sldChg chg="addSp modSp mod">
        <pc:chgData name="정근채" userId="bf3f9740-ba12-4a95-bdcd-7a89d0b0b3a3" providerId="ADAL" clId="{EF6F869B-EF3D-4BDC-BC2C-8DAD654EE616}" dt="2022-02-04T02:46:07.726" v="53" actId="1038"/>
        <pc:sldMkLst>
          <pc:docMk/>
          <pc:sldMk cId="3359004438" sldId="288"/>
        </pc:sldMkLst>
        <pc:spChg chg="mod">
          <ac:chgData name="정근채" userId="bf3f9740-ba12-4a95-bdcd-7a89d0b0b3a3" providerId="ADAL" clId="{EF6F869B-EF3D-4BDC-BC2C-8DAD654EE616}" dt="2022-02-04T02:45:12.004" v="47" actId="1076"/>
          <ac:spMkLst>
            <pc:docMk/>
            <pc:sldMk cId="3359004438" sldId="288"/>
            <ac:spMk id="3" creationId="{04DA367E-3D64-4210-90DC-180FE1F5BFCC}"/>
          </ac:spMkLst>
        </pc:spChg>
        <pc:spChg chg="add">
          <ac:chgData name="정근채" userId="bf3f9740-ba12-4a95-bdcd-7a89d0b0b3a3" providerId="ADAL" clId="{EF6F869B-EF3D-4BDC-BC2C-8DAD654EE616}" dt="2022-02-04T02:46:04.732" v="49" actId="11529"/>
          <ac:spMkLst>
            <pc:docMk/>
            <pc:sldMk cId="3359004438" sldId="288"/>
            <ac:spMk id="6" creationId="{71E98CCD-DB1A-4616-82DA-2BA1C58CCD14}"/>
          </ac:spMkLst>
        </pc:spChg>
        <pc:spChg chg="add mod">
          <ac:chgData name="정근채" userId="bf3f9740-ba12-4a95-bdcd-7a89d0b0b3a3" providerId="ADAL" clId="{EF6F869B-EF3D-4BDC-BC2C-8DAD654EE616}" dt="2022-02-04T02:46:07.726" v="53" actId="1038"/>
          <ac:spMkLst>
            <pc:docMk/>
            <pc:sldMk cId="3359004438" sldId="288"/>
            <ac:spMk id="8" creationId="{2ACE81E0-2816-4CB8-A3C8-D7098DCA82BD}"/>
          </ac:spMkLst>
        </pc:spChg>
        <pc:picChg chg="mod">
          <ac:chgData name="정근채" userId="bf3f9740-ba12-4a95-bdcd-7a89d0b0b3a3" providerId="ADAL" clId="{EF6F869B-EF3D-4BDC-BC2C-8DAD654EE616}" dt="2022-02-04T02:45:13.741" v="48" actId="1076"/>
          <ac:picMkLst>
            <pc:docMk/>
            <pc:sldMk cId="3359004438" sldId="288"/>
            <ac:picMk id="7" creationId="{6B2E194F-21FE-49D3-92AA-AB2D3A255934}"/>
          </ac:picMkLst>
        </pc:picChg>
      </pc:sldChg>
      <pc:sldChg chg="addSp delSp modSp mod">
        <pc:chgData name="정근채" userId="bf3f9740-ba12-4a95-bdcd-7a89d0b0b3a3" providerId="ADAL" clId="{EF6F869B-EF3D-4BDC-BC2C-8DAD654EE616}" dt="2022-02-18T05:13:29.712" v="282" actId="1035"/>
        <pc:sldMkLst>
          <pc:docMk/>
          <pc:sldMk cId="1678245037" sldId="289"/>
        </pc:sldMkLst>
        <pc:spChg chg="add mod">
          <ac:chgData name="정근채" userId="bf3f9740-ba12-4a95-bdcd-7a89d0b0b3a3" providerId="ADAL" clId="{EF6F869B-EF3D-4BDC-BC2C-8DAD654EE616}" dt="2022-02-18T05:13:22.407" v="274" actId="14100"/>
          <ac:spMkLst>
            <pc:docMk/>
            <pc:sldMk cId="1678245037" sldId="289"/>
            <ac:spMk id="9" creationId="{658B7027-3381-4BCC-92EE-C506D6DC6BAE}"/>
          </ac:spMkLst>
        </pc:spChg>
        <pc:spChg chg="add mod">
          <ac:chgData name="정근채" userId="bf3f9740-ba12-4a95-bdcd-7a89d0b0b3a3" providerId="ADAL" clId="{EF6F869B-EF3D-4BDC-BC2C-8DAD654EE616}" dt="2022-02-18T05:13:25.538" v="279" actId="1037"/>
          <ac:spMkLst>
            <pc:docMk/>
            <pc:sldMk cId="1678245037" sldId="289"/>
            <ac:spMk id="11" creationId="{9BA39E17-27BF-44C9-8429-7C4DFC4A76DC}"/>
          </ac:spMkLst>
        </pc:spChg>
        <pc:picChg chg="add del">
          <ac:chgData name="정근채" userId="bf3f9740-ba12-4a95-bdcd-7a89d0b0b3a3" providerId="ADAL" clId="{EF6F869B-EF3D-4BDC-BC2C-8DAD654EE616}" dt="2022-02-18T05:12:56.656" v="264" actId="22"/>
          <ac:picMkLst>
            <pc:docMk/>
            <pc:sldMk cId="1678245037" sldId="289"/>
            <ac:picMk id="6" creationId="{EC718270-91E0-4A0E-B3B4-638F5C4A271F}"/>
          </ac:picMkLst>
        </pc:picChg>
        <pc:picChg chg="mod">
          <ac:chgData name="정근채" userId="bf3f9740-ba12-4a95-bdcd-7a89d0b0b3a3" providerId="ADAL" clId="{EF6F869B-EF3D-4BDC-BC2C-8DAD654EE616}" dt="2022-02-18T05:13:29.712" v="282" actId="1035"/>
          <ac:picMkLst>
            <pc:docMk/>
            <pc:sldMk cId="1678245037" sldId="289"/>
            <ac:picMk id="10" creationId="{51C95AEF-3BC8-49DE-AF81-90A0B628B4E1}"/>
          </ac:picMkLst>
        </pc:picChg>
      </pc:sldChg>
      <pc:sldChg chg="addSp modSp mod">
        <pc:chgData name="정근채" userId="bf3f9740-ba12-4a95-bdcd-7a89d0b0b3a3" providerId="ADAL" clId="{EF6F869B-EF3D-4BDC-BC2C-8DAD654EE616}" dt="2022-02-18T05:17:05.182" v="311" actId="14100"/>
        <pc:sldMkLst>
          <pc:docMk/>
          <pc:sldMk cId="570948554" sldId="290"/>
        </pc:sldMkLst>
        <pc:spChg chg="mod">
          <ac:chgData name="정근채" userId="bf3f9740-ba12-4a95-bdcd-7a89d0b0b3a3" providerId="ADAL" clId="{EF6F869B-EF3D-4BDC-BC2C-8DAD654EE616}" dt="2022-02-18T05:15:32.100" v="286" actId="207"/>
          <ac:spMkLst>
            <pc:docMk/>
            <pc:sldMk cId="570948554" sldId="290"/>
            <ac:spMk id="3" creationId="{04DA367E-3D64-4210-90DC-180FE1F5BFCC}"/>
          </ac:spMkLst>
        </pc:spChg>
        <pc:spChg chg="add mod">
          <ac:chgData name="정근채" userId="bf3f9740-ba12-4a95-bdcd-7a89d0b0b3a3" providerId="ADAL" clId="{EF6F869B-EF3D-4BDC-BC2C-8DAD654EE616}" dt="2022-02-18T05:16:31.224" v="290" actId="1036"/>
          <ac:spMkLst>
            <pc:docMk/>
            <pc:sldMk cId="570948554" sldId="290"/>
            <ac:spMk id="6" creationId="{00ACE620-18F3-4E51-B60B-304A2140DA38}"/>
          </ac:spMkLst>
        </pc:spChg>
        <pc:spChg chg="add mod">
          <ac:chgData name="정근채" userId="bf3f9740-ba12-4a95-bdcd-7a89d0b0b3a3" providerId="ADAL" clId="{EF6F869B-EF3D-4BDC-BC2C-8DAD654EE616}" dt="2022-02-18T05:16:35.646" v="292" actId="571"/>
          <ac:spMkLst>
            <pc:docMk/>
            <pc:sldMk cId="570948554" sldId="290"/>
            <ac:spMk id="10" creationId="{C2086C3C-380A-4D01-B9D5-2D6CDF344BA9}"/>
          </ac:spMkLst>
        </pc:spChg>
        <pc:spChg chg="add mod">
          <ac:chgData name="정근채" userId="bf3f9740-ba12-4a95-bdcd-7a89d0b0b3a3" providerId="ADAL" clId="{EF6F869B-EF3D-4BDC-BC2C-8DAD654EE616}" dt="2022-02-18T05:16:41.644" v="296" actId="1037"/>
          <ac:spMkLst>
            <pc:docMk/>
            <pc:sldMk cId="570948554" sldId="290"/>
            <ac:spMk id="11" creationId="{9B98A8B0-4AC3-4125-BC56-78937AE41AF1}"/>
          </ac:spMkLst>
        </pc:spChg>
        <pc:spChg chg="add mod">
          <ac:chgData name="정근채" userId="bf3f9740-ba12-4a95-bdcd-7a89d0b0b3a3" providerId="ADAL" clId="{EF6F869B-EF3D-4BDC-BC2C-8DAD654EE616}" dt="2022-02-18T05:16:55.237" v="304" actId="14100"/>
          <ac:spMkLst>
            <pc:docMk/>
            <pc:sldMk cId="570948554" sldId="290"/>
            <ac:spMk id="12" creationId="{E5B37219-806E-485B-9073-9A36B5ACB95E}"/>
          </ac:spMkLst>
        </pc:spChg>
        <pc:spChg chg="add mod">
          <ac:chgData name="정근채" userId="bf3f9740-ba12-4a95-bdcd-7a89d0b0b3a3" providerId="ADAL" clId="{EF6F869B-EF3D-4BDC-BC2C-8DAD654EE616}" dt="2022-02-18T05:17:05.182" v="311" actId="14100"/>
          <ac:spMkLst>
            <pc:docMk/>
            <pc:sldMk cId="570948554" sldId="290"/>
            <ac:spMk id="13" creationId="{E279BFF5-FD59-49FE-A1B1-E2C70E91B4E8}"/>
          </ac:spMkLst>
        </pc:spChg>
        <pc:picChg chg="add mod">
          <ac:chgData name="정근채" userId="bf3f9740-ba12-4a95-bdcd-7a89d0b0b3a3" providerId="ADAL" clId="{EF6F869B-EF3D-4BDC-BC2C-8DAD654EE616}" dt="2022-02-18T05:16:35.646" v="292" actId="571"/>
          <ac:picMkLst>
            <pc:docMk/>
            <pc:sldMk cId="570948554" sldId="290"/>
            <ac:picMk id="9" creationId="{B77033F6-09D4-482F-BAEF-448B4D8B7D61}"/>
          </ac:picMkLst>
        </pc:picChg>
      </pc:sldChg>
      <pc:sldChg chg="addSp modSp mod">
        <pc:chgData name="정근채" userId="bf3f9740-ba12-4a95-bdcd-7a89d0b0b3a3" providerId="ADAL" clId="{EF6F869B-EF3D-4BDC-BC2C-8DAD654EE616}" dt="2022-02-18T05:17:50.916" v="336" actId="1036"/>
        <pc:sldMkLst>
          <pc:docMk/>
          <pc:sldMk cId="3618891478" sldId="291"/>
        </pc:sldMkLst>
        <pc:spChg chg="mod">
          <ac:chgData name="정근채" userId="bf3f9740-ba12-4a95-bdcd-7a89d0b0b3a3" providerId="ADAL" clId="{EF6F869B-EF3D-4BDC-BC2C-8DAD654EE616}" dt="2022-02-18T05:17:24.441" v="312" actId="207"/>
          <ac:spMkLst>
            <pc:docMk/>
            <pc:sldMk cId="3618891478" sldId="291"/>
            <ac:spMk id="3" creationId="{04DA367E-3D64-4210-90DC-180FE1F5BFCC}"/>
          </ac:spMkLst>
        </pc:spChg>
        <pc:spChg chg="add mod">
          <ac:chgData name="정근채" userId="bf3f9740-ba12-4a95-bdcd-7a89d0b0b3a3" providerId="ADAL" clId="{EF6F869B-EF3D-4BDC-BC2C-8DAD654EE616}" dt="2022-02-18T05:17:36.032" v="319" actId="1036"/>
          <ac:spMkLst>
            <pc:docMk/>
            <pc:sldMk cId="3618891478" sldId="291"/>
            <ac:spMk id="8" creationId="{1F98DC53-0B0D-4BF7-B5A3-1C0403C6C08F}"/>
          </ac:spMkLst>
        </pc:spChg>
        <pc:spChg chg="add mod">
          <ac:chgData name="정근채" userId="bf3f9740-ba12-4a95-bdcd-7a89d0b0b3a3" providerId="ADAL" clId="{EF6F869B-EF3D-4BDC-BC2C-8DAD654EE616}" dt="2022-02-18T05:17:36.032" v="319" actId="1036"/>
          <ac:spMkLst>
            <pc:docMk/>
            <pc:sldMk cId="3618891478" sldId="291"/>
            <ac:spMk id="9" creationId="{6B376863-126D-4757-9AE2-D3E1FC29B469}"/>
          </ac:spMkLst>
        </pc:spChg>
        <pc:spChg chg="add mod">
          <ac:chgData name="정근채" userId="bf3f9740-ba12-4a95-bdcd-7a89d0b0b3a3" providerId="ADAL" clId="{EF6F869B-EF3D-4BDC-BC2C-8DAD654EE616}" dt="2022-02-18T05:17:45.390" v="332" actId="1036"/>
          <ac:spMkLst>
            <pc:docMk/>
            <pc:sldMk cId="3618891478" sldId="291"/>
            <ac:spMk id="10" creationId="{36311314-750E-48ED-BC76-B6A3C3EF2344}"/>
          </ac:spMkLst>
        </pc:spChg>
        <pc:spChg chg="add mod">
          <ac:chgData name="정근채" userId="bf3f9740-ba12-4a95-bdcd-7a89d0b0b3a3" providerId="ADAL" clId="{EF6F869B-EF3D-4BDC-BC2C-8DAD654EE616}" dt="2022-02-18T05:17:50.916" v="336" actId="1036"/>
          <ac:spMkLst>
            <pc:docMk/>
            <pc:sldMk cId="3618891478" sldId="291"/>
            <ac:spMk id="11" creationId="{33248A8D-6D65-436C-AD16-5C0D2846384C}"/>
          </ac:spMkLst>
        </pc:spChg>
      </pc:sldChg>
      <pc:sldChg chg="modSp mod">
        <pc:chgData name="정근채" userId="bf3f9740-ba12-4a95-bdcd-7a89d0b0b3a3" providerId="ADAL" clId="{EF6F869B-EF3D-4BDC-BC2C-8DAD654EE616}" dt="2022-02-18T05:18:55.613" v="343" actId="207"/>
        <pc:sldMkLst>
          <pc:docMk/>
          <pc:sldMk cId="1670022098" sldId="292"/>
        </pc:sldMkLst>
        <pc:spChg chg="mod">
          <ac:chgData name="정근채" userId="bf3f9740-ba12-4a95-bdcd-7a89d0b0b3a3" providerId="ADAL" clId="{EF6F869B-EF3D-4BDC-BC2C-8DAD654EE616}" dt="2022-02-18T05:18:55.613" v="343" actId="207"/>
          <ac:spMkLst>
            <pc:docMk/>
            <pc:sldMk cId="1670022098" sldId="292"/>
            <ac:spMk id="3" creationId="{04DA367E-3D64-4210-90DC-180FE1F5BFCC}"/>
          </ac:spMkLst>
        </pc:spChg>
      </pc:sldChg>
      <pc:sldChg chg="modSp mod">
        <pc:chgData name="정근채" userId="bf3f9740-ba12-4a95-bdcd-7a89d0b0b3a3" providerId="ADAL" clId="{EF6F869B-EF3D-4BDC-BC2C-8DAD654EE616}" dt="2022-02-18T05:21:32.494" v="354" actId="6549"/>
        <pc:sldMkLst>
          <pc:docMk/>
          <pc:sldMk cId="695857064" sldId="293"/>
        </pc:sldMkLst>
        <pc:spChg chg="mod">
          <ac:chgData name="정근채" userId="bf3f9740-ba12-4a95-bdcd-7a89d0b0b3a3" providerId="ADAL" clId="{EF6F869B-EF3D-4BDC-BC2C-8DAD654EE616}" dt="2022-02-18T05:21:32.494" v="354" actId="6549"/>
          <ac:spMkLst>
            <pc:docMk/>
            <pc:sldMk cId="695857064" sldId="293"/>
            <ac:spMk id="3" creationId="{04DA367E-3D64-4210-90DC-180FE1F5BFCC}"/>
          </ac:spMkLst>
        </pc:spChg>
      </pc:sldChg>
      <pc:sldChg chg="modSp mod">
        <pc:chgData name="정근채" userId="bf3f9740-ba12-4a95-bdcd-7a89d0b0b3a3" providerId="ADAL" clId="{EF6F869B-EF3D-4BDC-BC2C-8DAD654EE616}" dt="2022-02-18T05:24:01.787" v="359" actId="207"/>
        <pc:sldMkLst>
          <pc:docMk/>
          <pc:sldMk cId="1205089479" sldId="295"/>
        </pc:sldMkLst>
        <pc:spChg chg="mod">
          <ac:chgData name="정근채" userId="bf3f9740-ba12-4a95-bdcd-7a89d0b0b3a3" providerId="ADAL" clId="{EF6F869B-EF3D-4BDC-BC2C-8DAD654EE616}" dt="2022-02-18T05:24:01.787" v="359" actId="207"/>
          <ac:spMkLst>
            <pc:docMk/>
            <pc:sldMk cId="1205089479" sldId="295"/>
            <ac:spMk id="3" creationId="{04DA367E-3D64-4210-90DC-180FE1F5BFCC}"/>
          </ac:spMkLst>
        </pc:spChg>
      </pc:sldChg>
      <pc:sldChg chg="addSp mod">
        <pc:chgData name="정근채" userId="bf3f9740-ba12-4a95-bdcd-7a89d0b0b3a3" providerId="ADAL" clId="{EF6F869B-EF3D-4BDC-BC2C-8DAD654EE616}" dt="2022-02-18T05:24:31.140" v="360" actId="11529"/>
        <pc:sldMkLst>
          <pc:docMk/>
          <pc:sldMk cId="1920369437" sldId="296"/>
        </pc:sldMkLst>
        <pc:spChg chg="add">
          <ac:chgData name="정근채" userId="bf3f9740-ba12-4a95-bdcd-7a89d0b0b3a3" providerId="ADAL" clId="{EF6F869B-EF3D-4BDC-BC2C-8DAD654EE616}" dt="2022-02-18T05:24:31.140" v="360" actId="11529"/>
          <ac:spMkLst>
            <pc:docMk/>
            <pc:sldMk cId="1920369437" sldId="296"/>
            <ac:spMk id="3" creationId="{F8A8F8C5-3571-472C-BD05-F9633AFAFFEF}"/>
          </ac:spMkLst>
        </pc:spChg>
      </pc:sldChg>
      <pc:sldChg chg="modSp mod">
        <pc:chgData name="정근채" userId="bf3f9740-ba12-4a95-bdcd-7a89d0b0b3a3" providerId="ADAL" clId="{EF6F869B-EF3D-4BDC-BC2C-8DAD654EE616}" dt="2022-02-18T05:28:43.330" v="364" actId="207"/>
        <pc:sldMkLst>
          <pc:docMk/>
          <pc:sldMk cId="849746305" sldId="297"/>
        </pc:sldMkLst>
        <pc:spChg chg="mod">
          <ac:chgData name="정근채" userId="bf3f9740-ba12-4a95-bdcd-7a89d0b0b3a3" providerId="ADAL" clId="{EF6F869B-EF3D-4BDC-BC2C-8DAD654EE616}" dt="2022-02-18T05:28:43.330" v="364" actId="207"/>
          <ac:spMkLst>
            <pc:docMk/>
            <pc:sldMk cId="849746305" sldId="297"/>
            <ac:spMk id="3" creationId="{04DA367E-3D64-4210-90DC-180FE1F5BFCC}"/>
          </ac:spMkLst>
        </pc:spChg>
      </pc:sldChg>
      <pc:sldChg chg="modSp mod">
        <pc:chgData name="정근채" userId="bf3f9740-ba12-4a95-bdcd-7a89d0b0b3a3" providerId="ADAL" clId="{EF6F869B-EF3D-4BDC-BC2C-8DAD654EE616}" dt="2022-02-18T05:31:14.582" v="371" actId="207"/>
        <pc:sldMkLst>
          <pc:docMk/>
          <pc:sldMk cId="2572183573" sldId="298"/>
        </pc:sldMkLst>
        <pc:spChg chg="mod">
          <ac:chgData name="정근채" userId="bf3f9740-ba12-4a95-bdcd-7a89d0b0b3a3" providerId="ADAL" clId="{EF6F869B-EF3D-4BDC-BC2C-8DAD654EE616}" dt="2022-02-18T05:31:14.582" v="371" actId="207"/>
          <ac:spMkLst>
            <pc:docMk/>
            <pc:sldMk cId="2572183573" sldId="298"/>
            <ac:spMk id="3" creationId="{04DA367E-3D64-4210-90DC-180FE1F5BFCC}"/>
          </ac:spMkLst>
        </pc:spChg>
      </pc:sldChg>
      <pc:sldChg chg="modSp mod">
        <pc:chgData name="정근채" userId="bf3f9740-ba12-4a95-bdcd-7a89d0b0b3a3" providerId="ADAL" clId="{EF6F869B-EF3D-4BDC-BC2C-8DAD654EE616}" dt="2022-02-18T05:34:28.023" v="379" actId="207"/>
        <pc:sldMkLst>
          <pc:docMk/>
          <pc:sldMk cId="1065875698" sldId="299"/>
        </pc:sldMkLst>
        <pc:spChg chg="mod">
          <ac:chgData name="정근채" userId="bf3f9740-ba12-4a95-bdcd-7a89d0b0b3a3" providerId="ADAL" clId="{EF6F869B-EF3D-4BDC-BC2C-8DAD654EE616}" dt="2022-02-18T05:34:28.023" v="379" actId="207"/>
          <ac:spMkLst>
            <pc:docMk/>
            <pc:sldMk cId="1065875698" sldId="299"/>
            <ac:spMk id="3" creationId="{04DA367E-3D64-4210-90DC-180FE1F5BFCC}"/>
          </ac:spMkLst>
        </pc:spChg>
      </pc:sldChg>
      <pc:sldChg chg="modSp mod">
        <pc:chgData name="정근채" userId="bf3f9740-ba12-4a95-bdcd-7a89d0b0b3a3" providerId="ADAL" clId="{EF6F869B-EF3D-4BDC-BC2C-8DAD654EE616}" dt="2022-02-18T05:36:15.870" v="385" actId="207"/>
        <pc:sldMkLst>
          <pc:docMk/>
          <pc:sldMk cId="1890266817" sldId="300"/>
        </pc:sldMkLst>
        <pc:spChg chg="mod">
          <ac:chgData name="정근채" userId="bf3f9740-ba12-4a95-bdcd-7a89d0b0b3a3" providerId="ADAL" clId="{EF6F869B-EF3D-4BDC-BC2C-8DAD654EE616}" dt="2022-02-18T05:36:15.870" v="385" actId="207"/>
          <ac:spMkLst>
            <pc:docMk/>
            <pc:sldMk cId="1890266817" sldId="300"/>
            <ac:spMk id="3" creationId="{04DA367E-3D64-4210-90DC-180FE1F5BFCC}"/>
          </ac:spMkLst>
        </pc:spChg>
      </pc:sldChg>
      <pc:sldChg chg="modSp mod">
        <pc:chgData name="정근채" userId="bf3f9740-ba12-4a95-bdcd-7a89d0b0b3a3" providerId="ADAL" clId="{EF6F869B-EF3D-4BDC-BC2C-8DAD654EE616}" dt="2022-02-04T06:10:15.004" v="77" actId="207"/>
        <pc:sldMkLst>
          <pc:docMk/>
          <pc:sldMk cId="2755318113" sldId="301"/>
        </pc:sldMkLst>
        <pc:spChg chg="mod">
          <ac:chgData name="정근채" userId="bf3f9740-ba12-4a95-bdcd-7a89d0b0b3a3" providerId="ADAL" clId="{EF6F869B-EF3D-4BDC-BC2C-8DAD654EE616}" dt="2022-02-04T06:10:15.004" v="77" actId="207"/>
          <ac:spMkLst>
            <pc:docMk/>
            <pc:sldMk cId="2755318113" sldId="301"/>
            <ac:spMk id="3" creationId="{04DA367E-3D64-4210-90DC-180FE1F5BFCC}"/>
          </ac:spMkLst>
        </pc:spChg>
      </pc:sldChg>
      <pc:sldChg chg="modSp mod">
        <pc:chgData name="정근채" userId="bf3f9740-ba12-4a95-bdcd-7a89d0b0b3a3" providerId="ADAL" clId="{EF6F869B-EF3D-4BDC-BC2C-8DAD654EE616}" dt="2022-02-18T05:38:36.686" v="386" actId="207"/>
        <pc:sldMkLst>
          <pc:docMk/>
          <pc:sldMk cId="1070669572" sldId="302"/>
        </pc:sldMkLst>
        <pc:spChg chg="mod">
          <ac:chgData name="정근채" userId="bf3f9740-ba12-4a95-bdcd-7a89d0b0b3a3" providerId="ADAL" clId="{EF6F869B-EF3D-4BDC-BC2C-8DAD654EE616}" dt="2022-02-18T05:38:36.686" v="386" actId="207"/>
          <ac:spMkLst>
            <pc:docMk/>
            <pc:sldMk cId="1070669572" sldId="302"/>
            <ac:spMk id="3" creationId="{04DA367E-3D64-4210-90DC-180FE1F5BFCC}"/>
          </ac:spMkLst>
        </pc:spChg>
      </pc:sldChg>
      <pc:sldChg chg="modSp mod">
        <pc:chgData name="정근채" userId="bf3f9740-ba12-4a95-bdcd-7a89d0b0b3a3" providerId="ADAL" clId="{EF6F869B-EF3D-4BDC-BC2C-8DAD654EE616}" dt="2022-02-18T05:39:57.419" v="388" actId="207"/>
        <pc:sldMkLst>
          <pc:docMk/>
          <pc:sldMk cId="683557198" sldId="303"/>
        </pc:sldMkLst>
        <pc:spChg chg="mod">
          <ac:chgData name="정근채" userId="bf3f9740-ba12-4a95-bdcd-7a89d0b0b3a3" providerId="ADAL" clId="{EF6F869B-EF3D-4BDC-BC2C-8DAD654EE616}" dt="2022-02-18T05:39:57.419" v="388" actId="207"/>
          <ac:spMkLst>
            <pc:docMk/>
            <pc:sldMk cId="683557198" sldId="303"/>
            <ac:spMk id="3" creationId="{04DA367E-3D64-4210-90DC-180FE1F5BFCC}"/>
          </ac:spMkLst>
        </pc:spChg>
      </pc:sldChg>
      <pc:sldChg chg="modSp mod">
        <pc:chgData name="정근채" userId="bf3f9740-ba12-4a95-bdcd-7a89d0b0b3a3" providerId="ADAL" clId="{EF6F869B-EF3D-4BDC-BC2C-8DAD654EE616}" dt="2022-02-18T05:40:41.530" v="390" actId="207"/>
        <pc:sldMkLst>
          <pc:docMk/>
          <pc:sldMk cId="2646442444" sldId="304"/>
        </pc:sldMkLst>
        <pc:spChg chg="mod">
          <ac:chgData name="정근채" userId="bf3f9740-ba12-4a95-bdcd-7a89d0b0b3a3" providerId="ADAL" clId="{EF6F869B-EF3D-4BDC-BC2C-8DAD654EE616}" dt="2022-02-18T05:40:41.530" v="390" actId="207"/>
          <ac:spMkLst>
            <pc:docMk/>
            <pc:sldMk cId="2646442444" sldId="304"/>
            <ac:spMk id="3" creationId="{04DA367E-3D64-4210-90DC-180FE1F5BFCC}"/>
          </ac:spMkLst>
        </pc:spChg>
      </pc:sldChg>
      <pc:sldChg chg="modSp mod">
        <pc:chgData name="정근채" userId="bf3f9740-ba12-4a95-bdcd-7a89d0b0b3a3" providerId="ADAL" clId="{EF6F869B-EF3D-4BDC-BC2C-8DAD654EE616}" dt="2022-02-18T05:43:49.471" v="393" actId="207"/>
        <pc:sldMkLst>
          <pc:docMk/>
          <pc:sldMk cId="4007010862" sldId="305"/>
        </pc:sldMkLst>
        <pc:spChg chg="mod">
          <ac:chgData name="정근채" userId="bf3f9740-ba12-4a95-bdcd-7a89d0b0b3a3" providerId="ADAL" clId="{EF6F869B-EF3D-4BDC-BC2C-8DAD654EE616}" dt="2022-02-18T05:43:49.471" v="393" actId="207"/>
          <ac:spMkLst>
            <pc:docMk/>
            <pc:sldMk cId="4007010862" sldId="305"/>
            <ac:spMk id="3" creationId="{04DA367E-3D64-4210-90DC-180FE1F5BFCC}"/>
          </ac:spMkLst>
        </pc:spChg>
      </pc:sldChg>
      <pc:sldChg chg="modSp mod">
        <pc:chgData name="정근채" userId="bf3f9740-ba12-4a95-bdcd-7a89d0b0b3a3" providerId="ADAL" clId="{EF6F869B-EF3D-4BDC-BC2C-8DAD654EE616}" dt="2022-02-18T05:45:12.056" v="396" actId="207"/>
        <pc:sldMkLst>
          <pc:docMk/>
          <pc:sldMk cId="2208814251" sldId="306"/>
        </pc:sldMkLst>
        <pc:spChg chg="mod">
          <ac:chgData name="정근채" userId="bf3f9740-ba12-4a95-bdcd-7a89d0b0b3a3" providerId="ADAL" clId="{EF6F869B-EF3D-4BDC-BC2C-8DAD654EE616}" dt="2022-02-18T05:45:12.056" v="396" actId="207"/>
          <ac:spMkLst>
            <pc:docMk/>
            <pc:sldMk cId="2208814251" sldId="306"/>
            <ac:spMk id="3" creationId="{04DA367E-3D64-4210-90DC-180FE1F5BFCC}"/>
          </ac:spMkLst>
        </pc:spChg>
      </pc:sldChg>
      <pc:sldChg chg="modSp mod">
        <pc:chgData name="정근채" userId="bf3f9740-ba12-4a95-bdcd-7a89d0b0b3a3" providerId="ADAL" clId="{EF6F869B-EF3D-4BDC-BC2C-8DAD654EE616}" dt="2022-02-18T05:47:14.721" v="428"/>
        <pc:sldMkLst>
          <pc:docMk/>
          <pc:sldMk cId="2401785511" sldId="307"/>
        </pc:sldMkLst>
        <pc:spChg chg="mod">
          <ac:chgData name="정근채" userId="bf3f9740-ba12-4a95-bdcd-7a89d0b0b3a3" providerId="ADAL" clId="{EF6F869B-EF3D-4BDC-BC2C-8DAD654EE616}" dt="2022-02-18T05:47:14.721" v="428"/>
          <ac:spMkLst>
            <pc:docMk/>
            <pc:sldMk cId="2401785511" sldId="307"/>
            <ac:spMk id="3" creationId="{04DA367E-3D64-4210-90DC-180FE1F5BFCC}"/>
          </ac:spMkLst>
        </pc:spChg>
      </pc:sldChg>
      <pc:sldChg chg="addSp modSp mod">
        <pc:chgData name="정근채" userId="bf3f9740-ba12-4a95-bdcd-7a89d0b0b3a3" providerId="ADAL" clId="{EF6F869B-EF3D-4BDC-BC2C-8DAD654EE616}" dt="2022-02-18T05:48:35.398" v="436" actId="1035"/>
        <pc:sldMkLst>
          <pc:docMk/>
          <pc:sldMk cId="1113484399" sldId="309"/>
        </pc:sldMkLst>
        <pc:spChg chg="mod">
          <ac:chgData name="정근채" userId="bf3f9740-ba12-4a95-bdcd-7a89d0b0b3a3" providerId="ADAL" clId="{EF6F869B-EF3D-4BDC-BC2C-8DAD654EE616}" dt="2022-02-18T05:48:14.792" v="429" actId="207"/>
          <ac:spMkLst>
            <pc:docMk/>
            <pc:sldMk cId="1113484399" sldId="309"/>
            <ac:spMk id="3" creationId="{04DA367E-3D64-4210-90DC-180FE1F5BFCC}"/>
          </ac:spMkLst>
        </pc:spChg>
        <pc:spChg chg="add mod">
          <ac:chgData name="정근채" userId="bf3f9740-ba12-4a95-bdcd-7a89d0b0b3a3" providerId="ADAL" clId="{EF6F869B-EF3D-4BDC-BC2C-8DAD654EE616}" dt="2022-02-18T05:48:29.538" v="433" actId="1035"/>
          <ac:spMkLst>
            <pc:docMk/>
            <pc:sldMk cId="1113484399" sldId="309"/>
            <ac:spMk id="6" creationId="{0C55E44E-617B-492B-83E8-AAFD20F798E9}"/>
          </ac:spMkLst>
        </pc:spChg>
        <pc:spChg chg="add mod">
          <ac:chgData name="정근채" userId="bf3f9740-ba12-4a95-bdcd-7a89d0b0b3a3" providerId="ADAL" clId="{EF6F869B-EF3D-4BDC-BC2C-8DAD654EE616}" dt="2022-02-18T05:48:35.398" v="436" actId="1035"/>
          <ac:spMkLst>
            <pc:docMk/>
            <pc:sldMk cId="1113484399" sldId="309"/>
            <ac:spMk id="8" creationId="{CDAFB08D-4738-41CF-BC2E-081409E5F6AB}"/>
          </ac:spMkLst>
        </pc:spChg>
      </pc:sldChg>
      <pc:sldChg chg="modSp mod">
        <pc:chgData name="정근채" userId="bf3f9740-ba12-4a95-bdcd-7a89d0b0b3a3" providerId="ADAL" clId="{EF6F869B-EF3D-4BDC-BC2C-8DAD654EE616}" dt="2022-02-18T05:49:21.408" v="438" actId="207"/>
        <pc:sldMkLst>
          <pc:docMk/>
          <pc:sldMk cId="279979375" sldId="310"/>
        </pc:sldMkLst>
        <pc:spChg chg="mod">
          <ac:chgData name="정근채" userId="bf3f9740-ba12-4a95-bdcd-7a89d0b0b3a3" providerId="ADAL" clId="{EF6F869B-EF3D-4BDC-BC2C-8DAD654EE616}" dt="2022-02-18T05:49:21.408" v="438" actId="207"/>
          <ac:spMkLst>
            <pc:docMk/>
            <pc:sldMk cId="279979375" sldId="310"/>
            <ac:spMk id="3" creationId="{04DA367E-3D64-4210-90DC-180FE1F5BFCC}"/>
          </ac:spMkLst>
        </pc:spChg>
      </pc:sldChg>
      <pc:sldChg chg="modSp mod">
        <pc:chgData name="정근채" userId="bf3f9740-ba12-4a95-bdcd-7a89d0b0b3a3" providerId="ADAL" clId="{EF6F869B-EF3D-4BDC-BC2C-8DAD654EE616}" dt="2022-02-18T05:50:15.999" v="440" actId="207"/>
        <pc:sldMkLst>
          <pc:docMk/>
          <pc:sldMk cId="2972503457" sldId="311"/>
        </pc:sldMkLst>
        <pc:spChg chg="mod">
          <ac:chgData name="정근채" userId="bf3f9740-ba12-4a95-bdcd-7a89d0b0b3a3" providerId="ADAL" clId="{EF6F869B-EF3D-4BDC-BC2C-8DAD654EE616}" dt="2022-02-18T05:50:15.999" v="440" actId="207"/>
          <ac:spMkLst>
            <pc:docMk/>
            <pc:sldMk cId="2972503457" sldId="311"/>
            <ac:spMk id="3" creationId="{04DA367E-3D64-4210-90DC-180FE1F5BFCC}"/>
          </ac:spMkLst>
        </pc:spChg>
      </pc:sldChg>
      <pc:sldChg chg="modSp mod">
        <pc:chgData name="정근채" userId="bf3f9740-ba12-4a95-bdcd-7a89d0b0b3a3" providerId="ADAL" clId="{EF6F869B-EF3D-4BDC-BC2C-8DAD654EE616}" dt="2022-02-18T05:52:55.053" v="466" actId="20577"/>
        <pc:sldMkLst>
          <pc:docMk/>
          <pc:sldMk cId="864228385" sldId="312"/>
        </pc:sldMkLst>
        <pc:spChg chg="mod">
          <ac:chgData name="정근채" userId="bf3f9740-ba12-4a95-bdcd-7a89d0b0b3a3" providerId="ADAL" clId="{EF6F869B-EF3D-4BDC-BC2C-8DAD654EE616}" dt="2022-02-18T05:52:55.053" v="466" actId="20577"/>
          <ac:spMkLst>
            <pc:docMk/>
            <pc:sldMk cId="864228385" sldId="312"/>
            <ac:spMk id="3" creationId="{04DA367E-3D64-4210-90DC-180FE1F5BFCC}"/>
          </ac:spMkLst>
        </pc:spChg>
      </pc:sldChg>
      <pc:sldChg chg="addSp modSp mod">
        <pc:chgData name="정근채" userId="bf3f9740-ba12-4a95-bdcd-7a89d0b0b3a3" providerId="ADAL" clId="{EF6F869B-EF3D-4BDC-BC2C-8DAD654EE616}" dt="2022-02-18T06:00:32.368" v="503" actId="11529"/>
        <pc:sldMkLst>
          <pc:docMk/>
          <pc:sldMk cId="627220044" sldId="313"/>
        </pc:sldMkLst>
        <pc:spChg chg="mod">
          <ac:chgData name="정근채" userId="bf3f9740-ba12-4a95-bdcd-7a89d0b0b3a3" providerId="ADAL" clId="{EF6F869B-EF3D-4BDC-BC2C-8DAD654EE616}" dt="2022-02-18T05:53:32.719" v="467" actId="207"/>
          <ac:spMkLst>
            <pc:docMk/>
            <pc:sldMk cId="627220044" sldId="313"/>
            <ac:spMk id="3" creationId="{04DA367E-3D64-4210-90DC-180FE1F5BFCC}"/>
          </ac:spMkLst>
        </pc:spChg>
        <pc:spChg chg="add">
          <ac:chgData name="정근채" userId="bf3f9740-ba12-4a95-bdcd-7a89d0b0b3a3" providerId="ADAL" clId="{EF6F869B-EF3D-4BDC-BC2C-8DAD654EE616}" dt="2022-02-18T06:00:24.356" v="502" actId="11529"/>
          <ac:spMkLst>
            <pc:docMk/>
            <pc:sldMk cId="627220044" sldId="313"/>
            <ac:spMk id="6" creationId="{EB620DB2-B460-424A-9EED-00AB1A6CD973}"/>
          </ac:spMkLst>
        </pc:spChg>
        <pc:spChg chg="add">
          <ac:chgData name="정근채" userId="bf3f9740-ba12-4a95-bdcd-7a89d0b0b3a3" providerId="ADAL" clId="{EF6F869B-EF3D-4BDC-BC2C-8DAD654EE616}" dt="2022-02-18T06:00:32.368" v="503" actId="11529"/>
          <ac:spMkLst>
            <pc:docMk/>
            <pc:sldMk cId="627220044" sldId="313"/>
            <ac:spMk id="8" creationId="{0E9B7BBB-A0AC-4542-82E1-DF495E790758}"/>
          </ac:spMkLst>
        </pc:spChg>
      </pc:sldChg>
      <pc:sldChg chg="modSp mod">
        <pc:chgData name="정근채" userId="bf3f9740-ba12-4a95-bdcd-7a89d0b0b3a3" providerId="ADAL" clId="{EF6F869B-EF3D-4BDC-BC2C-8DAD654EE616}" dt="2022-02-18T05:54:55.073" v="473" actId="207"/>
        <pc:sldMkLst>
          <pc:docMk/>
          <pc:sldMk cId="203703452" sldId="314"/>
        </pc:sldMkLst>
        <pc:spChg chg="mod">
          <ac:chgData name="정근채" userId="bf3f9740-ba12-4a95-bdcd-7a89d0b0b3a3" providerId="ADAL" clId="{EF6F869B-EF3D-4BDC-BC2C-8DAD654EE616}" dt="2022-02-18T05:54:55.073" v="473" actId="207"/>
          <ac:spMkLst>
            <pc:docMk/>
            <pc:sldMk cId="203703452" sldId="314"/>
            <ac:spMk id="3" creationId="{04DA367E-3D64-4210-90DC-180FE1F5BFCC}"/>
          </ac:spMkLst>
        </pc:spChg>
      </pc:sldChg>
      <pc:sldChg chg="addSp delSp modSp mod">
        <pc:chgData name="정근채" userId="bf3f9740-ba12-4a95-bdcd-7a89d0b0b3a3" providerId="ADAL" clId="{EF6F869B-EF3D-4BDC-BC2C-8DAD654EE616}" dt="2022-02-18T06:01:05.208" v="516" actId="1036"/>
        <pc:sldMkLst>
          <pc:docMk/>
          <pc:sldMk cId="1643957414" sldId="315"/>
        </pc:sldMkLst>
        <pc:spChg chg="mod">
          <ac:chgData name="정근채" userId="bf3f9740-ba12-4a95-bdcd-7a89d0b0b3a3" providerId="ADAL" clId="{EF6F869B-EF3D-4BDC-BC2C-8DAD654EE616}" dt="2022-02-18T05:55:24.283" v="474" actId="207"/>
          <ac:spMkLst>
            <pc:docMk/>
            <pc:sldMk cId="1643957414" sldId="315"/>
            <ac:spMk id="3" creationId="{04DA367E-3D64-4210-90DC-180FE1F5BFCC}"/>
          </ac:spMkLst>
        </pc:spChg>
        <pc:spChg chg="add del">
          <ac:chgData name="정근채" userId="bf3f9740-ba12-4a95-bdcd-7a89d0b0b3a3" providerId="ADAL" clId="{EF6F869B-EF3D-4BDC-BC2C-8DAD654EE616}" dt="2022-02-18T06:00:39.195" v="505" actId="22"/>
          <ac:spMkLst>
            <pc:docMk/>
            <pc:sldMk cId="1643957414" sldId="315"/>
            <ac:spMk id="8" creationId="{CA465FE0-6B1F-4214-B978-3134DF899502}"/>
          </ac:spMkLst>
        </pc:spChg>
        <pc:spChg chg="add">
          <ac:chgData name="정근채" userId="bf3f9740-ba12-4a95-bdcd-7a89d0b0b3a3" providerId="ADAL" clId="{EF6F869B-EF3D-4BDC-BC2C-8DAD654EE616}" dt="2022-02-18T06:00:48.392" v="506" actId="11529"/>
          <ac:spMkLst>
            <pc:docMk/>
            <pc:sldMk cId="1643957414" sldId="315"/>
            <ac:spMk id="9" creationId="{F0389FBD-3358-4DB6-B445-E96A4F9669A1}"/>
          </ac:spMkLst>
        </pc:spChg>
        <pc:spChg chg="add">
          <ac:chgData name="정근채" userId="bf3f9740-ba12-4a95-bdcd-7a89d0b0b3a3" providerId="ADAL" clId="{EF6F869B-EF3D-4BDC-BC2C-8DAD654EE616}" dt="2022-02-18T06:00:55.178" v="507" actId="11529"/>
          <ac:spMkLst>
            <pc:docMk/>
            <pc:sldMk cId="1643957414" sldId="315"/>
            <ac:spMk id="10" creationId="{DD7EC4B8-8967-4888-A83C-0704345D1902}"/>
          </ac:spMkLst>
        </pc:spChg>
        <pc:spChg chg="add mod">
          <ac:chgData name="정근채" userId="bf3f9740-ba12-4a95-bdcd-7a89d0b0b3a3" providerId="ADAL" clId="{EF6F869B-EF3D-4BDC-BC2C-8DAD654EE616}" dt="2022-02-18T06:01:05.208" v="516" actId="1036"/>
          <ac:spMkLst>
            <pc:docMk/>
            <pc:sldMk cId="1643957414" sldId="315"/>
            <ac:spMk id="11" creationId="{498143CE-99D6-4457-9451-B1F3A58F145D}"/>
          </ac:spMkLst>
        </pc:spChg>
      </pc:sldChg>
      <pc:sldChg chg="addSp modSp mod">
        <pc:chgData name="정근채" userId="bf3f9740-ba12-4a95-bdcd-7a89d0b0b3a3" providerId="ADAL" clId="{EF6F869B-EF3D-4BDC-BC2C-8DAD654EE616}" dt="2022-02-18T06:01:51.858" v="537" actId="1037"/>
        <pc:sldMkLst>
          <pc:docMk/>
          <pc:sldMk cId="2862031489" sldId="316"/>
        </pc:sldMkLst>
        <pc:spChg chg="mod">
          <ac:chgData name="정근채" userId="bf3f9740-ba12-4a95-bdcd-7a89d0b0b3a3" providerId="ADAL" clId="{EF6F869B-EF3D-4BDC-BC2C-8DAD654EE616}" dt="2022-02-18T05:55:54.724" v="475" actId="207"/>
          <ac:spMkLst>
            <pc:docMk/>
            <pc:sldMk cId="2862031489" sldId="316"/>
            <ac:spMk id="3" creationId="{04DA367E-3D64-4210-90DC-180FE1F5BFCC}"/>
          </ac:spMkLst>
        </pc:spChg>
        <pc:spChg chg="add">
          <ac:chgData name="정근채" userId="bf3f9740-ba12-4a95-bdcd-7a89d0b0b3a3" providerId="ADAL" clId="{EF6F869B-EF3D-4BDC-BC2C-8DAD654EE616}" dt="2022-02-18T06:01:19.710" v="517" actId="11529"/>
          <ac:spMkLst>
            <pc:docMk/>
            <pc:sldMk cId="2862031489" sldId="316"/>
            <ac:spMk id="6" creationId="{B18A2D71-B8FA-4CA5-8F10-5DBE403D8533}"/>
          </ac:spMkLst>
        </pc:spChg>
        <pc:spChg chg="add mod">
          <ac:chgData name="정근채" userId="bf3f9740-ba12-4a95-bdcd-7a89d0b0b3a3" providerId="ADAL" clId="{EF6F869B-EF3D-4BDC-BC2C-8DAD654EE616}" dt="2022-02-18T06:01:24.680" v="519" actId="1076"/>
          <ac:spMkLst>
            <pc:docMk/>
            <pc:sldMk cId="2862031489" sldId="316"/>
            <ac:spMk id="9" creationId="{5DE22FCB-6F0D-4DA6-9F27-80423221587C}"/>
          </ac:spMkLst>
        </pc:spChg>
        <pc:spChg chg="add mod">
          <ac:chgData name="정근채" userId="bf3f9740-ba12-4a95-bdcd-7a89d0b0b3a3" providerId="ADAL" clId="{EF6F869B-EF3D-4BDC-BC2C-8DAD654EE616}" dt="2022-02-18T06:01:34.377" v="524" actId="1037"/>
          <ac:spMkLst>
            <pc:docMk/>
            <pc:sldMk cId="2862031489" sldId="316"/>
            <ac:spMk id="10" creationId="{201DD9B3-32D6-4FD6-9AB1-6D927BE7A5A5}"/>
          </ac:spMkLst>
        </pc:spChg>
        <pc:spChg chg="add mod">
          <ac:chgData name="정근채" userId="bf3f9740-ba12-4a95-bdcd-7a89d0b0b3a3" providerId="ADAL" clId="{EF6F869B-EF3D-4BDC-BC2C-8DAD654EE616}" dt="2022-02-18T06:01:44.330" v="530" actId="1038"/>
          <ac:spMkLst>
            <pc:docMk/>
            <pc:sldMk cId="2862031489" sldId="316"/>
            <ac:spMk id="11" creationId="{BCFEBC1E-3B7B-45E9-97E6-4D1C6CA213B2}"/>
          </ac:spMkLst>
        </pc:spChg>
        <pc:spChg chg="add mod">
          <ac:chgData name="정근채" userId="bf3f9740-ba12-4a95-bdcd-7a89d0b0b3a3" providerId="ADAL" clId="{EF6F869B-EF3D-4BDC-BC2C-8DAD654EE616}" dt="2022-02-18T06:01:51.858" v="537" actId="1037"/>
          <ac:spMkLst>
            <pc:docMk/>
            <pc:sldMk cId="2862031489" sldId="316"/>
            <ac:spMk id="12" creationId="{08D3B5A9-72F6-4187-9B15-EBDEDC8551FA}"/>
          </ac:spMkLst>
        </pc:spChg>
      </pc:sldChg>
      <pc:sldChg chg="modSp mod">
        <pc:chgData name="정근채" userId="bf3f9740-ba12-4a95-bdcd-7a89d0b0b3a3" providerId="ADAL" clId="{EF6F869B-EF3D-4BDC-BC2C-8DAD654EE616}" dt="2022-02-18T05:56:50.144" v="486" actId="207"/>
        <pc:sldMkLst>
          <pc:docMk/>
          <pc:sldMk cId="1021240889" sldId="317"/>
        </pc:sldMkLst>
        <pc:spChg chg="mod">
          <ac:chgData name="정근채" userId="bf3f9740-ba12-4a95-bdcd-7a89d0b0b3a3" providerId="ADAL" clId="{EF6F869B-EF3D-4BDC-BC2C-8DAD654EE616}" dt="2022-02-18T05:56:50.144" v="486" actId="207"/>
          <ac:spMkLst>
            <pc:docMk/>
            <pc:sldMk cId="1021240889" sldId="317"/>
            <ac:spMk id="3" creationId="{04DA367E-3D64-4210-90DC-180FE1F5BFCC}"/>
          </ac:spMkLst>
        </pc:spChg>
      </pc:sldChg>
      <pc:sldChg chg="addSp delSp modSp mod">
        <pc:chgData name="정근채" userId="bf3f9740-ba12-4a95-bdcd-7a89d0b0b3a3" providerId="ADAL" clId="{EF6F869B-EF3D-4BDC-BC2C-8DAD654EE616}" dt="2022-02-18T06:02:45.530" v="570" actId="1038"/>
        <pc:sldMkLst>
          <pc:docMk/>
          <pc:sldMk cId="3145798599" sldId="319"/>
        </pc:sldMkLst>
        <pc:spChg chg="mod">
          <ac:chgData name="정근채" userId="bf3f9740-ba12-4a95-bdcd-7a89d0b0b3a3" providerId="ADAL" clId="{EF6F869B-EF3D-4BDC-BC2C-8DAD654EE616}" dt="2022-02-18T05:57:28.479" v="489" actId="207"/>
          <ac:spMkLst>
            <pc:docMk/>
            <pc:sldMk cId="3145798599" sldId="319"/>
            <ac:spMk id="3" creationId="{04DA367E-3D64-4210-90DC-180FE1F5BFCC}"/>
          </ac:spMkLst>
        </pc:spChg>
        <pc:spChg chg="add">
          <ac:chgData name="정근채" userId="bf3f9740-ba12-4a95-bdcd-7a89d0b0b3a3" providerId="ADAL" clId="{EF6F869B-EF3D-4BDC-BC2C-8DAD654EE616}" dt="2022-02-18T06:02:32.531" v="547" actId="11529"/>
          <ac:spMkLst>
            <pc:docMk/>
            <pc:sldMk cId="3145798599" sldId="319"/>
            <ac:spMk id="6" creationId="{382B5B56-964F-4C64-A144-5384B64A5CB6}"/>
          </ac:spMkLst>
        </pc:spChg>
        <pc:spChg chg="add del mod">
          <ac:chgData name="정근채" userId="bf3f9740-ba12-4a95-bdcd-7a89d0b0b3a3" providerId="ADAL" clId="{EF6F869B-EF3D-4BDC-BC2C-8DAD654EE616}" dt="2022-02-18T06:02:23.060" v="546" actId="478"/>
          <ac:spMkLst>
            <pc:docMk/>
            <pc:sldMk cId="3145798599" sldId="319"/>
            <ac:spMk id="9" creationId="{B3CC443B-2134-47FA-8F38-F10099C5CC1D}"/>
          </ac:spMkLst>
        </pc:spChg>
        <pc:spChg chg="add mod">
          <ac:chgData name="정근채" userId="bf3f9740-ba12-4a95-bdcd-7a89d0b0b3a3" providerId="ADAL" clId="{EF6F869B-EF3D-4BDC-BC2C-8DAD654EE616}" dt="2022-02-18T06:02:37" v="549" actId="1076"/>
          <ac:spMkLst>
            <pc:docMk/>
            <pc:sldMk cId="3145798599" sldId="319"/>
            <ac:spMk id="10" creationId="{1FF05C6A-2CA4-4232-8BE2-7CA9C71EC718}"/>
          </ac:spMkLst>
        </pc:spChg>
        <pc:spChg chg="add mod">
          <ac:chgData name="정근채" userId="bf3f9740-ba12-4a95-bdcd-7a89d0b0b3a3" providerId="ADAL" clId="{EF6F869B-EF3D-4BDC-BC2C-8DAD654EE616}" dt="2022-02-18T06:02:45.530" v="570" actId="1038"/>
          <ac:spMkLst>
            <pc:docMk/>
            <pc:sldMk cId="3145798599" sldId="319"/>
            <ac:spMk id="11" creationId="{5C7F4930-E0BF-4CEF-A940-F872CD8001B4}"/>
          </ac:spMkLst>
        </pc:spChg>
        <pc:picChg chg="mod">
          <ac:chgData name="정근채" userId="bf3f9740-ba12-4a95-bdcd-7a89d0b0b3a3" providerId="ADAL" clId="{EF6F869B-EF3D-4BDC-BC2C-8DAD654EE616}" dt="2022-02-18T06:02:18.184" v="544" actId="1076"/>
          <ac:picMkLst>
            <pc:docMk/>
            <pc:sldMk cId="3145798599" sldId="319"/>
            <ac:picMk id="7" creationId="{4EA10B4C-1F43-4DF3-B5C9-400B2B1DE7D3}"/>
          </ac:picMkLst>
        </pc:picChg>
      </pc:sldChg>
      <pc:sldChg chg="addSp modSp mod">
        <pc:chgData name="정근채" userId="bf3f9740-ba12-4a95-bdcd-7a89d0b0b3a3" providerId="ADAL" clId="{EF6F869B-EF3D-4BDC-BC2C-8DAD654EE616}" dt="2022-02-18T06:03:14.819" v="596" actId="1038"/>
        <pc:sldMkLst>
          <pc:docMk/>
          <pc:sldMk cId="245140133" sldId="320"/>
        </pc:sldMkLst>
        <pc:spChg chg="mod">
          <ac:chgData name="정근채" userId="bf3f9740-ba12-4a95-bdcd-7a89d0b0b3a3" providerId="ADAL" clId="{EF6F869B-EF3D-4BDC-BC2C-8DAD654EE616}" dt="2022-02-18T06:02:58.820" v="576" actId="1076"/>
          <ac:spMkLst>
            <pc:docMk/>
            <pc:sldMk cId="245140133" sldId="320"/>
            <ac:spMk id="3" creationId="{04DA367E-3D64-4210-90DC-180FE1F5BFCC}"/>
          </ac:spMkLst>
        </pc:spChg>
        <pc:spChg chg="add mod">
          <ac:chgData name="정근채" userId="bf3f9740-ba12-4a95-bdcd-7a89d0b0b3a3" providerId="ADAL" clId="{EF6F869B-EF3D-4BDC-BC2C-8DAD654EE616}" dt="2022-02-18T06:03:03.862" v="584" actId="1038"/>
          <ac:spMkLst>
            <pc:docMk/>
            <pc:sldMk cId="245140133" sldId="320"/>
            <ac:spMk id="11" creationId="{746EBBC6-977E-488E-AED7-969E97458895}"/>
          </ac:spMkLst>
        </pc:spChg>
        <pc:spChg chg="add mod">
          <ac:chgData name="정근채" userId="bf3f9740-ba12-4a95-bdcd-7a89d0b0b3a3" providerId="ADAL" clId="{EF6F869B-EF3D-4BDC-BC2C-8DAD654EE616}" dt="2022-02-18T06:03:09.136" v="588" actId="1037"/>
          <ac:spMkLst>
            <pc:docMk/>
            <pc:sldMk cId="245140133" sldId="320"/>
            <ac:spMk id="12" creationId="{C34F8617-C0C9-48A5-B1FD-09737D4F0150}"/>
          </ac:spMkLst>
        </pc:spChg>
        <pc:spChg chg="add mod">
          <ac:chgData name="정근채" userId="bf3f9740-ba12-4a95-bdcd-7a89d0b0b3a3" providerId="ADAL" clId="{EF6F869B-EF3D-4BDC-BC2C-8DAD654EE616}" dt="2022-02-18T06:03:14.819" v="596" actId="1038"/>
          <ac:spMkLst>
            <pc:docMk/>
            <pc:sldMk cId="245140133" sldId="320"/>
            <ac:spMk id="13" creationId="{9E5AA33E-4F96-4C32-9A94-BF4E30D79E15}"/>
          </ac:spMkLst>
        </pc:spChg>
        <pc:picChg chg="mod">
          <ac:chgData name="정근채" userId="bf3f9740-ba12-4a95-bdcd-7a89d0b0b3a3" providerId="ADAL" clId="{EF6F869B-EF3D-4BDC-BC2C-8DAD654EE616}" dt="2022-02-18T06:02:58.189" v="575" actId="1076"/>
          <ac:picMkLst>
            <pc:docMk/>
            <pc:sldMk cId="245140133" sldId="320"/>
            <ac:picMk id="9" creationId="{F35CFBFD-54AA-44C7-91D2-808D0C1F8FBC}"/>
          </ac:picMkLst>
        </pc:picChg>
        <pc:cxnChg chg="add mod">
          <ac:chgData name="정근채" userId="bf3f9740-ba12-4a95-bdcd-7a89d0b0b3a3" providerId="ADAL" clId="{EF6F869B-EF3D-4BDC-BC2C-8DAD654EE616}" dt="2022-02-18T05:58:19.921" v="491"/>
          <ac:cxnSpMkLst>
            <pc:docMk/>
            <pc:sldMk cId="245140133" sldId="320"/>
            <ac:cxnSpMk id="7" creationId="{BE02D902-4145-41F0-A889-740A243C5513}"/>
          </ac:cxnSpMkLst>
        </pc:cxnChg>
        <pc:cxnChg chg="add mod">
          <ac:chgData name="정근채" userId="bf3f9740-ba12-4a95-bdcd-7a89d0b0b3a3" providerId="ADAL" clId="{EF6F869B-EF3D-4BDC-BC2C-8DAD654EE616}" dt="2022-02-18T05:58:38.146" v="499" actId="14100"/>
          <ac:cxnSpMkLst>
            <pc:docMk/>
            <pc:sldMk cId="245140133" sldId="320"/>
            <ac:cxnSpMk id="10" creationId="{713AFBD6-F32D-40A3-BAF6-36DF5113090D}"/>
          </ac:cxnSpMkLst>
        </pc:cxnChg>
      </pc:sldChg>
      <pc:sldChg chg="modSp mod">
        <pc:chgData name="정근채" userId="bf3f9740-ba12-4a95-bdcd-7a89d0b0b3a3" providerId="ADAL" clId="{EF6F869B-EF3D-4BDC-BC2C-8DAD654EE616}" dt="2022-02-18T05:59:10.995" v="501" actId="207"/>
        <pc:sldMkLst>
          <pc:docMk/>
          <pc:sldMk cId="973437658" sldId="321"/>
        </pc:sldMkLst>
        <pc:spChg chg="mod">
          <ac:chgData name="정근채" userId="bf3f9740-ba12-4a95-bdcd-7a89d0b0b3a3" providerId="ADAL" clId="{EF6F869B-EF3D-4BDC-BC2C-8DAD654EE616}" dt="2022-02-18T05:59:10.995" v="501" actId="207"/>
          <ac:spMkLst>
            <pc:docMk/>
            <pc:sldMk cId="973437658" sldId="321"/>
            <ac:spMk id="3" creationId="{04DA367E-3D64-4210-90DC-180FE1F5BFCC}"/>
          </ac:spMkLst>
        </pc:spChg>
      </pc:sldChg>
      <pc:sldChg chg="modSp mod">
        <pc:chgData name="정근채" userId="bf3f9740-ba12-4a95-bdcd-7a89d0b0b3a3" providerId="ADAL" clId="{EF6F869B-EF3D-4BDC-BC2C-8DAD654EE616}" dt="2022-02-18T06:05:25.197" v="601" actId="207"/>
        <pc:sldMkLst>
          <pc:docMk/>
          <pc:sldMk cId="3551312225" sldId="323"/>
        </pc:sldMkLst>
        <pc:spChg chg="mod">
          <ac:chgData name="정근채" userId="bf3f9740-ba12-4a95-bdcd-7a89d0b0b3a3" providerId="ADAL" clId="{EF6F869B-EF3D-4BDC-BC2C-8DAD654EE616}" dt="2022-02-18T06:05:25.197" v="601" actId="207"/>
          <ac:spMkLst>
            <pc:docMk/>
            <pc:sldMk cId="3551312225" sldId="323"/>
            <ac:spMk id="3" creationId="{04DA367E-3D64-4210-90DC-180FE1F5BFCC}"/>
          </ac:spMkLst>
        </pc:spChg>
      </pc:sldChg>
      <pc:sldChg chg="addSp modSp mod">
        <pc:chgData name="정근채" userId="bf3f9740-ba12-4a95-bdcd-7a89d0b0b3a3" providerId="ADAL" clId="{EF6F869B-EF3D-4BDC-BC2C-8DAD654EE616}" dt="2022-02-04T06:18:55.381" v="112" actId="1076"/>
        <pc:sldMkLst>
          <pc:docMk/>
          <pc:sldMk cId="4057494991" sldId="324"/>
        </pc:sldMkLst>
        <pc:spChg chg="add mod">
          <ac:chgData name="정근채" userId="bf3f9740-ba12-4a95-bdcd-7a89d0b0b3a3" providerId="ADAL" clId="{EF6F869B-EF3D-4BDC-BC2C-8DAD654EE616}" dt="2022-02-04T06:18:55.381" v="112" actId="1076"/>
          <ac:spMkLst>
            <pc:docMk/>
            <pc:sldMk cId="4057494991" sldId="324"/>
            <ac:spMk id="6" creationId="{01E86A72-DC75-44F2-A013-B6DA6C194DF1}"/>
          </ac:spMkLst>
        </pc:spChg>
        <pc:spChg chg="add mod">
          <ac:chgData name="정근채" userId="bf3f9740-ba12-4a95-bdcd-7a89d0b0b3a3" providerId="ADAL" clId="{EF6F869B-EF3D-4BDC-BC2C-8DAD654EE616}" dt="2022-02-04T06:18:55.381" v="112" actId="1076"/>
          <ac:spMkLst>
            <pc:docMk/>
            <pc:sldMk cId="4057494991" sldId="324"/>
            <ac:spMk id="7" creationId="{22ED6A79-3876-4E24-BA3E-6208D0BC8894}"/>
          </ac:spMkLst>
        </pc:spChg>
      </pc:sldChg>
      <pc:sldChg chg="modSp mod">
        <pc:chgData name="정근채" userId="bf3f9740-ba12-4a95-bdcd-7a89d0b0b3a3" providerId="ADAL" clId="{EF6F869B-EF3D-4BDC-BC2C-8DAD654EE616}" dt="2022-02-18T06:06:46.853" v="607" actId="207"/>
        <pc:sldMkLst>
          <pc:docMk/>
          <pc:sldMk cId="2268652986" sldId="325"/>
        </pc:sldMkLst>
        <pc:spChg chg="mod">
          <ac:chgData name="정근채" userId="bf3f9740-ba12-4a95-bdcd-7a89d0b0b3a3" providerId="ADAL" clId="{EF6F869B-EF3D-4BDC-BC2C-8DAD654EE616}" dt="2022-02-18T06:06:46.853" v="607" actId="207"/>
          <ac:spMkLst>
            <pc:docMk/>
            <pc:sldMk cId="2268652986" sldId="325"/>
            <ac:spMk id="3" creationId="{04DA367E-3D64-4210-90DC-180FE1F5BFCC}"/>
          </ac:spMkLst>
        </pc:spChg>
      </pc:sldChg>
      <pc:sldChg chg="modSp mod">
        <pc:chgData name="정근채" userId="bf3f9740-ba12-4a95-bdcd-7a89d0b0b3a3" providerId="ADAL" clId="{EF6F869B-EF3D-4BDC-BC2C-8DAD654EE616}" dt="2022-02-18T06:06:57.838" v="608" actId="207"/>
        <pc:sldMkLst>
          <pc:docMk/>
          <pc:sldMk cId="2181871918" sldId="326"/>
        </pc:sldMkLst>
        <pc:spChg chg="mod">
          <ac:chgData name="정근채" userId="bf3f9740-ba12-4a95-bdcd-7a89d0b0b3a3" providerId="ADAL" clId="{EF6F869B-EF3D-4BDC-BC2C-8DAD654EE616}" dt="2022-02-18T06:06:57.838" v="608" actId="207"/>
          <ac:spMkLst>
            <pc:docMk/>
            <pc:sldMk cId="2181871918" sldId="326"/>
            <ac:spMk id="3" creationId="{04DA367E-3D64-4210-90DC-180FE1F5BFCC}"/>
          </ac:spMkLst>
        </pc:spChg>
      </pc:sldChg>
      <pc:sldChg chg="modSp mod">
        <pc:chgData name="정근채" userId="bf3f9740-ba12-4a95-bdcd-7a89d0b0b3a3" providerId="ADAL" clId="{EF6F869B-EF3D-4BDC-BC2C-8DAD654EE616}" dt="2022-02-18T06:07:15.407" v="609" actId="207"/>
        <pc:sldMkLst>
          <pc:docMk/>
          <pc:sldMk cId="3758681391" sldId="327"/>
        </pc:sldMkLst>
        <pc:spChg chg="mod">
          <ac:chgData name="정근채" userId="bf3f9740-ba12-4a95-bdcd-7a89d0b0b3a3" providerId="ADAL" clId="{EF6F869B-EF3D-4BDC-BC2C-8DAD654EE616}" dt="2022-02-18T06:07:15.407" v="609" actId="207"/>
          <ac:spMkLst>
            <pc:docMk/>
            <pc:sldMk cId="3758681391" sldId="327"/>
            <ac:spMk id="3" creationId="{04DA367E-3D64-4210-90DC-180FE1F5BFCC}"/>
          </ac:spMkLst>
        </pc:spChg>
      </pc:sldChg>
      <pc:sldChg chg="modSp mod">
        <pc:chgData name="정근채" userId="bf3f9740-ba12-4a95-bdcd-7a89d0b0b3a3" providerId="ADAL" clId="{EF6F869B-EF3D-4BDC-BC2C-8DAD654EE616}" dt="2022-02-18T06:07:40.219" v="614" actId="207"/>
        <pc:sldMkLst>
          <pc:docMk/>
          <pc:sldMk cId="728840603" sldId="328"/>
        </pc:sldMkLst>
        <pc:spChg chg="mod">
          <ac:chgData name="정근채" userId="bf3f9740-ba12-4a95-bdcd-7a89d0b0b3a3" providerId="ADAL" clId="{EF6F869B-EF3D-4BDC-BC2C-8DAD654EE616}" dt="2022-02-18T06:07:40.219" v="614" actId="207"/>
          <ac:spMkLst>
            <pc:docMk/>
            <pc:sldMk cId="728840603" sldId="328"/>
            <ac:spMk id="3" creationId="{04DA367E-3D64-4210-90DC-180FE1F5BFCC}"/>
          </ac:spMkLst>
        </pc:spChg>
      </pc:sldChg>
      <pc:sldChg chg="modSp mod">
        <pc:chgData name="정근채" userId="bf3f9740-ba12-4a95-bdcd-7a89d0b0b3a3" providerId="ADAL" clId="{EF6F869B-EF3D-4BDC-BC2C-8DAD654EE616}" dt="2022-02-18T06:08:40.180" v="624" actId="6549"/>
        <pc:sldMkLst>
          <pc:docMk/>
          <pc:sldMk cId="3515008378" sldId="329"/>
        </pc:sldMkLst>
        <pc:spChg chg="mod">
          <ac:chgData name="정근채" userId="bf3f9740-ba12-4a95-bdcd-7a89d0b0b3a3" providerId="ADAL" clId="{EF6F869B-EF3D-4BDC-BC2C-8DAD654EE616}" dt="2022-02-18T06:08:40.180" v="624" actId="6549"/>
          <ac:spMkLst>
            <pc:docMk/>
            <pc:sldMk cId="3515008378" sldId="329"/>
            <ac:spMk id="3" creationId="{04DA367E-3D64-4210-90DC-180FE1F5BFCC}"/>
          </ac:spMkLst>
        </pc:spChg>
      </pc:sldChg>
      <pc:sldChg chg="modSp mod">
        <pc:chgData name="정근채" userId="bf3f9740-ba12-4a95-bdcd-7a89d0b0b3a3" providerId="ADAL" clId="{EF6F869B-EF3D-4BDC-BC2C-8DAD654EE616}" dt="2022-02-18T06:09:19.900" v="629" actId="207"/>
        <pc:sldMkLst>
          <pc:docMk/>
          <pc:sldMk cId="2378400495" sldId="330"/>
        </pc:sldMkLst>
        <pc:spChg chg="mod">
          <ac:chgData name="정근채" userId="bf3f9740-ba12-4a95-bdcd-7a89d0b0b3a3" providerId="ADAL" clId="{EF6F869B-EF3D-4BDC-BC2C-8DAD654EE616}" dt="2022-02-18T06:09:19.900" v="629" actId="207"/>
          <ac:spMkLst>
            <pc:docMk/>
            <pc:sldMk cId="2378400495" sldId="330"/>
            <ac:spMk id="3" creationId="{04DA367E-3D64-4210-90DC-180FE1F5BFCC}"/>
          </ac:spMkLst>
        </pc:spChg>
      </pc:sldChg>
      <pc:sldChg chg="modSp mod">
        <pc:chgData name="정근채" userId="bf3f9740-ba12-4a95-bdcd-7a89d0b0b3a3" providerId="ADAL" clId="{EF6F869B-EF3D-4BDC-BC2C-8DAD654EE616}" dt="2022-02-18T06:09:35.296" v="632" actId="207"/>
        <pc:sldMkLst>
          <pc:docMk/>
          <pc:sldMk cId="4212270463" sldId="331"/>
        </pc:sldMkLst>
        <pc:spChg chg="mod">
          <ac:chgData name="정근채" userId="bf3f9740-ba12-4a95-bdcd-7a89d0b0b3a3" providerId="ADAL" clId="{EF6F869B-EF3D-4BDC-BC2C-8DAD654EE616}" dt="2022-02-18T06:09:35.296" v="632" actId="207"/>
          <ac:spMkLst>
            <pc:docMk/>
            <pc:sldMk cId="4212270463" sldId="331"/>
            <ac:spMk id="3" creationId="{04DA367E-3D64-4210-90DC-180FE1F5BFCC}"/>
          </ac:spMkLst>
        </pc:spChg>
      </pc:sldChg>
      <pc:sldChg chg="modSp mod">
        <pc:chgData name="정근채" userId="bf3f9740-ba12-4a95-bdcd-7a89d0b0b3a3" providerId="ADAL" clId="{EF6F869B-EF3D-4BDC-BC2C-8DAD654EE616}" dt="2022-02-18T06:09:50.521" v="636" actId="207"/>
        <pc:sldMkLst>
          <pc:docMk/>
          <pc:sldMk cId="3258051828" sldId="332"/>
        </pc:sldMkLst>
        <pc:spChg chg="mod">
          <ac:chgData name="정근채" userId="bf3f9740-ba12-4a95-bdcd-7a89d0b0b3a3" providerId="ADAL" clId="{EF6F869B-EF3D-4BDC-BC2C-8DAD654EE616}" dt="2022-02-18T06:09:50.521" v="636" actId="207"/>
          <ac:spMkLst>
            <pc:docMk/>
            <pc:sldMk cId="3258051828" sldId="332"/>
            <ac:spMk id="3" creationId="{04DA367E-3D64-4210-90DC-180FE1F5BFCC}"/>
          </ac:spMkLst>
        </pc:spChg>
      </pc:sldChg>
      <pc:sldChg chg="modSp mod">
        <pc:chgData name="정근채" userId="bf3f9740-ba12-4a95-bdcd-7a89d0b0b3a3" providerId="ADAL" clId="{EF6F869B-EF3D-4BDC-BC2C-8DAD654EE616}" dt="2022-02-18T06:10:10.991" v="643" actId="207"/>
        <pc:sldMkLst>
          <pc:docMk/>
          <pc:sldMk cId="141501158" sldId="333"/>
        </pc:sldMkLst>
        <pc:spChg chg="mod">
          <ac:chgData name="정근채" userId="bf3f9740-ba12-4a95-bdcd-7a89d0b0b3a3" providerId="ADAL" clId="{EF6F869B-EF3D-4BDC-BC2C-8DAD654EE616}" dt="2022-02-18T06:10:10.991" v="643" actId="207"/>
          <ac:spMkLst>
            <pc:docMk/>
            <pc:sldMk cId="141501158" sldId="333"/>
            <ac:spMk id="3" creationId="{04DA367E-3D64-4210-90DC-180FE1F5BFCC}"/>
          </ac:spMkLst>
        </pc:spChg>
      </pc:sldChg>
      <pc:sldChg chg="modSp mod">
        <pc:chgData name="정근채" userId="bf3f9740-ba12-4a95-bdcd-7a89d0b0b3a3" providerId="ADAL" clId="{EF6F869B-EF3D-4BDC-BC2C-8DAD654EE616}" dt="2022-02-18T06:10:27.721" v="648" actId="207"/>
        <pc:sldMkLst>
          <pc:docMk/>
          <pc:sldMk cId="822177039" sldId="334"/>
        </pc:sldMkLst>
        <pc:spChg chg="mod">
          <ac:chgData name="정근채" userId="bf3f9740-ba12-4a95-bdcd-7a89d0b0b3a3" providerId="ADAL" clId="{EF6F869B-EF3D-4BDC-BC2C-8DAD654EE616}" dt="2022-02-18T06:10:27.721" v="648" actId="207"/>
          <ac:spMkLst>
            <pc:docMk/>
            <pc:sldMk cId="822177039" sldId="334"/>
            <ac:spMk id="3" creationId="{04DA367E-3D64-4210-90DC-180FE1F5BFCC}"/>
          </ac:spMkLst>
        </pc:spChg>
      </pc:sldChg>
      <pc:sldChg chg="modSp mod">
        <pc:chgData name="정근채" userId="bf3f9740-ba12-4a95-bdcd-7a89d0b0b3a3" providerId="ADAL" clId="{EF6F869B-EF3D-4BDC-BC2C-8DAD654EE616}" dt="2022-02-18T06:10:36.970" v="651" actId="207"/>
        <pc:sldMkLst>
          <pc:docMk/>
          <pc:sldMk cId="2489826756" sldId="335"/>
        </pc:sldMkLst>
        <pc:spChg chg="mod">
          <ac:chgData name="정근채" userId="bf3f9740-ba12-4a95-bdcd-7a89d0b0b3a3" providerId="ADAL" clId="{EF6F869B-EF3D-4BDC-BC2C-8DAD654EE616}" dt="2022-02-18T06:10:36.970" v="651" actId="207"/>
          <ac:spMkLst>
            <pc:docMk/>
            <pc:sldMk cId="2489826756" sldId="335"/>
            <ac:spMk id="3" creationId="{04DA367E-3D64-4210-90DC-180FE1F5BFCC}"/>
          </ac:spMkLst>
        </pc:spChg>
      </pc:sldChg>
      <pc:sldChg chg="modSp mod">
        <pc:chgData name="정근채" userId="bf3f9740-ba12-4a95-bdcd-7a89d0b0b3a3" providerId="ADAL" clId="{EF6F869B-EF3D-4BDC-BC2C-8DAD654EE616}" dt="2022-02-18T06:11:24.542" v="657" actId="207"/>
        <pc:sldMkLst>
          <pc:docMk/>
          <pc:sldMk cId="1254815516" sldId="336"/>
        </pc:sldMkLst>
        <pc:spChg chg="mod">
          <ac:chgData name="정근채" userId="bf3f9740-ba12-4a95-bdcd-7a89d0b0b3a3" providerId="ADAL" clId="{EF6F869B-EF3D-4BDC-BC2C-8DAD654EE616}" dt="2022-02-18T06:11:24.542" v="657" actId="207"/>
          <ac:spMkLst>
            <pc:docMk/>
            <pc:sldMk cId="1254815516" sldId="336"/>
            <ac:spMk id="3" creationId="{04DA367E-3D64-4210-90DC-180FE1F5BFCC}"/>
          </ac:spMkLst>
        </pc:spChg>
      </pc:sldChg>
      <pc:sldChg chg="addSp modSp mod">
        <pc:chgData name="정근채" userId="bf3f9740-ba12-4a95-bdcd-7a89d0b0b3a3" providerId="ADAL" clId="{EF6F869B-EF3D-4BDC-BC2C-8DAD654EE616}" dt="2022-02-18T06:12:13.135" v="663" actId="1035"/>
        <pc:sldMkLst>
          <pc:docMk/>
          <pc:sldMk cId="880684985" sldId="339"/>
        </pc:sldMkLst>
        <pc:spChg chg="add">
          <ac:chgData name="정근채" userId="bf3f9740-ba12-4a95-bdcd-7a89d0b0b3a3" providerId="ADAL" clId="{EF6F869B-EF3D-4BDC-BC2C-8DAD654EE616}" dt="2022-02-18T06:12:06.408" v="658" actId="11529"/>
          <ac:spMkLst>
            <pc:docMk/>
            <pc:sldMk cId="880684985" sldId="339"/>
            <ac:spMk id="3" creationId="{38C879D9-21C7-4DBE-9526-E33948163FD9}"/>
          </ac:spMkLst>
        </pc:spChg>
        <pc:spChg chg="add mod">
          <ac:chgData name="정근채" userId="bf3f9740-ba12-4a95-bdcd-7a89d0b0b3a3" providerId="ADAL" clId="{EF6F869B-EF3D-4BDC-BC2C-8DAD654EE616}" dt="2022-02-18T06:12:13.135" v="663" actId="1035"/>
          <ac:spMkLst>
            <pc:docMk/>
            <pc:sldMk cId="880684985" sldId="339"/>
            <ac:spMk id="7" creationId="{AC0CCDC7-4B1D-452C-8F19-EF6928432E33}"/>
          </ac:spMkLst>
        </pc:spChg>
      </pc:sldChg>
      <pc:sldChg chg="addSp modSp mod">
        <pc:chgData name="정근채" userId="bf3f9740-ba12-4a95-bdcd-7a89d0b0b3a3" providerId="ADAL" clId="{EF6F869B-EF3D-4BDC-BC2C-8DAD654EE616}" dt="2022-02-18T06:12:39.986" v="673" actId="1035"/>
        <pc:sldMkLst>
          <pc:docMk/>
          <pc:sldMk cId="3302906431" sldId="340"/>
        </pc:sldMkLst>
        <pc:spChg chg="add">
          <ac:chgData name="정근채" userId="bf3f9740-ba12-4a95-bdcd-7a89d0b0b3a3" providerId="ADAL" clId="{EF6F869B-EF3D-4BDC-BC2C-8DAD654EE616}" dt="2022-02-18T06:12:36.211" v="664" actId="11529"/>
          <ac:spMkLst>
            <pc:docMk/>
            <pc:sldMk cId="3302906431" sldId="340"/>
            <ac:spMk id="7" creationId="{AF31C804-4909-427D-B0D7-0D7B1CD21546}"/>
          </ac:spMkLst>
        </pc:spChg>
        <pc:spChg chg="add mod">
          <ac:chgData name="정근채" userId="bf3f9740-ba12-4a95-bdcd-7a89d0b0b3a3" providerId="ADAL" clId="{EF6F869B-EF3D-4BDC-BC2C-8DAD654EE616}" dt="2022-02-18T06:12:39.986" v="673" actId="1035"/>
          <ac:spMkLst>
            <pc:docMk/>
            <pc:sldMk cId="3302906431" sldId="340"/>
            <ac:spMk id="8" creationId="{DB52CD0E-5962-4FE5-A96B-176905617937}"/>
          </ac:spMkLst>
        </pc:spChg>
      </pc:sldChg>
      <pc:sldChg chg="modSp mod">
        <pc:chgData name="정근채" userId="bf3f9740-ba12-4a95-bdcd-7a89d0b0b3a3" providerId="ADAL" clId="{EF6F869B-EF3D-4BDC-BC2C-8DAD654EE616}" dt="2022-02-18T06:13:04.449" v="675" actId="207"/>
        <pc:sldMkLst>
          <pc:docMk/>
          <pc:sldMk cId="4258156589" sldId="341"/>
        </pc:sldMkLst>
        <pc:spChg chg="mod">
          <ac:chgData name="정근채" userId="bf3f9740-ba12-4a95-bdcd-7a89d0b0b3a3" providerId="ADAL" clId="{EF6F869B-EF3D-4BDC-BC2C-8DAD654EE616}" dt="2022-02-18T06:13:04.449" v="675" actId="207"/>
          <ac:spMkLst>
            <pc:docMk/>
            <pc:sldMk cId="4258156589" sldId="341"/>
            <ac:spMk id="3" creationId="{04DA367E-3D64-4210-90DC-180FE1F5BFCC}"/>
          </ac:spMkLst>
        </pc:spChg>
      </pc:sldChg>
      <pc:sldChg chg="modSp mod">
        <pc:chgData name="정근채" userId="bf3f9740-ba12-4a95-bdcd-7a89d0b0b3a3" providerId="ADAL" clId="{EF6F869B-EF3D-4BDC-BC2C-8DAD654EE616}" dt="2022-02-18T06:13:23.441" v="676" actId="207"/>
        <pc:sldMkLst>
          <pc:docMk/>
          <pc:sldMk cId="182261105" sldId="342"/>
        </pc:sldMkLst>
        <pc:spChg chg="mod">
          <ac:chgData name="정근채" userId="bf3f9740-ba12-4a95-bdcd-7a89d0b0b3a3" providerId="ADAL" clId="{EF6F869B-EF3D-4BDC-BC2C-8DAD654EE616}" dt="2022-02-18T06:13:23.441" v="676" actId="207"/>
          <ac:spMkLst>
            <pc:docMk/>
            <pc:sldMk cId="182261105" sldId="342"/>
            <ac:spMk id="3" creationId="{04DA367E-3D64-4210-90DC-180FE1F5BFCC}"/>
          </ac:spMkLst>
        </pc:spChg>
      </pc:sldChg>
      <pc:sldChg chg="modSp mod">
        <pc:chgData name="정근채" userId="bf3f9740-ba12-4a95-bdcd-7a89d0b0b3a3" providerId="ADAL" clId="{EF6F869B-EF3D-4BDC-BC2C-8DAD654EE616}" dt="2022-02-18T06:14:50.010" v="684" actId="207"/>
        <pc:sldMkLst>
          <pc:docMk/>
          <pc:sldMk cId="859954089" sldId="343"/>
        </pc:sldMkLst>
        <pc:spChg chg="mod">
          <ac:chgData name="정근채" userId="bf3f9740-ba12-4a95-bdcd-7a89d0b0b3a3" providerId="ADAL" clId="{EF6F869B-EF3D-4BDC-BC2C-8DAD654EE616}" dt="2022-02-18T06:14:50.010" v="684" actId="207"/>
          <ac:spMkLst>
            <pc:docMk/>
            <pc:sldMk cId="859954089" sldId="343"/>
            <ac:spMk id="3" creationId="{04DA367E-3D64-4210-90DC-180FE1F5BFCC}"/>
          </ac:spMkLst>
        </pc:spChg>
      </pc:sldChg>
    </pc:docChg>
  </pc:docChgLst>
  <pc:docChgLst>
    <pc:chgData name="정근채" userId="bf3f9740-ba12-4a95-bdcd-7a89d0b0b3a3" providerId="ADAL" clId="{33259A6A-629A-4B01-B477-27431E8176E2}"/>
    <pc:docChg chg="undo redo custSel addSld delSld modSld">
      <pc:chgData name="정근채" userId="bf3f9740-ba12-4a95-bdcd-7a89d0b0b3a3" providerId="ADAL" clId="{33259A6A-629A-4B01-B477-27431E8176E2}" dt="2021-12-13T06:17:21.397" v="1880" actId="1076"/>
      <pc:docMkLst>
        <pc:docMk/>
      </pc:docMkLst>
      <pc:sldChg chg="modSp mod">
        <pc:chgData name="정근채" userId="bf3f9740-ba12-4a95-bdcd-7a89d0b0b3a3" providerId="ADAL" clId="{33259A6A-629A-4B01-B477-27431E8176E2}" dt="2021-12-08T06:20:30.522" v="5"/>
        <pc:sldMkLst>
          <pc:docMk/>
          <pc:sldMk cId="1210531712" sldId="256"/>
        </pc:sldMkLst>
        <pc:spChg chg="mod">
          <ac:chgData name="정근채" userId="bf3f9740-ba12-4a95-bdcd-7a89d0b0b3a3" providerId="ADAL" clId="{33259A6A-629A-4B01-B477-27431E8176E2}" dt="2021-12-08T06:20:22.558" v="2"/>
          <ac:spMkLst>
            <pc:docMk/>
            <pc:sldMk cId="1210531712" sldId="256"/>
            <ac:spMk id="2" creationId="{00000000-0000-0000-0000-000000000000}"/>
          </ac:spMkLst>
        </pc:spChg>
        <pc:spChg chg="mod">
          <ac:chgData name="정근채" userId="bf3f9740-ba12-4a95-bdcd-7a89d0b0b3a3" providerId="ADAL" clId="{33259A6A-629A-4B01-B477-27431E8176E2}" dt="2021-12-08T06:20:30.522" v="5"/>
          <ac:spMkLst>
            <pc:docMk/>
            <pc:sldMk cId="1210531712" sldId="256"/>
            <ac:spMk id="3" creationId="{00000000-0000-0000-0000-000000000000}"/>
          </ac:spMkLst>
        </pc:spChg>
      </pc:sldChg>
      <pc:sldChg chg="modSp mod">
        <pc:chgData name="정근채" userId="bf3f9740-ba12-4a95-bdcd-7a89d0b0b3a3" providerId="ADAL" clId="{33259A6A-629A-4B01-B477-27431E8176E2}" dt="2021-12-08T06:20:42.650" v="7" actId="207"/>
        <pc:sldMkLst>
          <pc:docMk/>
          <pc:sldMk cId="2400768863" sldId="276"/>
        </pc:sldMkLst>
        <pc:spChg chg="mod">
          <ac:chgData name="정근채" userId="bf3f9740-ba12-4a95-bdcd-7a89d0b0b3a3" providerId="ADAL" clId="{33259A6A-629A-4B01-B477-27431E8176E2}" dt="2021-12-08T06:20:42.650" v="7" actId="207"/>
          <ac:spMkLst>
            <pc:docMk/>
            <pc:sldMk cId="2400768863" sldId="276"/>
            <ac:spMk id="11" creationId="{B9E13935-ABD8-401F-91D9-8C9C0BFE57AA}"/>
          </ac:spMkLst>
        </pc:spChg>
      </pc:sldChg>
      <pc:sldChg chg="modSp mod">
        <pc:chgData name="정근채" userId="bf3f9740-ba12-4a95-bdcd-7a89d0b0b3a3" providerId="ADAL" clId="{33259A6A-629A-4B01-B477-27431E8176E2}" dt="2021-12-08T06:33:34.847" v="134" actId="12"/>
        <pc:sldMkLst>
          <pc:docMk/>
          <pc:sldMk cId="3405670891" sldId="278"/>
        </pc:sldMkLst>
        <pc:spChg chg="mod">
          <ac:chgData name="정근채" userId="bf3f9740-ba12-4a95-bdcd-7a89d0b0b3a3" providerId="ADAL" clId="{33259A6A-629A-4B01-B477-27431E8176E2}" dt="2021-12-08T06:25:03.411" v="28"/>
          <ac:spMkLst>
            <pc:docMk/>
            <pc:sldMk cId="3405670891" sldId="278"/>
            <ac:spMk id="2" creationId="{CA07A63C-A246-4F8F-8A5A-7141AB85F430}"/>
          </ac:spMkLst>
        </pc:spChg>
        <pc:spChg chg="mod">
          <ac:chgData name="정근채" userId="bf3f9740-ba12-4a95-bdcd-7a89d0b0b3a3" providerId="ADAL" clId="{33259A6A-629A-4B01-B477-27431E8176E2}" dt="2021-12-08T06:33:34.847" v="134" actId="12"/>
          <ac:spMkLst>
            <pc:docMk/>
            <pc:sldMk cId="3405670891" sldId="278"/>
            <ac:spMk id="3" creationId="{04DA367E-3D64-4210-90DC-180FE1F5BFCC}"/>
          </ac:spMkLst>
        </pc:spChg>
        <pc:spChg chg="mod">
          <ac:chgData name="정근채" userId="bf3f9740-ba12-4a95-bdcd-7a89d0b0b3a3" providerId="ADAL" clId="{33259A6A-629A-4B01-B477-27431E8176E2}" dt="2021-12-08T06:24:58.792" v="23" actId="27636"/>
          <ac:spMkLst>
            <pc:docMk/>
            <pc:sldMk cId="3405670891" sldId="278"/>
            <ac:spMk id="5" creationId="{864FABE7-5D73-4BB8-8C5F-49D50641504A}"/>
          </ac:spMkLst>
        </pc:spChg>
      </pc:sldChg>
      <pc:sldChg chg="modSp add mod">
        <pc:chgData name="정근채" userId="bf3f9740-ba12-4a95-bdcd-7a89d0b0b3a3" providerId="ADAL" clId="{33259A6A-629A-4B01-B477-27431E8176E2}" dt="2021-12-08T06:37:44.722" v="183" actId="20577"/>
        <pc:sldMkLst>
          <pc:docMk/>
          <pc:sldMk cId="2276461233" sldId="279"/>
        </pc:sldMkLst>
        <pc:spChg chg="mod">
          <ac:chgData name="정근채" userId="bf3f9740-ba12-4a95-bdcd-7a89d0b0b3a3" providerId="ADAL" clId="{33259A6A-629A-4B01-B477-27431E8176E2}" dt="2021-12-08T06:37:44.722" v="183" actId="20577"/>
          <ac:spMkLst>
            <pc:docMk/>
            <pc:sldMk cId="2276461233" sldId="279"/>
            <ac:spMk id="3" creationId="{04DA367E-3D64-4210-90DC-180FE1F5BFCC}"/>
          </ac:spMkLst>
        </pc:spChg>
      </pc:sldChg>
      <pc:sldChg chg="del">
        <pc:chgData name="정근채" userId="bf3f9740-ba12-4a95-bdcd-7a89d0b0b3a3" providerId="ADAL" clId="{33259A6A-629A-4B01-B477-27431E8176E2}" dt="2021-12-08T06:33:52.676" v="135" actId="47"/>
        <pc:sldMkLst>
          <pc:docMk/>
          <pc:sldMk cId="2763856855" sldId="279"/>
        </pc:sldMkLst>
      </pc:sldChg>
      <pc:sldChg chg="modSp add mod">
        <pc:chgData name="정근채" userId="bf3f9740-ba12-4a95-bdcd-7a89d0b0b3a3" providerId="ADAL" clId="{33259A6A-629A-4B01-B477-27431E8176E2}" dt="2021-12-08T06:50:44.224" v="290" actId="20577"/>
        <pc:sldMkLst>
          <pc:docMk/>
          <pc:sldMk cId="2088793939" sldId="280"/>
        </pc:sldMkLst>
        <pc:spChg chg="mod">
          <ac:chgData name="정근채" userId="bf3f9740-ba12-4a95-bdcd-7a89d0b0b3a3" providerId="ADAL" clId="{33259A6A-629A-4B01-B477-27431E8176E2}" dt="2021-12-08T06:38:06.799" v="195"/>
          <ac:spMkLst>
            <pc:docMk/>
            <pc:sldMk cId="2088793939" sldId="280"/>
            <ac:spMk id="2" creationId="{CA07A63C-A246-4F8F-8A5A-7141AB85F430}"/>
          </ac:spMkLst>
        </pc:spChg>
        <pc:spChg chg="mod">
          <ac:chgData name="정근채" userId="bf3f9740-ba12-4a95-bdcd-7a89d0b0b3a3" providerId="ADAL" clId="{33259A6A-629A-4B01-B477-27431E8176E2}" dt="2021-12-08T06:50:44.224" v="290" actId="20577"/>
          <ac:spMkLst>
            <pc:docMk/>
            <pc:sldMk cId="2088793939" sldId="280"/>
            <ac:spMk id="3" creationId="{04DA367E-3D64-4210-90DC-180FE1F5BFCC}"/>
          </ac:spMkLst>
        </pc:spChg>
        <pc:spChg chg="mod">
          <ac:chgData name="정근채" userId="bf3f9740-ba12-4a95-bdcd-7a89d0b0b3a3" providerId="ADAL" clId="{33259A6A-629A-4B01-B477-27431E8176E2}" dt="2021-12-08T06:38:03.406" v="190"/>
          <ac:spMkLst>
            <pc:docMk/>
            <pc:sldMk cId="2088793939" sldId="280"/>
            <ac:spMk id="5" creationId="{864FABE7-5D73-4BB8-8C5F-49D50641504A}"/>
          </ac:spMkLst>
        </pc:spChg>
      </pc:sldChg>
      <pc:sldChg chg="del">
        <pc:chgData name="정근채" userId="bf3f9740-ba12-4a95-bdcd-7a89d0b0b3a3" providerId="ADAL" clId="{33259A6A-629A-4B01-B477-27431E8176E2}" dt="2021-12-08T06:33:52.676" v="135" actId="47"/>
        <pc:sldMkLst>
          <pc:docMk/>
          <pc:sldMk cId="2347744908" sldId="280"/>
        </pc:sldMkLst>
      </pc:sldChg>
      <pc:sldChg chg="del">
        <pc:chgData name="정근채" userId="bf3f9740-ba12-4a95-bdcd-7a89d0b0b3a3" providerId="ADAL" clId="{33259A6A-629A-4B01-B477-27431E8176E2}" dt="2021-12-08T06:33:52.676" v="135" actId="47"/>
        <pc:sldMkLst>
          <pc:docMk/>
          <pc:sldMk cId="654623754" sldId="281"/>
        </pc:sldMkLst>
      </pc:sldChg>
      <pc:sldChg chg="modSp add mod">
        <pc:chgData name="정근채" userId="bf3f9740-ba12-4a95-bdcd-7a89d0b0b3a3" providerId="ADAL" clId="{33259A6A-629A-4B01-B477-27431E8176E2}" dt="2021-12-08T06:51:35.932" v="306" actId="12"/>
        <pc:sldMkLst>
          <pc:docMk/>
          <pc:sldMk cId="860611401" sldId="281"/>
        </pc:sldMkLst>
        <pc:spChg chg="mod">
          <ac:chgData name="정근채" userId="bf3f9740-ba12-4a95-bdcd-7a89d0b0b3a3" providerId="ADAL" clId="{33259A6A-629A-4B01-B477-27431E8176E2}" dt="2021-12-08T06:51:35.932" v="306" actId="12"/>
          <ac:spMkLst>
            <pc:docMk/>
            <pc:sldMk cId="860611401" sldId="281"/>
            <ac:spMk id="3" creationId="{04DA367E-3D64-4210-90DC-180FE1F5BFCC}"/>
          </ac:spMkLst>
        </pc:spChg>
      </pc:sldChg>
      <pc:sldChg chg="del">
        <pc:chgData name="정근채" userId="bf3f9740-ba12-4a95-bdcd-7a89d0b0b3a3" providerId="ADAL" clId="{33259A6A-629A-4B01-B477-27431E8176E2}" dt="2021-12-08T06:33:52.676" v="135" actId="47"/>
        <pc:sldMkLst>
          <pc:docMk/>
          <pc:sldMk cId="3751352091" sldId="282"/>
        </pc:sldMkLst>
      </pc:sldChg>
      <pc:sldChg chg="modSp add mod">
        <pc:chgData name="정근채" userId="bf3f9740-ba12-4a95-bdcd-7a89d0b0b3a3" providerId="ADAL" clId="{33259A6A-629A-4B01-B477-27431E8176E2}" dt="2021-12-08T07:41:33.036" v="456" actId="6549"/>
        <pc:sldMkLst>
          <pc:docMk/>
          <pc:sldMk cId="3787172640" sldId="282"/>
        </pc:sldMkLst>
        <pc:spChg chg="mod">
          <ac:chgData name="정근채" userId="bf3f9740-ba12-4a95-bdcd-7a89d0b0b3a3" providerId="ADAL" clId="{33259A6A-629A-4B01-B477-27431E8176E2}" dt="2021-12-08T06:52:13.984" v="310"/>
          <ac:spMkLst>
            <pc:docMk/>
            <pc:sldMk cId="3787172640" sldId="282"/>
            <ac:spMk id="2" creationId="{CA07A63C-A246-4F8F-8A5A-7141AB85F430}"/>
          </ac:spMkLst>
        </pc:spChg>
        <pc:spChg chg="mod">
          <ac:chgData name="정근채" userId="bf3f9740-ba12-4a95-bdcd-7a89d0b0b3a3" providerId="ADAL" clId="{33259A6A-629A-4B01-B477-27431E8176E2}" dt="2021-12-08T07:41:33.036" v="456" actId="6549"/>
          <ac:spMkLst>
            <pc:docMk/>
            <pc:sldMk cId="3787172640" sldId="282"/>
            <ac:spMk id="3" creationId="{04DA367E-3D64-4210-90DC-180FE1F5BFCC}"/>
          </ac:spMkLst>
        </pc:spChg>
        <pc:spChg chg="mod">
          <ac:chgData name="정근채" userId="bf3f9740-ba12-4a95-bdcd-7a89d0b0b3a3" providerId="ADAL" clId="{33259A6A-629A-4B01-B477-27431E8176E2}" dt="2021-12-08T06:52:17.437" v="316"/>
          <ac:spMkLst>
            <pc:docMk/>
            <pc:sldMk cId="3787172640" sldId="282"/>
            <ac:spMk id="5" creationId="{864FABE7-5D73-4BB8-8C5F-49D50641504A}"/>
          </ac:spMkLst>
        </pc:spChg>
      </pc:sldChg>
      <pc:sldChg chg="del">
        <pc:chgData name="정근채" userId="bf3f9740-ba12-4a95-bdcd-7a89d0b0b3a3" providerId="ADAL" clId="{33259A6A-629A-4B01-B477-27431E8176E2}" dt="2021-12-08T06:33:52.676" v="135" actId="47"/>
        <pc:sldMkLst>
          <pc:docMk/>
          <pc:sldMk cId="1642709941" sldId="283"/>
        </pc:sldMkLst>
      </pc:sldChg>
      <pc:sldChg chg="modSp add mod">
        <pc:chgData name="정근채" userId="bf3f9740-ba12-4a95-bdcd-7a89d0b0b3a3" providerId="ADAL" clId="{33259A6A-629A-4B01-B477-27431E8176E2}" dt="2021-12-08T08:02:09.421" v="634" actId="207"/>
        <pc:sldMkLst>
          <pc:docMk/>
          <pc:sldMk cId="1644988665" sldId="283"/>
        </pc:sldMkLst>
        <pc:spChg chg="mod">
          <ac:chgData name="정근채" userId="bf3f9740-ba12-4a95-bdcd-7a89d0b0b3a3" providerId="ADAL" clId="{33259A6A-629A-4B01-B477-27431E8176E2}" dt="2021-12-08T07:42:12.368" v="473"/>
          <ac:spMkLst>
            <pc:docMk/>
            <pc:sldMk cId="1644988665" sldId="283"/>
            <ac:spMk id="2" creationId="{CA07A63C-A246-4F8F-8A5A-7141AB85F430}"/>
          </ac:spMkLst>
        </pc:spChg>
        <pc:spChg chg="mod">
          <ac:chgData name="정근채" userId="bf3f9740-ba12-4a95-bdcd-7a89d0b0b3a3" providerId="ADAL" clId="{33259A6A-629A-4B01-B477-27431E8176E2}" dt="2021-12-08T08:02:09.421" v="634" actId="207"/>
          <ac:spMkLst>
            <pc:docMk/>
            <pc:sldMk cId="1644988665" sldId="283"/>
            <ac:spMk id="3" creationId="{04DA367E-3D64-4210-90DC-180FE1F5BFCC}"/>
          </ac:spMkLst>
        </pc:spChg>
        <pc:spChg chg="mod">
          <ac:chgData name="정근채" userId="bf3f9740-ba12-4a95-bdcd-7a89d0b0b3a3" providerId="ADAL" clId="{33259A6A-629A-4B01-B477-27431E8176E2}" dt="2021-12-08T07:42:09.064" v="470"/>
          <ac:spMkLst>
            <pc:docMk/>
            <pc:sldMk cId="1644988665" sldId="283"/>
            <ac:spMk id="5" creationId="{864FABE7-5D73-4BB8-8C5F-49D50641504A}"/>
          </ac:spMkLst>
        </pc:spChg>
      </pc:sldChg>
      <pc:sldChg chg="del">
        <pc:chgData name="정근채" userId="bf3f9740-ba12-4a95-bdcd-7a89d0b0b3a3" providerId="ADAL" clId="{33259A6A-629A-4B01-B477-27431E8176E2}" dt="2021-12-08T06:33:52.676" v="135" actId="47"/>
        <pc:sldMkLst>
          <pc:docMk/>
          <pc:sldMk cId="334024243" sldId="284"/>
        </pc:sldMkLst>
      </pc:sldChg>
      <pc:sldChg chg="modSp add mod">
        <pc:chgData name="정근채" userId="bf3f9740-ba12-4a95-bdcd-7a89d0b0b3a3" providerId="ADAL" clId="{33259A6A-629A-4B01-B477-27431E8176E2}" dt="2021-12-08T08:10:22.174" v="748" actId="20577"/>
        <pc:sldMkLst>
          <pc:docMk/>
          <pc:sldMk cId="1391630821" sldId="284"/>
        </pc:sldMkLst>
        <pc:spChg chg="mod">
          <ac:chgData name="정근채" userId="bf3f9740-ba12-4a95-bdcd-7a89d0b0b3a3" providerId="ADAL" clId="{33259A6A-629A-4B01-B477-27431E8176E2}" dt="2021-12-08T07:59:47.349" v="601"/>
          <ac:spMkLst>
            <pc:docMk/>
            <pc:sldMk cId="1391630821" sldId="284"/>
            <ac:spMk id="2" creationId="{CA07A63C-A246-4F8F-8A5A-7141AB85F430}"/>
          </ac:spMkLst>
        </pc:spChg>
        <pc:spChg chg="mod">
          <ac:chgData name="정근채" userId="bf3f9740-ba12-4a95-bdcd-7a89d0b0b3a3" providerId="ADAL" clId="{33259A6A-629A-4B01-B477-27431E8176E2}" dt="2021-12-08T08:10:22.174" v="748" actId="20577"/>
          <ac:spMkLst>
            <pc:docMk/>
            <pc:sldMk cId="1391630821" sldId="284"/>
            <ac:spMk id="3" creationId="{04DA367E-3D64-4210-90DC-180FE1F5BFCC}"/>
          </ac:spMkLst>
        </pc:spChg>
        <pc:spChg chg="mod">
          <ac:chgData name="정근채" userId="bf3f9740-ba12-4a95-bdcd-7a89d0b0b3a3" providerId="ADAL" clId="{33259A6A-629A-4B01-B477-27431E8176E2}" dt="2021-12-08T07:59:51.078" v="605"/>
          <ac:spMkLst>
            <pc:docMk/>
            <pc:sldMk cId="1391630821" sldId="284"/>
            <ac:spMk id="5" creationId="{864FABE7-5D73-4BB8-8C5F-49D50641504A}"/>
          </ac:spMkLst>
        </pc:spChg>
      </pc:sldChg>
      <pc:sldChg chg="addSp delSp modSp add mod">
        <pc:chgData name="정근채" userId="bf3f9740-ba12-4a95-bdcd-7a89d0b0b3a3" providerId="ADAL" clId="{33259A6A-629A-4B01-B477-27431E8176E2}" dt="2021-12-08T08:05:17.707" v="664" actId="1076"/>
        <pc:sldMkLst>
          <pc:docMk/>
          <pc:sldMk cId="1259145347" sldId="285"/>
        </pc:sldMkLst>
        <pc:spChg chg="del">
          <ac:chgData name="정근채" userId="bf3f9740-ba12-4a95-bdcd-7a89d0b0b3a3" providerId="ADAL" clId="{33259A6A-629A-4B01-B477-27431E8176E2}" dt="2021-12-08T08:04:47.752" v="660" actId="478"/>
          <ac:spMkLst>
            <pc:docMk/>
            <pc:sldMk cId="1259145347" sldId="285"/>
            <ac:spMk id="3" creationId="{04DA367E-3D64-4210-90DC-180FE1F5BFCC}"/>
          </ac:spMkLst>
        </pc:spChg>
        <pc:spChg chg="add del mod">
          <ac:chgData name="정근채" userId="bf3f9740-ba12-4a95-bdcd-7a89d0b0b3a3" providerId="ADAL" clId="{33259A6A-629A-4B01-B477-27431E8176E2}" dt="2021-12-08T08:04:49.597" v="661" actId="478"/>
          <ac:spMkLst>
            <pc:docMk/>
            <pc:sldMk cId="1259145347" sldId="285"/>
            <ac:spMk id="7" creationId="{A80D0FC6-1603-4226-8556-772E6EBB3CBA}"/>
          </ac:spMkLst>
        </pc:spChg>
        <pc:picChg chg="add mod">
          <ac:chgData name="정근채" userId="bf3f9740-ba12-4a95-bdcd-7a89d0b0b3a3" providerId="ADAL" clId="{33259A6A-629A-4B01-B477-27431E8176E2}" dt="2021-12-08T08:05:17.707" v="664" actId="1076"/>
          <ac:picMkLst>
            <pc:docMk/>
            <pc:sldMk cId="1259145347" sldId="285"/>
            <ac:picMk id="9" creationId="{A36E4A79-9EE6-4FA8-9AA9-29CC711C32B4}"/>
          </ac:picMkLst>
        </pc:picChg>
      </pc:sldChg>
      <pc:sldChg chg="del">
        <pc:chgData name="정근채" userId="bf3f9740-ba12-4a95-bdcd-7a89d0b0b3a3" providerId="ADAL" clId="{33259A6A-629A-4B01-B477-27431E8176E2}" dt="2021-12-08T06:33:52.676" v="135" actId="47"/>
        <pc:sldMkLst>
          <pc:docMk/>
          <pc:sldMk cId="1445060567" sldId="285"/>
        </pc:sldMkLst>
      </pc:sldChg>
      <pc:sldChg chg="addSp modSp add mod">
        <pc:chgData name="정근채" userId="bf3f9740-ba12-4a95-bdcd-7a89d0b0b3a3" providerId="ADAL" clId="{33259A6A-629A-4B01-B477-27431E8176E2}" dt="2021-12-08T08:11:26.164" v="759" actId="1037"/>
        <pc:sldMkLst>
          <pc:docMk/>
          <pc:sldMk cId="3347486206" sldId="286"/>
        </pc:sldMkLst>
        <pc:spChg chg="mod">
          <ac:chgData name="정근채" userId="bf3f9740-ba12-4a95-bdcd-7a89d0b0b3a3" providerId="ADAL" clId="{33259A6A-629A-4B01-B477-27431E8176E2}" dt="2021-12-08T08:10:43.020" v="750" actId="6549"/>
          <ac:spMkLst>
            <pc:docMk/>
            <pc:sldMk cId="3347486206" sldId="286"/>
            <ac:spMk id="3" creationId="{04DA367E-3D64-4210-90DC-180FE1F5BFCC}"/>
          </ac:spMkLst>
        </pc:spChg>
        <pc:picChg chg="add mod">
          <ac:chgData name="정근채" userId="bf3f9740-ba12-4a95-bdcd-7a89d0b0b3a3" providerId="ADAL" clId="{33259A6A-629A-4B01-B477-27431E8176E2}" dt="2021-12-08T08:11:26.164" v="759" actId="1037"/>
          <ac:picMkLst>
            <pc:docMk/>
            <pc:sldMk cId="3347486206" sldId="286"/>
            <ac:picMk id="7" creationId="{762553A6-495C-4E33-A338-551D5ABFB3CE}"/>
          </ac:picMkLst>
        </pc:picChg>
      </pc:sldChg>
      <pc:sldChg chg="del">
        <pc:chgData name="정근채" userId="bf3f9740-ba12-4a95-bdcd-7a89d0b0b3a3" providerId="ADAL" clId="{33259A6A-629A-4B01-B477-27431E8176E2}" dt="2021-12-08T06:33:52.676" v="135" actId="47"/>
        <pc:sldMkLst>
          <pc:docMk/>
          <pc:sldMk cId="3671380423" sldId="286"/>
        </pc:sldMkLst>
      </pc:sldChg>
      <pc:sldChg chg="addSp delSp modSp add mod">
        <pc:chgData name="정근채" userId="bf3f9740-ba12-4a95-bdcd-7a89d0b0b3a3" providerId="ADAL" clId="{33259A6A-629A-4B01-B477-27431E8176E2}" dt="2021-12-08T08:15:12.528" v="847" actId="207"/>
        <pc:sldMkLst>
          <pc:docMk/>
          <pc:sldMk cId="1011253724" sldId="287"/>
        </pc:sldMkLst>
        <pc:spChg chg="mod">
          <ac:chgData name="정근채" userId="bf3f9740-ba12-4a95-bdcd-7a89d0b0b3a3" providerId="ADAL" clId="{33259A6A-629A-4B01-B477-27431E8176E2}" dt="2021-12-08T08:12:17.160" v="763"/>
          <ac:spMkLst>
            <pc:docMk/>
            <pc:sldMk cId="1011253724" sldId="287"/>
            <ac:spMk id="2" creationId="{CA07A63C-A246-4F8F-8A5A-7141AB85F430}"/>
          </ac:spMkLst>
        </pc:spChg>
        <pc:spChg chg="mod">
          <ac:chgData name="정근채" userId="bf3f9740-ba12-4a95-bdcd-7a89d0b0b3a3" providerId="ADAL" clId="{33259A6A-629A-4B01-B477-27431E8176E2}" dt="2021-12-08T08:15:12.528" v="847" actId="207"/>
          <ac:spMkLst>
            <pc:docMk/>
            <pc:sldMk cId="1011253724" sldId="287"/>
            <ac:spMk id="3" creationId="{04DA367E-3D64-4210-90DC-180FE1F5BFCC}"/>
          </ac:spMkLst>
        </pc:spChg>
        <pc:spChg chg="mod">
          <ac:chgData name="정근채" userId="bf3f9740-ba12-4a95-bdcd-7a89d0b0b3a3" providerId="ADAL" clId="{33259A6A-629A-4B01-B477-27431E8176E2}" dt="2021-12-08T08:12:21.071" v="767"/>
          <ac:spMkLst>
            <pc:docMk/>
            <pc:sldMk cId="1011253724" sldId="287"/>
            <ac:spMk id="5" creationId="{864FABE7-5D73-4BB8-8C5F-49D50641504A}"/>
          </ac:spMkLst>
        </pc:spChg>
        <pc:picChg chg="del">
          <ac:chgData name="정근채" userId="bf3f9740-ba12-4a95-bdcd-7a89d0b0b3a3" providerId="ADAL" clId="{33259A6A-629A-4B01-B477-27431E8176E2}" dt="2021-12-08T08:12:49.064" v="768" actId="478"/>
          <ac:picMkLst>
            <pc:docMk/>
            <pc:sldMk cId="1011253724" sldId="287"/>
            <ac:picMk id="7" creationId="{762553A6-495C-4E33-A338-551D5ABFB3CE}"/>
          </ac:picMkLst>
        </pc:picChg>
        <pc:picChg chg="add mod">
          <ac:chgData name="정근채" userId="bf3f9740-ba12-4a95-bdcd-7a89d0b0b3a3" providerId="ADAL" clId="{33259A6A-629A-4B01-B477-27431E8176E2}" dt="2021-12-08T08:15:08.129" v="846" actId="1036"/>
          <ac:picMkLst>
            <pc:docMk/>
            <pc:sldMk cId="1011253724" sldId="287"/>
            <ac:picMk id="8" creationId="{C18AC5B2-7C5B-4A42-98EF-8DD2E441DF5A}"/>
          </ac:picMkLst>
        </pc:picChg>
      </pc:sldChg>
      <pc:sldChg chg="del">
        <pc:chgData name="정근채" userId="bf3f9740-ba12-4a95-bdcd-7a89d0b0b3a3" providerId="ADAL" clId="{33259A6A-629A-4B01-B477-27431E8176E2}" dt="2021-12-08T06:33:52.676" v="135" actId="47"/>
        <pc:sldMkLst>
          <pc:docMk/>
          <pc:sldMk cId="1767555796" sldId="287"/>
        </pc:sldMkLst>
      </pc:sldChg>
      <pc:sldChg chg="addSp delSp modSp add mod">
        <pc:chgData name="정근채" userId="bf3f9740-ba12-4a95-bdcd-7a89d0b0b3a3" providerId="ADAL" clId="{33259A6A-629A-4B01-B477-27431E8176E2}" dt="2021-12-08T08:17:19.089" v="858" actId="1076"/>
        <pc:sldMkLst>
          <pc:docMk/>
          <pc:sldMk cId="39197951" sldId="288"/>
        </pc:sldMkLst>
        <pc:spChg chg="mod">
          <ac:chgData name="정근채" userId="bf3f9740-ba12-4a95-bdcd-7a89d0b0b3a3" providerId="ADAL" clId="{33259A6A-629A-4B01-B477-27431E8176E2}" dt="2021-12-08T08:16:53.761" v="855" actId="6549"/>
          <ac:spMkLst>
            <pc:docMk/>
            <pc:sldMk cId="39197951" sldId="288"/>
            <ac:spMk id="3" creationId="{04DA367E-3D64-4210-90DC-180FE1F5BFCC}"/>
          </ac:spMkLst>
        </pc:spChg>
        <pc:picChg chg="add mod">
          <ac:chgData name="정근채" userId="bf3f9740-ba12-4a95-bdcd-7a89d0b0b3a3" providerId="ADAL" clId="{33259A6A-629A-4B01-B477-27431E8176E2}" dt="2021-12-08T08:17:19.089" v="858" actId="1076"/>
          <ac:picMkLst>
            <pc:docMk/>
            <pc:sldMk cId="39197951" sldId="288"/>
            <ac:picMk id="7" creationId="{CE955550-E7A5-48C6-B598-9DF0150AD9E5}"/>
          </ac:picMkLst>
        </pc:picChg>
        <pc:picChg chg="del">
          <ac:chgData name="정근채" userId="bf3f9740-ba12-4a95-bdcd-7a89d0b0b3a3" providerId="ADAL" clId="{33259A6A-629A-4B01-B477-27431E8176E2}" dt="2021-12-08T08:16:46.441" v="854" actId="478"/>
          <ac:picMkLst>
            <pc:docMk/>
            <pc:sldMk cId="39197951" sldId="288"/>
            <ac:picMk id="8" creationId="{C18AC5B2-7C5B-4A42-98EF-8DD2E441DF5A}"/>
          </ac:picMkLst>
        </pc:picChg>
      </pc:sldChg>
      <pc:sldChg chg="del">
        <pc:chgData name="정근채" userId="bf3f9740-ba12-4a95-bdcd-7a89d0b0b3a3" providerId="ADAL" clId="{33259A6A-629A-4B01-B477-27431E8176E2}" dt="2021-12-08T06:33:52.676" v="135" actId="47"/>
        <pc:sldMkLst>
          <pc:docMk/>
          <pc:sldMk cId="4051899338" sldId="288"/>
        </pc:sldMkLst>
      </pc:sldChg>
      <pc:sldChg chg="addSp delSp modSp add mod">
        <pc:chgData name="정근채" userId="bf3f9740-ba12-4a95-bdcd-7a89d0b0b3a3" providerId="ADAL" clId="{33259A6A-629A-4B01-B477-27431E8176E2}" dt="2021-12-13T05:21:44.427" v="1328" actId="20577"/>
        <pc:sldMkLst>
          <pc:docMk/>
          <pc:sldMk cId="3720418734" sldId="289"/>
        </pc:sldMkLst>
        <pc:spChg chg="mod">
          <ac:chgData name="정근채" userId="bf3f9740-ba12-4a95-bdcd-7a89d0b0b3a3" providerId="ADAL" clId="{33259A6A-629A-4B01-B477-27431E8176E2}" dt="2021-12-13T05:21:44.427" v="1328" actId="20577"/>
          <ac:spMkLst>
            <pc:docMk/>
            <pc:sldMk cId="3720418734" sldId="289"/>
            <ac:spMk id="3" creationId="{04DA367E-3D64-4210-90DC-180FE1F5BFCC}"/>
          </ac:spMkLst>
        </pc:spChg>
        <pc:picChg chg="add mod">
          <ac:chgData name="정근채" userId="bf3f9740-ba12-4a95-bdcd-7a89d0b0b3a3" providerId="ADAL" clId="{33259A6A-629A-4B01-B477-27431E8176E2}" dt="2021-12-08T08:27:55.577" v="1140" actId="1035"/>
          <ac:picMkLst>
            <pc:docMk/>
            <pc:sldMk cId="3720418734" sldId="289"/>
            <ac:picMk id="7" creationId="{9130B503-2B83-42AB-A92D-84F4AB4CAC54}"/>
          </ac:picMkLst>
        </pc:picChg>
        <pc:picChg chg="del">
          <ac:chgData name="정근채" userId="bf3f9740-ba12-4a95-bdcd-7a89d0b0b3a3" providerId="ADAL" clId="{33259A6A-629A-4B01-B477-27431E8176E2}" dt="2021-12-08T08:17:54.341" v="864" actId="478"/>
          <ac:picMkLst>
            <pc:docMk/>
            <pc:sldMk cId="3720418734" sldId="289"/>
            <ac:picMk id="8" creationId="{C18AC5B2-7C5B-4A42-98EF-8DD2E441DF5A}"/>
          </ac:picMkLst>
        </pc:picChg>
      </pc:sldChg>
      <pc:sldChg chg="del">
        <pc:chgData name="정근채" userId="bf3f9740-ba12-4a95-bdcd-7a89d0b0b3a3" providerId="ADAL" clId="{33259A6A-629A-4B01-B477-27431E8176E2}" dt="2021-12-08T06:33:52.676" v="135" actId="47"/>
        <pc:sldMkLst>
          <pc:docMk/>
          <pc:sldMk cId="3974557886" sldId="289"/>
        </pc:sldMkLst>
      </pc:sldChg>
      <pc:sldChg chg="addSp modSp add mod">
        <pc:chgData name="정근채" userId="bf3f9740-ba12-4a95-bdcd-7a89d0b0b3a3" providerId="ADAL" clId="{33259A6A-629A-4B01-B477-27431E8176E2}" dt="2021-12-08T08:27:28.814" v="1130" actId="1076"/>
        <pc:sldMkLst>
          <pc:docMk/>
          <pc:sldMk cId="1634581813" sldId="290"/>
        </pc:sldMkLst>
        <pc:spChg chg="mod">
          <ac:chgData name="정근채" userId="bf3f9740-ba12-4a95-bdcd-7a89d0b0b3a3" providerId="ADAL" clId="{33259A6A-629A-4B01-B477-27431E8176E2}" dt="2021-12-08T08:26:56.262" v="1127" actId="57"/>
          <ac:spMkLst>
            <pc:docMk/>
            <pc:sldMk cId="1634581813" sldId="290"/>
            <ac:spMk id="3" creationId="{04DA367E-3D64-4210-90DC-180FE1F5BFCC}"/>
          </ac:spMkLst>
        </pc:spChg>
        <pc:picChg chg="add mod">
          <ac:chgData name="정근채" userId="bf3f9740-ba12-4a95-bdcd-7a89d0b0b3a3" providerId="ADAL" clId="{33259A6A-629A-4B01-B477-27431E8176E2}" dt="2021-12-08T08:27:28.814" v="1130" actId="1076"/>
          <ac:picMkLst>
            <pc:docMk/>
            <pc:sldMk cId="1634581813" sldId="290"/>
            <ac:picMk id="7" creationId="{6803CEA1-5BE0-4B9E-A80B-3D18124096FF}"/>
          </ac:picMkLst>
        </pc:picChg>
      </pc:sldChg>
      <pc:sldChg chg="del">
        <pc:chgData name="정근채" userId="bf3f9740-ba12-4a95-bdcd-7a89d0b0b3a3" providerId="ADAL" clId="{33259A6A-629A-4B01-B477-27431E8176E2}" dt="2021-12-08T06:33:52.676" v="135" actId="47"/>
        <pc:sldMkLst>
          <pc:docMk/>
          <pc:sldMk cId="3455122391" sldId="290"/>
        </pc:sldMkLst>
      </pc:sldChg>
      <pc:sldChg chg="del">
        <pc:chgData name="정근채" userId="bf3f9740-ba12-4a95-bdcd-7a89d0b0b3a3" providerId="ADAL" clId="{33259A6A-629A-4B01-B477-27431E8176E2}" dt="2021-12-08T06:33:52.676" v="135" actId="47"/>
        <pc:sldMkLst>
          <pc:docMk/>
          <pc:sldMk cId="298226733" sldId="291"/>
        </pc:sldMkLst>
      </pc:sldChg>
      <pc:sldChg chg="addSp delSp modSp add mod">
        <pc:chgData name="정근채" userId="bf3f9740-ba12-4a95-bdcd-7a89d0b0b3a3" providerId="ADAL" clId="{33259A6A-629A-4B01-B477-27431E8176E2}" dt="2021-12-13T05:23:54.621" v="1331" actId="1076"/>
        <pc:sldMkLst>
          <pc:docMk/>
          <pc:sldMk cId="1268308167" sldId="291"/>
        </pc:sldMkLst>
        <pc:spChg chg="mod">
          <ac:chgData name="정근채" userId="bf3f9740-ba12-4a95-bdcd-7a89d0b0b3a3" providerId="ADAL" clId="{33259A6A-629A-4B01-B477-27431E8176E2}" dt="2021-12-08T08:33:03.439" v="1260"/>
          <ac:spMkLst>
            <pc:docMk/>
            <pc:sldMk cId="1268308167" sldId="291"/>
            <ac:spMk id="2" creationId="{CA07A63C-A246-4F8F-8A5A-7141AB85F430}"/>
          </ac:spMkLst>
        </pc:spChg>
        <pc:spChg chg="mod">
          <ac:chgData name="정근채" userId="bf3f9740-ba12-4a95-bdcd-7a89d0b0b3a3" providerId="ADAL" clId="{33259A6A-629A-4B01-B477-27431E8176E2}" dt="2021-12-08T08:34:24.142" v="1326" actId="6549"/>
          <ac:spMkLst>
            <pc:docMk/>
            <pc:sldMk cId="1268308167" sldId="291"/>
            <ac:spMk id="3" creationId="{04DA367E-3D64-4210-90DC-180FE1F5BFCC}"/>
          </ac:spMkLst>
        </pc:spChg>
        <pc:spChg chg="mod">
          <ac:chgData name="정근채" userId="bf3f9740-ba12-4a95-bdcd-7a89d0b0b3a3" providerId="ADAL" clId="{33259A6A-629A-4B01-B477-27431E8176E2}" dt="2021-12-08T08:33:07.461" v="1264"/>
          <ac:spMkLst>
            <pc:docMk/>
            <pc:sldMk cId="1268308167" sldId="291"/>
            <ac:spMk id="5" creationId="{864FABE7-5D73-4BB8-8C5F-49D50641504A}"/>
          </ac:spMkLst>
        </pc:spChg>
        <pc:picChg chg="del">
          <ac:chgData name="정근채" userId="bf3f9740-ba12-4a95-bdcd-7a89d0b0b3a3" providerId="ADAL" clId="{33259A6A-629A-4B01-B477-27431E8176E2}" dt="2021-12-08T08:33:14.974" v="1266" actId="478"/>
          <ac:picMkLst>
            <pc:docMk/>
            <pc:sldMk cId="1268308167" sldId="291"/>
            <ac:picMk id="7" creationId="{6803CEA1-5BE0-4B9E-A80B-3D18124096FF}"/>
          </ac:picMkLst>
        </pc:picChg>
        <pc:picChg chg="add mod">
          <ac:chgData name="정근채" userId="bf3f9740-ba12-4a95-bdcd-7a89d0b0b3a3" providerId="ADAL" clId="{33259A6A-629A-4B01-B477-27431E8176E2}" dt="2021-12-13T05:23:54.621" v="1331" actId="1076"/>
          <ac:picMkLst>
            <pc:docMk/>
            <pc:sldMk cId="1268308167" sldId="291"/>
            <ac:picMk id="7" creationId="{75540794-71ED-4E88-926C-DCA6D4CB5146}"/>
          </ac:picMkLst>
        </pc:picChg>
      </pc:sldChg>
      <pc:sldChg chg="addSp delSp modSp add mod">
        <pc:chgData name="정근채" userId="bf3f9740-ba12-4a95-bdcd-7a89d0b0b3a3" providerId="ADAL" clId="{33259A6A-629A-4B01-B477-27431E8176E2}" dt="2021-12-13T05:24:44.434" v="1338" actId="167"/>
        <pc:sldMkLst>
          <pc:docMk/>
          <pc:sldMk cId="3479065257" sldId="292"/>
        </pc:sldMkLst>
        <pc:spChg chg="del">
          <ac:chgData name="정근채" userId="bf3f9740-ba12-4a95-bdcd-7a89d0b0b3a3" providerId="ADAL" clId="{33259A6A-629A-4B01-B477-27431E8176E2}" dt="2021-12-13T05:24:01.377" v="1333" actId="478"/>
          <ac:spMkLst>
            <pc:docMk/>
            <pc:sldMk cId="3479065257" sldId="292"/>
            <ac:spMk id="2" creationId="{CA07A63C-A246-4F8F-8A5A-7141AB85F430}"/>
          </ac:spMkLst>
        </pc:spChg>
        <pc:spChg chg="del">
          <ac:chgData name="정근채" userId="bf3f9740-ba12-4a95-bdcd-7a89d0b0b3a3" providerId="ADAL" clId="{33259A6A-629A-4B01-B477-27431E8176E2}" dt="2021-12-13T05:24:01.377" v="1333" actId="478"/>
          <ac:spMkLst>
            <pc:docMk/>
            <pc:sldMk cId="3479065257" sldId="292"/>
            <ac:spMk id="3" creationId="{04DA367E-3D64-4210-90DC-180FE1F5BFCC}"/>
          </ac:spMkLst>
        </pc:spChg>
        <pc:spChg chg="add del mod">
          <ac:chgData name="정근채" userId="bf3f9740-ba12-4a95-bdcd-7a89d0b0b3a3" providerId="ADAL" clId="{33259A6A-629A-4B01-B477-27431E8176E2}" dt="2021-12-13T05:24:03.485" v="1334" actId="478"/>
          <ac:spMkLst>
            <pc:docMk/>
            <pc:sldMk cId="3479065257" sldId="292"/>
            <ac:spMk id="8" creationId="{4DF68276-D176-4C64-A310-5EEB72F6D80E}"/>
          </ac:spMkLst>
        </pc:spChg>
        <pc:spChg chg="add del mod">
          <ac:chgData name="정근채" userId="bf3f9740-ba12-4a95-bdcd-7a89d0b0b3a3" providerId="ADAL" clId="{33259A6A-629A-4B01-B477-27431E8176E2}" dt="2021-12-13T05:24:03.485" v="1334" actId="478"/>
          <ac:spMkLst>
            <pc:docMk/>
            <pc:sldMk cId="3479065257" sldId="292"/>
            <ac:spMk id="10" creationId="{022B045E-6A07-476B-A9E6-07FE318A395F}"/>
          </ac:spMkLst>
        </pc:spChg>
        <pc:picChg chg="del">
          <ac:chgData name="정근채" userId="bf3f9740-ba12-4a95-bdcd-7a89d0b0b3a3" providerId="ADAL" clId="{33259A6A-629A-4B01-B477-27431E8176E2}" dt="2021-12-13T05:24:01.377" v="1333" actId="478"/>
          <ac:picMkLst>
            <pc:docMk/>
            <pc:sldMk cId="3479065257" sldId="292"/>
            <ac:picMk id="7" creationId="{75540794-71ED-4E88-926C-DCA6D4CB5146}"/>
          </ac:picMkLst>
        </pc:picChg>
        <pc:picChg chg="add mod ord">
          <ac:chgData name="정근채" userId="bf3f9740-ba12-4a95-bdcd-7a89d0b0b3a3" providerId="ADAL" clId="{33259A6A-629A-4B01-B477-27431E8176E2}" dt="2021-12-13T05:24:44.434" v="1338" actId="167"/>
          <ac:picMkLst>
            <pc:docMk/>
            <pc:sldMk cId="3479065257" sldId="292"/>
            <ac:picMk id="12" creationId="{1CED64CE-199F-49E8-87D3-5C467545BE35}"/>
          </ac:picMkLst>
        </pc:picChg>
      </pc:sldChg>
      <pc:sldChg chg="del">
        <pc:chgData name="정근채" userId="bf3f9740-ba12-4a95-bdcd-7a89d0b0b3a3" providerId="ADAL" clId="{33259A6A-629A-4B01-B477-27431E8176E2}" dt="2021-12-08T06:33:52.676" v="135" actId="47"/>
        <pc:sldMkLst>
          <pc:docMk/>
          <pc:sldMk cId="4123362612" sldId="292"/>
        </pc:sldMkLst>
      </pc:sldChg>
      <pc:sldChg chg="delSp modSp add mod">
        <pc:chgData name="정근채" userId="bf3f9740-ba12-4a95-bdcd-7a89d0b0b3a3" providerId="ADAL" clId="{33259A6A-629A-4B01-B477-27431E8176E2}" dt="2021-12-13T05:52:16.895" v="1417" actId="207"/>
        <pc:sldMkLst>
          <pc:docMk/>
          <pc:sldMk cId="3305748692" sldId="293"/>
        </pc:sldMkLst>
        <pc:spChg chg="mod">
          <ac:chgData name="정근채" userId="bf3f9740-ba12-4a95-bdcd-7a89d0b0b3a3" providerId="ADAL" clId="{33259A6A-629A-4B01-B477-27431E8176E2}" dt="2021-12-13T05:52:16.895" v="1417" actId="207"/>
          <ac:spMkLst>
            <pc:docMk/>
            <pc:sldMk cId="3305748692" sldId="293"/>
            <ac:spMk id="3" creationId="{04DA367E-3D64-4210-90DC-180FE1F5BFCC}"/>
          </ac:spMkLst>
        </pc:spChg>
        <pc:picChg chg="del">
          <ac:chgData name="정근채" userId="bf3f9740-ba12-4a95-bdcd-7a89d0b0b3a3" providerId="ADAL" clId="{33259A6A-629A-4B01-B477-27431E8176E2}" dt="2021-12-13T05:33:42.029" v="1340" actId="478"/>
          <ac:picMkLst>
            <pc:docMk/>
            <pc:sldMk cId="3305748692" sldId="293"/>
            <ac:picMk id="7" creationId="{75540794-71ED-4E88-926C-DCA6D4CB5146}"/>
          </ac:picMkLst>
        </pc:picChg>
      </pc:sldChg>
      <pc:sldChg chg="del">
        <pc:chgData name="정근채" userId="bf3f9740-ba12-4a95-bdcd-7a89d0b0b3a3" providerId="ADAL" clId="{33259A6A-629A-4B01-B477-27431E8176E2}" dt="2021-12-08T06:33:52.676" v="135" actId="47"/>
        <pc:sldMkLst>
          <pc:docMk/>
          <pc:sldMk cId="3986842100" sldId="293"/>
        </pc:sldMkLst>
      </pc:sldChg>
      <pc:sldChg chg="addSp modSp add mod">
        <pc:chgData name="정근채" userId="bf3f9740-ba12-4a95-bdcd-7a89d0b0b3a3" providerId="ADAL" clId="{33259A6A-629A-4B01-B477-27431E8176E2}" dt="2021-12-13T05:42:49.188" v="1416" actId="1076"/>
        <pc:sldMkLst>
          <pc:docMk/>
          <pc:sldMk cId="319904106" sldId="294"/>
        </pc:sldMkLst>
        <pc:spChg chg="mod">
          <ac:chgData name="정근채" userId="bf3f9740-ba12-4a95-bdcd-7a89d0b0b3a3" providerId="ADAL" clId="{33259A6A-629A-4B01-B477-27431E8176E2}" dt="2021-12-13T05:42:24.647" v="1413" actId="6549"/>
          <ac:spMkLst>
            <pc:docMk/>
            <pc:sldMk cId="319904106" sldId="294"/>
            <ac:spMk id="3" creationId="{04DA367E-3D64-4210-90DC-180FE1F5BFCC}"/>
          </ac:spMkLst>
        </pc:spChg>
        <pc:picChg chg="add mod">
          <ac:chgData name="정근채" userId="bf3f9740-ba12-4a95-bdcd-7a89d0b0b3a3" providerId="ADAL" clId="{33259A6A-629A-4B01-B477-27431E8176E2}" dt="2021-12-13T05:42:49.188" v="1416" actId="1076"/>
          <ac:picMkLst>
            <pc:docMk/>
            <pc:sldMk cId="319904106" sldId="294"/>
            <ac:picMk id="7" creationId="{EE55228F-CE7C-47DB-940C-9D2415C804C3}"/>
          </ac:picMkLst>
        </pc:picChg>
      </pc:sldChg>
      <pc:sldChg chg="del">
        <pc:chgData name="정근채" userId="bf3f9740-ba12-4a95-bdcd-7a89d0b0b3a3" providerId="ADAL" clId="{33259A6A-629A-4B01-B477-27431E8176E2}" dt="2021-12-08T06:33:52.676" v="135" actId="47"/>
        <pc:sldMkLst>
          <pc:docMk/>
          <pc:sldMk cId="3256425046" sldId="294"/>
        </pc:sldMkLst>
      </pc:sldChg>
      <pc:sldChg chg="modSp add mod">
        <pc:chgData name="정근채" userId="bf3f9740-ba12-4a95-bdcd-7a89d0b0b3a3" providerId="ADAL" clId="{33259A6A-629A-4B01-B477-27431E8176E2}" dt="2021-12-13T05:57:17.857" v="1521" actId="207"/>
        <pc:sldMkLst>
          <pc:docMk/>
          <pc:sldMk cId="1870005101" sldId="295"/>
        </pc:sldMkLst>
        <pc:spChg chg="mod">
          <ac:chgData name="정근채" userId="bf3f9740-ba12-4a95-bdcd-7a89d0b0b3a3" providerId="ADAL" clId="{33259A6A-629A-4B01-B477-27431E8176E2}" dt="2021-12-13T05:52:44.104" v="1427"/>
          <ac:spMkLst>
            <pc:docMk/>
            <pc:sldMk cId="1870005101" sldId="295"/>
            <ac:spMk id="2" creationId="{CA07A63C-A246-4F8F-8A5A-7141AB85F430}"/>
          </ac:spMkLst>
        </pc:spChg>
        <pc:spChg chg="mod">
          <ac:chgData name="정근채" userId="bf3f9740-ba12-4a95-bdcd-7a89d0b0b3a3" providerId="ADAL" clId="{33259A6A-629A-4B01-B477-27431E8176E2}" dt="2021-12-13T05:57:17.857" v="1521" actId="207"/>
          <ac:spMkLst>
            <pc:docMk/>
            <pc:sldMk cId="1870005101" sldId="295"/>
            <ac:spMk id="3" creationId="{04DA367E-3D64-4210-90DC-180FE1F5BFCC}"/>
          </ac:spMkLst>
        </pc:spChg>
        <pc:spChg chg="mod">
          <ac:chgData name="정근채" userId="bf3f9740-ba12-4a95-bdcd-7a89d0b0b3a3" providerId="ADAL" clId="{33259A6A-629A-4B01-B477-27431E8176E2}" dt="2021-12-13T05:52:40.747" v="1422"/>
          <ac:spMkLst>
            <pc:docMk/>
            <pc:sldMk cId="1870005101" sldId="295"/>
            <ac:spMk id="5" creationId="{864FABE7-5D73-4BB8-8C5F-49D50641504A}"/>
          </ac:spMkLst>
        </pc:spChg>
      </pc:sldChg>
      <pc:sldChg chg="del">
        <pc:chgData name="정근채" userId="bf3f9740-ba12-4a95-bdcd-7a89d0b0b3a3" providerId="ADAL" clId="{33259A6A-629A-4B01-B477-27431E8176E2}" dt="2021-12-08T06:33:52.676" v="135" actId="47"/>
        <pc:sldMkLst>
          <pc:docMk/>
          <pc:sldMk cId="2331033567" sldId="295"/>
        </pc:sldMkLst>
      </pc:sldChg>
      <pc:sldChg chg="modSp add mod">
        <pc:chgData name="정근채" userId="bf3f9740-ba12-4a95-bdcd-7a89d0b0b3a3" providerId="ADAL" clId="{33259A6A-629A-4B01-B477-27431E8176E2}" dt="2021-12-13T06:05:50.264" v="1677" actId="27636"/>
        <pc:sldMkLst>
          <pc:docMk/>
          <pc:sldMk cId="167042619" sldId="296"/>
        </pc:sldMkLst>
        <pc:spChg chg="mod">
          <ac:chgData name="정근채" userId="bf3f9740-ba12-4a95-bdcd-7a89d0b0b3a3" providerId="ADAL" clId="{33259A6A-629A-4B01-B477-27431E8176E2}" dt="2021-12-13T05:57:38.113" v="1527"/>
          <ac:spMkLst>
            <pc:docMk/>
            <pc:sldMk cId="167042619" sldId="296"/>
            <ac:spMk id="2" creationId="{CA07A63C-A246-4F8F-8A5A-7141AB85F430}"/>
          </ac:spMkLst>
        </pc:spChg>
        <pc:spChg chg="mod">
          <ac:chgData name="정근채" userId="bf3f9740-ba12-4a95-bdcd-7a89d0b0b3a3" providerId="ADAL" clId="{33259A6A-629A-4B01-B477-27431E8176E2}" dt="2021-12-13T06:05:50.264" v="1677" actId="27636"/>
          <ac:spMkLst>
            <pc:docMk/>
            <pc:sldMk cId="167042619" sldId="296"/>
            <ac:spMk id="3" creationId="{04DA367E-3D64-4210-90DC-180FE1F5BFCC}"/>
          </ac:spMkLst>
        </pc:spChg>
        <pc:spChg chg="mod">
          <ac:chgData name="정근채" userId="bf3f9740-ba12-4a95-bdcd-7a89d0b0b3a3" providerId="ADAL" clId="{33259A6A-629A-4B01-B477-27431E8176E2}" dt="2021-12-13T05:57:41.961" v="1531"/>
          <ac:spMkLst>
            <pc:docMk/>
            <pc:sldMk cId="167042619" sldId="296"/>
            <ac:spMk id="5" creationId="{864FABE7-5D73-4BB8-8C5F-49D50641504A}"/>
          </ac:spMkLst>
        </pc:spChg>
      </pc:sldChg>
      <pc:sldChg chg="del">
        <pc:chgData name="정근채" userId="bf3f9740-ba12-4a95-bdcd-7a89d0b0b3a3" providerId="ADAL" clId="{33259A6A-629A-4B01-B477-27431E8176E2}" dt="2021-12-08T06:33:52.676" v="135" actId="47"/>
        <pc:sldMkLst>
          <pc:docMk/>
          <pc:sldMk cId="422170804" sldId="296"/>
        </pc:sldMkLst>
      </pc:sldChg>
      <pc:sldChg chg="addSp modSp add mod">
        <pc:chgData name="정근채" userId="bf3f9740-ba12-4a95-bdcd-7a89d0b0b3a3" providerId="ADAL" clId="{33259A6A-629A-4B01-B477-27431E8176E2}" dt="2021-12-13T06:11:47.936" v="1792" actId="207"/>
        <pc:sldMkLst>
          <pc:docMk/>
          <pc:sldMk cId="1470036533" sldId="297"/>
        </pc:sldMkLst>
        <pc:spChg chg="mod">
          <ac:chgData name="정근채" userId="bf3f9740-ba12-4a95-bdcd-7a89d0b0b3a3" providerId="ADAL" clId="{33259A6A-629A-4B01-B477-27431E8176E2}" dt="2021-12-13T06:06:14.923" v="1688"/>
          <ac:spMkLst>
            <pc:docMk/>
            <pc:sldMk cId="1470036533" sldId="297"/>
            <ac:spMk id="2" creationId="{CA07A63C-A246-4F8F-8A5A-7141AB85F430}"/>
          </ac:spMkLst>
        </pc:spChg>
        <pc:spChg chg="mod">
          <ac:chgData name="정근채" userId="bf3f9740-ba12-4a95-bdcd-7a89d0b0b3a3" providerId="ADAL" clId="{33259A6A-629A-4B01-B477-27431E8176E2}" dt="2021-12-13T06:11:47.936" v="1792" actId="207"/>
          <ac:spMkLst>
            <pc:docMk/>
            <pc:sldMk cId="1470036533" sldId="297"/>
            <ac:spMk id="3" creationId="{04DA367E-3D64-4210-90DC-180FE1F5BFCC}"/>
          </ac:spMkLst>
        </pc:spChg>
        <pc:spChg chg="mod">
          <ac:chgData name="정근채" userId="bf3f9740-ba12-4a95-bdcd-7a89d0b0b3a3" providerId="ADAL" clId="{33259A6A-629A-4B01-B477-27431E8176E2}" dt="2021-12-13T06:06:19.765" v="1692"/>
          <ac:spMkLst>
            <pc:docMk/>
            <pc:sldMk cId="1470036533" sldId="297"/>
            <ac:spMk id="5" creationId="{864FABE7-5D73-4BB8-8C5F-49D50641504A}"/>
          </ac:spMkLst>
        </pc:spChg>
        <pc:picChg chg="add mod">
          <ac:chgData name="정근채" userId="bf3f9740-ba12-4a95-bdcd-7a89d0b0b3a3" providerId="ADAL" clId="{33259A6A-629A-4B01-B477-27431E8176E2}" dt="2021-12-13T06:11:20.388" v="1777" actId="1076"/>
          <ac:picMkLst>
            <pc:docMk/>
            <pc:sldMk cId="1470036533" sldId="297"/>
            <ac:picMk id="7" creationId="{02D7A73D-4669-4D06-9B74-FF9A3B4E6F5F}"/>
          </ac:picMkLst>
        </pc:picChg>
      </pc:sldChg>
      <pc:sldChg chg="del">
        <pc:chgData name="정근채" userId="bf3f9740-ba12-4a95-bdcd-7a89d0b0b3a3" providerId="ADAL" clId="{33259A6A-629A-4B01-B477-27431E8176E2}" dt="2021-12-08T06:33:52.676" v="135" actId="47"/>
        <pc:sldMkLst>
          <pc:docMk/>
          <pc:sldMk cId="2382270280" sldId="297"/>
        </pc:sldMkLst>
      </pc:sldChg>
      <pc:sldChg chg="del">
        <pc:chgData name="정근채" userId="bf3f9740-ba12-4a95-bdcd-7a89d0b0b3a3" providerId="ADAL" clId="{33259A6A-629A-4B01-B477-27431E8176E2}" dt="2021-12-08T06:33:52.676" v="135" actId="47"/>
        <pc:sldMkLst>
          <pc:docMk/>
          <pc:sldMk cId="2063975230" sldId="298"/>
        </pc:sldMkLst>
      </pc:sldChg>
      <pc:sldChg chg="addSp delSp modSp add mod">
        <pc:chgData name="정근채" userId="bf3f9740-ba12-4a95-bdcd-7a89d0b0b3a3" providerId="ADAL" clId="{33259A6A-629A-4B01-B477-27431E8176E2}" dt="2021-12-13T06:17:21.397" v="1880" actId="1076"/>
        <pc:sldMkLst>
          <pc:docMk/>
          <pc:sldMk cId="3505425602" sldId="298"/>
        </pc:sldMkLst>
        <pc:spChg chg="mod">
          <ac:chgData name="정근채" userId="bf3f9740-ba12-4a95-bdcd-7a89d0b0b3a3" providerId="ADAL" clId="{33259A6A-629A-4B01-B477-27431E8176E2}" dt="2021-12-13T06:17:17.924" v="1879" actId="20577"/>
          <ac:spMkLst>
            <pc:docMk/>
            <pc:sldMk cId="3505425602" sldId="298"/>
            <ac:spMk id="3" creationId="{04DA367E-3D64-4210-90DC-180FE1F5BFCC}"/>
          </ac:spMkLst>
        </pc:spChg>
        <pc:picChg chg="del">
          <ac:chgData name="정근채" userId="bf3f9740-ba12-4a95-bdcd-7a89d0b0b3a3" providerId="ADAL" clId="{33259A6A-629A-4B01-B477-27431E8176E2}" dt="2021-12-13T06:13:04.457" v="1819" actId="478"/>
          <ac:picMkLst>
            <pc:docMk/>
            <pc:sldMk cId="3505425602" sldId="298"/>
            <ac:picMk id="7" creationId="{02D7A73D-4669-4D06-9B74-FF9A3B4E6F5F}"/>
          </ac:picMkLst>
        </pc:picChg>
        <pc:picChg chg="add mod">
          <ac:chgData name="정근채" userId="bf3f9740-ba12-4a95-bdcd-7a89d0b0b3a3" providerId="ADAL" clId="{33259A6A-629A-4B01-B477-27431E8176E2}" dt="2021-12-13T06:17:21.397" v="1880" actId="1076"/>
          <ac:picMkLst>
            <pc:docMk/>
            <pc:sldMk cId="3505425602" sldId="298"/>
            <ac:picMk id="8" creationId="{695A6676-F9EE-4334-BDB9-BDB57C059A54}"/>
          </ac:picMkLst>
        </pc:picChg>
      </pc:sldChg>
      <pc:sldChg chg="del">
        <pc:chgData name="정근채" userId="bf3f9740-ba12-4a95-bdcd-7a89d0b0b3a3" providerId="ADAL" clId="{33259A6A-629A-4B01-B477-27431E8176E2}" dt="2021-12-08T06:33:52.676" v="135" actId="47"/>
        <pc:sldMkLst>
          <pc:docMk/>
          <pc:sldMk cId="4009421018" sldId="299"/>
        </pc:sldMkLst>
      </pc:sldChg>
      <pc:sldChg chg="del">
        <pc:chgData name="정근채" userId="bf3f9740-ba12-4a95-bdcd-7a89d0b0b3a3" providerId="ADAL" clId="{33259A6A-629A-4B01-B477-27431E8176E2}" dt="2021-12-08T06:33:52.676" v="135" actId="47"/>
        <pc:sldMkLst>
          <pc:docMk/>
          <pc:sldMk cId="1030838728" sldId="300"/>
        </pc:sldMkLst>
      </pc:sldChg>
      <pc:sldChg chg="del">
        <pc:chgData name="정근채" userId="bf3f9740-ba12-4a95-bdcd-7a89d0b0b3a3" providerId="ADAL" clId="{33259A6A-629A-4B01-B477-27431E8176E2}" dt="2021-12-08T06:33:52.676" v="135" actId="47"/>
        <pc:sldMkLst>
          <pc:docMk/>
          <pc:sldMk cId="1233029494" sldId="301"/>
        </pc:sldMkLst>
      </pc:sldChg>
      <pc:sldChg chg="del">
        <pc:chgData name="정근채" userId="bf3f9740-ba12-4a95-bdcd-7a89d0b0b3a3" providerId="ADAL" clId="{33259A6A-629A-4B01-B477-27431E8176E2}" dt="2021-12-08T06:33:52.676" v="135" actId="47"/>
        <pc:sldMkLst>
          <pc:docMk/>
          <pc:sldMk cId="2087699713" sldId="302"/>
        </pc:sldMkLst>
      </pc:sldChg>
      <pc:sldChg chg="del">
        <pc:chgData name="정근채" userId="bf3f9740-ba12-4a95-bdcd-7a89d0b0b3a3" providerId="ADAL" clId="{33259A6A-629A-4B01-B477-27431E8176E2}" dt="2021-12-08T06:33:52.676" v="135" actId="47"/>
        <pc:sldMkLst>
          <pc:docMk/>
          <pc:sldMk cId="2636294688" sldId="303"/>
        </pc:sldMkLst>
      </pc:sldChg>
      <pc:sldChg chg="del">
        <pc:chgData name="정근채" userId="bf3f9740-ba12-4a95-bdcd-7a89d0b0b3a3" providerId="ADAL" clId="{33259A6A-629A-4B01-B477-27431E8176E2}" dt="2021-12-08T06:33:52.676" v="135" actId="47"/>
        <pc:sldMkLst>
          <pc:docMk/>
          <pc:sldMk cId="2571139770" sldId="304"/>
        </pc:sldMkLst>
      </pc:sldChg>
      <pc:sldChg chg="del">
        <pc:chgData name="정근채" userId="bf3f9740-ba12-4a95-bdcd-7a89d0b0b3a3" providerId="ADAL" clId="{33259A6A-629A-4B01-B477-27431E8176E2}" dt="2021-12-08T06:33:52.676" v="135" actId="47"/>
        <pc:sldMkLst>
          <pc:docMk/>
          <pc:sldMk cId="616396573" sldId="305"/>
        </pc:sldMkLst>
      </pc:sldChg>
      <pc:sldChg chg="del">
        <pc:chgData name="정근채" userId="bf3f9740-ba12-4a95-bdcd-7a89d0b0b3a3" providerId="ADAL" clId="{33259A6A-629A-4B01-B477-27431E8176E2}" dt="2021-12-08T06:33:52.676" v="135" actId="47"/>
        <pc:sldMkLst>
          <pc:docMk/>
          <pc:sldMk cId="938593390" sldId="306"/>
        </pc:sldMkLst>
      </pc:sldChg>
      <pc:sldChg chg="del">
        <pc:chgData name="정근채" userId="bf3f9740-ba12-4a95-bdcd-7a89d0b0b3a3" providerId="ADAL" clId="{33259A6A-629A-4B01-B477-27431E8176E2}" dt="2021-12-08T06:33:52.676" v="135" actId="47"/>
        <pc:sldMkLst>
          <pc:docMk/>
          <pc:sldMk cId="3693797731" sldId="307"/>
        </pc:sldMkLst>
      </pc:sldChg>
      <pc:sldChg chg="del">
        <pc:chgData name="정근채" userId="bf3f9740-ba12-4a95-bdcd-7a89d0b0b3a3" providerId="ADAL" clId="{33259A6A-629A-4B01-B477-27431E8176E2}" dt="2021-12-08T06:33:52.676" v="135" actId="47"/>
        <pc:sldMkLst>
          <pc:docMk/>
          <pc:sldMk cId="3790684688" sldId="308"/>
        </pc:sldMkLst>
      </pc:sldChg>
      <pc:sldChg chg="del">
        <pc:chgData name="정근채" userId="bf3f9740-ba12-4a95-bdcd-7a89d0b0b3a3" providerId="ADAL" clId="{33259A6A-629A-4B01-B477-27431E8176E2}" dt="2021-12-08T06:33:52.676" v="135" actId="47"/>
        <pc:sldMkLst>
          <pc:docMk/>
          <pc:sldMk cId="221047436" sldId="309"/>
        </pc:sldMkLst>
      </pc:sldChg>
      <pc:sldChg chg="del">
        <pc:chgData name="정근채" userId="bf3f9740-ba12-4a95-bdcd-7a89d0b0b3a3" providerId="ADAL" clId="{33259A6A-629A-4B01-B477-27431E8176E2}" dt="2021-12-08T06:33:52.676" v="135" actId="47"/>
        <pc:sldMkLst>
          <pc:docMk/>
          <pc:sldMk cId="1189204022" sldId="310"/>
        </pc:sldMkLst>
      </pc:sldChg>
      <pc:sldChg chg="del">
        <pc:chgData name="정근채" userId="bf3f9740-ba12-4a95-bdcd-7a89d0b0b3a3" providerId="ADAL" clId="{33259A6A-629A-4B01-B477-27431E8176E2}" dt="2021-12-08T06:33:52.676" v="135" actId="47"/>
        <pc:sldMkLst>
          <pc:docMk/>
          <pc:sldMk cId="3501511662" sldId="311"/>
        </pc:sldMkLst>
      </pc:sldChg>
      <pc:sldChg chg="del">
        <pc:chgData name="정근채" userId="bf3f9740-ba12-4a95-bdcd-7a89d0b0b3a3" providerId="ADAL" clId="{33259A6A-629A-4B01-B477-27431E8176E2}" dt="2021-12-08T06:33:52.676" v="135" actId="47"/>
        <pc:sldMkLst>
          <pc:docMk/>
          <pc:sldMk cId="3578759536" sldId="312"/>
        </pc:sldMkLst>
      </pc:sldChg>
      <pc:sldChg chg="del">
        <pc:chgData name="정근채" userId="bf3f9740-ba12-4a95-bdcd-7a89d0b0b3a3" providerId="ADAL" clId="{33259A6A-629A-4B01-B477-27431E8176E2}" dt="2021-12-08T06:33:52.676" v="135" actId="47"/>
        <pc:sldMkLst>
          <pc:docMk/>
          <pc:sldMk cId="1193683806" sldId="313"/>
        </pc:sldMkLst>
      </pc:sldChg>
      <pc:sldChg chg="del">
        <pc:chgData name="정근채" userId="bf3f9740-ba12-4a95-bdcd-7a89d0b0b3a3" providerId="ADAL" clId="{33259A6A-629A-4B01-B477-27431E8176E2}" dt="2021-12-08T06:33:52.676" v="135" actId="47"/>
        <pc:sldMkLst>
          <pc:docMk/>
          <pc:sldMk cId="2764288050" sldId="314"/>
        </pc:sldMkLst>
      </pc:sldChg>
      <pc:sldChg chg="del">
        <pc:chgData name="정근채" userId="bf3f9740-ba12-4a95-bdcd-7a89d0b0b3a3" providerId="ADAL" clId="{33259A6A-629A-4B01-B477-27431E8176E2}" dt="2021-12-08T06:33:52.676" v="135" actId="47"/>
        <pc:sldMkLst>
          <pc:docMk/>
          <pc:sldMk cId="297719221" sldId="315"/>
        </pc:sldMkLst>
      </pc:sldChg>
      <pc:sldChg chg="del">
        <pc:chgData name="정근채" userId="bf3f9740-ba12-4a95-bdcd-7a89d0b0b3a3" providerId="ADAL" clId="{33259A6A-629A-4B01-B477-27431E8176E2}" dt="2021-12-08T06:33:52.676" v="135" actId="47"/>
        <pc:sldMkLst>
          <pc:docMk/>
          <pc:sldMk cId="154325626" sldId="316"/>
        </pc:sldMkLst>
      </pc:sldChg>
      <pc:sldChg chg="del">
        <pc:chgData name="정근채" userId="bf3f9740-ba12-4a95-bdcd-7a89d0b0b3a3" providerId="ADAL" clId="{33259A6A-629A-4B01-B477-27431E8176E2}" dt="2021-12-08T06:33:52.676" v="135" actId="47"/>
        <pc:sldMkLst>
          <pc:docMk/>
          <pc:sldMk cId="76573210" sldId="317"/>
        </pc:sldMkLst>
      </pc:sldChg>
      <pc:sldChg chg="del">
        <pc:chgData name="정근채" userId="bf3f9740-ba12-4a95-bdcd-7a89d0b0b3a3" providerId="ADAL" clId="{33259A6A-629A-4B01-B477-27431E8176E2}" dt="2021-12-08T06:33:52.676" v="135" actId="47"/>
        <pc:sldMkLst>
          <pc:docMk/>
          <pc:sldMk cId="1281347693" sldId="318"/>
        </pc:sldMkLst>
      </pc:sldChg>
      <pc:sldChg chg="del">
        <pc:chgData name="정근채" userId="bf3f9740-ba12-4a95-bdcd-7a89d0b0b3a3" providerId="ADAL" clId="{33259A6A-629A-4B01-B477-27431E8176E2}" dt="2021-12-08T06:33:52.676" v="135" actId="47"/>
        <pc:sldMkLst>
          <pc:docMk/>
          <pc:sldMk cId="2291036760" sldId="319"/>
        </pc:sldMkLst>
      </pc:sldChg>
      <pc:sldChg chg="del">
        <pc:chgData name="정근채" userId="bf3f9740-ba12-4a95-bdcd-7a89d0b0b3a3" providerId="ADAL" clId="{33259A6A-629A-4B01-B477-27431E8176E2}" dt="2021-12-08T06:33:52.676" v="135" actId="47"/>
        <pc:sldMkLst>
          <pc:docMk/>
          <pc:sldMk cId="2248246081" sldId="320"/>
        </pc:sldMkLst>
      </pc:sldChg>
      <pc:sldChg chg="del">
        <pc:chgData name="정근채" userId="bf3f9740-ba12-4a95-bdcd-7a89d0b0b3a3" providerId="ADAL" clId="{33259A6A-629A-4B01-B477-27431E8176E2}" dt="2021-12-08T06:33:52.676" v="135" actId="47"/>
        <pc:sldMkLst>
          <pc:docMk/>
          <pc:sldMk cId="4262363854" sldId="321"/>
        </pc:sldMkLst>
      </pc:sldChg>
    </pc:docChg>
  </pc:docChgLst>
  <pc:docChgLst>
    <pc:chgData name="정근채" userId="bf3f9740-ba12-4a95-bdcd-7a89d0b0b3a3" providerId="ADAL" clId="{BB3FA93C-339D-4223-87F5-43CE9163611C}"/>
    <pc:docChg chg="undo redo custSel addSld delSld modSld sldOrd">
      <pc:chgData name="정근채" userId="bf3f9740-ba12-4a95-bdcd-7a89d0b0b3a3" providerId="ADAL" clId="{BB3FA93C-339D-4223-87F5-43CE9163611C}" dt="2021-12-23T06:00:01.955" v="3782" actId="207"/>
      <pc:docMkLst>
        <pc:docMk/>
      </pc:docMkLst>
      <pc:sldChg chg="modSp mod">
        <pc:chgData name="정근채" userId="bf3f9740-ba12-4a95-bdcd-7a89d0b0b3a3" providerId="ADAL" clId="{BB3FA93C-339D-4223-87F5-43CE9163611C}" dt="2021-12-13T06:19:45.105" v="5"/>
        <pc:sldMkLst>
          <pc:docMk/>
          <pc:sldMk cId="1210531712" sldId="256"/>
        </pc:sldMkLst>
        <pc:spChg chg="mod">
          <ac:chgData name="정근채" userId="bf3f9740-ba12-4a95-bdcd-7a89d0b0b3a3" providerId="ADAL" clId="{BB3FA93C-339D-4223-87F5-43CE9163611C}" dt="2021-12-13T06:19:37.130" v="2"/>
          <ac:spMkLst>
            <pc:docMk/>
            <pc:sldMk cId="1210531712" sldId="256"/>
            <ac:spMk id="2" creationId="{00000000-0000-0000-0000-000000000000}"/>
          </ac:spMkLst>
        </pc:spChg>
        <pc:spChg chg="mod">
          <ac:chgData name="정근채" userId="bf3f9740-ba12-4a95-bdcd-7a89d0b0b3a3" providerId="ADAL" clId="{BB3FA93C-339D-4223-87F5-43CE9163611C}" dt="2021-12-13T06:19:45.105" v="5"/>
          <ac:spMkLst>
            <pc:docMk/>
            <pc:sldMk cId="1210531712" sldId="256"/>
            <ac:spMk id="3" creationId="{00000000-0000-0000-0000-000000000000}"/>
          </ac:spMkLst>
        </pc:spChg>
      </pc:sldChg>
      <pc:sldChg chg="modSp mod">
        <pc:chgData name="정근채" userId="bf3f9740-ba12-4a95-bdcd-7a89d0b0b3a3" providerId="ADAL" clId="{BB3FA93C-339D-4223-87F5-43CE9163611C}" dt="2021-12-13T06:20:00.880" v="7" actId="207"/>
        <pc:sldMkLst>
          <pc:docMk/>
          <pc:sldMk cId="2400768863" sldId="276"/>
        </pc:sldMkLst>
        <pc:spChg chg="mod">
          <ac:chgData name="정근채" userId="bf3f9740-ba12-4a95-bdcd-7a89d0b0b3a3" providerId="ADAL" clId="{BB3FA93C-339D-4223-87F5-43CE9163611C}" dt="2021-12-13T06:20:00.880" v="7" actId="207"/>
          <ac:spMkLst>
            <pc:docMk/>
            <pc:sldMk cId="2400768863" sldId="276"/>
            <ac:spMk id="11" creationId="{B9E13935-ABD8-401F-91D9-8C9C0BFE57AA}"/>
          </ac:spMkLst>
        </pc:spChg>
      </pc:sldChg>
      <pc:sldChg chg="addSp modSp mod">
        <pc:chgData name="정근채" userId="bf3f9740-ba12-4a95-bdcd-7a89d0b0b3a3" providerId="ADAL" clId="{BB3FA93C-339D-4223-87F5-43CE9163611C}" dt="2021-12-13T06:27:45.212" v="119" actId="1036"/>
        <pc:sldMkLst>
          <pc:docMk/>
          <pc:sldMk cId="3405670891" sldId="278"/>
        </pc:sldMkLst>
        <pc:spChg chg="mod">
          <ac:chgData name="정근채" userId="bf3f9740-ba12-4a95-bdcd-7a89d0b0b3a3" providerId="ADAL" clId="{BB3FA93C-339D-4223-87F5-43CE9163611C}" dt="2021-12-13T06:20:26.392" v="21"/>
          <ac:spMkLst>
            <pc:docMk/>
            <pc:sldMk cId="3405670891" sldId="278"/>
            <ac:spMk id="2" creationId="{CA07A63C-A246-4F8F-8A5A-7141AB85F430}"/>
          </ac:spMkLst>
        </pc:spChg>
        <pc:spChg chg="mod">
          <ac:chgData name="정근채" userId="bf3f9740-ba12-4a95-bdcd-7a89d0b0b3a3" providerId="ADAL" clId="{BB3FA93C-339D-4223-87F5-43CE9163611C}" dt="2021-12-13T06:26:52.951" v="108" actId="207"/>
          <ac:spMkLst>
            <pc:docMk/>
            <pc:sldMk cId="3405670891" sldId="278"/>
            <ac:spMk id="3" creationId="{04DA367E-3D64-4210-90DC-180FE1F5BFCC}"/>
          </ac:spMkLst>
        </pc:spChg>
        <pc:spChg chg="mod">
          <ac:chgData name="정근채" userId="bf3f9740-ba12-4a95-bdcd-7a89d0b0b3a3" providerId="ADAL" clId="{BB3FA93C-339D-4223-87F5-43CE9163611C}" dt="2021-12-13T06:20:20.566" v="18"/>
          <ac:spMkLst>
            <pc:docMk/>
            <pc:sldMk cId="3405670891" sldId="278"/>
            <ac:spMk id="5" creationId="{864FABE7-5D73-4BB8-8C5F-49D50641504A}"/>
          </ac:spMkLst>
        </pc:spChg>
        <pc:picChg chg="add mod">
          <ac:chgData name="정근채" userId="bf3f9740-ba12-4a95-bdcd-7a89d0b0b3a3" providerId="ADAL" clId="{BB3FA93C-339D-4223-87F5-43CE9163611C}" dt="2021-12-13T06:27:45.212" v="119" actId="1036"/>
          <ac:picMkLst>
            <pc:docMk/>
            <pc:sldMk cId="3405670891" sldId="278"/>
            <ac:picMk id="7" creationId="{D72573C3-A937-4483-971B-317062AA9C4B}"/>
          </ac:picMkLst>
        </pc:picChg>
      </pc:sldChg>
      <pc:sldChg chg="delSp modSp add mod">
        <pc:chgData name="정근채" userId="bf3f9740-ba12-4a95-bdcd-7a89d0b0b3a3" providerId="ADAL" clId="{BB3FA93C-339D-4223-87F5-43CE9163611C}" dt="2021-12-13T06:36:16.964" v="259" actId="207"/>
        <pc:sldMkLst>
          <pc:docMk/>
          <pc:sldMk cId="402741770" sldId="279"/>
        </pc:sldMkLst>
        <pc:spChg chg="mod">
          <ac:chgData name="정근채" userId="bf3f9740-ba12-4a95-bdcd-7a89d0b0b3a3" providerId="ADAL" clId="{BB3FA93C-339D-4223-87F5-43CE9163611C}" dt="2021-12-13T06:28:31.750" v="123"/>
          <ac:spMkLst>
            <pc:docMk/>
            <pc:sldMk cId="402741770" sldId="279"/>
            <ac:spMk id="2" creationId="{CA07A63C-A246-4F8F-8A5A-7141AB85F430}"/>
          </ac:spMkLst>
        </pc:spChg>
        <pc:spChg chg="mod">
          <ac:chgData name="정근채" userId="bf3f9740-ba12-4a95-bdcd-7a89d0b0b3a3" providerId="ADAL" clId="{BB3FA93C-339D-4223-87F5-43CE9163611C}" dt="2021-12-13T06:36:16.964" v="259" actId="207"/>
          <ac:spMkLst>
            <pc:docMk/>
            <pc:sldMk cId="402741770" sldId="279"/>
            <ac:spMk id="3" creationId="{04DA367E-3D64-4210-90DC-180FE1F5BFCC}"/>
          </ac:spMkLst>
        </pc:spChg>
        <pc:picChg chg="del">
          <ac:chgData name="정근채" userId="bf3f9740-ba12-4a95-bdcd-7a89d0b0b3a3" providerId="ADAL" clId="{BB3FA93C-339D-4223-87F5-43CE9163611C}" dt="2021-12-13T06:28:33.692" v="124" actId="478"/>
          <ac:picMkLst>
            <pc:docMk/>
            <pc:sldMk cId="402741770" sldId="279"/>
            <ac:picMk id="7" creationId="{D72573C3-A937-4483-971B-317062AA9C4B}"/>
          </ac:picMkLst>
        </pc:picChg>
      </pc:sldChg>
      <pc:sldChg chg="del">
        <pc:chgData name="정근채" userId="bf3f9740-ba12-4a95-bdcd-7a89d0b0b3a3" providerId="ADAL" clId="{BB3FA93C-339D-4223-87F5-43CE9163611C}" dt="2021-12-13T06:20:37.631" v="22" actId="47"/>
        <pc:sldMkLst>
          <pc:docMk/>
          <pc:sldMk cId="2276461233" sldId="279"/>
        </pc:sldMkLst>
      </pc:sldChg>
      <pc:sldChg chg="addSp modSp add mod">
        <pc:chgData name="정근채" userId="bf3f9740-ba12-4a95-bdcd-7a89d0b0b3a3" providerId="ADAL" clId="{BB3FA93C-339D-4223-87F5-43CE9163611C}" dt="2021-12-13T07:00:04.676" v="738" actId="207"/>
        <pc:sldMkLst>
          <pc:docMk/>
          <pc:sldMk cId="756372181" sldId="280"/>
        </pc:sldMkLst>
        <pc:spChg chg="mod">
          <ac:chgData name="정근채" userId="bf3f9740-ba12-4a95-bdcd-7a89d0b0b3a3" providerId="ADAL" clId="{BB3FA93C-339D-4223-87F5-43CE9163611C}" dt="2021-12-13T07:00:04.676" v="738" actId="207"/>
          <ac:spMkLst>
            <pc:docMk/>
            <pc:sldMk cId="756372181" sldId="280"/>
            <ac:spMk id="3" creationId="{04DA367E-3D64-4210-90DC-180FE1F5BFCC}"/>
          </ac:spMkLst>
        </pc:spChg>
        <pc:picChg chg="add mod">
          <ac:chgData name="정근채" userId="bf3f9740-ba12-4a95-bdcd-7a89d0b0b3a3" providerId="ADAL" clId="{BB3FA93C-339D-4223-87F5-43CE9163611C}" dt="2021-12-13T06:42:52.617" v="331" actId="1076"/>
          <ac:picMkLst>
            <pc:docMk/>
            <pc:sldMk cId="756372181" sldId="280"/>
            <ac:picMk id="7" creationId="{09798417-4D6E-4F65-B24B-1EE8629064D6}"/>
          </ac:picMkLst>
        </pc:picChg>
      </pc:sldChg>
      <pc:sldChg chg="del">
        <pc:chgData name="정근채" userId="bf3f9740-ba12-4a95-bdcd-7a89d0b0b3a3" providerId="ADAL" clId="{BB3FA93C-339D-4223-87F5-43CE9163611C}" dt="2021-12-13T06:20:37.631" v="22" actId="47"/>
        <pc:sldMkLst>
          <pc:docMk/>
          <pc:sldMk cId="2088793939" sldId="280"/>
        </pc:sldMkLst>
      </pc:sldChg>
      <pc:sldChg chg="del">
        <pc:chgData name="정근채" userId="bf3f9740-ba12-4a95-bdcd-7a89d0b0b3a3" providerId="ADAL" clId="{BB3FA93C-339D-4223-87F5-43CE9163611C}" dt="2021-12-13T06:20:37.631" v="22" actId="47"/>
        <pc:sldMkLst>
          <pc:docMk/>
          <pc:sldMk cId="860611401" sldId="281"/>
        </pc:sldMkLst>
      </pc:sldChg>
      <pc:sldChg chg="addSp delSp modSp add mod">
        <pc:chgData name="정근채" userId="bf3f9740-ba12-4a95-bdcd-7a89d0b0b3a3" providerId="ADAL" clId="{BB3FA93C-339D-4223-87F5-43CE9163611C}" dt="2021-12-21T01:32:25.377" v="757" actId="1076"/>
        <pc:sldMkLst>
          <pc:docMk/>
          <pc:sldMk cId="4003846917" sldId="281"/>
        </pc:sldMkLst>
        <pc:spChg chg="mod">
          <ac:chgData name="정근채" userId="bf3f9740-ba12-4a95-bdcd-7a89d0b0b3a3" providerId="ADAL" clId="{BB3FA93C-339D-4223-87F5-43CE9163611C}" dt="2021-12-21T01:30:57.747" v="742"/>
          <ac:spMkLst>
            <pc:docMk/>
            <pc:sldMk cId="4003846917" sldId="281"/>
            <ac:spMk id="2" creationId="{CA07A63C-A246-4F8F-8A5A-7141AB85F430}"/>
          </ac:spMkLst>
        </pc:spChg>
        <pc:spChg chg="mod">
          <ac:chgData name="정근채" userId="bf3f9740-ba12-4a95-bdcd-7a89d0b0b3a3" providerId="ADAL" clId="{BB3FA93C-339D-4223-87F5-43CE9163611C}" dt="2021-12-21T01:31:53.425" v="754" actId="6549"/>
          <ac:spMkLst>
            <pc:docMk/>
            <pc:sldMk cId="4003846917" sldId="281"/>
            <ac:spMk id="3" creationId="{04DA367E-3D64-4210-90DC-180FE1F5BFCC}"/>
          </ac:spMkLst>
        </pc:spChg>
        <pc:picChg chg="del">
          <ac:chgData name="정근채" userId="bf3f9740-ba12-4a95-bdcd-7a89d0b0b3a3" providerId="ADAL" clId="{BB3FA93C-339D-4223-87F5-43CE9163611C}" dt="2021-12-21T01:31:13.596" v="746" actId="478"/>
          <ac:picMkLst>
            <pc:docMk/>
            <pc:sldMk cId="4003846917" sldId="281"/>
            <ac:picMk id="7" creationId="{09798417-4D6E-4F65-B24B-1EE8629064D6}"/>
          </ac:picMkLst>
        </pc:picChg>
        <pc:picChg chg="add mod">
          <ac:chgData name="정근채" userId="bf3f9740-ba12-4a95-bdcd-7a89d0b0b3a3" providerId="ADAL" clId="{BB3FA93C-339D-4223-87F5-43CE9163611C}" dt="2021-12-21T01:32:25.377" v="757" actId="1076"/>
          <ac:picMkLst>
            <pc:docMk/>
            <pc:sldMk cId="4003846917" sldId="281"/>
            <ac:picMk id="8" creationId="{F6634A1F-72AC-4F5C-BC1E-B237DC583F8B}"/>
          </ac:picMkLst>
        </pc:picChg>
      </pc:sldChg>
      <pc:sldChg chg="addSp delSp modSp add mod">
        <pc:chgData name="정근채" userId="bf3f9740-ba12-4a95-bdcd-7a89d0b0b3a3" providerId="ADAL" clId="{BB3FA93C-339D-4223-87F5-43CE9163611C}" dt="2021-12-21T01:37:16.153" v="776" actId="14100"/>
        <pc:sldMkLst>
          <pc:docMk/>
          <pc:sldMk cId="2056973915" sldId="282"/>
        </pc:sldMkLst>
        <pc:spChg chg="mod">
          <ac:chgData name="정근채" userId="bf3f9740-ba12-4a95-bdcd-7a89d0b0b3a3" providerId="ADAL" clId="{BB3FA93C-339D-4223-87F5-43CE9163611C}" dt="2021-12-21T01:36:08.527" v="768" actId="20577"/>
          <ac:spMkLst>
            <pc:docMk/>
            <pc:sldMk cId="2056973915" sldId="282"/>
            <ac:spMk id="3" creationId="{04DA367E-3D64-4210-90DC-180FE1F5BFCC}"/>
          </ac:spMkLst>
        </pc:spChg>
        <pc:picChg chg="add mod">
          <ac:chgData name="정근채" userId="bf3f9740-ba12-4a95-bdcd-7a89d0b0b3a3" providerId="ADAL" clId="{BB3FA93C-339D-4223-87F5-43CE9163611C}" dt="2021-12-21T01:37:07.175" v="774" actId="1076"/>
          <ac:picMkLst>
            <pc:docMk/>
            <pc:sldMk cId="2056973915" sldId="282"/>
            <ac:picMk id="7" creationId="{3C0CD148-D37A-4DB7-9A76-0A23B29B329B}"/>
          </ac:picMkLst>
        </pc:picChg>
        <pc:picChg chg="del">
          <ac:chgData name="정근채" userId="bf3f9740-ba12-4a95-bdcd-7a89d0b0b3a3" providerId="ADAL" clId="{BB3FA93C-339D-4223-87F5-43CE9163611C}" dt="2021-12-21T01:36:11.396" v="769" actId="478"/>
          <ac:picMkLst>
            <pc:docMk/>
            <pc:sldMk cId="2056973915" sldId="282"/>
            <ac:picMk id="8" creationId="{F6634A1F-72AC-4F5C-BC1E-B237DC583F8B}"/>
          </ac:picMkLst>
        </pc:picChg>
        <pc:picChg chg="add mod">
          <ac:chgData name="정근채" userId="bf3f9740-ba12-4a95-bdcd-7a89d0b0b3a3" providerId="ADAL" clId="{BB3FA93C-339D-4223-87F5-43CE9163611C}" dt="2021-12-21T01:37:16.153" v="776" actId="14100"/>
          <ac:picMkLst>
            <pc:docMk/>
            <pc:sldMk cId="2056973915" sldId="282"/>
            <ac:picMk id="10" creationId="{6B77E86B-C4E4-481F-86C1-765D4396FC4D}"/>
          </ac:picMkLst>
        </pc:picChg>
      </pc:sldChg>
      <pc:sldChg chg="del">
        <pc:chgData name="정근채" userId="bf3f9740-ba12-4a95-bdcd-7a89d0b0b3a3" providerId="ADAL" clId="{BB3FA93C-339D-4223-87F5-43CE9163611C}" dt="2021-12-13T06:20:37.631" v="22" actId="47"/>
        <pc:sldMkLst>
          <pc:docMk/>
          <pc:sldMk cId="3787172640" sldId="282"/>
        </pc:sldMkLst>
      </pc:sldChg>
      <pc:sldChg chg="addSp delSp modSp add mod">
        <pc:chgData name="정근채" userId="bf3f9740-ba12-4a95-bdcd-7a89d0b0b3a3" providerId="ADAL" clId="{BB3FA93C-339D-4223-87F5-43CE9163611C}" dt="2021-12-21T01:43:44.821" v="838" actId="207"/>
        <pc:sldMkLst>
          <pc:docMk/>
          <pc:sldMk cId="882389090" sldId="283"/>
        </pc:sldMkLst>
        <pc:spChg chg="mod">
          <ac:chgData name="정근채" userId="bf3f9740-ba12-4a95-bdcd-7a89d0b0b3a3" providerId="ADAL" clId="{BB3FA93C-339D-4223-87F5-43CE9163611C}" dt="2021-12-21T01:41:31.342" v="791" actId="20577"/>
          <ac:spMkLst>
            <pc:docMk/>
            <pc:sldMk cId="882389090" sldId="283"/>
            <ac:spMk id="3" creationId="{04DA367E-3D64-4210-90DC-180FE1F5BFCC}"/>
          </ac:spMkLst>
        </pc:spChg>
        <pc:spChg chg="add del">
          <ac:chgData name="정근채" userId="bf3f9740-ba12-4a95-bdcd-7a89d0b0b3a3" providerId="ADAL" clId="{BB3FA93C-339D-4223-87F5-43CE9163611C}" dt="2021-12-21T01:43:09.967" v="798" actId="22"/>
          <ac:spMkLst>
            <pc:docMk/>
            <pc:sldMk cId="882389090" sldId="283"/>
            <ac:spMk id="11" creationId="{39BC9EE7-0401-42C5-B3E1-7E308AAFCA1E}"/>
          </ac:spMkLst>
        </pc:spChg>
        <pc:spChg chg="add mod">
          <ac:chgData name="정근채" userId="bf3f9740-ba12-4a95-bdcd-7a89d0b0b3a3" providerId="ADAL" clId="{BB3FA93C-339D-4223-87F5-43CE9163611C}" dt="2021-12-21T01:43:44.821" v="838" actId="207"/>
          <ac:spMkLst>
            <pc:docMk/>
            <pc:sldMk cId="882389090" sldId="283"/>
            <ac:spMk id="13" creationId="{F2BA2415-88E7-46B0-80E3-96BA9B54DBC8}"/>
          </ac:spMkLst>
        </pc:spChg>
        <pc:picChg chg="del">
          <ac:chgData name="정근채" userId="bf3f9740-ba12-4a95-bdcd-7a89d0b0b3a3" providerId="ADAL" clId="{BB3FA93C-339D-4223-87F5-43CE9163611C}" dt="2021-12-21T01:41:33.446" v="792" actId="478"/>
          <ac:picMkLst>
            <pc:docMk/>
            <pc:sldMk cId="882389090" sldId="283"/>
            <ac:picMk id="7" creationId="{3C0CD148-D37A-4DB7-9A76-0A23B29B329B}"/>
          </ac:picMkLst>
        </pc:picChg>
        <pc:picChg chg="add mod">
          <ac:chgData name="정근채" userId="bf3f9740-ba12-4a95-bdcd-7a89d0b0b3a3" providerId="ADAL" clId="{BB3FA93C-339D-4223-87F5-43CE9163611C}" dt="2021-12-21T01:41:53.852" v="796" actId="14100"/>
          <ac:picMkLst>
            <pc:docMk/>
            <pc:sldMk cId="882389090" sldId="283"/>
            <ac:picMk id="8" creationId="{2ADB35AD-C2AC-4756-93B5-6712F1FDA9A7}"/>
          </ac:picMkLst>
        </pc:picChg>
        <pc:picChg chg="del">
          <ac:chgData name="정근채" userId="bf3f9740-ba12-4a95-bdcd-7a89d0b0b3a3" providerId="ADAL" clId="{BB3FA93C-339D-4223-87F5-43CE9163611C}" dt="2021-12-21T01:41:33.446" v="792" actId="478"/>
          <ac:picMkLst>
            <pc:docMk/>
            <pc:sldMk cId="882389090" sldId="283"/>
            <ac:picMk id="10" creationId="{6B77E86B-C4E4-481F-86C1-765D4396FC4D}"/>
          </ac:picMkLst>
        </pc:picChg>
      </pc:sldChg>
      <pc:sldChg chg="del">
        <pc:chgData name="정근채" userId="bf3f9740-ba12-4a95-bdcd-7a89d0b0b3a3" providerId="ADAL" clId="{BB3FA93C-339D-4223-87F5-43CE9163611C}" dt="2021-12-13T06:20:37.631" v="22" actId="47"/>
        <pc:sldMkLst>
          <pc:docMk/>
          <pc:sldMk cId="1644988665" sldId="283"/>
        </pc:sldMkLst>
      </pc:sldChg>
      <pc:sldChg chg="addSp delSp modSp add mod">
        <pc:chgData name="정근채" userId="bf3f9740-ba12-4a95-bdcd-7a89d0b0b3a3" providerId="ADAL" clId="{BB3FA93C-339D-4223-87F5-43CE9163611C}" dt="2021-12-21T01:47:13.082" v="885" actId="14100"/>
        <pc:sldMkLst>
          <pc:docMk/>
          <pc:sldMk cId="1184485614" sldId="284"/>
        </pc:sldMkLst>
        <pc:spChg chg="mod">
          <ac:chgData name="정근채" userId="bf3f9740-ba12-4a95-bdcd-7a89d0b0b3a3" providerId="ADAL" clId="{BB3FA93C-339D-4223-87F5-43CE9163611C}" dt="2021-12-21T01:46:51.162" v="880" actId="5793"/>
          <ac:spMkLst>
            <pc:docMk/>
            <pc:sldMk cId="1184485614" sldId="284"/>
            <ac:spMk id="3" creationId="{04DA367E-3D64-4210-90DC-180FE1F5BFCC}"/>
          </ac:spMkLst>
        </pc:spChg>
        <pc:spChg chg="del">
          <ac:chgData name="정근채" userId="bf3f9740-ba12-4a95-bdcd-7a89d0b0b3a3" providerId="ADAL" clId="{BB3FA93C-339D-4223-87F5-43CE9163611C}" dt="2021-12-21T01:46:16.541" v="867" actId="478"/>
          <ac:spMkLst>
            <pc:docMk/>
            <pc:sldMk cId="1184485614" sldId="284"/>
            <ac:spMk id="13" creationId="{F2BA2415-88E7-46B0-80E3-96BA9B54DBC8}"/>
          </ac:spMkLst>
        </pc:spChg>
        <pc:picChg chg="add mod">
          <ac:chgData name="정근채" userId="bf3f9740-ba12-4a95-bdcd-7a89d0b0b3a3" providerId="ADAL" clId="{BB3FA93C-339D-4223-87F5-43CE9163611C}" dt="2021-12-21T01:47:13.082" v="885" actId="14100"/>
          <ac:picMkLst>
            <pc:docMk/>
            <pc:sldMk cId="1184485614" sldId="284"/>
            <ac:picMk id="7" creationId="{41C8A2C0-B9A8-49D5-86B3-ABFF428C65D5}"/>
          </ac:picMkLst>
        </pc:picChg>
        <pc:picChg chg="del">
          <ac:chgData name="정근채" userId="bf3f9740-ba12-4a95-bdcd-7a89d0b0b3a3" providerId="ADAL" clId="{BB3FA93C-339D-4223-87F5-43CE9163611C}" dt="2021-12-21T01:44:47.911" v="847" actId="478"/>
          <ac:picMkLst>
            <pc:docMk/>
            <pc:sldMk cId="1184485614" sldId="284"/>
            <ac:picMk id="8" creationId="{2ADB35AD-C2AC-4756-93B5-6712F1FDA9A7}"/>
          </ac:picMkLst>
        </pc:picChg>
      </pc:sldChg>
      <pc:sldChg chg="del">
        <pc:chgData name="정근채" userId="bf3f9740-ba12-4a95-bdcd-7a89d0b0b3a3" providerId="ADAL" clId="{BB3FA93C-339D-4223-87F5-43CE9163611C}" dt="2021-12-13T06:20:37.631" v="22" actId="47"/>
        <pc:sldMkLst>
          <pc:docMk/>
          <pc:sldMk cId="1391630821" sldId="284"/>
        </pc:sldMkLst>
      </pc:sldChg>
      <pc:sldChg chg="del">
        <pc:chgData name="정근채" userId="bf3f9740-ba12-4a95-bdcd-7a89d0b0b3a3" providerId="ADAL" clId="{BB3FA93C-339D-4223-87F5-43CE9163611C}" dt="2021-12-13T06:20:37.631" v="22" actId="47"/>
        <pc:sldMkLst>
          <pc:docMk/>
          <pc:sldMk cId="1259145347" sldId="285"/>
        </pc:sldMkLst>
      </pc:sldChg>
      <pc:sldChg chg="addSp delSp modSp add mod">
        <pc:chgData name="정근채" userId="bf3f9740-ba12-4a95-bdcd-7a89d0b0b3a3" providerId="ADAL" clId="{BB3FA93C-339D-4223-87F5-43CE9163611C}" dt="2021-12-21T02:03:28.843" v="914" actId="14100"/>
        <pc:sldMkLst>
          <pc:docMk/>
          <pc:sldMk cId="3386309082" sldId="285"/>
        </pc:sldMkLst>
        <pc:spChg chg="mod">
          <ac:chgData name="정근채" userId="bf3f9740-ba12-4a95-bdcd-7a89d0b0b3a3" providerId="ADAL" clId="{BB3FA93C-339D-4223-87F5-43CE9163611C}" dt="2021-12-21T02:02:16.274" v="906" actId="14100"/>
          <ac:spMkLst>
            <pc:docMk/>
            <pc:sldMk cId="3386309082" sldId="285"/>
            <ac:spMk id="3" creationId="{04DA367E-3D64-4210-90DC-180FE1F5BFCC}"/>
          </ac:spMkLst>
        </pc:spChg>
        <pc:picChg chg="del">
          <ac:chgData name="정근채" userId="bf3f9740-ba12-4a95-bdcd-7a89d0b0b3a3" providerId="ADAL" clId="{BB3FA93C-339D-4223-87F5-43CE9163611C}" dt="2021-12-21T02:00:22.727" v="894" actId="478"/>
          <ac:picMkLst>
            <pc:docMk/>
            <pc:sldMk cId="3386309082" sldId="285"/>
            <ac:picMk id="7" creationId="{41C8A2C0-B9A8-49D5-86B3-ABFF428C65D5}"/>
          </ac:picMkLst>
        </pc:picChg>
        <pc:picChg chg="add mod">
          <ac:chgData name="정근채" userId="bf3f9740-ba12-4a95-bdcd-7a89d0b0b3a3" providerId="ADAL" clId="{BB3FA93C-339D-4223-87F5-43CE9163611C}" dt="2021-12-21T02:01:26.094" v="901" actId="14100"/>
          <ac:picMkLst>
            <pc:docMk/>
            <pc:sldMk cId="3386309082" sldId="285"/>
            <ac:picMk id="8" creationId="{90F392E9-AAF6-4563-AA77-75A0A2CB86AC}"/>
          </ac:picMkLst>
        </pc:picChg>
        <pc:picChg chg="add mod">
          <ac:chgData name="정근채" userId="bf3f9740-ba12-4a95-bdcd-7a89d0b0b3a3" providerId="ADAL" clId="{BB3FA93C-339D-4223-87F5-43CE9163611C}" dt="2021-12-21T02:03:28.843" v="914" actId="14100"/>
          <ac:picMkLst>
            <pc:docMk/>
            <pc:sldMk cId="3386309082" sldId="285"/>
            <ac:picMk id="10" creationId="{836CD084-2858-4373-BE5E-86FEC6800466}"/>
          </ac:picMkLst>
        </pc:picChg>
      </pc:sldChg>
      <pc:sldChg chg="delSp modSp add mod">
        <pc:chgData name="정근채" userId="bf3f9740-ba12-4a95-bdcd-7a89d0b0b3a3" providerId="ADAL" clId="{BB3FA93C-339D-4223-87F5-43CE9163611C}" dt="2021-12-22T07:23:49" v="1709"/>
        <pc:sldMkLst>
          <pc:docMk/>
          <pc:sldMk cId="2090899773" sldId="286"/>
        </pc:sldMkLst>
        <pc:spChg chg="mod">
          <ac:chgData name="정근채" userId="bf3f9740-ba12-4a95-bdcd-7a89d0b0b3a3" providerId="ADAL" clId="{BB3FA93C-339D-4223-87F5-43CE9163611C}" dt="2021-12-21T02:04:03.569" v="918"/>
          <ac:spMkLst>
            <pc:docMk/>
            <pc:sldMk cId="2090899773" sldId="286"/>
            <ac:spMk id="2" creationId="{CA07A63C-A246-4F8F-8A5A-7141AB85F430}"/>
          </ac:spMkLst>
        </pc:spChg>
        <pc:spChg chg="mod">
          <ac:chgData name="정근채" userId="bf3f9740-ba12-4a95-bdcd-7a89d0b0b3a3" providerId="ADAL" clId="{BB3FA93C-339D-4223-87F5-43CE9163611C}" dt="2021-12-21T02:09:02.363" v="972" actId="6549"/>
          <ac:spMkLst>
            <pc:docMk/>
            <pc:sldMk cId="2090899773" sldId="286"/>
            <ac:spMk id="3" creationId="{04DA367E-3D64-4210-90DC-180FE1F5BFCC}"/>
          </ac:spMkLst>
        </pc:spChg>
        <pc:spChg chg="mod">
          <ac:chgData name="정근채" userId="bf3f9740-ba12-4a95-bdcd-7a89d0b0b3a3" providerId="ADAL" clId="{BB3FA93C-339D-4223-87F5-43CE9163611C}" dt="2021-12-22T07:23:49" v="1709"/>
          <ac:spMkLst>
            <pc:docMk/>
            <pc:sldMk cId="2090899773" sldId="286"/>
            <ac:spMk id="5" creationId="{864FABE7-5D73-4BB8-8C5F-49D50641504A}"/>
          </ac:spMkLst>
        </pc:spChg>
        <pc:picChg chg="del">
          <ac:chgData name="정근채" userId="bf3f9740-ba12-4a95-bdcd-7a89d0b0b3a3" providerId="ADAL" clId="{BB3FA93C-339D-4223-87F5-43CE9163611C}" dt="2021-12-21T02:07:47.855" v="962" actId="478"/>
          <ac:picMkLst>
            <pc:docMk/>
            <pc:sldMk cId="2090899773" sldId="286"/>
            <ac:picMk id="7" creationId="{41C8A2C0-B9A8-49D5-86B3-ABFF428C65D5}"/>
          </ac:picMkLst>
        </pc:picChg>
      </pc:sldChg>
      <pc:sldChg chg="del">
        <pc:chgData name="정근채" userId="bf3f9740-ba12-4a95-bdcd-7a89d0b0b3a3" providerId="ADAL" clId="{BB3FA93C-339D-4223-87F5-43CE9163611C}" dt="2021-12-13T06:20:37.631" v="22" actId="47"/>
        <pc:sldMkLst>
          <pc:docMk/>
          <pc:sldMk cId="3347486206" sldId="286"/>
        </pc:sldMkLst>
      </pc:sldChg>
      <pc:sldChg chg="del">
        <pc:chgData name="정근채" userId="bf3f9740-ba12-4a95-bdcd-7a89d0b0b3a3" providerId="ADAL" clId="{BB3FA93C-339D-4223-87F5-43CE9163611C}" dt="2021-12-13T06:20:37.631" v="22" actId="47"/>
        <pc:sldMkLst>
          <pc:docMk/>
          <pc:sldMk cId="1011253724" sldId="287"/>
        </pc:sldMkLst>
      </pc:sldChg>
      <pc:sldChg chg="modSp add mod">
        <pc:chgData name="정근채" userId="bf3f9740-ba12-4a95-bdcd-7a89d0b0b3a3" providerId="ADAL" clId="{BB3FA93C-339D-4223-87F5-43CE9163611C}" dt="2021-12-22T07:23:50.671" v="1710"/>
        <pc:sldMkLst>
          <pc:docMk/>
          <pc:sldMk cId="1013531988" sldId="287"/>
        </pc:sldMkLst>
        <pc:spChg chg="mod">
          <ac:chgData name="정근채" userId="bf3f9740-ba12-4a95-bdcd-7a89d0b0b3a3" providerId="ADAL" clId="{BB3FA93C-339D-4223-87F5-43CE9163611C}" dt="2021-12-21T02:09:16.522" v="976"/>
          <ac:spMkLst>
            <pc:docMk/>
            <pc:sldMk cId="1013531988" sldId="287"/>
            <ac:spMk id="2" creationId="{CA07A63C-A246-4F8F-8A5A-7141AB85F430}"/>
          </ac:spMkLst>
        </pc:spChg>
        <pc:spChg chg="mod">
          <ac:chgData name="정근채" userId="bf3f9740-ba12-4a95-bdcd-7a89d0b0b3a3" providerId="ADAL" clId="{BB3FA93C-339D-4223-87F5-43CE9163611C}" dt="2021-12-21T02:11:59.932" v="1014" actId="20577"/>
          <ac:spMkLst>
            <pc:docMk/>
            <pc:sldMk cId="1013531988" sldId="287"/>
            <ac:spMk id="3" creationId="{04DA367E-3D64-4210-90DC-180FE1F5BFCC}"/>
          </ac:spMkLst>
        </pc:spChg>
        <pc:spChg chg="mod">
          <ac:chgData name="정근채" userId="bf3f9740-ba12-4a95-bdcd-7a89d0b0b3a3" providerId="ADAL" clId="{BB3FA93C-339D-4223-87F5-43CE9163611C}" dt="2021-12-22T07:23:50.671" v="1710"/>
          <ac:spMkLst>
            <pc:docMk/>
            <pc:sldMk cId="1013531988" sldId="287"/>
            <ac:spMk id="5" creationId="{864FABE7-5D73-4BB8-8C5F-49D50641504A}"/>
          </ac:spMkLst>
        </pc:spChg>
      </pc:sldChg>
      <pc:sldChg chg="del">
        <pc:chgData name="정근채" userId="bf3f9740-ba12-4a95-bdcd-7a89d0b0b3a3" providerId="ADAL" clId="{BB3FA93C-339D-4223-87F5-43CE9163611C}" dt="2021-12-13T06:20:37.631" v="22" actId="47"/>
        <pc:sldMkLst>
          <pc:docMk/>
          <pc:sldMk cId="39197951" sldId="288"/>
        </pc:sldMkLst>
      </pc:sldChg>
      <pc:sldChg chg="addSp modSp add mod">
        <pc:chgData name="정근채" userId="bf3f9740-ba12-4a95-bdcd-7a89d0b0b3a3" providerId="ADAL" clId="{BB3FA93C-339D-4223-87F5-43CE9163611C}" dt="2021-12-22T07:23:52.259" v="1711"/>
        <pc:sldMkLst>
          <pc:docMk/>
          <pc:sldMk cId="2354661392" sldId="288"/>
        </pc:sldMkLst>
        <pc:spChg chg="mod">
          <ac:chgData name="정근채" userId="bf3f9740-ba12-4a95-bdcd-7a89d0b0b3a3" providerId="ADAL" clId="{BB3FA93C-339D-4223-87F5-43CE9163611C}" dt="2021-12-22T05:32:53.720" v="1235" actId="6549"/>
          <ac:spMkLst>
            <pc:docMk/>
            <pc:sldMk cId="2354661392" sldId="288"/>
            <ac:spMk id="3" creationId="{04DA367E-3D64-4210-90DC-180FE1F5BFCC}"/>
          </ac:spMkLst>
        </pc:spChg>
        <pc:spChg chg="mod">
          <ac:chgData name="정근채" userId="bf3f9740-ba12-4a95-bdcd-7a89d0b0b3a3" providerId="ADAL" clId="{BB3FA93C-339D-4223-87F5-43CE9163611C}" dt="2021-12-22T07:23:52.259" v="1711"/>
          <ac:spMkLst>
            <pc:docMk/>
            <pc:sldMk cId="2354661392" sldId="288"/>
            <ac:spMk id="5" creationId="{864FABE7-5D73-4BB8-8C5F-49D50641504A}"/>
          </ac:spMkLst>
        </pc:spChg>
        <pc:picChg chg="add mod">
          <ac:chgData name="정근채" userId="bf3f9740-ba12-4a95-bdcd-7a89d0b0b3a3" providerId="ADAL" clId="{BB3FA93C-339D-4223-87F5-43CE9163611C}" dt="2021-12-22T05:27:21.286" v="1143" actId="1076"/>
          <ac:picMkLst>
            <pc:docMk/>
            <pc:sldMk cId="2354661392" sldId="288"/>
            <ac:picMk id="7" creationId="{94D0BAD3-5EE1-46AC-B55C-53C816C5A7A6}"/>
          </ac:picMkLst>
        </pc:picChg>
        <pc:picChg chg="add mod">
          <ac:chgData name="정근채" userId="bf3f9740-ba12-4a95-bdcd-7a89d0b0b3a3" providerId="ADAL" clId="{BB3FA93C-339D-4223-87F5-43CE9163611C}" dt="2021-12-22T05:33:35.803" v="1244" actId="1038"/>
          <ac:picMkLst>
            <pc:docMk/>
            <pc:sldMk cId="2354661392" sldId="288"/>
            <ac:picMk id="9" creationId="{949E7E49-0865-4B61-B189-B65862BC552B}"/>
          </ac:picMkLst>
        </pc:picChg>
      </pc:sldChg>
      <pc:sldChg chg="del">
        <pc:chgData name="정근채" userId="bf3f9740-ba12-4a95-bdcd-7a89d0b0b3a3" providerId="ADAL" clId="{BB3FA93C-339D-4223-87F5-43CE9163611C}" dt="2021-12-13T06:20:37.631" v="22" actId="47"/>
        <pc:sldMkLst>
          <pc:docMk/>
          <pc:sldMk cId="3720418734" sldId="289"/>
        </pc:sldMkLst>
      </pc:sldChg>
      <pc:sldChg chg="delSp modSp add mod">
        <pc:chgData name="정근채" userId="bf3f9740-ba12-4a95-bdcd-7a89d0b0b3a3" providerId="ADAL" clId="{BB3FA93C-339D-4223-87F5-43CE9163611C}" dt="2021-12-22T07:23:53.805" v="1712"/>
        <pc:sldMkLst>
          <pc:docMk/>
          <pc:sldMk cId="4068426828" sldId="289"/>
        </pc:sldMkLst>
        <pc:spChg chg="mod">
          <ac:chgData name="정근채" userId="bf3f9740-ba12-4a95-bdcd-7a89d0b0b3a3" providerId="ADAL" clId="{BB3FA93C-339D-4223-87F5-43CE9163611C}" dt="2021-12-22T05:38:08.861" v="1309" actId="108"/>
          <ac:spMkLst>
            <pc:docMk/>
            <pc:sldMk cId="4068426828" sldId="289"/>
            <ac:spMk id="3" creationId="{04DA367E-3D64-4210-90DC-180FE1F5BFCC}"/>
          </ac:spMkLst>
        </pc:spChg>
        <pc:spChg chg="mod">
          <ac:chgData name="정근채" userId="bf3f9740-ba12-4a95-bdcd-7a89d0b0b3a3" providerId="ADAL" clId="{BB3FA93C-339D-4223-87F5-43CE9163611C}" dt="2021-12-22T07:23:53.805" v="1712"/>
          <ac:spMkLst>
            <pc:docMk/>
            <pc:sldMk cId="4068426828" sldId="289"/>
            <ac:spMk id="5" creationId="{864FABE7-5D73-4BB8-8C5F-49D50641504A}"/>
          </ac:spMkLst>
        </pc:spChg>
        <pc:picChg chg="del">
          <ac:chgData name="정근채" userId="bf3f9740-ba12-4a95-bdcd-7a89d0b0b3a3" providerId="ADAL" clId="{BB3FA93C-339D-4223-87F5-43CE9163611C}" dt="2021-12-22T05:36:24.799" v="1267" actId="478"/>
          <ac:picMkLst>
            <pc:docMk/>
            <pc:sldMk cId="4068426828" sldId="289"/>
            <ac:picMk id="7" creationId="{94D0BAD3-5EE1-46AC-B55C-53C816C5A7A6}"/>
          </ac:picMkLst>
        </pc:picChg>
        <pc:picChg chg="del">
          <ac:chgData name="정근채" userId="bf3f9740-ba12-4a95-bdcd-7a89d0b0b3a3" providerId="ADAL" clId="{BB3FA93C-339D-4223-87F5-43CE9163611C}" dt="2021-12-22T05:36:24.799" v="1267" actId="478"/>
          <ac:picMkLst>
            <pc:docMk/>
            <pc:sldMk cId="4068426828" sldId="289"/>
            <ac:picMk id="9" creationId="{949E7E49-0865-4B61-B189-B65862BC552B}"/>
          </ac:picMkLst>
        </pc:picChg>
      </pc:sldChg>
      <pc:sldChg chg="del">
        <pc:chgData name="정근채" userId="bf3f9740-ba12-4a95-bdcd-7a89d0b0b3a3" providerId="ADAL" clId="{BB3FA93C-339D-4223-87F5-43CE9163611C}" dt="2021-12-13T06:20:37.631" v="22" actId="47"/>
        <pc:sldMkLst>
          <pc:docMk/>
          <pc:sldMk cId="1634581813" sldId="290"/>
        </pc:sldMkLst>
      </pc:sldChg>
      <pc:sldChg chg="modSp add mod">
        <pc:chgData name="정근채" userId="bf3f9740-ba12-4a95-bdcd-7a89d0b0b3a3" providerId="ADAL" clId="{BB3FA93C-339D-4223-87F5-43CE9163611C}" dt="2021-12-22T07:23:55.299" v="1713"/>
        <pc:sldMkLst>
          <pc:docMk/>
          <pc:sldMk cId="2789336015" sldId="290"/>
        </pc:sldMkLst>
        <pc:spChg chg="mod">
          <ac:chgData name="정근채" userId="bf3f9740-ba12-4a95-bdcd-7a89d0b0b3a3" providerId="ADAL" clId="{BB3FA93C-339D-4223-87F5-43CE9163611C}" dt="2021-12-22T06:52:56.394" v="1371" actId="20577"/>
          <ac:spMkLst>
            <pc:docMk/>
            <pc:sldMk cId="2789336015" sldId="290"/>
            <ac:spMk id="3" creationId="{04DA367E-3D64-4210-90DC-180FE1F5BFCC}"/>
          </ac:spMkLst>
        </pc:spChg>
        <pc:spChg chg="mod">
          <ac:chgData name="정근채" userId="bf3f9740-ba12-4a95-bdcd-7a89d0b0b3a3" providerId="ADAL" clId="{BB3FA93C-339D-4223-87F5-43CE9163611C}" dt="2021-12-22T07:23:55.299" v="1713"/>
          <ac:spMkLst>
            <pc:docMk/>
            <pc:sldMk cId="2789336015" sldId="290"/>
            <ac:spMk id="5" creationId="{864FABE7-5D73-4BB8-8C5F-49D50641504A}"/>
          </ac:spMkLst>
        </pc:spChg>
      </pc:sldChg>
      <pc:sldChg chg="del">
        <pc:chgData name="정근채" userId="bf3f9740-ba12-4a95-bdcd-7a89d0b0b3a3" providerId="ADAL" clId="{BB3FA93C-339D-4223-87F5-43CE9163611C}" dt="2021-12-13T06:20:37.631" v="22" actId="47"/>
        <pc:sldMkLst>
          <pc:docMk/>
          <pc:sldMk cId="1268308167" sldId="291"/>
        </pc:sldMkLst>
      </pc:sldChg>
      <pc:sldChg chg="modSp add mod">
        <pc:chgData name="정근채" userId="bf3f9740-ba12-4a95-bdcd-7a89d0b0b3a3" providerId="ADAL" clId="{BB3FA93C-339D-4223-87F5-43CE9163611C}" dt="2021-12-22T07:24:00.142" v="1716"/>
        <pc:sldMkLst>
          <pc:docMk/>
          <pc:sldMk cId="3166078861" sldId="291"/>
        </pc:sldMkLst>
        <pc:spChg chg="mod">
          <ac:chgData name="정근채" userId="bf3f9740-ba12-4a95-bdcd-7a89d0b0b3a3" providerId="ADAL" clId="{BB3FA93C-339D-4223-87F5-43CE9163611C}" dt="2021-12-22T06:58:21.979" v="1375"/>
          <ac:spMkLst>
            <pc:docMk/>
            <pc:sldMk cId="3166078861" sldId="291"/>
            <ac:spMk id="2" creationId="{CA07A63C-A246-4F8F-8A5A-7141AB85F430}"/>
          </ac:spMkLst>
        </pc:spChg>
        <pc:spChg chg="mod">
          <ac:chgData name="정근채" userId="bf3f9740-ba12-4a95-bdcd-7a89d0b0b3a3" providerId="ADAL" clId="{BB3FA93C-339D-4223-87F5-43CE9163611C}" dt="2021-12-22T07:18:47.493" v="1602" actId="6549"/>
          <ac:spMkLst>
            <pc:docMk/>
            <pc:sldMk cId="3166078861" sldId="291"/>
            <ac:spMk id="3" creationId="{04DA367E-3D64-4210-90DC-180FE1F5BFCC}"/>
          </ac:spMkLst>
        </pc:spChg>
        <pc:spChg chg="mod">
          <ac:chgData name="정근채" userId="bf3f9740-ba12-4a95-bdcd-7a89d0b0b3a3" providerId="ADAL" clId="{BB3FA93C-339D-4223-87F5-43CE9163611C}" dt="2021-12-22T07:24:00.142" v="1716"/>
          <ac:spMkLst>
            <pc:docMk/>
            <pc:sldMk cId="3166078861" sldId="291"/>
            <ac:spMk id="5" creationId="{864FABE7-5D73-4BB8-8C5F-49D50641504A}"/>
          </ac:spMkLst>
        </pc:spChg>
      </pc:sldChg>
      <pc:sldChg chg="addSp delSp modSp add mod">
        <pc:chgData name="정근채" userId="bf3f9740-ba12-4a95-bdcd-7a89d0b0b3a3" providerId="ADAL" clId="{BB3FA93C-339D-4223-87F5-43CE9163611C}" dt="2021-12-22T07:23:56.828" v="1714"/>
        <pc:sldMkLst>
          <pc:docMk/>
          <pc:sldMk cId="772739878" sldId="292"/>
        </pc:sldMkLst>
        <pc:spChg chg="del">
          <ac:chgData name="정근채" userId="bf3f9740-ba12-4a95-bdcd-7a89d0b0b3a3" providerId="ADAL" clId="{BB3FA93C-339D-4223-87F5-43CE9163611C}" dt="2021-12-22T07:00:48.595" v="1449" actId="478"/>
          <ac:spMkLst>
            <pc:docMk/>
            <pc:sldMk cId="772739878" sldId="292"/>
            <ac:spMk id="3" creationId="{04DA367E-3D64-4210-90DC-180FE1F5BFCC}"/>
          </ac:spMkLst>
        </pc:spChg>
        <pc:spChg chg="mod">
          <ac:chgData name="정근채" userId="bf3f9740-ba12-4a95-bdcd-7a89d0b0b3a3" providerId="ADAL" clId="{BB3FA93C-339D-4223-87F5-43CE9163611C}" dt="2021-12-22T07:23:56.828" v="1714"/>
          <ac:spMkLst>
            <pc:docMk/>
            <pc:sldMk cId="772739878" sldId="292"/>
            <ac:spMk id="5" creationId="{864FABE7-5D73-4BB8-8C5F-49D50641504A}"/>
          </ac:spMkLst>
        </pc:spChg>
        <pc:spChg chg="add del mod">
          <ac:chgData name="정근채" userId="bf3f9740-ba12-4a95-bdcd-7a89d0b0b3a3" providerId="ADAL" clId="{BB3FA93C-339D-4223-87F5-43CE9163611C}" dt="2021-12-22T07:00:50.090" v="1450" actId="478"/>
          <ac:spMkLst>
            <pc:docMk/>
            <pc:sldMk cId="772739878" sldId="292"/>
            <ac:spMk id="7" creationId="{8A776579-BCA3-405D-BD18-FB7A8AC12F77}"/>
          </ac:spMkLst>
        </pc:spChg>
        <pc:picChg chg="add mod">
          <ac:chgData name="정근채" userId="bf3f9740-ba12-4a95-bdcd-7a89d0b0b3a3" providerId="ADAL" clId="{BB3FA93C-339D-4223-87F5-43CE9163611C}" dt="2021-12-22T07:01:15.915" v="1453" actId="1076"/>
          <ac:picMkLst>
            <pc:docMk/>
            <pc:sldMk cId="772739878" sldId="292"/>
            <ac:picMk id="9" creationId="{33D2E904-FD45-49BB-8F1A-D00367F7B66D}"/>
          </ac:picMkLst>
        </pc:picChg>
      </pc:sldChg>
      <pc:sldChg chg="del">
        <pc:chgData name="정근채" userId="bf3f9740-ba12-4a95-bdcd-7a89d0b0b3a3" providerId="ADAL" clId="{BB3FA93C-339D-4223-87F5-43CE9163611C}" dt="2021-12-13T06:20:37.631" v="22" actId="47"/>
        <pc:sldMkLst>
          <pc:docMk/>
          <pc:sldMk cId="3479065257" sldId="292"/>
        </pc:sldMkLst>
      </pc:sldChg>
      <pc:sldChg chg="modSp add mod ord">
        <pc:chgData name="정근채" userId="bf3f9740-ba12-4a95-bdcd-7a89d0b0b3a3" providerId="ADAL" clId="{BB3FA93C-339D-4223-87F5-43CE9163611C}" dt="2021-12-22T07:23:58.446" v="1715"/>
        <pc:sldMkLst>
          <pc:docMk/>
          <pc:sldMk cId="1824435958" sldId="293"/>
        </pc:sldMkLst>
        <pc:spChg chg="mod">
          <ac:chgData name="정근채" userId="bf3f9740-ba12-4a95-bdcd-7a89d0b0b3a3" providerId="ADAL" clId="{BB3FA93C-339D-4223-87F5-43CE9163611C}" dt="2021-12-22T07:03:30.600" v="1494" actId="20577"/>
          <ac:spMkLst>
            <pc:docMk/>
            <pc:sldMk cId="1824435958" sldId="293"/>
            <ac:spMk id="3" creationId="{04DA367E-3D64-4210-90DC-180FE1F5BFCC}"/>
          </ac:spMkLst>
        </pc:spChg>
        <pc:spChg chg="mod">
          <ac:chgData name="정근채" userId="bf3f9740-ba12-4a95-bdcd-7a89d0b0b3a3" providerId="ADAL" clId="{BB3FA93C-339D-4223-87F5-43CE9163611C}" dt="2021-12-22T07:23:58.446" v="1715"/>
          <ac:spMkLst>
            <pc:docMk/>
            <pc:sldMk cId="1824435958" sldId="293"/>
            <ac:spMk id="5" creationId="{864FABE7-5D73-4BB8-8C5F-49D50641504A}"/>
          </ac:spMkLst>
        </pc:spChg>
      </pc:sldChg>
      <pc:sldChg chg="del">
        <pc:chgData name="정근채" userId="bf3f9740-ba12-4a95-bdcd-7a89d0b0b3a3" providerId="ADAL" clId="{BB3FA93C-339D-4223-87F5-43CE9163611C}" dt="2021-12-13T06:20:37.631" v="22" actId="47"/>
        <pc:sldMkLst>
          <pc:docMk/>
          <pc:sldMk cId="3305748692" sldId="293"/>
        </pc:sldMkLst>
      </pc:sldChg>
      <pc:sldChg chg="del">
        <pc:chgData name="정근채" userId="bf3f9740-ba12-4a95-bdcd-7a89d0b0b3a3" providerId="ADAL" clId="{BB3FA93C-339D-4223-87F5-43CE9163611C}" dt="2021-12-13T06:20:37.631" v="22" actId="47"/>
        <pc:sldMkLst>
          <pc:docMk/>
          <pc:sldMk cId="319904106" sldId="294"/>
        </pc:sldMkLst>
      </pc:sldChg>
      <pc:sldChg chg="modSp add mod">
        <pc:chgData name="정근채" userId="bf3f9740-ba12-4a95-bdcd-7a89d0b0b3a3" providerId="ADAL" clId="{BB3FA93C-339D-4223-87F5-43CE9163611C}" dt="2021-12-22T07:28:50.827" v="1823" actId="207"/>
        <pc:sldMkLst>
          <pc:docMk/>
          <pc:sldMk cId="3760680329" sldId="294"/>
        </pc:sldMkLst>
        <pc:spChg chg="mod">
          <ac:chgData name="정근채" userId="bf3f9740-ba12-4a95-bdcd-7a89d0b0b3a3" providerId="ADAL" clId="{BB3FA93C-339D-4223-87F5-43CE9163611C}" dt="2021-12-22T07:25:00.780" v="1724"/>
          <ac:spMkLst>
            <pc:docMk/>
            <pc:sldMk cId="3760680329" sldId="294"/>
            <ac:spMk id="2" creationId="{CA07A63C-A246-4F8F-8A5A-7141AB85F430}"/>
          </ac:spMkLst>
        </pc:spChg>
        <pc:spChg chg="mod">
          <ac:chgData name="정근채" userId="bf3f9740-ba12-4a95-bdcd-7a89d0b0b3a3" providerId="ADAL" clId="{BB3FA93C-339D-4223-87F5-43CE9163611C}" dt="2021-12-22T07:28:50.827" v="1823" actId="207"/>
          <ac:spMkLst>
            <pc:docMk/>
            <pc:sldMk cId="3760680329" sldId="294"/>
            <ac:spMk id="3" creationId="{04DA367E-3D64-4210-90DC-180FE1F5BFCC}"/>
          </ac:spMkLst>
        </pc:spChg>
        <pc:spChg chg="mod">
          <ac:chgData name="정근채" userId="bf3f9740-ba12-4a95-bdcd-7a89d0b0b3a3" providerId="ADAL" clId="{BB3FA93C-339D-4223-87F5-43CE9163611C}" dt="2021-12-22T07:24:53.966" v="1721"/>
          <ac:spMkLst>
            <pc:docMk/>
            <pc:sldMk cId="3760680329" sldId="294"/>
            <ac:spMk id="5" creationId="{864FABE7-5D73-4BB8-8C5F-49D50641504A}"/>
          </ac:spMkLst>
        </pc:spChg>
      </pc:sldChg>
      <pc:sldChg chg="addSp modSp add mod">
        <pc:chgData name="정근채" userId="bf3f9740-ba12-4a95-bdcd-7a89d0b0b3a3" providerId="ADAL" clId="{BB3FA93C-339D-4223-87F5-43CE9163611C}" dt="2021-12-22T08:05:47.889" v="2023" actId="1076"/>
        <pc:sldMkLst>
          <pc:docMk/>
          <pc:sldMk cId="990123900" sldId="295"/>
        </pc:sldMkLst>
        <pc:spChg chg="mod">
          <ac:chgData name="정근채" userId="bf3f9740-ba12-4a95-bdcd-7a89d0b0b3a3" providerId="ADAL" clId="{BB3FA93C-339D-4223-87F5-43CE9163611C}" dt="2021-12-22T07:29:46.212" v="1827"/>
          <ac:spMkLst>
            <pc:docMk/>
            <pc:sldMk cId="990123900" sldId="295"/>
            <ac:spMk id="2" creationId="{CA07A63C-A246-4F8F-8A5A-7141AB85F430}"/>
          </ac:spMkLst>
        </pc:spChg>
        <pc:spChg chg="mod">
          <ac:chgData name="정근채" userId="bf3f9740-ba12-4a95-bdcd-7a89d0b0b3a3" providerId="ADAL" clId="{BB3FA93C-339D-4223-87F5-43CE9163611C}" dt="2021-12-22T07:56:12.645" v="1868"/>
          <ac:spMkLst>
            <pc:docMk/>
            <pc:sldMk cId="990123900" sldId="295"/>
            <ac:spMk id="3" creationId="{04DA367E-3D64-4210-90DC-180FE1F5BFCC}"/>
          </ac:spMkLst>
        </pc:spChg>
        <pc:picChg chg="add mod">
          <ac:chgData name="정근채" userId="bf3f9740-ba12-4a95-bdcd-7a89d0b0b3a3" providerId="ADAL" clId="{BB3FA93C-339D-4223-87F5-43CE9163611C}" dt="2021-12-22T08:05:47.889" v="2023" actId="1076"/>
          <ac:picMkLst>
            <pc:docMk/>
            <pc:sldMk cId="990123900" sldId="295"/>
            <ac:picMk id="7" creationId="{4BFFC5DC-0545-4BE1-9040-EB3C46AB5750}"/>
          </ac:picMkLst>
        </pc:picChg>
      </pc:sldChg>
      <pc:sldChg chg="del">
        <pc:chgData name="정근채" userId="bf3f9740-ba12-4a95-bdcd-7a89d0b0b3a3" providerId="ADAL" clId="{BB3FA93C-339D-4223-87F5-43CE9163611C}" dt="2021-12-13T06:20:37.631" v="22" actId="47"/>
        <pc:sldMkLst>
          <pc:docMk/>
          <pc:sldMk cId="1870005101" sldId="295"/>
        </pc:sldMkLst>
      </pc:sldChg>
      <pc:sldChg chg="del">
        <pc:chgData name="정근채" userId="bf3f9740-ba12-4a95-bdcd-7a89d0b0b3a3" providerId="ADAL" clId="{BB3FA93C-339D-4223-87F5-43CE9163611C}" dt="2021-12-13T06:20:37.631" v="22" actId="47"/>
        <pc:sldMkLst>
          <pc:docMk/>
          <pc:sldMk cId="167042619" sldId="296"/>
        </pc:sldMkLst>
      </pc:sldChg>
      <pc:sldChg chg="addSp delSp modSp add mod">
        <pc:chgData name="정근채" userId="bf3f9740-ba12-4a95-bdcd-7a89d0b0b3a3" providerId="ADAL" clId="{BB3FA93C-339D-4223-87F5-43CE9163611C}" dt="2021-12-22T08:02:32.043" v="1969" actId="1076"/>
        <pc:sldMkLst>
          <pc:docMk/>
          <pc:sldMk cId="2394333920" sldId="296"/>
        </pc:sldMkLst>
        <pc:spChg chg="mod">
          <ac:chgData name="정근채" userId="bf3f9740-ba12-4a95-bdcd-7a89d0b0b3a3" providerId="ADAL" clId="{BB3FA93C-339D-4223-87F5-43CE9163611C}" dt="2021-12-22T07:57:32.653" v="1885"/>
          <ac:spMkLst>
            <pc:docMk/>
            <pc:sldMk cId="2394333920" sldId="296"/>
            <ac:spMk id="2" creationId="{CA07A63C-A246-4F8F-8A5A-7141AB85F430}"/>
          </ac:spMkLst>
        </pc:spChg>
        <pc:spChg chg="mod">
          <ac:chgData name="정근채" userId="bf3f9740-ba12-4a95-bdcd-7a89d0b0b3a3" providerId="ADAL" clId="{BB3FA93C-339D-4223-87F5-43CE9163611C}" dt="2021-12-22T08:00:45.705" v="1966" actId="20577"/>
          <ac:spMkLst>
            <pc:docMk/>
            <pc:sldMk cId="2394333920" sldId="296"/>
            <ac:spMk id="3" creationId="{04DA367E-3D64-4210-90DC-180FE1F5BFCC}"/>
          </ac:spMkLst>
        </pc:spChg>
        <pc:picChg chg="del">
          <ac:chgData name="정근채" userId="bf3f9740-ba12-4a95-bdcd-7a89d0b0b3a3" providerId="ADAL" clId="{BB3FA93C-339D-4223-87F5-43CE9163611C}" dt="2021-12-22T07:59:47.864" v="1926" actId="478"/>
          <ac:picMkLst>
            <pc:docMk/>
            <pc:sldMk cId="2394333920" sldId="296"/>
            <ac:picMk id="7" creationId="{4BFFC5DC-0545-4BE1-9040-EB3C46AB5750}"/>
          </ac:picMkLst>
        </pc:picChg>
        <pc:picChg chg="add mod">
          <ac:chgData name="정근채" userId="bf3f9740-ba12-4a95-bdcd-7a89d0b0b3a3" providerId="ADAL" clId="{BB3FA93C-339D-4223-87F5-43CE9163611C}" dt="2021-12-22T08:02:32.043" v="1969" actId="1076"/>
          <ac:picMkLst>
            <pc:docMk/>
            <pc:sldMk cId="2394333920" sldId="296"/>
            <ac:picMk id="8" creationId="{E3EC3023-A56E-413A-99F0-17090B01F6C5}"/>
          </ac:picMkLst>
        </pc:picChg>
      </pc:sldChg>
      <pc:sldChg chg="addSp delSp modSp add mod">
        <pc:chgData name="정근채" userId="bf3f9740-ba12-4a95-bdcd-7a89d0b0b3a3" providerId="ADAL" clId="{BB3FA93C-339D-4223-87F5-43CE9163611C}" dt="2021-12-22T08:06:21.821" v="2025" actId="22"/>
        <pc:sldMkLst>
          <pc:docMk/>
          <pc:sldMk cId="950165116" sldId="297"/>
        </pc:sldMkLst>
        <pc:spChg chg="mod">
          <ac:chgData name="정근채" userId="bf3f9740-ba12-4a95-bdcd-7a89d0b0b3a3" providerId="ADAL" clId="{BB3FA93C-339D-4223-87F5-43CE9163611C}" dt="2021-12-22T08:05:09.531" v="2019" actId="20577"/>
          <ac:spMkLst>
            <pc:docMk/>
            <pc:sldMk cId="950165116" sldId="297"/>
            <ac:spMk id="3" creationId="{04DA367E-3D64-4210-90DC-180FE1F5BFCC}"/>
          </ac:spMkLst>
        </pc:spChg>
        <pc:picChg chg="add mod">
          <ac:chgData name="정근채" userId="bf3f9740-ba12-4a95-bdcd-7a89d0b0b3a3" providerId="ADAL" clId="{BB3FA93C-339D-4223-87F5-43CE9163611C}" dt="2021-12-22T08:05:40.054" v="2022" actId="1076"/>
          <ac:picMkLst>
            <pc:docMk/>
            <pc:sldMk cId="950165116" sldId="297"/>
            <ac:picMk id="7" creationId="{95B8EA62-D3E8-450C-8C1B-E38DBB1FF3EA}"/>
          </ac:picMkLst>
        </pc:picChg>
        <pc:picChg chg="del">
          <ac:chgData name="정근채" userId="bf3f9740-ba12-4a95-bdcd-7a89d0b0b3a3" providerId="ADAL" clId="{BB3FA93C-339D-4223-87F5-43CE9163611C}" dt="2021-12-22T08:04:43.504" v="1992" actId="478"/>
          <ac:picMkLst>
            <pc:docMk/>
            <pc:sldMk cId="950165116" sldId="297"/>
            <ac:picMk id="8" creationId="{E3EC3023-A56E-413A-99F0-17090B01F6C5}"/>
          </ac:picMkLst>
        </pc:picChg>
        <pc:picChg chg="add del">
          <ac:chgData name="정근채" userId="bf3f9740-ba12-4a95-bdcd-7a89d0b0b3a3" providerId="ADAL" clId="{BB3FA93C-339D-4223-87F5-43CE9163611C}" dt="2021-12-22T08:06:21.821" v="2025" actId="22"/>
          <ac:picMkLst>
            <pc:docMk/>
            <pc:sldMk cId="950165116" sldId="297"/>
            <ac:picMk id="10" creationId="{8CF8A864-5EBF-4995-AE15-46859BCF4B7D}"/>
          </ac:picMkLst>
        </pc:picChg>
      </pc:sldChg>
      <pc:sldChg chg="del">
        <pc:chgData name="정근채" userId="bf3f9740-ba12-4a95-bdcd-7a89d0b0b3a3" providerId="ADAL" clId="{BB3FA93C-339D-4223-87F5-43CE9163611C}" dt="2021-12-13T06:20:37.631" v="22" actId="47"/>
        <pc:sldMkLst>
          <pc:docMk/>
          <pc:sldMk cId="1470036533" sldId="297"/>
        </pc:sldMkLst>
      </pc:sldChg>
      <pc:sldChg chg="delSp modSp add mod">
        <pc:chgData name="정근채" userId="bf3f9740-ba12-4a95-bdcd-7a89d0b0b3a3" providerId="ADAL" clId="{BB3FA93C-339D-4223-87F5-43CE9163611C}" dt="2021-12-22T08:16:46.488" v="2091" actId="207"/>
        <pc:sldMkLst>
          <pc:docMk/>
          <pc:sldMk cId="3364883801" sldId="298"/>
        </pc:sldMkLst>
        <pc:spChg chg="mod">
          <ac:chgData name="정근채" userId="bf3f9740-ba12-4a95-bdcd-7a89d0b0b3a3" providerId="ADAL" clId="{BB3FA93C-339D-4223-87F5-43CE9163611C}" dt="2021-12-22T08:16:46.488" v="2091" actId="207"/>
          <ac:spMkLst>
            <pc:docMk/>
            <pc:sldMk cId="3364883801" sldId="298"/>
            <ac:spMk id="3" creationId="{04DA367E-3D64-4210-90DC-180FE1F5BFCC}"/>
          </ac:spMkLst>
        </pc:spChg>
        <pc:picChg chg="del">
          <ac:chgData name="정근채" userId="bf3f9740-ba12-4a95-bdcd-7a89d0b0b3a3" providerId="ADAL" clId="{BB3FA93C-339D-4223-87F5-43CE9163611C}" dt="2021-12-22T08:14:14.374" v="2027" actId="478"/>
          <ac:picMkLst>
            <pc:docMk/>
            <pc:sldMk cId="3364883801" sldId="298"/>
            <ac:picMk id="7" creationId="{95B8EA62-D3E8-450C-8C1B-E38DBB1FF3EA}"/>
          </ac:picMkLst>
        </pc:picChg>
      </pc:sldChg>
      <pc:sldChg chg="del">
        <pc:chgData name="정근채" userId="bf3f9740-ba12-4a95-bdcd-7a89d0b0b3a3" providerId="ADAL" clId="{BB3FA93C-339D-4223-87F5-43CE9163611C}" dt="2021-12-13T06:20:37.631" v="22" actId="47"/>
        <pc:sldMkLst>
          <pc:docMk/>
          <pc:sldMk cId="3505425602" sldId="298"/>
        </pc:sldMkLst>
      </pc:sldChg>
      <pc:sldChg chg="addSp delSp modSp add mod">
        <pc:chgData name="정근채" userId="bf3f9740-ba12-4a95-bdcd-7a89d0b0b3a3" providerId="ADAL" clId="{BB3FA93C-339D-4223-87F5-43CE9163611C}" dt="2021-12-22T08:30:07.088" v="2274" actId="207"/>
        <pc:sldMkLst>
          <pc:docMk/>
          <pc:sldMk cId="2490188616" sldId="299"/>
        </pc:sldMkLst>
        <pc:spChg chg="mod">
          <ac:chgData name="정근채" userId="bf3f9740-ba12-4a95-bdcd-7a89d0b0b3a3" providerId="ADAL" clId="{BB3FA93C-339D-4223-87F5-43CE9163611C}" dt="2021-12-22T08:22:23.676" v="2204" actId="20577"/>
          <ac:spMkLst>
            <pc:docMk/>
            <pc:sldMk cId="2490188616" sldId="299"/>
            <ac:spMk id="3" creationId="{04DA367E-3D64-4210-90DC-180FE1F5BFCC}"/>
          </ac:spMkLst>
        </pc:spChg>
        <pc:spChg chg="add del">
          <ac:chgData name="정근채" userId="bf3f9740-ba12-4a95-bdcd-7a89d0b0b3a3" providerId="ADAL" clId="{BB3FA93C-339D-4223-87F5-43CE9163611C}" dt="2021-12-22T08:27:36.017" v="2219" actId="22"/>
          <ac:spMkLst>
            <pc:docMk/>
            <pc:sldMk cId="2490188616" sldId="299"/>
            <ac:spMk id="9" creationId="{EFAC50D4-886E-4501-80A7-E2BFDEC0A6FB}"/>
          </ac:spMkLst>
        </pc:spChg>
        <pc:spChg chg="add mod">
          <ac:chgData name="정근채" userId="bf3f9740-ba12-4a95-bdcd-7a89d0b0b3a3" providerId="ADAL" clId="{BB3FA93C-339D-4223-87F5-43CE9163611C}" dt="2021-12-22T08:30:07.088" v="2274" actId="207"/>
          <ac:spMkLst>
            <pc:docMk/>
            <pc:sldMk cId="2490188616" sldId="299"/>
            <ac:spMk id="11" creationId="{8872522F-7A36-445A-9DA7-50C33DCCF6AB}"/>
          </ac:spMkLst>
        </pc:spChg>
        <pc:picChg chg="add mod">
          <ac:chgData name="정근채" userId="bf3f9740-ba12-4a95-bdcd-7a89d0b0b3a3" providerId="ADAL" clId="{BB3FA93C-339D-4223-87F5-43CE9163611C}" dt="2021-12-22T08:27:24.630" v="2209" actId="14100"/>
          <ac:picMkLst>
            <pc:docMk/>
            <pc:sldMk cId="2490188616" sldId="299"/>
            <ac:picMk id="7" creationId="{5CCE2FC2-D804-4B4C-B1E0-545D9E71D50F}"/>
          </ac:picMkLst>
        </pc:picChg>
      </pc:sldChg>
      <pc:sldChg chg="addSp delSp modSp add mod">
        <pc:chgData name="정근채" userId="bf3f9740-ba12-4a95-bdcd-7a89d0b0b3a3" providerId="ADAL" clId="{BB3FA93C-339D-4223-87F5-43CE9163611C}" dt="2021-12-22T09:59:51.846" v="2800" actId="207"/>
        <pc:sldMkLst>
          <pc:docMk/>
          <pc:sldMk cId="2292000270" sldId="300"/>
        </pc:sldMkLst>
        <pc:spChg chg="mod">
          <ac:chgData name="정근채" userId="bf3f9740-ba12-4a95-bdcd-7a89d0b0b3a3" providerId="ADAL" clId="{BB3FA93C-339D-4223-87F5-43CE9163611C}" dt="2021-12-22T09:59:51.846" v="2800" actId="207"/>
          <ac:spMkLst>
            <pc:docMk/>
            <pc:sldMk cId="2292000270" sldId="300"/>
            <ac:spMk id="3" creationId="{04DA367E-3D64-4210-90DC-180FE1F5BFCC}"/>
          </ac:spMkLst>
        </pc:spChg>
        <pc:spChg chg="add mod">
          <ac:chgData name="정근채" userId="bf3f9740-ba12-4a95-bdcd-7a89d0b0b3a3" providerId="ADAL" clId="{BB3FA93C-339D-4223-87F5-43CE9163611C}" dt="2021-12-22T08:38:54.450" v="2361" actId="164"/>
          <ac:spMkLst>
            <pc:docMk/>
            <pc:sldMk cId="2292000270" sldId="300"/>
            <ac:spMk id="10" creationId="{D1665D13-275D-47BA-9655-F4C1AEB97ABE}"/>
          </ac:spMkLst>
        </pc:spChg>
        <pc:grpChg chg="add mod">
          <ac:chgData name="정근채" userId="bf3f9740-ba12-4a95-bdcd-7a89d0b0b3a3" providerId="ADAL" clId="{BB3FA93C-339D-4223-87F5-43CE9163611C}" dt="2021-12-22T09:48:16.802" v="2547" actId="1076"/>
          <ac:grpSpMkLst>
            <pc:docMk/>
            <pc:sldMk cId="2292000270" sldId="300"/>
            <ac:grpSpMk id="11" creationId="{B2C3CD64-C7FE-4BD0-911E-6951EF34ACE8}"/>
          </ac:grpSpMkLst>
        </pc:grpChg>
        <pc:picChg chg="add del mod">
          <ac:chgData name="정근채" userId="bf3f9740-ba12-4a95-bdcd-7a89d0b0b3a3" providerId="ADAL" clId="{BB3FA93C-339D-4223-87F5-43CE9163611C}" dt="2021-12-22T09:46:54.548" v="2496" actId="478"/>
          <ac:picMkLst>
            <pc:docMk/>
            <pc:sldMk cId="2292000270" sldId="300"/>
            <ac:picMk id="7" creationId="{A9082AA4-1102-4BF1-A65E-841D9E5892CB}"/>
          </ac:picMkLst>
        </pc:picChg>
        <pc:picChg chg="add mod">
          <ac:chgData name="정근채" userId="bf3f9740-ba12-4a95-bdcd-7a89d0b0b3a3" providerId="ADAL" clId="{BB3FA93C-339D-4223-87F5-43CE9163611C}" dt="2021-12-22T08:38:54.450" v="2361" actId="164"/>
          <ac:picMkLst>
            <pc:docMk/>
            <pc:sldMk cId="2292000270" sldId="300"/>
            <ac:picMk id="9" creationId="{3A2E1BB0-EEE2-4366-BD03-2260622DCD60}"/>
          </ac:picMkLst>
        </pc:picChg>
        <pc:picChg chg="add mod">
          <ac:chgData name="정근채" userId="bf3f9740-ba12-4a95-bdcd-7a89d0b0b3a3" providerId="ADAL" clId="{BB3FA93C-339D-4223-87F5-43CE9163611C}" dt="2021-12-22T09:50:17.113" v="2573" actId="1036"/>
          <ac:picMkLst>
            <pc:docMk/>
            <pc:sldMk cId="2292000270" sldId="300"/>
            <ac:picMk id="13" creationId="{96C90B5F-371E-41EF-BF2B-AC2F2EA24952}"/>
          </ac:picMkLst>
        </pc:picChg>
      </pc:sldChg>
      <pc:sldChg chg="addSp delSp modSp add mod">
        <pc:chgData name="정근채" userId="bf3f9740-ba12-4a95-bdcd-7a89d0b0b3a3" providerId="ADAL" clId="{BB3FA93C-339D-4223-87F5-43CE9163611C}" dt="2021-12-22T10:06:49.052" v="2892" actId="1076"/>
        <pc:sldMkLst>
          <pc:docMk/>
          <pc:sldMk cId="4221801164" sldId="301"/>
        </pc:sldMkLst>
        <pc:spChg chg="mod">
          <ac:chgData name="정근채" userId="bf3f9740-ba12-4a95-bdcd-7a89d0b0b3a3" providerId="ADAL" clId="{BB3FA93C-339D-4223-87F5-43CE9163611C}" dt="2021-12-22T10:03:44.690" v="2869" actId="20577"/>
          <ac:spMkLst>
            <pc:docMk/>
            <pc:sldMk cId="4221801164" sldId="301"/>
            <ac:spMk id="3" creationId="{04DA367E-3D64-4210-90DC-180FE1F5BFCC}"/>
          </ac:spMkLst>
        </pc:spChg>
        <pc:spChg chg="add del">
          <ac:chgData name="정근채" userId="bf3f9740-ba12-4a95-bdcd-7a89d0b0b3a3" providerId="ADAL" clId="{BB3FA93C-339D-4223-87F5-43CE9163611C}" dt="2021-12-22T08:18:50.931" v="2135" actId="22"/>
          <ac:spMkLst>
            <pc:docMk/>
            <pc:sldMk cId="4221801164" sldId="301"/>
            <ac:spMk id="7" creationId="{FE05EEE1-43BA-4D33-8A3B-AEA1B53128C2}"/>
          </ac:spMkLst>
        </pc:spChg>
        <pc:picChg chg="add del mod">
          <ac:chgData name="정근채" userId="bf3f9740-ba12-4a95-bdcd-7a89d0b0b3a3" providerId="ADAL" clId="{BB3FA93C-339D-4223-87F5-43CE9163611C}" dt="2021-12-22T10:06:33.264" v="2889" actId="478"/>
          <ac:picMkLst>
            <pc:docMk/>
            <pc:sldMk cId="4221801164" sldId="301"/>
            <ac:picMk id="9" creationId="{9D7CD4F7-0124-4F46-980A-7834324FD516}"/>
          </ac:picMkLst>
        </pc:picChg>
        <pc:picChg chg="add mod">
          <ac:chgData name="정근채" userId="bf3f9740-ba12-4a95-bdcd-7a89d0b0b3a3" providerId="ADAL" clId="{BB3FA93C-339D-4223-87F5-43CE9163611C}" dt="2021-12-22T10:06:49.052" v="2892" actId="1076"/>
          <ac:picMkLst>
            <pc:docMk/>
            <pc:sldMk cId="4221801164" sldId="301"/>
            <ac:picMk id="11" creationId="{BCBD3C89-C28A-48D4-89FD-D6D5AC07EE2E}"/>
          </ac:picMkLst>
        </pc:picChg>
      </pc:sldChg>
      <pc:sldChg chg="modSp add mod">
        <pc:chgData name="정근채" userId="bf3f9740-ba12-4a95-bdcd-7a89d0b0b3a3" providerId="ADAL" clId="{BB3FA93C-339D-4223-87F5-43CE9163611C}" dt="2021-12-22T10:09:44.976" v="2958" actId="255"/>
        <pc:sldMkLst>
          <pc:docMk/>
          <pc:sldMk cId="1489847594" sldId="302"/>
        </pc:sldMkLst>
        <pc:spChg chg="mod">
          <ac:chgData name="정근채" userId="bf3f9740-ba12-4a95-bdcd-7a89d0b0b3a3" providerId="ADAL" clId="{BB3FA93C-339D-4223-87F5-43CE9163611C}" dt="2021-12-22T08:19:00.614" v="2139"/>
          <ac:spMkLst>
            <pc:docMk/>
            <pc:sldMk cId="1489847594" sldId="302"/>
            <ac:spMk id="2" creationId="{CA07A63C-A246-4F8F-8A5A-7141AB85F430}"/>
          </ac:spMkLst>
        </pc:spChg>
        <pc:spChg chg="mod">
          <ac:chgData name="정근채" userId="bf3f9740-ba12-4a95-bdcd-7a89d0b0b3a3" providerId="ADAL" clId="{BB3FA93C-339D-4223-87F5-43CE9163611C}" dt="2021-12-22T10:09:44.976" v="2958" actId="255"/>
          <ac:spMkLst>
            <pc:docMk/>
            <pc:sldMk cId="1489847594" sldId="302"/>
            <ac:spMk id="3" creationId="{04DA367E-3D64-4210-90DC-180FE1F5BFCC}"/>
          </ac:spMkLst>
        </pc:spChg>
      </pc:sldChg>
      <pc:sldChg chg="addSp delSp modSp add mod">
        <pc:chgData name="정근채" userId="bf3f9740-ba12-4a95-bdcd-7a89d0b0b3a3" providerId="ADAL" clId="{BB3FA93C-339D-4223-87F5-43CE9163611C}" dt="2021-12-22T08:31:20.479" v="2282" actId="1076"/>
        <pc:sldMkLst>
          <pc:docMk/>
          <pc:sldMk cId="2035662049" sldId="303"/>
        </pc:sldMkLst>
        <pc:spChg chg="del mod">
          <ac:chgData name="정근채" userId="bf3f9740-ba12-4a95-bdcd-7a89d0b0b3a3" providerId="ADAL" clId="{BB3FA93C-339D-4223-87F5-43CE9163611C}" dt="2021-12-22T08:31:09.400" v="2278" actId="478"/>
          <ac:spMkLst>
            <pc:docMk/>
            <pc:sldMk cId="2035662049" sldId="303"/>
            <ac:spMk id="3" creationId="{04DA367E-3D64-4210-90DC-180FE1F5BFCC}"/>
          </ac:spMkLst>
        </pc:spChg>
        <pc:spChg chg="add del mod">
          <ac:chgData name="정근채" userId="bf3f9740-ba12-4a95-bdcd-7a89d0b0b3a3" providerId="ADAL" clId="{BB3FA93C-339D-4223-87F5-43CE9163611C}" dt="2021-12-22T08:31:11.703" v="2279" actId="478"/>
          <ac:spMkLst>
            <pc:docMk/>
            <pc:sldMk cId="2035662049" sldId="303"/>
            <ac:spMk id="8" creationId="{A300572F-FA89-494B-AE33-9FEB6491D97E}"/>
          </ac:spMkLst>
        </pc:spChg>
        <pc:spChg chg="del">
          <ac:chgData name="정근채" userId="bf3f9740-ba12-4a95-bdcd-7a89d0b0b3a3" providerId="ADAL" clId="{BB3FA93C-339D-4223-87F5-43CE9163611C}" dt="2021-12-22T08:30:23.667" v="2277" actId="478"/>
          <ac:spMkLst>
            <pc:docMk/>
            <pc:sldMk cId="2035662049" sldId="303"/>
            <ac:spMk id="11" creationId="{8872522F-7A36-445A-9DA7-50C33DCCF6AB}"/>
          </ac:spMkLst>
        </pc:spChg>
        <pc:picChg chg="del">
          <ac:chgData name="정근채" userId="bf3f9740-ba12-4a95-bdcd-7a89d0b0b3a3" providerId="ADAL" clId="{BB3FA93C-339D-4223-87F5-43CE9163611C}" dt="2021-12-22T08:30:23.667" v="2277" actId="478"/>
          <ac:picMkLst>
            <pc:docMk/>
            <pc:sldMk cId="2035662049" sldId="303"/>
            <ac:picMk id="7" creationId="{5CCE2FC2-D804-4B4C-B1E0-545D9E71D50F}"/>
          </ac:picMkLst>
        </pc:picChg>
        <pc:picChg chg="add mod">
          <ac:chgData name="정근채" userId="bf3f9740-ba12-4a95-bdcd-7a89d0b0b3a3" providerId="ADAL" clId="{BB3FA93C-339D-4223-87F5-43CE9163611C}" dt="2021-12-22T08:31:20.479" v="2282" actId="1076"/>
          <ac:picMkLst>
            <pc:docMk/>
            <pc:sldMk cId="2035662049" sldId="303"/>
            <ac:picMk id="10" creationId="{7AB58402-92A6-4EB8-ACF7-11B0DDA15A55}"/>
          </ac:picMkLst>
        </pc:picChg>
      </pc:sldChg>
      <pc:sldChg chg="delSp modSp add mod ord">
        <pc:chgData name="정근채" userId="bf3f9740-ba12-4a95-bdcd-7a89d0b0b3a3" providerId="ADAL" clId="{BB3FA93C-339D-4223-87F5-43CE9163611C}" dt="2021-12-22T09:58:45.325" v="2753" actId="207"/>
        <pc:sldMkLst>
          <pc:docMk/>
          <pc:sldMk cId="1261572047" sldId="304"/>
        </pc:sldMkLst>
        <pc:spChg chg="mod">
          <ac:chgData name="정근채" userId="bf3f9740-ba12-4a95-bdcd-7a89d0b0b3a3" providerId="ADAL" clId="{BB3FA93C-339D-4223-87F5-43CE9163611C}" dt="2021-12-22T09:58:45.325" v="2753" actId="207"/>
          <ac:spMkLst>
            <pc:docMk/>
            <pc:sldMk cId="1261572047" sldId="304"/>
            <ac:spMk id="3" creationId="{04DA367E-3D64-4210-90DC-180FE1F5BFCC}"/>
          </ac:spMkLst>
        </pc:spChg>
        <pc:grpChg chg="del">
          <ac:chgData name="정근채" userId="bf3f9740-ba12-4a95-bdcd-7a89d0b0b3a3" providerId="ADAL" clId="{BB3FA93C-339D-4223-87F5-43CE9163611C}" dt="2021-12-22T09:46:43.653" v="2493" actId="478"/>
          <ac:grpSpMkLst>
            <pc:docMk/>
            <pc:sldMk cId="1261572047" sldId="304"/>
            <ac:grpSpMk id="11" creationId="{B2C3CD64-C7FE-4BD0-911E-6951EF34ACE8}"/>
          </ac:grpSpMkLst>
        </pc:grpChg>
      </pc:sldChg>
      <pc:sldChg chg="addSp delSp modSp add mod">
        <pc:chgData name="정근채" userId="bf3f9740-ba12-4a95-bdcd-7a89d0b0b3a3" providerId="ADAL" clId="{BB3FA93C-339D-4223-87F5-43CE9163611C}" dt="2021-12-22T10:00:01.424" v="2808"/>
        <pc:sldMkLst>
          <pc:docMk/>
          <pc:sldMk cId="2880269192" sldId="305"/>
        </pc:sldMkLst>
        <pc:spChg chg="mod">
          <ac:chgData name="정근채" userId="bf3f9740-ba12-4a95-bdcd-7a89d0b0b3a3" providerId="ADAL" clId="{BB3FA93C-339D-4223-87F5-43CE9163611C}" dt="2021-12-22T10:00:01.424" v="2808"/>
          <ac:spMkLst>
            <pc:docMk/>
            <pc:sldMk cId="2880269192" sldId="305"/>
            <ac:spMk id="3" creationId="{04DA367E-3D64-4210-90DC-180FE1F5BFCC}"/>
          </ac:spMkLst>
        </pc:spChg>
        <pc:grpChg chg="del">
          <ac:chgData name="정근채" userId="bf3f9740-ba12-4a95-bdcd-7a89d0b0b3a3" providerId="ADAL" clId="{BB3FA93C-339D-4223-87F5-43CE9163611C}" dt="2021-12-22T09:51:19.904" v="2583" actId="478"/>
          <ac:grpSpMkLst>
            <pc:docMk/>
            <pc:sldMk cId="2880269192" sldId="305"/>
            <ac:grpSpMk id="11" creationId="{B2C3CD64-C7FE-4BD0-911E-6951EF34ACE8}"/>
          </ac:grpSpMkLst>
        </pc:grpChg>
        <pc:picChg chg="add mod">
          <ac:chgData name="정근채" userId="bf3f9740-ba12-4a95-bdcd-7a89d0b0b3a3" providerId="ADAL" clId="{BB3FA93C-339D-4223-87F5-43CE9163611C}" dt="2021-12-22T09:54:30.049" v="2671" actId="1076"/>
          <ac:picMkLst>
            <pc:docMk/>
            <pc:sldMk cId="2880269192" sldId="305"/>
            <ac:picMk id="7" creationId="{DA4A5AF2-0684-483F-8209-9109BFCA5352}"/>
          </ac:picMkLst>
        </pc:picChg>
        <pc:picChg chg="add mod">
          <ac:chgData name="정근채" userId="bf3f9740-ba12-4a95-bdcd-7a89d0b0b3a3" providerId="ADAL" clId="{BB3FA93C-339D-4223-87F5-43CE9163611C}" dt="2021-12-22T09:55:38.999" v="2695" actId="1035"/>
          <ac:picMkLst>
            <pc:docMk/>
            <pc:sldMk cId="2880269192" sldId="305"/>
            <ac:picMk id="12" creationId="{AE502927-E3D2-459E-8A47-176E2D49F45F}"/>
          </ac:picMkLst>
        </pc:picChg>
        <pc:picChg chg="del">
          <ac:chgData name="정근채" userId="bf3f9740-ba12-4a95-bdcd-7a89d0b0b3a3" providerId="ADAL" clId="{BB3FA93C-339D-4223-87F5-43CE9163611C}" dt="2021-12-22T09:51:30.424" v="2589" actId="478"/>
          <ac:picMkLst>
            <pc:docMk/>
            <pc:sldMk cId="2880269192" sldId="305"/>
            <ac:picMk id="13" creationId="{96C90B5F-371E-41EF-BF2B-AC2F2EA24952}"/>
          </ac:picMkLst>
        </pc:picChg>
      </pc:sldChg>
      <pc:sldChg chg="addSp delSp modSp add mod">
        <pc:chgData name="정근채" userId="bf3f9740-ba12-4a95-bdcd-7a89d0b0b3a3" providerId="ADAL" clId="{BB3FA93C-339D-4223-87F5-43CE9163611C}" dt="2021-12-22T10:06:16.564" v="2888" actId="20577"/>
        <pc:sldMkLst>
          <pc:docMk/>
          <pc:sldMk cId="471564285" sldId="306"/>
        </pc:sldMkLst>
        <pc:spChg chg="mod">
          <ac:chgData name="정근채" userId="bf3f9740-ba12-4a95-bdcd-7a89d0b0b3a3" providerId="ADAL" clId="{BB3FA93C-339D-4223-87F5-43CE9163611C}" dt="2021-12-22T10:06:16.564" v="2888" actId="20577"/>
          <ac:spMkLst>
            <pc:docMk/>
            <pc:sldMk cId="471564285" sldId="306"/>
            <ac:spMk id="3" creationId="{04DA367E-3D64-4210-90DC-180FE1F5BFCC}"/>
          </ac:spMkLst>
        </pc:spChg>
        <pc:picChg chg="add mod">
          <ac:chgData name="정근채" userId="bf3f9740-ba12-4a95-bdcd-7a89d0b0b3a3" providerId="ADAL" clId="{BB3FA93C-339D-4223-87F5-43CE9163611C}" dt="2021-12-22T10:05:56.542" v="2880" actId="1076"/>
          <ac:picMkLst>
            <pc:docMk/>
            <pc:sldMk cId="471564285" sldId="306"/>
            <ac:picMk id="7" creationId="{FD5054AF-9ED7-4E7D-9496-BAC0B9C84A66}"/>
          </ac:picMkLst>
        </pc:picChg>
        <pc:picChg chg="del mod">
          <ac:chgData name="정근채" userId="bf3f9740-ba12-4a95-bdcd-7a89d0b0b3a3" providerId="ADAL" clId="{BB3FA93C-339D-4223-87F5-43CE9163611C}" dt="2021-12-22T10:03:51.388" v="2871" actId="478"/>
          <ac:picMkLst>
            <pc:docMk/>
            <pc:sldMk cId="471564285" sldId="306"/>
            <ac:picMk id="9" creationId="{9D7CD4F7-0124-4F46-980A-7834324FD516}"/>
          </ac:picMkLst>
        </pc:picChg>
      </pc:sldChg>
      <pc:sldChg chg="delSp modSp add mod">
        <pc:chgData name="정근채" userId="bf3f9740-ba12-4a95-bdcd-7a89d0b0b3a3" providerId="ADAL" clId="{BB3FA93C-339D-4223-87F5-43CE9163611C}" dt="2021-12-23T01:47:47.852" v="3014" actId="6549"/>
        <pc:sldMkLst>
          <pc:docMk/>
          <pc:sldMk cId="2474160618" sldId="307"/>
        </pc:sldMkLst>
        <pc:spChg chg="mod">
          <ac:chgData name="정근채" userId="bf3f9740-ba12-4a95-bdcd-7a89d0b0b3a3" providerId="ADAL" clId="{BB3FA93C-339D-4223-87F5-43CE9163611C}" dt="2021-12-23T01:40:10.179" v="2966"/>
          <ac:spMkLst>
            <pc:docMk/>
            <pc:sldMk cId="2474160618" sldId="307"/>
            <ac:spMk id="2" creationId="{CA07A63C-A246-4F8F-8A5A-7141AB85F430}"/>
          </ac:spMkLst>
        </pc:spChg>
        <pc:spChg chg="mod">
          <ac:chgData name="정근채" userId="bf3f9740-ba12-4a95-bdcd-7a89d0b0b3a3" providerId="ADAL" clId="{BB3FA93C-339D-4223-87F5-43CE9163611C}" dt="2021-12-23T01:47:47.852" v="3014" actId="6549"/>
          <ac:spMkLst>
            <pc:docMk/>
            <pc:sldMk cId="2474160618" sldId="307"/>
            <ac:spMk id="3" creationId="{04DA367E-3D64-4210-90DC-180FE1F5BFCC}"/>
          </ac:spMkLst>
        </pc:spChg>
        <pc:spChg chg="mod">
          <ac:chgData name="정근채" userId="bf3f9740-ba12-4a95-bdcd-7a89d0b0b3a3" providerId="ADAL" clId="{BB3FA93C-339D-4223-87F5-43CE9163611C}" dt="2021-12-23T01:40:06.575" v="2963"/>
          <ac:spMkLst>
            <pc:docMk/>
            <pc:sldMk cId="2474160618" sldId="307"/>
            <ac:spMk id="5" creationId="{864FABE7-5D73-4BB8-8C5F-49D50641504A}"/>
          </ac:spMkLst>
        </pc:spChg>
        <pc:picChg chg="del">
          <ac:chgData name="정근채" userId="bf3f9740-ba12-4a95-bdcd-7a89d0b0b3a3" providerId="ADAL" clId="{BB3FA93C-339D-4223-87F5-43CE9163611C}" dt="2021-12-23T01:40:17.438" v="2967" actId="478"/>
          <ac:picMkLst>
            <pc:docMk/>
            <pc:sldMk cId="2474160618" sldId="307"/>
            <ac:picMk id="7" creationId="{FD5054AF-9ED7-4E7D-9496-BAC0B9C84A66}"/>
          </ac:picMkLst>
        </pc:picChg>
      </pc:sldChg>
      <pc:sldChg chg="modSp add mod">
        <pc:chgData name="정근채" userId="bf3f9740-ba12-4a95-bdcd-7a89d0b0b3a3" providerId="ADAL" clId="{BB3FA93C-339D-4223-87F5-43CE9163611C}" dt="2021-12-23T01:52:49.118" v="3058" actId="20577"/>
        <pc:sldMkLst>
          <pc:docMk/>
          <pc:sldMk cId="2968811800" sldId="308"/>
        </pc:sldMkLst>
        <pc:spChg chg="mod">
          <ac:chgData name="정근채" userId="bf3f9740-ba12-4a95-bdcd-7a89d0b0b3a3" providerId="ADAL" clId="{BB3FA93C-339D-4223-87F5-43CE9163611C}" dt="2021-12-23T01:48:03.279" v="3020"/>
          <ac:spMkLst>
            <pc:docMk/>
            <pc:sldMk cId="2968811800" sldId="308"/>
            <ac:spMk id="2" creationId="{CA07A63C-A246-4F8F-8A5A-7141AB85F430}"/>
          </ac:spMkLst>
        </pc:spChg>
        <pc:spChg chg="mod">
          <ac:chgData name="정근채" userId="bf3f9740-ba12-4a95-bdcd-7a89d0b0b3a3" providerId="ADAL" clId="{BB3FA93C-339D-4223-87F5-43CE9163611C}" dt="2021-12-23T01:52:49.118" v="3058" actId="20577"/>
          <ac:spMkLst>
            <pc:docMk/>
            <pc:sldMk cId="2968811800" sldId="308"/>
            <ac:spMk id="3" creationId="{04DA367E-3D64-4210-90DC-180FE1F5BFCC}"/>
          </ac:spMkLst>
        </pc:spChg>
      </pc:sldChg>
      <pc:sldChg chg="modSp add mod">
        <pc:chgData name="정근채" userId="bf3f9740-ba12-4a95-bdcd-7a89d0b0b3a3" providerId="ADAL" clId="{BB3FA93C-339D-4223-87F5-43CE9163611C}" dt="2021-12-23T01:54:05.762" v="3069"/>
        <pc:sldMkLst>
          <pc:docMk/>
          <pc:sldMk cId="1231128654" sldId="309"/>
        </pc:sldMkLst>
        <pc:spChg chg="mod">
          <ac:chgData name="정근채" userId="bf3f9740-ba12-4a95-bdcd-7a89d0b0b3a3" providerId="ADAL" clId="{BB3FA93C-339D-4223-87F5-43CE9163611C}" dt="2021-12-23T01:54:05.762" v="3069"/>
          <ac:spMkLst>
            <pc:docMk/>
            <pc:sldMk cId="1231128654" sldId="309"/>
            <ac:spMk id="3" creationId="{04DA367E-3D64-4210-90DC-180FE1F5BFCC}"/>
          </ac:spMkLst>
        </pc:spChg>
      </pc:sldChg>
      <pc:sldChg chg="addSp modSp add mod">
        <pc:chgData name="정근채" userId="bf3f9740-ba12-4a95-bdcd-7a89d0b0b3a3" providerId="ADAL" clId="{BB3FA93C-339D-4223-87F5-43CE9163611C}" dt="2021-12-23T02:14:23.381" v="3166" actId="1076"/>
        <pc:sldMkLst>
          <pc:docMk/>
          <pc:sldMk cId="31924847" sldId="310"/>
        </pc:sldMkLst>
        <pc:spChg chg="mod">
          <ac:chgData name="정근채" userId="bf3f9740-ba12-4a95-bdcd-7a89d0b0b3a3" providerId="ADAL" clId="{BB3FA93C-339D-4223-87F5-43CE9163611C}" dt="2021-12-23T01:54:56.067" v="3073"/>
          <ac:spMkLst>
            <pc:docMk/>
            <pc:sldMk cId="31924847" sldId="310"/>
            <ac:spMk id="2" creationId="{CA07A63C-A246-4F8F-8A5A-7141AB85F430}"/>
          </ac:spMkLst>
        </pc:spChg>
        <pc:spChg chg="mod">
          <ac:chgData name="정근채" userId="bf3f9740-ba12-4a95-bdcd-7a89d0b0b3a3" providerId="ADAL" clId="{BB3FA93C-339D-4223-87F5-43CE9163611C}" dt="2021-12-23T02:12:31.651" v="3159" actId="207"/>
          <ac:spMkLst>
            <pc:docMk/>
            <pc:sldMk cId="31924847" sldId="310"/>
            <ac:spMk id="3" creationId="{04DA367E-3D64-4210-90DC-180FE1F5BFCC}"/>
          </ac:spMkLst>
        </pc:spChg>
        <pc:picChg chg="add mod">
          <ac:chgData name="정근채" userId="bf3f9740-ba12-4a95-bdcd-7a89d0b0b3a3" providerId="ADAL" clId="{BB3FA93C-339D-4223-87F5-43CE9163611C}" dt="2021-12-23T02:13:29.767" v="3163" actId="1076"/>
          <ac:picMkLst>
            <pc:docMk/>
            <pc:sldMk cId="31924847" sldId="310"/>
            <ac:picMk id="7" creationId="{688A642F-2F9A-4780-B073-F50E80A9D619}"/>
          </ac:picMkLst>
        </pc:picChg>
        <pc:picChg chg="add mod">
          <ac:chgData name="정근채" userId="bf3f9740-ba12-4a95-bdcd-7a89d0b0b3a3" providerId="ADAL" clId="{BB3FA93C-339D-4223-87F5-43CE9163611C}" dt="2021-12-23T02:14:23.381" v="3166" actId="1076"/>
          <ac:picMkLst>
            <pc:docMk/>
            <pc:sldMk cId="31924847" sldId="310"/>
            <ac:picMk id="9" creationId="{B1359AE4-CD35-4419-AF01-ED2927F2B622}"/>
          </ac:picMkLst>
        </pc:picChg>
      </pc:sldChg>
      <pc:sldChg chg="addSp delSp modSp add mod">
        <pc:chgData name="정근채" userId="bf3f9740-ba12-4a95-bdcd-7a89d0b0b3a3" providerId="ADAL" clId="{BB3FA93C-339D-4223-87F5-43CE9163611C}" dt="2021-12-23T02:23:52.859" v="3327" actId="1037"/>
        <pc:sldMkLst>
          <pc:docMk/>
          <pc:sldMk cId="70172438" sldId="311"/>
        </pc:sldMkLst>
        <pc:spChg chg="add del mod">
          <ac:chgData name="정근채" userId="bf3f9740-ba12-4a95-bdcd-7a89d0b0b3a3" providerId="ADAL" clId="{BB3FA93C-339D-4223-87F5-43CE9163611C}" dt="2021-12-23T02:15:23.632" v="3172" actId="478"/>
          <ac:spMkLst>
            <pc:docMk/>
            <pc:sldMk cId="70172438" sldId="311"/>
            <ac:spMk id="2" creationId="{CA07A63C-A246-4F8F-8A5A-7141AB85F430}"/>
          </ac:spMkLst>
        </pc:spChg>
        <pc:spChg chg="mod">
          <ac:chgData name="정근채" userId="bf3f9740-ba12-4a95-bdcd-7a89d0b0b3a3" providerId="ADAL" clId="{BB3FA93C-339D-4223-87F5-43CE9163611C}" dt="2021-12-23T02:23:20.359" v="3316" actId="114"/>
          <ac:spMkLst>
            <pc:docMk/>
            <pc:sldMk cId="70172438" sldId="311"/>
            <ac:spMk id="3" creationId="{04DA367E-3D64-4210-90DC-180FE1F5BFCC}"/>
          </ac:spMkLst>
        </pc:spChg>
        <pc:spChg chg="add del mod">
          <ac:chgData name="정근채" userId="bf3f9740-ba12-4a95-bdcd-7a89d0b0b3a3" providerId="ADAL" clId="{BB3FA93C-339D-4223-87F5-43CE9163611C}" dt="2021-12-23T02:15:23.632" v="3172" actId="478"/>
          <ac:spMkLst>
            <pc:docMk/>
            <pc:sldMk cId="70172438" sldId="311"/>
            <ac:spMk id="8" creationId="{7ABB389E-C9EE-42D2-8DDE-CD6BA6905284}"/>
          </ac:spMkLst>
        </pc:spChg>
        <pc:picChg chg="add del">
          <ac:chgData name="정근채" userId="bf3f9740-ba12-4a95-bdcd-7a89d0b0b3a3" providerId="ADAL" clId="{BB3FA93C-339D-4223-87F5-43CE9163611C}" dt="2021-12-23T02:15:26.344" v="3173" actId="478"/>
          <ac:picMkLst>
            <pc:docMk/>
            <pc:sldMk cId="70172438" sldId="311"/>
            <ac:picMk id="7" creationId="{688A642F-2F9A-4780-B073-F50E80A9D619}"/>
          </ac:picMkLst>
        </pc:picChg>
        <pc:picChg chg="add del">
          <ac:chgData name="정근채" userId="bf3f9740-ba12-4a95-bdcd-7a89d0b0b3a3" providerId="ADAL" clId="{BB3FA93C-339D-4223-87F5-43CE9163611C}" dt="2021-12-23T02:15:26.344" v="3173" actId="478"/>
          <ac:picMkLst>
            <pc:docMk/>
            <pc:sldMk cId="70172438" sldId="311"/>
            <ac:picMk id="9" creationId="{B1359AE4-CD35-4419-AF01-ED2927F2B622}"/>
          </ac:picMkLst>
        </pc:picChg>
        <pc:picChg chg="add mod">
          <ac:chgData name="정근채" userId="bf3f9740-ba12-4a95-bdcd-7a89d0b0b3a3" providerId="ADAL" clId="{BB3FA93C-339D-4223-87F5-43CE9163611C}" dt="2021-12-23T02:23:24.322" v="3320" actId="1036"/>
          <ac:picMkLst>
            <pc:docMk/>
            <pc:sldMk cId="70172438" sldId="311"/>
            <ac:picMk id="11" creationId="{9D737B2A-C07F-4E47-96D8-FC06A15EC14A}"/>
          </ac:picMkLst>
        </pc:picChg>
        <pc:picChg chg="add mod">
          <ac:chgData name="정근채" userId="bf3f9740-ba12-4a95-bdcd-7a89d0b0b3a3" providerId="ADAL" clId="{BB3FA93C-339D-4223-87F5-43CE9163611C}" dt="2021-12-23T02:23:52.859" v="3327" actId="1037"/>
          <ac:picMkLst>
            <pc:docMk/>
            <pc:sldMk cId="70172438" sldId="311"/>
            <ac:picMk id="13" creationId="{B3F417BB-BA04-40C0-A772-BE310587ADB5}"/>
          </ac:picMkLst>
        </pc:picChg>
      </pc:sldChg>
      <pc:sldChg chg="addSp delSp modSp add mod">
        <pc:chgData name="정근채" userId="bf3f9740-ba12-4a95-bdcd-7a89d0b0b3a3" providerId="ADAL" clId="{BB3FA93C-339D-4223-87F5-43CE9163611C}" dt="2021-12-23T02:25:30.025" v="3349" actId="1076"/>
        <pc:sldMkLst>
          <pc:docMk/>
          <pc:sldMk cId="2588484963" sldId="312"/>
        </pc:sldMkLst>
        <pc:spChg chg="mod">
          <ac:chgData name="정근채" userId="bf3f9740-ba12-4a95-bdcd-7a89d0b0b3a3" providerId="ADAL" clId="{BB3FA93C-339D-4223-87F5-43CE9163611C}" dt="2021-12-23T02:25:04.218" v="3346" actId="108"/>
          <ac:spMkLst>
            <pc:docMk/>
            <pc:sldMk cId="2588484963" sldId="312"/>
            <ac:spMk id="3" creationId="{04DA367E-3D64-4210-90DC-180FE1F5BFCC}"/>
          </ac:spMkLst>
        </pc:spChg>
        <pc:picChg chg="add mod">
          <ac:chgData name="정근채" userId="bf3f9740-ba12-4a95-bdcd-7a89d0b0b3a3" providerId="ADAL" clId="{BB3FA93C-339D-4223-87F5-43CE9163611C}" dt="2021-12-23T02:25:30.025" v="3349" actId="1076"/>
          <ac:picMkLst>
            <pc:docMk/>
            <pc:sldMk cId="2588484963" sldId="312"/>
            <ac:picMk id="7" creationId="{6783B48E-BA8F-4B69-B76C-3BF3ED1A90D5}"/>
          </ac:picMkLst>
        </pc:picChg>
        <pc:picChg chg="del">
          <ac:chgData name="정근채" userId="bf3f9740-ba12-4a95-bdcd-7a89d0b0b3a3" providerId="ADAL" clId="{BB3FA93C-339D-4223-87F5-43CE9163611C}" dt="2021-12-23T02:24:33.983" v="3336" actId="478"/>
          <ac:picMkLst>
            <pc:docMk/>
            <pc:sldMk cId="2588484963" sldId="312"/>
            <ac:picMk id="11" creationId="{9D737B2A-C07F-4E47-96D8-FC06A15EC14A}"/>
          </ac:picMkLst>
        </pc:picChg>
        <pc:picChg chg="del">
          <ac:chgData name="정근채" userId="bf3f9740-ba12-4a95-bdcd-7a89d0b0b3a3" providerId="ADAL" clId="{BB3FA93C-339D-4223-87F5-43CE9163611C}" dt="2021-12-23T02:24:33.983" v="3336" actId="478"/>
          <ac:picMkLst>
            <pc:docMk/>
            <pc:sldMk cId="2588484963" sldId="312"/>
            <ac:picMk id="13" creationId="{B3F417BB-BA04-40C0-A772-BE310587ADB5}"/>
          </ac:picMkLst>
        </pc:picChg>
      </pc:sldChg>
      <pc:sldChg chg="delSp modSp add mod">
        <pc:chgData name="정근채" userId="bf3f9740-ba12-4a95-bdcd-7a89d0b0b3a3" providerId="ADAL" clId="{BB3FA93C-339D-4223-87F5-43CE9163611C}" dt="2021-12-23T02:40:20.540" v="3433"/>
        <pc:sldMkLst>
          <pc:docMk/>
          <pc:sldMk cId="3703784860" sldId="313"/>
        </pc:sldMkLst>
        <pc:spChg chg="mod">
          <ac:chgData name="정근채" userId="bf3f9740-ba12-4a95-bdcd-7a89d0b0b3a3" providerId="ADAL" clId="{BB3FA93C-339D-4223-87F5-43CE9163611C}" dt="2021-12-23T02:37:30.709" v="3353"/>
          <ac:spMkLst>
            <pc:docMk/>
            <pc:sldMk cId="3703784860" sldId="313"/>
            <ac:spMk id="2" creationId="{CA07A63C-A246-4F8F-8A5A-7141AB85F430}"/>
          </ac:spMkLst>
        </pc:spChg>
        <pc:spChg chg="mod">
          <ac:chgData name="정근채" userId="bf3f9740-ba12-4a95-bdcd-7a89d0b0b3a3" providerId="ADAL" clId="{BB3FA93C-339D-4223-87F5-43CE9163611C}" dt="2021-12-23T02:40:20.540" v="3433"/>
          <ac:spMkLst>
            <pc:docMk/>
            <pc:sldMk cId="3703784860" sldId="313"/>
            <ac:spMk id="3" creationId="{04DA367E-3D64-4210-90DC-180FE1F5BFCC}"/>
          </ac:spMkLst>
        </pc:spChg>
        <pc:picChg chg="del">
          <ac:chgData name="정근채" userId="bf3f9740-ba12-4a95-bdcd-7a89d0b0b3a3" providerId="ADAL" clId="{BB3FA93C-339D-4223-87F5-43CE9163611C}" dt="2021-12-23T02:37:31.798" v="3354" actId="478"/>
          <ac:picMkLst>
            <pc:docMk/>
            <pc:sldMk cId="3703784860" sldId="313"/>
            <ac:picMk id="7" creationId="{6783B48E-BA8F-4B69-B76C-3BF3ED1A90D5}"/>
          </ac:picMkLst>
        </pc:picChg>
      </pc:sldChg>
      <pc:sldChg chg="modSp add mod">
        <pc:chgData name="정근채" userId="bf3f9740-ba12-4a95-bdcd-7a89d0b0b3a3" providerId="ADAL" clId="{BB3FA93C-339D-4223-87F5-43CE9163611C}" dt="2021-12-23T05:45:03.521" v="3565" actId="108"/>
        <pc:sldMkLst>
          <pc:docMk/>
          <pc:sldMk cId="2513731563" sldId="314"/>
        </pc:sldMkLst>
        <pc:spChg chg="mod">
          <ac:chgData name="정근채" userId="bf3f9740-ba12-4a95-bdcd-7a89d0b0b3a3" providerId="ADAL" clId="{BB3FA93C-339D-4223-87F5-43CE9163611C}" dt="2021-12-23T05:29:46.987" v="3446"/>
          <ac:spMkLst>
            <pc:docMk/>
            <pc:sldMk cId="2513731563" sldId="314"/>
            <ac:spMk id="2" creationId="{CA07A63C-A246-4F8F-8A5A-7141AB85F430}"/>
          </ac:spMkLst>
        </pc:spChg>
        <pc:spChg chg="mod">
          <ac:chgData name="정근채" userId="bf3f9740-ba12-4a95-bdcd-7a89d0b0b3a3" providerId="ADAL" clId="{BB3FA93C-339D-4223-87F5-43CE9163611C}" dt="2021-12-23T05:45:03.521" v="3565" actId="108"/>
          <ac:spMkLst>
            <pc:docMk/>
            <pc:sldMk cId="2513731563" sldId="314"/>
            <ac:spMk id="3" creationId="{04DA367E-3D64-4210-90DC-180FE1F5BFCC}"/>
          </ac:spMkLst>
        </pc:spChg>
        <pc:spChg chg="mod">
          <ac:chgData name="정근채" userId="bf3f9740-ba12-4a95-bdcd-7a89d0b0b3a3" providerId="ADAL" clId="{BB3FA93C-339D-4223-87F5-43CE9163611C}" dt="2021-12-23T05:29:43.317" v="3443"/>
          <ac:spMkLst>
            <pc:docMk/>
            <pc:sldMk cId="2513731563" sldId="314"/>
            <ac:spMk id="5" creationId="{864FABE7-5D73-4BB8-8C5F-49D50641504A}"/>
          </ac:spMkLst>
        </pc:spChg>
      </pc:sldChg>
      <pc:sldChg chg="addSp modSp add mod">
        <pc:chgData name="정근채" userId="bf3f9740-ba12-4a95-bdcd-7a89d0b0b3a3" providerId="ADAL" clId="{BB3FA93C-339D-4223-87F5-43CE9163611C}" dt="2021-12-23T05:52:27.167" v="3681" actId="207"/>
        <pc:sldMkLst>
          <pc:docMk/>
          <pc:sldMk cId="4083719059" sldId="315"/>
        </pc:sldMkLst>
        <pc:spChg chg="mod">
          <ac:chgData name="정근채" userId="bf3f9740-ba12-4a95-bdcd-7a89d0b0b3a3" providerId="ADAL" clId="{BB3FA93C-339D-4223-87F5-43CE9163611C}" dt="2021-12-23T05:45:30.032" v="3573"/>
          <ac:spMkLst>
            <pc:docMk/>
            <pc:sldMk cId="4083719059" sldId="315"/>
            <ac:spMk id="2" creationId="{CA07A63C-A246-4F8F-8A5A-7141AB85F430}"/>
          </ac:spMkLst>
        </pc:spChg>
        <pc:spChg chg="mod">
          <ac:chgData name="정근채" userId="bf3f9740-ba12-4a95-bdcd-7a89d0b0b3a3" providerId="ADAL" clId="{BB3FA93C-339D-4223-87F5-43CE9163611C}" dt="2021-12-23T05:52:27.167" v="3681" actId="207"/>
          <ac:spMkLst>
            <pc:docMk/>
            <pc:sldMk cId="4083719059" sldId="315"/>
            <ac:spMk id="3" creationId="{04DA367E-3D64-4210-90DC-180FE1F5BFCC}"/>
          </ac:spMkLst>
        </pc:spChg>
        <pc:spChg chg="mod">
          <ac:chgData name="정근채" userId="bf3f9740-ba12-4a95-bdcd-7a89d0b0b3a3" providerId="ADAL" clId="{BB3FA93C-339D-4223-87F5-43CE9163611C}" dt="2021-12-23T05:45:24.094" v="3570"/>
          <ac:spMkLst>
            <pc:docMk/>
            <pc:sldMk cId="4083719059" sldId="315"/>
            <ac:spMk id="5" creationId="{864FABE7-5D73-4BB8-8C5F-49D50641504A}"/>
          </ac:spMkLst>
        </pc:spChg>
        <pc:picChg chg="add mod">
          <ac:chgData name="정근채" userId="bf3f9740-ba12-4a95-bdcd-7a89d0b0b3a3" providerId="ADAL" clId="{BB3FA93C-339D-4223-87F5-43CE9163611C}" dt="2021-12-23T05:51:18.771" v="3679" actId="1036"/>
          <ac:picMkLst>
            <pc:docMk/>
            <pc:sldMk cId="4083719059" sldId="315"/>
            <ac:picMk id="7" creationId="{C26E6000-1001-41C8-AB04-A58A5FC5C807}"/>
          </ac:picMkLst>
        </pc:picChg>
      </pc:sldChg>
      <pc:sldChg chg="delSp modSp add mod">
        <pc:chgData name="정근채" userId="bf3f9740-ba12-4a95-bdcd-7a89d0b0b3a3" providerId="ADAL" clId="{BB3FA93C-339D-4223-87F5-43CE9163611C}" dt="2021-12-23T05:54:52.175" v="3714" actId="313"/>
        <pc:sldMkLst>
          <pc:docMk/>
          <pc:sldMk cId="3464552859" sldId="316"/>
        </pc:sldMkLst>
        <pc:spChg chg="mod">
          <ac:chgData name="정근채" userId="bf3f9740-ba12-4a95-bdcd-7a89d0b0b3a3" providerId="ADAL" clId="{BB3FA93C-339D-4223-87F5-43CE9163611C}" dt="2021-12-23T05:52:52.212" v="3686"/>
          <ac:spMkLst>
            <pc:docMk/>
            <pc:sldMk cId="3464552859" sldId="316"/>
            <ac:spMk id="2" creationId="{CA07A63C-A246-4F8F-8A5A-7141AB85F430}"/>
          </ac:spMkLst>
        </pc:spChg>
        <pc:spChg chg="mod">
          <ac:chgData name="정근채" userId="bf3f9740-ba12-4a95-bdcd-7a89d0b0b3a3" providerId="ADAL" clId="{BB3FA93C-339D-4223-87F5-43CE9163611C}" dt="2021-12-23T05:54:52.175" v="3714" actId="313"/>
          <ac:spMkLst>
            <pc:docMk/>
            <pc:sldMk cId="3464552859" sldId="316"/>
            <ac:spMk id="3" creationId="{04DA367E-3D64-4210-90DC-180FE1F5BFCC}"/>
          </ac:spMkLst>
        </pc:spChg>
        <pc:picChg chg="del">
          <ac:chgData name="정근채" userId="bf3f9740-ba12-4a95-bdcd-7a89d0b0b3a3" providerId="ADAL" clId="{BB3FA93C-339D-4223-87F5-43CE9163611C}" dt="2021-12-23T05:52:44.831" v="3683" actId="478"/>
          <ac:picMkLst>
            <pc:docMk/>
            <pc:sldMk cId="3464552859" sldId="316"/>
            <ac:picMk id="7" creationId="{C26E6000-1001-41C8-AB04-A58A5FC5C807}"/>
          </ac:picMkLst>
        </pc:picChg>
      </pc:sldChg>
      <pc:sldChg chg="modSp add mod">
        <pc:chgData name="정근채" userId="bf3f9740-ba12-4a95-bdcd-7a89d0b0b3a3" providerId="ADAL" clId="{BB3FA93C-339D-4223-87F5-43CE9163611C}" dt="2021-12-23T06:00:01.955" v="3782" actId="207"/>
        <pc:sldMkLst>
          <pc:docMk/>
          <pc:sldMk cId="1691217205" sldId="317"/>
        </pc:sldMkLst>
        <pc:spChg chg="mod">
          <ac:chgData name="정근채" userId="bf3f9740-ba12-4a95-bdcd-7a89d0b0b3a3" providerId="ADAL" clId="{BB3FA93C-339D-4223-87F5-43CE9163611C}" dt="2021-12-23T05:55:16.368" v="3720"/>
          <ac:spMkLst>
            <pc:docMk/>
            <pc:sldMk cId="1691217205" sldId="317"/>
            <ac:spMk id="2" creationId="{CA07A63C-A246-4F8F-8A5A-7141AB85F430}"/>
          </ac:spMkLst>
        </pc:spChg>
        <pc:spChg chg="mod">
          <ac:chgData name="정근채" userId="bf3f9740-ba12-4a95-bdcd-7a89d0b0b3a3" providerId="ADAL" clId="{BB3FA93C-339D-4223-87F5-43CE9163611C}" dt="2021-12-23T06:00:01.955" v="3782" actId="207"/>
          <ac:spMkLst>
            <pc:docMk/>
            <pc:sldMk cId="1691217205" sldId="317"/>
            <ac:spMk id="3" creationId="{04DA367E-3D64-4210-90DC-180FE1F5BFCC}"/>
          </ac:spMkLst>
        </pc:spChg>
      </pc:sldChg>
    </pc:docChg>
  </pc:docChgLst>
  <pc:docChgLst>
    <pc:chgData name="정근채" userId="bf3f9740-ba12-4a95-bdcd-7a89d0b0b3a3" providerId="ADAL" clId="{08542678-0C93-49F8-91B4-EEE9337314EC}"/>
    <pc:docChg chg="undo redo custSel addSld delSld modSld sldOrd">
      <pc:chgData name="정근채" userId="bf3f9740-ba12-4a95-bdcd-7a89d0b0b3a3" providerId="ADAL" clId="{08542678-0C93-49F8-91B4-EEE9337314EC}" dt="2021-11-29T08:31:03.927" v="6849" actId="1036"/>
      <pc:docMkLst>
        <pc:docMk/>
      </pc:docMkLst>
      <pc:sldChg chg="modSp mod">
        <pc:chgData name="정근채" userId="bf3f9740-ba12-4a95-bdcd-7a89d0b0b3a3" providerId="ADAL" clId="{08542678-0C93-49F8-91B4-EEE9337314EC}" dt="2021-10-29T02:27:49.437" v="6"/>
        <pc:sldMkLst>
          <pc:docMk/>
          <pc:sldMk cId="1210531712" sldId="256"/>
        </pc:sldMkLst>
        <pc:spChg chg="mod">
          <ac:chgData name="정근채" userId="bf3f9740-ba12-4a95-bdcd-7a89d0b0b3a3" providerId="ADAL" clId="{08542678-0C93-49F8-91B4-EEE9337314EC}" dt="2021-10-29T02:27:46.098" v="3" actId="21"/>
          <ac:spMkLst>
            <pc:docMk/>
            <pc:sldMk cId="1210531712" sldId="256"/>
            <ac:spMk id="2" creationId="{00000000-0000-0000-0000-000000000000}"/>
          </ac:spMkLst>
        </pc:spChg>
        <pc:spChg chg="mod">
          <ac:chgData name="정근채" userId="bf3f9740-ba12-4a95-bdcd-7a89d0b0b3a3" providerId="ADAL" clId="{08542678-0C93-49F8-91B4-EEE9337314EC}" dt="2021-10-29T02:27:49.437" v="6"/>
          <ac:spMkLst>
            <pc:docMk/>
            <pc:sldMk cId="1210531712" sldId="256"/>
            <ac:spMk id="3" creationId="{00000000-0000-0000-0000-000000000000}"/>
          </ac:spMkLst>
        </pc:spChg>
      </pc:sldChg>
      <pc:sldChg chg="modSp mod">
        <pc:chgData name="정근채" userId="bf3f9740-ba12-4a95-bdcd-7a89d0b0b3a3" providerId="ADAL" clId="{08542678-0C93-49F8-91B4-EEE9337314EC}" dt="2021-10-29T02:27:58.211" v="8" actId="207"/>
        <pc:sldMkLst>
          <pc:docMk/>
          <pc:sldMk cId="2400768863" sldId="276"/>
        </pc:sldMkLst>
        <pc:spChg chg="mod">
          <ac:chgData name="정근채" userId="bf3f9740-ba12-4a95-bdcd-7a89d0b0b3a3" providerId="ADAL" clId="{08542678-0C93-49F8-91B4-EEE9337314EC}" dt="2021-10-29T02:27:58.211" v="8" actId="207"/>
          <ac:spMkLst>
            <pc:docMk/>
            <pc:sldMk cId="2400768863" sldId="276"/>
            <ac:spMk id="11" creationId="{B9E13935-ABD8-401F-91D9-8C9C0BFE57AA}"/>
          </ac:spMkLst>
        </pc:spChg>
      </pc:sldChg>
      <pc:sldChg chg="modSp mod">
        <pc:chgData name="정근채" userId="bf3f9740-ba12-4a95-bdcd-7a89d0b0b3a3" providerId="ADAL" clId="{08542678-0C93-49F8-91B4-EEE9337314EC}" dt="2021-10-29T05:53:36.047" v="210" actId="207"/>
        <pc:sldMkLst>
          <pc:docMk/>
          <pc:sldMk cId="3405670891" sldId="278"/>
        </pc:sldMkLst>
        <pc:spChg chg="mod">
          <ac:chgData name="정근채" userId="bf3f9740-ba12-4a95-bdcd-7a89d0b0b3a3" providerId="ADAL" clId="{08542678-0C93-49F8-91B4-EEE9337314EC}" dt="2021-10-29T05:48:24.784" v="135"/>
          <ac:spMkLst>
            <pc:docMk/>
            <pc:sldMk cId="3405670891" sldId="278"/>
            <ac:spMk id="2" creationId="{CA07A63C-A246-4F8F-8A5A-7141AB85F430}"/>
          </ac:spMkLst>
        </pc:spChg>
        <pc:spChg chg="mod">
          <ac:chgData name="정근채" userId="bf3f9740-ba12-4a95-bdcd-7a89d0b0b3a3" providerId="ADAL" clId="{08542678-0C93-49F8-91B4-EEE9337314EC}" dt="2021-10-29T05:53:36.047" v="210" actId="207"/>
          <ac:spMkLst>
            <pc:docMk/>
            <pc:sldMk cId="3405670891" sldId="278"/>
            <ac:spMk id="3" creationId="{04DA367E-3D64-4210-90DC-180FE1F5BFCC}"/>
          </ac:spMkLst>
        </pc:spChg>
        <pc:spChg chg="mod">
          <ac:chgData name="정근채" userId="bf3f9740-ba12-4a95-bdcd-7a89d0b0b3a3" providerId="ADAL" clId="{08542678-0C93-49F8-91B4-EEE9337314EC}" dt="2021-10-29T05:39:23.120" v="129" actId="20577"/>
          <ac:spMkLst>
            <pc:docMk/>
            <pc:sldMk cId="3405670891" sldId="278"/>
            <ac:spMk id="5" creationId="{864FABE7-5D73-4BB8-8C5F-49D50641504A}"/>
          </ac:spMkLst>
        </pc:spChg>
      </pc:sldChg>
      <pc:sldChg chg="del">
        <pc:chgData name="정근채" userId="bf3f9740-ba12-4a95-bdcd-7a89d0b0b3a3" providerId="ADAL" clId="{08542678-0C93-49F8-91B4-EEE9337314EC}" dt="2021-10-29T05:53:40.161" v="211" actId="47"/>
        <pc:sldMkLst>
          <pc:docMk/>
          <pc:sldMk cId="2467649439" sldId="289"/>
        </pc:sldMkLst>
      </pc:sldChg>
      <pc:sldChg chg="del">
        <pc:chgData name="정근채" userId="bf3f9740-ba12-4a95-bdcd-7a89d0b0b3a3" providerId="ADAL" clId="{08542678-0C93-49F8-91B4-EEE9337314EC}" dt="2021-10-29T05:53:40.161" v="211" actId="47"/>
        <pc:sldMkLst>
          <pc:docMk/>
          <pc:sldMk cId="738599219" sldId="290"/>
        </pc:sldMkLst>
      </pc:sldChg>
      <pc:sldChg chg="del">
        <pc:chgData name="정근채" userId="bf3f9740-ba12-4a95-bdcd-7a89d0b0b3a3" providerId="ADAL" clId="{08542678-0C93-49F8-91B4-EEE9337314EC}" dt="2021-10-29T05:53:40.161" v="211" actId="47"/>
        <pc:sldMkLst>
          <pc:docMk/>
          <pc:sldMk cId="4180677447" sldId="291"/>
        </pc:sldMkLst>
      </pc:sldChg>
      <pc:sldChg chg="del">
        <pc:chgData name="정근채" userId="bf3f9740-ba12-4a95-bdcd-7a89d0b0b3a3" providerId="ADAL" clId="{08542678-0C93-49F8-91B4-EEE9337314EC}" dt="2021-10-29T05:53:40.161" v="211" actId="47"/>
        <pc:sldMkLst>
          <pc:docMk/>
          <pc:sldMk cId="52574373" sldId="292"/>
        </pc:sldMkLst>
      </pc:sldChg>
      <pc:sldChg chg="del">
        <pc:chgData name="정근채" userId="bf3f9740-ba12-4a95-bdcd-7a89d0b0b3a3" providerId="ADAL" clId="{08542678-0C93-49F8-91B4-EEE9337314EC}" dt="2021-10-29T05:53:40.161" v="211" actId="47"/>
        <pc:sldMkLst>
          <pc:docMk/>
          <pc:sldMk cId="1189190789" sldId="293"/>
        </pc:sldMkLst>
      </pc:sldChg>
      <pc:sldChg chg="del">
        <pc:chgData name="정근채" userId="bf3f9740-ba12-4a95-bdcd-7a89d0b0b3a3" providerId="ADAL" clId="{08542678-0C93-49F8-91B4-EEE9337314EC}" dt="2021-10-29T05:53:40.161" v="211" actId="47"/>
        <pc:sldMkLst>
          <pc:docMk/>
          <pc:sldMk cId="4196531178" sldId="294"/>
        </pc:sldMkLst>
      </pc:sldChg>
      <pc:sldChg chg="del">
        <pc:chgData name="정근채" userId="bf3f9740-ba12-4a95-bdcd-7a89d0b0b3a3" providerId="ADAL" clId="{08542678-0C93-49F8-91B4-EEE9337314EC}" dt="2021-10-29T05:53:40.161" v="211" actId="47"/>
        <pc:sldMkLst>
          <pc:docMk/>
          <pc:sldMk cId="2287707785" sldId="295"/>
        </pc:sldMkLst>
      </pc:sldChg>
      <pc:sldChg chg="modSp mod">
        <pc:chgData name="정근채" userId="bf3f9740-ba12-4a95-bdcd-7a89d0b0b3a3" providerId="ADAL" clId="{08542678-0C93-49F8-91B4-EEE9337314EC}" dt="2021-10-29T05:38:37.579" v="111" actId="6549"/>
        <pc:sldMkLst>
          <pc:docMk/>
          <pc:sldMk cId="2907188178" sldId="296"/>
        </pc:sldMkLst>
        <pc:spChg chg="mod">
          <ac:chgData name="정근채" userId="bf3f9740-ba12-4a95-bdcd-7a89d0b0b3a3" providerId="ADAL" clId="{08542678-0C93-49F8-91B4-EEE9337314EC}" dt="2021-10-29T05:38:37.579" v="111" actId="6549"/>
          <ac:spMkLst>
            <pc:docMk/>
            <pc:sldMk cId="2907188178" sldId="296"/>
            <ac:spMk id="3" creationId="{04DA367E-3D64-4210-90DC-180FE1F5BFCC}"/>
          </ac:spMkLst>
        </pc:spChg>
        <pc:spChg chg="mod">
          <ac:chgData name="정근채" userId="bf3f9740-ba12-4a95-bdcd-7a89d0b0b3a3" providerId="ADAL" clId="{08542678-0C93-49F8-91B4-EEE9337314EC}" dt="2021-10-29T02:35:55.298" v="11"/>
          <ac:spMkLst>
            <pc:docMk/>
            <pc:sldMk cId="2907188178" sldId="296"/>
            <ac:spMk id="11" creationId="{146984C2-035B-4E92-B13A-75C592D6204A}"/>
          </ac:spMkLst>
        </pc:spChg>
      </pc:sldChg>
      <pc:sldChg chg="del">
        <pc:chgData name="정근채" userId="bf3f9740-ba12-4a95-bdcd-7a89d0b0b3a3" providerId="ADAL" clId="{08542678-0C93-49F8-91B4-EEE9337314EC}" dt="2021-10-29T05:38:54.622" v="112" actId="47"/>
        <pc:sldMkLst>
          <pc:docMk/>
          <pc:sldMk cId="1439234247" sldId="297"/>
        </pc:sldMkLst>
      </pc:sldChg>
      <pc:sldChg chg="modSp add mod">
        <pc:chgData name="정근채" userId="bf3f9740-ba12-4a95-bdcd-7a89d0b0b3a3" providerId="ADAL" clId="{08542678-0C93-49F8-91B4-EEE9337314EC}" dt="2021-11-08T01:48:54.141" v="1190" actId="404"/>
        <pc:sldMkLst>
          <pc:docMk/>
          <pc:sldMk cId="3378369313" sldId="297"/>
        </pc:sldMkLst>
        <pc:spChg chg="mod">
          <ac:chgData name="정근채" userId="bf3f9740-ba12-4a95-bdcd-7a89d0b0b3a3" providerId="ADAL" clId="{08542678-0C93-49F8-91B4-EEE9337314EC}" dt="2021-11-08T01:48:54.141" v="1190" actId="404"/>
          <ac:spMkLst>
            <pc:docMk/>
            <pc:sldMk cId="3378369313" sldId="297"/>
            <ac:spMk id="3" creationId="{04DA367E-3D64-4210-90DC-180FE1F5BFCC}"/>
          </ac:spMkLst>
        </pc:spChg>
      </pc:sldChg>
      <pc:sldChg chg="del">
        <pc:chgData name="정근채" userId="bf3f9740-ba12-4a95-bdcd-7a89d0b0b3a3" providerId="ADAL" clId="{08542678-0C93-49F8-91B4-EEE9337314EC}" dt="2021-10-29T05:53:40.161" v="211" actId="47"/>
        <pc:sldMkLst>
          <pc:docMk/>
          <pc:sldMk cId="657307462" sldId="298"/>
        </pc:sldMkLst>
      </pc:sldChg>
      <pc:sldChg chg="modSp add mod">
        <pc:chgData name="정근채" userId="bf3f9740-ba12-4a95-bdcd-7a89d0b0b3a3" providerId="ADAL" clId="{08542678-0C93-49F8-91B4-EEE9337314EC}" dt="2021-10-29T06:35:10.779" v="389" actId="207"/>
        <pc:sldMkLst>
          <pc:docMk/>
          <pc:sldMk cId="1830501815" sldId="298"/>
        </pc:sldMkLst>
        <pc:spChg chg="mod">
          <ac:chgData name="정근채" userId="bf3f9740-ba12-4a95-bdcd-7a89d0b0b3a3" providerId="ADAL" clId="{08542678-0C93-49F8-91B4-EEE9337314EC}" dt="2021-10-29T06:35:10.779" v="389" actId="207"/>
          <ac:spMkLst>
            <pc:docMk/>
            <pc:sldMk cId="1830501815" sldId="298"/>
            <ac:spMk id="3" creationId="{04DA367E-3D64-4210-90DC-180FE1F5BFCC}"/>
          </ac:spMkLst>
        </pc:spChg>
      </pc:sldChg>
      <pc:sldChg chg="addSp delSp modSp add mod ord">
        <pc:chgData name="정근채" userId="bf3f9740-ba12-4a95-bdcd-7a89d0b0b3a3" providerId="ADAL" clId="{08542678-0C93-49F8-91B4-EEE9337314EC}" dt="2021-10-29T06:45:07.119" v="575" actId="166"/>
        <pc:sldMkLst>
          <pc:docMk/>
          <pc:sldMk cId="1402450187" sldId="299"/>
        </pc:sldMkLst>
        <pc:spChg chg="mod">
          <ac:chgData name="정근채" userId="bf3f9740-ba12-4a95-bdcd-7a89d0b0b3a3" providerId="ADAL" clId="{08542678-0C93-49F8-91B4-EEE9337314EC}" dt="2021-10-29T06:37:05.188" v="397"/>
          <ac:spMkLst>
            <pc:docMk/>
            <pc:sldMk cId="1402450187" sldId="299"/>
            <ac:spMk id="2" creationId="{CA07A63C-A246-4F8F-8A5A-7141AB85F430}"/>
          </ac:spMkLst>
        </pc:spChg>
        <pc:spChg chg="del">
          <ac:chgData name="정근채" userId="bf3f9740-ba12-4a95-bdcd-7a89d0b0b3a3" providerId="ADAL" clId="{08542678-0C93-49F8-91B4-EEE9337314EC}" dt="2021-10-29T06:36:44.671" v="391" actId="478"/>
          <ac:spMkLst>
            <pc:docMk/>
            <pc:sldMk cId="1402450187" sldId="299"/>
            <ac:spMk id="3" creationId="{04DA367E-3D64-4210-90DC-180FE1F5BFCC}"/>
          </ac:spMkLst>
        </pc:spChg>
        <pc:spChg chg="add del mod">
          <ac:chgData name="정근채" userId="bf3f9740-ba12-4a95-bdcd-7a89d0b0b3a3" providerId="ADAL" clId="{08542678-0C93-49F8-91B4-EEE9337314EC}" dt="2021-10-29T06:36:47.322" v="392" actId="478"/>
          <ac:spMkLst>
            <pc:docMk/>
            <pc:sldMk cId="1402450187" sldId="299"/>
            <ac:spMk id="7" creationId="{5239D3F2-042C-4EA2-A72D-82035A82A214}"/>
          </ac:spMkLst>
        </pc:spChg>
        <pc:spChg chg="add del">
          <ac:chgData name="정근채" userId="bf3f9740-ba12-4a95-bdcd-7a89d0b0b3a3" providerId="ADAL" clId="{08542678-0C93-49F8-91B4-EEE9337314EC}" dt="2021-10-29T06:38:16.477" v="402" actId="22"/>
          <ac:spMkLst>
            <pc:docMk/>
            <pc:sldMk cId="1402450187" sldId="299"/>
            <ac:spMk id="11" creationId="{3A0E329B-8E51-458F-8839-7D077867706C}"/>
          </ac:spMkLst>
        </pc:spChg>
        <pc:spChg chg="add del mod">
          <ac:chgData name="정근채" userId="bf3f9740-ba12-4a95-bdcd-7a89d0b0b3a3" providerId="ADAL" clId="{08542678-0C93-49F8-91B4-EEE9337314EC}" dt="2021-10-29T06:38:21.187" v="406" actId="22"/>
          <ac:spMkLst>
            <pc:docMk/>
            <pc:sldMk cId="1402450187" sldId="299"/>
            <ac:spMk id="13" creationId="{D92F955A-B289-4727-BFC9-CAC7DEA94C86}"/>
          </ac:spMkLst>
        </pc:spChg>
        <pc:spChg chg="add del">
          <ac:chgData name="정근채" userId="bf3f9740-ba12-4a95-bdcd-7a89d0b0b3a3" providerId="ADAL" clId="{08542678-0C93-49F8-91B4-EEE9337314EC}" dt="2021-10-29T06:38:24.317" v="408" actId="22"/>
          <ac:spMkLst>
            <pc:docMk/>
            <pc:sldMk cId="1402450187" sldId="299"/>
            <ac:spMk id="15" creationId="{B1ECDF00-D92F-49EE-8B2D-068F8801AA20}"/>
          </ac:spMkLst>
        </pc:spChg>
        <pc:spChg chg="add mod ord">
          <ac:chgData name="정근채" userId="bf3f9740-ba12-4a95-bdcd-7a89d0b0b3a3" providerId="ADAL" clId="{08542678-0C93-49F8-91B4-EEE9337314EC}" dt="2021-10-29T06:45:07.119" v="575" actId="166"/>
          <ac:spMkLst>
            <pc:docMk/>
            <pc:sldMk cId="1402450187" sldId="299"/>
            <ac:spMk id="17" creationId="{F47C089B-42F0-4DB3-B0A6-BE32E5B0FFAC}"/>
          </ac:spMkLst>
        </pc:spChg>
        <pc:spChg chg="add mod">
          <ac:chgData name="정근채" userId="bf3f9740-ba12-4a95-bdcd-7a89d0b0b3a3" providerId="ADAL" clId="{08542678-0C93-49F8-91B4-EEE9337314EC}" dt="2021-10-29T06:41:14.618" v="558" actId="14100"/>
          <ac:spMkLst>
            <pc:docMk/>
            <pc:sldMk cId="1402450187" sldId="299"/>
            <ac:spMk id="23" creationId="{10D54B44-CA76-49C3-9149-984AC49AA5CA}"/>
          </ac:spMkLst>
        </pc:spChg>
        <pc:spChg chg="add mod">
          <ac:chgData name="정근채" userId="bf3f9740-ba12-4a95-bdcd-7a89d0b0b3a3" providerId="ADAL" clId="{08542678-0C93-49F8-91B4-EEE9337314EC}" dt="2021-10-29T06:41:19.561" v="560" actId="571"/>
          <ac:spMkLst>
            <pc:docMk/>
            <pc:sldMk cId="1402450187" sldId="299"/>
            <ac:spMk id="25" creationId="{A243FF21-83BD-46D5-A5C2-715E7D238DDA}"/>
          </ac:spMkLst>
        </pc:spChg>
        <pc:spChg chg="add mod">
          <ac:chgData name="정근채" userId="bf3f9740-ba12-4a95-bdcd-7a89d0b0b3a3" providerId="ADAL" clId="{08542678-0C93-49F8-91B4-EEE9337314EC}" dt="2021-10-29T06:41:26.409" v="564" actId="1036"/>
          <ac:spMkLst>
            <pc:docMk/>
            <pc:sldMk cId="1402450187" sldId="299"/>
            <ac:spMk id="26" creationId="{D386B2E9-E014-4015-A40F-993022AFBEE5}"/>
          </ac:spMkLst>
        </pc:spChg>
        <pc:spChg chg="add mod">
          <ac:chgData name="정근채" userId="bf3f9740-ba12-4a95-bdcd-7a89d0b0b3a3" providerId="ADAL" clId="{08542678-0C93-49F8-91B4-EEE9337314EC}" dt="2021-10-29T06:41:31.106" v="566" actId="1035"/>
          <ac:spMkLst>
            <pc:docMk/>
            <pc:sldMk cId="1402450187" sldId="299"/>
            <ac:spMk id="27" creationId="{9D5AAB4B-55E1-4C6F-B1D8-6816EF69E0F2}"/>
          </ac:spMkLst>
        </pc:spChg>
        <pc:spChg chg="add mod">
          <ac:chgData name="정근채" userId="bf3f9740-ba12-4a95-bdcd-7a89d0b0b3a3" providerId="ADAL" clId="{08542678-0C93-49F8-91B4-EEE9337314EC}" dt="2021-10-29T06:41:36.386" v="571" actId="1036"/>
          <ac:spMkLst>
            <pc:docMk/>
            <pc:sldMk cId="1402450187" sldId="299"/>
            <ac:spMk id="28" creationId="{77EC96FE-9287-424F-886C-298E540516F6}"/>
          </ac:spMkLst>
        </pc:spChg>
        <pc:picChg chg="add mod">
          <ac:chgData name="정근채" userId="bf3f9740-ba12-4a95-bdcd-7a89d0b0b3a3" providerId="ADAL" clId="{08542678-0C93-49F8-91B4-EEE9337314EC}" dt="2021-10-29T06:37:22.782" v="400" actId="1076"/>
          <ac:picMkLst>
            <pc:docMk/>
            <pc:sldMk cId="1402450187" sldId="299"/>
            <ac:picMk id="9" creationId="{2E2D4A01-261B-4D67-BC9A-47BA31383372}"/>
          </ac:picMkLst>
        </pc:picChg>
        <pc:picChg chg="add mod">
          <ac:chgData name="정근채" userId="bf3f9740-ba12-4a95-bdcd-7a89d0b0b3a3" providerId="ADAL" clId="{08542678-0C93-49F8-91B4-EEE9337314EC}" dt="2021-10-29T06:41:19.561" v="560" actId="571"/>
          <ac:picMkLst>
            <pc:docMk/>
            <pc:sldMk cId="1402450187" sldId="299"/>
            <ac:picMk id="24" creationId="{74BB04C1-32FF-4170-B648-E8E994E58E7E}"/>
          </ac:picMkLst>
        </pc:picChg>
        <pc:cxnChg chg="add mod">
          <ac:chgData name="정근채" userId="bf3f9740-ba12-4a95-bdcd-7a89d0b0b3a3" providerId="ADAL" clId="{08542678-0C93-49F8-91B4-EEE9337314EC}" dt="2021-10-29T06:43:00.467" v="574" actId="208"/>
          <ac:cxnSpMkLst>
            <pc:docMk/>
            <pc:sldMk cId="1402450187" sldId="299"/>
            <ac:cxnSpMk id="19" creationId="{EF655D1F-B12F-4B3B-A3E4-512BFF2310D9}"/>
          </ac:cxnSpMkLst>
        </pc:cxnChg>
        <pc:cxnChg chg="add mod">
          <ac:chgData name="정근채" userId="bf3f9740-ba12-4a95-bdcd-7a89d0b0b3a3" providerId="ADAL" clId="{08542678-0C93-49F8-91B4-EEE9337314EC}" dt="2021-10-29T06:43:00.467" v="574" actId="208"/>
          <ac:cxnSpMkLst>
            <pc:docMk/>
            <pc:sldMk cId="1402450187" sldId="299"/>
            <ac:cxnSpMk id="21" creationId="{91946E2C-0728-4477-9435-89439ABBC6C7}"/>
          </ac:cxnSpMkLst>
        </pc:cxnChg>
      </pc:sldChg>
      <pc:sldChg chg="modSp add mod">
        <pc:chgData name="정근채" userId="bf3f9740-ba12-4a95-bdcd-7a89d0b0b3a3" providerId="ADAL" clId="{08542678-0C93-49F8-91B4-EEE9337314EC}" dt="2021-10-29T06:47:46.877" v="612" actId="207"/>
        <pc:sldMkLst>
          <pc:docMk/>
          <pc:sldMk cId="2402433193" sldId="300"/>
        </pc:sldMkLst>
        <pc:spChg chg="mod">
          <ac:chgData name="정근채" userId="bf3f9740-ba12-4a95-bdcd-7a89d0b0b3a3" providerId="ADAL" clId="{08542678-0C93-49F8-91B4-EEE9337314EC}" dt="2021-10-29T06:45:36.232" v="581"/>
          <ac:spMkLst>
            <pc:docMk/>
            <pc:sldMk cId="2402433193" sldId="300"/>
            <ac:spMk id="2" creationId="{CA07A63C-A246-4F8F-8A5A-7141AB85F430}"/>
          </ac:spMkLst>
        </pc:spChg>
        <pc:spChg chg="mod">
          <ac:chgData name="정근채" userId="bf3f9740-ba12-4a95-bdcd-7a89d0b0b3a3" providerId="ADAL" clId="{08542678-0C93-49F8-91B4-EEE9337314EC}" dt="2021-10-29T06:47:46.877" v="612" actId="207"/>
          <ac:spMkLst>
            <pc:docMk/>
            <pc:sldMk cId="2402433193" sldId="300"/>
            <ac:spMk id="3" creationId="{04DA367E-3D64-4210-90DC-180FE1F5BFCC}"/>
          </ac:spMkLst>
        </pc:spChg>
      </pc:sldChg>
      <pc:sldChg chg="modSp add mod">
        <pc:chgData name="정근채" userId="bf3f9740-ba12-4a95-bdcd-7a89d0b0b3a3" providerId="ADAL" clId="{08542678-0C93-49F8-91B4-EEE9337314EC}" dt="2021-11-08T01:50:45.132" v="1191" actId="207"/>
        <pc:sldMkLst>
          <pc:docMk/>
          <pc:sldMk cId="3680749545" sldId="301"/>
        </pc:sldMkLst>
        <pc:spChg chg="mod">
          <ac:chgData name="정근채" userId="bf3f9740-ba12-4a95-bdcd-7a89d0b0b3a3" providerId="ADAL" clId="{08542678-0C93-49F8-91B4-EEE9337314EC}" dt="2021-10-29T06:51:18.762" v="616"/>
          <ac:spMkLst>
            <pc:docMk/>
            <pc:sldMk cId="3680749545" sldId="301"/>
            <ac:spMk id="2" creationId="{CA07A63C-A246-4F8F-8A5A-7141AB85F430}"/>
          </ac:spMkLst>
        </pc:spChg>
        <pc:spChg chg="mod">
          <ac:chgData name="정근채" userId="bf3f9740-ba12-4a95-bdcd-7a89d0b0b3a3" providerId="ADAL" clId="{08542678-0C93-49F8-91B4-EEE9337314EC}" dt="2021-11-08T01:50:45.132" v="1191" actId="207"/>
          <ac:spMkLst>
            <pc:docMk/>
            <pc:sldMk cId="3680749545" sldId="301"/>
            <ac:spMk id="3" creationId="{04DA367E-3D64-4210-90DC-180FE1F5BFCC}"/>
          </ac:spMkLst>
        </pc:spChg>
      </pc:sldChg>
      <pc:sldChg chg="modSp add mod">
        <pc:chgData name="정근채" userId="bf3f9740-ba12-4a95-bdcd-7a89d0b0b3a3" providerId="ADAL" clId="{08542678-0C93-49F8-91B4-EEE9337314EC}" dt="2021-10-29T06:59:58.410" v="766" actId="6549"/>
        <pc:sldMkLst>
          <pc:docMk/>
          <pc:sldMk cId="3185958569" sldId="302"/>
        </pc:sldMkLst>
        <pc:spChg chg="mod">
          <ac:chgData name="정근채" userId="bf3f9740-ba12-4a95-bdcd-7a89d0b0b3a3" providerId="ADAL" clId="{08542678-0C93-49F8-91B4-EEE9337314EC}" dt="2021-10-29T06:57:23.922" v="734"/>
          <ac:spMkLst>
            <pc:docMk/>
            <pc:sldMk cId="3185958569" sldId="302"/>
            <ac:spMk id="2" creationId="{CA07A63C-A246-4F8F-8A5A-7141AB85F430}"/>
          </ac:spMkLst>
        </pc:spChg>
        <pc:spChg chg="mod">
          <ac:chgData name="정근채" userId="bf3f9740-ba12-4a95-bdcd-7a89d0b0b3a3" providerId="ADAL" clId="{08542678-0C93-49F8-91B4-EEE9337314EC}" dt="2021-10-29T06:59:58.410" v="766" actId="6549"/>
          <ac:spMkLst>
            <pc:docMk/>
            <pc:sldMk cId="3185958569" sldId="302"/>
            <ac:spMk id="3" creationId="{04DA367E-3D64-4210-90DC-180FE1F5BFCC}"/>
          </ac:spMkLst>
        </pc:spChg>
      </pc:sldChg>
      <pc:sldChg chg="addSp delSp modSp add mod">
        <pc:chgData name="정근채" userId="bf3f9740-ba12-4a95-bdcd-7a89d0b0b3a3" providerId="ADAL" clId="{08542678-0C93-49F8-91B4-EEE9337314EC}" dt="2021-11-08T02:25:51.304" v="1518" actId="207"/>
        <pc:sldMkLst>
          <pc:docMk/>
          <pc:sldMk cId="2879992244" sldId="303"/>
        </pc:sldMkLst>
        <pc:spChg chg="mod">
          <ac:chgData name="정근채" userId="bf3f9740-ba12-4a95-bdcd-7a89d0b0b3a3" providerId="ADAL" clId="{08542678-0C93-49F8-91B4-EEE9337314EC}" dt="2021-11-08T02:05:30.491" v="1258"/>
          <ac:spMkLst>
            <pc:docMk/>
            <pc:sldMk cId="2879992244" sldId="303"/>
            <ac:spMk id="2" creationId="{CA07A63C-A246-4F8F-8A5A-7141AB85F430}"/>
          </ac:spMkLst>
        </pc:spChg>
        <pc:spChg chg="mod">
          <ac:chgData name="정근채" userId="bf3f9740-ba12-4a95-bdcd-7a89d0b0b3a3" providerId="ADAL" clId="{08542678-0C93-49F8-91B4-EEE9337314EC}" dt="2021-11-08T02:25:51.304" v="1518" actId="207"/>
          <ac:spMkLst>
            <pc:docMk/>
            <pc:sldMk cId="2879992244" sldId="303"/>
            <ac:spMk id="3" creationId="{04DA367E-3D64-4210-90DC-180FE1F5BFCC}"/>
          </ac:spMkLst>
        </pc:spChg>
        <pc:spChg chg="mod">
          <ac:chgData name="정근채" userId="bf3f9740-ba12-4a95-bdcd-7a89d0b0b3a3" providerId="ADAL" clId="{08542678-0C93-49F8-91B4-EEE9337314EC}" dt="2021-11-08T01:51:54.504" v="1196"/>
          <ac:spMkLst>
            <pc:docMk/>
            <pc:sldMk cId="2879992244" sldId="303"/>
            <ac:spMk id="5" creationId="{864FABE7-5D73-4BB8-8C5F-49D50641504A}"/>
          </ac:spMkLst>
        </pc:spChg>
        <pc:spChg chg="add del mod">
          <ac:chgData name="정근채" userId="bf3f9740-ba12-4a95-bdcd-7a89d0b0b3a3" providerId="ADAL" clId="{08542678-0C93-49F8-91B4-EEE9337314EC}" dt="2021-11-08T02:00:42.782" v="1244"/>
          <ac:spMkLst>
            <pc:docMk/>
            <pc:sldMk cId="2879992244" sldId="303"/>
            <ac:spMk id="8" creationId="{50B83AC4-5DA7-4140-BCB8-22BAC37E0A9C}"/>
          </ac:spMkLst>
        </pc:spChg>
        <pc:picChg chg="add del mod">
          <ac:chgData name="정근채" userId="bf3f9740-ba12-4a95-bdcd-7a89d0b0b3a3" providerId="ADAL" clId="{08542678-0C93-49F8-91B4-EEE9337314EC}" dt="2021-11-08T02:04:48.731" v="1255" actId="478"/>
          <ac:picMkLst>
            <pc:docMk/>
            <pc:sldMk cId="2879992244" sldId="303"/>
            <ac:picMk id="7" creationId="{733526F2-DC2A-4DDC-8B53-6D253BE27FDC}"/>
          </ac:picMkLst>
        </pc:picChg>
        <pc:picChg chg="add del mod">
          <ac:chgData name="정근채" userId="bf3f9740-ba12-4a95-bdcd-7a89d0b0b3a3" providerId="ADAL" clId="{08542678-0C93-49F8-91B4-EEE9337314EC}" dt="2021-11-08T02:10:30.471" v="1292" actId="478"/>
          <ac:picMkLst>
            <pc:docMk/>
            <pc:sldMk cId="2879992244" sldId="303"/>
            <ac:picMk id="10" creationId="{CBB2CF85-32FA-47C9-98D3-9A5E5D7239FD}"/>
          </ac:picMkLst>
        </pc:picChg>
      </pc:sldChg>
      <pc:sldChg chg="addSp delSp modSp add mod ord">
        <pc:chgData name="정근채" userId="bf3f9740-ba12-4a95-bdcd-7a89d0b0b3a3" providerId="ADAL" clId="{08542678-0C93-49F8-91B4-EEE9337314EC}" dt="2021-11-08T02:04:45.678" v="1254"/>
        <pc:sldMkLst>
          <pc:docMk/>
          <pc:sldMk cId="1518775826" sldId="304"/>
        </pc:sldMkLst>
        <pc:picChg chg="del">
          <ac:chgData name="정근채" userId="bf3f9740-ba12-4a95-bdcd-7a89d0b0b3a3" providerId="ADAL" clId="{08542678-0C93-49F8-91B4-EEE9337314EC}" dt="2021-11-08T02:03:52.510" v="1246" actId="478"/>
          <ac:picMkLst>
            <pc:docMk/>
            <pc:sldMk cId="1518775826" sldId="304"/>
            <ac:picMk id="7" creationId="{733526F2-DC2A-4DDC-8B53-6D253BE27FDC}"/>
          </ac:picMkLst>
        </pc:picChg>
        <pc:picChg chg="add mod">
          <ac:chgData name="정근채" userId="bf3f9740-ba12-4a95-bdcd-7a89d0b0b3a3" providerId="ADAL" clId="{08542678-0C93-49F8-91B4-EEE9337314EC}" dt="2021-11-08T02:04:33.084" v="1252" actId="14100"/>
          <ac:picMkLst>
            <pc:docMk/>
            <pc:sldMk cId="1518775826" sldId="304"/>
            <ac:picMk id="8" creationId="{6E230023-C468-42D2-A8E1-DDC0BC572C9C}"/>
          </ac:picMkLst>
        </pc:picChg>
      </pc:sldChg>
      <pc:sldChg chg="addSp delSp modSp add mod ord">
        <pc:chgData name="정근채" userId="bf3f9740-ba12-4a95-bdcd-7a89d0b0b3a3" providerId="ADAL" clId="{08542678-0C93-49F8-91B4-EEE9337314EC}" dt="2021-11-08T02:22:30.612" v="1445" actId="1076"/>
        <pc:sldMkLst>
          <pc:docMk/>
          <pc:sldMk cId="2693342154" sldId="305"/>
        </pc:sldMkLst>
        <pc:picChg chg="add mod">
          <ac:chgData name="정근채" userId="bf3f9740-ba12-4a95-bdcd-7a89d0b0b3a3" providerId="ADAL" clId="{08542678-0C93-49F8-91B4-EEE9337314EC}" dt="2021-11-08T02:22:30.612" v="1445" actId="1076"/>
          <ac:picMkLst>
            <pc:docMk/>
            <pc:sldMk cId="2693342154" sldId="305"/>
            <ac:picMk id="7" creationId="{0822F295-2360-4A61-8DC9-F5384945F889}"/>
          </ac:picMkLst>
        </pc:picChg>
        <pc:picChg chg="del">
          <ac:chgData name="정근채" userId="bf3f9740-ba12-4a95-bdcd-7a89d0b0b3a3" providerId="ADAL" clId="{08542678-0C93-49F8-91B4-EEE9337314EC}" dt="2021-11-08T02:09:55.402" v="1287" actId="478"/>
          <ac:picMkLst>
            <pc:docMk/>
            <pc:sldMk cId="2693342154" sldId="305"/>
            <ac:picMk id="10" creationId="{CBB2CF85-32FA-47C9-98D3-9A5E5D7239FD}"/>
          </ac:picMkLst>
        </pc:picChg>
      </pc:sldChg>
      <pc:sldChg chg="modSp add mod">
        <pc:chgData name="정근채" userId="bf3f9740-ba12-4a95-bdcd-7a89d0b0b3a3" providerId="ADAL" clId="{08542678-0C93-49F8-91B4-EEE9337314EC}" dt="2021-11-08T02:31:38.154" v="1586" actId="207"/>
        <pc:sldMkLst>
          <pc:docMk/>
          <pc:sldMk cId="2194587952" sldId="306"/>
        </pc:sldMkLst>
        <pc:spChg chg="mod">
          <ac:chgData name="정근채" userId="bf3f9740-ba12-4a95-bdcd-7a89d0b0b3a3" providerId="ADAL" clId="{08542678-0C93-49F8-91B4-EEE9337314EC}" dt="2021-11-08T02:26:42.676" v="1524"/>
          <ac:spMkLst>
            <pc:docMk/>
            <pc:sldMk cId="2194587952" sldId="306"/>
            <ac:spMk id="2" creationId="{CA07A63C-A246-4F8F-8A5A-7141AB85F430}"/>
          </ac:spMkLst>
        </pc:spChg>
        <pc:spChg chg="mod">
          <ac:chgData name="정근채" userId="bf3f9740-ba12-4a95-bdcd-7a89d0b0b3a3" providerId="ADAL" clId="{08542678-0C93-49F8-91B4-EEE9337314EC}" dt="2021-11-08T02:31:38.154" v="1586" actId="207"/>
          <ac:spMkLst>
            <pc:docMk/>
            <pc:sldMk cId="2194587952" sldId="306"/>
            <ac:spMk id="3" creationId="{04DA367E-3D64-4210-90DC-180FE1F5BFCC}"/>
          </ac:spMkLst>
        </pc:spChg>
      </pc:sldChg>
      <pc:sldChg chg="modSp add mod">
        <pc:chgData name="정근채" userId="bf3f9740-ba12-4a95-bdcd-7a89d0b0b3a3" providerId="ADAL" clId="{08542678-0C93-49F8-91B4-EEE9337314EC}" dt="2021-11-08T05:22:30.625" v="1620" actId="20577"/>
        <pc:sldMkLst>
          <pc:docMk/>
          <pc:sldMk cId="3962640298" sldId="307"/>
        </pc:sldMkLst>
        <pc:spChg chg="mod">
          <ac:chgData name="정근채" userId="bf3f9740-ba12-4a95-bdcd-7a89d0b0b3a3" providerId="ADAL" clId="{08542678-0C93-49F8-91B4-EEE9337314EC}" dt="2021-11-08T02:32:16.202" v="1590"/>
          <ac:spMkLst>
            <pc:docMk/>
            <pc:sldMk cId="3962640298" sldId="307"/>
            <ac:spMk id="2" creationId="{CA07A63C-A246-4F8F-8A5A-7141AB85F430}"/>
          </ac:spMkLst>
        </pc:spChg>
        <pc:spChg chg="mod">
          <ac:chgData name="정근채" userId="bf3f9740-ba12-4a95-bdcd-7a89d0b0b3a3" providerId="ADAL" clId="{08542678-0C93-49F8-91B4-EEE9337314EC}" dt="2021-11-08T05:22:30.625" v="1620" actId="20577"/>
          <ac:spMkLst>
            <pc:docMk/>
            <pc:sldMk cId="3962640298" sldId="307"/>
            <ac:spMk id="3" creationId="{04DA367E-3D64-4210-90DC-180FE1F5BFCC}"/>
          </ac:spMkLst>
        </pc:spChg>
      </pc:sldChg>
      <pc:sldChg chg="modSp add mod">
        <pc:chgData name="정근채" userId="bf3f9740-ba12-4a95-bdcd-7a89d0b0b3a3" providerId="ADAL" clId="{08542678-0C93-49F8-91B4-EEE9337314EC}" dt="2021-11-08T05:25:16.189" v="1683" actId="6549"/>
        <pc:sldMkLst>
          <pc:docMk/>
          <pc:sldMk cId="2392911935" sldId="308"/>
        </pc:sldMkLst>
        <pc:spChg chg="mod">
          <ac:chgData name="정근채" userId="bf3f9740-ba12-4a95-bdcd-7a89d0b0b3a3" providerId="ADAL" clId="{08542678-0C93-49F8-91B4-EEE9337314EC}" dt="2021-11-08T05:22:57.692" v="1628"/>
          <ac:spMkLst>
            <pc:docMk/>
            <pc:sldMk cId="2392911935" sldId="308"/>
            <ac:spMk id="2" creationId="{CA07A63C-A246-4F8F-8A5A-7141AB85F430}"/>
          </ac:spMkLst>
        </pc:spChg>
        <pc:spChg chg="mod">
          <ac:chgData name="정근채" userId="bf3f9740-ba12-4a95-bdcd-7a89d0b0b3a3" providerId="ADAL" clId="{08542678-0C93-49F8-91B4-EEE9337314EC}" dt="2021-11-08T05:25:16.189" v="1683" actId="6549"/>
          <ac:spMkLst>
            <pc:docMk/>
            <pc:sldMk cId="2392911935" sldId="308"/>
            <ac:spMk id="3" creationId="{04DA367E-3D64-4210-90DC-180FE1F5BFCC}"/>
          </ac:spMkLst>
        </pc:spChg>
        <pc:spChg chg="mod">
          <ac:chgData name="정근채" userId="bf3f9740-ba12-4a95-bdcd-7a89d0b0b3a3" providerId="ADAL" clId="{08542678-0C93-49F8-91B4-EEE9337314EC}" dt="2021-11-08T05:22:49.702" v="1625"/>
          <ac:spMkLst>
            <pc:docMk/>
            <pc:sldMk cId="2392911935" sldId="308"/>
            <ac:spMk id="5" creationId="{864FABE7-5D73-4BB8-8C5F-49D50641504A}"/>
          </ac:spMkLst>
        </pc:spChg>
      </pc:sldChg>
      <pc:sldChg chg="addSp delSp modSp add mod">
        <pc:chgData name="정근채" userId="bf3f9740-ba12-4a95-bdcd-7a89d0b0b3a3" providerId="ADAL" clId="{08542678-0C93-49F8-91B4-EEE9337314EC}" dt="2021-11-08T05:34:49.636" v="1729" actId="22"/>
        <pc:sldMkLst>
          <pc:docMk/>
          <pc:sldMk cId="3561874254" sldId="309"/>
        </pc:sldMkLst>
        <pc:spChg chg="mod">
          <ac:chgData name="정근채" userId="bf3f9740-ba12-4a95-bdcd-7a89d0b0b3a3" providerId="ADAL" clId="{08542678-0C93-49F8-91B4-EEE9337314EC}" dt="2021-11-08T05:28:29.695" v="1691"/>
          <ac:spMkLst>
            <pc:docMk/>
            <pc:sldMk cId="3561874254" sldId="309"/>
            <ac:spMk id="2" creationId="{CA07A63C-A246-4F8F-8A5A-7141AB85F430}"/>
          </ac:spMkLst>
        </pc:spChg>
        <pc:spChg chg="mod">
          <ac:chgData name="정근채" userId="bf3f9740-ba12-4a95-bdcd-7a89d0b0b3a3" providerId="ADAL" clId="{08542678-0C93-49F8-91B4-EEE9337314EC}" dt="2021-11-08T05:34:23.349" v="1727" actId="6549"/>
          <ac:spMkLst>
            <pc:docMk/>
            <pc:sldMk cId="3561874254" sldId="309"/>
            <ac:spMk id="3" creationId="{04DA367E-3D64-4210-90DC-180FE1F5BFCC}"/>
          </ac:spMkLst>
        </pc:spChg>
        <pc:spChg chg="mod">
          <ac:chgData name="정근채" userId="bf3f9740-ba12-4a95-bdcd-7a89d0b0b3a3" providerId="ADAL" clId="{08542678-0C93-49F8-91B4-EEE9337314EC}" dt="2021-11-08T05:28:25.945" v="1688"/>
          <ac:spMkLst>
            <pc:docMk/>
            <pc:sldMk cId="3561874254" sldId="309"/>
            <ac:spMk id="5" creationId="{864FABE7-5D73-4BB8-8C5F-49D50641504A}"/>
          </ac:spMkLst>
        </pc:spChg>
        <pc:spChg chg="add del">
          <ac:chgData name="정근채" userId="bf3f9740-ba12-4a95-bdcd-7a89d0b0b3a3" providerId="ADAL" clId="{08542678-0C93-49F8-91B4-EEE9337314EC}" dt="2021-11-08T05:34:49.636" v="1729" actId="22"/>
          <ac:spMkLst>
            <pc:docMk/>
            <pc:sldMk cId="3561874254" sldId="309"/>
            <ac:spMk id="9" creationId="{A74B4608-F90D-4322-9F55-332F22BF272B}"/>
          </ac:spMkLst>
        </pc:spChg>
        <pc:picChg chg="add mod">
          <ac:chgData name="정근채" userId="bf3f9740-ba12-4a95-bdcd-7a89d0b0b3a3" providerId="ADAL" clId="{08542678-0C93-49F8-91B4-EEE9337314EC}" dt="2021-11-08T05:33:13.444" v="1726" actId="1076"/>
          <ac:picMkLst>
            <pc:docMk/>
            <pc:sldMk cId="3561874254" sldId="309"/>
            <ac:picMk id="7" creationId="{C08E3609-197E-4AA4-B64B-6D6E8FA29957}"/>
          </ac:picMkLst>
        </pc:picChg>
      </pc:sldChg>
      <pc:sldChg chg="addSp delSp modSp add mod">
        <pc:chgData name="정근채" userId="bf3f9740-ba12-4a95-bdcd-7a89d0b0b3a3" providerId="ADAL" clId="{08542678-0C93-49F8-91B4-EEE9337314EC}" dt="2021-11-08T05:48:31.152" v="1810"/>
        <pc:sldMkLst>
          <pc:docMk/>
          <pc:sldMk cId="2265521643" sldId="310"/>
        </pc:sldMkLst>
        <pc:spChg chg="mod">
          <ac:chgData name="정근채" userId="bf3f9740-ba12-4a95-bdcd-7a89d0b0b3a3" providerId="ADAL" clId="{08542678-0C93-49F8-91B4-EEE9337314EC}" dt="2021-11-08T05:48:31.152" v="1810"/>
          <ac:spMkLst>
            <pc:docMk/>
            <pc:sldMk cId="2265521643" sldId="310"/>
            <ac:spMk id="2" creationId="{CA07A63C-A246-4F8F-8A5A-7141AB85F430}"/>
          </ac:spMkLst>
        </pc:spChg>
        <pc:spChg chg="mod">
          <ac:chgData name="정근채" userId="bf3f9740-ba12-4a95-bdcd-7a89d0b0b3a3" providerId="ADAL" clId="{08542678-0C93-49F8-91B4-EEE9337314EC}" dt="2021-11-08T05:39:09.451" v="1804" actId="114"/>
          <ac:spMkLst>
            <pc:docMk/>
            <pc:sldMk cId="2265521643" sldId="310"/>
            <ac:spMk id="3" creationId="{04DA367E-3D64-4210-90DC-180FE1F5BFCC}"/>
          </ac:spMkLst>
        </pc:spChg>
        <pc:spChg chg="mod">
          <ac:chgData name="정근채" userId="bf3f9740-ba12-4a95-bdcd-7a89d0b0b3a3" providerId="ADAL" clId="{08542678-0C93-49F8-91B4-EEE9337314EC}" dt="2021-11-08T05:36:06.600" v="1738" actId="20577"/>
          <ac:spMkLst>
            <pc:docMk/>
            <pc:sldMk cId="2265521643" sldId="310"/>
            <ac:spMk id="5" creationId="{864FABE7-5D73-4BB8-8C5F-49D50641504A}"/>
          </ac:spMkLst>
        </pc:spChg>
        <pc:picChg chg="del">
          <ac:chgData name="정근채" userId="bf3f9740-ba12-4a95-bdcd-7a89d0b0b3a3" providerId="ADAL" clId="{08542678-0C93-49F8-91B4-EEE9337314EC}" dt="2021-11-08T05:36:41.342" v="1743" actId="478"/>
          <ac:picMkLst>
            <pc:docMk/>
            <pc:sldMk cId="2265521643" sldId="310"/>
            <ac:picMk id="7" creationId="{C08E3609-197E-4AA4-B64B-6D6E8FA29957}"/>
          </ac:picMkLst>
        </pc:picChg>
        <pc:picChg chg="add mod">
          <ac:chgData name="정근채" userId="bf3f9740-ba12-4a95-bdcd-7a89d0b0b3a3" providerId="ADAL" clId="{08542678-0C93-49F8-91B4-EEE9337314EC}" dt="2021-11-08T05:40:04.744" v="1807" actId="1076"/>
          <ac:picMkLst>
            <pc:docMk/>
            <pc:sldMk cId="2265521643" sldId="310"/>
            <ac:picMk id="8" creationId="{CB2546D8-5509-4043-BD45-6042384AC386}"/>
          </ac:picMkLst>
        </pc:picChg>
      </pc:sldChg>
      <pc:sldChg chg="addSp delSp modSp add mod">
        <pc:chgData name="정근채" userId="bf3f9740-ba12-4a95-bdcd-7a89d0b0b3a3" providerId="ADAL" clId="{08542678-0C93-49F8-91B4-EEE9337314EC}" dt="2021-11-09T05:31:00.811" v="1935" actId="22"/>
        <pc:sldMkLst>
          <pc:docMk/>
          <pc:sldMk cId="2303037680" sldId="311"/>
        </pc:sldMkLst>
        <pc:spChg chg="mod">
          <ac:chgData name="정근채" userId="bf3f9740-ba12-4a95-bdcd-7a89d0b0b3a3" providerId="ADAL" clId="{08542678-0C93-49F8-91B4-EEE9337314EC}" dt="2021-11-08T05:49:12.696" v="1818"/>
          <ac:spMkLst>
            <pc:docMk/>
            <pc:sldMk cId="2303037680" sldId="311"/>
            <ac:spMk id="2" creationId="{CA07A63C-A246-4F8F-8A5A-7141AB85F430}"/>
          </ac:spMkLst>
        </pc:spChg>
        <pc:spChg chg="mod">
          <ac:chgData name="정근채" userId="bf3f9740-ba12-4a95-bdcd-7a89d0b0b3a3" providerId="ADAL" clId="{08542678-0C93-49F8-91B4-EEE9337314EC}" dt="2021-11-09T05:30:50.258" v="1933"/>
          <ac:spMkLst>
            <pc:docMk/>
            <pc:sldMk cId="2303037680" sldId="311"/>
            <ac:spMk id="3" creationId="{04DA367E-3D64-4210-90DC-180FE1F5BFCC}"/>
          </ac:spMkLst>
        </pc:spChg>
        <pc:spChg chg="mod">
          <ac:chgData name="정근채" userId="bf3f9740-ba12-4a95-bdcd-7a89d0b0b3a3" providerId="ADAL" clId="{08542678-0C93-49F8-91B4-EEE9337314EC}" dt="2021-11-08T05:49:01.088" v="1815"/>
          <ac:spMkLst>
            <pc:docMk/>
            <pc:sldMk cId="2303037680" sldId="311"/>
            <ac:spMk id="5" creationId="{864FABE7-5D73-4BB8-8C5F-49D50641504A}"/>
          </ac:spMkLst>
        </pc:spChg>
        <pc:spChg chg="add del">
          <ac:chgData name="정근채" userId="bf3f9740-ba12-4a95-bdcd-7a89d0b0b3a3" providerId="ADAL" clId="{08542678-0C93-49F8-91B4-EEE9337314EC}" dt="2021-11-09T05:31:00.811" v="1935" actId="22"/>
          <ac:spMkLst>
            <pc:docMk/>
            <pc:sldMk cId="2303037680" sldId="311"/>
            <ac:spMk id="7" creationId="{0BFF2C69-FC86-4C6B-AD35-0D9EBB6BB40A}"/>
          </ac:spMkLst>
        </pc:spChg>
        <pc:picChg chg="del">
          <ac:chgData name="정근채" userId="bf3f9740-ba12-4a95-bdcd-7a89d0b0b3a3" providerId="ADAL" clId="{08542678-0C93-49F8-91B4-EEE9337314EC}" dt="2021-11-08T05:51:11.304" v="1830" actId="478"/>
          <ac:picMkLst>
            <pc:docMk/>
            <pc:sldMk cId="2303037680" sldId="311"/>
            <ac:picMk id="8" creationId="{CB2546D8-5509-4043-BD45-6042384AC386}"/>
          </ac:picMkLst>
        </pc:picChg>
      </pc:sldChg>
      <pc:sldChg chg="addSp delSp modSp add mod">
        <pc:chgData name="정근채" userId="bf3f9740-ba12-4a95-bdcd-7a89d0b0b3a3" providerId="ADAL" clId="{08542678-0C93-49F8-91B4-EEE9337314EC}" dt="2021-11-09T05:32:00.754" v="1942" actId="1076"/>
        <pc:sldMkLst>
          <pc:docMk/>
          <pc:sldMk cId="1769927782" sldId="312"/>
        </pc:sldMkLst>
        <pc:spChg chg="del">
          <ac:chgData name="정근채" userId="bf3f9740-ba12-4a95-bdcd-7a89d0b0b3a3" providerId="ADAL" clId="{08542678-0C93-49F8-91B4-EEE9337314EC}" dt="2021-11-09T05:31:26.056" v="1937" actId="478"/>
          <ac:spMkLst>
            <pc:docMk/>
            <pc:sldMk cId="1769927782" sldId="312"/>
            <ac:spMk id="3" creationId="{04DA367E-3D64-4210-90DC-180FE1F5BFCC}"/>
          </ac:spMkLst>
        </pc:spChg>
        <pc:spChg chg="add del mod">
          <ac:chgData name="정근채" userId="bf3f9740-ba12-4a95-bdcd-7a89d0b0b3a3" providerId="ADAL" clId="{08542678-0C93-49F8-91B4-EEE9337314EC}" dt="2021-11-09T05:31:28.312" v="1938" actId="478"/>
          <ac:spMkLst>
            <pc:docMk/>
            <pc:sldMk cId="1769927782" sldId="312"/>
            <ac:spMk id="7" creationId="{9577BCDD-0515-4599-AB88-7DDD2411A82D}"/>
          </ac:spMkLst>
        </pc:spChg>
        <pc:picChg chg="add mod">
          <ac:chgData name="정근채" userId="bf3f9740-ba12-4a95-bdcd-7a89d0b0b3a3" providerId="ADAL" clId="{08542678-0C93-49F8-91B4-EEE9337314EC}" dt="2021-11-09T05:32:00.754" v="1942" actId="1076"/>
          <ac:picMkLst>
            <pc:docMk/>
            <pc:sldMk cId="1769927782" sldId="312"/>
            <ac:picMk id="9" creationId="{7B625805-BC86-4589-A914-3269A3B4451B}"/>
          </ac:picMkLst>
        </pc:picChg>
      </pc:sldChg>
      <pc:sldChg chg="addSp modSp add mod">
        <pc:chgData name="정근채" userId="bf3f9740-ba12-4a95-bdcd-7a89d0b0b3a3" providerId="ADAL" clId="{08542678-0C93-49F8-91B4-EEE9337314EC}" dt="2021-11-09T05:32:46.878" v="1945" actId="1076"/>
        <pc:sldMkLst>
          <pc:docMk/>
          <pc:sldMk cId="1889239369" sldId="313"/>
        </pc:sldMkLst>
        <pc:picChg chg="add mod">
          <ac:chgData name="정근채" userId="bf3f9740-ba12-4a95-bdcd-7a89d0b0b3a3" providerId="ADAL" clId="{08542678-0C93-49F8-91B4-EEE9337314EC}" dt="2021-11-09T05:32:46.878" v="1945" actId="1076"/>
          <ac:picMkLst>
            <pc:docMk/>
            <pc:sldMk cId="1889239369" sldId="313"/>
            <ac:picMk id="6" creationId="{35B0E45A-B19C-4A9D-B40D-5066595B8782}"/>
          </ac:picMkLst>
        </pc:picChg>
      </pc:sldChg>
      <pc:sldChg chg="addSp delSp modSp add mod">
        <pc:chgData name="정근채" userId="bf3f9740-ba12-4a95-bdcd-7a89d0b0b3a3" providerId="ADAL" clId="{08542678-0C93-49F8-91B4-EEE9337314EC}" dt="2021-11-09T05:36:07.605" v="1987" actId="1076"/>
        <pc:sldMkLst>
          <pc:docMk/>
          <pc:sldMk cId="3966765302" sldId="314"/>
        </pc:sldMkLst>
        <pc:spChg chg="add mod">
          <ac:chgData name="정근채" userId="bf3f9740-ba12-4a95-bdcd-7a89d0b0b3a3" providerId="ADAL" clId="{08542678-0C93-49F8-91B4-EEE9337314EC}" dt="2021-11-09T05:36:00.297" v="1985"/>
          <ac:spMkLst>
            <pc:docMk/>
            <pc:sldMk cId="3966765302" sldId="314"/>
            <ac:spMk id="8" creationId="{98CFF145-34AC-4C4C-9F06-76FA12283DAB}"/>
          </ac:spMkLst>
        </pc:spChg>
        <pc:picChg chg="del">
          <ac:chgData name="정근채" userId="bf3f9740-ba12-4a95-bdcd-7a89d0b0b3a3" providerId="ADAL" clId="{08542678-0C93-49F8-91B4-EEE9337314EC}" dt="2021-11-09T05:33:53.795" v="1947" actId="478"/>
          <ac:picMkLst>
            <pc:docMk/>
            <pc:sldMk cId="3966765302" sldId="314"/>
            <ac:picMk id="6" creationId="{35B0E45A-B19C-4A9D-B40D-5066595B8782}"/>
          </ac:picMkLst>
        </pc:picChg>
        <pc:picChg chg="add mod">
          <ac:chgData name="정근채" userId="bf3f9740-ba12-4a95-bdcd-7a89d0b0b3a3" providerId="ADAL" clId="{08542678-0C93-49F8-91B4-EEE9337314EC}" dt="2021-11-09T05:36:07.605" v="1987" actId="1076"/>
          <ac:picMkLst>
            <pc:docMk/>
            <pc:sldMk cId="3966765302" sldId="314"/>
            <ac:picMk id="7" creationId="{1ABB51D6-110E-4F4B-A67B-DFBDFC7D9311}"/>
          </ac:picMkLst>
        </pc:picChg>
      </pc:sldChg>
      <pc:sldChg chg="addSp delSp modSp add mod">
        <pc:chgData name="정근채" userId="bf3f9740-ba12-4a95-bdcd-7a89d0b0b3a3" providerId="ADAL" clId="{08542678-0C93-49F8-91B4-EEE9337314EC}" dt="2021-11-09T05:46:42.794" v="2008" actId="1076"/>
        <pc:sldMkLst>
          <pc:docMk/>
          <pc:sldMk cId="2491967822" sldId="315"/>
        </pc:sldMkLst>
        <pc:spChg chg="mod">
          <ac:chgData name="정근채" userId="bf3f9740-ba12-4a95-bdcd-7a89d0b0b3a3" providerId="ADAL" clId="{08542678-0C93-49F8-91B4-EEE9337314EC}" dt="2021-11-09T05:44:58.550" v="1995"/>
          <ac:spMkLst>
            <pc:docMk/>
            <pc:sldMk cId="2491967822" sldId="315"/>
            <ac:spMk id="2" creationId="{CA07A63C-A246-4F8F-8A5A-7141AB85F430}"/>
          </ac:spMkLst>
        </pc:spChg>
        <pc:spChg chg="mod">
          <ac:chgData name="정근채" userId="bf3f9740-ba12-4a95-bdcd-7a89d0b0b3a3" providerId="ADAL" clId="{08542678-0C93-49F8-91B4-EEE9337314EC}" dt="2021-11-09T05:44:45.659" v="1992"/>
          <ac:spMkLst>
            <pc:docMk/>
            <pc:sldMk cId="2491967822" sldId="315"/>
            <ac:spMk id="5" creationId="{864FABE7-5D73-4BB8-8C5F-49D50641504A}"/>
          </ac:spMkLst>
        </pc:spChg>
        <pc:spChg chg="mod">
          <ac:chgData name="정근채" userId="bf3f9740-ba12-4a95-bdcd-7a89d0b0b3a3" providerId="ADAL" clId="{08542678-0C93-49F8-91B4-EEE9337314EC}" dt="2021-11-09T05:46:00.235" v="2002" actId="6549"/>
          <ac:spMkLst>
            <pc:docMk/>
            <pc:sldMk cId="2491967822" sldId="315"/>
            <ac:spMk id="8" creationId="{98CFF145-34AC-4C4C-9F06-76FA12283DAB}"/>
          </ac:spMkLst>
        </pc:spChg>
        <pc:picChg chg="add mod modCrop">
          <ac:chgData name="정근채" userId="bf3f9740-ba12-4a95-bdcd-7a89d0b0b3a3" providerId="ADAL" clId="{08542678-0C93-49F8-91B4-EEE9337314EC}" dt="2021-11-09T05:46:42.794" v="2008" actId="1076"/>
          <ac:picMkLst>
            <pc:docMk/>
            <pc:sldMk cId="2491967822" sldId="315"/>
            <ac:picMk id="6" creationId="{28A7FDE5-F33C-4DF9-AEDB-42AC0B390418}"/>
          </ac:picMkLst>
        </pc:picChg>
        <pc:picChg chg="del">
          <ac:chgData name="정근채" userId="bf3f9740-ba12-4a95-bdcd-7a89d0b0b3a3" providerId="ADAL" clId="{08542678-0C93-49F8-91B4-EEE9337314EC}" dt="2021-11-09T05:46:03.882" v="2003" actId="478"/>
          <ac:picMkLst>
            <pc:docMk/>
            <pc:sldMk cId="2491967822" sldId="315"/>
            <ac:picMk id="7" creationId="{1ABB51D6-110E-4F4B-A67B-DFBDFC7D9311}"/>
          </ac:picMkLst>
        </pc:picChg>
      </pc:sldChg>
      <pc:sldChg chg="delSp modSp add mod">
        <pc:chgData name="정근채" userId="bf3f9740-ba12-4a95-bdcd-7a89d0b0b3a3" providerId="ADAL" clId="{08542678-0C93-49F8-91B4-EEE9337314EC}" dt="2021-11-09T05:52:39.059" v="2098" actId="6549"/>
        <pc:sldMkLst>
          <pc:docMk/>
          <pc:sldMk cId="512511347" sldId="316"/>
        </pc:sldMkLst>
        <pc:spChg chg="mod">
          <ac:chgData name="정근채" userId="bf3f9740-ba12-4a95-bdcd-7a89d0b0b3a3" providerId="ADAL" clId="{08542678-0C93-49F8-91B4-EEE9337314EC}" dt="2021-11-09T05:47:32.532" v="2012"/>
          <ac:spMkLst>
            <pc:docMk/>
            <pc:sldMk cId="512511347" sldId="316"/>
            <ac:spMk id="2" creationId="{CA07A63C-A246-4F8F-8A5A-7141AB85F430}"/>
          </ac:spMkLst>
        </pc:spChg>
        <pc:spChg chg="mod">
          <ac:chgData name="정근채" userId="bf3f9740-ba12-4a95-bdcd-7a89d0b0b3a3" providerId="ADAL" clId="{08542678-0C93-49F8-91B4-EEE9337314EC}" dt="2021-11-09T05:47:37.586" v="2016"/>
          <ac:spMkLst>
            <pc:docMk/>
            <pc:sldMk cId="512511347" sldId="316"/>
            <ac:spMk id="5" creationId="{864FABE7-5D73-4BB8-8C5F-49D50641504A}"/>
          </ac:spMkLst>
        </pc:spChg>
        <pc:spChg chg="mod">
          <ac:chgData name="정근채" userId="bf3f9740-ba12-4a95-bdcd-7a89d0b0b3a3" providerId="ADAL" clId="{08542678-0C93-49F8-91B4-EEE9337314EC}" dt="2021-11-09T05:52:39.059" v="2098" actId="6549"/>
          <ac:spMkLst>
            <pc:docMk/>
            <pc:sldMk cId="512511347" sldId="316"/>
            <ac:spMk id="8" creationId="{98CFF145-34AC-4C4C-9F06-76FA12283DAB}"/>
          </ac:spMkLst>
        </pc:spChg>
        <pc:picChg chg="del">
          <ac:chgData name="정근채" userId="bf3f9740-ba12-4a95-bdcd-7a89d0b0b3a3" providerId="ADAL" clId="{08542678-0C93-49F8-91B4-EEE9337314EC}" dt="2021-11-09T05:47:40.573" v="2017" actId="478"/>
          <ac:picMkLst>
            <pc:docMk/>
            <pc:sldMk cId="512511347" sldId="316"/>
            <ac:picMk id="6" creationId="{28A7FDE5-F33C-4DF9-AEDB-42AC0B390418}"/>
          </ac:picMkLst>
        </pc:picChg>
      </pc:sldChg>
      <pc:sldChg chg="modSp add mod">
        <pc:chgData name="정근채" userId="bf3f9740-ba12-4a95-bdcd-7a89d0b0b3a3" providerId="ADAL" clId="{08542678-0C93-49F8-91B4-EEE9337314EC}" dt="2021-11-09T06:01:55.414" v="2275" actId="6549"/>
        <pc:sldMkLst>
          <pc:docMk/>
          <pc:sldMk cId="3441010502" sldId="317"/>
        </pc:sldMkLst>
        <pc:spChg chg="mod">
          <ac:chgData name="정근채" userId="bf3f9740-ba12-4a95-bdcd-7a89d0b0b3a3" providerId="ADAL" clId="{08542678-0C93-49F8-91B4-EEE9337314EC}" dt="2021-11-09T06:01:55.414" v="2275" actId="6549"/>
          <ac:spMkLst>
            <pc:docMk/>
            <pc:sldMk cId="3441010502" sldId="317"/>
            <ac:spMk id="8" creationId="{98CFF145-34AC-4C4C-9F06-76FA12283DAB}"/>
          </ac:spMkLst>
        </pc:spChg>
      </pc:sldChg>
      <pc:sldChg chg="modSp add mod">
        <pc:chgData name="정근채" userId="bf3f9740-ba12-4a95-bdcd-7a89d0b0b3a3" providerId="ADAL" clId="{08542678-0C93-49F8-91B4-EEE9337314EC}" dt="2021-11-12T02:09:04.418" v="2754" actId="27636"/>
        <pc:sldMkLst>
          <pc:docMk/>
          <pc:sldMk cId="1015769675" sldId="318"/>
        </pc:sldMkLst>
        <pc:spChg chg="mod">
          <ac:chgData name="정근채" userId="bf3f9740-ba12-4a95-bdcd-7a89d0b0b3a3" providerId="ADAL" clId="{08542678-0C93-49F8-91B4-EEE9337314EC}" dt="2021-11-09T06:07:57.581" v="2355"/>
          <ac:spMkLst>
            <pc:docMk/>
            <pc:sldMk cId="1015769675" sldId="318"/>
            <ac:spMk id="2" creationId="{CA07A63C-A246-4F8F-8A5A-7141AB85F430}"/>
          </ac:spMkLst>
        </pc:spChg>
        <pc:spChg chg="mod">
          <ac:chgData name="정근채" userId="bf3f9740-ba12-4a95-bdcd-7a89d0b0b3a3" providerId="ADAL" clId="{08542678-0C93-49F8-91B4-EEE9337314EC}" dt="2021-11-12T02:09:04.418" v="2754" actId="27636"/>
          <ac:spMkLst>
            <pc:docMk/>
            <pc:sldMk cId="1015769675" sldId="318"/>
            <ac:spMk id="5" creationId="{864FABE7-5D73-4BB8-8C5F-49D50641504A}"/>
          </ac:spMkLst>
        </pc:spChg>
        <pc:spChg chg="mod">
          <ac:chgData name="정근채" userId="bf3f9740-ba12-4a95-bdcd-7a89d0b0b3a3" providerId="ADAL" clId="{08542678-0C93-49F8-91B4-EEE9337314EC}" dt="2021-11-09T06:07:29.856" v="2347" actId="6549"/>
          <ac:spMkLst>
            <pc:docMk/>
            <pc:sldMk cId="1015769675" sldId="318"/>
            <ac:spMk id="8" creationId="{98CFF145-34AC-4C4C-9F06-76FA12283DAB}"/>
          </ac:spMkLst>
        </pc:spChg>
      </pc:sldChg>
      <pc:sldChg chg="modSp add mod">
        <pc:chgData name="정근채" userId="bf3f9740-ba12-4a95-bdcd-7a89d0b0b3a3" providerId="ADAL" clId="{08542678-0C93-49F8-91B4-EEE9337314EC}" dt="2021-11-11T04:34:29.026" v="2438" actId="20577"/>
        <pc:sldMkLst>
          <pc:docMk/>
          <pc:sldMk cId="2378788135" sldId="319"/>
        </pc:sldMkLst>
        <pc:spChg chg="mod">
          <ac:chgData name="정근채" userId="bf3f9740-ba12-4a95-bdcd-7a89d0b0b3a3" providerId="ADAL" clId="{08542678-0C93-49F8-91B4-EEE9337314EC}" dt="2021-11-09T06:07:49.378" v="2350"/>
          <ac:spMkLst>
            <pc:docMk/>
            <pc:sldMk cId="2378788135" sldId="319"/>
            <ac:spMk id="2" creationId="{CA07A63C-A246-4F8F-8A5A-7141AB85F430}"/>
          </ac:spMkLst>
        </pc:spChg>
        <pc:spChg chg="mod">
          <ac:chgData name="정근채" userId="bf3f9740-ba12-4a95-bdcd-7a89d0b0b3a3" providerId="ADAL" clId="{08542678-0C93-49F8-91B4-EEE9337314EC}" dt="2021-11-09T06:05:47.364" v="2328" actId="27636"/>
          <ac:spMkLst>
            <pc:docMk/>
            <pc:sldMk cId="2378788135" sldId="319"/>
            <ac:spMk id="5" creationId="{864FABE7-5D73-4BB8-8C5F-49D50641504A}"/>
          </ac:spMkLst>
        </pc:spChg>
        <pc:spChg chg="mod">
          <ac:chgData name="정근채" userId="bf3f9740-ba12-4a95-bdcd-7a89d0b0b3a3" providerId="ADAL" clId="{08542678-0C93-49F8-91B4-EEE9337314EC}" dt="2021-11-11T04:34:29.026" v="2438" actId="20577"/>
          <ac:spMkLst>
            <pc:docMk/>
            <pc:sldMk cId="2378788135" sldId="319"/>
            <ac:spMk id="8" creationId="{98CFF145-34AC-4C4C-9F06-76FA12283DAB}"/>
          </ac:spMkLst>
        </pc:spChg>
      </pc:sldChg>
      <pc:sldChg chg="addSp delSp modSp add mod">
        <pc:chgData name="정근채" userId="bf3f9740-ba12-4a95-bdcd-7a89d0b0b3a3" providerId="ADAL" clId="{08542678-0C93-49F8-91B4-EEE9337314EC}" dt="2021-11-11T04:35:38.579" v="2444" actId="22"/>
        <pc:sldMkLst>
          <pc:docMk/>
          <pc:sldMk cId="3609322295" sldId="320"/>
        </pc:sldMkLst>
        <pc:spChg chg="del">
          <ac:chgData name="정근채" userId="bf3f9740-ba12-4a95-bdcd-7a89d0b0b3a3" providerId="ADAL" clId="{08542678-0C93-49F8-91B4-EEE9337314EC}" dt="2021-11-11T04:35:17.349" v="2442" actId="478"/>
          <ac:spMkLst>
            <pc:docMk/>
            <pc:sldMk cId="3609322295" sldId="320"/>
            <ac:spMk id="2" creationId="{CA07A63C-A246-4F8F-8A5A-7141AB85F430}"/>
          </ac:spMkLst>
        </pc:spChg>
        <pc:spChg chg="add del mod">
          <ac:chgData name="정근채" userId="bf3f9740-ba12-4a95-bdcd-7a89d0b0b3a3" providerId="ADAL" clId="{08542678-0C93-49F8-91B4-EEE9337314EC}" dt="2021-11-11T04:35:15.578" v="2441" actId="478"/>
          <ac:spMkLst>
            <pc:docMk/>
            <pc:sldMk cId="3609322295" sldId="320"/>
            <ac:spMk id="6" creationId="{795458DB-1BE8-4A6D-A142-FAB0E0C6E47F}"/>
          </ac:spMkLst>
        </pc:spChg>
        <pc:spChg chg="del">
          <ac:chgData name="정근채" userId="bf3f9740-ba12-4a95-bdcd-7a89d0b0b3a3" providerId="ADAL" clId="{08542678-0C93-49F8-91B4-EEE9337314EC}" dt="2021-11-11T04:35:12.714" v="2440" actId="478"/>
          <ac:spMkLst>
            <pc:docMk/>
            <pc:sldMk cId="3609322295" sldId="320"/>
            <ac:spMk id="8" creationId="{98CFF145-34AC-4C4C-9F06-76FA12283DAB}"/>
          </ac:spMkLst>
        </pc:spChg>
        <pc:spChg chg="add del mod">
          <ac:chgData name="정근채" userId="bf3f9740-ba12-4a95-bdcd-7a89d0b0b3a3" providerId="ADAL" clId="{08542678-0C93-49F8-91B4-EEE9337314EC}" dt="2021-11-11T04:35:19.154" v="2443" actId="478"/>
          <ac:spMkLst>
            <pc:docMk/>
            <pc:sldMk cId="3609322295" sldId="320"/>
            <ac:spMk id="9" creationId="{00C2476A-A025-4C5E-B106-A740029B094C}"/>
          </ac:spMkLst>
        </pc:spChg>
        <pc:picChg chg="add">
          <ac:chgData name="정근채" userId="bf3f9740-ba12-4a95-bdcd-7a89d0b0b3a3" providerId="ADAL" clId="{08542678-0C93-49F8-91B4-EEE9337314EC}" dt="2021-11-11T04:35:38.579" v="2444" actId="22"/>
          <ac:picMkLst>
            <pc:docMk/>
            <pc:sldMk cId="3609322295" sldId="320"/>
            <ac:picMk id="11" creationId="{221EC82F-BD7E-48CF-8BF6-083961B95846}"/>
          </ac:picMkLst>
        </pc:picChg>
      </pc:sldChg>
      <pc:sldChg chg="addSp delSp modSp add mod">
        <pc:chgData name="정근채" userId="bf3f9740-ba12-4a95-bdcd-7a89d0b0b3a3" providerId="ADAL" clId="{08542678-0C93-49F8-91B4-EEE9337314EC}" dt="2021-11-11T04:54:02.139" v="2597" actId="1036"/>
        <pc:sldMkLst>
          <pc:docMk/>
          <pc:sldMk cId="671205104" sldId="321"/>
        </pc:sldMkLst>
        <pc:spChg chg="add mod">
          <ac:chgData name="정근채" userId="bf3f9740-ba12-4a95-bdcd-7a89d0b0b3a3" providerId="ADAL" clId="{08542678-0C93-49F8-91B4-EEE9337314EC}" dt="2021-11-11T04:53:30.577" v="2573" actId="1036"/>
          <ac:spMkLst>
            <pc:docMk/>
            <pc:sldMk cId="671205104" sldId="321"/>
            <ac:spMk id="6" creationId="{C4746CCD-8205-4E4D-8D87-56CCEDADCDED}"/>
          </ac:spMkLst>
        </pc:spChg>
        <pc:spChg chg="add mod">
          <ac:chgData name="정근채" userId="bf3f9740-ba12-4a95-bdcd-7a89d0b0b3a3" providerId="ADAL" clId="{08542678-0C93-49F8-91B4-EEE9337314EC}" dt="2021-11-11T04:53:38.353" v="2576" actId="1035"/>
          <ac:spMkLst>
            <pc:docMk/>
            <pc:sldMk cId="671205104" sldId="321"/>
            <ac:spMk id="8" creationId="{3A34A003-242F-4870-9AB3-F9E856C520D6}"/>
          </ac:spMkLst>
        </pc:spChg>
        <pc:spChg chg="add mod">
          <ac:chgData name="정근채" userId="bf3f9740-ba12-4a95-bdcd-7a89d0b0b3a3" providerId="ADAL" clId="{08542678-0C93-49F8-91B4-EEE9337314EC}" dt="2021-11-11T04:53:41.258" v="2578" actId="571"/>
          <ac:spMkLst>
            <pc:docMk/>
            <pc:sldMk cId="671205104" sldId="321"/>
            <ac:spMk id="10" creationId="{22858AD5-AF0E-4BC8-ADB2-4290D4B37352}"/>
          </ac:spMkLst>
        </pc:spChg>
        <pc:spChg chg="add mod">
          <ac:chgData name="정근채" userId="bf3f9740-ba12-4a95-bdcd-7a89d0b0b3a3" providerId="ADAL" clId="{08542678-0C93-49F8-91B4-EEE9337314EC}" dt="2021-11-11T04:53:48.793" v="2587" actId="1035"/>
          <ac:spMkLst>
            <pc:docMk/>
            <pc:sldMk cId="671205104" sldId="321"/>
            <ac:spMk id="12" creationId="{82F6E6EB-AB74-4163-8841-64E5CA9A0EFA}"/>
          </ac:spMkLst>
        </pc:spChg>
        <pc:spChg chg="add mod">
          <ac:chgData name="정근채" userId="bf3f9740-ba12-4a95-bdcd-7a89d0b0b3a3" providerId="ADAL" clId="{08542678-0C93-49F8-91B4-EEE9337314EC}" dt="2021-11-11T04:53:53.866" v="2591" actId="1035"/>
          <ac:spMkLst>
            <pc:docMk/>
            <pc:sldMk cId="671205104" sldId="321"/>
            <ac:spMk id="13" creationId="{B141AA94-7C95-49BA-A1C9-D6FB7CB4663C}"/>
          </ac:spMkLst>
        </pc:spChg>
        <pc:spChg chg="add mod">
          <ac:chgData name="정근채" userId="bf3f9740-ba12-4a95-bdcd-7a89d0b0b3a3" providerId="ADAL" clId="{08542678-0C93-49F8-91B4-EEE9337314EC}" dt="2021-11-11T04:54:02.139" v="2597" actId="1036"/>
          <ac:spMkLst>
            <pc:docMk/>
            <pc:sldMk cId="671205104" sldId="321"/>
            <ac:spMk id="14" creationId="{F079019C-A877-4DB5-A9B4-B3EA1B293D50}"/>
          </ac:spMkLst>
        </pc:spChg>
        <pc:picChg chg="add">
          <ac:chgData name="정근채" userId="bf3f9740-ba12-4a95-bdcd-7a89d0b0b3a3" providerId="ADAL" clId="{08542678-0C93-49F8-91B4-EEE9337314EC}" dt="2021-11-11T04:36:36.279" v="2447" actId="22"/>
          <ac:picMkLst>
            <pc:docMk/>
            <pc:sldMk cId="671205104" sldId="321"/>
            <ac:picMk id="3" creationId="{CB1A43D1-0119-486B-9CED-E2EECF24044E}"/>
          </ac:picMkLst>
        </pc:picChg>
        <pc:picChg chg="add mod">
          <ac:chgData name="정근채" userId="bf3f9740-ba12-4a95-bdcd-7a89d0b0b3a3" providerId="ADAL" clId="{08542678-0C93-49F8-91B4-EEE9337314EC}" dt="2021-11-11T04:53:41.258" v="2578" actId="571"/>
          <ac:picMkLst>
            <pc:docMk/>
            <pc:sldMk cId="671205104" sldId="321"/>
            <ac:picMk id="9" creationId="{A25006AD-9E55-44CB-904E-1A22717B8DC3}"/>
          </ac:picMkLst>
        </pc:picChg>
        <pc:picChg chg="del">
          <ac:chgData name="정근채" userId="bf3f9740-ba12-4a95-bdcd-7a89d0b0b3a3" providerId="ADAL" clId="{08542678-0C93-49F8-91B4-EEE9337314EC}" dt="2021-11-11T04:36:32.556" v="2446" actId="478"/>
          <ac:picMkLst>
            <pc:docMk/>
            <pc:sldMk cId="671205104" sldId="321"/>
            <ac:picMk id="11" creationId="{221EC82F-BD7E-48CF-8BF6-083961B95846}"/>
          </ac:picMkLst>
        </pc:picChg>
      </pc:sldChg>
      <pc:sldChg chg="modSp add mod">
        <pc:chgData name="정근채" userId="bf3f9740-ba12-4a95-bdcd-7a89d0b0b3a3" providerId="ADAL" clId="{08542678-0C93-49F8-91B4-EEE9337314EC}" dt="2021-11-11T04:47:31.725" v="2496"/>
        <pc:sldMkLst>
          <pc:docMk/>
          <pc:sldMk cId="1020401654" sldId="322"/>
        </pc:sldMkLst>
        <pc:spChg chg="mod">
          <ac:chgData name="정근채" userId="bf3f9740-ba12-4a95-bdcd-7a89d0b0b3a3" providerId="ADAL" clId="{08542678-0C93-49F8-91B4-EEE9337314EC}" dt="2021-11-11T04:38:17.390" v="2451"/>
          <ac:spMkLst>
            <pc:docMk/>
            <pc:sldMk cId="1020401654" sldId="322"/>
            <ac:spMk id="2" creationId="{CA07A63C-A246-4F8F-8A5A-7141AB85F430}"/>
          </ac:spMkLst>
        </pc:spChg>
        <pc:spChg chg="mod">
          <ac:chgData name="정근채" userId="bf3f9740-ba12-4a95-bdcd-7a89d0b0b3a3" providerId="ADAL" clId="{08542678-0C93-49F8-91B4-EEE9337314EC}" dt="2021-11-11T04:38:31.519" v="2458" actId="27636"/>
          <ac:spMkLst>
            <pc:docMk/>
            <pc:sldMk cId="1020401654" sldId="322"/>
            <ac:spMk id="5" creationId="{864FABE7-5D73-4BB8-8C5F-49D50641504A}"/>
          </ac:spMkLst>
        </pc:spChg>
        <pc:spChg chg="mod">
          <ac:chgData name="정근채" userId="bf3f9740-ba12-4a95-bdcd-7a89d0b0b3a3" providerId="ADAL" clId="{08542678-0C93-49F8-91B4-EEE9337314EC}" dt="2021-11-11T04:47:31.725" v="2496"/>
          <ac:spMkLst>
            <pc:docMk/>
            <pc:sldMk cId="1020401654" sldId="322"/>
            <ac:spMk id="8" creationId="{98CFF145-34AC-4C4C-9F06-76FA12283DAB}"/>
          </ac:spMkLst>
        </pc:spChg>
      </pc:sldChg>
      <pc:sldChg chg="modSp add mod">
        <pc:chgData name="정근채" userId="bf3f9740-ba12-4a95-bdcd-7a89d0b0b3a3" providerId="ADAL" clId="{08542678-0C93-49F8-91B4-EEE9337314EC}" dt="2021-11-11T04:51:30.327" v="2547" actId="6549"/>
        <pc:sldMkLst>
          <pc:docMk/>
          <pc:sldMk cId="2180232283" sldId="323"/>
        </pc:sldMkLst>
        <pc:spChg chg="mod">
          <ac:chgData name="정근채" userId="bf3f9740-ba12-4a95-bdcd-7a89d0b0b3a3" providerId="ADAL" clId="{08542678-0C93-49F8-91B4-EEE9337314EC}" dt="2021-11-11T04:48:00.604" v="2500"/>
          <ac:spMkLst>
            <pc:docMk/>
            <pc:sldMk cId="2180232283" sldId="323"/>
            <ac:spMk id="2" creationId="{CA07A63C-A246-4F8F-8A5A-7141AB85F430}"/>
          </ac:spMkLst>
        </pc:spChg>
        <pc:spChg chg="mod">
          <ac:chgData name="정근채" userId="bf3f9740-ba12-4a95-bdcd-7a89d0b0b3a3" providerId="ADAL" clId="{08542678-0C93-49F8-91B4-EEE9337314EC}" dt="2021-11-11T04:51:30.327" v="2547" actId="6549"/>
          <ac:spMkLst>
            <pc:docMk/>
            <pc:sldMk cId="2180232283" sldId="323"/>
            <ac:spMk id="8" creationId="{98CFF145-34AC-4C4C-9F06-76FA12283DAB}"/>
          </ac:spMkLst>
        </pc:spChg>
      </pc:sldChg>
      <pc:sldChg chg="addSp delSp modSp add mod">
        <pc:chgData name="정근채" userId="bf3f9740-ba12-4a95-bdcd-7a89d0b0b3a3" providerId="ADAL" clId="{08542678-0C93-49F8-91B4-EEE9337314EC}" dt="2021-11-11T04:55:43.061" v="2636" actId="1035"/>
        <pc:sldMkLst>
          <pc:docMk/>
          <pc:sldMk cId="3613952719" sldId="324"/>
        </pc:sldMkLst>
        <pc:spChg chg="del">
          <ac:chgData name="정근채" userId="bf3f9740-ba12-4a95-bdcd-7a89d0b0b3a3" providerId="ADAL" clId="{08542678-0C93-49F8-91B4-EEE9337314EC}" dt="2021-11-11T04:51:44.953" v="2549" actId="478"/>
          <ac:spMkLst>
            <pc:docMk/>
            <pc:sldMk cId="3613952719" sldId="324"/>
            <ac:spMk id="2" creationId="{CA07A63C-A246-4F8F-8A5A-7141AB85F430}"/>
          </ac:spMkLst>
        </pc:spChg>
        <pc:spChg chg="add del mod">
          <ac:chgData name="정근채" userId="bf3f9740-ba12-4a95-bdcd-7a89d0b0b3a3" providerId="ADAL" clId="{08542678-0C93-49F8-91B4-EEE9337314EC}" dt="2021-11-11T04:51:47.481" v="2550" actId="478"/>
          <ac:spMkLst>
            <pc:docMk/>
            <pc:sldMk cId="3613952719" sldId="324"/>
            <ac:spMk id="6" creationId="{6DC15092-8750-4812-AE82-6C1FE6D947CF}"/>
          </ac:spMkLst>
        </pc:spChg>
        <pc:spChg chg="del">
          <ac:chgData name="정근채" userId="bf3f9740-ba12-4a95-bdcd-7a89d0b0b3a3" providerId="ADAL" clId="{08542678-0C93-49F8-91B4-EEE9337314EC}" dt="2021-11-11T04:51:44.953" v="2549" actId="478"/>
          <ac:spMkLst>
            <pc:docMk/>
            <pc:sldMk cId="3613952719" sldId="324"/>
            <ac:spMk id="8" creationId="{98CFF145-34AC-4C4C-9F06-76FA12283DAB}"/>
          </ac:spMkLst>
        </pc:spChg>
        <pc:spChg chg="add del mod">
          <ac:chgData name="정근채" userId="bf3f9740-ba12-4a95-bdcd-7a89d0b0b3a3" providerId="ADAL" clId="{08542678-0C93-49F8-91B4-EEE9337314EC}" dt="2021-11-11T04:51:47.481" v="2550" actId="478"/>
          <ac:spMkLst>
            <pc:docMk/>
            <pc:sldMk cId="3613952719" sldId="324"/>
            <ac:spMk id="9" creationId="{A97BD1ED-A3A0-43CB-BBE6-52C11FC6DD69}"/>
          </ac:spMkLst>
        </pc:spChg>
        <pc:spChg chg="add mod">
          <ac:chgData name="정근채" userId="bf3f9740-ba12-4a95-bdcd-7a89d0b0b3a3" providerId="ADAL" clId="{08542678-0C93-49F8-91B4-EEE9337314EC}" dt="2021-11-11T04:54:55.546" v="2613" actId="1035"/>
          <ac:spMkLst>
            <pc:docMk/>
            <pc:sldMk cId="3613952719" sldId="324"/>
            <ac:spMk id="14" creationId="{90BB203E-7C57-4908-BBC0-11020397B481}"/>
          </ac:spMkLst>
        </pc:spChg>
        <pc:spChg chg="add mod">
          <ac:chgData name="정근채" userId="bf3f9740-ba12-4a95-bdcd-7a89d0b0b3a3" providerId="ADAL" clId="{08542678-0C93-49F8-91B4-EEE9337314EC}" dt="2021-11-11T04:55:18.379" v="2626" actId="14100"/>
          <ac:spMkLst>
            <pc:docMk/>
            <pc:sldMk cId="3613952719" sldId="324"/>
            <ac:spMk id="15" creationId="{3AC4CE9B-8944-49D2-98B3-90158FFF69D7}"/>
          </ac:spMkLst>
        </pc:spChg>
        <pc:spChg chg="add mod">
          <ac:chgData name="정근채" userId="bf3f9740-ba12-4a95-bdcd-7a89d0b0b3a3" providerId="ADAL" clId="{08542678-0C93-49F8-91B4-EEE9337314EC}" dt="2021-11-11T04:55:21.007" v="2627" actId="571"/>
          <ac:spMkLst>
            <pc:docMk/>
            <pc:sldMk cId="3613952719" sldId="324"/>
            <ac:spMk id="16" creationId="{563A4DC4-FECD-4629-9F7C-154F477C4772}"/>
          </ac:spMkLst>
        </pc:spChg>
        <pc:spChg chg="add mod">
          <ac:chgData name="정근채" userId="bf3f9740-ba12-4a95-bdcd-7a89d0b0b3a3" providerId="ADAL" clId="{08542678-0C93-49F8-91B4-EEE9337314EC}" dt="2021-11-11T04:55:23.118" v="2629" actId="571"/>
          <ac:spMkLst>
            <pc:docMk/>
            <pc:sldMk cId="3613952719" sldId="324"/>
            <ac:spMk id="18" creationId="{B5B1203E-5250-4B62-8BB9-B8BC0A1291DC}"/>
          </ac:spMkLst>
        </pc:spChg>
        <pc:spChg chg="add mod">
          <ac:chgData name="정근채" userId="bf3f9740-ba12-4a95-bdcd-7a89d0b0b3a3" providerId="ADAL" clId="{08542678-0C93-49F8-91B4-EEE9337314EC}" dt="2021-11-11T04:55:28.407" v="2630" actId="571"/>
          <ac:spMkLst>
            <pc:docMk/>
            <pc:sldMk cId="3613952719" sldId="324"/>
            <ac:spMk id="19" creationId="{2581FF6A-0EC1-4E56-927B-E36F8A245C19}"/>
          </ac:spMkLst>
        </pc:spChg>
        <pc:spChg chg="add mod">
          <ac:chgData name="정근채" userId="bf3f9740-ba12-4a95-bdcd-7a89d0b0b3a3" providerId="ADAL" clId="{08542678-0C93-49F8-91B4-EEE9337314EC}" dt="2021-11-11T04:55:30.761" v="2631" actId="571"/>
          <ac:spMkLst>
            <pc:docMk/>
            <pc:sldMk cId="3613952719" sldId="324"/>
            <ac:spMk id="20" creationId="{5AC5F381-327D-4494-8F24-9AA287B5F099}"/>
          </ac:spMkLst>
        </pc:spChg>
        <pc:spChg chg="add mod">
          <ac:chgData name="정근채" userId="bf3f9740-ba12-4a95-bdcd-7a89d0b0b3a3" providerId="ADAL" clId="{08542678-0C93-49F8-91B4-EEE9337314EC}" dt="2021-11-11T04:55:36.954" v="2633" actId="1035"/>
          <ac:spMkLst>
            <pc:docMk/>
            <pc:sldMk cId="3613952719" sldId="324"/>
            <ac:spMk id="21" creationId="{07F49B36-55A4-431D-92B6-8220DC2CDC91}"/>
          </ac:spMkLst>
        </pc:spChg>
        <pc:spChg chg="add mod">
          <ac:chgData name="정근채" userId="bf3f9740-ba12-4a95-bdcd-7a89d0b0b3a3" providerId="ADAL" clId="{08542678-0C93-49F8-91B4-EEE9337314EC}" dt="2021-11-11T04:55:43.061" v="2636" actId="1035"/>
          <ac:spMkLst>
            <pc:docMk/>
            <pc:sldMk cId="3613952719" sldId="324"/>
            <ac:spMk id="22" creationId="{48869D83-0440-4745-ADBB-71814F441A3E}"/>
          </ac:spMkLst>
        </pc:spChg>
        <pc:picChg chg="add mod">
          <ac:chgData name="정근채" userId="bf3f9740-ba12-4a95-bdcd-7a89d0b0b3a3" providerId="ADAL" clId="{08542678-0C93-49F8-91B4-EEE9337314EC}" dt="2021-11-11T04:52:10.655" v="2552" actId="1076"/>
          <ac:picMkLst>
            <pc:docMk/>
            <pc:sldMk cId="3613952719" sldId="324"/>
            <ac:picMk id="11" creationId="{9E6C0BC7-5B21-4E60-9EBE-9576FBEF8AE1}"/>
          </ac:picMkLst>
        </pc:picChg>
        <pc:picChg chg="add mod">
          <ac:chgData name="정근채" userId="bf3f9740-ba12-4a95-bdcd-7a89d0b0b3a3" providerId="ADAL" clId="{08542678-0C93-49F8-91B4-EEE9337314EC}" dt="2021-11-11T04:52:55.742" v="2555" actId="1076"/>
          <ac:picMkLst>
            <pc:docMk/>
            <pc:sldMk cId="3613952719" sldId="324"/>
            <ac:picMk id="13" creationId="{8FADC118-5958-4BAA-A4C1-3A2281E499C0}"/>
          </ac:picMkLst>
        </pc:picChg>
        <pc:picChg chg="add mod">
          <ac:chgData name="정근채" userId="bf3f9740-ba12-4a95-bdcd-7a89d0b0b3a3" providerId="ADAL" clId="{08542678-0C93-49F8-91B4-EEE9337314EC}" dt="2021-11-11T04:55:23.118" v="2629" actId="571"/>
          <ac:picMkLst>
            <pc:docMk/>
            <pc:sldMk cId="3613952719" sldId="324"/>
            <ac:picMk id="17" creationId="{B45F39CC-B2D9-41E9-AED9-24886E94A8CA}"/>
          </ac:picMkLst>
        </pc:picChg>
      </pc:sldChg>
      <pc:sldChg chg="modSp add mod">
        <pc:chgData name="정근채" userId="bf3f9740-ba12-4a95-bdcd-7a89d0b0b3a3" providerId="ADAL" clId="{08542678-0C93-49F8-91B4-EEE9337314EC}" dt="2021-11-12T02:02:31.265" v="2655" actId="6549"/>
        <pc:sldMkLst>
          <pc:docMk/>
          <pc:sldMk cId="3215738405" sldId="325"/>
        </pc:sldMkLst>
        <pc:spChg chg="mod">
          <ac:chgData name="정근채" userId="bf3f9740-ba12-4a95-bdcd-7a89d0b0b3a3" providerId="ADAL" clId="{08542678-0C93-49F8-91B4-EEE9337314EC}" dt="2021-11-12T01:52:41.780" v="2640"/>
          <ac:spMkLst>
            <pc:docMk/>
            <pc:sldMk cId="3215738405" sldId="325"/>
            <ac:spMk id="2" creationId="{CA07A63C-A246-4F8F-8A5A-7141AB85F430}"/>
          </ac:spMkLst>
        </pc:spChg>
        <pc:spChg chg="mod">
          <ac:chgData name="정근채" userId="bf3f9740-ba12-4a95-bdcd-7a89d0b0b3a3" providerId="ADAL" clId="{08542678-0C93-49F8-91B4-EEE9337314EC}" dt="2021-11-12T02:02:31.265" v="2655" actId="6549"/>
          <ac:spMkLst>
            <pc:docMk/>
            <pc:sldMk cId="3215738405" sldId="325"/>
            <ac:spMk id="8" creationId="{98CFF145-34AC-4C4C-9F06-76FA12283DAB}"/>
          </ac:spMkLst>
        </pc:spChg>
      </pc:sldChg>
      <pc:sldChg chg="addSp modSp add mod">
        <pc:chgData name="정근채" userId="bf3f9740-ba12-4a95-bdcd-7a89d0b0b3a3" providerId="ADAL" clId="{08542678-0C93-49F8-91B4-EEE9337314EC}" dt="2021-11-12T02:06:30.569" v="2741" actId="1036"/>
        <pc:sldMkLst>
          <pc:docMk/>
          <pc:sldMk cId="1286014646" sldId="326"/>
        </pc:sldMkLst>
        <pc:spChg chg="add mod">
          <ac:chgData name="정근채" userId="bf3f9740-ba12-4a95-bdcd-7a89d0b0b3a3" providerId="ADAL" clId="{08542678-0C93-49F8-91B4-EEE9337314EC}" dt="2021-11-12T02:05:41.593" v="2721" actId="14100"/>
          <ac:spMkLst>
            <pc:docMk/>
            <pc:sldMk cId="1286014646" sldId="326"/>
            <ac:spMk id="10" creationId="{9C4CB589-F4B8-4955-A9CC-E46C897D2F8F}"/>
          </ac:spMkLst>
        </pc:spChg>
        <pc:spChg chg="add mod">
          <ac:chgData name="정근채" userId="bf3f9740-ba12-4a95-bdcd-7a89d0b0b3a3" providerId="ADAL" clId="{08542678-0C93-49F8-91B4-EEE9337314EC}" dt="2021-11-12T02:05:49.832" v="2723" actId="571"/>
          <ac:spMkLst>
            <pc:docMk/>
            <pc:sldMk cId="1286014646" sldId="326"/>
            <ac:spMk id="12" creationId="{0106D664-82AA-4401-894D-B2E58D3E5F2A}"/>
          </ac:spMkLst>
        </pc:spChg>
        <pc:spChg chg="add mod">
          <ac:chgData name="정근채" userId="bf3f9740-ba12-4a95-bdcd-7a89d0b0b3a3" providerId="ADAL" clId="{08542678-0C93-49F8-91B4-EEE9337314EC}" dt="2021-11-12T02:06:05.212" v="2727" actId="14100"/>
          <ac:spMkLst>
            <pc:docMk/>
            <pc:sldMk cId="1286014646" sldId="326"/>
            <ac:spMk id="13" creationId="{2B5812BF-B78B-4A0F-A764-8A9F5E7D6938}"/>
          </ac:spMkLst>
        </pc:spChg>
        <pc:spChg chg="add mod">
          <ac:chgData name="정근채" userId="bf3f9740-ba12-4a95-bdcd-7a89d0b0b3a3" providerId="ADAL" clId="{08542678-0C93-49F8-91B4-EEE9337314EC}" dt="2021-11-12T02:06:08.120" v="2728" actId="571"/>
          <ac:spMkLst>
            <pc:docMk/>
            <pc:sldMk cId="1286014646" sldId="326"/>
            <ac:spMk id="14" creationId="{8C1AE434-FB47-4518-87D8-3FCB699C9900}"/>
          </ac:spMkLst>
        </pc:spChg>
        <pc:spChg chg="add mod">
          <ac:chgData name="정근채" userId="bf3f9740-ba12-4a95-bdcd-7a89d0b0b3a3" providerId="ADAL" clId="{08542678-0C93-49F8-91B4-EEE9337314EC}" dt="2021-11-12T02:06:13.831" v="2729" actId="571"/>
          <ac:spMkLst>
            <pc:docMk/>
            <pc:sldMk cId="1286014646" sldId="326"/>
            <ac:spMk id="15" creationId="{9FC3CB09-39B2-4567-842B-6B23687CD2DA}"/>
          </ac:spMkLst>
        </pc:spChg>
        <pc:spChg chg="add mod">
          <ac:chgData name="정근채" userId="bf3f9740-ba12-4a95-bdcd-7a89d0b0b3a3" providerId="ADAL" clId="{08542678-0C93-49F8-91B4-EEE9337314EC}" dt="2021-11-12T02:06:18.722" v="2730" actId="571"/>
          <ac:spMkLst>
            <pc:docMk/>
            <pc:sldMk cId="1286014646" sldId="326"/>
            <ac:spMk id="16" creationId="{FAA7438E-BA00-4A63-A30B-FFF029E49070}"/>
          </ac:spMkLst>
        </pc:spChg>
        <pc:spChg chg="add mod">
          <ac:chgData name="정근채" userId="bf3f9740-ba12-4a95-bdcd-7a89d0b0b3a3" providerId="ADAL" clId="{08542678-0C93-49F8-91B4-EEE9337314EC}" dt="2021-11-12T02:06:25.309" v="2736" actId="1035"/>
          <ac:spMkLst>
            <pc:docMk/>
            <pc:sldMk cId="1286014646" sldId="326"/>
            <ac:spMk id="17" creationId="{DB433327-E984-42BB-9936-792677D6872F}"/>
          </ac:spMkLst>
        </pc:spChg>
        <pc:spChg chg="add mod">
          <ac:chgData name="정근채" userId="bf3f9740-ba12-4a95-bdcd-7a89d0b0b3a3" providerId="ADAL" clId="{08542678-0C93-49F8-91B4-EEE9337314EC}" dt="2021-11-12T02:06:30.569" v="2741" actId="1036"/>
          <ac:spMkLst>
            <pc:docMk/>
            <pc:sldMk cId="1286014646" sldId="326"/>
            <ac:spMk id="18" creationId="{99E3B736-30E0-4AD7-92B8-03C90DF6BBE5}"/>
          </ac:spMkLst>
        </pc:spChg>
        <pc:picChg chg="add mod">
          <ac:chgData name="정근채" userId="bf3f9740-ba12-4a95-bdcd-7a89d0b0b3a3" providerId="ADAL" clId="{08542678-0C93-49F8-91B4-EEE9337314EC}" dt="2021-11-12T02:04:55.897" v="2688" actId="1036"/>
          <ac:picMkLst>
            <pc:docMk/>
            <pc:sldMk cId="1286014646" sldId="326"/>
            <ac:picMk id="6" creationId="{8B6FA6C4-D9C0-405D-8E7E-9D24DADE5F4E}"/>
          </ac:picMkLst>
        </pc:picChg>
        <pc:picChg chg="add mod">
          <ac:chgData name="정근채" userId="bf3f9740-ba12-4a95-bdcd-7a89d0b0b3a3" providerId="ADAL" clId="{08542678-0C93-49F8-91B4-EEE9337314EC}" dt="2021-11-12T02:04:55.897" v="2688" actId="1036"/>
          <ac:picMkLst>
            <pc:docMk/>
            <pc:sldMk cId="1286014646" sldId="326"/>
            <ac:picMk id="9" creationId="{59CBC5FC-7D8E-468E-84AD-7901A423080F}"/>
          </ac:picMkLst>
        </pc:picChg>
        <pc:picChg chg="add mod">
          <ac:chgData name="정근채" userId="bf3f9740-ba12-4a95-bdcd-7a89d0b0b3a3" providerId="ADAL" clId="{08542678-0C93-49F8-91B4-EEE9337314EC}" dt="2021-11-12T02:05:49.832" v="2723" actId="571"/>
          <ac:picMkLst>
            <pc:docMk/>
            <pc:sldMk cId="1286014646" sldId="326"/>
            <ac:picMk id="11" creationId="{73BF0DEC-5539-4A93-8A7D-683DD590FB9A}"/>
          </ac:picMkLst>
        </pc:picChg>
      </pc:sldChg>
      <pc:sldChg chg="modSp add mod">
        <pc:chgData name="정근채" userId="bf3f9740-ba12-4a95-bdcd-7a89d0b0b3a3" providerId="ADAL" clId="{08542678-0C93-49F8-91B4-EEE9337314EC}" dt="2021-11-12T02:12:38.994" v="2770" actId="6549"/>
        <pc:sldMkLst>
          <pc:docMk/>
          <pc:sldMk cId="1232661605" sldId="327"/>
        </pc:sldMkLst>
        <pc:spChg chg="mod">
          <ac:chgData name="정근채" userId="bf3f9740-ba12-4a95-bdcd-7a89d0b0b3a3" providerId="ADAL" clId="{08542678-0C93-49F8-91B4-EEE9337314EC}" dt="2021-11-12T02:08:39.302" v="2745"/>
          <ac:spMkLst>
            <pc:docMk/>
            <pc:sldMk cId="1232661605" sldId="327"/>
            <ac:spMk id="2" creationId="{CA07A63C-A246-4F8F-8A5A-7141AB85F430}"/>
          </ac:spMkLst>
        </pc:spChg>
        <pc:spChg chg="mod">
          <ac:chgData name="정근채" userId="bf3f9740-ba12-4a95-bdcd-7a89d0b0b3a3" providerId="ADAL" clId="{08542678-0C93-49F8-91B4-EEE9337314EC}" dt="2021-11-12T02:08:55.666" v="2750" actId="27636"/>
          <ac:spMkLst>
            <pc:docMk/>
            <pc:sldMk cId="1232661605" sldId="327"/>
            <ac:spMk id="5" creationId="{864FABE7-5D73-4BB8-8C5F-49D50641504A}"/>
          </ac:spMkLst>
        </pc:spChg>
        <pc:spChg chg="mod">
          <ac:chgData name="정근채" userId="bf3f9740-ba12-4a95-bdcd-7a89d0b0b3a3" providerId="ADAL" clId="{08542678-0C93-49F8-91B4-EEE9337314EC}" dt="2021-11-12T02:12:38.994" v="2770" actId="6549"/>
          <ac:spMkLst>
            <pc:docMk/>
            <pc:sldMk cId="1232661605" sldId="327"/>
            <ac:spMk id="8" creationId="{98CFF145-34AC-4C4C-9F06-76FA12283DAB}"/>
          </ac:spMkLst>
        </pc:spChg>
      </pc:sldChg>
      <pc:sldChg chg="modSp add mod">
        <pc:chgData name="정근채" userId="bf3f9740-ba12-4a95-bdcd-7a89d0b0b3a3" providerId="ADAL" clId="{08542678-0C93-49F8-91B4-EEE9337314EC}" dt="2021-11-12T02:14:39.378" v="2789" actId="20577"/>
        <pc:sldMkLst>
          <pc:docMk/>
          <pc:sldMk cId="304547619" sldId="328"/>
        </pc:sldMkLst>
        <pc:spChg chg="mod">
          <ac:chgData name="정근채" userId="bf3f9740-ba12-4a95-bdcd-7a89d0b0b3a3" providerId="ADAL" clId="{08542678-0C93-49F8-91B4-EEE9337314EC}" dt="2021-11-12T02:13:00.987" v="2774"/>
          <ac:spMkLst>
            <pc:docMk/>
            <pc:sldMk cId="304547619" sldId="328"/>
            <ac:spMk id="2" creationId="{CA07A63C-A246-4F8F-8A5A-7141AB85F430}"/>
          </ac:spMkLst>
        </pc:spChg>
        <pc:spChg chg="mod">
          <ac:chgData name="정근채" userId="bf3f9740-ba12-4a95-bdcd-7a89d0b0b3a3" providerId="ADAL" clId="{08542678-0C93-49F8-91B4-EEE9337314EC}" dt="2021-11-12T02:14:39.378" v="2789" actId="20577"/>
          <ac:spMkLst>
            <pc:docMk/>
            <pc:sldMk cId="304547619" sldId="328"/>
            <ac:spMk id="8" creationId="{98CFF145-34AC-4C4C-9F06-76FA12283DAB}"/>
          </ac:spMkLst>
        </pc:spChg>
      </pc:sldChg>
      <pc:sldChg chg="addSp delSp modSp add mod">
        <pc:chgData name="정근채" userId="bf3f9740-ba12-4a95-bdcd-7a89d0b0b3a3" providerId="ADAL" clId="{08542678-0C93-49F8-91B4-EEE9337314EC}" dt="2021-11-12T02:16:10.387" v="2798" actId="1076"/>
        <pc:sldMkLst>
          <pc:docMk/>
          <pc:sldMk cId="4047966367" sldId="329"/>
        </pc:sldMkLst>
        <pc:spChg chg="del mod">
          <ac:chgData name="정근채" userId="bf3f9740-ba12-4a95-bdcd-7a89d0b0b3a3" providerId="ADAL" clId="{08542678-0C93-49F8-91B4-EEE9337314EC}" dt="2021-11-12T02:16:00.390" v="2795" actId="478"/>
          <ac:spMkLst>
            <pc:docMk/>
            <pc:sldMk cId="4047966367" sldId="329"/>
            <ac:spMk id="8" creationId="{98CFF145-34AC-4C4C-9F06-76FA12283DAB}"/>
          </ac:spMkLst>
        </pc:spChg>
        <pc:picChg chg="add mod">
          <ac:chgData name="정근채" userId="bf3f9740-ba12-4a95-bdcd-7a89d0b0b3a3" providerId="ADAL" clId="{08542678-0C93-49F8-91B4-EEE9337314EC}" dt="2021-11-12T02:16:10.387" v="2798" actId="1076"/>
          <ac:picMkLst>
            <pc:docMk/>
            <pc:sldMk cId="4047966367" sldId="329"/>
            <ac:picMk id="6" creationId="{4F82ED02-BD37-4970-9F79-AC888E336D46}"/>
          </ac:picMkLst>
        </pc:picChg>
      </pc:sldChg>
      <pc:sldChg chg="modSp add mod">
        <pc:chgData name="정근채" userId="bf3f9740-ba12-4a95-bdcd-7a89d0b0b3a3" providerId="ADAL" clId="{08542678-0C93-49F8-91B4-EEE9337314EC}" dt="2021-11-12T02:21:24.813" v="2836" actId="6549"/>
        <pc:sldMkLst>
          <pc:docMk/>
          <pc:sldMk cId="587311903" sldId="330"/>
        </pc:sldMkLst>
        <pc:spChg chg="mod">
          <ac:chgData name="정근채" userId="bf3f9740-ba12-4a95-bdcd-7a89d0b0b3a3" providerId="ADAL" clId="{08542678-0C93-49F8-91B4-EEE9337314EC}" dt="2021-11-12T02:19:09.286" v="2802"/>
          <ac:spMkLst>
            <pc:docMk/>
            <pc:sldMk cId="587311903" sldId="330"/>
            <ac:spMk id="2" creationId="{CA07A63C-A246-4F8F-8A5A-7141AB85F430}"/>
          </ac:spMkLst>
        </pc:spChg>
        <pc:spChg chg="mod">
          <ac:chgData name="정근채" userId="bf3f9740-ba12-4a95-bdcd-7a89d0b0b3a3" providerId="ADAL" clId="{08542678-0C93-49F8-91B4-EEE9337314EC}" dt="2021-11-12T02:21:24.813" v="2836" actId="6549"/>
          <ac:spMkLst>
            <pc:docMk/>
            <pc:sldMk cId="587311903" sldId="330"/>
            <ac:spMk id="8" creationId="{98CFF145-34AC-4C4C-9F06-76FA12283DAB}"/>
          </ac:spMkLst>
        </pc:spChg>
      </pc:sldChg>
      <pc:sldChg chg="addSp delSp modSp add mod">
        <pc:chgData name="정근채" userId="bf3f9740-ba12-4a95-bdcd-7a89d0b0b3a3" providerId="ADAL" clId="{08542678-0C93-49F8-91B4-EEE9337314EC}" dt="2021-11-12T02:24:39.453" v="2843" actId="1076"/>
        <pc:sldMkLst>
          <pc:docMk/>
          <pc:sldMk cId="3522885557" sldId="331"/>
        </pc:sldMkLst>
        <pc:spChg chg="add del mod">
          <ac:chgData name="정근채" userId="bf3f9740-ba12-4a95-bdcd-7a89d0b0b3a3" providerId="ADAL" clId="{08542678-0C93-49F8-91B4-EEE9337314EC}" dt="2021-11-12T02:24:15.564" v="2839" actId="478"/>
          <ac:spMkLst>
            <pc:docMk/>
            <pc:sldMk cId="3522885557" sldId="331"/>
            <ac:spMk id="6" creationId="{DE8739A3-E03C-4F83-80D2-2133D433B232}"/>
          </ac:spMkLst>
        </pc:spChg>
        <pc:spChg chg="del">
          <ac:chgData name="정근채" userId="bf3f9740-ba12-4a95-bdcd-7a89d0b0b3a3" providerId="ADAL" clId="{08542678-0C93-49F8-91B4-EEE9337314EC}" dt="2021-11-12T02:24:11.793" v="2838" actId="478"/>
          <ac:spMkLst>
            <pc:docMk/>
            <pc:sldMk cId="3522885557" sldId="331"/>
            <ac:spMk id="8" creationId="{98CFF145-34AC-4C4C-9F06-76FA12283DAB}"/>
          </ac:spMkLst>
        </pc:spChg>
        <pc:picChg chg="add mod">
          <ac:chgData name="정근채" userId="bf3f9740-ba12-4a95-bdcd-7a89d0b0b3a3" providerId="ADAL" clId="{08542678-0C93-49F8-91B4-EEE9337314EC}" dt="2021-11-12T02:24:39.453" v="2843" actId="1076"/>
          <ac:picMkLst>
            <pc:docMk/>
            <pc:sldMk cId="3522885557" sldId="331"/>
            <ac:picMk id="9" creationId="{5DEB8824-57CC-411B-8B6C-7FDD35AB7109}"/>
          </ac:picMkLst>
        </pc:picChg>
      </pc:sldChg>
      <pc:sldChg chg="modSp add mod">
        <pc:chgData name="정근채" userId="bf3f9740-ba12-4a95-bdcd-7a89d0b0b3a3" providerId="ADAL" clId="{08542678-0C93-49F8-91B4-EEE9337314EC}" dt="2021-11-12T08:03:27.701" v="3155"/>
        <pc:sldMkLst>
          <pc:docMk/>
          <pc:sldMk cId="1383306111" sldId="332"/>
        </pc:sldMkLst>
        <pc:spChg chg="mod">
          <ac:chgData name="정근채" userId="bf3f9740-ba12-4a95-bdcd-7a89d0b0b3a3" providerId="ADAL" clId="{08542678-0C93-49F8-91B4-EEE9337314EC}" dt="2021-11-12T02:25:31.741" v="2847"/>
          <ac:spMkLst>
            <pc:docMk/>
            <pc:sldMk cId="1383306111" sldId="332"/>
            <ac:spMk id="2" creationId="{CA07A63C-A246-4F8F-8A5A-7141AB85F430}"/>
          </ac:spMkLst>
        </pc:spChg>
        <pc:spChg chg="mod">
          <ac:chgData name="정근채" userId="bf3f9740-ba12-4a95-bdcd-7a89d0b0b3a3" providerId="ADAL" clId="{08542678-0C93-49F8-91B4-EEE9337314EC}" dt="2021-11-12T08:03:27.701" v="3155"/>
          <ac:spMkLst>
            <pc:docMk/>
            <pc:sldMk cId="1383306111" sldId="332"/>
            <ac:spMk id="5" creationId="{864FABE7-5D73-4BB8-8C5F-49D50641504A}"/>
          </ac:spMkLst>
        </pc:spChg>
        <pc:spChg chg="mod">
          <ac:chgData name="정근채" userId="bf3f9740-ba12-4a95-bdcd-7a89d0b0b3a3" providerId="ADAL" clId="{08542678-0C93-49F8-91B4-EEE9337314EC}" dt="2021-11-12T02:32:55.745" v="2931" actId="108"/>
          <ac:spMkLst>
            <pc:docMk/>
            <pc:sldMk cId="1383306111" sldId="332"/>
            <ac:spMk id="8" creationId="{98CFF145-34AC-4C4C-9F06-76FA12283DAB}"/>
          </ac:spMkLst>
        </pc:spChg>
      </pc:sldChg>
      <pc:sldChg chg="addSp modSp add mod">
        <pc:chgData name="정근채" userId="bf3f9740-ba12-4a95-bdcd-7a89d0b0b3a3" providerId="ADAL" clId="{08542678-0C93-49F8-91B4-EEE9337314EC}" dt="2021-11-12T08:03:21.592" v="3151"/>
        <pc:sldMkLst>
          <pc:docMk/>
          <pc:sldMk cId="3986308001" sldId="333"/>
        </pc:sldMkLst>
        <pc:spChg chg="mod">
          <ac:chgData name="정근채" userId="bf3f9740-ba12-4a95-bdcd-7a89d0b0b3a3" providerId="ADAL" clId="{08542678-0C93-49F8-91B4-EEE9337314EC}" dt="2021-11-12T02:33:17.146" v="2935"/>
          <ac:spMkLst>
            <pc:docMk/>
            <pc:sldMk cId="3986308001" sldId="333"/>
            <ac:spMk id="2" creationId="{CA07A63C-A246-4F8F-8A5A-7141AB85F430}"/>
          </ac:spMkLst>
        </pc:spChg>
        <pc:spChg chg="mod">
          <ac:chgData name="정근채" userId="bf3f9740-ba12-4a95-bdcd-7a89d0b0b3a3" providerId="ADAL" clId="{08542678-0C93-49F8-91B4-EEE9337314EC}" dt="2021-11-12T08:03:21.592" v="3151"/>
          <ac:spMkLst>
            <pc:docMk/>
            <pc:sldMk cId="3986308001" sldId="333"/>
            <ac:spMk id="5" creationId="{864FABE7-5D73-4BB8-8C5F-49D50641504A}"/>
          </ac:spMkLst>
        </pc:spChg>
        <pc:spChg chg="mod">
          <ac:chgData name="정근채" userId="bf3f9740-ba12-4a95-bdcd-7a89d0b0b3a3" providerId="ADAL" clId="{08542678-0C93-49F8-91B4-EEE9337314EC}" dt="2021-11-12T02:37:39.293" v="2994" actId="6549"/>
          <ac:spMkLst>
            <pc:docMk/>
            <pc:sldMk cId="3986308001" sldId="333"/>
            <ac:spMk id="8" creationId="{98CFF145-34AC-4C4C-9F06-76FA12283DAB}"/>
          </ac:spMkLst>
        </pc:spChg>
        <pc:picChg chg="add mod">
          <ac:chgData name="정근채" userId="bf3f9740-ba12-4a95-bdcd-7a89d0b0b3a3" providerId="ADAL" clId="{08542678-0C93-49F8-91B4-EEE9337314EC}" dt="2021-11-12T02:38:16.281" v="3010" actId="1036"/>
          <ac:picMkLst>
            <pc:docMk/>
            <pc:sldMk cId="3986308001" sldId="333"/>
            <ac:picMk id="6" creationId="{4862039F-014A-4D5D-9D6A-03E7B3C9DC46}"/>
          </ac:picMkLst>
        </pc:picChg>
      </pc:sldChg>
      <pc:sldChg chg="addSp delSp modSp add mod">
        <pc:chgData name="정근채" userId="bf3f9740-ba12-4a95-bdcd-7a89d0b0b3a3" providerId="ADAL" clId="{08542678-0C93-49F8-91B4-EEE9337314EC}" dt="2021-11-12T08:03:17.194" v="3147"/>
        <pc:sldMkLst>
          <pc:docMk/>
          <pc:sldMk cId="633440981" sldId="334"/>
        </pc:sldMkLst>
        <pc:spChg chg="mod">
          <ac:chgData name="정근채" userId="bf3f9740-ba12-4a95-bdcd-7a89d0b0b3a3" providerId="ADAL" clId="{08542678-0C93-49F8-91B4-EEE9337314EC}" dt="2021-11-12T08:03:17.194" v="3147"/>
          <ac:spMkLst>
            <pc:docMk/>
            <pc:sldMk cId="633440981" sldId="334"/>
            <ac:spMk id="5" creationId="{864FABE7-5D73-4BB8-8C5F-49D50641504A}"/>
          </ac:spMkLst>
        </pc:spChg>
        <pc:spChg chg="mod">
          <ac:chgData name="정근채" userId="bf3f9740-ba12-4a95-bdcd-7a89d0b0b3a3" providerId="ADAL" clId="{08542678-0C93-49F8-91B4-EEE9337314EC}" dt="2021-11-12T02:39:56.791" v="3044" actId="6549"/>
          <ac:spMkLst>
            <pc:docMk/>
            <pc:sldMk cId="633440981" sldId="334"/>
            <ac:spMk id="8" creationId="{98CFF145-34AC-4C4C-9F06-76FA12283DAB}"/>
          </ac:spMkLst>
        </pc:spChg>
        <pc:picChg chg="del">
          <ac:chgData name="정근채" userId="bf3f9740-ba12-4a95-bdcd-7a89d0b0b3a3" providerId="ADAL" clId="{08542678-0C93-49F8-91B4-EEE9337314EC}" dt="2021-11-12T02:40:05.156" v="3045" actId="478"/>
          <ac:picMkLst>
            <pc:docMk/>
            <pc:sldMk cId="633440981" sldId="334"/>
            <ac:picMk id="6" creationId="{4862039F-014A-4D5D-9D6A-03E7B3C9DC46}"/>
          </ac:picMkLst>
        </pc:picChg>
        <pc:picChg chg="add mod">
          <ac:chgData name="정근채" userId="bf3f9740-ba12-4a95-bdcd-7a89d0b0b3a3" providerId="ADAL" clId="{08542678-0C93-49F8-91B4-EEE9337314EC}" dt="2021-11-12T02:40:49.853" v="3062" actId="1036"/>
          <ac:picMkLst>
            <pc:docMk/>
            <pc:sldMk cId="633440981" sldId="334"/>
            <ac:picMk id="7" creationId="{9A35E571-77D0-488E-A052-E52586884A10}"/>
          </ac:picMkLst>
        </pc:picChg>
      </pc:sldChg>
      <pc:sldChg chg="addSp delSp modSp add mod">
        <pc:chgData name="정근채" userId="bf3f9740-ba12-4a95-bdcd-7a89d0b0b3a3" providerId="ADAL" clId="{08542678-0C93-49F8-91B4-EEE9337314EC}" dt="2021-11-12T08:03:12.859" v="3143"/>
        <pc:sldMkLst>
          <pc:docMk/>
          <pc:sldMk cId="1921038381" sldId="335"/>
        </pc:sldMkLst>
        <pc:spChg chg="mod">
          <ac:chgData name="정근채" userId="bf3f9740-ba12-4a95-bdcd-7a89d0b0b3a3" providerId="ADAL" clId="{08542678-0C93-49F8-91B4-EEE9337314EC}" dt="2021-11-12T08:03:12.859" v="3143"/>
          <ac:spMkLst>
            <pc:docMk/>
            <pc:sldMk cId="1921038381" sldId="335"/>
            <ac:spMk id="5" creationId="{864FABE7-5D73-4BB8-8C5F-49D50641504A}"/>
          </ac:spMkLst>
        </pc:spChg>
        <pc:spChg chg="mod">
          <ac:chgData name="정근채" userId="bf3f9740-ba12-4a95-bdcd-7a89d0b0b3a3" providerId="ADAL" clId="{08542678-0C93-49F8-91B4-EEE9337314EC}" dt="2021-11-12T08:01:18.924" v="3120"/>
          <ac:spMkLst>
            <pc:docMk/>
            <pc:sldMk cId="1921038381" sldId="335"/>
            <ac:spMk id="8" creationId="{98CFF145-34AC-4C4C-9F06-76FA12283DAB}"/>
          </ac:spMkLst>
        </pc:spChg>
        <pc:picChg chg="add mod">
          <ac:chgData name="정근채" userId="bf3f9740-ba12-4a95-bdcd-7a89d0b0b3a3" providerId="ADAL" clId="{08542678-0C93-49F8-91B4-EEE9337314EC}" dt="2021-11-12T08:01:45.952" v="3125" actId="1076"/>
          <ac:picMkLst>
            <pc:docMk/>
            <pc:sldMk cId="1921038381" sldId="335"/>
            <ac:picMk id="6" creationId="{51974C01-29B9-4431-A432-0996EAC2B913}"/>
          </ac:picMkLst>
        </pc:picChg>
        <pc:picChg chg="del">
          <ac:chgData name="정근채" userId="bf3f9740-ba12-4a95-bdcd-7a89d0b0b3a3" providerId="ADAL" clId="{08542678-0C93-49F8-91B4-EEE9337314EC}" dt="2021-11-12T02:42:07.237" v="3077" actId="478"/>
          <ac:picMkLst>
            <pc:docMk/>
            <pc:sldMk cId="1921038381" sldId="335"/>
            <ac:picMk id="7" creationId="{9A35E571-77D0-488E-A052-E52586884A10}"/>
          </ac:picMkLst>
        </pc:picChg>
      </pc:sldChg>
      <pc:sldChg chg="add del">
        <pc:chgData name="정근채" userId="bf3f9740-ba12-4a95-bdcd-7a89d0b0b3a3" providerId="ADAL" clId="{08542678-0C93-49F8-91B4-EEE9337314EC}" dt="2021-11-12T08:02:40.311" v="3127" actId="47"/>
        <pc:sldMkLst>
          <pc:docMk/>
          <pc:sldMk cId="151591938" sldId="336"/>
        </pc:sldMkLst>
      </pc:sldChg>
      <pc:sldChg chg="modSp add mod">
        <pc:chgData name="정근채" userId="bf3f9740-ba12-4a95-bdcd-7a89d0b0b3a3" providerId="ADAL" clId="{08542678-0C93-49F8-91B4-EEE9337314EC}" dt="2021-11-12T08:04:10.735" v="3169" actId="6549"/>
        <pc:sldMkLst>
          <pc:docMk/>
          <pc:sldMk cId="2300776301" sldId="336"/>
        </pc:sldMkLst>
        <pc:spChg chg="mod">
          <ac:chgData name="정근채" userId="bf3f9740-ba12-4a95-bdcd-7a89d0b0b3a3" providerId="ADAL" clId="{08542678-0C93-49F8-91B4-EEE9337314EC}" dt="2021-11-12T08:03:00.036" v="3133"/>
          <ac:spMkLst>
            <pc:docMk/>
            <pc:sldMk cId="2300776301" sldId="336"/>
            <ac:spMk id="2" creationId="{CA07A63C-A246-4F8F-8A5A-7141AB85F430}"/>
          </ac:spMkLst>
        </pc:spChg>
        <pc:spChg chg="mod">
          <ac:chgData name="정근채" userId="bf3f9740-ba12-4a95-bdcd-7a89d0b0b3a3" providerId="ADAL" clId="{08542678-0C93-49F8-91B4-EEE9337314EC}" dt="2021-11-12T08:03:03.933" v="3137"/>
          <ac:spMkLst>
            <pc:docMk/>
            <pc:sldMk cId="2300776301" sldId="336"/>
            <ac:spMk id="5" creationId="{864FABE7-5D73-4BB8-8C5F-49D50641504A}"/>
          </ac:spMkLst>
        </pc:spChg>
        <pc:spChg chg="mod">
          <ac:chgData name="정근채" userId="bf3f9740-ba12-4a95-bdcd-7a89d0b0b3a3" providerId="ADAL" clId="{08542678-0C93-49F8-91B4-EEE9337314EC}" dt="2021-11-12T08:04:10.735" v="3169" actId="6549"/>
          <ac:spMkLst>
            <pc:docMk/>
            <pc:sldMk cId="2300776301" sldId="336"/>
            <ac:spMk id="8" creationId="{98CFF145-34AC-4C4C-9F06-76FA12283DAB}"/>
          </ac:spMkLst>
        </pc:spChg>
      </pc:sldChg>
      <pc:sldChg chg="addSp modSp add mod">
        <pc:chgData name="정근채" userId="bf3f9740-ba12-4a95-bdcd-7a89d0b0b3a3" providerId="ADAL" clId="{08542678-0C93-49F8-91B4-EEE9337314EC}" dt="2021-11-16T05:34:15.896" v="3239" actId="1076"/>
        <pc:sldMkLst>
          <pc:docMk/>
          <pc:sldMk cId="309218450" sldId="337"/>
        </pc:sldMkLst>
        <pc:spChg chg="mod">
          <ac:chgData name="정근채" userId="bf3f9740-ba12-4a95-bdcd-7a89d0b0b3a3" providerId="ADAL" clId="{08542678-0C93-49F8-91B4-EEE9337314EC}" dt="2021-11-16T05:27:14.058" v="3184"/>
          <ac:spMkLst>
            <pc:docMk/>
            <pc:sldMk cId="309218450" sldId="337"/>
            <ac:spMk id="2" creationId="{CA07A63C-A246-4F8F-8A5A-7141AB85F430}"/>
          </ac:spMkLst>
        </pc:spChg>
        <pc:spChg chg="mod">
          <ac:chgData name="정근채" userId="bf3f9740-ba12-4a95-bdcd-7a89d0b0b3a3" providerId="ADAL" clId="{08542678-0C93-49F8-91B4-EEE9337314EC}" dt="2021-11-16T05:27:10.340" v="3181"/>
          <ac:spMkLst>
            <pc:docMk/>
            <pc:sldMk cId="309218450" sldId="337"/>
            <ac:spMk id="5" creationId="{864FABE7-5D73-4BB8-8C5F-49D50641504A}"/>
          </ac:spMkLst>
        </pc:spChg>
        <pc:spChg chg="mod">
          <ac:chgData name="정근채" userId="bf3f9740-ba12-4a95-bdcd-7a89d0b0b3a3" providerId="ADAL" clId="{08542678-0C93-49F8-91B4-EEE9337314EC}" dt="2021-11-16T05:32:55.614" v="3235" actId="207"/>
          <ac:spMkLst>
            <pc:docMk/>
            <pc:sldMk cId="309218450" sldId="337"/>
            <ac:spMk id="8" creationId="{98CFF145-34AC-4C4C-9F06-76FA12283DAB}"/>
          </ac:spMkLst>
        </pc:spChg>
        <pc:picChg chg="add mod">
          <ac:chgData name="정근채" userId="bf3f9740-ba12-4a95-bdcd-7a89d0b0b3a3" providerId="ADAL" clId="{08542678-0C93-49F8-91B4-EEE9337314EC}" dt="2021-11-16T05:34:15.896" v="3239" actId="1076"/>
          <ac:picMkLst>
            <pc:docMk/>
            <pc:sldMk cId="309218450" sldId="337"/>
            <ac:picMk id="6" creationId="{ABE8D175-8E4A-448B-8A51-73D263625BEC}"/>
          </ac:picMkLst>
        </pc:picChg>
      </pc:sldChg>
      <pc:sldChg chg="addSp delSp modSp add mod">
        <pc:chgData name="정근채" userId="bf3f9740-ba12-4a95-bdcd-7a89d0b0b3a3" providerId="ADAL" clId="{08542678-0C93-49F8-91B4-EEE9337314EC}" dt="2021-11-16T05:40:33.424" v="3291" actId="1076"/>
        <pc:sldMkLst>
          <pc:docMk/>
          <pc:sldMk cId="3549085800" sldId="338"/>
        </pc:sldMkLst>
        <pc:spChg chg="mod">
          <ac:chgData name="정근채" userId="bf3f9740-ba12-4a95-bdcd-7a89d0b0b3a3" providerId="ADAL" clId="{08542678-0C93-49F8-91B4-EEE9337314EC}" dt="2021-11-16T05:39:59.359" v="3287" actId="20577"/>
          <ac:spMkLst>
            <pc:docMk/>
            <pc:sldMk cId="3549085800" sldId="338"/>
            <ac:spMk id="8" creationId="{98CFF145-34AC-4C4C-9F06-76FA12283DAB}"/>
          </ac:spMkLst>
        </pc:spChg>
        <pc:picChg chg="del">
          <ac:chgData name="정근채" userId="bf3f9740-ba12-4a95-bdcd-7a89d0b0b3a3" providerId="ADAL" clId="{08542678-0C93-49F8-91B4-EEE9337314EC}" dt="2021-11-16T05:38:29.440" v="3256" actId="478"/>
          <ac:picMkLst>
            <pc:docMk/>
            <pc:sldMk cId="3549085800" sldId="338"/>
            <ac:picMk id="6" creationId="{ABE8D175-8E4A-448B-8A51-73D263625BEC}"/>
          </ac:picMkLst>
        </pc:picChg>
        <pc:picChg chg="add mod">
          <ac:chgData name="정근채" userId="bf3f9740-ba12-4a95-bdcd-7a89d0b0b3a3" providerId="ADAL" clId="{08542678-0C93-49F8-91B4-EEE9337314EC}" dt="2021-11-16T05:38:54.552" v="3259" actId="1076"/>
          <ac:picMkLst>
            <pc:docMk/>
            <pc:sldMk cId="3549085800" sldId="338"/>
            <ac:picMk id="7" creationId="{AE40ADCD-98C3-4831-B747-54D084F84B39}"/>
          </ac:picMkLst>
        </pc:picChg>
        <pc:picChg chg="add mod">
          <ac:chgData name="정근채" userId="bf3f9740-ba12-4a95-bdcd-7a89d0b0b3a3" providerId="ADAL" clId="{08542678-0C93-49F8-91B4-EEE9337314EC}" dt="2021-11-16T05:40:33.424" v="3291" actId="1076"/>
          <ac:picMkLst>
            <pc:docMk/>
            <pc:sldMk cId="3549085800" sldId="338"/>
            <ac:picMk id="10" creationId="{6E28308F-9B3D-4908-8E75-E25675BB5D4B}"/>
          </ac:picMkLst>
        </pc:picChg>
      </pc:sldChg>
      <pc:sldChg chg="addSp delSp modSp add mod">
        <pc:chgData name="정근채" userId="bf3f9740-ba12-4a95-bdcd-7a89d0b0b3a3" providerId="ADAL" clId="{08542678-0C93-49F8-91B4-EEE9337314EC}" dt="2021-11-16T06:12:23.880" v="3299" actId="1076"/>
        <pc:sldMkLst>
          <pc:docMk/>
          <pc:sldMk cId="619804479" sldId="339"/>
        </pc:sldMkLst>
        <pc:spChg chg="add del mod">
          <ac:chgData name="정근채" userId="bf3f9740-ba12-4a95-bdcd-7a89d0b0b3a3" providerId="ADAL" clId="{08542678-0C93-49F8-91B4-EEE9337314EC}" dt="2021-11-16T06:12:03.866" v="3294" actId="478"/>
          <ac:spMkLst>
            <pc:docMk/>
            <pc:sldMk cId="619804479" sldId="339"/>
            <ac:spMk id="6" creationId="{60E6F9C6-3FF8-4A83-B8ED-17727D23C7C8}"/>
          </ac:spMkLst>
        </pc:spChg>
        <pc:spChg chg="del">
          <ac:chgData name="정근채" userId="bf3f9740-ba12-4a95-bdcd-7a89d0b0b3a3" providerId="ADAL" clId="{08542678-0C93-49F8-91B4-EEE9337314EC}" dt="2021-11-16T06:12:01.472" v="3293" actId="478"/>
          <ac:spMkLst>
            <pc:docMk/>
            <pc:sldMk cId="619804479" sldId="339"/>
            <ac:spMk id="8" creationId="{98CFF145-34AC-4C4C-9F06-76FA12283DAB}"/>
          </ac:spMkLst>
        </pc:spChg>
        <pc:picChg chg="del">
          <ac:chgData name="정근채" userId="bf3f9740-ba12-4a95-bdcd-7a89d0b0b3a3" providerId="ADAL" clId="{08542678-0C93-49F8-91B4-EEE9337314EC}" dt="2021-11-16T06:12:04.779" v="3295" actId="478"/>
          <ac:picMkLst>
            <pc:docMk/>
            <pc:sldMk cId="619804479" sldId="339"/>
            <ac:picMk id="7" creationId="{AE40ADCD-98C3-4831-B747-54D084F84B39}"/>
          </ac:picMkLst>
        </pc:picChg>
        <pc:picChg chg="del">
          <ac:chgData name="정근채" userId="bf3f9740-ba12-4a95-bdcd-7a89d0b0b3a3" providerId="ADAL" clId="{08542678-0C93-49F8-91B4-EEE9337314EC}" dt="2021-11-16T06:12:05.265" v="3296" actId="478"/>
          <ac:picMkLst>
            <pc:docMk/>
            <pc:sldMk cId="619804479" sldId="339"/>
            <ac:picMk id="10" creationId="{6E28308F-9B3D-4908-8E75-E25675BB5D4B}"/>
          </ac:picMkLst>
        </pc:picChg>
        <pc:picChg chg="add mod">
          <ac:chgData name="정근채" userId="bf3f9740-ba12-4a95-bdcd-7a89d0b0b3a3" providerId="ADAL" clId="{08542678-0C93-49F8-91B4-EEE9337314EC}" dt="2021-11-16T06:12:23.880" v="3299" actId="1076"/>
          <ac:picMkLst>
            <pc:docMk/>
            <pc:sldMk cId="619804479" sldId="339"/>
            <ac:picMk id="11" creationId="{C8C78291-5EFD-4ADA-A6FE-7EC3D6AF4A1A}"/>
          </ac:picMkLst>
        </pc:picChg>
      </pc:sldChg>
      <pc:sldChg chg="delSp modSp add mod">
        <pc:chgData name="정근채" userId="bf3f9740-ba12-4a95-bdcd-7a89d0b0b3a3" providerId="ADAL" clId="{08542678-0C93-49F8-91B4-EEE9337314EC}" dt="2021-11-16T06:23:25.630" v="3609" actId="20577"/>
        <pc:sldMkLst>
          <pc:docMk/>
          <pc:sldMk cId="3250825818" sldId="340"/>
        </pc:sldMkLst>
        <pc:spChg chg="mod">
          <ac:chgData name="정근채" userId="bf3f9740-ba12-4a95-bdcd-7a89d0b0b3a3" providerId="ADAL" clId="{08542678-0C93-49F8-91B4-EEE9337314EC}" dt="2021-11-16T06:13:25.722" v="3303"/>
          <ac:spMkLst>
            <pc:docMk/>
            <pc:sldMk cId="3250825818" sldId="340"/>
            <ac:spMk id="2" creationId="{CA07A63C-A246-4F8F-8A5A-7141AB85F430}"/>
          </ac:spMkLst>
        </pc:spChg>
        <pc:spChg chg="mod">
          <ac:chgData name="정근채" userId="bf3f9740-ba12-4a95-bdcd-7a89d0b0b3a3" providerId="ADAL" clId="{08542678-0C93-49F8-91B4-EEE9337314EC}" dt="2021-11-16T06:13:29.780" v="3307"/>
          <ac:spMkLst>
            <pc:docMk/>
            <pc:sldMk cId="3250825818" sldId="340"/>
            <ac:spMk id="5" creationId="{864FABE7-5D73-4BB8-8C5F-49D50641504A}"/>
          </ac:spMkLst>
        </pc:spChg>
        <pc:spChg chg="mod">
          <ac:chgData name="정근채" userId="bf3f9740-ba12-4a95-bdcd-7a89d0b0b3a3" providerId="ADAL" clId="{08542678-0C93-49F8-91B4-EEE9337314EC}" dt="2021-11-16T06:23:25.630" v="3609" actId="20577"/>
          <ac:spMkLst>
            <pc:docMk/>
            <pc:sldMk cId="3250825818" sldId="340"/>
            <ac:spMk id="8" creationId="{98CFF145-34AC-4C4C-9F06-76FA12283DAB}"/>
          </ac:spMkLst>
        </pc:spChg>
        <pc:picChg chg="del">
          <ac:chgData name="정근채" userId="bf3f9740-ba12-4a95-bdcd-7a89d0b0b3a3" providerId="ADAL" clId="{08542678-0C93-49F8-91B4-EEE9337314EC}" dt="2021-11-16T06:16:47.434" v="3380" actId="478"/>
          <ac:picMkLst>
            <pc:docMk/>
            <pc:sldMk cId="3250825818" sldId="340"/>
            <ac:picMk id="6" creationId="{ABE8D175-8E4A-448B-8A51-73D263625BEC}"/>
          </ac:picMkLst>
        </pc:picChg>
      </pc:sldChg>
      <pc:sldChg chg="modSp add mod">
        <pc:chgData name="정근채" userId="bf3f9740-ba12-4a95-bdcd-7a89d0b0b3a3" providerId="ADAL" clId="{08542678-0C93-49F8-91B4-EEE9337314EC}" dt="2021-11-16T06:24:02.043" v="3610"/>
        <pc:sldMkLst>
          <pc:docMk/>
          <pc:sldMk cId="2742669600" sldId="341"/>
        </pc:sldMkLst>
        <pc:spChg chg="mod">
          <ac:chgData name="정근채" userId="bf3f9740-ba12-4a95-bdcd-7a89d0b0b3a3" providerId="ADAL" clId="{08542678-0C93-49F8-91B4-EEE9337314EC}" dt="2021-11-16T06:18:00.874" v="3409"/>
          <ac:spMkLst>
            <pc:docMk/>
            <pc:sldMk cId="2742669600" sldId="341"/>
            <ac:spMk id="2" creationId="{CA07A63C-A246-4F8F-8A5A-7141AB85F430}"/>
          </ac:spMkLst>
        </pc:spChg>
        <pc:spChg chg="mod">
          <ac:chgData name="정근채" userId="bf3f9740-ba12-4a95-bdcd-7a89d0b0b3a3" providerId="ADAL" clId="{08542678-0C93-49F8-91B4-EEE9337314EC}" dt="2021-11-16T06:24:02.043" v="3610"/>
          <ac:spMkLst>
            <pc:docMk/>
            <pc:sldMk cId="2742669600" sldId="341"/>
            <ac:spMk id="8" creationId="{98CFF145-34AC-4C4C-9F06-76FA12283DAB}"/>
          </ac:spMkLst>
        </pc:spChg>
      </pc:sldChg>
      <pc:sldChg chg="addSp modSp add mod">
        <pc:chgData name="정근채" userId="bf3f9740-ba12-4a95-bdcd-7a89d0b0b3a3" providerId="ADAL" clId="{08542678-0C93-49F8-91B4-EEE9337314EC}" dt="2021-11-16T06:30:24.257" v="3709" actId="207"/>
        <pc:sldMkLst>
          <pc:docMk/>
          <pc:sldMk cId="1857541536" sldId="342"/>
        </pc:sldMkLst>
        <pc:spChg chg="mod">
          <ac:chgData name="정근채" userId="bf3f9740-ba12-4a95-bdcd-7a89d0b0b3a3" providerId="ADAL" clId="{08542678-0C93-49F8-91B4-EEE9337314EC}" dt="2021-11-16T06:21:01.215" v="3463"/>
          <ac:spMkLst>
            <pc:docMk/>
            <pc:sldMk cId="1857541536" sldId="342"/>
            <ac:spMk id="2" creationId="{CA07A63C-A246-4F8F-8A5A-7141AB85F430}"/>
          </ac:spMkLst>
        </pc:spChg>
        <pc:spChg chg="mod">
          <ac:chgData name="정근채" userId="bf3f9740-ba12-4a95-bdcd-7a89d0b0b3a3" providerId="ADAL" clId="{08542678-0C93-49F8-91B4-EEE9337314EC}" dt="2021-11-16T06:30:24.257" v="3709" actId="207"/>
          <ac:spMkLst>
            <pc:docMk/>
            <pc:sldMk cId="1857541536" sldId="342"/>
            <ac:spMk id="8" creationId="{98CFF145-34AC-4C4C-9F06-76FA12283DAB}"/>
          </ac:spMkLst>
        </pc:spChg>
        <pc:picChg chg="add">
          <ac:chgData name="정근채" userId="bf3f9740-ba12-4a95-bdcd-7a89d0b0b3a3" providerId="ADAL" clId="{08542678-0C93-49F8-91B4-EEE9337314EC}" dt="2021-11-16T06:26:26.969" v="3663" actId="22"/>
          <ac:picMkLst>
            <pc:docMk/>
            <pc:sldMk cId="1857541536" sldId="342"/>
            <ac:picMk id="6" creationId="{B031C82A-756B-47AE-9658-7D71422DB935}"/>
          </ac:picMkLst>
        </pc:picChg>
      </pc:sldChg>
      <pc:sldChg chg="delSp modSp add mod">
        <pc:chgData name="정근채" userId="bf3f9740-ba12-4a95-bdcd-7a89d0b0b3a3" providerId="ADAL" clId="{08542678-0C93-49F8-91B4-EEE9337314EC}" dt="2021-11-16T06:36:19.794" v="3864" actId="207"/>
        <pc:sldMkLst>
          <pc:docMk/>
          <pc:sldMk cId="3377221076" sldId="343"/>
        </pc:sldMkLst>
        <pc:spChg chg="mod">
          <ac:chgData name="정근채" userId="bf3f9740-ba12-4a95-bdcd-7a89d0b0b3a3" providerId="ADAL" clId="{08542678-0C93-49F8-91B4-EEE9337314EC}" dt="2021-11-16T06:30:46.492" v="3713"/>
          <ac:spMkLst>
            <pc:docMk/>
            <pc:sldMk cId="3377221076" sldId="343"/>
            <ac:spMk id="2" creationId="{CA07A63C-A246-4F8F-8A5A-7141AB85F430}"/>
          </ac:spMkLst>
        </pc:spChg>
        <pc:spChg chg="mod">
          <ac:chgData name="정근채" userId="bf3f9740-ba12-4a95-bdcd-7a89d0b0b3a3" providerId="ADAL" clId="{08542678-0C93-49F8-91B4-EEE9337314EC}" dt="2021-11-16T06:36:19.794" v="3864" actId="207"/>
          <ac:spMkLst>
            <pc:docMk/>
            <pc:sldMk cId="3377221076" sldId="343"/>
            <ac:spMk id="8" creationId="{98CFF145-34AC-4C4C-9F06-76FA12283DAB}"/>
          </ac:spMkLst>
        </pc:spChg>
        <pc:picChg chg="del">
          <ac:chgData name="정근채" userId="bf3f9740-ba12-4a95-bdcd-7a89d0b0b3a3" providerId="ADAL" clId="{08542678-0C93-49F8-91B4-EEE9337314EC}" dt="2021-11-16T06:32:07.746" v="3717" actId="478"/>
          <ac:picMkLst>
            <pc:docMk/>
            <pc:sldMk cId="3377221076" sldId="343"/>
            <ac:picMk id="6" creationId="{B031C82A-756B-47AE-9658-7D71422DB935}"/>
          </ac:picMkLst>
        </pc:picChg>
      </pc:sldChg>
      <pc:sldChg chg="modSp add mod">
        <pc:chgData name="정근채" userId="bf3f9740-ba12-4a95-bdcd-7a89d0b0b3a3" providerId="ADAL" clId="{08542678-0C93-49F8-91B4-EEE9337314EC}" dt="2021-11-18T05:56:13.150" v="3915" actId="6549"/>
        <pc:sldMkLst>
          <pc:docMk/>
          <pc:sldMk cId="1699147167" sldId="344"/>
        </pc:sldMkLst>
        <pc:spChg chg="mod">
          <ac:chgData name="정근채" userId="bf3f9740-ba12-4a95-bdcd-7a89d0b0b3a3" providerId="ADAL" clId="{08542678-0C93-49F8-91B4-EEE9337314EC}" dt="2021-11-18T05:53:22.971" v="3872"/>
          <ac:spMkLst>
            <pc:docMk/>
            <pc:sldMk cId="1699147167" sldId="344"/>
            <ac:spMk id="2" creationId="{CA07A63C-A246-4F8F-8A5A-7141AB85F430}"/>
          </ac:spMkLst>
        </pc:spChg>
        <pc:spChg chg="mod">
          <ac:chgData name="정근채" userId="bf3f9740-ba12-4a95-bdcd-7a89d0b0b3a3" providerId="ADAL" clId="{08542678-0C93-49F8-91B4-EEE9337314EC}" dt="2021-11-18T05:53:15.868" v="3869"/>
          <ac:spMkLst>
            <pc:docMk/>
            <pc:sldMk cId="1699147167" sldId="344"/>
            <ac:spMk id="5" creationId="{864FABE7-5D73-4BB8-8C5F-49D50641504A}"/>
          </ac:spMkLst>
        </pc:spChg>
        <pc:spChg chg="mod">
          <ac:chgData name="정근채" userId="bf3f9740-ba12-4a95-bdcd-7a89d0b0b3a3" providerId="ADAL" clId="{08542678-0C93-49F8-91B4-EEE9337314EC}" dt="2021-11-18T05:56:13.150" v="3915" actId="6549"/>
          <ac:spMkLst>
            <pc:docMk/>
            <pc:sldMk cId="1699147167" sldId="344"/>
            <ac:spMk id="8" creationId="{98CFF145-34AC-4C4C-9F06-76FA12283DAB}"/>
          </ac:spMkLst>
        </pc:spChg>
      </pc:sldChg>
      <pc:sldChg chg="addSp delSp modSp add mod">
        <pc:chgData name="정근채" userId="bf3f9740-ba12-4a95-bdcd-7a89d0b0b3a3" providerId="ADAL" clId="{08542678-0C93-49F8-91B4-EEE9337314EC}" dt="2021-11-18T06:07:52.242" v="4136" actId="22"/>
        <pc:sldMkLst>
          <pc:docMk/>
          <pc:sldMk cId="3694305015" sldId="345"/>
        </pc:sldMkLst>
        <pc:spChg chg="mod">
          <ac:chgData name="정근채" userId="bf3f9740-ba12-4a95-bdcd-7a89d0b0b3a3" providerId="ADAL" clId="{08542678-0C93-49F8-91B4-EEE9337314EC}" dt="2021-11-18T05:56:25.913" v="3919"/>
          <ac:spMkLst>
            <pc:docMk/>
            <pc:sldMk cId="3694305015" sldId="345"/>
            <ac:spMk id="2" creationId="{CA07A63C-A246-4F8F-8A5A-7141AB85F430}"/>
          </ac:spMkLst>
        </pc:spChg>
        <pc:spChg chg="add del">
          <ac:chgData name="정근채" userId="bf3f9740-ba12-4a95-bdcd-7a89d0b0b3a3" providerId="ADAL" clId="{08542678-0C93-49F8-91B4-EEE9337314EC}" dt="2021-11-18T06:07:52.242" v="4136" actId="22"/>
          <ac:spMkLst>
            <pc:docMk/>
            <pc:sldMk cId="3694305015" sldId="345"/>
            <ac:spMk id="7" creationId="{9B78A287-D8EF-43BA-8698-88BEDC04B2FD}"/>
          </ac:spMkLst>
        </pc:spChg>
        <pc:spChg chg="mod">
          <ac:chgData name="정근채" userId="bf3f9740-ba12-4a95-bdcd-7a89d0b0b3a3" providerId="ADAL" clId="{08542678-0C93-49F8-91B4-EEE9337314EC}" dt="2021-11-18T06:07:37.766" v="4134" actId="207"/>
          <ac:spMkLst>
            <pc:docMk/>
            <pc:sldMk cId="3694305015" sldId="345"/>
            <ac:spMk id="8" creationId="{98CFF145-34AC-4C4C-9F06-76FA12283DAB}"/>
          </ac:spMkLst>
        </pc:spChg>
      </pc:sldChg>
      <pc:sldChg chg="modSp add mod">
        <pc:chgData name="정근채" userId="bf3f9740-ba12-4a95-bdcd-7a89d0b0b3a3" providerId="ADAL" clId="{08542678-0C93-49F8-91B4-EEE9337314EC}" dt="2021-11-18T06:11:33.811" v="4171" actId="6549"/>
        <pc:sldMkLst>
          <pc:docMk/>
          <pc:sldMk cId="3020126943" sldId="346"/>
        </pc:sldMkLst>
        <pc:spChg chg="mod">
          <ac:chgData name="정근채" userId="bf3f9740-ba12-4a95-bdcd-7a89d0b0b3a3" providerId="ADAL" clId="{08542678-0C93-49F8-91B4-EEE9337314EC}" dt="2021-11-18T06:10:20.624" v="4140"/>
          <ac:spMkLst>
            <pc:docMk/>
            <pc:sldMk cId="3020126943" sldId="346"/>
            <ac:spMk id="2" creationId="{CA07A63C-A246-4F8F-8A5A-7141AB85F430}"/>
          </ac:spMkLst>
        </pc:spChg>
        <pc:spChg chg="mod">
          <ac:chgData name="정근채" userId="bf3f9740-ba12-4a95-bdcd-7a89d0b0b3a3" providerId="ADAL" clId="{08542678-0C93-49F8-91B4-EEE9337314EC}" dt="2021-11-18T06:11:33.811" v="4171" actId="6549"/>
          <ac:spMkLst>
            <pc:docMk/>
            <pc:sldMk cId="3020126943" sldId="346"/>
            <ac:spMk id="8" creationId="{98CFF145-34AC-4C4C-9F06-76FA12283DAB}"/>
          </ac:spMkLst>
        </pc:spChg>
      </pc:sldChg>
      <pc:sldChg chg="modSp add mod">
        <pc:chgData name="정근채" userId="bf3f9740-ba12-4a95-bdcd-7a89d0b0b3a3" providerId="ADAL" clId="{08542678-0C93-49F8-91B4-EEE9337314EC}" dt="2021-11-18T06:16:32.147" v="4285" actId="108"/>
        <pc:sldMkLst>
          <pc:docMk/>
          <pc:sldMk cId="1162613842" sldId="347"/>
        </pc:sldMkLst>
        <pc:spChg chg="mod">
          <ac:chgData name="정근채" userId="bf3f9740-ba12-4a95-bdcd-7a89d0b0b3a3" providerId="ADAL" clId="{08542678-0C93-49F8-91B4-EEE9337314EC}" dt="2021-11-18T06:11:48.875" v="4175"/>
          <ac:spMkLst>
            <pc:docMk/>
            <pc:sldMk cId="1162613842" sldId="347"/>
            <ac:spMk id="2" creationId="{CA07A63C-A246-4F8F-8A5A-7141AB85F430}"/>
          </ac:spMkLst>
        </pc:spChg>
        <pc:spChg chg="mod">
          <ac:chgData name="정근채" userId="bf3f9740-ba12-4a95-bdcd-7a89d0b0b3a3" providerId="ADAL" clId="{08542678-0C93-49F8-91B4-EEE9337314EC}" dt="2021-11-18T06:11:51.893" v="4179"/>
          <ac:spMkLst>
            <pc:docMk/>
            <pc:sldMk cId="1162613842" sldId="347"/>
            <ac:spMk id="5" creationId="{864FABE7-5D73-4BB8-8C5F-49D50641504A}"/>
          </ac:spMkLst>
        </pc:spChg>
        <pc:spChg chg="mod">
          <ac:chgData name="정근채" userId="bf3f9740-ba12-4a95-bdcd-7a89d0b0b3a3" providerId="ADAL" clId="{08542678-0C93-49F8-91B4-EEE9337314EC}" dt="2021-11-18T06:16:32.147" v="4285" actId="108"/>
          <ac:spMkLst>
            <pc:docMk/>
            <pc:sldMk cId="1162613842" sldId="347"/>
            <ac:spMk id="8" creationId="{98CFF145-34AC-4C4C-9F06-76FA12283DAB}"/>
          </ac:spMkLst>
        </pc:spChg>
      </pc:sldChg>
      <pc:sldChg chg="modSp add mod">
        <pc:chgData name="정근채" userId="bf3f9740-ba12-4a95-bdcd-7a89d0b0b3a3" providerId="ADAL" clId="{08542678-0C93-49F8-91B4-EEE9337314EC}" dt="2021-11-18T06:21:09.566" v="4393"/>
        <pc:sldMkLst>
          <pc:docMk/>
          <pc:sldMk cId="2198272738" sldId="348"/>
        </pc:sldMkLst>
        <pc:spChg chg="mod">
          <ac:chgData name="정근채" userId="bf3f9740-ba12-4a95-bdcd-7a89d0b0b3a3" providerId="ADAL" clId="{08542678-0C93-49F8-91B4-EEE9337314EC}" dt="2021-11-18T06:17:02.123" v="4289"/>
          <ac:spMkLst>
            <pc:docMk/>
            <pc:sldMk cId="2198272738" sldId="348"/>
            <ac:spMk id="2" creationId="{CA07A63C-A246-4F8F-8A5A-7141AB85F430}"/>
          </ac:spMkLst>
        </pc:spChg>
        <pc:spChg chg="mod">
          <ac:chgData name="정근채" userId="bf3f9740-ba12-4a95-bdcd-7a89d0b0b3a3" providerId="ADAL" clId="{08542678-0C93-49F8-91B4-EEE9337314EC}" dt="2021-11-18T06:17:06.140" v="4293"/>
          <ac:spMkLst>
            <pc:docMk/>
            <pc:sldMk cId="2198272738" sldId="348"/>
            <ac:spMk id="5" creationId="{864FABE7-5D73-4BB8-8C5F-49D50641504A}"/>
          </ac:spMkLst>
        </pc:spChg>
        <pc:spChg chg="mod">
          <ac:chgData name="정근채" userId="bf3f9740-ba12-4a95-bdcd-7a89d0b0b3a3" providerId="ADAL" clId="{08542678-0C93-49F8-91B4-EEE9337314EC}" dt="2021-11-18T06:21:09.566" v="4393"/>
          <ac:spMkLst>
            <pc:docMk/>
            <pc:sldMk cId="2198272738" sldId="348"/>
            <ac:spMk id="8" creationId="{98CFF145-34AC-4C4C-9F06-76FA12283DAB}"/>
          </ac:spMkLst>
        </pc:spChg>
      </pc:sldChg>
      <pc:sldChg chg="addSp delSp modSp add mod">
        <pc:chgData name="정근채" userId="bf3f9740-ba12-4a95-bdcd-7a89d0b0b3a3" providerId="ADAL" clId="{08542678-0C93-49F8-91B4-EEE9337314EC}" dt="2021-11-22T08:02:42.582" v="4433"/>
        <pc:sldMkLst>
          <pc:docMk/>
          <pc:sldMk cId="1453568022" sldId="349"/>
        </pc:sldMkLst>
        <pc:spChg chg="mod">
          <ac:chgData name="정근채" userId="bf3f9740-ba12-4a95-bdcd-7a89d0b0b3a3" providerId="ADAL" clId="{08542678-0C93-49F8-91B4-EEE9337314EC}" dt="2021-11-18T06:22:10.689" v="4397"/>
          <ac:spMkLst>
            <pc:docMk/>
            <pc:sldMk cId="1453568022" sldId="349"/>
            <ac:spMk id="2" creationId="{CA07A63C-A246-4F8F-8A5A-7141AB85F430}"/>
          </ac:spMkLst>
        </pc:spChg>
        <pc:spChg chg="mod">
          <ac:chgData name="정근채" userId="bf3f9740-ba12-4a95-bdcd-7a89d0b0b3a3" providerId="ADAL" clId="{08542678-0C93-49F8-91B4-EEE9337314EC}" dt="2021-11-18T06:22:14.240" v="4401"/>
          <ac:spMkLst>
            <pc:docMk/>
            <pc:sldMk cId="1453568022" sldId="349"/>
            <ac:spMk id="5" creationId="{864FABE7-5D73-4BB8-8C5F-49D50641504A}"/>
          </ac:spMkLst>
        </pc:spChg>
        <pc:spChg chg="add del mod">
          <ac:chgData name="정근채" userId="bf3f9740-ba12-4a95-bdcd-7a89d0b0b3a3" providerId="ADAL" clId="{08542678-0C93-49F8-91B4-EEE9337314EC}" dt="2021-11-22T08:02:42.582" v="4433"/>
          <ac:spMkLst>
            <pc:docMk/>
            <pc:sldMk cId="1453568022" sldId="349"/>
            <ac:spMk id="6" creationId="{E8C34FE5-07C7-4940-B37F-BDE94D41B074}"/>
          </ac:spMkLst>
        </pc:spChg>
        <pc:spChg chg="mod">
          <ac:chgData name="정근채" userId="bf3f9740-ba12-4a95-bdcd-7a89d0b0b3a3" providerId="ADAL" clId="{08542678-0C93-49F8-91B4-EEE9337314EC}" dt="2021-11-18T06:23:38.205" v="4431" actId="108"/>
          <ac:spMkLst>
            <pc:docMk/>
            <pc:sldMk cId="1453568022" sldId="349"/>
            <ac:spMk id="8" creationId="{98CFF145-34AC-4C4C-9F06-76FA12283DAB}"/>
          </ac:spMkLst>
        </pc:spChg>
      </pc:sldChg>
      <pc:sldChg chg="modSp add mod">
        <pc:chgData name="정근채" userId="bf3f9740-ba12-4a95-bdcd-7a89d0b0b3a3" providerId="ADAL" clId="{08542678-0C93-49F8-91B4-EEE9337314EC}" dt="2021-11-22T08:09:52.345" v="4520" actId="207"/>
        <pc:sldMkLst>
          <pc:docMk/>
          <pc:sldMk cId="1629742940" sldId="350"/>
        </pc:sldMkLst>
        <pc:spChg chg="mod">
          <ac:chgData name="정근채" userId="bf3f9740-ba12-4a95-bdcd-7a89d0b0b3a3" providerId="ADAL" clId="{08542678-0C93-49F8-91B4-EEE9337314EC}" dt="2021-11-22T08:03:06.339" v="4450"/>
          <ac:spMkLst>
            <pc:docMk/>
            <pc:sldMk cId="1629742940" sldId="350"/>
            <ac:spMk id="2" creationId="{CA07A63C-A246-4F8F-8A5A-7141AB85F430}"/>
          </ac:spMkLst>
        </pc:spChg>
        <pc:spChg chg="mod">
          <ac:chgData name="정근채" userId="bf3f9740-ba12-4a95-bdcd-7a89d0b0b3a3" providerId="ADAL" clId="{08542678-0C93-49F8-91B4-EEE9337314EC}" dt="2021-11-22T08:03:02.869" v="4445"/>
          <ac:spMkLst>
            <pc:docMk/>
            <pc:sldMk cId="1629742940" sldId="350"/>
            <ac:spMk id="5" creationId="{864FABE7-5D73-4BB8-8C5F-49D50641504A}"/>
          </ac:spMkLst>
        </pc:spChg>
        <pc:spChg chg="mod">
          <ac:chgData name="정근채" userId="bf3f9740-ba12-4a95-bdcd-7a89d0b0b3a3" providerId="ADAL" clId="{08542678-0C93-49F8-91B4-EEE9337314EC}" dt="2021-11-22T08:09:52.345" v="4520" actId="207"/>
          <ac:spMkLst>
            <pc:docMk/>
            <pc:sldMk cId="1629742940" sldId="350"/>
            <ac:spMk id="8" creationId="{98CFF145-34AC-4C4C-9F06-76FA12283DAB}"/>
          </ac:spMkLst>
        </pc:spChg>
      </pc:sldChg>
      <pc:sldChg chg="modSp add mod">
        <pc:chgData name="정근채" userId="bf3f9740-ba12-4a95-bdcd-7a89d0b0b3a3" providerId="ADAL" clId="{08542678-0C93-49F8-91B4-EEE9337314EC}" dt="2021-11-22T08:19:01.056" v="4696" actId="20577"/>
        <pc:sldMkLst>
          <pc:docMk/>
          <pc:sldMk cId="519954483" sldId="351"/>
        </pc:sldMkLst>
        <pc:spChg chg="mod">
          <ac:chgData name="정근채" userId="bf3f9740-ba12-4a95-bdcd-7a89d0b0b3a3" providerId="ADAL" clId="{08542678-0C93-49F8-91B4-EEE9337314EC}" dt="2021-11-22T08:10:43.681" v="4534"/>
          <ac:spMkLst>
            <pc:docMk/>
            <pc:sldMk cId="519954483" sldId="351"/>
            <ac:spMk id="2" creationId="{CA07A63C-A246-4F8F-8A5A-7141AB85F430}"/>
          </ac:spMkLst>
        </pc:spChg>
        <pc:spChg chg="mod">
          <ac:chgData name="정근채" userId="bf3f9740-ba12-4a95-bdcd-7a89d0b0b3a3" providerId="ADAL" clId="{08542678-0C93-49F8-91B4-EEE9337314EC}" dt="2021-11-22T08:10:34.537" v="4529" actId="27636"/>
          <ac:spMkLst>
            <pc:docMk/>
            <pc:sldMk cId="519954483" sldId="351"/>
            <ac:spMk id="5" creationId="{864FABE7-5D73-4BB8-8C5F-49D50641504A}"/>
          </ac:spMkLst>
        </pc:spChg>
        <pc:spChg chg="mod">
          <ac:chgData name="정근채" userId="bf3f9740-ba12-4a95-bdcd-7a89d0b0b3a3" providerId="ADAL" clId="{08542678-0C93-49F8-91B4-EEE9337314EC}" dt="2021-11-22T08:19:01.056" v="4696" actId="20577"/>
          <ac:spMkLst>
            <pc:docMk/>
            <pc:sldMk cId="519954483" sldId="351"/>
            <ac:spMk id="8" creationId="{98CFF145-34AC-4C4C-9F06-76FA12283DAB}"/>
          </ac:spMkLst>
        </pc:spChg>
      </pc:sldChg>
      <pc:sldChg chg="addSp delSp modSp add mod">
        <pc:chgData name="정근채" userId="bf3f9740-ba12-4a95-bdcd-7a89d0b0b3a3" providerId="ADAL" clId="{08542678-0C93-49F8-91B4-EEE9337314EC}" dt="2021-11-22T08:21:18.531" v="4712" actId="207"/>
        <pc:sldMkLst>
          <pc:docMk/>
          <pc:sldMk cId="2608177811" sldId="352"/>
        </pc:sldMkLst>
        <pc:spChg chg="del">
          <ac:chgData name="정근채" userId="bf3f9740-ba12-4a95-bdcd-7a89d0b0b3a3" providerId="ADAL" clId="{08542678-0C93-49F8-91B4-EEE9337314EC}" dt="2021-11-22T08:15:40.963" v="4662" actId="478"/>
          <ac:spMkLst>
            <pc:docMk/>
            <pc:sldMk cId="2608177811" sldId="352"/>
            <ac:spMk id="2" creationId="{CA07A63C-A246-4F8F-8A5A-7141AB85F430}"/>
          </ac:spMkLst>
        </pc:spChg>
        <pc:spChg chg="add del mod">
          <ac:chgData name="정근채" userId="bf3f9740-ba12-4a95-bdcd-7a89d0b0b3a3" providerId="ADAL" clId="{08542678-0C93-49F8-91B4-EEE9337314EC}" dt="2021-11-22T08:15:43.002" v="4663" actId="478"/>
          <ac:spMkLst>
            <pc:docMk/>
            <pc:sldMk cId="2608177811" sldId="352"/>
            <ac:spMk id="6" creationId="{2F60D851-12CA-4669-A541-7131DAA610D8}"/>
          </ac:spMkLst>
        </pc:spChg>
        <pc:spChg chg="del">
          <ac:chgData name="정근채" userId="bf3f9740-ba12-4a95-bdcd-7a89d0b0b3a3" providerId="ADAL" clId="{08542678-0C93-49F8-91B4-EEE9337314EC}" dt="2021-11-22T08:15:40.963" v="4662" actId="478"/>
          <ac:spMkLst>
            <pc:docMk/>
            <pc:sldMk cId="2608177811" sldId="352"/>
            <ac:spMk id="8" creationId="{98CFF145-34AC-4C4C-9F06-76FA12283DAB}"/>
          </ac:spMkLst>
        </pc:spChg>
        <pc:spChg chg="add del mod">
          <ac:chgData name="정근채" userId="bf3f9740-ba12-4a95-bdcd-7a89d0b0b3a3" providerId="ADAL" clId="{08542678-0C93-49F8-91B4-EEE9337314EC}" dt="2021-11-22T08:15:43.002" v="4663" actId="478"/>
          <ac:spMkLst>
            <pc:docMk/>
            <pc:sldMk cId="2608177811" sldId="352"/>
            <ac:spMk id="9" creationId="{EFE8C0B3-FB04-419F-B090-D66E7FE6431D}"/>
          </ac:spMkLst>
        </pc:spChg>
        <pc:spChg chg="add mod">
          <ac:chgData name="정근채" userId="bf3f9740-ba12-4a95-bdcd-7a89d0b0b3a3" providerId="ADAL" clId="{08542678-0C93-49F8-91B4-EEE9337314EC}" dt="2021-11-22T08:16:18.379" v="4667"/>
          <ac:spMkLst>
            <pc:docMk/>
            <pc:sldMk cId="2608177811" sldId="352"/>
            <ac:spMk id="12" creationId="{AB995E72-976C-423F-82A9-9219A9F4F824}"/>
          </ac:spMkLst>
        </pc:spChg>
        <pc:spChg chg="add del">
          <ac:chgData name="정근채" userId="bf3f9740-ba12-4a95-bdcd-7a89d0b0b3a3" providerId="ADAL" clId="{08542678-0C93-49F8-91B4-EEE9337314EC}" dt="2021-11-22T08:17:13.968" v="4670" actId="22"/>
          <ac:spMkLst>
            <pc:docMk/>
            <pc:sldMk cId="2608177811" sldId="352"/>
            <ac:spMk id="14" creationId="{C0A35C28-31D0-4E7A-B400-65D3045B4A30}"/>
          </ac:spMkLst>
        </pc:spChg>
        <pc:spChg chg="add mod">
          <ac:chgData name="정근채" userId="bf3f9740-ba12-4a95-bdcd-7a89d0b0b3a3" providerId="ADAL" clId="{08542678-0C93-49F8-91B4-EEE9337314EC}" dt="2021-11-22T08:21:18.531" v="4712" actId="207"/>
          <ac:spMkLst>
            <pc:docMk/>
            <pc:sldMk cId="2608177811" sldId="352"/>
            <ac:spMk id="16" creationId="{AF9C898D-E820-4E31-B90C-50C1D7B55504}"/>
          </ac:spMkLst>
        </pc:spChg>
        <pc:spChg chg="add mod">
          <ac:chgData name="정근채" userId="bf3f9740-ba12-4a95-bdcd-7a89d0b0b3a3" providerId="ADAL" clId="{08542678-0C93-49F8-91B4-EEE9337314EC}" dt="2021-11-22T08:21:18.531" v="4712" actId="207"/>
          <ac:spMkLst>
            <pc:docMk/>
            <pc:sldMk cId="2608177811" sldId="352"/>
            <ac:spMk id="17" creationId="{2BB6BBBA-AD04-4B62-84BB-3E2C575BC69C}"/>
          </ac:spMkLst>
        </pc:spChg>
        <pc:picChg chg="add mod modCrop">
          <ac:chgData name="정근채" userId="bf3f9740-ba12-4a95-bdcd-7a89d0b0b3a3" providerId="ADAL" clId="{08542678-0C93-49F8-91B4-EEE9337314EC}" dt="2021-11-22T08:19:40.335" v="4697" actId="732"/>
          <ac:picMkLst>
            <pc:docMk/>
            <pc:sldMk cId="2608177811" sldId="352"/>
            <ac:picMk id="11" creationId="{2FE4A3BE-2FB1-484F-82EC-93B221E19EC9}"/>
          </ac:picMkLst>
        </pc:picChg>
      </pc:sldChg>
      <pc:sldChg chg="addSp delSp modSp add mod">
        <pc:chgData name="정근채" userId="bf3f9740-ba12-4a95-bdcd-7a89d0b0b3a3" providerId="ADAL" clId="{08542678-0C93-49F8-91B4-EEE9337314EC}" dt="2021-11-22T08:41:49.717" v="5036" actId="207"/>
        <pc:sldMkLst>
          <pc:docMk/>
          <pc:sldMk cId="2000747722" sldId="353"/>
        </pc:sldMkLst>
        <pc:spChg chg="add mod">
          <ac:chgData name="정근채" userId="bf3f9740-ba12-4a95-bdcd-7a89d0b0b3a3" providerId="ADAL" clId="{08542678-0C93-49F8-91B4-EEE9337314EC}" dt="2021-11-22T08:24:40.248" v="4747" actId="208"/>
          <ac:spMkLst>
            <pc:docMk/>
            <pc:sldMk cId="2000747722" sldId="353"/>
            <ac:spMk id="6" creationId="{D0297884-4F47-4384-AD11-7CF26A9A86FD}"/>
          </ac:spMkLst>
        </pc:spChg>
        <pc:spChg chg="add mod">
          <ac:chgData name="정근채" userId="bf3f9740-ba12-4a95-bdcd-7a89d0b0b3a3" providerId="ADAL" clId="{08542678-0C93-49F8-91B4-EEE9337314EC}" dt="2021-11-22T08:24:43.701" v="4748" actId="207"/>
          <ac:spMkLst>
            <pc:docMk/>
            <pc:sldMk cId="2000747722" sldId="353"/>
            <ac:spMk id="13" creationId="{D918E1C4-A18F-4950-8EBC-BC72E335EA0F}"/>
          </ac:spMkLst>
        </pc:spChg>
        <pc:spChg chg="add mod">
          <ac:chgData name="정근채" userId="bf3f9740-ba12-4a95-bdcd-7a89d0b0b3a3" providerId="ADAL" clId="{08542678-0C93-49F8-91B4-EEE9337314EC}" dt="2021-11-22T08:24:40.248" v="4747" actId="208"/>
          <ac:spMkLst>
            <pc:docMk/>
            <pc:sldMk cId="2000747722" sldId="353"/>
            <ac:spMk id="14" creationId="{884CDE1B-A81A-484E-A801-DE537610E652}"/>
          </ac:spMkLst>
        </pc:spChg>
        <pc:spChg chg="mod ord">
          <ac:chgData name="정근채" userId="bf3f9740-ba12-4a95-bdcd-7a89d0b0b3a3" providerId="ADAL" clId="{08542678-0C93-49F8-91B4-EEE9337314EC}" dt="2021-11-22T08:41:46.033" v="5035" actId="207"/>
          <ac:spMkLst>
            <pc:docMk/>
            <pc:sldMk cId="2000747722" sldId="353"/>
            <ac:spMk id="16" creationId="{AF9C898D-E820-4E31-B90C-50C1D7B55504}"/>
          </ac:spMkLst>
        </pc:spChg>
        <pc:spChg chg="mod ord">
          <ac:chgData name="정근채" userId="bf3f9740-ba12-4a95-bdcd-7a89d0b0b3a3" providerId="ADAL" clId="{08542678-0C93-49F8-91B4-EEE9337314EC}" dt="2021-11-22T08:41:49.717" v="5036" actId="207"/>
          <ac:spMkLst>
            <pc:docMk/>
            <pc:sldMk cId="2000747722" sldId="353"/>
            <ac:spMk id="17" creationId="{2BB6BBBA-AD04-4B62-84BB-3E2C575BC69C}"/>
          </ac:spMkLst>
        </pc:spChg>
        <pc:picChg chg="add mod">
          <ac:chgData name="정근채" userId="bf3f9740-ba12-4a95-bdcd-7a89d0b0b3a3" providerId="ADAL" clId="{08542678-0C93-49F8-91B4-EEE9337314EC}" dt="2021-11-22T08:20:46.770" v="4702" actId="1076"/>
          <ac:picMkLst>
            <pc:docMk/>
            <pc:sldMk cId="2000747722" sldId="353"/>
            <ac:picMk id="3" creationId="{D43CF185-F130-4FDD-93D2-E14D9357822F}"/>
          </ac:picMkLst>
        </pc:picChg>
        <pc:picChg chg="del">
          <ac:chgData name="정근채" userId="bf3f9740-ba12-4a95-bdcd-7a89d0b0b3a3" providerId="ADAL" clId="{08542678-0C93-49F8-91B4-EEE9337314EC}" dt="2021-11-22T08:20:10.293" v="4699" actId="478"/>
          <ac:picMkLst>
            <pc:docMk/>
            <pc:sldMk cId="2000747722" sldId="353"/>
            <ac:picMk id="11" creationId="{2FE4A3BE-2FB1-484F-82EC-93B221E19EC9}"/>
          </ac:picMkLst>
        </pc:picChg>
      </pc:sldChg>
      <pc:sldChg chg="addSp delSp modSp add mod">
        <pc:chgData name="정근채" userId="bf3f9740-ba12-4a95-bdcd-7a89d0b0b3a3" providerId="ADAL" clId="{08542678-0C93-49F8-91B4-EEE9337314EC}" dt="2021-11-22T08:23:22.552" v="4722" actId="1076"/>
        <pc:sldMkLst>
          <pc:docMk/>
          <pc:sldMk cId="401953298" sldId="354"/>
        </pc:sldMkLst>
        <pc:spChg chg="mod">
          <ac:chgData name="정근채" userId="bf3f9740-ba12-4a95-bdcd-7a89d0b0b3a3" providerId="ADAL" clId="{08542678-0C93-49F8-91B4-EEE9337314EC}" dt="2021-11-22T08:22:29.149" v="4716"/>
          <ac:spMkLst>
            <pc:docMk/>
            <pc:sldMk cId="401953298" sldId="354"/>
            <ac:spMk id="2" creationId="{CA07A63C-A246-4F8F-8A5A-7141AB85F430}"/>
          </ac:spMkLst>
        </pc:spChg>
        <pc:spChg chg="add del mod">
          <ac:chgData name="정근채" userId="bf3f9740-ba12-4a95-bdcd-7a89d0b0b3a3" providerId="ADAL" clId="{08542678-0C93-49F8-91B4-EEE9337314EC}" dt="2021-11-22T08:23:12.351" v="4718" actId="478"/>
          <ac:spMkLst>
            <pc:docMk/>
            <pc:sldMk cId="401953298" sldId="354"/>
            <ac:spMk id="6" creationId="{2791C6B7-17A6-412C-BF69-B1B3BC562E34}"/>
          </ac:spMkLst>
        </pc:spChg>
        <pc:spChg chg="del">
          <ac:chgData name="정근채" userId="bf3f9740-ba12-4a95-bdcd-7a89d0b0b3a3" providerId="ADAL" clId="{08542678-0C93-49F8-91B4-EEE9337314EC}" dt="2021-11-22T08:23:09.536" v="4717" actId="478"/>
          <ac:spMkLst>
            <pc:docMk/>
            <pc:sldMk cId="401953298" sldId="354"/>
            <ac:spMk id="8" creationId="{98CFF145-34AC-4C4C-9F06-76FA12283DAB}"/>
          </ac:spMkLst>
        </pc:spChg>
        <pc:picChg chg="add mod">
          <ac:chgData name="정근채" userId="bf3f9740-ba12-4a95-bdcd-7a89d0b0b3a3" providerId="ADAL" clId="{08542678-0C93-49F8-91B4-EEE9337314EC}" dt="2021-11-22T08:23:22.552" v="4722" actId="1076"/>
          <ac:picMkLst>
            <pc:docMk/>
            <pc:sldMk cId="401953298" sldId="354"/>
            <ac:picMk id="9" creationId="{ECF2AEEF-A158-4DC9-9B69-754E22755CC1}"/>
          </ac:picMkLst>
        </pc:picChg>
      </pc:sldChg>
      <pc:sldChg chg="addSp delSp modSp add mod">
        <pc:chgData name="정근채" userId="bf3f9740-ba12-4a95-bdcd-7a89d0b0b3a3" providerId="ADAL" clId="{08542678-0C93-49F8-91B4-EEE9337314EC}" dt="2021-11-22T08:34:01.821" v="4918" actId="1076"/>
        <pc:sldMkLst>
          <pc:docMk/>
          <pc:sldMk cId="1343116753" sldId="355"/>
        </pc:sldMkLst>
        <pc:spChg chg="mod">
          <ac:chgData name="정근채" userId="bf3f9740-ba12-4a95-bdcd-7a89d0b0b3a3" providerId="ADAL" clId="{08542678-0C93-49F8-91B4-EEE9337314EC}" dt="2021-11-22T08:25:09.991" v="4752"/>
          <ac:spMkLst>
            <pc:docMk/>
            <pc:sldMk cId="1343116753" sldId="355"/>
            <ac:spMk id="2" creationId="{CA07A63C-A246-4F8F-8A5A-7141AB85F430}"/>
          </ac:spMkLst>
        </pc:spChg>
        <pc:spChg chg="add del mod">
          <ac:chgData name="정근채" userId="bf3f9740-ba12-4a95-bdcd-7a89d0b0b3a3" providerId="ADAL" clId="{08542678-0C93-49F8-91B4-EEE9337314EC}" dt="2021-11-22T08:33:51.033" v="4915" actId="478"/>
          <ac:spMkLst>
            <pc:docMk/>
            <pc:sldMk cId="1343116753" sldId="355"/>
            <ac:spMk id="6" creationId="{98D4761C-31A1-45A3-A982-D6345BA7E6A7}"/>
          </ac:spMkLst>
        </pc:spChg>
        <pc:spChg chg="add del mod">
          <ac:chgData name="정근채" userId="bf3f9740-ba12-4a95-bdcd-7a89d0b0b3a3" providerId="ADAL" clId="{08542678-0C93-49F8-91B4-EEE9337314EC}" dt="2021-11-22T08:33:53.943" v="4916" actId="478"/>
          <ac:spMkLst>
            <pc:docMk/>
            <pc:sldMk cId="1343116753" sldId="355"/>
            <ac:spMk id="10" creationId="{E5AA7B9C-E722-4BC7-8BA1-08816BD1B362}"/>
          </ac:spMkLst>
        </pc:spChg>
        <pc:picChg chg="add mod">
          <ac:chgData name="정근채" userId="bf3f9740-ba12-4a95-bdcd-7a89d0b0b3a3" providerId="ADAL" clId="{08542678-0C93-49F8-91B4-EEE9337314EC}" dt="2021-11-22T08:34:01.821" v="4918" actId="1076"/>
          <ac:picMkLst>
            <pc:docMk/>
            <pc:sldMk cId="1343116753" sldId="355"/>
            <ac:picMk id="7" creationId="{9AAEC279-1E78-48FB-BF12-B5018BC6CACD}"/>
          </ac:picMkLst>
        </pc:picChg>
        <pc:picChg chg="del">
          <ac:chgData name="정근채" userId="bf3f9740-ba12-4a95-bdcd-7a89d0b0b3a3" providerId="ADAL" clId="{08542678-0C93-49F8-91B4-EEE9337314EC}" dt="2021-11-22T08:25:19.263" v="4753" actId="478"/>
          <ac:picMkLst>
            <pc:docMk/>
            <pc:sldMk cId="1343116753" sldId="355"/>
            <ac:picMk id="9" creationId="{ECF2AEEF-A158-4DC9-9B69-754E22755CC1}"/>
          </ac:picMkLst>
        </pc:picChg>
      </pc:sldChg>
      <pc:sldChg chg="modSp add mod ord">
        <pc:chgData name="정근채" userId="bf3f9740-ba12-4a95-bdcd-7a89d0b0b3a3" providerId="ADAL" clId="{08542678-0C93-49F8-91B4-EEE9337314EC}" dt="2021-11-22T08:37:32.298" v="4994" actId="20577"/>
        <pc:sldMkLst>
          <pc:docMk/>
          <pc:sldMk cId="590151596" sldId="356"/>
        </pc:sldMkLst>
        <pc:spChg chg="mod">
          <ac:chgData name="정근채" userId="bf3f9740-ba12-4a95-bdcd-7a89d0b0b3a3" providerId="ADAL" clId="{08542678-0C93-49F8-91B4-EEE9337314EC}" dt="2021-11-22T08:27:39.748" v="4775"/>
          <ac:spMkLst>
            <pc:docMk/>
            <pc:sldMk cId="590151596" sldId="356"/>
            <ac:spMk id="2" creationId="{CA07A63C-A246-4F8F-8A5A-7141AB85F430}"/>
          </ac:spMkLst>
        </pc:spChg>
        <pc:spChg chg="mod">
          <ac:chgData name="정근채" userId="bf3f9740-ba12-4a95-bdcd-7a89d0b0b3a3" providerId="ADAL" clId="{08542678-0C93-49F8-91B4-EEE9337314EC}" dt="2021-11-22T08:37:32.298" v="4994" actId="20577"/>
          <ac:spMkLst>
            <pc:docMk/>
            <pc:sldMk cId="590151596" sldId="356"/>
            <ac:spMk id="8" creationId="{98CFF145-34AC-4C4C-9F06-76FA12283DAB}"/>
          </ac:spMkLst>
        </pc:spChg>
      </pc:sldChg>
      <pc:sldChg chg="addSp delSp modSp add mod">
        <pc:chgData name="정근채" userId="bf3f9740-ba12-4a95-bdcd-7a89d0b0b3a3" providerId="ADAL" clId="{08542678-0C93-49F8-91B4-EEE9337314EC}" dt="2021-11-22T08:39:07.368" v="5004" actId="1076"/>
        <pc:sldMkLst>
          <pc:docMk/>
          <pc:sldMk cId="3143995203" sldId="357"/>
        </pc:sldMkLst>
        <pc:picChg chg="add mod">
          <ac:chgData name="정근채" userId="bf3f9740-ba12-4a95-bdcd-7a89d0b0b3a3" providerId="ADAL" clId="{08542678-0C93-49F8-91B4-EEE9337314EC}" dt="2021-11-22T08:39:07.368" v="5004" actId="1076"/>
          <ac:picMkLst>
            <pc:docMk/>
            <pc:sldMk cId="3143995203" sldId="357"/>
            <ac:picMk id="6" creationId="{27F76749-9397-4364-9134-2FA4A048AFB9}"/>
          </ac:picMkLst>
        </pc:picChg>
        <pc:picChg chg="del">
          <ac:chgData name="정근채" userId="bf3f9740-ba12-4a95-bdcd-7a89d0b0b3a3" providerId="ADAL" clId="{08542678-0C93-49F8-91B4-EEE9337314EC}" dt="2021-11-22T08:34:35.857" v="4944" actId="478"/>
          <ac:picMkLst>
            <pc:docMk/>
            <pc:sldMk cId="3143995203" sldId="357"/>
            <ac:picMk id="7" creationId="{9AAEC279-1E78-48FB-BF12-B5018BC6CACD}"/>
          </ac:picMkLst>
        </pc:picChg>
        <pc:picChg chg="add del">
          <ac:chgData name="정근채" userId="bf3f9740-ba12-4a95-bdcd-7a89d0b0b3a3" providerId="ADAL" clId="{08542678-0C93-49F8-91B4-EEE9337314EC}" dt="2021-11-22T08:38:22.119" v="4999" actId="478"/>
          <ac:picMkLst>
            <pc:docMk/>
            <pc:sldMk cId="3143995203" sldId="357"/>
            <ac:picMk id="9" creationId="{99356706-5A84-425A-9DBA-B54F564D69A6}"/>
          </ac:picMkLst>
        </pc:picChg>
      </pc:sldChg>
      <pc:sldChg chg="modSp add mod">
        <pc:chgData name="정근채" userId="bf3f9740-ba12-4a95-bdcd-7a89d0b0b3a3" providerId="ADAL" clId="{08542678-0C93-49F8-91B4-EEE9337314EC}" dt="2021-11-22T08:35:44.617" v="4953" actId="6549"/>
        <pc:sldMkLst>
          <pc:docMk/>
          <pc:sldMk cId="1629404743" sldId="358"/>
        </pc:sldMkLst>
        <pc:spChg chg="mod">
          <ac:chgData name="정근채" userId="bf3f9740-ba12-4a95-bdcd-7a89d0b0b3a3" providerId="ADAL" clId="{08542678-0C93-49F8-91B4-EEE9337314EC}" dt="2021-11-22T08:35:44.617" v="4953" actId="6549"/>
          <ac:spMkLst>
            <pc:docMk/>
            <pc:sldMk cId="1629404743" sldId="358"/>
            <ac:spMk id="8" creationId="{98CFF145-34AC-4C4C-9F06-76FA12283DAB}"/>
          </ac:spMkLst>
        </pc:spChg>
      </pc:sldChg>
      <pc:sldChg chg="delSp modSp add mod">
        <pc:chgData name="정근채" userId="bf3f9740-ba12-4a95-bdcd-7a89d0b0b3a3" providerId="ADAL" clId="{08542678-0C93-49F8-91B4-EEE9337314EC}" dt="2021-11-22T08:39:17.429" v="5008" actId="1076"/>
        <pc:sldMkLst>
          <pc:docMk/>
          <pc:sldMk cId="1270465688" sldId="359"/>
        </pc:sldMkLst>
        <pc:picChg chg="del">
          <ac:chgData name="정근채" userId="bf3f9740-ba12-4a95-bdcd-7a89d0b0b3a3" providerId="ADAL" clId="{08542678-0C93-49F8-91B4-EEE9337314EC}" dt="2021-11-22T08:39:12.695" v="5007" actId="478"/>
          <ac:picMkLst>
            <pc:docMk/>
            <pc:sldMk cId="1270465688" sldId="359"/>
            <ac:picMk id="6" creationId="{27F76749-9397-4364-9134-2FA4A048AFB9}"/>
          </ac:picMkLst>
        </pc:picChg>
        <pc:picChg chg="mod">
          <ac:chgData name="정근채" userId="bf3f9740-ba12-4a95-bdcd-7a89d0b0b3a3" providerId="ADAL" clId="{08542678-0C93-49F8-91B4-EEE9337314EC}" dt="2021-11-22T08:39:17.429" v="5008" actId="1076"/>
          <ac:picMkLst>
            <pc:docMk/>
            <pc:sldMk cId="1270465688" sldId="359"/>
            <ac:picMk id="9" creationId="{99356706-5A84-425A-9DBA-B54F564D69A6}"/>
          </ac:picMkLst>
        </pc:picChg>
      </pc:sldChg>
      <pc:sldChg chg="addSp delSp modSp add mod">
        <pc:chgData name="정근채" userId="bf3f9740-ba12-4a95-bdcd-7a89d0b0b3a3" providerId="ADAL" clId="{08542678-0C93-49F8-91B4-EEE9337314EC}" dt="2021-11-22T08:45:42.647" v="5075" actId="21"/>
        <pc:sldMkLst>
          <pc:docMk/>
          <pc:sldMk cId="2074501264" sldId="360"/>
        </pc:sldMkLst>
        <pc:spChg chg="mod">
          <ac:chgData name="정근채" userId="bf3f9740-ba12-4a95-bdcd-7a89d0b0b3a3" providerId="ADAL" clId="{08542678-0C93-49F8-91B4-EEE9337314EC}" dt="2021-11-22T08:40:04.862" v="5012"/>
          <ac:spMkLst>
            <pc:docMk/>
            <pc:sldMk cId="2074501264" sldId="360"/>
            <ac:spMk id="2" creationId="{CA07A63C-A246-4F8F-8A5A-7141AB85F430}"/>
          </ac:spMkLst>
        </pc:spChg>
        <pc:spChg chg="mod">
          <ac:chgData name="정근채" userId="bf3f9740-ba12-4a95-bdcd-7a89d0b0b3a3" providerId="ADAL" clId="{08542678-0C93-49F8-91B4-EEE9337314EC}" dt="2021-11-22T08:42:37.253" v="5053" actId="6549"/>
          <ac:spMkLst>
            <pc:docMk/>
            <pc:sldMk cId="2074501264" sldId="360"/>
            <ac:spMk id="8" creationId="{98CFF145-34AC-4C4C-9F06-76FA12283DAB}"/>
          </ac:spMkLst>
        </pc:spChg>
        <pc:picChg chg="add del mod modCrop">
          <ac:chgData name="정근채" userId="bf3f9740-ba12-4a95-bdcd-7a89d0b0b3a3" providerId="ADAL" clId="{08542678-0C93-49F8-91B4-EEE9337314EC}" dt="2021-11-22T08:45:42.647" v="5075" actId="21"/>
          <ac:picMkLst>
            <pc:docMk/>
            <pc:sldMk cId="2074501264" sldId="360"/>
            <ac:picMk id="6" creationId="{A8B1D270-048A-496C-AF7F-D0579D1DAA76}"/>
          </ac:picMkLst>
        </pc:picChg>
      </pc:sldChg>
      <pc:sldChg chg="addSp modSp add mod">
        <pc:chgData name="정근채" userId="bf3f9740-ba12-4a95-bdcd-7a89d0b0b3a3" providerId="ADAL" clId="{08542678-0C93-49F8-91B4-EEE9337314EC}" dt="2021-11-22T08:46:01.099" v="5086" actId="207"/>
        <pc:sldMkLst>
          <pc:docMk/>
          <pc:sldMk cId="2872737986" sldId="361"/>
        </pc:sldMkLst>
        <pc:spChg chg="mod">
          <ac:chgData name="정근채" userId="bf3f9740-ba12-4a95-bdcd-7a89d0b0b3a3" providerId="ADAL" clId="{08542678-0C93-49F8-91B4-EEE9337314EC}" dt="2021-11-22T08:43:54.584" v="5057"/>
          <ac:spMkLst>
            <pc:docMk/>
            <pc:sldMk cId="2872737986" sldId="361"/>
            <ac:spMk id="2" creationId="{CA07A63C-A246-4F8F-8A5A-7141AB85F430}"/>
          </ac:spMkLst>
        </pc:spChg>
        <pc:spChg chg="mod">
          <ac:chgData name="정근채" userId="bf3f9740-ba12-4a95-bdcd-7a89d0b0b3a3" providerId="ADAL" clId="{08542678-0C93-49F8-91B4-EEE9337314EC}" dt="2021-11-22T08:46:01.099" v="5086" actId="207"/>
          <ac:spMkLst>
            <pc:docMk/>
            <pc:sldMk cId="2872737986" sldId="361"/>
            <ac:spMk id="8" creationId="{98CFF145-34AC-4C4C-9F06-76FA12283DAB}"/>
          </ac:spMkLst>
        </pc:spChg>
        <pc:picChg chg="add mod">
          <ac:chgData name="정근채" userId="bf3f9740-ba12-4a95-bdcd-7a89d0b0b3a3" providerId="ADAL" clId="{08542678-0C93-49F8-91B4-EEE9337314EC}" dt="2021-11-22T08:45:55.906" v="5085" actId="1035"/>
          <ac:picMkLst>
            <pc:docMk/>
            <pc:sldMk cId="2872737986" sldId="361"/>
            <ac:picMk id="6" creationId="{4E1DE307-8F39-44B1-8F7D-692F611ECF72}"/>
          </ac:picMkLst>
        </pc:picChg>
      </pc:sldChg>
      <pc:sldChg chg="addSp delSp modSp add mod">
        <pc:chgData name="정근채" userId="bf3f9740-ba12-4a95-bdcd-7a89d0b0b3a3" providerId="ADAL" clId="{08542678-0C93-49F8-91B4-EEE9337314EC}" dt="2021-11-22T08:46:50.206" v="5094" actId="1076"/>
        <pc:sldMkLst>
          <pc:docMk/>
          <pc:sldMk cId="1420520479" sldId="362"/>
        </pc:sldMkLst>
        <pc:spChg chg="add del mod">
          <ac:chgData name="정근채" userId="bf3f9740-ba12-4a95-bdcd-7a89d0b0b3a3" providerId="ADAL" clId="{08542678-0C93-49F8-91B4-EEE9337314EC}" dt="2021-11-22T08:46:23.458" v="5089" actId="478"/>
          <ac:spMkLst>
            <pc:docMk/>
            <pc:sldMk cId="1420520479" sldId="362"/>
            <ac:spMk id="7" creationId="{191AD35F-7B22-4761-A9B9-E5AD2449EAF5}"/>
          </ac:spMkLst>
        </pc:spChg>
        <pc:spChg chg="del">
          <ac:chgData name="정근채" userId="bf3f9740-ba12-4a95-bdcd-7a89d0b0b3a3" providerId="ADAL" clId="{08542678-0C93-49F8-91B4-EEE9337314EC}" dt="2021-11-22T08:46:20.366" v="5088" actId="478"/>
          <ac:spMkLst>
            <pc:docMk/>
            <pc:sldMk cId="1420520479" sldId="362"/>
            <ac:spMk id="8" creationId="{98CFF145-34AC-4C4C-9F06-76FA12283DAB}"/>
          </ac:spMkLst>
        </pc:spChg>
        <pc:picChg chg="del">
          <ac:chgData name="정근채" userId="bf3f9740-ba12-4a95-bdcd-7a89d0b0b3a3" providerId="ADAL" clId="{08542678-0C93-49F8-91B4-EEE9337314EC}" dt="2021-11-22T08:46:20.366" v="5088" actId="478"/>
          <ac:picMkLst>
            <pc:docMk/>
            <pc:sldMk cId="1420520479" sldId="362"/>
            <ac:picMk id="6" creationId="{4E1DE307-8F39-44B1-8F7D-692F611ECF72}"/>
          </ac:picMkLst>
        </pc:picChg>
        <pc:picChg chg="add mod">
          <ac:chgData name="정근채" userId="bf3f9740-ba12-4a95-bdcd-7a89d0b0b3a3" providerId="ADAL" clId="{08542678-0C93-49F8-91B4-EEE9337314EC}" dt="2021-11-22T08:46:50.206" v="5094" actId="1076"/>
          <ac:picMkLst>
            <pc:docMk/>
            <pc:sldMk cId="1420520479" sldId="362"/>
            <ac:picMk id="10" creationId="{EF7A5B0B-5297-4D6E-92A1-698F9E089ECA}"/>
          </ac:picMkLst>
        </pc:picChg>
      </pc:sldChg>
      <pc:sldChg chg="modSp add mod">
        <pc:chgData name="정근채" userId="bf3f9740-ba12-4a95-bdcd-7a89d0b0b3a3" providerId="ADAL" clId="{08542678-0C93-49F8-91B4-EEE9337314EC}" dt="2021-11-22T08:50:23.722" v="5168" actId="20577"/>
        <pc:sldMkLst>
          <pc:docMk/>
          <pc:sldMk cId="416932244" sldId="363"/>
        </pc:sldMkLst>
        <pc:spChg chg="mod">
          <ac:chgData name="정근채" userId="bf3f9740-ba12-4a95-bdcd-7a89d0b0b3a3" providerId="ADAL" clId="{08542678-0C93-49F8-91B4-EEE9337314EC}" dt="2021-11-22T08:48:33.314" v="5111"/>
          <ac:spMkLst>
            <pc:docMk/>
            <pc:sldMk cId="416932244" sldId="363"/>
            <ac:spMk id="2" creationId="{CA07A63C-A246-4F8F-8A5A-7141AB85F430}"/>
          </ac:spMkLst>
        </pc:spChg>
        <pc:spChg chg="mod">
          <ac:chgData name="정근채" userId="bf3f9740-ba12-4a95-bdcd-7a89d0b0b3a3" providerId="ADAL" clId="{08542678-0C93-49F8-91B4-EEE9337314EC}" dt="2021-11-22T08:48:29.339" v="5108"/>
          <ac:spMkLst>
            <pc:docMk/>
            <pc:sldMk cId="416932244" sldId="363"/>
            <ac:spMk id="5" creationId="{864FABE7-5D73-4BB8-8C5F-49D50641504A}"/>
          </ac:spMkLst>
        </pc:spChg>
        <pc:spChg chg="mod">
          <ac:chgData name="정근채" userId="bf3f9740-ba12-4a95-bdcd-7a89d0b0b3a3" providerId="ADAL" clId="{08542678-0C93-49F8-91B4-EEE9337314EC}" dt="2021-11-22T08:50:23.722" v="5168" actId="20577"/>
          <ac:spMkLst>
            <pc:docMk/>
            <pc:sldMk cId="416932244" sldId="363"/>
            <ac:spMk id="8" creationId="{98CFF145-34AC-4C4C-9F06-76FA12283DAB}"/>
          </ac:spMkLst>
        </pc:spChg>
      </pc:sldChg>
      <pc:sldChg chg="addSp modSp add mod">
        <pc:chgData name="정근채" userId="bf3f9740-ba12-4a95-bdcd-7a89d0b0b3a3" providerId="ADAL" clId="{08542678-0C93-49F8-91B4-EEE9337314EC}" dt="2021-11-22T08:52:48.414" v="5251" actId="1076"/>
        <pc:sldMkLst>
          <pc:docMk/>
          <pc:sldMk cId="3424410603" sldId="364"/>
        </pc:sldMkLst>
        <pc:spChg chg="mod">
          <ac:chgData name="정근채" userId="bf3f9740-ba12-4a95-bdcd-7a89d0b0b3a3" providerId="ADAL" clId="{08542678-0C93-49F8-91B4-EEE9337314EC}" dt="2021-11-22T08:52:15.175" v="5246" actId="108"/>
          <ac:spMkLst>
            <pc:docMk/>
            <pc:sldMk cId="3424410603" sldId="364"/>
            <ac:spMk id="8" creationId="{98CFF145-34AC-4C4C-9F06-76FA12283DAB}"/>
          </ac:spMkLst>
        </pc:spChg>
        <pc:picChg chg="add mod">
          <ac:chgData name="정근채" userId="bf3f9740-ba12-4a95-bdcd-7a89d0b0b3a3" providerId="ADAL" clId="{08542678-0C93-49F8-91B4-EEE9337314EC}" dt="2021-11-22T08:52:48.414" v="5251" actId="1076"/>
          <ac:picMkLst>
            <pc:docMk/>
            <pc:sldMk cId="3424410603" sldId="364"/>
            <ac:picMk id="6" creationId="{406E0151-0523-4EBE-A19E-C2728FD7A903}"/>
          </ac:picMkLst>
        </pc:picChg>
      </pc:sldChg>
      <pc:sldChg chg="delSp modSp add mod">
        <pc:chgData name="정근채" userId="bf3f9740-ba12-4a95-bdcd-7a89d0b0b3a3" providerId="ADAL" clId="{08542678-0C93-49F8-91B4-EEE9337314EC}" dt="2021-11-24T08:02:46.653" v="5410" actId="207"/>
        <pc:sldMkLst>
          <pc:docMk/>
          <pc:sldMk cId="2923719215" sldId="365"/>
        </pc:sldMkLst>
        <pc:spChg chg="mod">
          <ac:chgData name="정근채" userId="bf3f9740-ba12-4a95-bdcd-7a89d0b0b3a3" providerId="ADAL" clId="{08542678-0C93-49F8-91B4-EEE9337314EC}" dt="2021-11-24T07:51:47.085" v="5259"/>
          <ac:spMkLst>
            <pc:docMk/>
            <pc:sldMk cId="2923719215" sldId="365"/>
            <ac:spMk id="2" creationId="{CA07A63C-A246-4F8F-8A5A-7141AB85F430}"/>
          </ac:spMkLst>
        </pc:spChg>
        <pc:spChg chg="mod">
          <ac:chgData name="정근채" userId="bf3f9740-ba12-4a95-bdcd-7a89d0b0b3a3" providerId="ADAL" clId="{08542678-0C93-49F8-91B4-EEE9337314EC}" dt="2021-11-24T07:51:39.400" v="5256"/>
          <ac:spMkLst>
            <pc:docMk/>
            <pc:sldMk cId="2923719215" sldId="365"/>
            <ac:spMk id="5" creationId="{864FABE7-5D73-4BB8-8C5F-49D50641504A}"/>
          </ac:spMkLst>
        </pc:spChg>
        <pc:spChg chg="mod">
          <ac:chgData name="정근채" userId="bf3f9740-ba12-4a95-bdcd-7a89d0b0b3a3" providerId="ADAL" clId="{08542678-0C93-49F8-91B4-EEE9337314EC}" dt="2021-11-24T08:02:46.653" v="5410" actId="207"/>
          <ac:spMkLst>
            <pc:docMk/>
            <pc:sldMk cId="2923719215" sldId="365"/>
            <ac:spMk id="8" creationId="{98CFF145-34AC-4C4C-9F06-76FA12283DAB}"/>
          </ac:spMkLst>
        </pc:spChg>
        <pc:picChg chg="del">
          <ac:chgData name="정근채" userId="bf3f9740-ba12-4a95-bdcd-7a89d0b0b3a3" providerId="ADAL" clId="{08542678-0C93-49F8-91B4-EEE9337314EC}" dt="2021-11-24T07:52:46.758" v="5265" actId="478"/>
          <ac:picMkLst>
            <pc:docMk/>
            <pc:sldMk cId="2923719215" sldId="365"/>
            <ac:picMk id="6" creationId="{406E0151-0523-4EBE-A19E-C2728FD7A903}"/>
          </ac:picMkLst>
        </pc:picChg>
      </pc:sldChg>
      <pc:sldChg chg="modSp add mod">
        <pc:chgData name="정근채" userId="bf3f9740-ba12-4a95-bdcd-7a89d0b0b3a3" providerId="ADAL" clId="{08542678-0C93-49F8-91B4-EEE9337314EC}" dt="2021-11-24T07:57:59.184" v="5374" actId="27636"/>
        <pc:sldMkLst>
          <pc:docMk/>
          <pc:sldMk cId="3856543969" sldId="366"/>
        </pc:sldMkLst>
        <pc:spChg chg="mod">
          <ac:chgData name="정근채" userId="bf3f9740-ba12-4a95-bdcd-7a89d0b0b3a3" providerId="ADAL" clId="{08542678-0C93-49F8-91B4-EEE9337314EC}" dt="2021-11-24T07:56:32.099" v="5352"/>
          <ac:spMkLst>
            <pc:docMk/>
            <pc:sldMk cId="3856543969" sldId="366"/>
            <ac:spMk id="2" creationId="{CA07A63C-A246-4F8F-8A5A-7141AB85F430}"/>
          </ac:spMkLst>
        </pc:spChg>
        <pc:spChg chg="mod">
          <ac:chgData name="정근채" userId="bf3f9740-ba12-4a95-bdcd-7a89d0b0b3a3" providerId="ADAL" clId="{08542678-0C93-49F8-91B4-EEE9337314EC}" dt="2021-11-24T07:57:59.184" v="5374" actId="27636"/>
          <ac:spMkLst>
            <pc:docMk/>
            <pc:sldMk cId="3856543969" sldId="366"/>
            <ac:spMk id="8" creationId="{98CFF145-34AC-4C4C-9F06-76FA12283DAB}"/>
          </ac:spMkLst>
        </pc:spChg>
      </pc:sldChg>
      <pc:sldChg chg="modSp add mod">
        <pc:chgData name="정근채" userId="bf3f9740-ba12-4a95-bdcd-7a89d0b0b3a3" providerId="ADAL" clId="{08542678-0C93-49F8-91B4-EEE9337314EC}" dt="2021-11-24T07:59:20.522" v="5405" actId="207"/>
        <pc:sldMkLst>
          <pc:docMk/>
          <pc:sldMk cId="935924493" sldId="367"/>
        </pc:sldMkLst>
        <pc:spChg chg="mod">
          <ac:chgData name="정근채" userId="bf3f9740-ba12-4a95-bdcd-7a89d0b0b3a3" providerId="ADAL" clId="{08542678-0C93-49F8-91B4-EEE9337314EC}" dt="2021-11-24T07:58:20.760" v="5378"/>
          <ac:spMkLst>
            <pc:docMk/>
            <pc:sldMk cId="935924493" sldId="367"/>
            <ac:spMk id="2" creationId="{CA07A63C-A246-4F8F-8A5A-7141AB85F430}"/>
          </ac:spMkLst>
        </pc:spChg>
        <pc:spChg chg="mod">
          <ac:chgData name="정근채" userId="bf3f9740-ba12-4a95-bdcd-7a89d0b0b3a3" providerId="ADAL" clId="{08542678-0C93-49F8-91B4-EEE9337314EC}" dt="2021-11-24T07:59:20.522" v="5405" actId="207"/>
          <ac:spMkLst>
            <pc:docMk/>
            <pc:sldMk cId="935924493" sldId="367"/>
            <ac:spMk id="8" creationId="{98CFF145-34AC-4C4C-9F06-76FA12283DAB}"/>
          </ac:spMkLst>
        </pc:spChg>
      </pc:sldChg>
      <pc:sldChg chg="modSp add mod">
        <pc:chgData name="정근채" userId="bf3f9740-ba12-4a95-bdcd-7a89d0b0b3a3" providerId="ADAL" clId="{08542678-0C93-49F8-91B4-EEE9337314EC}" dt="2021-11-24T08:04:14.078" v="5440" actId="6549"/>
        <pc:sldMkLst>
          <pc:docMk/>
          <pc:sldMk cId="3219237417" sldId="368"/>
        </pc:sldMkLst>
        <pc:spChg chg="mod">
          <ac:chgData name="정근채" userId="bf3f9740-ba12-4a95-bdcd-7a89d0b0b3a3" providerId="ADAL" clId="{08542678-0C93-49F8-91B4-EEE9337314EC}" dt="2021-11-24T08:02:28.841" v="5409"/>
          <ac:spMkLst>
            <pc:docMk/>
            <pc:sldMk cId="3219237417" sldId="368"/>
            <ac:spMk id="2" creationId="{CA07A63C-A246-4F8F-8A5A-7141AB85F430}"/>
          </ac:spMkLst>
        </pc:spChg>
        <pc:spChg chg="mod">
          <ac:chgData name="정근채" userId="bf3f9740-ba12-4a95-bdcd-7a89d0b0b3a3" providerId="ADAL" clId="{08542678-0C93-49F8-91B4-EEE9337314EC}" dt="2021-11-24T08:04:14.078" v="5440" actId="6549"/>
          <ac:spMkLst>
            <pc:docMk/>
            <pc:sldMk cId="3219237417" sldId="368"/>
            <ac:spMk id="8" creationId="{98CFF145-34AC-4C4C-9F06-76FA12283DAB}"/>
          </ac:spMkLst>
        </pc:spChg>
      </pc:sldChg>
      <pc:sldChg chg="modSp add mod">
        <pc:chgData name="정근채" userId="bf3f9740-ba12-4a95-bdcd-7a89d0b0b3a3" providerId="ADAL" clId="{08542678-0C93-49F8-91B4-EEE9337314EC}" dt="2021-11-24T08:08:27.262" v="5488" actId="207"/>
        <pc:sldMkLst>
          <pc:docMk/>
          <pc:sldMk cId="3153420987" sldId="369"/>
        </pc:sldMkLst>
        <pc:spChg chg="mod">
          <ac:chgData name="정근채" userId="bf3f9740-ba12-4a95-bdcd-7a89d0b0b3a3" providerId="ADAL" clId="{08542678-0C93-49F8-91B4-EEE9337314EC}" dt="2021-11-24T08:05:04.389" v="5444"/>
          <ac:spMkLst>
            <pc:docMk/>
            <pc:sldMk cId="3153420987" sldId="369"/>
            <ac:spMk id="2" creationId="{CA07A63C-A246-4F8F-8A5A-7141AB85F430}"/>
          </ac:spMkLst>
        </pc:spChg>
        <pc:spChg chg="mod">
          <ac:chgData name="정근채" userId="bf3f9740-ba12-4a95-bdcd-7a89d0b0b3a3" providerId="ADAL" clId="{08542678-0C93-49F8-91B4-EEE9337314EC}" dt="2021-11-24T08:08:27.262" v="5488" actId="207"/>
          <ac:spMkLst>
            <pc:docMk/>
            <pc:sldMk cId="3153420987" sldId="369"/>
            <ac:spMk id="8" creationId="{98CFF145-34AC-4C4C-9F06-76FA12283DAB}"/>
          </ac:spMkLst>
        </pc:spChg>
      </pc:sldChg>
      <pc:sldChg chg="modSp add mod">
        <pc:chgData name="정근채" userId="bf3f9740-ba12-4a95-bdcd-7a89d0b0b3a3" providerId="ADAL" clId="{08542678-0C93-49F8-91B4-EEE9337314EC}" dt="2021-11-24T08:11:21.890" v="5548" actId="20577"/>
        <pc:sldMkLst>
          <pc:docMk/>
          <pc:sldMk cId="2056604897" sldId="370"/>
        </pc:sldMkLst>
        <pc:spChg chg="mod">
          <ac:chgData name="정근채" userId="bf3f9740-ba12-4a95-bdcd-7a89d0b0b3a3" providerId="ADAL" clId="{08542678-0C93-49F8-91B4-EEE9337314EC}" dt="2021-11-24T08:08:53.225" v="5496"/>
          <ac:spMkLst>
            <pc:docMk/>
            <pc:sldMk cId="2056604897" sldId="370"/>
            <ac:spMk id="2" creationId="{CA07A63C-A246-4F8F-8A5A-7141AB85F430}"/>
          </ac:spMkLst>
        </pc:spChg>
        <pc:spChg chg="mod">
          <ac:chgData name="정근채" userId="bf3f9740-ba12-4a95-bdcd-7a89d0b0b3a3" providerId="ADAL" clId="{08542678-0C93-49F8-91B4-EEE9337314EC}" dt="2021-11-24T08:08:47.935" v="5493"/>
          <ac:spMkLst>
            <pc:docMk/>
            <pc:sldMk cId="2056604897" sldId="370"/>
            <ac:spMk id="5" creationId="{864FABE7-5D73-4BB8-8C5F-49D50641504A}"/>
          </ac:spMkLst>
        </pc:spChg>
        <pc:spChg chg="mod">
          <ac:chgData name="정근채" userId="bf3f9740-ba12-4a95-bdcd-7a89d0b0b3a3" providerId="ADAL" clId="{08542678-0C93-49F8-91B4-EEE9337314EC}" dt="2021-11-24T08:11:21.890" v="5548" actId="20577"/>
          <ac:spMkLst>
            <pc:docMk/>
            <pc:sldMk cId="2056604897" sldId="370"/>
            <ac:spMk id="8" creationId="{98CFF145-34AC-4C4C-9F06-76FA12283DAB}"/>
          </ac:spMkLst>
        </pc:spChg>
      </pc:sldChg>
      <pc:sldChg chg="modSp add mod">
        <pc:chgData name="정근채" userId="bf3f9740-ba12-4a95-bdcd-7a89d0b0b3a3" providerId="ADAL" clId="{08542678-0C93-49F8-91B4-EEE9337314EC}" dt="2021-11-24T08:13:51.395" v="5638" actId="207"/>
        <pc:sldMkLst>
          <pc:docMk/>
          <pc:sldMk cId="2802061296" sldId="371"/>
        </pc:sldMkLst>
        <pc:spChg chg="mod">
          <ac:chgData name="정근채" userId="bf3f9740-ba12-4a95-bdcd-7a89d0b0b3a3" providerId="ADAL" clId="{08542678-0C93-49F8-91B4-EEE9337314EC}" dt="2021-11-24T08:12:19.016" v="5561"/>
          <ac:spMkLst>
            <pc:docMk/>
            <pc:sldMk cId="2802061296" sldId="371"/>
            <ac:spMk id="2" creationId="{CA07A63C-A246-4F8F-8A5A-7141AB85F430}"/>
          </ac:spMkLst>
        </pc:spChg>
        <pc:spChg chg="mod">
          <ac:chgData name="정근채" userId="bf3f9740-ba12-4a95-bdcd-7a89d0b0b3a3" providerId="ADAL" clId="{08542678-0C93-49F8-91B4-EEE9337314EC}" dt="2021-11-24T08:12:08.942" v="5556"/>
          <ac:spMkLst>
            <pc:docMk/>
            <pc:sldMk cId="2802061296" sldId="371"/>
            <ac:spMk id="5" creationId="{864FABE7-5D73-4BB8-8C5F-49D50641504A}"/>
          </ac:spMkLst>
        </pc:spChg>
        <pc:spChg chg="mod">
          <ac:chgData name="정근채" userId="bf3f9740-ba12-4a95-bdcd-7a89d0b0b3a3" providerId="ADAL" clId="{08542678-0C93-49F8-91B4-EEE9337314EC}" dt="2021-11-24T08:13:51.395" v="5638" actId="207"/>
          <ac:spMkLst>
            <pc:docMk/>
            <pc:sldMk cId="2802061296" sldId="371"/>
            <ac:spMk id="8" creationId="{98CFF145-34AC-4C4C-9F06-76FA12283DAB}"/>
          </ac:spMkLst>
        </pc:spChg>
      </pc:sldChg>
      <pc:sldChg chg="modSp add mod">
        <pc:chgData name="정근채" userId="bf3f9740-ba12-4a95-bdcd-7a89d0b0b3a3" providerId="ADAL" clId="{08542678-0C93-49F8-91B4-EEE9337314EC}" dt="2021-11-24T08:16:52.684" v="5702" actId="108"/>
        <pc:sldMkLst>
          <pc:docMk/>
          <pc:sldMk cId="3864366784" sldId="372"/>
        </pc:sldMkLst>
        <pc:spChg chg="mod">
          <ac:chgData name="정근채" userId="bf3f9740-ba12-4a95-bdcd-7a89d0b0b3a3" providerId="ADAL" clId="{08542678-0C93-49F8-91B4-EEE9337314EC}" dt="2021-11-24T08:14:45.352" v="5642"/>
          <ac:spMkLst>
            <pc:docMk/>
            <pc:sldMk cId="3864366784" sldId="372"/>
            <ac:spMk id="2" creationId="{CA07A63C-A246-4F8F-8A5A-7141AB85F430}"/>
          </ac:spMkLst>
        </pc:spChg>
        <pc:spChg chg="mod">
          <ac:chgData name="정근채" userId="bf3f9740-ba12-4a95-bdcd-7a89d0b0b3a3" providerId="ADAL" clId="{08542678-0C93-49F8-91B4-EEE9337314EC}" dt="2021-11-24T08:16:52.684" v="5702" actId="108"/>
          <ac:spMkLst>
            <pc:docMk/>
            <pc:sldMk cId="3864366784" sldId="372"/>
            <ac:spMk id="8" creationId="{98CFF145-34AC-4C4C-9F06-76FA12283DAB}"/>
          </ac:spMkLst>
        </pc:spChg>
      </pc:sldChg>
      <pc:sldChg chg="modSp add mod">
        <pc:chgData name="정근채" userId="bf3f9740-ba12-4a95-bdcd-7a89d0b0b3a3" providerId="ADAL" clId="{08542678-0C93-49F8-91B4-EEE9337314EC}" dt="2021-11-24T08:21:48.583" v="5792" actId="108"/>
        <pc:sldMkLst>
          <pc:docMk/>
          <pc:sldMk cId="3994681462" sldId="373"/>
        </pc:sldMkLst>
        <pc:spChg chg="mod">
          <ac:chgData name="정근채" userId="bf3f9740-ba12-4a95-bdcd-7a89d0b0b3a3" providerId="ADAL" clId="{08542678-0C93-49F8-91B4-EEE9337314EC}" dt="2021-11-24T08:17:12.261" v="5711" actId="20577"/>
          <ac:spMkLst>
            <pc:docMk/>
            <pc:sldMk cId="3994681462" sldId="373"/>
            <ac:spMk id="2" creationId="{CA07A63C-A246-4F8F-8A5A-7141AB85F430}"/>
          </ac:spMkLst>
        </pc:spChg>
        <pc:spChg chg="mod">
          <ac:chgData name="정근채" userId="bf3f9740-ba12-4a95-bdcd-7a89d0b0b3a3" providerId="ADAL" clId="{08542678-0C93-49F8-91B4-EEE9337314EC}" dt="2021-11-24T08:21:48.583" v="5792" actId="108"/>
          <ac:spMkLst>
            <pc:docMk/>
            <pc:sldMk cId="3994681462" sldId="373"/>
            <ac:spMk id="8" creationId="{98CFF145-34AC-4C4C-9F06-76FA12283DAB}"/>
          </ac:spMkLst>
        </pc:spChg>
      </pc:sldChg>
      <pc:sldChg chg="modSp add mod">
        <pc:chgData name="정근채" userId="bf3f9740-ba12-4a95-bdcd-7a89d0b0b3a3" providerId="ADAL" clId="{08542678-0C93-49F8-91B4-EEE9337314EC}" dt="2021-11-24T08:26:49.949" v="5916" actId="20577"/>
        <pc:sldMkLst>
          <pc:docMk/>
          <pc:sldMk cId="858738215" sldId="374"/>
        </pc:sldMkLst>
        <pc:spChg chg="mod">
          <ac:chgData name="정근채" userId="bf3f9740-ba12-4a95-bdcd-7a89d0b0b3a3" providerId="ADAL" clId="{08542678-0C93-49F8-91B4-EEE9337314EC}" dt="2021-11-24T08:26:49.949" v="5916" actId="20577"/>
          <ac:spMkLst>
            <pc:docMk/>
            <pc:sldMk cId="858738215" sldId="374"/>
            <ac:spMk id="8" creationId="{98CFF145-34AC-4C4C-9F06-76FA12283DAB}"/>
          </ac:spMkLst>
        </pc:spChg>
      </pc:sldChg>
      <pc:sldChg chg="modSp add mod">
        <pc:chgData name="정근채" userId="bf3f9740-ba12-4a95-bdcd-7a89d0b0b3a3" providerId="ADAL" clId="{08542678-0C93-49F8-91B4-EEE9337314EC}" dt="2021-11-24T08:26:35.941" v="5913" actId="6549"/>
        <pc:sldMkLst>
          <pc:docMk/>
          <pc:sldMk cId="592780042" sldId="375"/>
        </pc:sldMkLst>
        <pc:spChg chg="mod">
          <ac:chgData name="정근채" userId="bf3f9740-ba12-4a95-bdcd-7a89d0b0b3a3" providerId="ADAL" clId="{08542678-0C93-49F8-91B4-EEE9337314EC}" dt="2021-11-24T08:26:35.941" v="5913" actId="6549"/>
          <ac:spMkLst>
            <pc:docMk/>
            <pc:sldMk cId="592780042" sldId="375"/>
            <ac:spMk id="8" creationId="{98CFF145-34AC-4C4C-9F06-76FA12283DAB}"/>
          </ac:spMkLst>
        </pc:spChg>
      </pc:sldChg>
      <pc:sldChg chg="modSp add del mod">
        <pc:chgData name="정근채" userId="bf3f9740-ba12-4a95-bdcd-7a89d0b0b3a3" providerId="ADAL" clId="{08542678-0C93-49F8-91B4-EEE9337314EC}" dt="2021-11-29T07:18:06.420" v="6040" actId="20577"/>
        <pc:sldMkLst>
          <pc:docMk/>
          <pc:sldMk cId="2455209325" sldId="376"/>
        </pc:sldMkLst>
        <pc:spChg chg="mod">
          <ac:chgData name="정근채" userId="bf3f9740-ba12-4a95-bdcd-7a89d0b0b3a3" providerId="ADAL" clId="{08542678-0C93-49F8-91B4-EEE9337314EC}" dt="2021-11-29T07:18:06.420" v="6040" actId="20577"/>
          <ac:spMkLst>
            <pc:docMk/>
            <pc:sldMk cId="2455209325" sldId="376"/>
            <ac:spMk id="8" creationId="{98CFF145-34AC-4C4C-9F06-76FA12283DAB}"/>
          </ac:spMkLst>
        </pc:spChg>
      </pc:sldChg>
      <pc:sldChg chg="add ord">
        <pc:chgData name="정근채" userId="bf3f9740-ba12-4a95-bdcd-7a89d0b0b3a3" providerId="ADAL" clId="{08542678-0C93-49F8-91B4-EEE9337314EC}" dt="2021-11-29T07:17:46.386" v="6033"/>
        <pc:sldMkLst>
          <pc:docMk/>
          <pc:sldMk cId="3269765714" sldId="377"/>
        </pc:sldMkLst>
      </pc:sldChg>
      <pc:sldChg chg="addSp modSp add mod">
        <pc:chgData name="정근채" userId="bf3f9740-ba12-4a95-bdcd-7a89d0b0b3a3" providerId="ADAL" clId="{08542678-0C93-49F8-91B4-EEE9337314EC}" dt="2021-11-29T07:21:31.187" v="6085" actId="14100"/>
        <pc:sldMkLst>
          <pc:docMk/>
          <pc:sldMk cId="3980267598" sldId="378"/>
        </pc:sldMkLst>
        <pc:spChg chg="mod">
          <ac:chgData name="정근채" userId="bf3f9740-ba12-4a95-bdcd-7a89d0b0b3a3" providerId="ADAL" clId="{08542678-0C93-49F8-91B4-EEE9337314EC}" dt="2021-11-29T07:18:34.419" v="6053"/>
          <ac:spMkLst>
            <pc:docMk/>
            <pc:sldMk cId="3980267598" sldId="378"/>
            <ac:spMk id="2" creationId="{CA07A63C-A246-4F8F-8A5A-7141AB85F430}"/>
          </ac:spMkLst>
        </pc:spChg>
        <pc:spChg chg="mod">
          <ac:chgData name="정근채" userId="bf3f9740-ba12-4a95-bdcd-7a89d0b0b3a3" providerId="ADAL" clId="{08542678-0C93-49F8-91B4-EEE9337314EC}" dt="2021-11-29T07:18:24.367" v="6050" actId="20577"/>
          <ac:spMkLst>
            <pc:docMk/>
            <pc:sldMk cId="3980267598" sldId="378"/>
            <ac:spMk id="5" creationId="{864FABE7-5D73-4BB8-8C5F-49D50641504A}"/>
          </ac:spMkLst>
        </pc:spChg>
        <pc:spChg chg="mod">
          <ac:chgData name="정근채" userId="bf3f9740-ba12-4a95-bdcd-7a89d0b0b3a3" providerId="ADAL" clId="{08542678-0C93-49F8-91B4-EEE9337314EC}" dt="2021-11-29T07:21:08.507" v="6081" actId="6549"/>
          <ac:spMkLst>
            <pc:docMk/>
            <pc:sldMk cId="3980267598" sldId="378"/>
            <ac:spMk id="8" creationId="{98CFF145-34AC-4C4C-9F06-76FA12283DAB}"/>
          </ac:spMkLst>
        </pc:spChg>
        <pc:picChg chg="add mod">
          <ac:chgData name="정근채" userId="bf3f9740-ba12-4a95-bdcd-7a89d0b0b3a3" providerId="ADAL" clId="{08542678-0C93-49F8-91B4-EEE9337314EC}" dt="2021-11-29T07:21:31.187" v="6085" actId="14100"/>
          <ac:picMkLst>
            <pc:docMk/>
            <pc:sldMk cId="3980267598" sldId="378"/>
            <ac:picMk id="6" creationId="{3B7F4D02-F4EC-4E24-83B5-1DE7105B5747}"/>
          </ac:picMkLst>
        </pc:picChg>
      </pc:sldChg>
      <pc:sldChg chg="delSp modSp add mod">
        <pc:chgData name="정근채" userId="bf3f9740-ba12-4a95-bdcd-7a89d0b0b3a3" providerId="ADAL" clId="{08542678-0C93-49F8-91B4-EEE9337314EC}" dt="2021-11-29T07:29:18.465" v="6202" actId="207"/>
        <pc:sldMkLst>
          <pc:docMk/>
          <pc:sldMk cId="2815915953" sldId="379"/>
        </pc:sldMkLst>
        <pc:spChg chg="mod">
          <ac:chgData name="정근채" userId="bf3f9740-ba12-4a95-bdcd-7a89d0b0b3a3" providerId="ADAL" clId="{08542678-0C93-49F8-91B4-EEE9337314EC}" dt="2021-11-29T07:22:09.053" v="6089"/>
          <ac:spMkLst>
            <pc:docMk/>
            <pc:sldMk cId="2815915953" sldId="379"/>
            <ac:spMk id="2" creationId="{CA07A63C-A246-4F8F-8A5A-7141AB85F430}"/>
          </ac:spMkLst>
        </pc:spChg>
        <pc:spChg chg="mod">
          <ac:chgData name="정근채" userId="bf3f9740-ba12-4a95-bdcd-7a89d0b0b3a3" providerId="ADAL" clId="{08542678-0C93-49F8-91B4-EEE9337314EC}" dt="2021-11-29T07:29:18.465" v="6202" actId="207"/>
          <ac:spMkLst>
            <pc:docMk/>
            <pc:sldMk cId="2815915953" sldId="379"/>
            <ac:spMk id="8" creationId="{98CFF145-34AC-4C4C-9F06-76FA12283DAB}"/>
          </ac:spMkLst>
        </pc:spChg>
        <pc:picChg chg="del">
          <ac:chgData name="정근채" userId="bf3f9740-ba12-4a95-bdcd-7a89d0b0b3a3" providerId="ADAL" clId="{08542678-0C93-49F8-91B4-EEE9337314EC}" dt="2021-11-29T07:23:54.358" v="6105" actId="478"/>
          <ac:picMkLst>
            <pc:docMk/>
            <pc:sldMk cId="2815915953" sldId="379"/>
            <ac:picMk id="6" creationId="{3B7F4D02-F4EC-4E24-83B5-1DE7105B5747}"/>
          </ac:picMkLst>
        </pc:picChg>
      </pc:sldChg>
      <pc:sldChg chg="addSp delSp modSp add mod">
        <pc:chgData name="정근채" userId="bf3f9740-ba12-4a95-bdcd-7a89d0b0b3a3" providerId="ADAL" clId="{08542678-0C93-49F8-91B4-EEE9337314EC}" dt="2021-11-29T07:30:04.395" v="6209" actId="1076"/>
        <pc:sldMkLst>
          <pc:docMk/>
          <pc:sldMk cId="1566786332" sldId="380"/>
        </pc:sldMkLst>
        <pc:spChg chg="add del mod">
          <ac:chgData name="정근채" userId="bf3f9740-ba12-4a95-bdcd-7a89d0b0b3a3" providerId="ADAL" clId="{08542678-0C93-49F8-91B4-EEE9337314EC}" dt="2021-11-29T07:29:36.706" v="6205" actId="478"/>
          <ac:spMkLst>
            <pc:docMk/>
            <pc:sldMk cId="1566786332" sldId="380"/>
            <ac:spMk id="6" creationId="{983C563E-04D4-45B8-8D4A-156E81CA2F5F}"/>
          </ac:spMkLst>
        </pc:spChg>
        <pc:spChg chg="del">
          <ac:chgData name="정근채" userId="bf3f9740-ba12-4a95-bdcd-7a89d0b0b3a3" providerId="ADAL" clId="{08542678-0C93-49F8-91B4-EEE9337314EC}" dt="2021-11-29T07:29:34.614" v="6204" actId="478"/>
          <ac:spMkLst>
            <pc:docMk/>
            <pc:sldMk cId="1566786332" sldId="380"/>
            <ac:spMk id="8" creationId="{98CFF145-34AC-4C4C-9F06-76FA12283DAB}"/>
          </ac:spMkLst>
        </pc:spChg>
        <pc:picChg chg="add mod">
          <ac:chgData name="정근채" userId="bf3f9740-ba12-4a95-bdcd-7a89d0b0b3a3" providerId="ADAL" clId="{08542678-0C93-49F8-91B4-EEE9337314EC}" dt="2021-11-29T07:30:04.395" v="6209" actId="1076"/>
          <ac:picMkLst>
            <pc:docMk/>
            <pc:sldMk cId="1566786332" sldId="380"/>
            <ac:picMk id="9" creationId="{1D31CBD6-2CC1-48E6-B4DE-7716CB2478A3}"/>
          </ac:picMkLst>
        </pc:picChg>
      </pc:sldChg>
      <pc:sldChg chg="addSp modSp add mod">
        <pc:chgData name="정근채" userId="bf3f9740-ba12-4a95-bdcd-7a89d0b0b3a3" providerId="ADAL" clId="{08542678-0C93-49F8-91B4-EEE9337314EC}" dt="2021-11-29T07:59:50.308" v="6496" actId="14100"/>
        <pc:sldMkLst>
          <pc:docMk/>
          <pc:sldMk cId="3039959052" sldId="381"/>
        </pc:sldMkLst>
        <pc:spChg chg="mod">
          <ac:chgData name="정근채" userId="bf3f9740-ba12-4a95-bdcd-7a89d0b0b3a3" providerId="ADAL" clId="{08542678-0C93-49F8-91B4-EEE9337314EC}" dt="2021-11-29T07:31:35.881" v="6213"/>
          <ac:spMkLst>
            <pc:docMk/>
            <pc:sldMk cId="3039959052" sldId="381"/>
            <ac:spMk id="2" creationId="{CA07A63C-A246-4F8F-8A5A-7141AB85F430}"/>
          </ac:spMkLst>
        </pc:spChg>
        <pc:spChg chg="mod">
          <ac:chgData name="정근채" userId="bf3f9740-ba12-4a95-bdcd-7a89d0b0b3a3" providerId="ADAL" clId="{08542678-0C93-49F8-91B4-EEE9337314EC}" dt="2021-11-29T07:59:44.339" v="6494"/>
          <ac:spMkLst>
            <pc:docMk/>
            <pc:sldMk cId="3039959052" sldId="381"/>
            <ac:spMk id="8" creationId="{98CFF145-34AC-4C4C-9F06-76FA12283DAB}"/>
          </ac:spMkLst>
        </pc:spChg>
        <pc:spChg chg="add mod">
          <ac:chgData name="정근채" userId="bf3f9740-ba12-4a95-bdcd-7a89d0b0b3a3" providerId="ADAL" clId="{08542678-0C93-49F8-91B4-EEE9337314EC}" dt="2021-11-29T07:50:41.117" v="6371" actId="14100"/>
          <ac:spMkLst>
            <pc:docMk/>
            <pc:sldMk cId="3039959052" sldId="381"/>
            <ac:spMk id="14" creationId="{6E753132-1B9A-455D-AE03-E4DCCCE0C534}"/>
          </ac:spMkLst>
        </pc:spChg>
        <pc:spChg chg="add mod">
          <ac:chgData name="정근채" userId="bf3f9740-ba12-4a95-bdcd-7a89d0b0b3a3" providerId="ADAL" clId="{08542678-0C93-49F8-91B4-EEE9337314EC}" dt="2021-11-29T07:50:45.520" v="6373" actId="571"/>
          <ac:spMkLst>
            <pc:docMk/>
            <pc:sldMk cId="3039959052" sldId="381"/>
            <ac:spMk id="16" creationId="{FA89CF62-D977-4B64-BA2E-FB3150DE4DCB}"/>
          </ac:spMkLst>
        </pc:spChg>
        <pc:spChg chg="add mod">
          <ac:chgData name="정근채" userId="bf3f9740-ba12-4a95-bdcd-7a89d0b0b3a3" providerId="ADAL" clId="{08542678-0C93-49F8-91B4-EEE9337314EC}" dt="2021-11-29T07:50:52.334" v="6375" actId="1037"/>
          <ac:spMkLst>
            <pc:docMk/>
            <pc:sldMk cId="3039959052" sldId="381"/>
            <ac:spMk id="17" creationId="{6708053F-8BDC-441E-B731-6AD241C03A24}"/>
          </ac:spMkLst>
        </pc:spChg>
        <pc:spChg chg="add mod">
          <ac:chgData name="정근채" userId="bf3f9740-ba12-4a95-bdcd-7a89d0b0b3a3" providerId="ADAL" clId="{08542678-0C93-49F8-91B4-EEE9337314EC}" dt="2021-11-29T07:51:00.889" v="6377" actId="14100"/>
          <ac:spMkLst>
            <pc:docMk/>
            <pc:sldMk cId="3039959052" sldId="381"/>
            <ac:spMk id="18" creationId="{52C58AB3-8AD5-4EED-B05E-74295A103726}"/>
          </ac:spMkLst>
        </pc:spChg>
        <pc:picChg chg="add mod">
          <ac:chgData name="정근채" userId="bf3f9740-ba12-4a95-bdcd-7a89d0b0b3a3" providerId="ADAL" clId="{08542678-0C93-49F8-91B4-EEE9337314EC}" dt="2021-11-29T07:41:36.858" v="6324" actId="14100"/>
          <ac:picMkLst>
            <pc:docMk/>
            <pc:sldMk cId="3039959052" sldId="381"/>
            <ac:picMk id="6" creationId="{EAE04D95-2DE8-43D2-9E27-6A8554750E73}"/>
          </ac:picMkLst>
        </pc:picChg>
        <pc:picChg chg="add mod">
          <ac:chgData name="정근채" userId="bf3f9740-ba12-4a95-bdcd-7a89d0b0b3a3" providerId="ADAL" clId="{08542678-0C93-49F8-91B4-EEE9337314EC}" dt="2021-11-29T07:53:57.808" v="6410" actId="1076"/>
          <ac:picMkLst>
            <pc:docMk/>
            <pc:sldMk cId="3039959052" sldId="381"/>
            <ac:picMk id="9" creationId="{C108AF1C-11D7-481B-A664-B0D88EA9777A}"/>
          </ac:picMkLst>
        </pc:picChg>
        <pc:picChg chg="add mod">
          <ac:chgData name="정근채" userId="bf3f9740-ba12-4a95-bdcd-7a89d0b0b3a3" providerId="ADAL" clId="{08542678-0C93-49F8-91B4-EEE9337314EC}" dt="2021-11-29T07:50:45.520" v="6373" actId="571"/>
          <ac:picMkLst>
            <pc:docMk/>
            <pc:sldMk cId="3039959052" sldId="381"/>
            <ac:picMk id="15" creationId="{0B83E53E-20BE-4C86-BCBC-4A67A558EB06}"/>
          </ac:picMkLst>
        </pc:picChg>
        <pc:cxnChg chg="add mod">
          <ac:chgData name="정근채" userId="bf3f9740-ba12-4a95-bdcd-7a89d0b0b3a3" providerId="ADAL" clId="{08542678-0C93-49F8-91B4-EEE9337314EC}" dt="2021-11-29T07:59:47.613" v="6495" actId="14100"/>
          <ac:cxnSpMkLst>
            <pc:docMk/>
            <pc:sldMk cId="3039959052" sldId="381"/>
            <ac:cxnSpMk id="11" creationId="{F31EF5F2-15CD-410A-B6A4-668A46472BED}"/>
          </ac:cxnSpMkLst>
        </pc:cxnChg>
        <pc:cxnChg chg="add mod">
          <ac:chgData name="정근채" userId="bf3f9740-ba12-4a95-bdcd-7a89d0b0b3a3" providerId="ADAL" clId="{08542678-0C93-49F8-91B4-EEE9337314EC}" dt="2021-11-29T07:59:50.308" v="6496" actId="14100"/>
          <ac:cxnSpMkLst>
            <pc:docMk/>
            <pc:sldMk cId="3039959052" sldId="381"/>
            <ac:cxnSpMk id="13" creationId="{0B6AB87B-D1E5-43D2-9DF7-5EF05001C6B4}"/>
          </ac:cxnSpMkLst>
        </pc:cxnChg>
        <pc:cxnChg chg="add">
          <ac:chgData name="정근채" userId="bf3f9740-ba12-4a95-bdcd-7a89d0b0b3a3" providerId="ADAL" clId="{08542678-0C93-49F8-91B4-EEE9337314EC}" dt="2021-11-29T07:51:38.594" v="6386" actId="11529"/>
          <ac:cxnSpMkLst>
            <pc:docMk/>
            <pc:sldMk cId="3039959052" sldId="381"/>
            <ac:cxnSpMk id="27" creationId="{769623C7-FD10-4669-B714-4F7AB87DC522}"/>
          </ac:cxnSpMkLst>
        </pc:cxnChg>
        <pc:cxnChg chg="add">
          <ac:chgData name="정근채" userId="bf3f9740-ba12-4a95-bdcd-7a89d0b0b3a3" providerId="ADAL" clId="{08542678-0C93-49F8-91B4-EEE9337314EC}" dt="2021-11-29T07:54:38.505" v="6411" actId="11529"/>
          <ac:cxnSpMkLst>
            <pc:docMk/>
            <pc:sldMk cId="3039959052" sldId="381"/>
            <ac:cxnSpMk id="30" creationId="{31BF21CE-E04B-4FCE-83D6-16FBE88F14C5}"/>
          </ac:cxnSpMkLst>
        </pc:cxnChg>
        <pc:cxnChg chg="add">
          <ac:chgData name="정근채" userId="bf3f9740-ba12-4a95-bdcd-7a89d0b0b3a3" providerId="ADAL" clId="{08542678-0C93-49F8-91B4-EEE9337314EC}" dt="2021-11-29T07:54:46.560" v="6412" actId="11529"/>
          <ac:cxnSpMkLst>
            <pc:docMk/>
            <pc:sldMk cId="3039959052" sldId="381"/>
            <ac:cxnSpMk id="32" creationId="{1C145BFE-9D0A-4E38-9C67-806A1F78B235}"/>
          </ac:cxnSpMkLst>
        </pc:cxnChg>
      </pc:sldChg>
      <pc:sldChg chg="addSp delSp modSp add mod">
        <pc:chgData name="정근채" userId="bf3f9740-ba12-4a95-bdcd-7a89d0b0b3a3" providerId="ADAL" clId="{08542678-0C93-49F8-91B4-EEE9337314EC}" dt="2021-11-29T08:15:06.943" v="6675"/>
        <pc:sldMkLst>
          <pc:docMk/>
          <pc:sldMk cId="444821177" sldId="382"/>
        </pc:sldMkLst>
        <pc:spChg chg="mod">
          <ac:chgData name="정근채" userId="bf3f9740-ba12-4a95-bdcd-7a89d0b0b3a3" providerId="ADAL" clId="{08542678-0C93-49F8-91B4-EEE9337314EC}" dt="2021-11-29T07:43:07.907" v="6331"/>
          <ac:spMkLst>
            <pc:docMk/>
            <pc:sldMk cId="444821177" sldId="382"/>
            <ac:spMk id="2" creationId="{CA07A63C-A246-4F8F-8A5A-7141AB85F430}"/>
          </ac:spMkLst>
        </pc:spChg>
        <pc:spChg chg="mod">
          <ac:chgData name="정근채" userId="bf3f9740-ba12-4a95-bdcd-7a89d0b0b3a3" providerId="ADAL" clId="{08542678-0C93-49F8-91B4-EEE9337314EC}" dt="2021-11-29T08:15:06.943" v="6675"/>
          <ac:spMkLst>
            <pc:docMk/>
            <pc:sldMk cId="444821177" sldId="382"/>
            <ac:spMk id="8" creationId="{98CFF145-34AC-4C4C-9F06-76FA12283DAB}"/>
          </ac:spMkLst>
        </pc:spChg>
        <pc:picChg chg="del">
          <ac:chgData name="정근채" userId="bf3f9740-ba12-4a95-bdcd-7a89d0b0b3a3" providerId="ADAL" clId="{08542678-0C93-49F8-91B4-EEE9337314EC}" dt="2021-11-29T08:00:51.728" v="6504" actId="478"/>
          <ac:picMkLst>
            <pc:docMk/>
            <pc:sldMk cId="444821177" sldId="382"/>
            <ac:picMk id="6" creationId="{EAE04D95-2DE8-43D2-9E27-6A8554750E73}"/>
          </ac:picMkLst>
        </pc:picChg>
        <pc:picChg chg="add mod">
          <ac:chgData name="정근채" userId="bf3f9740-ba12-4a95-bdcd-7a89d0b0b3a3" providerId="ADAL" clId="{08542678-0C93-49F8-91B4-EEE9337314EC}" dt="2021-11-29T08:01:59.506" v="6526" actId="1076"/>
          <ac:picMkLst>
            <pc:docMk/>
            <pc:sldMk cId="444821177" sldId="382"/>
            <ac:picMk id="7" creationId="{2A6E1D2A-F284-4D37-A220-81AB3B2423B0}"/>
          </ac:picMkLst>
        </pc:picChg>
        <pc:picChg chg="del">
          <ac:chgData name="정근채" userId="bf3f9740-ba12-4a95-bdcd-7a89d0b0b3a3" providerId="ADAL" clId="{08542678-0C93-49F8-91B4-EEE9337314EC}" dt="2021-11-29T08:00:51.728" v="6504" actId="478"/>
          <ac:picMkLst>
            <pc:docMk/>
            <pc:sldMk cId="444821177" sldId="382"/>
            <ac:picMk id="9" creationId="{C108AF1C-11D7-481B-A664-B0D88EA9777A}"/>
          </ac:picMkLst>
        </pc:picChg>
      </pc:sldChg>
      <pc:sldChg chg="addSp delSp modSp add mod">
        <pc:chgData name="정근채" userId="bf3f9740-ba12-4a95-bdcd-7a89d0b0b3a3" providerId="ADAL" clId="{08542678-0C93-49F8-91B4-EEE9337314EC}" dt="2021-11-29T08:14:58.872" v="6672" actId="1037"/>
        <pc:sldMkLst>
          <pc:docMk/>
          <pc:sldMk cId="467400503" sldId="383"/>
        </pc:sldMkLst>
        <pc:spChg chg="add del mod">
          <ac:chgData name="정근채" userId="bf3f9740-ba12-4a95-bdcd-7a89d0b0b3a3" providerId="ADAL" clId="{08542678-0C93-49F8-91B4-EEE9337314EC}" dt="2021-11-29T08:07:29.108" v="6581" actId="478"/>
          <ac:spMkLst>
            <pc:docMk/>
            <pc:sldMk cId="467400503" sldId="383"/>
            <ac:spMk id="6" creationId="{0FDFA8A6-845F-4AFD-AC24-72B7E9AB702B}"/>
          </ac:spMkLst>
        </pc:spChg>
        <pc:spChg chg="del">
          <ac:chgData name="정근채" userId="bf3f9740-ba12-4a95-bdcd-7a89d0b0b3a3" providerId="ADAL" clId="{08542678-0C93-49F8-91B4-EEE9337314EC}" dt="2021-11-29T08:07:26.924" v="6580" actId="478"/>
          <ac:spMkLst>
            <pc:docMk/>
            <pc:sldMk cId="467400503" sldId="383"/>
            <ac:spMk id="8" creationId="{98CFF145-34AC-4C4C-9F06-76FA12283DAB}"/>
          </ac:spMkLst>
        </pc:spChg>
        <pc:spChg chg="add mod">
          <ac:chgData name="정근채" userId="bf3f9740-ba12-4a95-bdcd-7a89d0b0b3a3" providerId="ADAL" clId="{08542678-0C93-49F8-91B4-EEE9337314EC}" dt="2021-11-29T08:08:03.049" v="6592" actId="1076"/>
          <ac:spMkLst>
            <pc:docMk/>
            <pc:sldMk cId="467400503" sldId="383"/>
            <ac:spMk id="11" creationId="{0B3F2F86-DE71-4FE9-B23B-7AB851701D37}"/>
          </ac:spMkLst>
        </pc:spChg>
        <pc:spChg chg="add mod">
          <ac:chgData name="정근채" userId="bf3f9740-ba12-4a95-bdcd-7a89d0b0b3a3" providerId="ADAL" clId="{08542678-0C93-49F8-91B4-EEE9337314EC}" dt="2021-11-29T08:14:58.872" v="6672" actId="1037"/>
          <ac:spMkLst>
            <pc:docMk/>
            <pc:sldMk cId="467400503" sldId="383"/>
            <ac:spMk id="12" creationId="{B59BC423-898C-4A34-954D-9E000E3C574E}"/>
          </ac:spMkLst>
        </pc:spChg>
        <pc:picChg chg="del">
          <ac:chgData name="정근채" userId="bf3f9740-ba12-4a95-bdcd-7a89d0b0b3a3" providerId="ADAL" clId="{08542678-0C93-49F8-91B4-EEE9337314EC}" dt="2021-11-29T08:07:26.924" v="6580" actId="478"/>
          <ac:picMkLst>
            <pc:docMk/>
            <pc:sldMk cId="467400503" sldId="383"/>
            <ac:picMk id="7" creationId="{2A6E1D2A-F284-4D37-A220-81AB3B2423B0}"/>
          </ac:picMkLst>
        </pc:picChg>
        <pc:picChg chg="add mod">
          <ac:chgData name="정근채" userId="bf3f9740-ba12-4a95-bdcd-7a89d0b0b3a3" providerId="ADAL" clId="{08542678-0C93-49F8-91B4-EEE9337314EC}" dt="2021-11-29T08:07:47.912" v="6584" actId="1076"/>
          <ac:picMkLst>
            <pc:docMk/>
            <pc:sldMk cId="467400503" sldId="383"/>
            <ac:picMk id="10" creationId="{A4D53E65-AF51-4642-B32C-0E4FB73B625D}"/>
          </ac:picMkLst>
        </pc:picChg>
        <pc:cxnChg chg="add del mod">
          <ac:chgData name="정근채" userId="bf3f9740-ba12-4a95-bdcd-7a89d0b0b3a3" providerId="ADAL" clId="{08542678-0C93-49F8-91B4-EEE9337314EC}" dt="2021-11-29T08:08:47.799" v="6615" actId="478"/>
          <ac:cxnSpMkLst>
            <pc:docMk/>
            <pc:sldMk cId="467400503" sldId="383"/>
            <ac:cxnSpMk id="14" creationId="{7C7D287D-3E63-4DFE-9EFA-89B2C7BAB55D}"/>
          </ac:cxnSpMkLst>
        </pc:cxnChg>
        <pc:cxnChg chg="add del mod">
          <ac:chgData name="정근채" userId="bf3f9740-ba12-4a95-bdcd-7a89d0b0b3a3" providerId="ADAL" clId="{08542678-0C93-49F8-91B4-EEE9337314EC}" dt="2021-11-29T08:14:54.369" v="6663" actId="478"/>
          <ac:cxnSpMkLst>
            <pc:docMk/>
            <pc:sldMk cId="467400503" sldId="383"/>
            <ac:cxnSpMk id="15" creationId="{C19C282D-9E9D-408C-BC0D-437824F82ADA}"/>
          </ac:cxnSpMkLst>
        </pc:cxnChg>
        <pc:cxnChg chg="add mod">
          <ac:chgData name="정근채" userId="bf3f9740-ba12-4a95-bdcd-7a89d0b0b3a3" providerId="ADAL" clId="{08542678-0C93-49F8-91B4-EEE9337314EC}" dt="2021-11-29T08:08:52.856" v="6616" actId="571"/>
          <ac:cxnSpMkLst>
            <pc:docMk/>
            <pc:sldMk cId="467400503" sldId="383"/>
            <ac:cxnSpMk id="17" creationId="{5C64993A-7FD2-466E-9178-FABFB720AD2D}"/>
          </ac:cxnSpMkLst>
        </pc:cxnChg>
      </pc:sldChg>
      <pc:sldChg chg="addSp delSp modSp add mod">
        <pc:chgData name="정근채" userId="bf3f9740-ba12-4a95-bdcd-7a89d0b0b3a3" providerId="ADAL" clId="{08542678-0C93-49F8-91B4-EEE9337314EC}" dt="2021-11-29T08:16:25.272" v="6690" actId="207"/>
        <pc:sldMkLst>
          <pc:docMk/>
          <pc:sldMk cId="3755746628" sldId="384"/>
        </pc:sldMkLst>
        <pc:spChg chg="mod">
          <ac:chgData name="정근채" userId="bf3f9740-ba12-4a95-bdcd-7a89d0b0b3a3" providerId="ADAL" clId="{08542678-0C93-49F8-91B4-EEE9337314EC}" dt="2021-11-29T08:09:24.212" v="6620"/>
          <ac:spMkLst>
            <pc:docMk/>
            <pc:sldMk cId="3755746628" sldId="384"/>
            <ac:spMk id="2" creationId="{CA07A63C-A246-4F8F-8A5A-7141AB85F430}"/>
          </ac:spMkLst>
        </pc:spChg>
        <pc:spChg chg="mod">
          <ac:chgData name="정근채" userId="bf3f9740-ba12-4a95-bdcd-7a89d0b0b3a3" providerId="ADAL" clId="{08542678-0C93-49F8-91B4-EEE9337314EC}" dt="2021-11-29T08:16:25.272" v="6690" actId="207"/>
          <ac:spMkLst>
            <pc:docMk/>
            <pc:sldMk cId="3755746628" sldId="384"/>
            <ac:spMk id="8" creationId="{98CFF145-34AC-4C4C-9F06-76FA12283DAB}"/>
          </ac:spMkLst>
        </pc:spChg>
        <pc:picChg chg="add mod">
          <ac:chgData name="정근채" userId="bf3f9740-ba12-4a95-bdcd-7a89d0b0b3a3" providerId="ADAL" clId="{08542678-0C93-49F8-91B4-EEE9337314EC}" dt="2021-11-29T08:15:34.082" v="6678" actId="1076"/>
          <ac:picMkLst>
            <pc:docMk/>
            <pc:sldMk cId="3755746628" sldId="384"/>
            <ac:picMk id="6" creationId="{0588EACD-5103-41F4-965F-ED17809FB7CE}"/>
          </ac:picMkLst>
        </pc:picChg>
        <pc:picChg chg="del">
          <ac:chgData name="정근채" userId="bf3f9740-ba12-4a95-bdcd-7a89d0b0b3a3" providerId="ADAL" clId="{08542678-0C93-49F8-91B4-EEE9337314EC}" dt="2021-11-29T08:14:02.792" v="6659" actId="478"/>
          <ac:picMkLst>
            <pc:docMk/>
            <pc:sldMk cId="3755746628" sldId="384"/>
            <ac:picMk id="7" creationId="{2A6E1D2A-F284-4D37-A220-81AB3B2423B0}"/>
          </ac:picMkLst>
        </pc:picChg>
      </pc:sldChg>
      <pc:sldChg chg="addSp delSp modSp add mod">
        <pc:chgData name="정근채" userId="bf3f9740-ba12-4a95-bdcd-7a89d0b0b3a3" providerId="ADAL" clId="{08542678-0C93-49F8-91B4-EEE9337314EC}" dt="2021-11-29T08:21:50.940" v="6756" actId="11529"/>
        <pc:sldMkLst>
          <pc:docMk/>
          <pc:sldMk cId="1919605542" sldId="385"/>
        </pc:sldMkLst>
        <pc:spChg chg="mod">
          <ac:chgData name="정근채" userId="bf3f9740-ba12-4a95-bdcd-7a89d0b0b3a3" providerId="ADAL" clId="{08542678-0C93-49F8-91B4-EEE9337314EC}" dt="2021-11-29T08:21:28.297" v="6754" actId="207"/>
          <ac:spMkLst>
            <pc:docMk/>
            <pc:sldMk cId="1919605542" sldId="385"/>
            <ac:spMk id="8" creationId="{98CFF145-34AC-4C4C-9F06-76FA12283DAB}"/>
          </ac:spMkLst>
        </pc:spChg>
        <pc:spChg chg="add mod">
          <ac:chgData name="정근채" userId="bf3f9740-ba12-4a95-bdcd-7a89d0b0b3a3" providerId="ADAL" clId="{08542678-0C93-49F8-91B4-EEE9337314EC}" dt="2021-11-29T08:21:23.077" v="6753" actId="208"/>
          <ac:spMkLst>
            <pc:docMk/>
            <pc:sldMk cId="1919605542" sldId="385"/>
            <ac:spMk id="9" creationId="{51F4E400-27AA-4F7B-A5E0-0C7F2AA13077}"/>
          </ac:spMkLst>
        </pc:spChg>
        <pc:spChg chg="add mod">
          <ac:chgData name="정근채" userId="bf3f9740-ba12-4a95-bdcd-7a89d0b0b3a3" providerId="ADAL" clId="{08542678-0C93-49F8-91B4-EEE9337314EC}" dt="2021-11-29T08:21:23.077" v="6753" actId="208"/>
          <ac:spMkLst>
            <pc:docMk/>
            <pc:sldMk cId="1919605542" sldId="385"/>
            <ac:spMk id="10" creationId="{E7ED4579-06F0-4804-B9BF-432CA2844BCB}"/>
          </ac:spMkLst>
        </pc:spChg>
        <pc:spChg chg="add mod">
          <ac:chgData name="정근채" userId="bf3f9740-ba12-4a95-bdcd-7a89d0b0b3a3" providerId="ADAL" clId="{08542678-0C93-49F8-91B4-EEE9337314EC}" dt="2021-11-29T08:20:14.782" v="6741" actId="571"/>
          <ac:spMkLst>
            <pc:docMk/>
            <pc:sldMk cId="1919605542" sldId="385"/>
            <ac:spMk id="14" creationId="{7BC563CE-3D93-457A-A376-5C53BB830FA3}"/>
          </ac:spMkLst>
        </pc:spChg>
        <pc:spChg chg="add mod">
          <ac:chgData name="정근채" userId="bf3f9740-ba12-4a95-bdcd-7a89d0b0b3a3" providerId="ADAL" clId="{08542678-0C93-49F8-91B4-EEE9337314EC}" dt="2021-11-29T08:20:51.128" v="6749" actId="1037"/>
          <ac:spMkLst>
            <pc:docMk/>
            <pc:sldMk cId="1919605542" sldId="385"/>
            <ac:spMk id="21" creationId="{CF783362-B523-49BD-8A70-6BE860B270E3}"/>
          </ac:spMkLst>
        </pc:spChg>
        <pc:spChg chg="add mod">
          <ac:chgData name="정근채" userId="bf3f9740-ba12-4a95-bdcd-7a89d0b0b3a3" providerId="ADAL" clId="{08542678-0C93-49F8-91B4-EEE9337314EC}" dt="2021-11-29T08:20:55.594" v="6750" actId="571"/>
          <ac:spMkLst>
            <pc:docMk/>
            <pc:sldMk cId="1919605542" sldId="385"/>
            <ac:spMk id="24" creationId="{744C5A94-FA66-4AB5-AF33-AE6FB77026E5}"/>
          </ac:spMkLst>
        </pc:spChg>
        <pc:picChg chg="del">
          <ac:chgData name="정근채" userId="bf3f9740-ba12-4a95-bdcd-7a89d0b0b3a3" providerId="ADAL" clId="{08542678-0C93-49F8-91B4-EEE9337314EC}" dt="2021-11-29T08:17:41.264" v="6705" actId="478"/>
          <ac:picMkLst>
            <pc:docMk/>
            <pc:sldMk cId="1919605542" sldId="385"/>
            <ac:picMk id="6" creationId="{0588EACD-5103-41F4-965F-ED17809FB7CE}"/>
          </ac:picMkLst>
        </pc:picChg>
        <pc:picChg chg="add mod">
          <ac:chgData name="정근채" userId="bf3f9740-ba12-4a95-bdcd-7a89d0b0b3a3" providerId="ADAL" clId="{08542678-0C93-49F8-91B4-EEE9337314EC}" dt="2021-11-29T08:18:54.139" v="6715" actId="1076"/>
          <ac:picMkLst>
            <pc:docMk/>
            <pc:sldMk cId="1919605542" sldId="385"/>
            <ac:picMk id="7" creationId="{DF0718DD-A4C4-437A-AA32-7D3EA8C9106A}"/>
          </ac:picMkLst>
        </pc:picChg>
        <pc:cxnChg chg="add mod">
          <ac:chgData name="정근채" userId="bf3f9740-ba12-4a95-bdcd-7a89d0b0b3a3" providerId="ADAL" clId="{08542678-0C93-49F8-91B4-EEE9337314EC}" dt="2021-11-29T08:21:23.077" v="6753" actId="208"/>
          <ac:cxnSpMkLst>
            <pc:docMk/>
            <pc:sldMk cId="1919605542" sldId="385"/>
            <ac:cxnSpMk id="12" creationId="{F04BF3AF-6586-4152-9D6B-4B0BA344D708}"/>
          </ac:cxnSpMkLst>
        </pc:cxnChg>
        <pc:cxnChg chg="add mod">
          <ac:chgData name="정근채" userId="bf3f9740-ba12-4a95-bdcd-7a89d0b0b3a3" providerId="ADAL" clId="{08542678-0C93-49F8-91B4-EEE9337314EC}" dt="2021-11-29T08:21:23.077" v="6753" actId="208"/>
          <ac:cxnSpMkLst>
            <pc:docMk/>
            <pc:sldMk cId="1919605542" sldId="385"/>
            <ac:cxnSpMk id="16" creationId="{0CFF6FEB-608D-4E2E-AC40-08A6999A750E}"/>
          </ac:cxnSpMkLst>
        </pc:cxnChg>
        <pc:cxnChg chg="add">
          <ac:chgData name="정근채" userId="bf3f9740-ba12-4a95-bdcd-7a89d0b0b3a3" providerId="ADAL" clId="{08542678-0C93-49F8-91B4-EEE9337314EC}" dt="2021-11-29T08:21:44.204" v="6755" actId="11529"/>
          <ac:cxnSpMkLst>
            <pc:docMk/>
            <pc:sldMk cId="1919605542" sldId="385"/>
            <ac:cxnSpMk id="26" creationId="{FB6C4BBB-409A-4F35-884D-8DB35D711DF6}"/>
          </ac:cxnSpMkLst>
        </pc:cxnChg>
        <pc:cxnChg chg="add">
          <ac:chgData name="정근채" userId="bf3f9740-ba12-4a95-bdcd-7a89d0b0b3a3" providerId="ADAL" clId="{08542678-0C93-49F8-91B4-EEE9337314EC}" dt="2021-11-29T08:21:50.940" v="6756" actId="11529"/>
          <ac:cxnSpMkLst>
            <pc:docMk/>
            <pc:sldMk cId="1919605542" sldId="385"/>
            <ac:cxnSpMk id="28" creationId="{C877EEDD-6878-4ACE-BCAB-8DB81CBC9BA8}"/>
          </ac:cxnSpMkLst>
        </pc:cxnChg>
      </pc:sldChg>
      <pc:sldChg chg="addSp delSp modSp add mod">
        <pc:chgData name="정근채" userId="bf3f9740-ba12-4a95-bdcd-7a89d0b0b3a3" providerId="ADAL" clId="{08542678-0C93-49F8-91B4-EEE9337314EC}" dt="2021-11-29T08:31:03.927" v="6849" actId="1036"/>
        <pc:sldMkLst>
          <pc:docMk/>
          <pc:sldMk cId="2796331919" sldId="386"/>
        </pc:sldMkLst>
        <pc:spChg chg="mod">
          <ac:chgData name="정근채" userId="bf3f9740-ba12-4a95-bdcd-7a89d0b0b3a3" providerId="ADAL" clId="{08542678-0C93-49F8-91B4-EEE9337314EC}" dt="2021-11-29T08:22:49.190" v="6764"/>
          <ac:spMkLst>
            <pc:docMk/>
            <pc:sldMk cId="2796331919" sldId="386"/>
            <ac:spMk id="2" creationId="{CA07A63C-A246-4F8F-8A5A-7141AB85F430}"/>
          </ac:spMkLst>
        </pc:spChg>
        <pc:spChg chg="mod">
          <ac:chgData name="정근채" userId="bf3f9740-ba12-4a95-bdcd-7a89d0b0b3a3" providerId="ADAL" clId="{08542678-0C93-49F8-91B4-EEE9337314EC}" dt="2021-11-29T08:22:46.113" v="6761"/>
          <ac:spMkLst>
            <pc:docMk/>
            <pc:sldMk cId="2796331919" sldId="386"/>
            <ac:spMk id="5" creationId="{864FABE7-5D73-4BB8-8C5F-49D50641504A}"/>
          </ac:spMkLst>
        </pc:spChg>
        <pc:spChg chg="mod">
          <ac:chgData name="정근채" userId="bf3f9740-ba12-4a95-bdcd-7a89d0b0b3a3" providerId="ADAL" clId="{08542678-0C93-49F8-91B4-EEE9337314EC}" dt="2021-11-29T08:25:32.646" v="6817" actId="6549"/>
          <ac:spMkLst>
            <pc:docMk/>
            <pc:sldMk cId="2796331919" sldId="386"/>
            <ac:spMk id="8" creationId="{98CFF145-34AC-4C4C-9F06-76FA12283DAB}"/>
          </ac:spMkLst>
        </pc:spChg>
        <pc:spChg chg="add mod">
          <ac:chgData name="정근채" userId="bf3f9740-ba12-4a95-bdcd-7a89d0b0b3a3" providerId="ADAL" clId="{08542678-0C93-49F8-91B4-EEE9337314EC}" dt="2021-11-29T08:30:28.723" v="6842" actId="1035"/>
          <ac:spMkLst>
            <pc:docMk/>
            <pc:sldMk cId="2796331919" sldId="386"/>
            <ac:spMk id="13" creationId="{C33F2133-290E-40CB-B1A9-32AB9EA71261}"/>
          </ac:spMkLst>
        </pc:spChg>
        <pc:spChg chg="add mod">
          <ac:chgData name="정근채" userId="bf3f9740-ba12-4a95-bdcd-7a89d0b0b3a3" providerId="ADAL" clId="{08542678-0C93-49F8-91B4-EEE9337314EC}" dt="2021-11-29T08:30:28.723" v="6842" actId="1035"/>
          <ac:spMkLst>
            <pc:docMk/>
            <pc:sldMk cId="2796331919" sldId="386"/>
            <ac:spMk id="14" creationId="{4277D111-3FC7-4BD7-8F04-2E7454AF4268}"/>
          </ac:spMkLst>
        </pc:spChg>
        <pc:spChg chg="add mod">
          <ac:chgData name="정근채" userId="bf3f9740-ba12-4a95-bdcd-7a89d0b0b3a3" providerId="ADAL" clId="{08542678-0C93-49F8-91B4-EEE9337314EC}" dt="2021-11-29T08:31:03.927" v="6849" actId="1036"/>
          <ac:spMkLst>
            <pc:docMk/>
            <pc:sldMk cId="2796331919" sldId="386"/>
            <ac:spMk id="15" creationId="{63B644A0-089B-4980-B2FD-E40A3ECDCC06}"/>
          </ac:spMkLst>
        </pc:spChg>
        <pc:spChg chg="add mod">
          <ac:chgData name="정근채" userId="bf3f9740-ba12-4a95-bdcd-7a89d0b0b3a3" providerId="ADAL" clId="{08542678-0C93-49F8-91B4-EEE9337314EC}" dt="2021-11-29T08:30:55.344" v="6847" actId="1035"/>
          <ac:spMkLst>
            <pc:docMk/>
            <pc:sldMk cId="2796331919" sldId="386"/>
            <ac:spMk id="16" creationId="{51D9B568-4F5B-4134-97DF-1C11C532B3FD}"/>
          </ac:spMkLst>
        </pc:spChg>
        <pc:picChg chg="del">
          <ac:chgData name="정근채" userId="bf3f9740-ba12-4a95-bdcd-7a89d0b0b3a3" providerId="ADAL" clId="{08542678-0C93-49F8-91B4-EEE9337314EC}" dt="2021-11-29T08:24:00.608" v="6792" actId="478"/>
          <ac:picMkLst>
            <pc:docMk/>
            <pc:sldMk cId="2796331919" sldId="386"/>
            <ac:picMk id="6" creationId="{0588EACD-5103-41F4-965F-ED17809FB7CE}"/>
          </ac:picMkLst>
        </pc:picChg>
        <pc:picChg chg="add mod">
          <ac:chgData name="정근채" userId="bf3f9740-ba12-4a95-bdcd-7a89d0b0b3a3" providerId="ADAL" clId="{08542678-0C93-49F8-91B4-EEE9337314EC}" dt="2021-11-29T08:30:06.249" v="6840" actId="14100"/>
          <ac:picMkLst>
            <pc:docMk/>
            <pc:sldMk cId="2796331919" sldId="386"/>
            <ac:picMk id="7" creationId="{C47E8691-EF16-4DBA-BFAF-61A1CA8C404A}"/>
          </ac:picMkLst>
        </pc:picChg>
        <pc:picChg chg="add del mod">
          <ac:chgData name="정근채" userId="bf3f9740-ba12-4a95-bdcd-7a89d0b0b3a3" providerId="ADAL" clId="{08542678-0C93-49F8-91B4-EEE9337314EC}" dt="2021-11-29T08:26:51.128" v="6825" actId="478"/>
          <ac:picMkLst>
            <pc:docMk/>
            <pc:sldMk cId="2796331919" sldId="386"/>
            <ac:picMk id="10" creationId="{2FF8C438-19B2-4B35-BFDC-614D392AA66C}"/>
          </ac:picMkLst>
        </pc:picChg>
        <pc:picChg chg="add mod">
          <ac:chgData name="정근채" userId="bf3f9740-ba12-4a95-bdcd-7a89d0b0b3a3" providerId="ADAL" clId="{08542678-0C93-49F8-91B4-EEE9337314EC}" dt="2021-11-29T08:27:02.468" v="6828" actId="1076"/>
          <ac:picMkLst>
            <pc:docMk/>
            <pc:sldMk cId="2796331919" sldId="386"/>
            <ac:picMk id="12" creationId="{F408C603-D5BF-4262-A13D-4DB19E6B3D10}"/>
          </ac:picMkLst>
        </pc:picChg>
      </pc:sldChg>
    </pc:docChg>
  </pc:docChgLst>
  <pc:docChgLst>
    <pc:chgData name="정근채" userId="bf3f9740-ba12-4a95-bdcd-7a89d0b0b3a3" providerId="ADAL" clId="{B301C8FF-369A-4E5E-89F4-B55C1F60054C}"/>
    <pc:docChg chg="modSld">
      <pc:chgData name="정근채" userId="bf3f9740-ba12-4a95-bdcd-7a89d0b0b3a3" providerId="ADAL" clId="{B301C8FF-369A-4E5E-89F4-B55C1F60054C}" dt="2020-11-30T09:26:04.090" v="0"/>
      <pc:docMkLst>
        <pc:docMk/>
      </pc:docMkLst>
      <pc:sldChg chg="addSp modSp">
        <pc:chgData name="정근채" userId="bf3f9740-ba12-4a95-bdcd-7a89d0b0b3a3" providerId="ADAL" clId="{B301C8FF-369A-4E5E-89F4-B55C1F60054C}" dt="2020-11-30T09:26:04.090" v="0"/>
        <pc:sldMkLst>
          <pc:docMk/>
          <pc:sldMk cId="1210531712" sldId="256"/>
        </pc:sldMkLst>
        <pc:picChg chg="add mod">
          <ac:chgData name="정근채" userId="bf3f9740-ba12-4a95-bdcd-7a89d0b0b3a3" providerId="ADAL" clId="{B301C8FF-369A-4E5E-89F4-B55C1F60054C}" dt="2020-11-30T09:26:04.090" v="0"/>
          <ac:picMkLst>
            <pc:docMk/>
            <pc:sldMk cId="1210531712" sldId="256"/>
            <ac:picMk id="4" creationId="{18DE317F-7C30-4A71-A9C8-F08D22793524}"/>
          </ac:picMkLst>
        </pc:picChg>
      </pc:sldChg>
      <pc:sldChg chg="addSp modSp">
        <pc:chgData name="정근채" userId="bf3f9740-ba12-4a95-bdcd-7a89d0b0b3a3" providerId="ADAL" clId="{B301C8FF-369A-4E5E-89F4-B55C1F60054C}" dt="2020-11-30T09:26:04.090" v="0"/>
        <pc:sldMkLst>
          <pc:docMk/>
          <pc:sldMk cId="2622151317" sldId="257"/>
        </pc:sldMkLst>
        <pc:picChg chg="add mod">
          <ac:chgData name="정근채" userId="bf3f9740-ba12-4a95-bdcd-7a89d0b0b3a3" providerId="ADAL" clId="{B301C8FF-369A-4E5E-89F4-B55C1F60054C}" dt="2020-11-30T09:26:04.090" v="0"/>
          <ac:picMkLst>
            <pc:docMk/>
            <pc:sldMk cId="2622151317" sldId="257"/>
            <ac:picMk id="10" creationId="{87DFEEB3-0447-403E-97BF-144F61C96ADF}"/>
          </ac:picMkLst>
        </pc:picChg>
        <pc:inkChg chg="add">
          <ac:chgData name="정근채" userId="bf3f9740-ba12-4a95-bdcd-7a89d0b0b3a3" providerId="ADAL" clId="{B301C8FF-369A-4E5E-89F4-B55C1F60054C}" dt="2020-11-30T09:26:04.090" v="0"/>
          <ac:inkMkLst>
            <pc:docMk/>
            <pc:sldMk cId="2622151317" sldId="257"/>
            <ac:inkMk id="9" creationId="{122D514F-5F47-421A-95CE-EE2687B4F196}"/>
          </ac:inkMkLst>
        </pc:inkChg>
      </pc:sldChg>
      <pc:sldChg chg="addSp modSp">
        <pc:chgData name="정근채" userId="bf3f9740-ba12-4a95-bdcd-7a89d0b0b3a3" providerId="ADAL" clId="{B301C8FF-369A-4E5E-89F4-B55C1F60054C}" dt="2020-11-30T09:26:04.090" v="0"/>
        <pc:sldMkLst>
          <pc:docMk/>
          <pc:sldMk cId="2960409013" sldId="258"/>
        </pc:sldMkLst>
        <pc:picChg chg="add mod">
          <ac:chgData name="정근채" userId="bf3f9740-ba12-4a95-bdcd-7a89d0b0b3a3" providerId="ADAL" clId="{B301C8FF-369A-4E5E-89F4-B55C1F60054C}" dt="2020-11-30T09:26:04.090" v="0"/>
          <ac:picMkLst>
            <pc:docMk/>
            <pc:sldMk cId="2960409013" sldId="258"/>
            <ac:picMk id="8" creationId="{F1068CFD-809C-4FFD-91D9-0925D7A0BC48}"/>
          </ac:picMkLst>
        </pc:picChg>
        <pc:inkChg chg="add">
          <ac:chgData name="정근채" userId="bf3f9740-ba12-4a95-bdcd-7a89d0b0b3a3" providerId="ADAL" clId="{B301C8FF-369A-4E5E-89F4-B55C1F60054C}" dt="2020-11-30T09:26:04.090" v="0"/>
          <ac:inkMkLst>
            <pc:docMk/>
            <pc:sldMk cId="2960409013" sldId="258"/>
            <ac:inkMk id="3" creationId="{7FB099C3-3D52-424B-89D9-B5507DFF4BCA}"/>
          </ac:inkMkLst>
        </pc:inkChg>
      </pc:sldChg>
      <pc:sldChg chg="addSp modSp">
        <pc:chgData name="정근채" userId="bf3f9740-ba12-4a95-bdcd-7a89d0b0b3a3" providerId="ADAL" clId="{B301C8FF-369A-4E5E-89F4-B55C1F60054C}" dt="2020-11-30T09:26:04.090" v="0"/>
        <pc:sldMkLst>
          <pc:docMk/>
          <pc:sldMk cId="4132409465" sldId="259"/>
        </pc:sldMkLst>
        <pc:picChg chg="add mod">
          <ac:chgData name="정근채" userId="bf3f9740-ba12-4a95-bdcd-7a89d0b0b3a3" providerId="ADAL" clId="{B301C8FF-369A-4E5E-89F4-B55C1F60054C}" dt="2020-11-30T09:26:04.090" v="0"/>
          <ac:picMkLst>
            <pc:docMk/>
            <pc:sldMk cId="4132409465" sldId="259"/>
            <ac:picMk id="6" creationId="{0E1DFEFB-EF6D-4AD8-AD5D-7CC35F1FCD8C}"/>
          </ac:picMkLst>
        </pc:picChg>
        <pc:inkChg chg="add">
          <ac:chgData name="정근채" userId="bf3f9740-ba12-4a95-bdcd-7a89d0b0b3a3" providerId="ADAL" clId="{B301C8FF-369A-4E5E-89F4-B55C1F60054C}" dt="2020-11-30T09:26:04.090" v="0"/>
          <ac:inkMkLst>
            <pc:docMk/>
            <pc:sldMk cId="4132409465" sldId="259"/>
            <ac:inkMk id="3" creationId="{B359C702-EF0F-43DD-BE87-1651A8222CA4}"/>
          </ac:inkMkLst>
        </pc:inkChg>
      </pc:sldChg>
      <pc:sldChg chg="addSp modSp">
        <pc:chgData name="정근채" userId="bf3f9740-ba12-4a95-bdcd-7a89d0b0b3a3" providerId="ADAL" clId="{B301C8FF-369A-4E5E-89F4-B55C1F60054C}" dt="2020-11-30T09:26:04.090" v="0"/>
        <pc:sldMkLst>
          <pc:docMk/>
          <pc:sldMk cId="2272375588" sldId="260"/>
        </pc:sldMkLst>
        <pc:picChg chg="add mod">
          <ac:chgData name="정근채" userId="bf3f9740-ba12-4a95-bdcd-7a89d0b0b3a3" providerId="ADAL" clId="{B301C8FF-369A-4E5E-89F4-B55C1F60054C}" dt="2020-11-30T09:26:04.090" v="0"/>
          <ac:picMkLst>
            <pc:docMk/>
            <pc:sldMk cId="2272375588" sldId="260"/>
            <ac:picMk id="5" creationId="{6D114399-814D-4F1B-BBB3-9695D4856831}"/>
          </ac:picMkLst>
        </pc:picChg>
        <pc:inkChg chg="add">
          <ac:chgData name="정근채" userId="bf3f9740-ba12-4a95-bdcd-7a89d0b0b3a3" providerId="ADAL" clId="{B301C8FF-369A-4E5E-89F4-B55C1F60054C}" dt="2020-11-30T09:26:04.090" v="0"/>
          <ac:inkMkLst>
            <pc:docMk/>
            <pc:sldMk cId="2272375588" sldId="260"/>
            <ac:inkMk id="3" creationId="{647E3A2F-DB03-47D2-A365-9EB868172C6B}"/>
          </ac:inkMkLst>
        </pc:inkChg>
      </pc:sldChg>
      <pc:sldChg chg="addSp modSp">
        <pc:chgData name="정근채" userId="bf3f9740-ba12-4a95-bdcd-7a89d0b0b3a3" providerId="ADAL" clId="{B301C8FF-369A-4E5E-89F4-B55C1F60054C}" dt="2020-11-30T09:26:04.090" v="0"/>
        <pc:sldMkLst>
          <pc:docMk/>
          <pc:sldMk cId="604660069" sldId="261"/>
        </pc:sldMkLst>
        <pc:picChg chg="add mod">
          <ac:chgData name="정근채" userId="bf3f9740-ba12-4a95-bdcd-7a89d0b0b3a3" providerId="ADAL" clId="{B301C8FF-369A-4E5E-89F4-B55C1F60054C}" dt="2020-11-30T09:26:04.090" v="0"/>
          <ac:picMkLst>
            <pc:docMk/>
            <pc:sldMk cId="604660069" sldId="261"/>
            <ac:picMk id="10" creationId="{47742EA3-B0BF-4383-B918-A0A2B7FE7555}"/>
          </ac:picMkLst>
        </pc:picChg>
        <pc:inkChg chg="add">
          <ac:chgData name="정근채" userId="bf3f9740-ba12-4a95-bdcd-7a89d0b0b3a3" providerId="ADAL" clId="{B301C8FF-369A-4E5E-89F4-B55C1F60054C}" dt="2020-11-30T09:26:04.090" v="0"/>
          <ac:inkMkLst>
            <pc:docMk/>
            <pc:sldMk cId="604660069" sldId="261"/>
            <ac:inkMk id="7" creationId="{B06598B7-63B2-4221-A473-952A98D32B83}"/>
          </ac:inkMkLst>
        </pc:inkChg>
      </pc:sldChg>
      <pc:sldChg chg="addSp modSp">
        <pc:chgData name="정근채" userId="bf3f9740-ba12-4a95-bdcd-7a89d0b0b3a3" providerId="ADAL" clId="{B301C8FF-369A-4E5E-89F4-B55C1F60054C}" dt="2020-11-30T09:26:04.090" v="0"/>
        <pc:sldMkLst>
          <pc:docMk/>
          <pc:sldMk cId="2954539663" sldId="262"/>
        </pc:sldMkLst>
        <pc:picChg chg="add mod">
          <ac:chgData name="정근채" userId="bf3f9740-ba12-4a95-bdcd-7a89d0b0b3a3" providerId="ADAL" clId="{B301C8FF-369A-4E5E-89F4-B55C1F60054C}" dt="2020-11-30T09:26:04.090" v="0"/>
          <ac:picMkLst>
            <pc:docMk/>
            <pc:sldMk cId="2954539663" sldId="262"/>
            <ac:picMk id="15" creationId="{1365003D-310E-4E5E-876C-2F451EDEBAA2}"/>
          </ac:picMkLst>
        </pc:picChg>
        <pc:inkChg chg="add">
          <ac:chgData name="정근채" userId="bf3f9740-ba12-4a95-bdcd-7a89d0b0b3a3" providerId="ADAL" clId="{B301C8FF-369A-4E5E-89F4-B55C1F60054C}" dt="2020-11-30T09:26:04.090" v="0"/>
          <ac:inkMkLst>
            <pc:docMk/>
            <pc:sldMk cId="2954539663" sldId="262"/>
            <ac:inkMk id="14" creationId="{08BB129B-E24D-4DCD-AFB7-25BEA7EE7FAB}"/>
          </ac:inkMkLst>
        </pc:inkChg>
      </pc:sldChg>
      <pc:sldChg chg="addSp modSp">
        <pc:chgData name="정근채" userId="bf3f9740-ba12-4a95-bdcd-7a89d0b0b3a3" providerId="ADAL" clId="{B301C8FF-369A-4E5E-89F4-B55C1F60054C}" dt="2020-11-30T09:26:04.090" v="0"/>
        <pc:sldMkLst>
          <pc:docMk/>
          <pc:sldMk cId="1325286627" sldId="263"/>
        </pc:sldMkLst>
        <pc:picChg chg="add mod">
          <ac:chgData name="정근채" userId="bf3f9740-ba12-4a95-bdcd-7a89d0b0b3a3" providerId="ADAL" clId="{B301C8FF-369A-4E5E-89F4-B55C1F60054C}" dt="2020-11-30T09:26:04.090" v="0"/>
          <ac:picMkLst>
            <pc:docMk/>
            <pc:sldMk cId="1325286627" sldId="263"/>
            <ac:picMk id="15" creationId="{7899191F-528C-48E1-92AC-65E1CCADDC92}"/>
          </ac:picMkLst>
        </pc:picChg>
        <pc:inkChg chg="add">
          <ac:chgData name="정근채" userId="bf3f9740-ba12-4a95-bdcd-7a89d0b0b3a3" providerId="ADAL" clId="{B301C8FF-369A-4E5E-89F4-B55C1F60054C}" dt="2020-11-30T09:26:04.090" v="0"/>
          <ac:inkMkLst>
            <pc:docMk/>
            <pc:sldMk cId="1325286627" sldId="263"/>
            <ac:inkMk id="3" creationId="{79AAB98A-2A27-40DD-AB95-11375C14CECA}"/>
          </ac:inkMkLst>
        </pc:inkChg>
      </pc:sldChg>
      <pc:sldChg chg="addSp modSp">
        <pc:chgData name="정근채" userId="bf3f9740-ba12-4a95-bdcd-7a89d0b0b3a3" providerId="ADAL" clId="{B301C8FF-369A-4E5E-89F4-B55C1F60054C}" dt="2020-11-30T09:26:04.090" v="0"/>
        <pc:sldMkLst>
          <pc:docMk/>
          <pc:sldMk cId="2601920966" sldId="264"/>
        </pc:sldMkLst>
        <pc:picChg chg="add mod">
          <ac:chgData name="정근채" userId="bf3f9740-ba12-4a95-bdcd-7a89d0b0b3a3" providerId="ADAL" clId="{B301C8FF-369A-4E5E-89F4-B55C1F60054C}" dt="2020-11-30T09:26:04.090" v="0"/>
          <ac:picMkLst>
            <pc:docMk/>
            <pc:sldMk cId="2601920966" sldId="264"/>
            <ac:picMk id="5" creationId="{66C0CF92-3D4E-4DD3-A1DF-EAA7C96B2348}"/>
          </ac:picMkLst>
        </pc:picChg>
        <pc:inkChg chg="add">
          <ac:chgData name="정근채" userId="bf3f9740-ba12-4a95-bdcd-7a89d0b0b3a3" providerId="ADAL" clId="{B301C8FF-369A-4E5E-89F4-B55C1F60054C}" dt="2020-11-30T09:26:04.090" v="0"/>
          <ac:inkMkLst>
            <pc:docMk/>
            <pc:sldMk cId="2601920966" sldId="264"/>
            <ac:inkMk id="3" creationId="{A3B373E9-B767-4B5D-BC1C-05D2D14790EB}"/>
          </ac:inkMkLst>
        </pc:inkChg>
      </pc:sldChg>
      <pc:sldChg chg="addSp modSp">
        <pc:chgData name="정근채" userId="bf3f9740-ba12-4a95-bdcd-7a89d0b0b3a3" providerId="ADAL" clId="{B301C8FF-369A-4E5E-89F4-B55C1F60054C}" dt="2020-11-30T09:26:04.090" v="0"/>
        <pc:sldMkLst>
          <pc:docMk/>
          <pc:sldMk cId="3013195837" sldId="265"/>
        </pc:sldMkLst>
        <pc:picChg chg="add mod">
          <ac:chgData name="정근채" userId="bf3f9740-ba12-4a95-bdcd-7a89d0b0b3a3" providerId="ADAL" clId="{B301C8FF-369A-4E5E-89F4-B55C1F60054C}" dt="2020-11-30T09:26:04.090" v="0"/>
          <ac:picMkLst>
            <pc:docMk/>
            <pc:sldMk cId="3013195837" sldId="265"/>
            <ac:picMk id="6" creationId="{C7B8F969-9CCF-49EF-B421-AF6BF2B62311}"/>
          </ac:picMkLst>
        </pc:picChg>
        <pc:inkChg chg="add">
          <ac:chgData name="정근채" userId="bf3f9740-ba12-4a95-bdcd-7a89d0b0b3a3" providerId="ADAL" clId="{B301C8FF-369A-4E5E-89F4-B55C1F60054C}" dt="2020-11-30T09:26:04.090" v="0"/>
          <ac:inkMkLst>
            <pc:docMk/>
            <pc:sldMk cId="3013195837" sldId="265"/>
            <ac:inkMk id="3" creationId="{DE80662F-641D-4BD2-A982-7C185C5261BF}"/>
          </ac:inkMkLst>
        </pc:inkChg>
      </pc:sldChg>
      <pc:sldChg chg="addSp modSp">
        <pc:chgData name="정근채" userId="bf3f9740-ba12-4a95-bdcd-7a89d0b0b3a3" providerId="ADAL" clId="{B301C8FF-369A-4E5E-89F4-B55C1F60054C}" dt="2020-11-30T09:26:04.090" v="0"/>
        <pc:sldMkLst>
          <pc:docMk/>
          <pc:sldMk cId="3656487578" sldId="266"/>
        </pc:sldMkLst>
        <pc:picChg chg="add mod">
          <ac:chgData name="정근채" userId="bf3f9740-ba12-4a95-bdcd-7a89d0b0b3a3" providerId="ADAL" clId="{B301C8FF-369A-4E5E-89F4-B55C1F60054C}" dt="2020-11-30T09:26:04.090" v="0"/>
          <ac:picMkLst>
            <pc:docMk/>
            <pc:sldMk cId="3656487578" sldId="266"/>
            <ac:picMk id="7" creationId="{AC7E1979-073B-400E-953E-4788332B8192}"/>
          </ac:picMkLst>
        </pc:picChg>
        <pc:inkChg chg="add">
          <ac:chgData name="정근채" userId="bf3f9740-ba12-4a95-bdcd-7a89d0b0b3a3" providerId="ADAL" clId="{B301C8FF-369A-4E5E-89F4-B55C1F60054C}" dt="2020-11-30T09:26:04.090" v="0"/>
          <ac:inkMkLst>
            <pc:docMk/>
            <pc:sldMk cId="3656487578" sldId="266"/>
            <ac:inkMk id="3" creationId="{04DF18F3-EC32-4E80-9814-98933146D5A0}"/>
          </ac:inkMkLst>
        </pc:inkChg>
      </pc:sldChg>
      <pc:sldChg chg="addSp modSp">
        <pc:chgData name="정근채" userId="bf3f9740-ba12-4a95-bdcd-7a89d0b0b3a3" providerId="ADAL" clId="{B301C8FF-369A-4E5E-89F4-B55C1F60054C}" dt="2020-11-30T09:26:04.090" v="0"/>
        <pc:sldMkLst>
          <pc:docMk/>
          <pc:sldMk cId="1594200198" sldId="267"/>
        </pc:sldMkLst>
        <pc:picChg chg="add mod">
          <ac:chgData name="정근채" userId="bf3f9740-ba12-4a95-bdcd-7a89d0b0b3a3" providerId="ADAL" clId="{B301C8FF-369A-4E5E-89F4-B55C1F60054C}" dt="2020-11-30T09:26:04.090" v="0"/>
          <ac:picMkLst>
            <pc:docMk/>
            <pc:sldMk cId="1594200198" sldId="267"/>
            <ac:picMk id="7" creationId="{43D95FE9-A331-47B5-8F53-98C4A37530EA}"/>
          </ac:picMkLst>
        </pc:picChg>
        <pc:inkChg chg="add">
          <ac:chgData name="정근채" userId="bf3f9740-ba12-4a95-bdcd-7a89d0b0b3a3" providerId="ADAL" clId="{B301C8FF-369A-4E5E-89F4-B55C1F60054C}" dt="2020-11-30T09:26:04.090" v="0"/>
          <ac:inkMkLst>
            <pc:docMk/>
            <pc:sldMk cId="1594200198" sldId="267"/>
            <ac:inkMk id="3" creationId="{BEEF820D-42BD-49AA-B62F-3732A30AD8B6}"/>
          </ac:inkMkLst>
        </pc:inkChg>
      </pc:sldChg>
      <pc:sldChg chg="addSp modSp">
        <pc:chgData name="정근채" userId="bf3f9740-ba12-4a95-bdcd-7a89d0b0b3a3" providerId="ADAL" clId="{B301C8FF-369A-4E5E-89F4-B55C1F60054C}" dt="2020-11-30T09:26:04.090" v="0"/>
        <pc:sldMkLst>
          <pc:docMk/>
          <pc:sldMk cId="2345880344" sldId="268"/>
        </pc:sldMkLst>
        <pc:picChg chg="add mod">
          <ac:chgData name="정근채" userId="bf3f9740-ba12-4a95-bdcd-7a89d0b0b3a3" providerId="ADAL" clId="{B301C8FF-369A-4E5E-89F4-B55C1F60054C}" dt="2020-11-30T09:26:04.090" v="0"/>
          <ac:picMkLst>
            <pc:docMk/>
            <pc:sldMk cId="2345880344" sldId="268"/>
            <ac:picMk id="7" creationId="{6D133C74-3C77-400A-B9CA-7738340DFAF4}"/>
          </ac:picMkLst>
        </pc:picChg>
        <pc:inkChg chg="add">
          <ac:chgData name="정근채" userId="bf3f9740-ba12-4a95-bdcd-7a89d0b0b3a3" providerId="ADAL" clId="{B301C8FF-369A-4E5E-89F4-B55C1F60054C}" dt="2020-11-30T09:26:04.090" v="0"/>
          <ac:inkMkLst>
            <pc:docMk/>
            <pc:sldMk cId="2345880344" sldId="268"/>
            <ac:inkMk id="3" creationId="{41C37A7A-DDDE-40CB-BF4A-E431EFFE288E}"/>
          </ac:inkMkLst>
        </pc:inkChg>
      </pc:sldChg>
      <pc:sldChg chg="addSp modSp">
        <pc:chgData name="정근채" userId="bf3f9740-ba12-4a95-bdcd-7a89d0b0b3a3" providerId="ADAL" clId="{B301C8FF-369A-4E5E-89F4-B55C1F60054C}" dt="2020-11-30T09:26:04.090" v="0"/>
        <pc:sldMkLst>
          <pc:docMk/>
          <pc:sldMk cId="4080339319" sldId="269"/>
        </pc:sldMkLst>
        <pc:picChg chg="add mod">
          <ac:chgData name="정근채" userId="bf3f9740-ba12-4a95-bdcd-7a89d0b0b3a3" providerId="ADAL" clId="{B301C8FF-369A-4E5E-89F4-B55C1F60054C}" dt="2020-11-30T09:26:04.090" v="0"/>
          <ac:picMkLst>
            <pc:docMk/>
            <pc:sldMk cId="4080339319" sldId="269"/>
            <ac:picMk id="11" creationId="{BDF1BEFB-42A0-4813-A9BB-AA768619844C}"/>
          </ac:picMkLst>
        </pc:picChg>
        <pc:inkChg chg="add">
          <ac:chgData name="정근채" userId="bf3f9740-ba12-4a95-bdcd-7a89d0b0b3a3" providerId="ADAL" clId="{B301C8FF-369A-4E5E-89F4-B55C1F60054C}" dt="2020-11-30T09:26:04.090" v="0"/>
          <ac:inkMkLst>
            <pc:docMk/>
            <pc:sldMk cId="4080339319" sldId="269"/>
            <ac:inkMk id="3" creationId="{2DFD0C28-9263-4964-A737-5A7D1708C973}"/>
          </ac:inkMkLst>
        </pc:inkChg>
      </pc:sldChg>
      <pc:sldChg chg="addSp modSp">
        <pc:chgData name="정근채" userId="bf3f9740-ba12-4a95-bdcd-7a89d0b0b3a3" providerId="ADAL" clId="{B301C8FF-369A-4E5E-89F4-B55C1F60054C}" dt="2020-11-30T09:26:04.090" v="0"/>
        <pc:sldMkLst>
          <pc:docMk/>
          <pc:sldMk cId="718449515" sldId="270"/>
        </pc:sldMkLst>
        <pc:picChg chg="add mod">
          <ac:chgData name="정근채" userId="bf3f9740-ba12-4a95-bdcd-7a89d0b0b3a3" providerId="ADAL" clId="{B301C8FF-369A-4E5E-89F4-B55C1F60054C}" dt="2020-11-30T09:26:04.090" v="0"/>
          <ac:picMkLst>
            <pc:docMk/>
            <pc:sldMk cId="718449515" sldId="270"/>
            <ac:picMk id="15" creationId="{60CC8E93-9DFF-43E1-AB53-86F12EB43AA4}"/>
          </ac:picMkLst>
        </pc:picChg>
        <pc:inkChg chg="add">
          <ac:chgData name="정근채" userId="bf3f9740-ba12-4a95-bdcd-7a89d0b0b3a3" providerId="ADAL" clId="{B301C8FF-369A-4E5E-89F4-B55C1F60054C}" dt="2020-11-30T09:26:04.090" v="0"/>
          <ac:inkMkLst>
            <pc:docMk/>
            <pc:sldMk cId="718449515" sldId="270"/>
            <ac:inkMk id="3" creationId="{894E8B33-9235-4672-BA62-CC55F08A88E0}"/>
          </ac:inkMkLst>
        </pc:inkChg>
      </pc:sldChg>
      <pc:sldChg chg="addSp modSp">
        <pc:chgData name="정근채" userId="bf3f9740-ba12-4a95-bdcd-7a89d0b0b3a3" providerId="ADAL" clId="{B301C8FF-369A-4E5E-89F4-B55C1F60054C}" dt="2020-11-30T09:26:04.090" v="0"/>
        <pc:sldMkLst>
          <pc:docMk/>
          <pc:sldMk cId="363803911" sldId="271"/>
        </pc:sldMkLst>
        <pc:picChg chg="add mod">
          <ac:chgData name="정근채" userId="bf3f9740-ba12-4a95-bdcd-7a89d0b0b3a3" providerId="ADAL" clId="{B301C8FF-369A-4E5E-89F4-B55C1F60054C}" dt="2020-11-30T09:26:04.090" v="0"/>
          <ac:picMkLst>
            <pc:docMk/>
            <pc:sldMk cId="363803911" sldId="271"/>
            <ac:picMk id="5" creationId="{51460F1E-DF78-4F95-84AB-F28AB130D1AF}"/>
          </ac:picMkLst>
        </pc:picChg>
        <pc:inkChg chg="add">
          <ac:chgData name="정근채" userId="bf3f9740-ba12-4a95-bdcd-7a89d0b0b3a3" providerId="ADAL" clId="{B301C8FF-369A-4E5E-89F4-B55C1F60054C}" dt="2020-11-30T09:26:04.090" v="0"/>
          <ac:inkMkLst>
            <pc:docMk/>
            <pc:sldMk cId="363803911" sldId="271"/>
            <ac:inkMk id="3" creationId="{773BEEAF-C33E-41AD-8373-DC211B505D88}"/>
          </ac:inkMkLst>
        </pc:inkChg>
      </pc:sldChg>
      <pc:sldChg chg="addSp modSp">
        <pc:chgData name="정근채" userId="bf3f9740-ba12-4a95-bdcd-7a89d0b0b3a3" providerId="ADAL" clId="{B301C8FF-369A-4E5E-89F4-B55C1F60054C}" dt="2020-11-30T09:26:04.090" v="0"/>
        <pc:sldMkLst>
          <pc:docMk/>
          <pc:sldMk cId="2781814786" sldId="272"/>
        </pc:sldMkLst>
        <pc:picChg chg="add mod">
          <ac:chgData name="정근채" userId="bf3f9740-ba12-4a95-bdcd-7a89d0b0b3a3" providerId="ADAL" clId="{B301C8FF-369A-4E5E-89F4-B55C1F60054C}" dt="2020-11-30T09:26:04.090" v="0"/>
          <ac:picMkLst>
            <pc:docMk/>
            <pc:sldMk cId="2781814786" sldId="272"/>
            <ac:picMk id="5" creationId="{C6CF55E0-970F-4E27-A750-3305F4AAB5B8}"/>
          </ac:picMkLst>
        </pc:picChg>
        <pc:inkChg chg="add">
          <ac:chgData name="정근채" userId="bf3f9740-ba12-4a95-bdcd-7a89d0b0b3a3" providerId="ADAL" clId="{B301C8FF-369A-4E5E-89F4-B55C1F60054C}" dt="2020-11-30T09:26:04.090" v="0"/>
          <ac:inkMkLst>
            <pc:docMk/>
            <pc:sldMk cId="2781814786" sldId="272"/>
            <ac:inkMk id="3" creationId="{BF08DD70-84E0-47C2-BCE0-A9EF77DAC52E}"/>
          </ac:inkMkLst>
        </pc:inkChg>
      </pc:sldChg>
      <pc:sldChg chg="addSp modSp">
        <pc:chgData name="정근채" userId="bf3f9740-ba12-4a95-bdcd-7a89d0b0b3a3" providerId="ADAL" clId="{B301C8FF-369A-4E5E-89F4-B55C1F60054C}" dt="2020-11-30T09:26:04.090" v="0"/>
        <pc:sldMkLst>
          <pc:docMk/>
          <pc:sldMk cId="2295893602" sldId="273"/>
        </pc:sldMkLst>
        <pc:picChg chg="add mod">
          <ac:chgData name="정근채" userId="bf3f9740-ba12-4a95-bdcd-7a89d0b0b3a3" providerId="ADAL" clId="{B301C8FF-369A-4E5E-89F4-B55C1F60054C}" dt="2020-11-30T09:26:04.090" v="0"/>
          <ac:picMkLst>
            <pc:docMk/>
            <pc:sldMk cId="2295893602" sldId="273"/>
            <ac:picMk id="11" creationId="{D4F347B1-15B1-48A6-A904-AB712D98DD68}"/>
          </ac:picMkLst>
        </pc:picChg>
        <pc:inkChg chg="add">
          <ac:chgData name="정근채" userId="bf3f9740-ba12-4a95-bdcd-7a89d0b0b3a3" providerId="ADAL" clId="{B301C8FF-369A-4E5E-89F4-B55C1F60054C}" dt="2020-11-30T09:26:04.090" v="0"/>
          <ac:inkMkLst>
            <pc:docMk/>
            <pc:sldMk cId="2295893602" sldId="273"/>
            <ac:inkMk id="10" creationId="{06166709-FB66-4971-B651-3A62B2018289}"/>
          </ac:inkMkLst>
        </pc:inkChg>
      </pc:sldChg>
      <pc:sldChg chg="addSp modSp">
        <pc:chgData name="정근채" userId="bf3f9740-ba12-4a95-bdcd-7a89d0b0b3a3" providerId="ADAL" clId="{B301C8FF-369A-4E5E-89F4-B55C1F60054C}" dt="2020-11-30T09:26:04.090" v="0"/>
        <pc:sldMkLst>
          <pc:docMk/>
          <pc:sldMk cId="764777074" sldId="274"/>
        </pc:sldMkLst>
        <pc:picChg chg="add mod">
          <ac:chgData name="정근채" userId="bf3f9740-ba12-4a95-bdcd-7a89d0b0b3a3" providerId="ADAL" clId="{B301C8FF-369A-4E5E-89F4-B55C1F60054C}" dt="2020-11-30T09:26:04.090" v="0"/>
          <ac:picMkLst>
            <pc:docMk/>
            <pc:sldMk cId="764777074" sldId="274"/>
            <ac:picMk id="5" creationId="{345A92A5-64DE-445E-B735-0F2E9B1FB963}"/>
          </ac:picMkLst>
        </pc:picChg>
        <pc:inkChg chg="add">
          <ac:chgData name="정근채" userId="bf3f9740-ba12-4a95-bdcd-7a89d0b0b3a3" providerId="ADAL" clId="{B301C8FF-369A-4E5E-89F4-B55C1F60054C}" dt="2020-11-30T09:26:04.090" v="0"/>
          <ac:inkMkLst>
            <pc:docMk/>
            <pc:sldMk cId="764777074" sldId="274"/>
            <ac:inkMk id="3" creationId="{9E516979-7E74-4822-AAD5-1AF2507771B3}"/>
          </ac:inkMkLst>
        </pc:inkChg>
      </pc:sldChg>
      <pc:sldChg chg="addSp modSp">
        <pc:chgData name="정근채" userId="bf3f9740-ba12-4a95-bdcd-7a89d0b0b3a3" providerId="ADAL" clId="{B301C8FF-369A-4E5E-89F4-B55C1F60054C}" dt="2020-11-30T09:26:04.090" v="0"/>
        <pc:sldMkLst>
          <pc:docMk/>
          <pc:sldMk cId="2654483342" sldId="275"/>
        </pc:sldMkLst>
        <pc:picChg chg="add mod">
          <ac:chgData name="정근채" userId="bf3f9740-ba12-4a95-bdcd-7a89d0b0b3a3" providerId="ADAL" clId="{B301C8FF-369A-4E5E-89F4-B55C1F60054C}" dt="2020-11-30T09:26:04.090" v="0"/>
          <ac:picMkLst>
            <pc:docMk/>
            <pc:sldMk cId="2654483342" sldId="275"/>
            <ac:picMk id="10" creationId="{2B203F65-82B7-4377-9E2F-D5E900253B73}"/>
          </ac:picMkLst>
        </pc:picChg>
        <pc:inkChg chg="add">
          <ac:chgData name="정근채" userId="bf3f9740-ba12-4a95-bdcd-7a89d0b0b3a3" providerId="ADAL" clId="{B301C8FF-369A-4E5E-89F4-B55C1F60054C}" dt="2020-11-30T09:26:04.090" v="0"/>
          <ac:inkMkLst>
            <pc:docMk/>
            <pc:sldMk cId="2654483342" sldId="275"/>
            <ac:inkMk id="3" creationId="{263F4735-CF24-4E39-92F5-BE6C74FE7107}"/>
          </ac:inkMkLst>
        </pc:inkChg>
      </pc:sldChg>
      <pc:sldChg chg="addSp modSp">
        <pc:chgData name="정근채" userId="bf3f9740-ba12-4a95-bdcd-7a89d0b0b3a3" providerId="ADAL" clId="{B301C8FF-369A-4E5E-89F4-B55C1F60054C}" dt="2020-11-30T09:26:04.090" v="0"/>
        <pc:sldMkLst>
          <pc:docMk/>
          <pc:sldMk cId="2400768863" sldId="276"/>
        </pc:sldMkLst>
        <pc:picChg chg="add mod">
          <ac:chgData name="정근채" userId="bf3f9740-ba12-4a95-bdcd-7a89d0b0b3a3" providerId="ADAL" clId="{B301C8FF-369A-4E5E-89F4-B55C1F60054C}" dt="2020-11-30T09:26:04.090" v="0"/>
          <ac:picMkLst>
            <pc:docMk/>
            <pc:sldMk cId="2400768863" sldId="276"/>
            <ac:picMk id="2" creationId="{82413ED2-6D0A-4024-BDE7-23B8A8306CA1}"/>
          </ac:picMkLst>
        </pc:picChg>
      </pc:sldChg>
    </pc:docChg>
  </pc:docChgLst>
  <pc:docChgLst>
    <pc:chgData name="정근채" userId="bf3f9740-ba12-4a95-bdcd-7a89d0b0b3a3" providerId="ADAL" clId="{17B1641C-4085-43EE-AD9D-7F887E9782FC}"/>
    <pc:docChg chg="undo redo custSel modSld">
      <pc:chgData name="정근채" userId="bf3f9740-ba12-4a95-bdcd-7a89d0b0b3a3" providerId="ADAL" clId="{17B1641C-4085-43EE-AD9D-7F887E9782FC}" dt="2022-05-03T23:53:45.460" v="353" actId="207"/>
      <pc:docMkLst>
        <pc:docMk/>
      </pc:docMkLst>
      <pc:sldChg chg="modSp mod">
        <pc:chgData name="정근채" userId="bf3f9740-ba12-4a95-bdcd-7a89d0b0b3a3" providerId="ADAL" clId="{17B1641C-4085-43EE-AD9D-7F887E9782FC}" dt="2022-04-25T05:25:28.434" v="5" actId="20577"/>
        <pc:sldMkLst>
          <pc:docMk/>
          <pc:sldMk cId="382057385" sldId="279"/>
        </pc:sldMkLst>
        <pc:spChg chg="mod">
          <ac:chgData name="정근채" userId="bf3f9740-ba12-4a95-bdcd-7a89d0b0b3a3" providerId="ADAL" clId="{17B1641C-4085-43EE-AD9D-7F887E9782FC}" dt="2022-04-25T05:25:28.434" v="5" actId="20577"/>
          <ac:spMkLst>
            <pc:docMk/>
            <pc:sldMk cId="382057385" sldId="279"/>
            <ac:spMk id="3" creationId="{04DA367E-3D64-4210-90DC-180FE1F5BFCC}"/>
          </ac:spMkLst>
        </pc:spChg>
      </pc:sldChg>
      <pc:sldChg chg="modSp mod">
        <pc:chgData name="정근채" userId="bf3f9740-ba12-4a95-bdcd-7a89d0b0b3a3" providerId="ADAL" clId="{17B1641C-4085-43EE-AD9D-7F887E9782FC}" dt="2022-04-25T05:27:23.893" v="13" actId="20577"/>
        <pc:sldMkLst>
          <pc:docMk/>
          <pc:sldMk cId="21757164" sldId="280"/>
        </pc:sldMkLst>
        <pc:spChg chg="mod">
          <ac:chgData name="정근채" userId="bf3f9740-ba12-4a95-bdcd-7a89d0b0b3a3" providerId="ADAL" clId="{17B1641C-4085-43EE-AD9D-7F887E9782FC}" dt="2022-04-25T05:27:23.893" v="13" actId="20577"/>
          <ac:spMkLst>
            <pc:docMk/>
            <pc:sldMk cId="21757164" sldId="280"/>
            <ac:spMk id="3" creationId="{04DA367E-3D64-4210-90DC-180FE1F5BFCC}"/>
          </ac:spMkLst>
        </pc:spChg>
      </pc:sldChg>
      <pc:sldChg chg="addSp delSp modSp mod">
        <pc:chgData name="정근채" userId="bf3f9740-ba12-4a95-bdcd-7a89d0b0b3a3" providerId="ADAL" clId="{17B1641C-4085-43EE-AD9D-7F887E9782FC}" dt="2022-04-27T01:23:23.419" v="306" actId="1076"/>
        <pc:sldMkLst>
          <pc:docMk/>
          <pc:sldMk cId="1703187294" sldId="281"/>
        </pc:sldMkLst>
        <pc:spChg chg="add">
          <ac:chgData name="정근채" userId="bf3f9740-ba12-4a95-bdcd-7a89d0b0b3a3" providerId="ADAL" clId="{17B1641C-4085-43EE-AD9D-7F887E9782FC}" dt="2022-04-27T01:23:04.857" v="303" actId="11529"/>
          <ac:spMkLst>
            <pc:docMk/>
            <pc:sldMk cId="1703187294" sldId="281"/>
            <ac:spMk id="6" creationId="{E9B9CF2A-8F63-42F2-AA7B-BC4AF0428A45}"/>
          </ac:spMkLst>
        </pc:spChg>
        <pc:spChg chg="add del">
          <ac:chgData name="정근채" userId="bf3f9740-ba12-4a95-bdcd-7a89d0b0b3a3" providerId="ADAL" clId="{17B1641C-4085-43EE-AD9D-7F887E9782FC}" dt="2022-04-25T05:38:52.249" v="48" actId="11529"/>
          <ac:spMkLst>
            <pc:docMk/>
            <pc:sldMk cId="1703187294" sldId="281"/>
            <ac:spMk id="9" creationId="{6DB6EE97-099D-4621-BF81-90425DF1C2DC}"/>
          </ac:spMkLst>
        </pc:spChg>
        <pc:graphicFrameChg chg="add mod">
          <ac:chgData name="정근채" userId="bf3f9740-ba12-4a95-bdcd-7a89d0b0b3a3" providerId="ADAL" clId="{17B1641C-4085-43EE-AD9D-7F887E9782FC}" dt="2022-04-27T01:23:23.419" v="306" actId="1076"/>
          <ac:graphicFrameMkLst>
            <pc:docMk/>
            <pc:sldMk cId="1703187294" sldId="281"/>
            <ac:graphicFrameMk id="8" creationId="{F0A5AA18-6221-4327-A2FC-F1E0BFAF71F8}"/>
          </ac:graphicFrameMkLst>
        </pc:graphicFrameChg>
        <pc:picChg chg="add mod">
          <ac:chgData name="정근채" userId="bf3f9740-ba12-4a95-bdcd-7a89d0b0b3a3" providerId="ADAL" clId="{17B1641C-4085-43EE-AD9D-7F887E9782FC}" dt="2022-04-25T05:28:49.513" v="16" actId="1076"/>
          <ac:picMkLst>
            <pc:docMk/>
            <pc:sldMk cId="1703187294" sldId="281"/>
            <ac:picMk id="7" creationId="{55440FFA-A746-49D6-9E07-65A5F9604552}"/>
          </ac:picMkLst>
        </pc:picChg>
      </pc:sldChg>
      <pc:sldChg chg="addSp modSp mod">
        <pc:chgData name="정근채" userId="bf3f9740-ba12-4a95-bdcd-7a89d0b0b3a3" providerId="ADAL" clId="{17B1641C-4085-43EE-AD9D-7F887E9782FC}" dt="2022-04-27T01:25:21.629" v="314" actId="207"/>
        <pc:sldMkLst>
          <pc:docMk/>
          <pc:sldMk cId="1169823852" sldId="282"/>
        </pc:sldMkLst>
        <pc:spChg chg="mod">
          <ac:chgData name="정근채" userId="bf3f9740-ba12-4a95-bdcd-7a89d0b0b3a3" providerId="ADAL" clId="{17B1641C-4085-43EE-AD9D-7F887E9782FC}" dt="2022-04-27T01:25:21.629" v="314" actId="207"/>
          <ac:spMkLst>
            <pc:docMk/>
            <pc:sldMk cId="1169823852" sldId="282"/>
            <ac:spMk id="3" creationId="{04DA367E-3D64-4210-90DC-180FE1F5BFCC}"/>
          </ac:spMkLst>
        </pc:spChg>
        <pc:graphicFrameChg chg="add mod">
          <ac:chgData name="정근채" userId="bf3f9740-ba12-4a95-bdcd-7a89d0b0b3a3" providerId="ADAL" clId="{17B1641C-4085-43EE-AD9D-7F887E9782FC}" dt="2022-04-27T01:24:55.506" v="312" actId="1076"/>
          <ac:graphicFrameMkLst>
            <pc:docMk/>
            <pc:sldMk cId="1169823852" sldId="282"/>
            <ac:graphicFrameMk id="6" creationId="{16BBFCBB-7323-4A15-85BE-3CD2759D97D7}"/>
          </ac:graphicFrameMkLst>
        </pc:graphicFrameChg>
      </pc:sldChg>
      <pc:sldChg chg="addSp modSp mod">
        <pc:chgData name="정근채" userId="bf3f9740-ba12-4a95-bdcd-7a89d0b0b3a3" providerId="ADAL" clId="{17B1641C-4085-43EE-AD9D-7F887E9782FC}" dt="2022-04-25T05:39:34.043" v="55" actId="14100"/>
        <pc:sldMkLst>
          <pc:docMk/>
          <pc:sldMk cId="3348211928" sldId="284"/>
        </pc:sldMkLst>
        <pc:spChg chg="add">
          <ac:chgData name="정근채" userId="bf3f9740-ba12-4a95-bdcd-7a89d0b0b3a3" providerId="ADAL" clId="{17B1641C-4085-43EE-AD9D-7F887E9782FC}" dt="2022-04-25T05:35:33.295" v="38" actId="11529"/>
          <ac:spMkLst>
            <pc:docMk/>
            <pc:sldMk cId="3348211928" sldId="284"/>
            <ac:spMk id="3" creationId="{9251C6C5-5544-43B1-90C0-9922C9051C74}"/>
          </ac:spMkLst>
        </pc:spChg>
        <pc:spChg chg="add mod">
          <ac:chgData name="정근채" userId="bf3f9740-ba12-4a95-bdcd-7a89d0b0b3a3" providerId="ADAL" clId="{17B1641C-4085-43EE-AD9D-7F887E9782FC}" dt="2022-04-25T05:35:38.467" v="43" actId="1036"/>
          <ac:spMkLst>
            <pc:docMk/>
            <pc:sldMk cId="3348211928" sldId="284"/>
            <ac:spMk id="15" creationId="{B6E041A4-E253-450F-8A8F-E826573D2FD0}"/>
          </ac:spMkLst>
        </pc:spChg>
        <pc:graphicFrameChg chg="add mod">
          <ac:chgData name="정근채" userId="bf3f9740-ba12-4a95-bdcd-7a89d0b0b3a3" providerId="ADAL" clId="{17B1641C-4085-43EE-AD9D-7F887E9782FC}" dt="2022-04-25T05:39:34.043" v="55" actId="14100"/>
          <ac:graphicFrameMkLst>
            <pc:docMk/>
            <pc:sldMk cId="3348211928" sldId="284"/>
            <ac:graphicFrameMk id="6" creationId="{52046310-89B1-4F03-9DAF-565AC412A0B9}"/>
          </ac:graphicFrameMkLst>
        </pc:graphicFrameChg>
      </pc:sldChg>
      <pc:sldChg chg="addSp delSp modSp mod">
        <pc:chgData name="정근채" userId="bf3f9740-ba12-4a95-bdcd-7a89d0b0b3a3" providerId="ADAL" clId="{17B1641C-4085-43EE-AD9D-7F887E9782FC}" dt="2022-04-25T05:44:55.354" v="127"/>
        <pc:sldMkLst>
          <pc:docMk/>
          <pc:sldMk cId="1678245037" sldId="289"/>
        </pc:sldMkLst>
        <pc:spChg chg="add mod">
          <ac:chgData name="정근채" userId="bf3f9740-ba12-4a95-bdcd-7a89d0b0b3a3" providerId="ADAL" clId="{17B1641C-4085-43EE-AD9D-7F887E9782FC}" dt="2022-04-25T05:44:55.354" v="127"/>
          <ac:spMkLst>
            <pc:docMk/>
            <pc:sldMk cId="1678245037" sldId="289"/>
            <ac:spMk id="7" creationId="{6F5C70D8-9535-4196-8E44-7973D5A49B61}"/>
          </ac:spMkLst>
        </pc:spChg>
        <pc:spChg chg="mod">
          <ac:chgData name="정근채" userId="bf3f9740-ba12-4a95-bdcd-7a89d0b0b3a3" providerId="ADAL" clId="{17B1641C-4085-43EE-AD9D-7F887E9782FC}" dt="2022-04-25T05:41:09.141" v="62" actId="1076"/>
          <ac:spMkLst>
            <pc:docMk/>
            <pc:sldMk cId="1678245037" sldId="289"/>
            <ac:spMk id="9" creationId="{658B7027-3381-4BCC-92EE-C506D6DC6BAE}"/>
          </ac:spMkLst>
        </pc:spChg>
        <pc:spChg chg="add del">
          <ac:chgData name="정근채" userId="bf3f9740-ba12-4a95-bdcd-7a89d0b0b3a3" providerId="ADAL" clId="{17B1641C-4085-43EE-AD9D-7F887E9782FC}" dt="2022-04-25T05:41:09.779" v="63" actId="21"/>
          <ac:spMkLst>
            <pc:docMk/>
            <pc:sldMk cId="1678245037" sldId="289"/>
            <ac:spMk id="11" creationId="{9BA39E17-27BF-44C9-8429-7C4DFC4A76DC}"/>
          </ac:spMkLst>
        </pc:spChg>
        <pc:spChg chg="add del mod">
          <ac:chgData name="정근채" userId="bf3f9740-ba12-4a95-bdcd-7a89d0b0b3a3" providerId="ADAL" clId="{17B1641C-4085-43EE-AD9D-7F887E9782FC}" dt="2022-04-25T05:41:08.535" v="61"/>
          <ac:spMkLst>
            <pc:docMk/>
            <pc:sldMk cId="1678245037" sldId="289"/>
            <ac:spMk id="14" creationId="{B2D17583-9DE8-4934-BB2D-FFD4F7F08D80}"/>
          </ac:spMkLst>
        </pc:spChg>
        <pc:picChg chg="add del">
          <ac:chgData name="정근채" userId="bf3f9740-ba12-4a95-bdcd-7a89d0b0b3a3" providerId="ADAL" clId="{17B1641C-4085-43EE-AD9D-7F887E9782FC}" dt="2022-04-25T05:41:09.779" v="63" actId="21"/>
          <ac:picMkLst>
            <pc:docMk/>
            <pc:sldMk cId="1678245037" sldId="289"/>
            <ac:picMk id="10" creationId="{51C95AEF-3BC8-49DE-AF81-90A0B628B4E1}"/>
          </ac:picMkLst>
        </pc:picChg>
        <pc:picChg chg="mod">
          <ac:chgData name="정근채" userId="bf3f9740-ba12-4a95-bdcd-7a89d0b0b3a3" providerId="ADAL" clId="{17B1641C-4085-43EE-AD9D-7F887E9782FC}" dt="2022-04-25T05:41:09.141" v="62" actId="1076"/>
          <ac:picMkLst>
            <pc:docMk/>
            <pc:sldMk cId="1678245037" sldId="289"/>
            <ac:picMk id="12" creationId="{03C26F04-D454-4B14-A215-14F9AD89CE46}"/>
          </ac:picMkLst>
        </pc:picChg>
        <pc:picChg chg="add del mod">
          <ac:chgData name="정근채" userId="bf3f9740-ba12-4a95-bdcd-7a89d0b0b3a3" providerId="ADAL" clId="{17B1641C-4085-43EE-AD9D-7F887E9782FC}" dt="2022-04-25T05:41:08.535" v="61"/>
          <ac:picMkLst>
            <pc:docMk/>
            <pc:sldMk cId="1678245037" sldId="289"/>
            <ac:picMk id="13" creationId="{A94778CA-17EC-44A6-96F0-507C89F7B3BD}"/>
          </ac:picMkLst>
        </pc:picChg>
        <pc:cxnChg chg="add mod">
          <ac:chgData name="정근채" userId="bf3f9740-ba12-4a95-bdcd-7a89d0b0b3a3" providerId="ADAL" clId="{17B1641C-4085-43EE-AD9D-7F887E9782FC}" dt="2022-04-25T05:43:56.775" v="69" actId="1035"/>
          <ac:cxnSpMkLst>
            <pc:docMk/>
            <pc:sldMk cId="1678245037" sldId="289"/>
            <ac:cxnSpMk id="6" creationId="{26ADEECD-5AA3-47D4-987D-E38FC249E1B8}"/>
          </ac:cxnSpMkLst>
        </pc:cxnChg>
      </pc:sldChg>
      <pc:sldChg chg="addSp modSp mod">
        <pc:chgData name="정근채" userId="bf3f9740-ba12-4a95-bdcd-7a89d0b0b3a3" providerId="ADAL" clId="{17B1641C-4085-43EE-AD9D-7F887E9782FC}" dt="2022-04-25T05:47:52.361" v="134" actId="11529"/>
        <pc:sldMkLst>
          <pc:docMk/>
          <pc:sldMk cId="2161921763" sldId="294"/>
        </pc:sldMkLst>
        <pc:spChg chg="add mod">
          <ac:chgData name="정근채" userId="bf3f9740-ba12-4a95-bdcd-7a89d0b0b3a3" providerId="ADAL" clId="{17B1641C-4085-43EE-AD9D-7F887E9782FC}" dt="2022-04-25T05:47:06.403" v="132" actId="1036"/>
          <ac:spMkLst>
            <pc:docMk/>
            <pc:sldMk cId="2161921763" sldId="294"/>
            <ac:spMk id="3" creationId="{C8DBE6DB-8B50-4323-B1BC-2589DA7EB732}"/>
          </ac:spMkLst>
        </pc:spChg>
        <pc:spChg chg="add">
          <ac:chgData name="정근채" userId="bf3f9740-ba12-4a95-bdcd-7a89d0b0b3a3" providerId="ADAL" clId="{17B1641C-4085-43EE-AD9D-7F887E9782FC}" dt="2022-04-25T05:47:20.876" v="133" actId="11529"/>
          <ac:spMkLst>
            <pc:docMk/>
            <pc:sldMk cId="2161921763" sldId="294"/>
            <ac:spMk id="6" creationId="{1F041BA1-2BF4-49BA-864D-146E34C58E98}"/>
          </ac:spMkLst>
        </pc:spChg>
        <pc:spChg chg="add">
          <ac:chgData name="정근채" userId="bf3f9740-ba12-4a95-bdcd-7a89d0b0b3a3" providerId="ADAL" clId="{17B1641C-4085-43EE-AD9D-7F887E9782FC}" dt="2022-04-25T05:47:52.361" v="134" actId="11529"/>
          <ac:spMkLst>
            <pc:docMk/>
            <pc:sldMk cId="2161921763" sldId="294"/>
            <ac:spMk id="7" creationId="{10A4393B-374E-4A50-BB36-EB50B69076B9}"/>
          </ac:spMkLst>
        </pc:spChg>
      </pc:sldChg>
      <pc:sldChg chg="modSp mod">
        <pc:chgData name="정근채" userId="bf3f9740-ba12-4a95-bdcd-7a89d0b0b3a3" providerId="ADAL" clId="{17B1641C-4085-43EE-AD9D-7F887E9782FC}" dt="2022-05-03T08:02:01.146" v="332" actId="207"/>
        <pc:sldMkLst>
          <pc:docMk/>
          <pc:sldMk cId="1205089479" sldId="295"/>
        </pc:sldMkLst>
        <pc:spChg chg="mod">
          <ac:chgData name="정근채" userId="bf3f9740-ba12-4a95-bdcd-7a89d0b0b3a3" providerId="ADAL" clId="{17B1641C-4085-43EE-AD9D-7F887E9782FC}" dt="2022-05-03T08:02:01.146" v="332" actId="207"/>
          <ac:spMkLst>
            <pc:docMk/>
            <pc:sldMk cId="1205089479" sldId="295"/>
            <ac:spMk id="3" creationId="{04DA367E-3D64-4210-90DC-180FE1F5BFCC}"/>
          </ac:spMkLst>
        </pc:spChg>
      </pc:sldChg>
      <pc:sldChg chg="modSp mod">
        <pc:chgData name="정근채" userId="bf3f9740-ba12-4a95-bdcd-7a89d0b0b3a3" providerId="ADAL" clId="{17B1641C-4085-43EE-AD9D-7F887E9782FC}" dt="2022-05-03T23:48:31.155" v="339" actId="207"/>
        <pc:sldMkLst>
          <pc:docMk/>
          <pc:sldMk cId="2401785511" sldId="307"/>
        </pc:sldMkLst>
        <pc:spChg chg="mod">
          <ac:chgData name="정근채" userId="bf3f9740-ba12-4a95-bdcd-7a89d0b0b3a3" providerId="ADAL" clId="{17B1641C-4085-43EE-AD9D-7F887E9782FC}" dt="2022-05-03T23:48:31.155" v="339" actId="207"/>
          <ac:spMkLst>
            <pc:docMk/>
            <pc:sldMk cId="2401785511" sldId="307"/>
            <ac:spMk id="3" creationId="{04DA367E-3D64-4210-90DC-180FE1F5BFCC}"/>
          </ac:spMkLst>
        </pc:spChg>
      </pc:sldChg>
      <pc:sldChg chg="addSp delSp modSp mod">
        <pc:chgData name="정근채" userId="bf3f9740-ba12-4a95-bdcd-7a89d0b0b3a3" providerId="ADAL" clId="{17B1641C-4085-43EE-AD9D-7F887E9782FC}" dt="2022-04-25T06:33:38.707" v="302" actId="14100"/>
        <pc:sldMkLst>
          <pc:docMk/>
          <pc:sldMk cId="2083880698" sldId="308"/>
        </pc:sldMkLst>
        <pc:spChg chg="mod">
          <ac:chgData name="정근채" userId="bf3f9740-ba12-4a95-bdcd-7a89d0b0b3a3" providerId="ADAL" clId="{17B1641C-4085-43EE-AD9D-7F887E9782FC}" dt="2022-04-25T06:31:03.876" v="238" actId="1076"/>
          <ac:spMkLst>
            <pc:docMk/>
            <pc:sldMk cId="2083880698" sldId="308"/>
            <ac:spMk id="3" creationId="{04DA367E-3D64-4210-90DC-180FE1F5BFCC}"/>
          </ac:spMkLst>
        </pc:spChg>
        <pc:spChg chg="add mod">
          <ac:chgData name="정근채" userId="bf3f9740-ba12-4a95-bdcd-7a89d0b0b3a3" providerId="ADAL" clId="{17B1641C-4085-43EE-AD9D-7F887E9782FC}" dt="2022-04-25T06:11:32.408" v="193" actId="1076"/>
          <ac:spMkLst>
            <pc:docMk/>
            <pc:sldMk cId="2083880698" sldId="308"/>
            <ac:spMk id="7" creationId="{0053B80E-69EA-48FE-8518-559A0F973AF6}"/>
          </ac:spMkLst>
        </pc:spChg>
        <pc:spChg chg="add mod">
          <ac:chgData name="정근채" userId="bf3f9740-ba12-4a95-bdcd-7a89d0b0b3a3" providerId="ADAL" clId="{17B1641C-4085-43EE-AD9D-7F887E9782FC}" dt="2022-04-25T06:11:32.408" v="193" actId="1076"/>
          <ac:spMkLst>
            <pc:docMk/>
            <pc:sldMk cId="2083880698" sldId="308"/>
            <ac:spMk id="8" creationId="{47A4E13D-7127-4DF8-8AFD-25288717731B}"/>
          </ac:spMkLst>
        </pc:spChg>
        <pc:spChg chg="add del">
          <ac:chgData name="정근채" userId="bf3f9740-ba12-4a95-bdcd-7a89d0b0b3a3" providerId="ADAL" clId="{17B1641C-4085-43EE-AD9D-7F887E9782FC}" dt="2022-04-25T06:32:22.839" v="248" actId="22"/>
          <ac:spMkLst>
            <pc:docMk/>
            <pc:sldMk cId="2083880698" sldId="308"/>
            <ac:spMk id="19" creationId="{C9BF020C-A1AB-4CBD-A880-456F18641A2F}"/>
          </ac:spMkLst>
        </pc:spChg>
        <pc:spChg chg="add mod">
          <ac:chgData name="정근채" userId="bf3f9740-ba12-4a95-bdcd-7a89d0b0b3a3" providerId="ADAL" clId="{17B1641C-4085-43EE-AD9D-7F887E9782FC}" dt="2022-04-25T06:33:01.566" v="266" actId="1076"/>
          <ac:spMkLst>
            <pc:docMk/>
            <pc:sldMk cId="2083880698" sldId="308"/>
            <ac:spMk id="21" creationId="{6C2248AB-64AD-49B8-B670-770ACE3AB16F}"/>
          </ac:spMkLst>
        </pc:spChg>
        <pc:spChg chg="add del mod">
          <ac:chgData name="정근채" userId="bf3f9740-ba12-4a95-bdcd-7a89d0b0b3a3" providerId="ADAL" clId="{17B1641C-4085-43EE-AD9D-7F887E9782FC}" dt="2022-04-25T06:32:49.449" v="259" actId="478"/>
          <ac:spMkLst>
            <pc:docMk/>
            <pc:sldMk cId="2083880698" sldId="308"/>
            <ac:spMk id="22" creationId="{770FA16D-CAEF-4352-863B-59025B388E75}"/>
          </ac:spMkLst>
        </pc:spChg>
        <pc:spChg chg="add mod">
          <ac:chgData name="정근채" userId="bf3f9740-ba12-4a95-bdcd-7a89d0b0b3a3" providerId="ADAL" clId="{17B1641C-4085-43EE-AD9D-7F887E9782FC}" dt="2022-04-25T06:33:38.707" v="302" actId="14100"/>
          <ac:spMkLst>
            <pc:docMk/>
            <pc:sldMk cId="2083880698" sldId="308"/>
            <ac:spMk id="23" creationId="{77334C8A-1409-45C7-8353-7AAB1A49405F}"/>
          </ac:spMkLst>
        </pc:spChg>
        <pc:picChg chg="add mod">
          <ac:chgData name="정근채" userId="bf3f9740-ba12-4a95-bdcd-7a89d0b0b3a3" providerId="ADAL" clId="{17B1641C-4085-43EE-AD9D-7F887E9782FC}" dt="2022-04-25T06:11:32.408" v="193" actId="1076"/>
          <ac:picMkLst>
            <pc:docMk/>
            <pc:sldMk cId="2083880698" sldId="308"/>
            <ac:picMk id="6" creationId="{DFBE51D8-8376-47DF-808A-1596F4061303}"/>
          </ac:picMkLst>
        </pc:picChg>
        <pc:picChg chg="add mod">
          <ac:chgData name="정근채" userId="bf3f9740-ba12-4a95-bdcd-7a89d0b0b3a3" providerId="ADAL" clId="{17B1641C-4085-43EE-AD9D-7F887E9782FC}" dt="2022-04-25T06:31:29.955" v="245" actId="1076"/>
          <ac:picMkLst>
            <pc:docMk/>
            <pc:sldMk cId="2083880698" sldId="308"/>
            <ac:picMk id="13" creationId="{0E08DC89-1408-4F40-BE56-E255B3FF8C44}"/>
          </ac:picMkLst>
        </pc:picChg>
        <pc:cxnChg chg="add mod">
          <ac:chgData name="정근채" userId="bf3f9740-ba12-4a95-bdcd-7a89d0b0b3a3" providerId="ADAL" clId="{17B1641C-4085-43EE-AD9D-7F887E9782FC}" dt="2022-04-25T06:31:06.444" v="239" actId="14100"/>
          <ac:cxnSpMkLst>
            <pc:docMk/>
            <pc:sldMk cId="2083880698" sldId="308"/>
            <ac:cxnSpMk id="10" creationId="{BCCBBDA8-5DD6-4992-9938-8996E8416395}"/>
          </ac:cxnSpMkLst>
        </pc:cxnChg>
        <pc:cxnChg chg="add mod">
          <ac:chgData name="정근채" userId="bf3f9740-ba12-4a95-bdcd-7a89d0b0b3a3" providerId="ADAL" clId="{17B1641C-4085-43EE-AD9D-7F887E9782FC}" dt="2022-04-25T06:31:09.938" v="240" actId="14100"/>
          <ac:cxnSpMkLst>
            <pc:docMk/>
            <pc:sldMk cId="2083880698" sldId="308"/>
            <ac:cxnSpMk id="12" creationId="{EEC8D3E5-20F6-4AA3-8C55-C58861804614}"/>
          </ac:cxnSpMkLst>
        </pc:cxnChg>
        <pc:cxnChg chg="add">
          <ac:chgData name="정근채" userId="bf3f9740-ba12-4a95-bdcd-7a89d0b0b3a3" providerId="ADAL" clId="{17B1641C-4085-43EE-AD9D-7F887E9782FC}" dt="2022-04-25T06:31:37.384" v="246" actId="11529"/>
          <ac:cxnSpMkLst>
            <pc:docMk/>
            <pc:sldMk cId="2083880698" sldId="308"/>
            <ac:cxnSpMk id="17" creationId="{0A742223-6CFE-4C4D-8F56-D1261AC5D93B}"/>
          </ac:cxnSpMkLst>
        </pc:cxnChg>
      </pc:sldChg>
      <pc:sldChg chg="modSp mod">
        <pc:chgData name="정근채" userId="bf3f9740-ba12-4a95-bdcd-7a89d0b0b3a3" providerId="ADAL" clId="{17B1641C-4085-43EE-AD9D-7F887E9782FC}" dt="2022-05-03T23:50:28.317" v="341" actId="207"/>
        <pc:sldMkLst>
          <pc:docMk/>
          <pc:sldMk cId="2972503457" sldId="311"/>
        </pc:sldMkLst>
        <pc:spChg chg="mod">
          <ac:chgData name="정근채" userId="bf3f9740-ba12-4a95-bdcd-7a89d0b0b3a3" providerId="ADAL" clId="{17B1641C-4085-43EE-AD9D-7F887E9782FC}" dt="2022-05-03T23:50:28.317" v="341" actId="207"/>
          <ac:spMkLst>
            <pc:docMk/>
            <pc:sldMk cId="2972503457" sldId="311"/>
            <ac:spMk id="3" creationId="{04DA367E-3D64-4210-90DC-180FE1F5BFCC}"/>
          </ac:spMkLst>
        </pc:spChg>
      </pc:sldChg>
      <pc:sldChg chg="modSp mod">
        <pc:chgData name="정근채" userId="bf3f9740-ba12-4a95-bdcd-7a89d0b0b3a3" providerId="ADAL" clId="{17B1641C-4085-43EE-AD9D-7F887E9782FC}" dt="2022-05-03T23:51:04.776" v="342" actId="207"/>
        <pc:sldMkLst>
          <pc:docMk/>
          <pc:sldMk cId="864228385" sldId="312"/>
        </pc:sldMkLst>
        <pc:spChg chg="mod">
          <ac:chgData name="정근채" userId="bf3f9740-ba12-4a95-bdcd-7a89d0b0b3a3" providerId="ADAL" clId="{17B1641C-4085-43EE-AD9D-7F887E9782FC}" dt="2022-05-03T23:51:04.776" v="342" actId="207"/>
          <ac:spMkLst>
            <pc:docMk/>
            <pc:sldMk cId="864228385" sldId="312"/>
            <ac:spMk id="3" creationId="{04DA367E-3D64-4210-90DC-180FE1F5BFCC}"/>
          </ac:spMkLst>
        </pc:spChg>
      </pc:sldChg>
      <pc:sldChg chg="modSp mod">
        <pc:chgData name="정근채" userId="bf3f9740-ba12-4a95-bdcd-7a89d0b0b3a3" providerId="ADAL" clId="{17B1641C-4085-43EE-AD9D-7F887E9782FC}" dt="2022-05-03T23:53:45.460" v="353" actId="207"/>
        <pc:sldMkLst>
          <pc:docMk/>
          <pc:sldMk cId="3145798599" sldId="319"/>
        </pc:sldMkLst>
        <pc:spChg chg="mod">
          <ac:chgData name="정근채" userId="bf3f9740-ba12-4a95-bdcd-7a89d0b0b3a3" providerId="ADAL" clId="{17B1641C-4085-43EE-AD9D-7F887E9782FC}" dt="2022-05-03T23:53:45.460" v="353" actId="207"/>
          <ac:spMkLst>
            <pc:docMk/>
            <pc:sldMk cId="3145798599" sldId="319"/>
            <ac:spMk id="3" creationId="{04DA367E-3D64-4210-90DC-180FE1F5BFCC}"/>
          </ac:spMkLst>
        </pc:spChg>
      </pc:sldChg>
      <pc:sldChg chg="modSp mod">
        <pc:chgData name="정근채" userId="bf3f9740-ba12-4a95-bdcd-7a89d0b0b3a3" providerId="ADAL" clId="{17B1641C-4085-43EE-AD9D-7F887E9782FC}" dt="2022-04-27T01:30:09.025" v="317" actId="6549"/>
        <pc:sldMkLst>
          <pc:docMk/>
          <pc:sldMk cId="973437658" sldId="321"/>
        </pc:sldMkLst>
        <pc:spChg chg="mod">
          <ac:chgData name="정근채" userId="bf3f9740-ba12-4a95-bdcd-7a89d0b0b3a3" providerId="ADAL" clId="{17B1641C-4085-43EE-AD9D-7F887E9782FC}" dt="2022-04-27T01:30:09.025" v="317" actId="6549"/>
          <ac:spMkLst>
            <pc:docMk/>
            <pc:sldMk cId="973437658" sldId="321"/>
            <ac:spMk id="3" creationId="{04DA367E-3D64-4210-90DC-180FE1F5BFCC}"/>
          </ac:spMkLst>
        </pc:spChg>
      </pc:sldChg>
      <pc:sldChg chg="addSp modSp mod">
        <pc:chgData name="정근채" userId="bf3f9740-ba12-4a95-bdcd-7a89d0b0b3a3" providerId="ADAL" clId="{17B1641C-4085-43EE-AD9D-7F887E9782FC}" dt="2022-04-27T01:33:09.638" v="325" actId="207"/>
        <pc:sldMkLst>
          <pc:docMk/>
          <pc:sldMk cId="3555431595" sldId="322"/>
        </pc:sldMkLst>
        <pc:spChg chg="mod ord">
          <ac:chgData name="정근채" userId="bf3f9740-ba12-4a95-bdcd-7a89d0b0b3a3" providerId="ADAL" clId="{17B1641C-4085-43EE-AD9D-7F887E9782FC}" dt="2022-04-27T01:33:09.638" v="325" actId="207"/>
          <ac:spMkLst>
            <pc:docMk/>
            <pc:sldMk cId="3555431595" sldId="322"/>
            <ac:spMk id="3" creationId="{04DA367E-3D64-4210-90DC-180FE1F5BFCC}"/>
          </ac:spMkLst>
        </pc:spChg>
        <pc:spChg chg="add mod">
          <ac:chgData name="정근채" userId="bf3f9740-ba12-4a95-bdcd-7a89d0b0b3a3" providerId="ADAL" clId="{17B1641C-4085-43EE-AD9D-7F887E9782FC}" dt="2022-04-25T06:14:52.657" v="207" actId="1076"/>
          <ac:spMkLst>
            <pc:docMk/>
            <pc:sldMk cId="3555431595" sldId="322"/>
            <ac:spMk id="7" creationId="{4AE79DB3-E481-4849-B796-956B2066B58D}"/>
          </ac:spMkLst>
        </pc:spChg>
        <pc:spChg chg="add mod">
          <ac:chgData name="정근채" userId="bf3f9740-ba12-4a95-bdcd-7a89d0b0b3a3" providerId="ADAL" clId="{17B1641C-4085-43EE-AD9D-7F887E9782FC}" dt="2022-04-25T06:14:52.657" v="207" actId="1076"/>
          <ac:spMkLst>
            <pc:docMk/>
            <pc:sldMk cId="3555431595" sldId="322"/>
            <ac:spMk id="8" creationId="{8AB3EFF4-128D-46E5-8CE0-3155BF06447C}"/>
          </ac:spMkLst>
        </pc:spChg>
        <pc:picChg chg="add mod">
          <ac:chgData name="정근채" userId="bf3f9740-ba12-4a95-bdcd-7a89d0b0b3a3" providerId="ADAL" clId="{17B1641C-4085-43EE-AD9D-7F887E9782FC}" dt="2022-04-25T06:14:52.657" v="207" actId="1076"/>
          <ac:picMkLst>
            <pc:docMk/>
            <pc:sldMk cId="3555431595" sldId="322"/>
            <ac:picMk id="6" creationId="{46C3EFFF-C7BD-492C-9F80-4515C4781140}"/>
          </ac:picMkLst>
        </pc:picChg>
        <pc:cxnChg chg="add mod">
          <ac:chgData name="정근채" userId="bf3f9740-ba12-4a95-bdcd-7a89d0b0b3a3" providerId="ADAL" clId="{17B1641C-4085-43EE-AD9D-7F887E9782FC}" dt="2022-04-27T01:32:04.673" v="319" actId="14100"/>
          <ac:cxnSpMkLst>
            <pc:docMk/>
            <pc:sldMk cId="3555431595" sldId="322"/>
            <ac:cxnSpMk id="10" creationId="{C4C07E4E-3358-4D27-A5E5-827092CE6F36}"/>
          </ac:cxnSpMkLst>
        </pc:cxnChg>
        <pc:cxnChg chg="add mod">
          <ac:chgData name="정근채" userId="bf3f9740-ba12-4a95-bdcd-7a89d0b0b3a3" providerId="ADAL" clId="{17B1641C-4085-43EE-AD9D-7F887E9782FC}" dt="2022-04-27T01:32:48.439" v="322"/>
          <ac:cxnSpMkLst>
            <pc:docMk/>
            <pc:sldMk cId="3555431595" sldId="322"/>
            <ac:cxnSpMk id="11" creationId="{F945B118-48AC-4F58-8A8B-23F1095FF3EA}"/>
          </ac:cxnSpMkLst>
        </pc:cxnChg>
      </pc:sldChg>
      <pc:sldChg chg="addSp modSp mod">
        <pc:chgData name="정근채" userId="bf3f9740-ba12-4a95-bdcd-7a89d0b0b3a3" providerId="ADAL" clId="{17B1641C-4085-43EE-AD9D-7F887E9782FC}" dt="2022-04-27T01:33:54.743" v="328" actId="1076"/>
        <pc:sldMkLst>
          <pc:docMk/>
          <pc:sldMk cId="4057494991" sldId="324"/>
        </pc:sldMkLst>
        <pc:spChg chg="add mod">
          <ac:chgData name="정근채" userId="bf3f9740-ba12-4a95-bdcd-7a89d0b0b3a3" providerId="ADAL" clId="{17B1641C-4085-43EE-AD9D-7F887E9782FC}" dt="2022-04-27T01:33:54.743" v="328" actId="1076"/>
          <ac:spMkLst>
            <pc:docMk/>
            <pc:sldMk cId="4057494991" sldId="324"/>
            <ac:spMk id="3" creationId="{35A4DE2F-35F0-4461-ABC0-5D205DF2C28E}"/>
          </ac:spMkLst>
        </pc:spChg>
        <pc:spChg chg="mod">
          <ac:chgData name="정근채" userId="bf3f9740-ba12-4a95-bdcd-7a89d0b0b3a3" providerId="ADAL" clId="{17B1641C-4085-43EE-AD9D-7F887E9782FC}" dt="2022-04-27T01:33:54.743" v="328" actId="1076"/>
          <ac:spMkLst>
            <pc:docMk/>
            <pc:sldMk cId="4057494991" sldId="324"/>
            <ac:spMk id="6" creationId="{01E86A72-DC75-44F2-A013-B6DA6C194DF1}"/>
          </ac:spMkLst>
        </pc:spChg>
        <pc:spChg chg="mod">
          <ac:chgData name="정근채" userId="bf3f9740-ba12-4a95-bdcd-7a89d0b0b3a3" providerId="ADAL" clId="{17B1641C-4085-43EE-AD9D-7F887E9782FC}" dt="2022-04-27T01:33:54.743" v="328" actId="1076"/>
          <ac:spMkLst>
            <pc:docMk/>
            <pc:sldMk cId="4057494991" sldId="324"/>
            <ac:spMk id="7" creationId="{22ED6A79-3876-4E24-BA3E-6208D0BC8894}"/>
          </ac:spMkLst>
        </pc:spChg>
        <pc:picChg chg="mod">
          <ac:chgData name="정근채" userId="bf3f9740-ba12-4a95-bdcd-7a89d0b0b3a3" providerId="ADAL" clId="{17B1641C-4085-43EE-AD9D-7F887E9782FC}" dt="2022-04-27T01:33:54.743" v="328" actId="1076"/>
          <ac:picMkLst>
            <pc:docMk/>
            <pc:sldMk cId="4057494991" sldId="324"/>
            <ac:picMk id="9" creationId="{F59F22E0-9A08-4C6C-903B-FCEE286DCCC8}"/>
          </ac:picMkLst>
        </pc:picChg>
      </pc:sldChg>
      <pc:sldChg chg="modSp mod">
        <pc:chgData name="정근채" userId="bf3f9740-ba12-4a95-bdcd-7a89d0b0b3a3" providerId="ADAL" clId="{17B1641C-4085-43EE-AD9D-7F887E9782FC}" dt="2022-04-25T06:20:32.877" v="225" actId="207"/>
        <pc:sldMkLst>
          <pc:docMk/>
          <pc:sldMk cId="2268652986" sldId="325"/>
        </pc:sldMkLst>
        <pc:spChg chg="mod">
          <ac:chgData name="정근채" userId="bf3f9740-ba12-4a95-bdcd-7a89d0b0b3a3" providerId="ADAL" clId="{17B1641C-4085-43EE-AD9D-7F887E9782FC}" dt="2022-04-25T06:20:32.877" v="225" actId="207"/>
          <ac:spMkLst>
            <pc:docMk/>
            <pc:sldMk cId="2268652986" sldId="325"/>
            <ac:spMk id="3" creationId="{04DA367E-3D64-4210-90DC-180FE1F5BFCC}"/>
          </ac:spMkLst>
        </pc:spChg>
      </pc:sldChg>
      <pc:sldChg chg="modSp mod">
        <pc:chgData name="정근채" userId="bf3f9740-ba12-4a95-bdcd-7a89d0b0b3a3" providerId="ADAL" clId="{17B1641C-4085-43EE-AD9D-7F887E9782FC}" dt="2022-04-25T06:22:11.966" v="227" actId="207"/>
        <pc:sldMkLst>
          <pc:docMk/>
          <pc:sldMk cId="2181871918" sldId="326"/>
        </pc:sldMkLst>
        <pc:spChg chg="mod">
          <ac:chgData name="정근채" userId="bf3f9740-ba12-4a95-bdcd-7a89d0b0b3a3" providerId="ADAL" clId="{17B1641C-4085-43EE-AD9D-7F887E9782FC}" dt="2022-04-25T06:22:11.966" v="227" actId="207"/>
          <ac:spMkLst>
            <pc:docMk/>
            <pc:sldMk cId="2181871918" sldId="326"/>
            <ac:spMk id="3" creationId="{04DA367E-3D64-4210-90DC-180FE1F5BFCC}"/>
          </ac:spMkLst>
        </pc:spChg>
      </pc:sldChg>
      <pc:sldChg chg="modSp mod">
        <pc:chgData name="정근채" userId="bf3f9740-ba12-4a95-bdcd-7a89d0b0b3a3" providerId="ADAL" clId="{17B1641C-4085-43EE-AD9D-7F887E9782FC}" dt="2022-04-25T06:23:41.370" v="228" actId="207"/>
        <pc:sldMkLst>
          <pc:docMk/>
          <pc:sldMk cId="1254815516" sldId="336"/>
        </pc:sldMkLst>
        <pc:spChg chg="mod">
          <ac:chgData name="정근채" userId="bf3f9740-ba12-4a95-bdcd-7a89d0b0b3a3" providerId="ADAL" clId="{17B1641C-4085-43EE-AD9D-7F887E9782FC}" dt="2022-04-25T06:23:41.370" v="228" actId="207"/>
          <ac:spMkLst>
            <pc:docMk/>
            <pc:sldMk cId="1254815516" sldId="336"/>
            <ac:spMk id="3" creationId="{04DA367E-3D64-4210-90DC-180FE1F5BFCC}"/>
          </ac:spMkLst>
        </pc:spChg>
      </pc:sldChg>
      <pc:sldChg chg="addSp modSp mod">
        <pc:chgData name="정근채" userId="bf3f9740-ba12-4a95-bdcd-7a89d0b0b3a3" providerId="ADAL" clId="{17B1641C-4085-43EE-AD9D-7F887E9782FC}" dt="2022-04-25T06:27:26.509" v="234" actId="14100"/>
        <pc:sldMkLst>
          <pc:docMk/>
          <pc:sldMk cId="3302906431" sldId="340"/>
        </pc:sldMkLst>
        <pc:spChg chg="add">
          <ac:chgData name="정근채" userId="bf3f9740-ba12-4a95-bdcd-7a89d0b0b3a3" providerId="ADAL" clId="{17B1641C-4085-43EE-AD9D-7F887E9782FC}" dt="2022-04-25T06:26:38.868" v="229" actId="11529"/>
          <ac:spMkLst>
            <pc:docMk/>
            <pc:sldMk cId="3302906431" sldId="340"/>
            <ac:spMk id="9" creationId="{01B8A7EA-8A95-4A55-88C8-B766DBCD9EA6}"/>
          </ac:spMkLst>
        </pc:spChg>
        <pc:cxnChg chg="add">
          <ac:chgData name="정근채" userId="bf3f9740-ba12-4a95-bdcd-7a89d0b0b3a3" providerId="ADAL" clId="{17B1641C-4085-43EE-AD9D-7F887E9782FC}" dt="2022-04-25T06:27:09.229" v="230" actId="11529"/>
          <ac:cxnSpMkLst>
            <pc:docMk/>
            <pc:sldMk cId="3302906431" sldId="340"/>
            <ac:cxnSpMk id="11" creationId="{77CC566D-3582-4F24-9EF4-30D69FB49074}"/>
          </ac:cxnSpMkLst>
        </pc:cxnChg>
        <pc:cxnChg chg="add">
          <ac:chgData name="정근채" userId="bf3f9740-ba12-4a95-bdcd-7a89d0b0b3a3" providerId="ADAL" clId="{17B1641C-4085-43EE-AD9D-7F887E9782FC}" dt="2022-04-25T06:27:15.355" v="231" actId="11529"/>
          <ac:cxnSpMkLst>
            <pc:docMk/>
            <pc:sldMk cId="3302906431" sldId="340"/>
            <ac:cxnSpMk id="13" creationId="{A5E5F353-FEF5-4A08-BCC0-61E1E674EB1F}"/>
          </ac:cxnSpMkLst>
        </pc:cxnChg>
        <pc:cxnChg chg="add">
          <ac:chgData name="정근채" userId="bf3f9740-ba12-4a95-bdcd-7a89d0b0b3a3" providerId="ADAL" clId="{17B1641C-4085-43EE-AD9D-7F887E9782FC}" dt="2022-04-25T06:27:20.386" v="232" actId="11529"/>
          <ac:cxnSpMkLst>
            <pc:docMk/>
            <pc:sldMk cId="3302906431" sldId="340"/>
            <ac:cxnSpMk id="15" creationId="{4D898D2D-B831-4145-9124-3ED4FC9ACCAE}"/>
          </ac:cxnSpMkLst>
        </pc:cxnChg>
        <pc:cxnChg chg="add mod">
          <ac:chgData name="정근채" userId="bf3f9740-ba12-4a95-bdcd-7a89d0b0b3a3" providerId="ADAL" clId="{17B1641C-4085-43EE-AD9D-7F887E9782FC}" dt="2022-04-25T06:27:26.509" v="234" actId="14100"/>
          <ac:cxnSpMkLst>
            <pc:docMk/>
            <pc:sldMk cId="3302906431" sldId="340"/>
            <ac:cxnSpMk id="17" creationId="{2C160853-4368-4634-ADAF-176FC8FDFB54}"/>
          </ac:cxnSpMkLst>
        </pc:cxnChg>
      </pc:sldChg>
      <pc:sldChg chg="modSp mod">
        <pc:chgData name="정근채" userId="bf3f9740-ba12-4a95-bdcd-7a89d0b0b3a3" providerId="ADAL" clId="{17B1641C-4085-43EE-AD9D-7F887E9782FC}" dt="2022-04-27T01:36:36.753" v="330" actId="108"/>
        <pc:sldMkLst>
          <pc:docMk/>
          <pc:sldMk cId="859954089" sldId="343"/>
        </pc:sldMkLst>
        <pc:spChg chg="mod">
          <ac:chgData name="정근채" userId="bf3f9740-ba12-4a95-bdcd-7a89d0b0b3a3" providerId="ADAL" clId="{17B1641C-4085-43EE-AD9D-7F887E9782FC}" dt="2022-04-27T01:36:36.753" v="330" actId="108"/>
          <ac:spMkLst>
            <pc:docMk/>
            <pc:sldMk cId="859954089" sldId="343"/>
            <ac:spMk id="3" creationId="{04DA367E-3D64-4210-90DC-180FE1F5BFCC}"/>
          </ac:spMkLst>
        </pc:spChg>
      </pc:sldChg>
    </pc:docChg>
  </pc:docChgLst>
  <pc:docChgLst>
    <pc:chgData name="정근채" userId="bf3f9740-ba12-4a95-bdcd-7a89d0b0b3a3" providerId="ADAL" clId="{3DFA3786-1326-49DC-A148-3C6097F5DFE8}"/>
    <pc:docChg chg="undo redo custSel addSld delSld modSld sldOrd">
      <pc:chgData name="정근채" userId="bf3f9740-ba12-4a95-bdcd-7a89d0b0b3a3" providerId="ADAL" clId="{3DFA3786-1326-49DC-A148-3C6097F5DFE8}" dt="2021-12-28T06:35:42.930" v="4681" actId="1076"/>
      <pc:docMkLst>
        <pc:docMk/>
      </pc:docMkLst>
      <pc:sldChg chg="modSp mod">
        <pc:chgData name="정근채" userId="bf3f9740-ba12-4a95-bdcd-7a89d0b0b3a3" providerId="ADAL" clId="{3DFA3786-1326-49DC-A148-3C6097F5DFE8}" dt="2021-12-23T06:14:30.368" v="8" actId="1076"/>
        <pc:sldMkLst>
          <pc:docMk/>
          <pc:sldMk cId="1210531712" sldId="256"/>
        </pc:sldMkLst>
        <pc:spChg chg="mod">
          <ac:chgData name="정근채" userId="bf3f9740-ba12-4a95-bdcd-7a89d0b0b3a3" providerId="ADAL" clId="{3DFA3786-1326-49DC-A148-3C6097F5DFE8}" dt="2021-12-23T06:14:12.212" v="2"/>
          <ac:spMkLst>
            <pc:docMk/>
            <pc:sldMk cId="1210531712" sldId="256"/>
            <ac:spMk id="2" creationId="{00000000-0000-0000-0000-000000000000}"/>
          </ac:spMkLst>
        </pc:spChg>
        <pc:spChg chg="mod">
          <ac:chgData name="정근채" userId="bf3f9740-ba12-4a95-bdcd-7a89d0b0b3a3" providerId="ADAL" clId="{3DFA3786-1326-49DC-A148-3C6097F5DFE8}" dt="2021-12-23T06:14:30.368" v="8" actId="1076"/>
          <ac:spMkLst>
            <pc:docMk/>
            <pc:sldMk cId="1210531712" sldId="256"/>
            <ac:spMk id="3" creationId="{00000000-0000-0000-0000-000000000000}"/>
          </ac:spMkLst>
        </pc:spChg>
      </pc:sldChg>
      <pc:sldChg chg="modSp mod">
        <pc:chgData name="정근채" userId="bf3f9740-ba12-4a95-bdcd-7a89d0b0b3a3" providerId="ADAL" clId="{3DFA3786-1326-49DC-A148-3C6097F5DFE8}" dt="2021-12-23T06:14:42.683" v="10" actId="207"/>
        <pc:sldMkLst>
          <pc:docMk/>
          <pc:sldMk cId="2400768863" sldId="276"/>
        </pc:sldMkLst>
        <pc:spChg chg="mod">
          <ac:chgData name="정근채" userId="bf3f9740-ba12-4a95-bdcd-7a89d0b0b3a3" providerId="ADAL" clId="{3DFA3786-1326-49DC-A148-3C6097F5DFE8}" dt="2021-12-23T06:14:42.683" v="10" actId="207"/>
          <ac:spMkLst>
            <pc:docMk/>
            <pc:sldMk cId="2400768863" sldId="276"/>
            <ac:spMk id="11" creationId="{B9E13935-ABD8-401F-91D9-8C9C0BFE57AA}"/>
          </ac:spMkLst>
        </pc:spChg>
      </pc:sldChg>
      <pc:sldChg chg="delSp modSp mod">
        <pc:chgData name="정근채" userId="bf3f9740-ba12-4a95-bdcd-7a89d0b0b3a3" providerId="ADAL" clId="{3DFA3786-1326-49DC-A148-3C6097F5DFE8}" dt="2021-12-23T06:19:35.747" v="78"/>
        <pc:sldMkLst>
          <pc:docMk/>
          <pc:sldMk cId="3405670891" sldId="278"/>
        </pc:sldMkLst>
        <pc:spChg chg="mod">
          <ac:chgData name="정근채" userId="bf3f9740-ba12-4a95-bdcd-7a89d0b0b3a3" providerId="ADAL" clId="{3DFA3786-1326-49DC-A148-3C6097F5DFE8}" dt="2021-12-23T06:15:10.064" v="24"/>
          <ac:spMkLst>
            <pc:docMk/>
            <pc:sldMk cId="3405670891" sldId="278"/>
            <ac:spMk id="2" creationId="{CA07A63C-A246-4F8F-8A5A-7141AB85F430}"/>
          </ac:spMkLst>
        </pc:spChg>
        <pc:spChg chg="mod">
          <ac:chgData name="정근채" userId="bf3f9740-ba12-4a95-bdcd-7a89d0b0b3a3" providerId="ADAL" clId="{3DFA3786-1326-49DC-A148-3C6097F5DFE8}" dt="2021-12-23T06:19:35.747" v="78"/>
          <ac:spMkLst>
            <pc:docMk/>
            <pc:sldMk cId="3405670891" sldId="278"/>
            <ac:spMk id="3" creationId="{04DA367E-3D64-4210-90DC-180FE1F5BFCC}"/>
          </ac:spMkLst>
        </pc:spChg>
        <pc:spChg chg="mod">
          <ac:chgData name="정근채" userId="bf3f9740-ba12-4a95-bdcd-7a89d0b0b3a3" providerId="ADAL" clId="{3DFA3786-1326-49DC-A148-3C6097F5DFE8}" dt="2021-12-23T06:15:02.320" v="21"/>
          <ac:spMkLst>
            <pc:docMk/>
            <pc:sldMk cId="3405670891" sldId="278"/>
            <ac:spMk id="5" creationId="{864FABE7-5D73-4BB8-8C5F-49D50641504A}"/>
          </ac:spMkLst>
        </pc:spChg>
        <pc:picChg chg="del">
          <ac:chgData name="정근채" userId="bf3f9740-ba12-4a95-bdcd-7a89d0b0b3a3" providerId="ADAL" clId="{3DFA3786-1326-49DC-A148-3C6097F5DFE8}" dt="2021-12-23T06:16:11.972" v="30" actId="478"/>
          <ac:picMkLst>
            <pc:docMk/>
            <pc:sldMk cId="3405670891" sldId="278"/>
            <ac:picMk id="7" creationId="{D72573C3-A937-4483-971B-317062AA9C4B}"/>
          </ac:picMkLst>
        </pc:picChg>
      </pc:sldChg>
      <pc:sldChg chg="modSp add mod">
        <pc:chgData name="정근채" userId="bf3f9740-ba12-4a95-bdcd-7a89d0b0b3a3" providerId="ADAL" clId="{3DFA3786-1326-49DC-A148-3C6097F5DFE8}" dt="2021-12-27T04:19:43.627" v="159"/>
        <pc:sldMkLst>
          <pc:docMk/>
          <pc:sldMk cId="382057385" sldId="279"/>
        </pc:sldMkLst>
        <pc:spChg chg="mod">
          <ac:chgData name="정근채" userId="bf3f9740-ba12-4a95-bdcd-7a89d0b0b3a3" providerId="ADAL" clId="{3DFA3786-1326-49DC-A148-3C6097F5DFE8}" dt="2021-12-27T04:15:53.318" v="82"/>
          <ac:spMkLst>
            <pc:docMk/>
            <pc:sldMk cId="382057385" sldId="279"/>
            <ac:spMk id="2" creationId="{CA07A63C-A246-4F8F-8A5A-7141AB85F430}"/>
          </ac:spMkLst>
        </pc:spChg>
        <pc:spChg chg="mod">
          <ac:chgData name="정근채" userId="bf3f9740-ba12-4a95-bdcd-7a89d0b0b3a3" providerId="ADAL" clId="{3DFA3786-1326-49DC-A148-3C6097F5DFE8}" dt="2021-12-27T04:19:43.627" v="159"/>
          <ac:spMkLst>
            <pc:docMk/>
            <pc:sldMk cId="382057385" sldId="279"/>
            <ac:spMk id="3" creationId="{04DA367E-3D64-4210-90DC-180FE1F5BFCC}"/>
          </ac:spMkLst>
        </pc:spChg>
        <pc:spChg chg="mod">
          <ac:chgData name="정근채" userId="bf3f9740-ba12-4a95-bdcd-7a89d0b0b3a3" providerId="ADAL" clId="{3DFA3786-1326-49DC-A148-3C6097F5DFE8}" dt="2021-12-27T04:15:57.915" v="86"/>
          <ac:spMkLst>
            <pc:docMk/>
            <pc:sldMk cId="382057385" sldId="279"/>
            <ac:spMk id="5" creationId="{864FABE7-5D73-4BB8-8C5F-49D50641504A}"/>
          </ac:spMkLst>
        </pc:spChg>
      </pc:sldChg>
      <pc:sldChg chg="del">
        <pc:chgData name="정근채" userId="bf3f9740-ba12-4a95-bdcd-7a89d0b0b3a3" providerId="ADAL" clId="{3DFA3786-1326-49DC-A148-3C6097F5DFE8}" dt="2021-12-23T06:15:17.875" v="25" actId="47"/>
        <pc:sldMkLst>
          <pc:docMk/>
          <pc:sldMk cId="402741770" sldId="279"/>
        </pc:sldMkLst>
      </pc:sldChg>
      <pc:sldChg chg="modSp add mod">
        <pc:chgData name="정근채" userId="bf3f9740-ba12-4a95-bdcd-7a89d0b0b3a3" providerId="ADAL" clId="{3DFA3786-1326-49DC-A148-3C6097F5DFE8}" dt="2021-12-27T05:47:22.729" v="1032" actId="255"/>
        <pc:sldMkLst>
          <pc:docMk/>
          <pc:sldMk cId="21757164" sldId="280"/>
        </pc:sldMkLst>
        <pc:spChg chg="mod">
          <ac:chgData name="정근채" userId="bf3f9740-ba12-4a95-bdcd-7a89d0b0b3a3" providerId="ADAL" clId="{3DFA3786-1326-49DC-A148-3C6097F5DFE8}" dt="2021-12-27T04:20:38.432" v="163"/>
          <ac:spMkLst>
            <pc:docMk/>
            <pc:sldMk cId="21757164" sldId="280"/>
            <ac:spMk id="2" creationId="{CA07A63C-A246-4F8F-8A5A-7141AB85F430}"/>
          </ac:spMkLst>
        </pc:spChg>
        <pc:spChg chg="mod">
          <ac:chgData name="정근채" userId="bf3f9740-ba12-4a95-bdcd-7a89d0b0b3a3" providerId="ADAL" clId="{3DFA3786-1326-49DC-A148-3C6097F5DFE8}" dt="2021-12-27T05:47:22.729" v="1032" actId="255"/>
          <ac:spMkLst>
            <pc:docMk/>
            <pc:sldMk cId="21757164" sldId="280"/>
            <ac:spMk id="3" creationId="{04DA367E-3D64-4210-90DC-180FE1F5BFCC}"/>
          </ac:spMkLst>
        </pc:spChg>
        <pc:spChg chg="mod">
          <ac:chgData name="정근채" userId="bf3f9740-ba12-4a95-bdcd-7a89d0b0b3a3" providerId="ADAL" clId="{3DFA3786-1326-49DC-A148-3C6097F5DFE8}" dt="2021-12-27T04:20:43.259" v="167"/>
          <ac:spMkLst>
            <pc:docMk/>
            <pc:sldMk cId="21757164" sldId="280"/>
            <ac:spMk id="5" creationId="{864FABE7-5D73-4BB8-8C5F-49D50641504A}"/>
          </ac:spMkLst>
        </pc:spChg>
      </pc:sldChg>
      <pc:sldChg chg="del">
        <pc:chgData name="정근채" userId="bf3f9740-ba12-4a95-bdcd-7a89d0b0b3a3" providerId="ADAL" clId="{3DFA3786-1326-49DC-A148-3C6097F5DFE8}" dt="2021-12-23T06:15:17.875" v="25" actId="47"/>
        <pc:sldMkLst>
          <pc:docMk/>
          <pc:sldMk cId="756372181" sldId="280"/>
        </pc:sldMkLst>
      </pc:sldChg>
      <pc:sldChg chg="modSp add mod">
        <pc:chgData name="정근채" userId="bf3f9740-ba12-4a95-bdcd-7a89d0b0b3a3" providerId="ADAL" clId="{3DFA3786-1326-49DC-A148-3C6097F5DFE8}" dt="2021-12-27T04:42:47.437" v="309"/>
        <pc:sldMkLst>
          <pc:docMk/>
          <pc:sldMk cId="1703187294" sldId="281"/>
        </pc:sldMkLst>
        <pc:spChg chg="mod">
          <ac:chgData name="정근채" userId="bf3f9740-ba12-4a95-bdcd-7a89d0b0b3a3" providerId="ADAL" clId="{3DFA3786-1326-49DC-A148-3C6097F5DFE8}" dt="2021-12-27T04:40:29.834" v="255"/>
          <ac:spMkLst>
            <pc:docMk/>
            <pc:sldMk cId="1703187294" sldId="281"/>
            <ac:spMk id="2" creationId="{CA07A63C-A246-4F8F-8A5A-7141AB85F430}"/>
          </ac:spMkLst>
        </pc:spChg>
        <pc:spChg chg="mod">
          <ac:chgData name="정근채" userId="bf3f9740-ba12-4a95-bdcd-7a89d0b0b3a3" providerId="ADAL" clId="{3DFA3786-1326-49DC-A148-3C6097F5DFE8}" dt="2021-12-27T04:42:47.437" v="309"/>
          <ac:spMkLst>
            <pc:docMk/>
            <pc:sldMk cId="1703187294" sldId="281"/>
            <ac:spMk id="3" creationId="{04DA367E-3D64-4210-90DC-180FE1F5BFCC}"/>
          </ac:spMkLst>
        </pc:spChg>
        <pc:spChg chg="mod">
          <ac:chgData name="정근채" userId="bf3f9740-ba12-4a95-bdcd-7a89d0b0b3a3" providerId="ADAL" clId="{3DFA3786-1326-49DC-A148-3C6097F5DFE8}" dt="2021-12-27T04:40:33.768" v="261"/>
          <ac:spMkLst>
            <pc:docMk/>
            <pc:sldMk cId="1703187294" sldId="281"/>
            <ac:spMk id="5" creationId="{864FABE7-5D73-4BB8-8C5F-49D50641504A}"/>
          </ac:spMkLst>
        </pc:spChg>
      </pc:sldChg>
      <pc:sldChg chg="del">
        <pc:chgData name="정근채" userId="bf3f9740-ba12-4a95-bdcd-7a89d0b0b3a3" providerId="ADAL" clId="{3DFA3786-1326-49DC-A148-3C6097F5DFE8}" dt="2021-12-23T06:15:17.875" v="25" actId="47"/>
        <pc:sldMkLst>
          <pc:docMk/>
          <pc:sldMk cId="4003846917" sldId="281"/>
        </pc:sldMkLst>
      </pc:sldChg>
      <pc:sldChg chg="modSp add mod">
        <pc:chgData name="정근채" userId="bf3f9740-ba12-4a95-bdcd-7a89d0b0b3a3" providerId="ADAL" clId="{3DFA3786-1326-49DC-A148-3C6097F5DFE8}" dt="2021-12-27T05:47:35.311" v="1033" actId="255"/>
        <pc:sldMkLst>
          <pc:docMk/>
          <pc:sldMk cId="1169823852" sldId="282"/>
        </pc:sldMkLst>
        <pc:spChg chg="mod">
          <ac:chgData name="정근채" userId="bf3f9740-ba12-4a95-bdcd-7a89d0b0b3a3" providerId="ADAL" clId="{3DFA3786-1326-49DC-A148-3C6097F5DFE8}" dt="2021-12-27T04:54:11.051" v="584"/>
          <ac:spMkLst>
            <pc:docMk/>
            <pc:sldMk cId="1169823852" sldId="282"/>
            <ac:spMk id="2" creationId="{CA07A63C-A246-4F8F-8A5A-7141AB85F430}"/>
          </ac:spMkLst>
        </pc:spChg>
        <pc:spChg chg="mod">
          <ac:chgData name="정근채" userId="bf3f9740-ba12-4a95-bdcd-7a89d0b0b3a3" providerId="ADAL" clId="{3DFA3786-1326-49DC-A148-3C6097F5DFE8}" dt="2021-12-27T05:47:35.311" v="1033" actId="255"/>
          <ac:spMkLst>
            <pc:docMk/>
            <pc:sldMk cId="1169823852" sldId="282"/>
            <ac:spMk id="3" creationId="{04DA367E-3D64-4210-90DC-180FE1F5BFCC}"/>
          </ac:spMkLst>
        </pc:spChg>
        <pc:spChg chg="mod">
          <ac:chgData name="정근채" userId="bf3f9740-ba12-4a95-bdcd-7a89d0b0b3a3" providerId="ADAL" clId="{3DFA3786-1326-49DC-A148-3C6097F5DFE8}" dt="2021-12-27T04:54:06.860" v="579"/>
          <ac:spMkLst>
            <pc:docMk/>
            <pc:sldMk cId="1169823852" sldId="282"/>
            <ac:spMk id="5" creationId="{864FABE7-5D73-4BB8-8C5F-49D50641504A}"/>
          </ac:spMkLst>
        </pc:spChg>
      </pc:sldChg>
      <pc:sldChg chg="del">
        <pc:chgData name="정근채" userId="bf3f9740-ba12-4a95-bdcd-7a89d0b0b3a3" providerId="ADAL" clId="{3DFA3786-1326-49DC-A148-3C6097F5DFE8}" dt="2021-12-23T06:15:17.875" v="25" actId="47"/>
        <pc:sldMkLst>
          <pc:docMk/>
          <pc:sldMk cId="2056973915" sldId="282"/>
        </pc:sldMkLst>
      </pc:sldChg>
      <pc:sldChg chg="del">
        <pc:chgData name="정근채" userId="bf3f9740-ba12-4a95-bdcd-7a89d0b0b3a3" providerId="ADAL" clId="{3DFA3786-1326-49DC-A148-3C6097F5DFE8}" dt="2021-12-23T06:15:17.875" v="25" actId="47"/>
        <pc:sldMkLst>
          <pc:docMk/>
          <pc:sldMk cId="882389090" sldId="283"/>
        </pc:sldMkLst>
      </pc:sldChg>
      <pc:sldChg chg="modSp add mod">
        <pc:chgData name="정근채" userId="bf3f9740-ba12-4a95-bdcd-7a89d0b0b3a3" providerId="ADAL" clId="{3DFA3786-1326-49DC-A148-3C6097F5DFE8}" dt="2021-12-27T05:47:46.017" v="1034" actId="255"/>
        <pc:sldMkLst>
          <pc:docMk/>
          <pc:sldMk cId="1769057880" sldId="283"/>
        </pc:sldMkLst>
        <pc:spChg chg="mod">
          <ac:chgData name="정근채" userId="bf3f9740-ba12-4a95-bdcd-7a89d0b0b3a3" providerId="ADAL" clId="{3DFA3786-1326-49DC-A148-3C6097F5DFE8}" dt="2021-12-27T05:01:35.660" v="664"/>
          <ac:spMkLst>
            <pc:docMk/>
            <pc:sldMk cId="1769057880" sldId="283"/>
            <ac:spMk id="2" creationId="{CA07A63C-A246-4F8F-8A5A-7141AB85F430}"/>
          </ac:spMkLst>
        </pc:spChg>
        <pc:spChg chg="mod">
          <ac:chgData name="정근채" userId="bf3f9740-ba12-4a95-bdcd-7a89d0b0b3a3" providerId="ADAL" clId="{3DFA3786-1326-49DC-A148-3C6097F5DFE8}" dt="2021-12-27T05:47:46.017" v="1034" actId="255"/>
          <ac:spMkLst>
            <pc:docMk/>
            <pc:sldMk cId="1769057880" sldId="283"/>
            <ac:spMk id="3" creationId="{04DA367E-3D64-4210-90DC-180FE1F5BFCC}"/>
          </ac:spMkLst>
        </pc:spChg>
        <pc:spChg chg="mod">
          <ac:chgData name="정근채" userId="bf3f9740-ba12-4a95-bdcd-7a89d0b0b3a3" providerId="ADAL" clId="{3DFA3786-1326-49DC-A148-3C6097F5DFE8}" dt="2021-12-27T05:00:09.524" v="658"/>
          <ac:spMkLst>
            <pc:docMk/>
            <pc:sldMk cId="1769057880" sldId="283"/>
            <ac:spMk id="5" creationId="{864FABE7-5D73-4BB8-8C5F-49D50641504A}"/>
          </ac:spMkLst>
        </pc:spChg>
      </pc:sldChg>
      <pc:sldChg chg="del">
        <pc:chgData name="정근채" userId="bf3f9740-ba12-4a95-bdcd-7a89d0b0b3a3" providerId="ADAL" clId="{3DFA3786-1326-49DC-A148-3C6097F5DFE8}" dt="2021-12-23T06:15:17.875" v="25" actId="47"/>
        <pc:sldMkLst>
          <pc:docMk/>
          <pc:sldMk cId="1184485614" sldId="284"/>
        </pc:sldMkLst>
      </pc:sldChg>
      <pc:sldChg chg="addSp delSp modSp add mod">
        <pc:chgData name="정근채" userId="bf3f9740-ba12-4a95-bdcd-7a89d0b0b3a3" providerId="ADAL" clId="{3DFA3786-1326-49DC-A148-3C6097F5DFE8}" dt="2021-12-27T05:08:38.084" v="768" actId="1035"/>
        <pc:sldMkLst>
          <pc:docMk/>
          <pc:sldMk cId="3348211928" sldId="284"/>
        </pc:sldMkLst>
        <pc:spChg chg="mod">
          <ac:chgData name="정근채" userId="bf3f9740-ba12-4a95-bdcd-7a89d0b0b3a3" providerId="ADAL" clId="{3DFA3786-1326-49DC-A148-3C6097F5DFE8}" dt="2021-12-27T05:07:17.626" v="741"/>
          <ac:spMkLst>
            <pc:docMk/>
            <pc:sldMk cId="3348211928" sldId="284"/>
            <ac:spMk id="2" creationId="{CA07A63C-A246-4F8F-8A5A-7141AB85F430}"/>
          </ac:spMkLst>
        </pc:spChg>
        <pc:spChg chg="del">
          <ac:chgData name="정근채" userId="bf3f9740-ba12-4a95-bdcd-7a89d0b0b3a3" providerId="ADAL" clId="{3DFA3786-1326-49DC-A148-3C6097F5DFE8}" dt="2021-12-27T05:07:30.425" v="742" actId="478"/>
          <ac:spMkLst>
            <pc:docMk/>
            <pc:sldMk cId="3348211928" sldId="284"/>
            <ac:spMk id="3" creationId="{04DA367E-3D64-4210-90DC-180FE1F5BFCC}"/>
          </ac:spMkLst>
        </pc:spChg>
        <pc:spChg chg="add del mod">
          <ac:chgData name="정근채" userId="bf3f9740-ba12-4a95-bdcd-7a89d0b0b3a3" providerId="ADAL" clId="{3DFA3786-1326-49DC-A148-3C6097F5DFE8}" dt="2021-12-27T05:07:31.817" v="743" actId="478"/>
          <ac:spMkLst>
            <pc:docMk/>
            <pc:sldMk cId="3348211928" sldId="284"/>
            <ac:spMk id="7" creationId="{DB6E432D-7B39-4853-88F8-D65CFF239FCC}"/>
          </ac:spMkLst>
        </pc:spChg>
        <pc:spChg chg="add">
          <ac:chgData name="정근채" userId="bf3f9740-ba12-4a95-bdcd-7a89d0b0b3a3" providerId="ADAL" clId="{3DFA3786-1326-49DC-A148-3C6097F5DFE8}" dt="2021-12-27T05:08:23.697" v="748" actId="11529"/>
          <ac:spMkLst>
            <pc:docMk/>
            <pc:sldMk cId="3348211928" sldId="284"/>
            <ac:spMk id="10" creationId="{0C0D9C6F-58E6-401D-A2B3-3EE471829B75}"/>
          </ac:spMkLst>
        </pc:spChg>
        <pc:spChg chg="add mod">
          <ac:chgData name="정근채" userId="bf3f9740-ba12-4a95-bdcd-7a89d0b0b3a3" providerId="ADAL" clId="{3DFA3786-1326-49DC-A148-3C6097F5DFE8}" dt="2021-12-27T05:08:27.816" v="754" actId="1036"/>
          <ac:spMkLst>
            <pc:docMk/>
            <pc:sldMk cId="3348211928" sldId="284"/>
            <ac:spMk id="11" creationId="{28582ECB-C2D1-4FE3-B13C-E69543D11D7F}"/>
          </ac:spMkLst>
        </pc:spChg>
        <pc:spChg chg="add mod">
          <ac:chgData name="정근채" userId="bf3f9740-ba12-4a95-bdcd-7a89d0b0b3a3" providerId="ADAL" clId="{3DFA3786-1326-49DC-A148-3C6097F5DFE8}" dt="2021-12-27T05:08:32.333" v="761" actId="1036"/>
          <ac:spMkLst>
            <pc:docMk/>
            <pc:sldMk cId="3348211928" sldId="284"/>
            <ac:spMk id="12" creationId="{7C35591E-8D62-421E-B087-5BFBB2D6E8B2}"/>
          </ac:spMkLst>
        </pc:spChg>
        <pc:spChg chg="add mod">
          <ac:chgData name="정근채" userId="bf3f9740-ba12-4a95-bdcd-7a89d0b0b3a3" providerId="ADAL" clId="{3DFA3786-1326-49DC-A148-3C6097F5DFE8}" dt="2021-12-27T05:08:38.084" v="768" actId="1035"/>
          <ac:spMkLst>
            <pc:docMk/>
            <pc:sldMk cId="3348211928" sldId="284"/>
            <ac:spMk id="13" creationId="{8166ED5E-7C93-4285-B4AA-3BBD5399DB88}"/>
          </ac:spMkLst>
        </pc:spChg>
        <pc:picChg chg="add mod">
          <ac:chgData name="정근채" userId="bf3f9740-ba12-4a95-bdcd-7a89d0b0b3a3" providerId="ADAL" clId="{3DFA3786-1326-49DC-A148-3C6097F5DFE8}" dt="2021-12-27T05:07:50.830" v="747" actId="1076"/>
          <ac:picMkLst>
            <pc:docMk/>
            <pc:sldMk cId="3348211928" sldId="284"/>
            <ac:picMk id="9" creationId="{32456AEA-2ECC-433F-A339-B8E14CC99991}"/>
          </ac:picMkLst>
        </pc:picChg>
      </pc:sldChg>
      <pc:sldChg chg="addSp delSp modSp add mod">
        <pc:chgData name="정근채" userId="bf3f9740-ba12-4a95-bdcd-7a89d0b0b3a3" providerId="ADAL" clId="{3DFA3786-1326-49DC-A148-3C6097F5DFE8}" dt="2021-12-27T05:10:06.244" v="779" actId="1076"/>
        <pc:sldMkLst>
          <pc:docMk/>
          <pc:sldMk cId="640726727" sldId="285"/>
        </pc:sldMkLst>
        <pc:spChg chg="mod">
          <ac:chgData name="정근채" userId="bf3f9740-ba12-4a95-bdcd-7a89d0b0b3a3" providerId="ADAL" clId="{3DFA3786-1326-49DC-A148-3C6097F5DFE8}" dt="2021-12-27T05:08:58.408" v="772"/>
          <ac:spMkLst>
            <pc:docMk/>
            <pc:sldMk cId="640726727" sldId="285"/>
            <ac:spMk id="2" creationId="{CA07A63C-A246-4F8F-8A5A-7141AB85F430}"/>
          </ac:spMkLst>
        </pc:spChg>
        <pc:spChg chg="del">
          <ac:chgData name="정근채" userId="bf3f9740-ba12-4a95-bdcd-7a89d0b0b3a3" providerId="ADAL" clId="{3DFA3786-1326-49DC-A148-3C6097F5DFE8}" dt="2021-12-27T05:09:29.893" v="773" actId="478"/>
          <ac:spMkLst>
            <pc:docMk/>
            <pc:sldMk cId="640726727" sldId="285"/>
            <ac:spMk id="3" creationId="{04DA367E-3D64-4210-90DC-180FE1F5BFCC}"/>
          </ac:spMkLst>
        </pc:spChg>
        <pc:spChg chg="add del mod">
          <ac:chgData name="정근채" userId="bf3f9740-ba12-4a95-bdcd-7a89d0b0b3a3" providerId="ADAL" clId="{3DFA3786-1326-49DC-A148-3C6097F5DFE8}" dt="2021-12-27T05:09:33.180" v="774" actId="478"/>
          <ac:spMkLst>
            <pc:docMk/>
            <pc:sldMk cId="640726727" sldId="285"/>
            <ac:spMk id="7" creationId="{9A7AB62D-CA27-4FAC-A7F4-A52BCA1D752D}"/>
          </ac:spMkLst>
        </pc:spChg>
        <pc:picChg chg="add mod">
          <ac:chgData name="정근채" userId="bf3f9740-ba12-4a95-bdcd-7a89d0b0b3a3" providerId="ADAL" clId="{3DFA3786-1326-49DC-A148-3C6097F5DFE8}" dt="2021-12-27T05:10:06.244" v="779" actId="1076"/>
          <ac:picMkLst>
            <pc:docMk/>
            <pc:sldMk cId="640726727" sldId="285"/>
            <ac:picMk id="9" creationId="{CF778567-8792-4FC3-949C-B41574BC8E9E}"/>
          </ac:picMkLst>
        </pc:picChg>
      </pc:sldChg>
      <pc:sldChg chg="del">
        <pc:chgData name="정근채" userId="bf3f9740-ba12-4a95-bdcd-7a89d0b0b3a3" providerId="ADAL" clId="{3DFA3786-1326-49DC-A148-3C6097F5DFE8}" dt="2021-12-23T06:15:17.875" v="25" actId="47"/>
        <pc:sldMkLst>
          <pc:docMk/>
          <pc:sldMk cId="3386309082" sldId="285"/>
        </pc:sldMkLst>
      </pc:sldChg>
      <pc:sldChg chg="addSp delSp modSp add mod">
        <pc:chgData name="정근채" userId="bf3f9740-ba12-4a95-bdcd-7a89d0b0b3a3" providerId="ADAL" clId="{3DFA3786-1326-49DC-A148-3C6097F5DFE8}" dt="2021-12-27T05:13:33.937" v="786" actId="1076"/>
        <pc:sldMkLst>
          <pc:docMk/>
          <pc:sldMk cId="58130194" sldId="286"/>
        </pc:sldMkLst>
        <pc:picChg chg="add mod">
          <ac:chgData name="정근채" userId="bf3f9740-ba12-4a95-bdcd-7a89d0b0b3a3" providerId="ADAL" clId="{3DFA3786-1326-49DC-A148-3C6097F5DFE8}" dt="2021-12-27T05:13:33.937" v="786" actId="1076"/>
          <ac:picMkLst>
            <pc:docMk/>
            <pc:sldMk cId="58130194" sldId="286"/>
            <ac:picMk id="6" creationId="{5B473983-C420-4ADB-9B0A-B517B80B38A5}"/>
          </ac:picMkLst>
        </pc:picChg>
        <pc:picChg chg="del">
          <ac:chgData name="정근채" userId="bf3f9740-ba12-4a95-bdcd-7a89d0b0b3a3" providerId="ADAL" clId="{3DFA3786-1326-49DC-A148-3C6097F5DFE8}" dt="2021-12-27T05:13:18.216" v="781" actId="478"/>
          <ac:picMkLst>
            <pc:docMk/>
            <pc:sldMk cId="58130194" sldId="286"/>
            <ac:picMk id="9" creationId="{CF778567-8792-4FC3-949C-B41574BC8E9E}"/>
          </ac:picMkLst>
        </pc:picChg>
      </pc:sldChg>
      <pc:sldChg chg="del">
        <pc:chgData name="정근채" userId="bf3f9740-ba12-4a95-bdcd-7a89d0b0b3a3" providerId="ADAL" clId="{3DFA3786-1326-49DC-A148-3C6097F5DFE8}" dt="2021-12-23T06:15:17.875" v="25" actId="47"/>
        <pc:sldMkLst>
          <pc:docMk/>
          <pc:sldMk cId="2090899773" sldId="286"/>
        </pc:sldMkLst>
      </pc:sldChg>
      <pc:sldChg chg="del">
        <pc:chgData name="정근채" userId="bf3f9740-ba12-4a95-bdcd-7a89d0b0b3a3" providerId="ADAL" clId="{3DFA3786-1326-49DC-A148-3C6097F5DFE8}" dt="2021-12-23T06:15:17.875" v="25" actId="47"/>
        <pc:sldMkLst>
          <pc:docMk/>
          <pc:sldMk cId="1013531988" sldId="287"/>
        </pc:sldMkLst>
      </pc:sldChg>
      <pc:sldChg chg="addSp delSp modSp add mod">
        <pc:chgData name="정근채" userId="bf3f9740-ba12-4a95-bdcd-7a89d0b0b3a3" providerId="ADAL" clId="{3DFA3786-1326-49DC-A148-3C6097F5DFE8}" dt="2021-12-27T05:17:13.415" v="827" actId="1036"/>
        <pc:sldMkLst>
          <pc:docMk/>
          <pc:sldMk cId="3440859975" sldId="287"/>
        </pc:sldMkLst>
        <pc:spChg chg="mod">
          <ac:chgData name="정근채" userId="bf3f9740-ba12-4a95-bdcd-7a89d0b0b3a3" providerId="ADAL" clId="{3DFA3786-1326-49DC-A148-3C6097F5DFE8}" dt="2021-12-27T05:14:53.783" v="790"/>
          <ac:spMkLst>
            <pc:docMk/>
            <pc:sldMk cId="3440859975" sldId="287"/>
            <ac:spMk id="2" creationId="{CA07A63C-A246-4F8F-8A5A-7141AB85F430}"/>
          </ac:spMkLst>
        </pc:spChg>
        <pc:spChg chg="add mod">
          <ac:chgData name="정근채" userId="bf3f9740-ba12-4a95-bdcd-7a89d0b0b3a3" providerId="ADAL" clId="{3DFA3786-1326-49DC-A148-3C6097F5DFE8}" dt="2021-12-27T05:17:13.415" v="827" actId="1036"/>
          <ac:spMkLst>
            <pc:docMk/>
            <pc:sldMk cId="3440859975" sldId="287"/>
            <ac:spMk id="9" creationId="{5638132F-34F6-49C2-BDA8-8745796AF14A}"/>
          </ac:spMkLst>
        </pc:spChg>
        <pc:picChg chg="del">
          <ac:chgData name="정근채" userId="bf3f9740-ba12-4a95-bdcd-7a89d0b0b3a3" providerId="ADAL" clId="{3DFA3786-1326-49DC-A148-3C6097F5DFE8}" dt="2021-12-27T05:14:55.380" v="791" actId="478"/>
          <ac:picMkLst>
            <pc:docMk/>
            <pc:sldMk cId="3440859975" sldId="287"/>
            <ac:picMk id="6" creationId="{5B473983-C420-4ADB-9B0A-B517B80B38A5}"/>
          </ac:picMkLst>
        </pc:picChg>
        <pc:picChg chg="add mod">
          <ac:chgData name="정근채" userId="bf3f9740-ba12-4a95-bdcd-7a89d0b0b3a3" providerId="ADAL" clId="{3DFA3786-1326-49DC-A148-3C6097F5DFE8}" dt="2021-12-27T05:15:29.321" v="794" actId="1076"/>
          <ac:picMkLst>
            <pc:docMk/>
            <pc:sldMk cId="3440859975" sldId="287"/>
            <ac:picMk id="7" creationId="{15938072-934C-4F10-827C-11C3000F1320}"/>
          </ac:picMkLst>
        </pc:picChg>
      </pc:sldChg>
      <pc:sldChg chg="del">
        <pc:chgData name="정근채" userId="bf3f9740-ba12-4a95-bdcd-7a89d0b0b3a3" providerId="ADAL" clId="{3DFA3786-1326-49DC-A148-3C6097F5DFE8}" dt="2021-12-23T06:15:17.875" v="25" actId="47"/>
        <pc:sldMkLst>
          <pc:docMk/>
          <pc:sldMk cId="2354661392" sldId="288"/>
        </pc:sldMkLst>
      </pc:sldChg>
      <pc:sldChg chg="addSp modSp add mod">
        <pc:chgData name="정근채" userId="bf3f9740-ba12-4a95-bdcd-7a89d0b0b3a3" providerId="ADAL" clId="{3DFA3786-1326-49DC-A148-3C6097F5DFE8}" dt="2021-12-27T05:46:45.901" v="1028" actId="255"/>
        <pc:sldMkLst>
          <pc:docMk/>
          <pc:sldMk cId="3359004438" sldId="288"/>
        </pc:sldMkLst>
        <pc:spChg chg="mod">
          <ac:chgData name="정근채" userId="bf3f9740-ba12-4a95-bdcd-7a89d0b0b3a3" providerId="ADAL" clId="{3DFA3786-1326-49DC-A148-3C6097F5DFE8}" dt="2021-12-27T05:18:43.303" v="831"/>
          <ac:spMkLst>
            <pc:docMk/>
            <pc:sldMk cId="3359004438" sldId="288"/>
            <ac:spMk id="2" creationId="{CA07A63C-A246-4F8F-8A5A-7141AB85F430}"/>
          </ac:spMkLst>
        </pc:spChg>
        <pc:spChg chg="mod">
          <ac:chgData name="정근채" userId="bf3f9740-ba12-4a95-bdcd-7a89d0b0b3a3" providerId="ADAL" clId="{3DFA3786-1326-49DC-A148-3C6097F5DFE8}" dt="2021-12-27T05:46:45.901" v="1028" actId="255"/>
          <ac:spMkLst>
            <pc:docMk/>
            <pc:sldMk cId="3359004438" sldId="288"/>
            <ac:spMk id="3" creationId="{04DA367E-3D64-4210-90DC-180FE1F5BFCC}"/>
          </ac:spMkLst>
        </pc:spChg>
        <pc:picChg chg="add mod">
          <ac:chgData name="정근채" userId="bf3f9740-ba12-4a95-bdcd-7a89d0b0b3a3" providerId="ADAL" clId="{3DFA3786-1326-49DC-A148-3C6097F5DFE8}" dt="2021-12-27T05:21:01.505" v="858" actId="14100"/>
          <ac:picMkLst>
            <pc:docMk/>
            <pc:sldMk cId="3359004438" sldId="288"/>
            <ac:picMk id="7" creationId="{6B2E194F-21FE-49D3-92AA-AB2D3A255934}"/>
          </ac:picMkLst>
        </pc:picChg>
      </pc:sldChg>
      <pc:sldChg chg="addSp delSp modSp add mod">
        <pc:chgData name="정근채" userId="bf3f9740-ba12-4a95-bdcd-7a89d0b0b3a3" providerId="ADAL" clId="{3DFA3786-1326-49DC-A148-3C6097F5DFE8}" dt="2021-12-27T05:30:13.234" v="888" actId="1037"/>
        <pc:sldMkLst>
          <pc:docMk/>
          <pc:sldMk cId="1678245037" sldId="289"/>
        </pc:sldMkLst>
        <pc:spChg chg="del">
          <ac:chgData name="정근채" userId="bf3f9740-ba12-4a95-bdcd-7a89d0b0b3a3" providerId="ADAL" clId="{3DFA3786-1326-49DC-A148-3C6097F5DFE8}" dt="2021-12-27T05:28:36.273" v="860" actId="478"/>
          <ac:spMkLst>
            <pc:docMk/>
            <pc:sldMk cId="1678245037" sldId="289"/>
            <ac:spMk id="3" creationId="{04DA367E-3D64-4210-90DC-180FE1F5BFCC}"/>
          </ac:spMkLst>
        </pc:spChg>
        <pc:spChg chg="add del mod">
          <ac:chgData name="정근채" userId="bf3f9740-ba12-4a95-bdcd-7a89d0b0b3a3" providerId="ADAL" clId="{3DFA3786-1326-49DC-A148-3C6097F5DFE8}" dt="2021-12-27T05:28:40.543" v="861" actId="478"/>
          <ac:spMkLst>
            <pc:docMk/>
            <pc:sldMk cId="1678245037" sldId="289"/>
            <ac:spMk id="8" creationId="{26A1292A-818B-4147-97FC-AD9BAA9B838A}"/>
          </ac:spMkLst>
        </pc:spChg>
        <pc:picChg chg="del">
          <ac:chgData name="정근채" userId="bf3f9740-ba12-4a95-bdcd-7a89d0b0b3a3" providerId="ADAL" clId="{3DFA3786-1326-49DC-A148-3C6097F5DFE8}" dt="2021-12-27T05:28:36.273" v="860" actId="478"/>
          <ac:picMkLst>
            <pc:docMk/>
            <pc:sldMk cId="1678245037" sldId="289"/>
            <ac:picMk id="7" creationId="{6B2E194F-21FE-49D3-92AA-AB2D3A255934}"/>
          </ac:picMkLst>
        </pc:picChg>
        <pc:picChg chg="add mod ord">
          <ac:chgData name="정근채" userId="bf3f9740-ba12-4a95-bdcd-7a89d0b0b3a3" providerId="ADAL" clId="{3DFA3786-1326-49DC-A148-3C6097F5DFE8}" dt="2021-12-27T05:30:13.234" v="888" actId="1037"/>
          <ac:picMkLst>
            <pc:docMk/>
            <pc:sldMk cId="1678245037" sldId="289"/>
            <ac:picMk id="10" creationId="{51C95AEF-3BC8-49DE-AF81-90A0B628B4E1}"/>
          </ac:picMkLst>
        </pc:picChg>
        <pc:picChg chg="add mod">
          <ac:chgData name="정근채" userId="bf3f9740-ba12-4a95-bdcd-7a89d0b0b3a3" providerId="ADAL" clId="{3DFA3786-1326-49DC-A148-3C6097F5DFE8}" dt="2021-12-27T05:30:13.234" v="888" actId="1037"/>
          <ac:picMkLst>
            <pc:docMk/>
            <pc:sldMk cId="1678245037" sldId="289"/>
            <ac:picMk id="12" creationId="{03C26F04-D454-4B14-A215-14F9AD89CE46}"/>
          </ac:picMkLst>
        </pc:picChg>
      </pc:sldChg>
      <pc:sldChg chg="del">
        <pc:chgData name="정근채" userId="bf3f9740-ba12-4a95-bdcd-7a89d0b0b3a3" providerId="ADAL" clId="{3DFA3786-1326-49DC-A148-3C6097F5DFE8}" dt="2021-12-23T06:15:17.875" v="25" actId="47"/>
        <pc:sldMkLst>
          <pc:docMk/>
          <pc:sldMk cId="4068426828" sldId="289"/>
        </pc:sldMkLst>
      </pc:sldChg>
      <pc:sldChg chg="addSp delSp modSp add mod">
        <pc:chgData name="정근채" userId="bf3f9740-ba12-4a95-bdcd-7a89d0b0b3a3" providerId="ADAL" clId="{3DFA3786-1326-49DC-A148-3C6097F5DFE8}" dt="2021-12-27T05:46:37.440" v="1027" actId="255"/>
        <pc:sldMkLst>
          <pc:docMk/>
          <pc:sldMk cId="570948554" sldId="290"/>
        </pc:sldMkLst>
        <pc:spChg chg="mod">
          <ac:chgData name="정근채" userId="bf3f9740-ba12-4a95-bdcd-7a89d0b0b3a3" providerId="ADAL" clId="{3DFA3786-1326-49DC-A148-3C6097F5DFE8}" dt="2021-12-27T05:31:43.941" v="896"/>
          <ac:spMkLst>
            <pc:docMk/>
            <pc:sldMk cId="570948554" sldId="290"/>
            <ac:spMk id="2" creationId="{CA07A63C-A246-4F8F-8A5A-7141AB85F430}"/>
          </ac:spMkLst>
        </pc:spChg>
        <pc:spChg chg="mod">
          <ac:chgData name="정근채" userId="bf3f9740-ba12-4a95-bdcd-7a89d0b0b3a3" providerId="ADAL" clId="{3DFA3786-1326-49DC-A148-3C6097F5DFE8}" dt="2021-12-27T05:46:37.440" v="1027" actId="255"/>
          <ac:spMkLst>
            <pc:docMk/>
            <pc:sldMk cId="570948554" sldId="290"/>
            <ac:spMk id="3" creationId="{04DA367E-3D64-4210-90DC-180FE1F5BFCC}"/>
          </ac:spMkLst>
        </pc:spChg>
        <pc:spChg chg="mod">
          <ac:chgData name="정근채" userId="bf3f9740-ba12-4a95-bdcd-7a89d0b0b3a3" providerId="ADAL" clId="{3DFA3786-1326-49DC-A148-3C6097F5DFE8}" dt="2021-12-27T05:31:35.669" v="893"/>
          <ac:spMkLst>
            <pc:docMk/>
            <pc:sldMk cId="570948554" sldId="290"/>
            <ac:spMk id="5" creationId="{864FABE7-5D73-4BB8-8C5F-49D50641504A}"/>
          </ac:spMkLst>
        </pc:spChg>
        <pc:picChg chg="del">
          <ac:chgData name="정근채" userId="bf3f9740-ba12-4a95-bdcd-7a89d0b0b3a3" providerId="ADAL" clId="{3DFA3786-1326-49DC-A148-3C6097F5DFE8}" dt="2021-12-27T05:35:54.353" v="901" actId="478"/>
          <ac:picMkLst>
            <pc:docMk/>
            <pc:sldMk cId="570948554" sldId="290"/>
            <ac:picMk id="7" creationId="{6B2E194F-21FE-49D3-92AA-AB2D3A255934}"/>
          </ac:picMkLst>
        </pc:picChg>
        <pc:picChg chg="add mod">
          <ac:chgData name="정근채" userId="bf3f9740-ba12-4a95-bdcd-7a89d0b0b3a3" providerId="ADAL" clId="{3DFA3786-1326-49DC-A148-3C6097F5DFE8}" dt="2021-12-27T05:38:32.946" v="936" actId="1076"/>
          <ac:picMkLst>
            <pc:docMk/>
            <pc:sldMk cId="570948554" sldId="290"/>
            <ac:picMk id="8" creationId="{835D04BB-A247-4C1E-993F-919CDA0B682D}"/>
          </ac:picMkLst>
        </pc:picChg>
      </pc:sldChg>
      <pc:sldChg chg="del">
        <pc:chgData name="정근채" userId="bf3f9740-ba12-4a95-bdcd-7a89d0b0b3a3" providerId="ADAL" clId="{3DFA3786-1326-49DC-A148-3C6097F5DFE8}" dt="2021-12-23T06:15:17.875" v="25" actId="47"/>
        <pc:sldMkLst>
          <pc:docMk/>
          <pc:sldMk cId="2789336015" sldId="290"/>
        </pc:sldMkLst>
      </pc:sldChg>
      <pc:sldChg chg="del">
        <pc:chgData name="정근채" userId="bf3f9740-ba12-4a95-bdcd-7a89d0b0b3a3" providerId="ADAL" clId="{3DFA3786-1326-49DC-A148-3C6097F5DFE8}" dt="2021-12-23T06:15:17.875" v="25" actId="47"/>
        <pc:sldMkLst>
          <pc:docMk/>
          <pc:sldMk cId="3166078861" sldId="291"/>
        </pc:sldMkLst>
      </pc:sldChg>
      <pc:sldChg chg="addSp delSp modSp add mod">
        <pc:chgData name="정근채" userId="bf3f9740-ba12-4a95-bdcd-7a89d0b0b3a3" providerId="ADAL" clId="{3DFA3786-1326-49DC-A148-3C6097F5DFE8}" dt="2021-12-27T05:41:52.805" v="953" actId="1076"/>
        <pc:sldMkLst>
          <pc:docMk/>
          <pc:sldMk cId="3618891478" sldId="291"/>
        </pc:sldMkLst>
        <pc:spChg chg="mod">
          <ac:chgData name="정근채" userId="bf3f9740-ba12-4a95-bdcd-7a89d0b0b3a3" providerId="ADAL" clId="{3DFA3786-1326-49DC-A148-3C6097F5DFE8}" dt="2021-12-27T05:41:32.500" v="949" actId="6549"/>
          <ac:spMkLst>
            <pc:docMk/>
            <pc:sldMk cId="3618891478" sldId="291"/>
            <ac:spMk id="3" creationId="{04DA367E-3D64-4210-90DC-180FE1F5BFCC}"/>
          </ac:spMkLst>
        </pc:spChg>
        <pc:picChg chg="add mod">
          <ac:chgData name="정근채" userId="bf3f9740-ba12-4a95-bdcd-7a89d0b0b3a3" providerId="ADAL" clId="{3DFA3786-1326-49DC-A148-3C6097F5DFE8}" dt="2021-12-27T05:41:52.805" v="953" actId="1076"/>
          <ac:picMkLst>
            <pc:docMk/>
            <pc:sldMk cId="3618891478" sldId="291"/>
            <ac:picMk id="7" creationId="{39969903-150F-4762-B0D7-8D3B1CE3F50C}"/>
          </ac:picMkLst>
        </pc:picChg>
        <pc:picChg chg="del">
          <ac:chgData name="정근채" userId="bf3f9740-ba12-4a95-bdcd-7a89d0b0b3a3" providerId="ADAL" clId="{3DFA3786-1326-49DC-A148-3C6097F5DFE8}" dt="2021-12-27T05:41:34.553" v="950" actId="478"/>
          <ac:picMkLst>
            <pc:docMk/>
            <pc:sldMk cId="3618891478" sldId="291"/>
            <ac:picMk id="8" creationId="{835D04BB-A247-4C1E-993F-919CDA0B682D}"/>
          </ac:picMkLst>
        </pc:picChg>
      </pc:sldChg>
      <pc:sldChg chg="del">
        <pc:chgData name="정근채" userId="bf3f9740-ba12-4a95-bdcd-7a89d0b0b3a3" providerId="ADAL" clId="{3DFA3786-1326-49DC-A148-3C6097F5DFE8}" dt="2021-12-23T06:15:17.875" v="25" actId="47"/>
        <pc:sldMkLst>
          <pc:docMk/>
          <pc:sldMk cId="772739878" sldId="292"/>
        </pc:sldMkLst>
      </pc:sldChg>
      <pc:sldChg chg="delSp modSp add mod">
        <pc:chgData name="정근채" userId="bf3f9740-ba12-4a95-bdcd-7a89d0b0b3a3" providerId="ADAL" clId="{3DFA3786-1326-49DC-A148-3C6097F5DFE8}" dt="2021-12-27T05:46:31.685" v="1026" actId="255"/>
        <pc:sldMkLst>
          <pc:docMk/>
          <pc:sldMk cId="1670022098" sldId="292"/>
        </pc:sldMkLst>
        <pc:spChg chg="mod">
          <ac:chgData name="정근채" userId="bf3f9740-ba12-4a95-bdcd-7a89d0b0b3a3" providerId="ADAL" clId="{3DFA3786-1326-49DC-A148-3C6097F5DFE8}" dt="2021-12-27T05:43:05.179" v="957"/>
          <ac:spMkLst>
            <pc:docMk/>
            <pc:sldMk cId="1670022098" sldId="292"/>
            <ac:spMk id="2" creationId="{CA07A63C-A246-4F8F-8A5A-7141AB85F430}"/>
          </ac:spMkLst>
        </pc:spChg>
        <pc:spChg chg="mod">
          <ac:chgData name="정근채" userId="bf3f9740-ba12-4a95-bdcd-7a89d0b0b3a3" providerId="ADAL" clId="{3DFA3786-1326-49DC-A148-3C6097F5DFE8}" dt="2021-12-27T05:46:31.685" v="1026" actId="255"/>
          <ac:spMkLst>
            <pc:docMk/>
            <pc:sldMk cId="1670022098" sldId="292"/>
            <ac:spMk id="3" creationId="{04DA367E-3D64-4210-90DC-180FE1F5BFCC}"/>
          </ac:spMkLst>
        </pc:spChg>
        <pc:picChg chg="del">
          <ac:chgData name="정근채" userId="bf3f9740-ba12-4a95-bdcd-7a89d0b0b3a3" providerId="ADAL" clId="{3DFA3786-1326-49DC-A148-3C6097F5DFE8}" dt="2021-12-27T05:44:10.733" v="973" actId="478"/>
          <ac:picMkLst>
            <pc:docMk/>
            <pc:sldMk cId="1670022098" sldId="292"/>
            <ac:picMk id="7" creationId="{39969903-150F-4762-B0D7-8D3B1CE3F50C}"/>
          </ac:picMkLst>
        </pc:picChg>
      </pc:sldChg>
      <pc:sldChg chg="modSp add mod">
        <pc:chgData name="정근채" userId="bf3f9740-ba12-4a95-bdcd-7a89d0b0b3a3" providerId="ADAL" clId="{3DFA3786-1326-49DC-A148-3C6097F5DFE8}" dt="2021-12-27T05:52:06.245" v="1111" actId="6549"/>
        <pc:sldMkLst>
          <pc:docMk/>
          <pc:sldMk cId="695857064" sldId="293"/>
        </pc:sldMkLst>
        <pc:spChg chg="mod">
          <ac:chgData name="정근채" userId="bf3f9740-ba12-4a95-bdcd-7a89d0b0b3a3" providerId="ADAL" clId="{3DFA3786-1326-49DC-A148-3C6097F5DFE8}" dt="2021-12-27T05:52:06.245" v="1111" actId="6549"/>
          <ac:spMkLst>
            <pc:docMk/>
            <pc:sldMk cId="695857064" sldId="293"/>
            <ac:spMk id="3" creationId="{04DA367E-3D64-4210-90DC-180FE1F5BFCC}"/>
          </ac:spMkLst>
        </pc:spChg>
      </pc:sldChg>
      <pc:sldChg chg="del">
        <pc:chgData name="정근채" userId="bf3f9740-ba12-4a95-bdcd-7a89d0b0b3a3" providerId="ADAL" clId="{3DFA3786-1326-49DC-A148-3C6097F5DFE8}" dt="2021-12-23T06:15:17.875" v="25" actId="47"/>
        <pc:sldMkLst>
          <pc:docMk/>
          <pc:sldMk cId="1824435958" sldId="293"/>
        </pc:sldMkLst>
      </pc:sldChg>
      <pc:sldChg chg="addSp delSp modSp add mod">
        <pc:chgData name="정근채" userId="bf3f9740-ba12-4a95-bdcd-7a89d0b0b3a3" providerId="ADAL" clId="{3DFA3786-1326-49DC-A148-3C6097F5DFE8}" dt="2021-12-27T05:50:02.172" v="1078" actId="1076"/>
        <pc:sldMkLst>
          <pc:docMk/>
          <pc:sldMk cId="2161921763" sldId="294"/>
        </pc:sldMkLst>
        <pc:spChg chg="del">
          <ac:chgData name="정근채" userId="bf3f9740-ba12-4a95-bdcd-7a89d0b0b3a3" providerId="ADAL" clId="{3DFA3786-1326-49DC-A148-3C6097F5DFE8}" dt="2021-12-27T05:49:31.121" v="1072" actId="478"/>
          <ac:spMkLst>
            <pc:docMk/>
            <pc:sldMk cId="2161921763" sldId="294"/>
            <ac:spMk id="3" creationId="{04DA367E-3D64-4210-90DC-180FE1F5BFCC}"/>
          </ac:spMkLst>
        </pc:spChg>
        <pc:spChg chg="add del mod">
          <ac:chgData name="정근채" userId="bf3f9740-ba12-4a95-bdcd-7a89d0b0b3a3" providerId="ADAL" clId="{3DFA3786-1326-49DC-A148-3C6097F5DFE8}" dt="2021-12-27T05:49:31.892" v="1073" actId="478"/>
          <ac:spMkLst>
            <pc:docMk/>
            <pc:sldMk cId="2161921763" sldId="294"/>
            <ac:spMk id="7" creationId="{952EA297-E7F7-4681-A3D1-7EDA1E2FF470}"/>
          </ac:spMkLst>
        </pc:spChg>
        <pc:picChg chg="add mod">
          <ac:chgData name="정근채" userId="bf3f9740-ba12-4a95-bdcd-7a89d0b0b3a3" providerId="ADAL" clId="{3DFA3786-1326-49DC-A148-3C6097F5DFE8}" dt="2021-12-27T05:50:02.172" v="1078" actId="1076"/>
          <ac:picMkLst>
            <pc:docMk/>
            <pc:sldMk cId="2161921763" sldId="294"/>
            <ac:picMk id="9" creationId="{427BE241-1E0E-4289-8F9D-FE167EA34CFF}"/>
          </ac:picMkLst>
        </pc:picChg>
      </pc:sldChg>
      <pc:sldChg chg="del">
        <pc:chgData name="정근채" userId="bf3f9740-ba12-4a95-bdcd-7a89d0b0b3a3" providerId="ADAL" clId="{3DFA3786-1326-49DC-A148-3C6097F5DFE8}" dt="2021-12-23T06:15:17.875" v="25" actId="47"/>
        <pc:sldMkLst>
          <pc:docMk/>
          <pc:sldMk cId="3760680329" sldId="294"/>
        </pc:sldMkLst>
      </pc:sldChg>
      <pc:sldChg chg="del">
        <pc:chgData name="정근채" userId="bf3f9740-ba12-4a95-bdcd-7a89d0b0b3a3" providerId="ADAL" clId="{3DFA3786-1326-49DC-A148-3C6097F5DFE8}" dt="2021-12-23T06:15:17.875" v="25" actId="47"/>
        <pc:sldMkLst>
          <pc:docMk/>
          <pc:sldMk cId="990123900" sldId="295"/>
        </pc:sldMkLst>
      </pc:sldChg>
      <pc:sldChg chg="modSp add mod">
        <pc:chgData name="정근채" userId="bf3f9740-ba12-4a95-bdcd-7a89d0b0b3a3" providerId="ADAL" clId="{3DFA3786-1326-49DC-A148-3C6097F5DFE8}" dt="2021-12-27T06:04:44.126" v="1372"/>
        <pc:sldMkLst>
          <pc:docMk/>
          <pc:sldMk cId="1205089479" sldId="295"/>
        </pc:sldMkLst>
        <pc:spChg chg="mod">
          <ac:chgData name="정근채" userId="bf3f9740-ba12-4a95-bdcd-7a89d0b0b3a3" providerId="ADAL" clId="{3DFA3786-1326-49DC-A148-3C6097F5DFE8}" dt="2021-12-27T06:04:44.126" v="1372"/>
          <ac:spMkLst>
            <pc:docMk/>
            <pc:sldMk cId="1205089479" sldId="295"/>
            <ac:spMk id="3" creationId="{04DA367E-3D64-4210-90DC-180FE1F5BFCC}"/>
          </ac:spMkLst>
        </pc:spChg>
      </pc:sldChg>
      <pc:sldChg chg="addSp delSp modSp add mod">
        <pc:chgData name="정근채" userId="bf3f9740-ba12-4a95-bdcd-7a89d0b0b3a3" providerId="ADAL" clId="{3DFA3786-1326-49DC-A148-3C6097F5DFE8}" dt="2021-12-27T06:06:11.568" v="1381" actId="1076"/>
        <pc:sldMkLst>
          <pc:docMk/>
          <pc:sldMk cId="1920369437" sldId="296"/>
        </pc:sldMkLst>
        <pc:spChg chg="mod">
          <ac:chgData name="정근채" userId="bf3f9740-ba12-4a95-bdcd-7a89d0b0b3a3" providerId="ADAL" clId="{3DFA3786-1326-49DC-A148-3C6097F5DFE8}" dt="2021-12-27T06:05:22.753" v="1376"/>
          <ac:spMkLst>
            <pc:docMk/>
            <pc:sldMk cId="1920369437" sldId="296"/>
            <ac:spMk id="2" creationId="{CA07A63C-A246-4F8F-8A5A-7141AB85F430}"/>
          </ac:spMkLst>
        </pc:spChg>
        <pc:spChg chg="del">
          <ac:chgData name="정근채" userId="bf3f9740-ba12-4a95-bdcd-7a89d0b0b3a3" providerId="ADAL" clId="{3DFA3786-1326-49DC-A148-3C6097F5DFE8}" dt="2021-12-27T06:05:48.238" v="1377" actId="478"/>
          <ac:spMkLst>
            <pc:docMk/>
            <pc:sldMk cId="1920369437" sldId="296"/>
            <ac:spMk id="3" creationId="{04DA367E-3D64-4210-90DC-180FE1F5BFCC}"/>
          </ac:spMkLst>
        </pc:spChg>
        <pc:spChg chg="add del mod">
          <ac:chgData name="정근채" userId="bf3f9740-ba12-4a95-bdcd-7a89d0b0b3a3" providerId="ADAL" clId="{3DFA3786-1326-49DC-A148-3C6097F5DFE8}" dt="2021-12-27T06:05:51.268" v="1378" actId="478"/>
          <ac:spMkLst>
            <pc:docMk/>
            <pc:sldMk cId="1920369437" sldId="296"/>
            <ac:spMk id="7" creationId="{02ED0730-4A05-42F8-AD43-06E25242578F}"/>
          </ac:spMkLst>
        </pc:spChg>
        <pc:picChg chg="add mod">
          <ac:chgData name="정근채" userId="bf3f9740-ba12-4a95-bdcd-7a89d0b0b3a3" providerId="ADAL" clId="{3DFA3786-1326-49DC-A148-3C6097F5DFE8}" dt="2021-12-27T06:06:11.568" v="1381" actId="1076"/>
          <ac:picMkLst>
            <pc:docMk/>
            <pc:sldMk cId="1920369437" sldId="296"/>
            <ac:picMk id="9" creationId="{84525DFF-0AA7-4485-BE3C-9AECEB3826A5}"/>
          </ac:picMkLst>
        </pc:picChg>
      </pc:sldChg>
      <pc:sldChg chg="del">
        <pc:chgData name="정근채" userId="bf3f9740-ba12-4a95-bdcd-7a89d0b0b3a3" providerId="ADAL" clId="{3DFA3786-1326-49DC-A148-3C6097F5DFE8}" dt="2021-12-23T06:15:17.875" v="25" actId="47"/>
        <pc:sldMkLst>
          <pc:docMk/>
          <pc:sldMk cId="2394333920" sldId="296"/>
        </pc:sldMkLst>
      </pc:sldChg>
      <pc:sldChg chg="modSp add mod">
        <pc:chgData name="정근채" userId="bf3f9740-ba12-4a95-bdcd-7a89d0b0b3a3" providerId="ADAL" clId="{3DFA3786-1326-49DC-A148-3C6097F5DFE8}" dt="2021-12-27T07:10:25.297" v="1961" actId="207"/>
        <pc:sldMkLst>
          <pc:docMk/>
          <pc:sldMk cId="849746305" sldId="297"/>
        </pc:sldMkLst>
        <pc:spChg chg="mod">
          <ac:chgData name="정근채" userId="bf3f9740-ba12-4a95-bdcd-7a89d0b0b3a3" providerId="ADAL" clId="{3DFA3786-1326-49DC-A148-3C6097F5DFE8}" dt="2021-12-27T06:17:03.858" v="1389"/>
          <ac:spMkLst>
            <pc:docMk/>
            <pc:sldMk cId="849746305" sldId="297"/>
            <ac:spMk id="2" creationId="{CA07A63C-A246-4F8F-8A5A-7141AB85F430}"/>
          </ac:spMkLst>
        </pc:spChg>
        <pc:spChg chg="mod">
          <ac:chgData name="정근채" userId="bf3f9740-ba12-4a95-bdcd-7a89d0b0b3a3" providerId="ADAL" clId="{3DFA3786-1326-49DC-A148-3C6097F5DFE8}" dt="2021-12-27T07:10:25.297" v="1961" actId="207"/>
          <ac:spMkLst>
            <pc:docMk/>
            <pc:sldMk cId="849746305" sldId="297"/>
            <ac:spMk id="3" creationId="{04DA367E-3D64-4210-90DC-180FE1F5BFCC}"/>
          </ac:spMkLst>
        </pc:spChg>
        <pc:spChg chg="mod">
          <ac:chgData name="정근채" userId="bf3f9740-ba12-4a95-bdcd-7a89d0b0b3a3" providerId="ADAL" clId="{3DFA3786-1326-49DC-A148-3C6097F5DFE8}" dt="2021-12-27T06:14:56.477" v="1386"/>
          <ac:spMkLst>
            <pc:docMk/>
            <pc:sldMk cId="849746305" sldId="297"/>
            <ac:spMk id="5" creationId="{864FABE7-5D73-4BB8-8C5F-49D50641504A}"/>
          </ac:spMkLst>
        </pc:spChg>
      </pc:sldChg>
      <pc:sldChg chg="del">
        <pc:chgData name="정근채" userId="bf3f9740-ba12-4a95-bdcd-7a89d0b0b3a3" providerId="ADAL" clId="{3DFA3786-1326-49DC-A148-3C6097F5DFE8}" dt="2021-12-23T06:15:17.875" v="25" actId="47"/>
        <pc:sldMkLst>
          <pc:docMk/>
          <pc:sldMk cId="950165116" sldId="297"/>
        </pc:sldMkLst>
      </pc:sldChg>
      <pc:sldChg chg="modSp add mod">
        <pc:chgData name="정근채" userId="bf3f9740-ba12-4a95-bdcd-7a89d0b0b3a3" providerId="ADAL" clId="{3DFA3786-1326-49DC-A148-3C6097F5DFE8}" dt="2021-12-27T06:28:23.904" v="1651" actId="27636"/>
        <pc:sldMkLst>
          <pc:docMk/>
          <pc:sldMk cId="2572183573" sldId="298"/>
        </pc:sldMkLst>
        <pc:spChg chg="mod">
          <ac:chgData name="정근채" userId="bf3f9740-ba12-4a95-bdcd-7a89d0b0b3a3" providerId="ADAL" clId="{3DFA3786-1326-49DC-A148-3C6097F5DFE8}" dt="2021-12-27T06:21:57.896" v="1544"/>
          <ac:spMkLst>
            <pc:docMk/>
            <pc:sldMk cId="2572183573" sldId="298"/>
            <ac:spMk id="2" creationId="{CA07A63C-A246-4F8F-8A5A-7141AB85F430}"/>
          </ac:spMkLst>
        </pc:spChg>
        <pc:spChg chg="mod">
          <ac:chgData name="정근채" userId="bf3f9740-ba12-4a95-bdcd-7a89d0b0b3a3" providerId="ADAL" clId="{3DFA3786-1326-49DC-A148-3C6097F5DFE8}" dt="2021-12-27T06:28:23.904" v="1651" actId="27636"/>
          <ac:spMkLst>
            <pc:docMk/>
            <pc:sldMk cId="2572183573" sldId="298"/>
            <ac:spMk id="3" creationId="{04DA367E-3D64-4210-90DC-180FE1F5BFCC}"/>
          </ac:spMkLst>
        </pc:spChg>
        <pc:spChg chg="mod">
          <ac:chgData name="정근채" userId="bf3f9740-ba12-4a95-bdcd-7a89d0b0b3a3" providerId="ADAL" clId="{3DFA3786-1326-49DC-A148-3C6097F5DFE8}" dt="2021-12-27T06:21:54.512" v="1541"/>
          <ac:spMkLst>
            <pc:docMk/>
            <pc:sldMk cId="2572183573" sldId="298"/>
            <ac:spMk id="5" creationId="{864FABE7-5D73-4BB8-8C5F-49D50641504A}"/>
          </ac:spMkLst>
        </pc:spChg>
      </pc:sldChg>
      <pc:sldChg chg="del">
        <pc:chgData name="정근채" userId="bf3f9740-ba12-4a95-bdcd-7a89d0b0b3a3" providerId="ADAL" clId="{3DFA3786-1326-49DC-A148-3C6097F5DFE8}" dt="2021-12-23T06:15:17.875" v="25" actId="47"/>
        <pc:sldMkLst>
          <pc:docMk/>
          <pc:sldMk cId="3364883801" sldId="298"/>
        </pc:sldMkLst>
      </pc:sldChg>
      <pc:sldChg chg="modSp add mod">
        <pc:chgData name="정근채" userId="bf3f9740-ba12-4a95-bdcd-7a89d0b0b3a3" providerId="ADAL" clId="{3DFA3786-1326-49DC-A148-3C6097F5DFE8}" dt="2021-12-27T06:35:49.695" v="1780" actId="6549"/>
        <pc:sldMkLst>
          <pc:docMk/>
          <pc:sldMk cId="1065875698" sldId="299"/>
        </pc:sldMkLst>
        <pc:spChg chg="mod">
          <ac:chgData name="정근채" userId="bf3f9740-ba12-4a95-bdcd-7a89d0b0b3a3" providerId="ADAL" clId="{3DFA3786-1326-49DC-A148-3C6097F5DFE8}" dt="2021-12-27T06:29:15.777" v="1655"/>
          <ac:spMkLst>
            <pc:docMk/>
            <pc:sldMk cId="1065875698" sldId="299"/>
            <ac:spMk id="2" creationId="{CA07A63C-A246-4F8F-8A5A-7141AB85F430}"/>
          </ac:spMkLst>
        </pc:spChg>
        <pc:spChg chg="mod">
          <ac:chgData name="정근채" userId="bf3f9740-ba12-4a95-bdcd-7a89d0b0b3a3" providerId="ADAL" clId="{3DFA3786-1326-49DC-A148-3C6097F5DFE8}" dt="2021-12-27T06:35:49.695" v="1780" actId="6549"/>
          <ac:spMkLst>
            <pc:docMk/>
            <pc:sldMk cId="1065875698" sldId="299"/>
            <ac:spMk id="3" creationId="{04DA367E-3D64-4210-90DC-180FE1F5BFCC}"/>
          </ac:spMkLst>
        </pc:spChg>
        <pc:spChg chg="mod">
          <ac:chgData name="정근채" userId="bf3f9740-ba12-4a95-bdcd-7a89d0b0b3a3" providerId="ADAL" clId="{3DFA3786-1326-49DC-A148-3C6097F5DFE8}" dt="2021-12-27T06:29:19.172" v="1661"/>
          <ac:spMkLst>
            <pc:docMk/>
            <pc:sldMk cId="1065875698" sldId="299"/>
            <ac:spMk id="5" creationId="{864FABE7-5D73-4BB8-8C5F-49D50641504A}"/>
          </ac:spMkLst>
        </pc:spChg>
      </pc:sldChg>
      <pc:sldChg chg="del">
        <pc:chgData name="정근채" userId="bf3f9740-ba12-4a95-bdcd-7a89d0b0b3a3" providerId="ADAL" clId="{3DFA3786-1326-49DC-A148-3C6097F5DFE8}" dt="2021-12-23T06:15:17.875" v="25" actId="47"/>
        <pc:sldMkLst>
          <pc:docMk/>
          <pc:sldMk cId="2490188616" sldId="299"/>
        </pc:sldMkLst>
      </pc:sldChg>
      <pc:sldChg chg="modSp add mod">
        <pc:chgData name="정근채" userId="bf3f9740-ba12-4a95-bdcd-7a89d0b0b3a3" providerId="ADAL" clId="{3DFA3786-1326-49DC-A148-3C6097F5DFE8}" dt="2021-12-27T06:53:48.535" v="1839" actId="6549"/>
        <pc:sldMkLst>
          <pc:docMk/>
          <pc:sldMk cId="1890266817" sldId="300"/>
        </pc:sldMkLst>
        <pc:spChg chg="mod">
          <ac:chgData name="정근채" userId="bf3f9740-ba12-4a95-bdcd-7a89d0b0b3a3" providerId="ADAL" clId="{3DFA3786-1326-49DC-A148-3C6097F5DFE8}" dt="2021-12-27T06:37:29.810" v="1791"/>
          <ac:spMkLst>
            <pc:docMk/>
            <pc:sldMk cId="1890266817" sldId="300"/>
            <ac:spMk id="2" creationId="{CA07A63C-A246-4F8F-8A5A-7141AB85F430}"/>
          </ac:spMkLst>
        </pc:spChg>
        <pc:spChg chg="mod">
          <ac:chgData name="정근채" userId="bf3f9740-ba12-4a95-bdcd-7a89d0b0b3a3" providerId="ADAL" clId="{3DFA3786-1326-49DC-A148-3C6097F5DFE8}" dt="2021-12-27T06:53:48.535" v="1839" actId="6549"/>
          <ac:spMkLst>
            <pc:docMk/>
            <pc:sldMk cId="1890266817" sldId="300"/>
            <ac:spMk id="3" creationId="{04DA367E-3D64-4210-90DC-180FE1F5BFCC}"/>
          </ac:spMkLst>
        </pc:spChg>
        <pc:spChg chg="mod">
          <ac:chgData name="정근채" userId="bf3f9740-ba12-4a95-bdcd-7a89d0b0b3a3" providerId="ADAL" clId="{3DFA3786-1326-49DC-A148-3C6097F5DFE8}" dt="2021-12-27T06:36:42.837" v="1788"/>
          <ac:spMkLst>
            <pc:docMk/>
            <pc:sldMk cId="1890266817" sldId="300"/>
            <ac:spMk id="5" creationId="{864FABE7-5D73-4BB8-8C5F-49D50641504A}"/>
          </ac:spMkLst>
        </pc:spChg>
      </pc:sldChg>
      <pc:sldChg chg="del">
        <pc:chgData name="정근채" userId="bf3f9740-ba12-4a95-bdcd-7a89d0b0b3a3" providerId="ADAL" clId="{3DFA3786-1326-49DC-A148-3C6097F5DFE8}" dt="2021-12-23T06:15:17.875" v="25" actId="47"/>
        <pc:sldMkLst>
          <pc:docMk/>
          <pc:sldMk cId="2292000270" sldId="300"/>
        </pc:sldMkLst>
      </pc:sldChg>
      <pc:sldChg chg="modSp add mod">
        <pc:chgData name="정근채" userId="bf3f9740-ba12-4a95-bdcd-7a89d0b0b3a3" providerId="ADAL" clId="{3DFA3786-1326-49DC-A148-3C6097F5DFE8}" dt="2021-12-27T07:08:32.261" v="1960" actId="20577"/>
        <pc:sldMkLst>
          <pc:docMk/>
          <pc:sldMk cId="2755318113" sldId="301"/>
        </pc:sldMkLst>
        <pc:spChg chg="mod">
          <ac:chgData name="정근채" userId="bf3f9740-ba12-4a95-bdcd-7a89d0b0b3a3" providerId="ADAL" clId="{3DFA3786-1326-49DC-A148-3C6097F5DFE8}" dt="2021-12-27T07:03:52.566" v="1843"/>
          <ac:spMkLst>
            <pc:docMk/>
            <pc:sldMk cId="2755318113" sldId="301"/>
            <ac:spMk id="2" creationId="{CA07A63C-A246-4F8F-8A5A-7141AB85F430}"/>
          </ac:spMkLst>
        </pc:spChg>
        <pc:spChg chg="mod">
          <ac:chgData name="정근채" userId="bf3f9740-ba12-4a95-bdcd-7a89d0b0b3a3" providerId="ADAL" clId="{3DFA3786-1326-49DC-A148-3C6097F5DFE8}" dt="2021-12-27T07:08:32.261" v="1960" actId="20577"/>
          <ac:spMkLst>
            <pc:docMk/>
            <pc:sldMk cId="2755318113" sldId="301"/>
            <ac:spMk id="3" creationId="{04DA367E-3D64-4210-90DC-180FE1F5BFCC}"/>
          </ac:spMkLst>
        </pc:spChg>
      </pc:sldChg>
      <pc:sldChg chg="del">
        <pc:chgData name="정근채" userId="bf3f9740-ba12-4a95-bdcd-7a89d0b0b3a3" providerId="ADAL" clId="{3DFA3786-1326-49DC-A148-3C6097F5DFE8}" dt="2021-12-23T06:15:17.875" v="25" actId="47"/>
        <pc:sldMkLst>
          <pc:docMk/>
          <pc:sldMk cId="4221801164" sldId="301"/>
        </pc:sldMkLst>
      </pc:sldChg>
      <pc:sldChg chg="modSp add mod ord">
        <pc:chgData name="정근채" userId="bf3f9740-ba12-4a95-bdcd-7a89d0b0b3a3" providerId="ADAL" clId="{3DFA3786-1326-49DC-A148-3C6097F5DFE8}" dt="2021-12-28T01:32:48.057" v="2438"/>
        <pc:sldMkLst>
          <pc:docMk/>
          <pc:sldMk cId="1070669572" sldId="302"/>
        </pc:sldMkLst>
        <pc:spChg chg="mod">
          <ac:chgData name="정근채" userId="bf3f9740-ba12-4a95-bdcd-7a89d0b0b3a3" providerId="ADAL" clId="{3DFA3786-1326-49DC-A148-3C6097F5DFE8}" dt="2021-12-28T01:28:37.407" v="2414"/>
          <ac:spMkLst>
            <pc:docMk/>
            <pc:sldMk cId="1070669572" sldId="302"/>
            <ac:spMk id="2" creationId="{CA07A63C-A246-4F8F-8A5A-7141AB85F430}"/>
          </ac:spMkLst>
        </pc:spChg>
        <pc:spChg chg="mod">
          <ac:chgData name="정근채" userId="bf3f9740-ba12-4a95-bdcd-7a89d0b0b3a3" providerId="ADAL" clId="{3DFA3786-1326-49DC-A148-3C6097F5DFE8}" dt="2021-12-28T01:29:27.736" v="2427"/>
          <ac:spMkLst>
            <pc:docMk/>
            <pc:sldMk cId="1070669572" sldId="302"/>
            <ac:spMk id="3" creationId="{04DA367E-3D64-4210-90DC-180FE1F5BFCC}"/>
          </ac:spMkLst>
        </pc:spChg>
        <pc:spChg chg="mod">
          <ac:chgData name="정근채" userId="bf3f9740-ba12-4a95-bdcd-7a89d0b0b3a3" providerId="ADAL" clId="{3DFA3786-1326-49DC-A148-3C6097F5DFE8}" dt="2021-12-28T01:32:48.057" v="2438"/>
          <ac:spMkLst>
            <pc:docMk/>
            <pc:sldMk cId="1070669572" sldId="302"/>
            <ac:spMk id="5" creationId="{864FABE7-5D73-4BB8-8C5F-49D50641504A}"/>
          </ac:spMkLst>
        </pc:spChg>
      </pc:sldChg>
      <pc:sldChg chg="del">
        <pc:chgData name="정근채" userId="bf3f9740-ba12-4a95-bdcd-7a89d0b0b3a3" providerId="ADAL" clId="{3DFA3786-1326-49DC-A148-3C6097F5DFE8}" dt="2021-12-23T06:15:17.875" v="25" actId="47"/>
        <pc:sldMkLst>
          <pc:docMk/>
          <pc:sldMk cId="1489847594" sldId="302"/>
        </pc:sldMkLst>
      </pc:sldChg>
      <pc:sldChg chg="modSp add mod">
        <pc:chgData name="정근채" userId="bf3f9740-ba12-4a95-bdcd-7a89d0b0b3a3" providerId="ADAL" clId="{3DFA3786-1326-49DC-A148-3C6097F5DFE8}" dt="2021-12-28T01:40:18.908" v="2480" actId="20577"/>
        <pc:sldMkLst>
          <pc:docMk/>
          <pc:sldMk cId="683557198" sldId="303"/>
        </pc:sldMkLst>
        <pc:spChg chg="mod">
          <ac:chgData name="정근채" userId="bf3f9740-ba12-4a95-bdcd-7a89d0b0b3a3" providerId="ADAL" clId="{3DFA3786-1326-49DC-A148-3C6097F5DFE8}" dt="2021-12-28T01:33:04.457" v="2447"/>
          <ac:spMkLst>
            <pc:docMk/>
            <pc:sldMk cId="683557198" sldId="303"/>
            <ac:spMk id="2" creationId="{CA07A63C-A246-4F8F-8A5A-7141AB85F430}"/>
          </ac:spMkLst>
        </pc:spChg>
        <pc:spChg chg="mod">
          <ac:chgData name="정근채" userId="bf3f9740-ba12-4a95-bdcd-7a89d0b0b3a3" providerId="ADAL" clId="{3DFA3786-1326-49DC-A148-3C6097F5DFE8}" dt="2021-12-28T01:40:18.908" v="2480" actId="20577"/>
          <ac:spMkLst>
            <pc:docMk/>
            <pc:sldMk cId="683557198" sldId="303"/>
            <ac:spMk id="3" creationId="{04DA367E-3D64-4210-90DC-180FE1F5BFCC}"/>
          </ac:spMkLst>
        </pc:spChg>
        <pc:spChg chg="mod">
          <ac:chgData name="정근채" userId="bf3f9740-ba12-4a95-bdcd-7a89d0b0b3a3" providerId="ADAL" clId="{3DFA3786-1326-49DC-A148-3C6097F5DFE8}" dt="2021-12-28T01:32:56.536" v="2444"/>
          <ac:spMkLst>
            <pc:docMk/>
            <pc:sldMk cId="683557198" sldId="303"/>
            <ac:spMk id="5" creationId="{864FABE7-5D73-4BB8-8C5F-49D50641504A}"/>
          </ac:spMkLst>
        </pc:spChg>
      </pc:sldChg>
      <pc:sldChg chg="del">
        <pc:chgData name="정근채" userId="bf3f9740-ba12-4a95-bdcd-7a89d0b0b3a3" providerId="ADAL" clId="{3DFA3786-1326-49DC-A148-3C6097F5DFE8}" dt="2021-12-23T06:15:17.875" v="25" actId="47"/>
        <pc:sldMkLst>
          <pc:docMk/>
          <pc:sldMk cId="2035662049" sldId="303"/>
        </pc:sldMkLst>
      </pc:sldChg>
      <pc:sldChg chg="del">
        <pc:chgData name="정근채" userId="bf3f9740-ba12-4a95-bdcd-7a89d0b0b3a3" providerId="ADAL" clId="{3DFA3786-1326-49DC-A148-3C6097F5DFE8}" dt="2021-12-23T06:15:17.875" v="25" actId="47"/>
        <pc:sldMkLst>
          <pc:docMk/>
          <pc:sldMk cId="1261572047" sldId="304"/>
        </pc:sldMkLst>
      </pc:sldChg>
      <pc:sldChg chg="modSp add mod">
        <pc:chgData name="정근채" userId="bf3f9740-ba12-4a95-bdcd-7a89d0b0b3a3" providerId="ADAL" clId="{3DFA3786-1326-49DC-A148-3C6097F5DFE8}" dt="2021-12-28T01:45:19.949" v="2533" actId="6549"/>
        <pc:sldMkLst>
          <pc:docMk/>
          <pc:sldMk cId="2646442444" sldId="304"/>
        </pc:sldMkLst>
        <pc:spChg chg="mod">
          <ac:chgData name="정근채" userId="bf3f9740-ba12-4a95-bdcd-7a89d0b0b3a3" providerId="ADAL" clId="{3DFA3786-1326-49DC-A148-3C6097F5DFE8}" dt="2021-12-28T01:41:01.539" v="2484"/>
          <ac:spMkLst>
            <pc:docMk/>
            <pc:sldMk cId="2646442444" sldId="304"/>
            <ac:spMk id="2" creationId="{CA07A63C-A246-4F8F-8A5A-7141AB85F430}"/>
          </ac:spMkLst>
        </pc:spChg>
        <pc:spChg chg="mod">
          <ac:chgData name="정근채" userId="bf3f9740-ba12-4a95-bdcd-7a89d0b0b3a3" providerId="ADAL" clId="{3DFA3786-1326-49DC-A148-3C6097F5DFE8}" dt="2021-12-28T01:45:19.949" v="2533" actId="6549"/>
          <ac:spMkLst>
            <pc:docMk/>
            <pc:sldMk cId="2646442444" sldId="304"/>
            <ac:spMk id="3" creationId="{04DA367E-3D64-4210-90DC-180FE1F5BFCC}"/>
          </ac:spMkLst>
        </pc:spChg>
      </pc:sldChg>
      <pc:sldChg chg="del">
        <pc:chgData name="정근채" userId="bf3f9740-ba12-4a95-bdcd-7a89d0b0b3a3" providerId="ADAL" clId="{3DFA3786-1326-49DC-A148-3C6097F5DFE8}" dt="2021-12-23T06:15:17.875" v="25" actId="47"/>
        <pc:sldMkLst>
          <pc:docMk/>
          <pc:sldMk cId="2880269192" sldId="305"/>
        </pc:sldMkLst>
      </pc:sldChg>
      <pc:sldChg chg="modSp add mod">
        <pc:chgData name="정근채" userId="bf3f9740-ba12-4a95-bdcd-7a89d0b0b3a3" providerId="ADAL" clId="{3DFA3786-1326-49DC-A148-3C6097F5DFE8}" dt="2021-12-28T01:57:38.997" v="2578"/>
        <pc:sldMkLst>
          <pc:docMk/>
          <pc:sldMk cId="4007010862" sldId="305"/>
        </pc:sldMkLst>
        <pc:spChg chg="mod">
          <ac:chgData name="정근채" userId="bf3f9740-ba12-4a95-bdcd-7a89d0b0b3a3" providerId="ADAL" clId="{3DFA3786-1326-49DC-A148-3C6097F5DFE8}" dt="2021-12-28T01:53:27.376" v="2541"/>
          <ac:spMkLst>
            <pc:docMk/>
            <pc:sldMk cId="4007010862" sldId="305"/>
            <ac:spMk id="2" creationId="{CA07A63C-A246-4F8F-8A5A-7141AB85F430}"/>
          </ac:spMkLst>
        </pc:spChg>
        <pc:spChg chg="mod">
          <ac:chgData name="정근채" userId="bf3f9740-ba12-4a95-bdcd-7a89d0b0b3a3" providerId="ADAL" clId="{3DFA3786-1326-49DC-A148-3C6097F5DFE8}" dt="2021-12-28T01:57:38.997" v="2578"/>
          <ac:spMkLst>
            <pc:docMk/>
            <pc:sldMk cId="4007010862" sldId="305"/>
            <ac:spMk id="3" creationId="{04DA367E-3D64-4210-90DC-180FE1F5BFCC}"/>
          </ac:spMkLst>
        </pc:spChg>
        <pc:spChg chg="mod">
          <ac:chgData name="정근채" userId="bf3f9740-ba12-4a95-bdcd-7a89d0b0b3a3" providerId="ADAL" clId="{3DFA3786-1326-49DC-A148-3C6097F5DFE8}" dt="2021-12-28T01:52:57.035" v="2538"/>
          <ac:spMkLst>
            <pc:docMk/>
            <pc:sldMk cId="4007010862" sldId="305"/>
            <ac:spMk id="5" creationId="{864FABE7-5D73-4BB8-8C5F-49D50641504A}"/>
          </ac:spMkLst>
        </pc:spChg>
      </pc:sldChg>
      <pc:sldChg chg="del">
        <pc:chgData name="정근채" userId="bf3f9740-ba12-4a95-bdcd-7a89d0b0b3a3" providerId="ADAL" clId="{3DFA3786-1326-49DC-A148-3C6097F5DFE8}" dt="2021-12-23T06:15:17.875" v="25" actId="47"/>
        <pc:sldMkLst>
          <pc:docMk/>
          <pc:sldMk cId="471564285" sldId="306"/>
        </pc:sldMkLst>
      </pc:sldChg>
      <pc:sldChg chg="modSp add mod">
        <pc:chgData name="정근채" userId="bf3f9740-ba12-4a95-bdcd-7a89d0b0b3a3" providerId="ADAL" clId="{3DFA3786-1326-49DC-A148-3C6097F5DFE8}" dt="2021-12-28T02:06:36.616" v="2646" actId="108"/>
        <pc:sldMkLst>
          <pc:docMk/>
          <pc:sldMk cId="2208814251" sldId="306"/>
        </pc:sldMkLst>
        <pc:spChg chg="mod">
          <ac:chgData name="정근채" userId="bf3f9740-ba12-4a95-bdcd-7a89d0b0b3a3" providerId="ADAL" clId="{3DFA3786-1326-49DC-A148-3C6097F5DFE8}" dt="2021-12-28T01:58:04.893" v="2584"/>
          <ac:spMkLst>
            <pc:docMk/>
            <pc:sldMk cId="2208814251" sldId="306"/>
            <ac:spMk id="2" creationId="{CA07A63C-A246-4F8F-8A5A-7141AB85F430}"/>
          </ac:spMkLst>
        </pc:spChg>
        <pc:spChg chg="mod">
          <ac:chgData name="정근채" userId="bf3f9740-ba12-4a95-bdcd-7a89d0b0b3a3" providerId="ADAL" clId="{3DFA3786-1326-49DC-A148-3C6097F5DFE8}" dt="2021-12-28T02:06:36.616" v="2646" actId="108"/>
          <ac:spMkLst>
            <pc:docMk/>
            <pc:sldMk cId="2208814251" sldId="306"/>
            <ac:spMk id="3" creationId="{04DA367E-3D64-4210-90DC-180FE1F5BFCC}"/>
          </ac:spMkLst>
        </pc:spChg>
      </pc:sldChg>
      <pc:sldChg chg="modSp add mod">
        <pc:chgData name="정근채" userId="bf3f9740-ba12-4a95-bdcd-7a89d0b0b3a3" providerId="ADAL" clId="{3DFA3786-1326-49DC-A148-3C6097F5DFE8}" dt="2021-12-28T02:09:58.104" v="2702" actId="6549"/>
        <pc:sldMkLst>
          <pc:docMk/>
          <pc:sldMk cId="2401785511" sldId="307"/>
        </pc:sldMkLst>
        <pc:spChg chg="mod">
          <ac:chgData name="정근채" userId="bf3f9740-ba12-4a95-bdcd-7a89d0b0b3a3" providerId="ADAL" clId="{3DFA3786-1326-49DC-A148-3C6097F5DFE8}" dt="2021-12-28T02:09:58.104" v="2702" actId="6549"/>
          <ac:spMkLst>
            <pc:docMk/>
            <pc:sldMk cId="2401785511" sldId="307"/>
            <ac:spMk id="3" creationId="{04DA367E-3D64-4210-90DC-180FE1F5BFCC}"/>
          </ac:spMkLst>
        </pc:spChg>
      </pc:sldChg>
      <pc:sldChg chg="del">
        <pc:chgData name="정근채" userId="bf3f9740-ba12-4a95-bdcd-7a89d0b0b3a3" providerId="ADAL" clId="{3DFA3786-1326-49DC-A148-3C6097F5DFE8}" dt="2021-12-23T06:15:17.875" v="25" actId="47"/>
        <pc:sldMkLst>
          <pc:docMk/>
          <pc:sldMk cId="2474160618" sldId="307"/>
        </pc:sldMkLst>
      </pc:sldChg>
      <pc:sldChg chg="new del">
        <pc:chgData name="정근채" userId="bf3f9740-ba12-4a95-bdcd-7a89d0b0b3a3" providerId="ADAL" clId="{3DFA3786-1326-49DC-A148-3C6097F5DFE8}" dt="2021-12-28T01:59:22.126" v="2607" actId="680"/>
        <pc:sldMkLst>
          <pc:docMk/>
          <pc:sldMk cId="2540284049" sldId="307"/>
        </pc:sldMkLst>
      </pc:sldChg>
      <pc:sldChg chg="modSp add mod">
        <pc:chgData name="정근채" userId="bf3f9740-ba12-4a95-bdcd-7a89d0b0b3a3" providerId="ADAL" clId="{3DFA3786-1326-49DC-A148-3C6097F5DFE8}" dt="2021-12-28T02:19:49.320" v="2806" actId="207"/>
        <pc:sldMkLst>
          <pc:docMk/>
          <pc:sldMk cId="2083880698" sldId="308"/>
        </pc:sldMkLst>
        <pc:spChg chg="mod">
          <ac:chgData name="정근채" userId="bf3f9740-ba12-4a95-bdcd-7a89d0b0b3a3" providerId="ADAL" clId="{3DFA3786-1326-49DC-A148-3C6097F5DFE8}" dt="2021-12-28T02:11:48.586" v="2706"/>
          <ac:spMkLst>
            <pc:docMk/>
            <pc:sldMk cId="2083880698" sldId="308"/>
            <ac:spMk id="2" creationId="{CA07A63C-A246-4F8F-8A5A-7141AB85F430}"/>
          </ac:spMkLst>
        </pc:spChg>
        <pc:spChg chg="mod">
          <ac:chgData name="정근채" userId="bf3f9740-ba12-4a95-bdcd-7a89d0b0b3a3" providerId="ADAL" clId="{3DFA3786-1326-49DC-A148-3C6097F5DFE8}" dt="2021-12-28T02:19:49.320" v="2806" actId="207"/>
          <ac:spMkLst>
            <pc:docMk/>
            <pc:sldMk cId="2083880698" sldId="308"/>
            <ac:spMk id="3" creationId="{04DA367E-3D64-4210-90DC-180FE1F5BFCC}"/>
          </ac:spMkLst>
        </pc:spChg>
      </pc:sldChg>
      <pc:sldChg chg="del">
        <pc:chgData name="정근채" userId="bf3f9740-ba12-4a95-bdcd-7a89d0b0b3a3" providerId="ADAL" clId="{3DFA3786-1326-49DC-A148-3C6097F5DFE8}" dt="2021-12-23T06:15:17.875" v="25" actId="47"/>
        <pc:sldMkLst>
          <pc:docMk/>
          <pc:sldMk cId="2968811800" sldId="308"/>
        </pc:sldMkLst>
      </pc:sldChg>
      <pc:sldChg chg="addSp modSp add mod">
        <pc:chgData name="정근채" userId="bf3f9740-ba12-4a95-bdcd-7a89d0b0b3a3" providerId="ADAL" clId="{3DFA3786-1326-49DC-A148-3C6097F5DFE8}" dt="2021-12-28T02:22:12.011" v="2835" actId="1035"/>
        <pc:sldMkLst>
          <pc:docMk/>
          <pc:sldMk cId="1113484399" sldId="309"/>
        </pc:sldMkLst>
        <pc:spChg chg="mod">
          <ac:chgData name="정근채" userId="bf3f9740-ba12-4a95-bdcd-7a89d0b0b3a3" providerId="ADAL" clId="{3DFA3786-1326-49DC-A148-3C6097F5DFE8}" dt="2021-12-28T02:17:02.283" v="2802"/>
          <ac:spMkLst>
            <pc:docMk/>
            <pc:sldMk cId="1113484399" sldId="309"/>
            <ac:spMk id="2" creationId="{CA07A63C-A246-4F8F-8A5A-7141AB85F430}"/>
          </ac:spMkLst>
        </pc:spChg>
        <pc:spChg chg="mod">
          <ac:chgData name="정근채" userId="bf3f9740-ba12-4a95-bdcd-7a89d0b0b3a3" providerId="ADAL" clId="{3DFA3786-1326-49DC-A148-3C6097F5DFE8}" dt="2021-12-28T02:21:39.722" v="2824" actId="6549"/>
          <ac:spMkLst>
            <pc:docMk/>
            <pc:sldMk cId="1113484399" sldId="309"/>
            <ac:spMk id="3" creationId="{04DA367E-3D64-4210-90DC-180FE1F5BFCC}"/>
          </ac:spMkLst>
        </pc:spChg>
        <pc:spChg chg="mod">
          <ac:chgData name="정근채" userId="bf3f9740-ba12-4a95-bdcd-7a89d0b0b3a3" providerId="ADAL" clId="{3DFA3786-1326-49DC-A148-3C6097F5DFE8}" dt="2021-12-28T02:16:52.680" v="2797"/>
          <ac:spMkLst>
            <pc:docMk/>
            <pc:sldMk cId="1113484399" sldId="309"/>
            <ac:spMk id="5" creationId="{864FABE7-5D73-4BB8-8C5F-49D50641504A}"/>
          </ac:spMkLst>
        </pc:spChg>
        <pc:picChg chg="add mod">
          <ac:chgData name="정근채" userId="bf3f9740-ba12-4a95-bdcd-7a89d0b0b3a3" providerId="ADAL" clId="{3DFA3786-1326-49DC-A148-3C6097F5DFE8}" dt="2021-12-28T02:22:12.011" v="2835" actId="1035"/>
          <ac:picMkLst>
            <pc:docMk/>
            <pc:sldMk cId="1113484399" sldId="309"/>
            <ac:picMk id="7" creationId="{A0B993A7-0DEF-4CE7-B298-38DFA41E0EF6}"/>
          </ac:picMkLst>
        </pc:picChg>
      </pc:sldChg>
      <pc:sldChg chg="del">
        <pc:chgData name="정근채" userId="bf3f9740-ba12-4a95-bdcd-7a89d0b0b3a3" providerId="ADAL" clId="{3DFA3786-1326-49DC-A148-3C6097F5DFE8}" dt="2021-12-23T06:15:17.875" v="25" actId="47"/>
        <pc:sldMkLst>
          <pc:docMk/>
          <pc:sldMk cId="1231128654" sldId="309"/>
        </pc:sldMkLst>
      </pc:sldChg>
      <pc:sldChg chg="del">
        <pc:chgData name="정근채" userId="bf3f9740-ba12-4a95-bdcd-7a89d0b0b3a3" providerId="ADAL" clId="{3DFA3786-1326-49DC-A148-3C6097F5DFE8}" dt="2021-12-23T06:15:17.875" v="25" actId="47"/>
        <pc:sldMkLst>
          <pc:docMk/>
          <pc:sldMk cId="31924847" sldId="310"/>
        </pc:sldMkLst>
      </pc:sldChg>
      <pc:sldChg chg="addSp delSp modSp add mod">
        <pc:chgData name="정근채" userId="bf3f9740-ba12-4a95-bdcd-7a89d0b0b3a3" providerId="ADAL" clId="{3DFA3786-1326-49DC-A148-3C6097F5DFE8}" dt="2021-12-28T02:26:29.442" v="2902" actId="1076"/>
        <pc:sldMkLst>
          <pc:docMk/>
          <pc:sldMk cId="279979375" sldId="310"/>
        </pc:sldMkLst>
        <pc:spChg chg="mod">
          <ac:chgData name="정근채" userId="bf3f9740-ba12-4a95-bdcd-7a89d0b0b3a3" providerId="ADAL" clId="{3DFA3786-1326-49DC-A148-3C6097F5DFE8}" dt="2021-12-28T02:25:35.158" v="2899" actId="20577"/>
          <ac:spMkLst>
            <pc:docMk/>
            <pc:sldMk cId="279979375" sldId="310"/>
            <ac:spMk id="3" creationId="{04DA367E-3D64-4210-90DC-180FE1F5BFCC}"/>
          </ac:spMkLst>
        </pc:spChg>
        <pc:picChg chg="del">
          <ac:chgData name="정근채" userId="bf3f9740-ba12-4a95-bdcd-7a89d0b0b3a3" providerId="ADAL" clId="{3DFA3786-1326-49DC-A148-3C6097F5DFE8}" dt="2021-12-28T02:24:42.711" v="2850" actId="478"/>
          <ac:picMkLst>
            <pc:docMk/>
            <pc:sldMk cId="279979375" sldId="310"/>
            <ac:picMk id="7" creationId="{A0B993A7-0DEF-4CE7-B298-38DFA41E0EF6}"/>
          </ac:picMkLst>
        </pc:picChg>
        <pc:picChg chg="add mod">
          <ac:chgData name="정근채" userId="bf3f9740-ba12-4a95-bdcd-7a89d0b0b3a3" providerId="ADAL" clId="{3DFA3786-1326-49DC-A148-3C6097F5DFE8}" dt="2021-12-28T02:26:29.442" v="2902" actId="1076"/>
          <ac:picMkLst>
            <pc:docMk/>
            <pc:sldMk cId="279979375" sldId="310"/>
            <ac:picMk id="8" creationId="{B044EA73-C521-4EFE-AB28-8022E2CF2BA3}"/>
          </ac:picMkLst>
        </pc:picChg>
      </pc:sldChg>
      <pc:sldChg chg="del">
        <pc:chgData name="정근채" userId="bf3f9740-ba12-4a95-bdcd-7a89d0b0b3a3" providerId="ADAL" clId="{3DFA3786-1326-49DC-A148-3C6097F5DFE8}" dt="2021-12-23T06:15:17.875" v="25" actId="47"/>
        <pc:sldMkLst>
          <pc:docMk/>
          <pc:sldMk cId="70172438" sldId="311"/>
        </pc:sldMkLst>
      </pc:sldChg>
      <pc:sldChg chg="addSp delSp modSp add mod">
        <pc:chgData name="정근채" userId="bf3f9740-ba12-4a95-bdcd-7a89d0b0b3a3" providerId="ADAL" clId="{3DFA3786-1326-49DC-A148-3C6097F5DFE8}" dt="2021-12-28T02:35:53.452" v="3024" actId="1076"/>
        <pc:sldMkLst>
          <pc:docMk/>
          <pc:sldMk cId="2972503457" sldId="311"/>
        </pc:sldMkLst>
        <pc:spChg chg="mod">
          <ac:chgData name="정근채" userId="bf3f9740-ba12-4a95-bdcd-7a89d0b0b3a3" providerId="ADAL" clId="{3DFA3786-1326-49DC-A148-3C6097F5DFE8}" dt="2021-12-28T02:35:22.339" v="3021" actId="12"/>
          <ac:spMkLst>
            <pc:docMk/>
            <pc:sldMk cId="2972503457" sldId="311"/>
            <ac:spMk id="3" creationId="{04DA367E-3D64-4210-90DC-180FE1F5BFCC}"/>
          </ac:spMkLst>
        </pc:spChg>
        <pc:picChg chg="add mod">
          <ac:chgData name="정근채" userId="bf3f9740-ba12-4a95-bdcd-7a89d0b0b3a3" providerId="ADAL" clId="{3DFA3786-1326-49DC-A148-3C6097F5DFE8}" dt="2021-12-28T02:35:53.452" v="3024" actId="1076"/>
          <ac:picMkLst>
            <pc:docMk/>
            <pc:sldMk cId="2972503457" sldId="311"/>
            <ac:picMk id="7" creationId="{4FC42A65-7D10-4761-B1EC-140736E64019}"/>
          </ac:picMkLst>
        </pc:picChg>
        <pc:picChg chg="del">
          <ac:chgData name="정근채" userId="bf3f9740-ba12-4a95-bdcd-7a89d0b0b3a3" providerId="ADAL" clId="{3DFA3786-1326-49DC-A148-3C6097F5DFE8}" dt="2021-12-28T02:28:55.990" v="2941" actId="478"/>
          <ac:picMkLst>
            <pc:docMk/>
            <pc:sldMk cId="2972503457" sldId="311"/>
            <ac:picMk id="8" creationId="{B044EA73-C521-4EFE-AB28-8022E2CF2BA3}"/>
          </ac:picMkLst>
        </pc:picChg>
      </pc:sldChg>
      <pc:sldChg chg="addSp delSp modSp add mod">
        <pc:chgData name="정근채" userId="bf3f9740-ba12-4a95-bdcd-7a89d0b0b3a3" providerId="ADAL" clId="{3DFA3786-1326-49DC-A148-3C6097F5DFE8}" dt="2021-12-28T02:45:53.678" v="3269" actId="20577"/>
        <pc:sldMkLst>
          <pc:docMk/>
          <pc:sldMk cId="864228385" sldId="312"/>
        </pc:sldMkLst>
        <pc:spChg chg="mod">
          <ac:chgData name="정근채" userId="bf3f9740-ba12-4a95-bdcd-7a89d0b0b3a3" providerId="ADAL" clId="{3DFA3786-1326-49DC-A148-3C6097F5DFE8}" dt="2021-12-28T02:36:29.419" v="3028"/>
          <ac:spMkLst>
            <pc:docMk/>
            <pc:sldMk cId="864228385" sldId="312"/>
            <ac:spMk id="2" creationId="{CA07A63C-A246-4F8F-8A5A-7141AB85F430}"/>
          </ac:spMkLst>
        </pc:spChg>
        <pc:spChg chg="mod">
          <ac:chgData name="정근채" userId="bf3f9740-ba12-4a95-bdcd-7a89d0b0b3a3" providerId="ADAL" clId="{3DFA3786-1326-49DC-A148-3C6097F5DFE8}" dt="2021-12-28T02:45:53.678" v="3269" actId="20577"/>
          <ac:spMkLst>
            <pc:docMk/>
            <pc:sldMk cId="864228385" sldId="312"/>
            <ac:spMk id="3" creationId="{04DA367E-3D64-4210-90DC-180FE1F5BFCC}"/>
          </ac:spMkLst>
        </pc:spChg>
        <pc:spChg chg="add del">
          <ac:chgData name="정근채" userId="bf3f9740-ba12-4a95-bdcd-7a89d0b0b3a3" providerId="ADAL" clId="{3DFA3786-1326-49DC-A148-3C6097F5DFE8}" dt="2021-12-28T02:37:46.841" v="3041" actId="22"/>
          <ac:spMkLst>
            <pc:docMk/>
            <pc:sldMk cId="864228385" sldId="312"/>
            <ac:spMk id="8" creationId="{4AFC660D-BF99-4D30-AA97-40F6A0ED249B}"/>
          </ac:spMkLst>
        </pc:spChg>
        <pc:picChg chg="del">
          <ac:chgData name="정근채" userId="bf3f9740-ba12-4a95-bdcd-7a89d0b0b3a3" providerId="ADAL" clId="{3DFA3786-1326-49DC-A148-3C6097F5DFE8}" dt="2021-12-28T02:37:30.053" v="3039" actId="478"/>
          <ac:picMkLst>
            <pc:docMk/>
            <pc:sldMk cId="864228385" sldId="312"/>
            <ac:picMk id="7" creationId="{4FC42A65-7D10-4761-B1EC-140736E64019}"/>
          </ac:picMkLst>
        </pc:picChg>
      </pc:sldChg>
      <pc:sldChg chg="del">
        <pc:chgData name="정근채" userId="bf3f9740-ba12-4a95-bdcd-7a89d0b0b3a3" providerId="ADAL" clId="{3DFA3786-1326-49DC-A148-3C6097F5DFE8}" dt="2021-12-23T06:15:17.875" v="25" actId="47"/>
        <pc:sldMkLst>
          <pc:docMk/>
          <pc:sldMk cId="2588484963" sldId="312"/>
        </pc:sldMkLst>
      </pc:sldChg>
      <pc:sldChg chg="addSp modSp add mod">
        <pc:chgData name="정근채" userId="bf3f9740-ba12-4a95-bdcd-7a89d0b0b3a3" providerId="ADAL" clId="{3DFA3786-1326-49DC-A148-3C6097F5DFE8}" dt="2021-12-28T02:48:02.592" v="3298" actId="1076"/>
        <pc:sldMkLst>
          <pc:docMk/>
          <pc:sldMk cId="627220044" sldId="313"/>
        </pc:sldMkLst>
        <pc:spChg chg="mod">
          <ac:chgData name="정근채" userId="bf3f9740-ba12-4a95-bdcd-7a89d0b0b3a3" providerId="ADAL" clId="{3DFA3786-1326-49DC-A148-3C6097F5DFE8}" dt="2021-12-28T02:47:57.505" v="3297" actId="20577"/>
          <ac:spMkLst>
            <pc:docMk/>
            <pc:sldMk cId="627220044" sldId="313"/>
            <ac:spMk id="3" creationId="{04DA367E-3D64-4210-90DC-180FE1F5BFCC}"/>
          </ac:spMkLst>
        </pc:spChg>
        <pc:picChg chg="add mod">
          <ac:chgData name="정근채" userId="bf3f9740-ba12-4a95-bdcd-7a89d0b0b3a3" providerId="ADAL" clId="{3DFA3786-1326-49DC-A148-3C6097F5DFE8}" dt="2021-12-28T02:48:02.592" v="3298" actId="1076"/>
          <ac:picMkLst>
            <pc:docMk/>
            <pc:sldMk cId="627220044" sldId="313"/>
            <ac:picMk id="7" creationId="{83D02D12-6FD9-48A7-BD1E-6374EC0A8DA5}"/>
          </ac:picMkLst>
        </pc:picChg>
      </pc:sldChg>
      <pc:sldChg chg="del">
        <pc:chgData name="정근채" userId="bf3f9740-ba12-4a95-bdcd-7a89d0b0b3a3" providerId="ADAL" clId="{3DFA3786-1326-49DC-A148-3C6097F5DFE8}" dt="2021-12-23T06:15:17.875" v="25" actId="47"/>
        <pc:sldMkLst>
          <pc:docMk/>
          <pc:sldMk cId="3703784860" sldId="313"/>
        </pc:sldMkLst>
      </pc:sldChg>
      <pc:sldChg chg="delSp modSp add mod">
        <pc:chgData name="정근채" userId="bf3f9740-ba12-4a95-bdcd-7a89d0b0b3a3" providerId="ADAL" clId="{3DFA3786-1326-49DC-A148-3C6097F5DFE8}" dt="2021-12-28T02:51:45.902" v="3363" actId="12"/>
        <pc:sldMkLst>
          <pc:docMk/>
          <pc:sldMk cId="203703452" sldId="314"/>
        </pc:sldMkLst>
        <pc:spChg chg="mod">
          <ac:chgData name="정근채" userId="bf3f9740-ba12-4a95-bdcd-7a89d0b0b3a3" providerId="ADAL" clId="{3DFA3786-1326-49DC-A148-3C6097F5DFE8}" dt="2021-12-28T02:51:45.902" v="3363" actId="12"/>
          <ac:spMkLst>
            <pc:docMk/>
            <pc:sldMk cId="203703452" sldId="314"/>
            <ac:spMk id="3" creationId="{04DA367E-3D64-4210-90DC-180FE1F5BFCC}"/>
          </ac:spMkLst>
        </pc:spChg>
        <pc:picChg chg="del">
          <ac:chgData name="정근채" userId="bf3f9740-ba12-4a95-bdcd-7a89d0b0b3a3" providerId="ADAL" clId="{3DFA3786-1326-49DC-A148-3C6097F5DFE8}" dt="2021-12-28T02:46:26.868" v="3271" actId="478"/>
          <ac:picMkLst>
            <pc:docMk/>
            <pc:sldMk cId="203703452" sldId="314"/>
            <ac:picMk id="7" creationId="{83D02D12-6FD9-48A7-BD1E-6374EC0A8DA5}"/>
          </ac:picMkLst>
        </pc:picChg>
      </pc:sldChg>
      <pc:sldChg chg="del">
        <pc:chgData name="정근채" userId="bf3f9740-ba12-4a95-bdcd-7a89d0b0b3a3" providerId="ADAL" clId="{3DFA3786-1326-49DC-A148-3C6097F5DFE8}" dt="2021-12-23T06:15:17.875" v="25" actId="47"/>
        <pc:sldMkLst>
          <pc:docMk/>
          <pc:sldMk cId="2513731563" sldId="314"/>
        </pc:sldMkLst>
      </pc:sldChg>
      <pc:sldChg chg="addSp modSp add mod">
        <pc:chgData name="정근채" userId="bf3f9740-ba12-4a95-bdcd-7a89d0b0b3a3" providerId="ADAL" clId="{3DFA3786-1326-49DC-A148-3C6097F5DFE8}" dt="2021-12-28T02:53:56.918" v="3402" actId="14100"/>
        <pc:sldMkLst>
          <pc:docMk/>
          <pc:sldMk cId="1643957414" sldId="315"/>
        </pc:sldMkLst>
        <pc:spChg chg="mod">
          <ac:chgData name="정근채" userId="bf3f9740-ba12-4a95-bdcd-7a89d0b0b3a3" providerId="ADAL" clId="{3DFA3786-1326-49DC-A148-3C6097F5DFE8}" dt="2021-12-28T02:53:42.078" v="3398" actId="6549"/>
          <ac:spMkLst>
            <pc:docMk/>
            <pc:sldMk cId="1643957414" sldId="315"/>
            <ac:spMk id="3" creationId="{04DA367E-3D64-4210-90DC-180FE1F5BFCC}"/>
          </ac:spMkLst>
        </pc:spChg>
        <pc:picChg chg="add mod">
          <ac:chgData name="정근채" userId="bf3f9740-ba12-4a95-bdcd-7a89d0b0b3a3" providerId="ADAL" clId="{3DFA3786-1326-49DC-A148-3C6097F5DFE8}" dt="2021-12-28T02:53:56.918" v="3402" actId="14100"/>
          <ac:picMkLst>
            <pc:docMk/>
            <pc:sldMk cId="1643957414" sldId="315"/>
            <ac:picMk id="7" creationId="{51D95B5F-9EDB-4BAC-9EE6-B9AF2AE4153E}"/>
          </ac:picMkLst>
        </pc:picChg>
      </pc:sldChg>
      <pc:sldChg chg="del">
        <pc:chgData name="정근채" userId="bf3f9740-ba12-4a95-bdcd-7a89d0b0b3a3" providerId="ADAL" clId="{3DFA3786-1326-49DC-A148-3C6097F5DFE8}" dt="2021-12-23T06:15:17.875" v="25" actId="47"/>
        <pc:sldMkLst>
          <pc:docMk/>
          <pc:sldMk cId="4083719059" sldId="315"/>
        </pc:sldMkLst>
      </pc:sldChg>
      <pc:sldChg chg="addSp delSp modSp add mod">
        <pc:chgData name="정근채" userId="bf3f9740-ba12-4a95-bdcd-7a89d0b0b3a3" providerId="ADAL" clId="{3DFA3786-1326-49DC-A148-3C6097F5DFE8}" dt="2021-12-28T02:57:03.789" v="3462" actId="14100"/>
        <pc:sldMkLst>
          <pc:docMk/>
          <pc:sldMk cId="2862031489" sldId="316"/>
        </pc:sldMkLst>
        <pc:spChg chg="mod">
          <ac:chgData name="정근채" userId="bf3f9740-ba12-4a95-bdcd-7a89d0b0b3a3" providerId="ADAL" clId="{3DFA3786-1326-49DC-A148-3C6097F5DFE8}" dt="2021-12-28T02:56:33.612" v="3458" actId="20577"/>
          <ac:spMkLst>
            <pc:docMk/>
            <pc:sldMk cId="2862031489" sldId="316"/>
            <ac:spMk id="3" creationId="{04DA367E-3D64-4210-90DC-180FE1F5BFCC}"/>
          </ac:spMkLst>
        </pc:spChg>
        <pc:picChg chg="del">
          <ac:chgData name="정근채" userId="bf3f9740-ba12-4a95-bdcd-7a89d0b0b3a3" providerId="ADAL" clId="{3DFA3786-1326-49DC-A148-3C6097F5DFE8}" dt="2021-12-28T02:55:37.404" v="3418" actId="478"/>
          <ac:picMkLst>
            <pc:docMk/>
            <pc:sldMk cId="2862031489" sldId="316"/>
            <ac:picMk id="7" creationId="{51D95B5F-9EDB-4BAC-9EE6-B9AF2AE4153E}"/>
          </ac:picMkLst>
        </pc:picChg>
        <pc:picChg chg="add mod">
          <ac:chgData name="정근채" userId="bf3f9740-ba12-4a95-bdcd-7a89d0b0b3a3" providerId="ADAL" clId="{3DFA3786-1326-49DC-A148-3C6097F5DFE8}" dt="2021-12-28T02:57:03.789" v="3462" actId="14100"/>
          <ac:picMkLst>
            <pc:docMk/>
            <pc:sldMk cId="2862031489" sldId="316"/>
            <ac:picMk id="8" creationId="{545D132F-5116-404C-B226-9404D2B6C37B}"/>
          </ac:picMkLst>
        </pc:picChg>
      </pc:sldChg>
      <pc:sldChg chg="del">
        <pc:chgData name="정근채" userId="bf3f9740-ba12-4a95-bdcd-7a89d0b0b3a3" providerId="ADAL" clId="{3DFA3786-1326-49DC-A148-3C6097F5DFE8}" dt="2021-12-23T06:15:17.875" v="25" actId="47"/>
        <pc:sldMkLst>
          <pc:docMk/>
          <pc:sldMk cId="3464552859" sldId="316"/>
        </pc:sldMkLst>
      </pc:sldChg>
      <pc:sldChg chg="delSp modSp add mod">
        <pc:chgData name="정근채" userId="bf3f9740-ba12-4a95-bdcd-7a89d0b0b3a3" providerId="ADAL" clId="{3DFA3786-1326-49DC-A148-3C6097F5DFE8}" dt="2021-12-28T05:12:07.932" v="3624" actId="6549"/>
        <pc:sldMkLst>
          <pc:docMk/>
          <pc:sldMk cId="1021240889" sldId="317"/>
        </pc:sldMkLst>
        <pc:spChg chg="mod">
          <ac:chgData name="정근채" userId="bf3f9740-ba12-4a95-bdcd-7a89d0b0b3a3" providerId="ADAL" clId="{3DFA3786-1326-49DC-A148-3C6097F5DFE8}" dt="2021-12-28T05:12:07.932" v="3624" actId="6549"/>
          <ac:spMkLst>
            <pc:docMk/>
            <pc:sldMk cId="1021240889" sldId="317"/>
            <ac:spMk id="3" creationId="{04DA367E-3D64-4210-90DC-180FE1F5BFCC}"/>
          </ac:spMkLst>
        </pc:spChg>
        <pc:picChg chg="del">
          <ac:chgData name="정근채" userId="bf3f9740-ba12-4a95-bdcd-7a89d0b0b3a3" providerId="ADAL" clId="{3DFA3786-1326-49DC-A148-3C6097F5DFE8}" dt="2021-12-28T02:58:12.108" v="3470" actId="478"/>
          <ac:picMkLst>
            <pc:docMk/>
            <pc:sldMk cId="1021240889" sldId="317"/>
            <ac:picMk id="8" creationId="{545D132F-5116-404C-B226-9404D2B6C37B}"/>
          </ac:picMkLst>
        </pc:picChg>
      </pc:sldChg>
      <pc:sldChg chg="del">
        <pc:chgData name="정근채" userId="bf3f9740-ba12-4a95-bdcd-7a89d0b0b3a3" providerId="ADAL" clId="{3DFA3786-1326-49DC-A148-3C6097F5DFE8}" dt="2021-12-23T06:15:17.875" v="25" actId="47"/>
        <pc:sldMkLst>
          <pc:docMk/>
          <pc:sldMk cId="1691217205" sldId="317"/>
        </pc:sldMkLst>
      </pc:sldChg>
      <pc:sldChg chg="addSp delSp modSp add mod">
        <pc:chgData name="정근채" userId="bf3f9740-ba12-4a95-bdcd-7a89d0b0b3a3" providerId="ADAL" clId="{3DFA3786-1326-49DC-A148-3C6097F5DFE8}" dt="2021-12-28T05:05:17.143" v="3521" actId="1036"/>
        <pc:sldMkLst>
          <pc:docMk/>
          <pc:sldMk cId="1398944185" sldId="318"/>
        </pc:sldMkLst>
        <pc:spChg chg="del">
          <ac:chgData name="정근채" userId="bf3f9740-ba12-4a95-bdcd-7a89d0b0b3a3" providerId="ADAL" clId="{3DFA3786-1326-49DC-A148-3C6097F5DFE8}" dt="2021-12-28T02:59:33.693" v="3497" actId="478"/>
          <ac:spMkLst>
            <pc:docMk/>
            <pc:sldMk cId="1398944185" sldId="318"/>
            <ac:spMk id="2" creationId="{CA07A63C-A246-4F8F-8A5A-7141AB85F430}"/>
          </ac:spMkLst>
        </pc:spChg>
        <pc:spChg chg="del">
          <ac:chgData name="정근채" userId="bf3f9740-ba12-4a95-bdcd-7a89d0b0b3a3" providerId="ADAL" clId="{3DFA3786-1326-49DC-A148-3C6097F5DFE8}" dt="2021-12-28T02:59:15.110" v="3494" actId="478"/>
          <ac:spMkLst>
            <pc:docMk/>
            <pc:sldMk cId="1398944185" sldId="318"/>
            <ac:spMk id="3" creationId="{04DA367E-3D64-4210-90DC-180FE1F5BFCC}"/>
          </ac:spMkLst>
        </pc:spChg>
        <pc:spChg chg="add del mod">
          <ac:chgData name="정근채" userId="bf3f9740-ba12-4a95-bdcd-7a89d0b0b3a3" providerId="ADAL" clId="{3DFA3786-1326-49DC-A148-3C6097F5DFE8}" dt="2021-12-28T02:59:29.384" v="3495" actId="478"/>
          <ac:spMkLst>
            <pc:docMk/>
            <pc:sldMk cId="1398944185" sldId="318"/>
            <ac:spMk id="7" creationId="{423EE9C9-2ACF-4722-A9E4-6237BFC4E1B0}"/>
          </ac:spMkLst>
        </pc:spChg>
        <pc:spChg chg="add del mod">
          <ac:chgData name="정근채" userId="bf3f9740-ba12-4a95-bdcd-7a89d0b0b3a3" providerId="ADAL" clId="{3DFA3786-1326-49DC-A148-3C6097F5DFE8}" dt="2021-12-28T02:59:35.420" v="3498" actId="478"/>
          <ac:spMkLst>
            <pc:docMk/>
            <pc:sldMk cId="1398944185" sldId="318"/>
            <ac:spMk id="11" creationId="{AFA9C9E5-E554-4A7A-9CB6-97DC3AD5F9E5}"/>
          </ac:spMkLst>
        </pc:spChg>
        <pc:picChg chg="add del mod ord">
          <ac:chgData name="정근채" userId="bf3f9740-ba12-4a95-bdcd-7a89d0b0b3a3" providerId="ADAL" clId="{3DFA3786-1326-49DC-A148-3C6097F5DFE8}" dt="2021-12-28T05:05:08.988" v="3514" actId="478"/>
          <ac:picMkLst>
            <pc:docMk/>
            <pc:sldMk cId="1398944185" sldId="318"/>
            <ac:picMk id="9" creationId="{FFFFBD57-B35C-4AD7-84D7-7CF8FAF1FF51}"/>
          </ac:picMkLst>
        </pc:picChg>
        <pc:picChg chg="add mod">
          <ac:chgData name="정근채" userId="bf3f9740-ba12-4a95-bdcd-7a89d0b0b3a3" providerId="ADAL" clId="{3DFA3786-1326-49DC-A148-3C6097F5DFE8}" dt="2021-12-28T05:05:17.143" v="3521" actId="1036"/>
          <ac:picMkLst>
            <pc:docMk/>
            <pc:sldMk cId="1398944185" sldId="318"/>
            <ac:picMk id="13" creationId="{36F2E6DF-F9F3-41BB-B991-89DF0D1EC03D}"/>
          </ac:picMkLst>
        </pc:picChg>
      </pc:sldChg>
      <pc:sldChg chg="addSp modSp add mod">
        <pc:chgData name="정근채" userId="bf3f9740-ba12-4a95-bdcd-7a89d0b0b3a3" providerId="ADAL" clId="{3DFA3786-1326-49DC-A148-3C6097F5DFE8}" dt="2021-12-28T05:11:00.114" v="3610" actId="1037"/>
        <pc:sldMkLst>
          <pc:docMk/>
          <pc:sldMk cId="3145798599" sldId="319"/>
        </pc:sldMkLst>
        <pc:spChg chg="mod">
          <ac:chgData name="정근채" userId="bf3f9740-ba12-4a95-bdcd-7a89d0b0b3a3" providerId="ADAL" clId="{3DFA3786-1326-49DC-A148-3C6097F5DFE8}" dt="2021-12-28T05:08:25.977" v="3565" actId="6549"/>
          <ac:spMkLst>
            <pc:docMk/>
            <pc:sldMk cId="3145798599" sldId="319"/>
            <ac:spMk id="3" creationId="{04DA367E-3D64-4210-90DC-180FE1F5BFCC}"/>
          </ac:spMkLst>
        </pc:spChg>
        <pc:spChg chg="add mod">
          <ac:chgData name="정근채" userId="bf3f9740-ba12-4a95-bdcd-7a89d0b0b3a3" providerId="ADAL" clId="{3DFA3786-1326-49DC-A148-3C6097F5DFE8}" dt="2021-12-28T05:11:00.114" v="3610" actId="1037"/>
          <ac:spMkLst>
            <pc:docMk/>
            <pc:sldMk cId="3145798599" sldId="319"/>
            <ac:spMk id="8" creationId="{9305A1A5-8883-41A2-96FC-D7D32DC256C2}"/>
          </ac:spMkLst>
        </pc:spChg>
        <pc:picChg chg="add mod">
          <ac:chgData name="정근채" userId="bf3f9740-ba12-4a95-bdcd-7a89d0b0b3a3" providerId="ADAL" clId="{3DFA3786-1326-49DC-A148-3C6097F5DFE8}" dt="2021-12-28T05:08:50.503" v="3568" actId="1076"/>
          <ac:picMkLst>
            <pc:docMk/>
            <pc:sldMk cId="3145798599" sldId="319"/>
            <ac:picMk id="7" creationId="{4EA10B4C-1F43-4DF3-B5C9-400B2B1DE7D3}"/>
          </ac:picMkLst>
        </pc:picChg>
      </pc:sldChg>
      <pc:sldChg chg="addSp delSp modSp add mod">
        <pc:chgData name="정근채" userId="bf3f9740-ba12-4a95-bdcd-7a89d0b0b3a3" providerId="ADAL" clId="{3DFA3786-1326-49DC-A148-3C6097F5DFE8}" dt="2021-12-28T05:14:55.869" v="3651" actId="1076"/>
        <pc:sldMkLst>
          <pc:docMk/>
          <pc:sldMk cId="245140133" sldId="320"/>
        </pc:sldMkLst>
        <pc:spChg chg="mod">
          <ac:chgData name="정근채" userId="bf3f9740-ba12-4a95-bdcd-7a89d0b0b3a3" providerId="ADAL" clId="{3DFA3786-1326-49DC-A148-3C6097F5DFE8}" dt="2021-12-28T05:14:21.021" v="3646" actId="6549"/>
          <ac:spMkLst>
            <pc:docMk/>
            <pc:sldMk cId="245140133" sldId="320"/>
            <ac:spMk id="3" creationId="{04DA367E-3D64-4210-90DC-180FE1F5BFCC}"/>
          </ac:spMkLst>
        </pc:spChg>
        <pc:spChg chg="del">
          <ac:chgData name="정근채" userId="bf3f9740-ba12-4a95-bdcd-7a89d0b0b3a3" providerId="ADAL" clId="{3DFA3786-1326-49DC-A148-3C6097F5DFE8}" dt="2021-12-28T05:14:31.170" v="3648" actId="478"/>
          <ac:spMkLst>
            <pc:docMk/>
            <pc:sldMk cId="245140133" sldId="320"/>
            <ac:spMk id="8" creationId="{9305A1A5-8883-41A2-96FC-D7D32DC256C2}"/>
          </ac:spMkLst>
        </pc:spChg>
        <pc:picChg chg="del">
          <ac:chgData name="정근채" userId="bf3f9740-ba12-4a95-bdcd-7a89d0b0b3a3" providerId="ADAL" clId="{3DFA3786-1326-49DC-A148-3C6097F5DFE8}" dt="2021-12-28T05:14:26.915" v="3647" actId="478"/>
          <ac:picMkLst>
            <pc:docMk/>
            <pc:sldMk cId="245140133" sldId="320"/>
            <ac:picMk id="7" creationId="{4EA10B4C-1F43-4DF3-B5C9-400B2B1DE7D3}"/>
          </ac:picMkLst>
        </pc:picChg>
        <pc:picChg chg="add mod">
          <ac:chgData name="정근채" userId="bf3f9740-ba12-4a95-bdcd-7a89d0b0b3a3" providerId="ADAL" clId="{3DFA3786-1326-49DC-A148-3C6097F5DFE8}" dt="2021-12-28T05:14:55.869" v="3651" actId="1076"/>
          <ac:picMkLst>
            <pc:docMk/>
            <pc:sldMk cId="245140133" sldId="320"/>
            <ac:picMk id="9" creationId="{F35CFBFD-54AA-44C7-91D2-808D0C1F8FBC}"/>
          </ac:picMkLst>
        </pc:picChg>
      </pc:sldChg>
      <pc:sldChg chg="delSp modSp add mod">
        <pc:chgData name="정근채" userId="bf3f9740-ba12-4a95-bdcd-7a89d0b0b3a3" providerId="ADAL" clId="{3DFA3786-1326-49DC-A148-3C6097F5DFE8}" dt="2021-12-28T05:33:23.378" v="3828" actId="21"/>
        <pc:sldMkLst>
          <pc:docMk/>
          <pc:sldMk cId="973437658" sldId="321"/>
        </pc:sldMkLst>
        <pc:spChg chg="mod">
          <ac:chgData name="정근채" userId="bf3f9740-ba12-4a95-bdcd-7a89d0b0b3a3" providerId="ADAL" clId="{3DFA3786-1326-49DC-A148-3C6097F5DFE8}" dt="2021-12-28T05:15:41.060" v="3663"/>
          <ac:spMkLst>
            <pc:docMk/>
            <pc:sldMk cId="973437658" sldId="321"/>
            <ac:spMk id="2" creationId="{CA07A63C-A246-4F8F-8A5A-7141AB85F430}"/>
          </ac:spMkLst>
        </pc:spChg>
        <pc:spChg chg="mod">
          <ac:chgData name="정근채" userId="bf3f9740-ba12-4a95-bdcd-7a89d0b0b3a3" providerId="ADAL" clId="{3DFA3786-1326-49DC-A148-3C6097F5DFE8}" dt="2021-12-28T05:33:23.378" v="3828" actId="21"/>
          <ac:spMkLst>
            <pc:docMk/>
            <pc:sldMk cId="973437658" sldId="321"/>
            <ac:spMk id="3" creationId="{04DA367E-3D64-4210-90DC-180FE1F5BFCC}"/>
          </ac:spMkLst>
        </pc:spChg>
        <pc:spChg chg="mod">
          <ac:chgData name="정근채" userId="bf3f9740-ba12-4a95-bdcd-7a89d0b0b3a3" providerId="ADAL" clId="{3DFA3786-1326-49DC-A148-3C6097F5DFE8}" dt="2021-12-28T05:15:37.493" v="3658"/>
          <ac:spMkLst>
            <pc:docMk/>
            <pc:sldMk cId="973437658" sldId="321"/>
            <ac:spMk id="5" creationId="{864FABE7-5D73-4BB8-8C5F-49D50641504A}"/>
          </ac:spMkLst>
        </pc:spChg>
        <pc:picChg chg="del">
          <ac:chgData name="정근채" userId="bf3f9740-ba12-4a95-bdcd-7a89d0b0b3a3" providerId="ADAL" clId="{3DFA3786-1326-49DC-A148-3C6097F5DFE8}" dt="2021-12-28T05:18:43.946" v="3664" actId="478"/>
          <ac:picMkLst>
            <pc:docMk/>
            <pc:sldMk cId="973437658" sldId="321"/>
            <ac:picMk id="9" creationId="{F35CFBFD-54AA-44C7-91D2-808D0C1F8FBC}"/>
          </ac:picMkLst>
        </pc:picChg>
      </pc:sldChg>
      <pc:sldChg chg="modSp add mod">
        <pc:chgData name="정근채" userId="bf3f9740-ba12-4a95-bdcd-7a89d0b0b3a3" providerId="ADAL" clId="{3DFA3786-1326-49DC-A148-3C6097F5DFE8}" dt="2021-12-28T05:34:45.722" v="3858" actId="207"/>
        <pc:sldMkLst>
          <pc:docMk/>
          <pc:sldMk cId="3555431595" sldId="322"/>
        </pc:sldMkLst>
        <pc:spChg chg="mod">
          <ac:chgData name="정근채" userId="bf3f9740-ba12-4a95-bdcd-7a89d0b0b3a3" providerId="ADAL" clId="{3DFA3786-1326-49DC-A148-3C6097F5DFE8}" dt="2021-12-28T05:32:12.690" v="3807"/>
          <ac:spMkLst>
            <pc:docMk/>
            <pc:sldMk cId="3555431595" sldId="322"/>
            <ac:spMk id="2" creationId="{CA07A63C-A246-4F8F-8A5A-7141AB85F430}"/>
          </ac:spMkLst>
        </pc:spChg>
        <pc:spChg chg="mod">
          <ac:chgData name="정근채" userId="bf3f9740-ba12-4a95-bdcd-7a89d0b0b3a3" providerId="ADAL" clId="{3DFA3786-1326-49DC-A148-3C6097F5DFE8}" dt="2021-12-28T05:34:45.722" v="3858" actId="207"/>
          <ac:spMkLst>
            <pc:docMk/>
            <pc:sldMk cId="3555431595" sldId="322"/>
            <ac:spMk id="3" creationId="{04DA367E-3D64-4210-90DC-180FE1F5BFCC}"/>
          </ac:spMkLst>
        </pc:spChg>
        <pc:spChg chg="mod">
          <ac:chgData name="정근채" userId="bf3f9740-ba12-4a95-bdcd-7a89d0b0b3a3" providerId="ADAL" clId="{3DFA3786-1326-49DC-A148-3C6097F5DFE8}" dt="2021-12-28T05:26:48.503" v="3804"/>
          <ac:spMkLst>
            <pc:docMk/>
            <pc:sldMk cId="3555431595" sldId="322"/>
            <ac:spMk id="5" creationId="{864FABE7-5D73-4BB8-8C5F-49D50641504A}"/>
          </ac:spMkLst>
        </pc:spChg>
      </pc:sldChg>
      <pc:sldChg chg="modSp add mod">
        <pc:chgData name="정근채" userId="bf3f9740-ba12-4a95-bdcd-7a89d0b0b3a3" providerId="ADAL" clId="{3DFA3786-1326-49DC-A148-3C6097F5DFE8}" dt="2021-12-28T05:38:41.546" v="3938" actId="108"/>
        <pc:sldMkLst>
          <pc:docMk/>
          <pc:sldMk cId="3551312225" sldId="323"/>
        </pc:sldMkLst>
        <pc:spChg chg="mod">
          <ac:chgData name="정근채" userId="bf3f9740-ba12-4a95-bdcd-7a89d0b0b3a3" providerId="ADAL" clId="{3DFA3786-1326-49DC-A148-3C6097F5DFE8}" dt="2021-12-28T05:35:07.368" v="3862"/>
          <ac:spMkLst>
            <pc:docMk/>
            <pc:sldMk cId="3551312225" sldId="323"/>
            <ac:spMk id="2" creationId="{CA07A63C-A246-4F8F-8A5A-7141AB85F430}"/>
          </ac:spMkLst>
        </pc:spChg>
        <pc:spChg chg="mod">
          <ac:chgData name="정근채" userId="bf3f9740-ba12-4a95-bdcd-7a89d0b0b3a3" providerId="ADAL" clId="{3DFA3786-1326-49DC-A148-3C6097F5DFE8}" dt="2021-12-28T05:38:41.546" v="3938" actId="108"/>
          <ac:spMkLst>
            <pc:docMk/>
            <pc:sldMk cId="3551312225" sldId="323"/>
            <ac:spMk id="3" creationId="{04DA367E-3D64-4210-90DC-180FE1F5BFCC}"/>
          </ac:spMkLst>
        </pc:spChg>
      </pc:sldChg>
      <pc:sldChg chg="addSp delSp modSp add mod">
        <pc:chgData name="정근채" userId="bf3f9740-ba12-4a95-bdcd-7a89d0b0b3a3" providerId="ADAL" clId="{3DFA3786-1326-49DC-A148-3C6097F5DFE8}" dt="2021-12-28T05:39:54.202" v="3944" actId="1076"/>
        <pc:sldMkLst>
          <pc:docMk/>
          <pc:sldMk cId="4057494991" sldId="324"/>
        </pc:sldMkLst>
        <pc:spChg chg="del">
          <ac:chgData name="정근채" userId="bf3f9740-ba12-4a95-bdcd-7a89d0b0b3a3" providerId="ADAL" clId="{3DFA3786-1326-49DC-A148-3C6097F5DFE8}" dt="2021-12-28T05:39:24.203" v="3940" actId="478"/>
          <ac:spMkLst>
            <pc:docMk/>
            <pc:sldMk cId="4057494991" sldId="324"/>
            <ac:spMk id="3" creationId="{04DA367E-3D64-4210-90DC-180FE1F5BFCC}"/>
          </ac:spMkLst>
        </pc:spChg>
        <pc:spChg chg="add del mod">
          <ac:chgData name="정근채" userId="bf3f9740-ba12-4a95-bdcd-7a89d0b0b3a3" providerId="ADAL" clId="{3DFA3786-1326-49DC-A148-3C6097F5DFE8}" dt="2021-12-28T05:39:27.017" v="3941" actId="478"/>
          <ac:spMkLst>
            <pc:docMk/>
            <pc:sldMk cId="4057494991" sldId="324"/>
            <ac:spMk id="7" creationId="{C16F1549-6D73-4489-A8DD-D8E0513F9359}"/>
          </ac:spMkLst>
        </pc:spChg>
        <pc:picChg chg="add mod">
          <ac:chgData name="정근채" userId="bf3f9740-ba12-4a95-bdcd-7a89d0b0b3a3" providerId="ADAL" clId="{3DFA3786-1326-49DC-A148-3C6097F5DFE8}" dt="2021-12-28T05:39:54.202" v="3944" actId="1076"/>
          <ac:picMkLst>
            <pc:docMk/>
            <pc:sldMk cId="4057494991" sldId="324"/>
            <ac:picMk id="9" creationId="{F59F22E0-9A08-4C6C-903B-FCEE286DCCC8}"/>
          </ac:picMkLst>
        </pc:picChg>
      </pc:sldChg>
      <pc:sldChg chg="modSp add mod">
        <pc:chgData name="정근채" userId="bf3f9740-ba12-4a95-bdcd-7a89d0b0b3a3" providerId="ADAL" clId="{3DFA3786-1326-49DC-A148-3C6097F5DFE8}" dt="2021-12-28T05:44:20.994" v="4005" actId="108"/>
        <pc:sldMkLst>
          <pc:docMk/>
          <pc:sldMk cId="2268652986" sldId="325"/>
        </pc:sldMkLst>
        <pc:spChg chg="mod">
          <ac:chgData name="정근채" userId="bf3f9740-ba12-4a95-bdcd-7a89d0b0b3a3" providerId="ADAL" clId="{3DFA3786-1326-49DC-A148-3C6097F5DFE8}" dt="2021-12-28T05:41:19.607" v="3948"/>
          <ac:spMkLst>
            <pc:docMk/>
            <pc:sldMk cId="2268652986" sldId="325"/>
            <ac:spMk id="2" creationId="{CA07A63C-A246-4F8F-8A5A-7141AB85F430}"/>
          </ac:spMkLst>
        </pc:spChg>
        <pc:spChg chg="mod">
          <ac:chgData name="정근채" userId="bf3f9740-ba12-4a95-bdcd-7a89d0b0b3a3" providerId="ADAL" clId="{3DFA3786-1326-49DC-A148-3C6097F5DFE8}" dt="2021-12-28T05:44:20.994" v="4005" actId="108"/>
          <ac:spMkLst>
            <pc:docMk/>
            <pc:sldMk cId="2268652986" sldId="325"/>
            <ac:spMk id="3" creationId="{04DA367E-3D64-4210-90DC-180FE1F5BFCC}"/>
          </ac:spMkLst>
        </pc:spChg>
      </pc:sldChg>
      <pc:sldChg chg="modSp add mod">
        <pc:chgData name="정근채" userId="bf3f9740-ba12-4a95-bdcd-7a89d0b0b3a3" providerId="ADAL" clId="{3DFA3786-1326-49DC-A148-3C6097F5DFE8}" dt="2021-12-28T05:45:45.382" v="4046" actId="108"/>
        <pc:sldMkLst>
          <pc:docMk/>
          <pc:sldMk cId="2181871918" sldId="326"/>
        </pc:sldMkLst>
        <pc:spChg chg="mod">
          <ac:chgData name="정근채" userId="bf3f9740-ba12-4a95-bdcd-7a89d0b0b3a3" providerId="ADAL" clId="{3DFA3786-1326-49DC-A148-3C6097F5DFE8}" dt="2021-12-28T05:45:45.382" v="4046" actId="108"/>
          <ac:spMkLst>
            <pc:docMk/>
            <pc:sldMk cId="2181871918" sldId="326"/>
            <ac:spMk id="3" creationId="{04DA367E-3D64-4210-90DC-180FE1F5BFCC}"/>
          </ac:spMkLst>
        </pc:spChg>
      </pc:sldChg>
      <pc:sldChg chg="modSp add mod">
        <pc:chgData name="정근채" userId="bf3f9740-ba12-4a95-bdcd-7a89d0b0b3a3" providerId="ADAL" clId="{3DFA3786-1326-49DC-A148-3C6097F5DFE8}" dt="2021-12-28T05:46:21.434" v="4060" actId="6549"/>
        <pc:sldMkLst>
          <pc:docMk/>
          <pc:sldMk cId="3758681391" sldId="327"/>
        </pc:sldMkLst>
        <pc:spChg chg="mod">
          <ac:chgData name="정근채" userId="bf3f9740-ba12-4a95-bdcd-7a89d0b0b3a3" providerId="ADAL" clId="{3DFA3786-1326-49DC-A148-3C6097F5DFE8}" dt="2021-12-28T05:46:21.434" v="4060" actId="6549"/>
          <ac:spMkLst>
            <pc:docMk/>
            <pc:sldMk cId="3758681391" sldId="327"/>
            <ac:spMk id="3" creationId="{04DA367E-3D64-4210-90DC-180FE1F5BFCC}"/>
          </ac:spMkLst>
        </pc:spChg>
      </pc:sldChg>
      <pc:sldChg chg="modSp add mod">
        <pc:chgData name="정근채" userId="bf3f9740-ba12-4a95-bdcd-7a89d0b0b3a3" providerId="ADAL" clId="{3DFA3786-1326-49DC-A148-3C6097F5DFE8}" dt="2021-12-28T05:49:05.917" v="4111" actId="6549"/>
        <pc:sldMkLst>
          <pc:docMk/>
          <pc:sldMk cId="728840603" sldId="328"/>
        </pc:sldMkLst>
        <pc:spChg chg="mod">
          <ac:chgData name="정근채" userId="bf3f9740-ba12-4a95-bdcd-7a89d0b0b3a3" providerId="ADAL" clId="{3DFA3786-1326-49DC-A148-3C6097F5DFE8}" dt="2021-12-28T05:49:05.917" v="4111" actId="6549"/>
          <ac:spMkLst>
            <pc:docMk/>
            <pc:sldMk cId="728840603" sldId="328"/>
            <ac:spMk id="3" creationId="{04DA367E-3D64-4210-90DC-180FE1F5BFCC}"/>
          </ac:spMkLst>
        </pc:spChg>
      </pc:sldChg>
      <pc:sldChg chg="modSp add mod">
        <pc:chgData name="정근채" userId="bf3f9740-ba12-4a95-bdcd-7a89d0b0b3a3" providerId="ADAL" clId="{3DFA3786-1326-49DC-A148-3C6097F5DFE8}" dt="2021-12-28T05:51:38.692" v="4176" actId="255"/>
        <pc:sldMkLst>
          <pc:docMk/>
          <pc:sldMk cId="3515008378" sldId="329"/>
        </pc:sldMkLst>
        <pc:spChg chg="mod">
          <ac:chgData name="정근채" userId="bf3f9740-ba12-4a95-bdcd-7a89d0b0b3a3" providerId="ADAL" clId="{3DFA3786-1326-49DC-A148-3C6097F5DFE8}" dt="2021-12-28T05:51:38.692" v="4176" actId="255"/>
          <ac:spMkLst>
            <pc:docMk/>
            <pc:sldMk cId="3515008378" sldId="329"/>
            <ac:spMk id="3" creationId="{04DA367E-3D64-4210-90DC-180FE1F5BFCC}"/>
          </ac:spMkLst>
        </pc:spChg>
      </pc:sldChg>
      <pc:sldChg chg="modSp add mod">
        <pc:chgData name="정근채" userId="bf3f9740-ba12-4a95-bdcd-7a89d0b0b3a3" providerId="ADAL" clId="{3DFA3786-1326-49DC-A148-3C6097F5DFE8}" dt="2021-12-28T05:53:53.887" v="4234" actId="20577"/>
        <pc:sldMkLst>
          <pc:docMk/>
          <pc:sldMk cId="2378400495" sldId="330"/>
        </pc:sldMkLst>
        <pc:spChg chg="mod">
          <ac:chgData name="정근채" userId="bf3f9740-ba12-4a95-bdcd-7a89d0b0b3a3" providerId="ADAL" clId="{3DFA3786-1326-49DC-A148-3C6097F5DFE8}" dt="2021-12-28T05:53:53.887" v="4234" actId="20577"/>
          <ac:spMkLst>
            <pc:docMk/>
            <pc:sldMk cId="2378400495" sldId="330"/>
            <ac:spMk id="3" creationId="{04DA367E-3D64-4210-90DC-180FE1F5BFCC}"/>
          </ac:spMkLst>
        </pc:spChg>
      </pc:sldChg>
      <pc:sldChg chg="modSp add mod">
        <pc:chgData name="정근채" userId="bf3f9740-ba12-4a95-bdcd-7a89d0b0b3a3" providerId="ADAL" clId="{3DFA3786-1326-49DC-A148-3C6097F5DFE8}" dt="2021-12-28T05:54:44.953" v="4262" actId="255"/>
        <pc:sldMkLst>
          <pc:docMk/>
          <pc:sldMk cId="4212270463" sldId="331"/>
        </pc:sldMkLst>
        <pc:spChg chg="mod">
          <ac:chgData name="정근채" userId="bf3f9740-ba12-4a95-bdcd-7a89d0b0b3a3" providerId="ADAL" clId="{3DFA3786-1326-49DC-A148-3C6097F5DFE8}" dt="2021-12-28T05:54:44.953" v="4262" actId="255"/>
          <ac:spMkLst>
            <pc:docMk/>
            <pc:sldMk cId="4212270463" sldId="331"/>
            <ac:spMk id="3" creationId="{04DA367E-3D64-4210-90DC-180FE1F5BFCC}"/>
          </ac:spMkLst>
        </pc:spChg>
      </pc:sldChg>
      <pc:sldChg chg="modSp add mod">
        <pc:chgData name="정근채" userId="bf3f9740-ba12-4a95-bdcd-7a89d0b0b3a3" providerId="ADAL" clId="{3DFA3786-1326-49DC-A148-3C6097F5DFE8}" dt="2021-12-28T05:57:44.706" v="4314" actId="6549"/>
        <pc:sldMkLst>
          <pc:docMk/>
          <pc:sldMk cId="3258051828" sldId="332"/>
        </pc:sldMkLst>
        <pc:spChg chg="mod">
          <ac:chgData name="정근채" userId="bf3f9740-ba12-4a95-bdcd-7a89d0b0b3a3" providerId="ADAL" clId="{3DFA3786-1326-49DC-A148-3C6097F5DFE8}" dt="2021-12-28T05:57:44.706" v="4314" actId="6549"/>
          <ac:spMkLst>
            <pc:docMk/>
            <pc:sldMk cId="3258051828" sldId="332"/>
            <ac:spMk id="3" creationId="{04DA367E-3D64-4210-90DC-180FE1F5BFCC}"/>
          </ac:spMkLst>
        </pc:spChg>
      </pc:sldChg>
      <pc:sldChg chg="modSp add mod">
        <pc:chgData name="정근채" userId="bf3f9740-ba12-4a95-bdcd-7a89d0b0b3a3" providerId="ADAL" clId="{3DFA3786-1326-49DC-A148-3C6097F5DFE8}" dt="2021-12-28T06:01:52.684" v="4361" actId="255"/>
        <pc:sldMkLst>
          <pc:docMk/>
          <pc:sldMk cId="141501158" sldId="333"/>
        </pc:sldMkLst>
        <pc:spChg chg="mod">
          <ac:chgData name="정근채" userId="bf3f9740-ba12-4a95-bdcd-7a89d0b0b3a3" providerId="ADAL" clId="{3DFA3786-1326-49DC-A148-3C6097F5DFE8}" dt="2021-12-28T06:01:52.684" v="4361" actId="255"/>
          <ac:spMkLst>
            <pc:docMk/>
            <pc:sldMk cId="141501158" sldId="333"/>
            <ac:spMk id="3" creationId="{04DA367E-3D64-4210-90DC-180FE1F5BFCC}"/>
          </ac:spMkLst>
        </pc:spChg>
      </pc:sldChg>
      <pc:sldChg chg="modSp add mod">
        <pc:chgData name="정근채" userId="bf3f9740-ba12-4a95-bdcd-7a89d0b0b3a3" providerId="ADAL" clId="{3DFA3786-1326-49DC-A148-3C6097F5DFE8}" dt="2021-12-28T06:17:31.587" v="4534" actId="6549"/>
        <pc:sldMkLst>
          <pc:docMk/>
          <pc:sldMk cId="822177039" sldId="334"/>
        </pc:sldMkLst>
        <pc:spChg chg="mod">
          <ac:chgData name="정근채" userId="bf3f9740-ba12-4a95-bdcd-7a89d0b0b3a3" providerId="ADAL" clId="{3DFA3786-1326-49DC-A148-3C6097F5DFE8}" dt="2021-12-28T06:17:31.587" v="4534" actId="6549"/>
          <ac:spMkLst>
            <pc:docMk/>
            <pc:sldMk cId="822177039" sldId="334"/>
            <ac:spMk id="3" creationId="{04DA367E-3D64-4210-90DC-180FE1F5BFCC}"/>
          </ac:spMkLst>
        </pc:spChg>
      </pc:sldChg>
      <pc:sldChg chg="modSp add mod">
        <pc:chgData name="정근채" userId="bf3f9740-ba12-4a95-bdcd-7a89d0b0b3a3" providerId="ADAL" clId="{3DFA3786-1326-49DC-A148-3C6097F5DFE8}" dt="2021-12-28T06:17:20.619" v="4530" actId="255"/>
        <pc:sldMkLst>
          <pc:docMk/>
          <pc:sldMk cId="2489826756" sldId="335"/>
        </pc:sldMkLst>
        <pc:spChg chg="mod">
          <ac:chgData name="정근채" userId="bf3f9740-ba12-4a95-bdcd-7a89d0b0b3a3" providerId="ADAL" clId="{3DFA3786-1326-49DC-A148-3C6097F5DFE8}" dt="2021-12-28T06:17:20.619" v="4530" actId="255"/>
          <ac:spMkLst>
            <pc:docMk/>
            <pc:sldMk cId="2489826756" sldId="335"/>
            <ac:spMk id="3" creationId="{04DA367E-3D64-4210-90DC-180FE1F5BFCC}"/>
          </ac:spMkLst>
        </pc:spChg>
      </pc:sldChg>
      <pc:sldChg chg="modSp add mod">
        <pc:chgData name="정근채" userId="bf3f9740-ba12-4a95-bdcd-7a89d0b0b3a3" providerId="ADAL" clId="{3DFA3786-1326-49DC-A148-3C6097F5DFE8}" dt="2021-12-28T06:17:14.936" v="4529" actId="255"/>
        <pc:sldMkLst>
          <pc:docMk/>
          <pc:sldMk cId="1254815516" sldId="336"/>
        </pc:sldMkLst>
        <pc:spChg chg="mod">
          <ac:chgData name="정근채" userId="bf3f9740-ba12-4a95-bdcd-7a89d0b0b3a3" providerId="ADAL" clId="{3DFA3786-1326-49DC-A148-3C6097F5DFE8}" dt="2021-12-28T06:17:14.936" v="4529" actId="255"/>
          <ac:spMkLst>
            <pc:docMk/>
            <pc:sldMk cId="1254815516" sldId="336"/>
            <ac:spMk id="3" creationId="{04DA367E-3D64-4210-90DC-180FE1F5BFCC}"/>
          </ac:spMkLst>
        </pc:spChg>
      </pc:sldChg>
      <pc:sldChg chg="addSp modSp add mod">
        <pc:chgData name="정근채" userId="bf3f9740-ba12-4a95-bdcd-7a89d0b0b3a3" providerId="ADAL" clId="{3DFA3786-1326-49DC-A148-3C6097F5DFE8}" dt="2021-12-28T06:13:02.997" v="4499" actId="1076"/>
        <pc:sldMkLst>
          <pc:docMk/>
          <pc:sldMk cId="109658737" sldId="337"/>
        </pc:sldMkLst>
        <pc:spChg chg="mod">
          <ac:chgData name="정근채" userId="bf3f9740-ba12-4a95-bdcd-7a89d0b0b3a3" providerId="ADAL" clId="{3DFA3786-1326-49DC-A148-3C6097F5DFE8}" dt="2021-12-28T06:12:43.471" v="4496" actId="6549"/>
          <ac:spMkLst>
            <pc:docMk/>
            <pc:sldMk cId="109658737" sldId="337"/>
            <ac:spMk id="3" creationId="{04DA367E-3D64-4210-90DC-180FE1F5BFCC}"/>
          </ac:spMkLst>
        </pc:spChg>
        <pc:picChg chg="add mod">
          <ac:chgData name="정근채" userId="bf3f9740-ba12-4a95-bdcd-7a89d0b0b3a3" providerId="ADAL" clId="{3DFA3786-1326-49DC-A148-3C6097F5DFE8}" dt="2021-12-28T06:13:02.997" v="4499" actId="1076"/>
          <ac:picMkLst>
            <pc:docMk/>
            <pc:sldMk cId="109658737" sldId="337"/>
            <ac:picMk id="7" creationId="{34F3D448-CB7E-40D7-B0E9-5E67CFB5919A}"/>
          </ac:picMkLst>
        </pc:picChg>
      </pc:sldChg>
      <pc:sldChg chg="addSp delSp modSp add mod">
        <pc:chgData name="정근채" userId="bf3f9740-ba12-4a95-bdcd-7a89d0b0b3a3" providerId="ADAL" clId="{3DFA3786-1326-49DC-A148-3C6097F5DFE8}" dt="2021-12-28T06:13:24.062" v="4504" actId="1076"/>
        <pc:sldMkLst>
          <pc:docMk/>
          <pc:sldMk cId="779418075" sldId="338"/>
        </pc:sldMkLst>
        <pc:picChg chg="del">
          <ac:chgData name="정근채" userId="bf3f9740-ba12-4a95-bdcd-7a89d0b0b3a3" providerId="ADAL" clId="{3DFA3786-1326-49DC-A148-3C6097F5DFE8}" dt="2021-12-28T06:13:08.823" v="4501" actId="478"/>
          <ac:picMkLst>
            <pc:docMk/>
            <pc:sldMk cId="779418075" sldId="338"/>
            <ac:picMk id="7" creationId="{34F3D448-CB7E-40D7-B0E9-5E67CFB5919A}"/>
          </ac:picMkLst>
        </pc:picChg>
        <pc:picChg chg="add mod">
          <ac:chgData name="정근채" userId="bf3f9740-ba12-4a95-bdcd-7a89d0b0b3a3" providerId="ADAL" clId="{3DFA3786-1326-49DC-A148-3C6097F5DFE8}" dt="2021-12-28T06:13:24.062" v="4504" actId="1076"/>
          <ac:picMkLst>
            <pc:docMk/>
            <pc:sldMk cId="779418075" sldId="338"/>
            <ac:picMk id="8" creationId="{DFC7BB15-250D-4EC0-A438-B99FB320C495}"/>
          </ac:picMkLst>
        </pc:picChg>
      </pc:sldChg>
      <pc:sldChg chg="addSp delSp modSp add mod">
        <pc:chgData name="정근채" userId="bf3f9740-ba12-4a95-bdcd-7a89d0b0b3a3" providerId="ADAL" clId="{3DFA3786-1326-49DC-A148-3C6097F5DFE8}" dt="2021-12-28T06:35:06.628" v="4657" actId="11529"/>
        <pc:sldMkLst>
          <pc:docMk/>
          <pc:sldMk cId="880684985" sldId="339"/>
        </pc:sldMkLst>
        <pc:spChg chg="add">
          <ac:chgData name="정근채" userId="bf3f9740-ba12-4a95-bdcd-7a89d0b0b3a3" providerId="ADAL" clId="{3DFA3786-1326-49DC-A148-3C6097F5DFE8}" dt="2021-12-28T06:35:06.628" v="4657" actId="11529"/>
          <ac:spMkLst>
            <pc:docMk/>
            <pc:sldMk cId="880684985" sldId="339"/>
            <ac:spMk id="2" creationId="{C64A5D52-4D99-45E5-9824-224D578755E5}"/>
          </ac:spMkLst>
        </pc:spChg>
        <pc:spChg chg="del">
          <ac:chgData name="정근채" userId="bf3f9740-ba12-4a95-bdcd-7a89d0b0b3a3" providerId="ADAL" clId="{3DFA3786-1326-49DC-A148-3C6097F5DFE8}" dt="2021-12-28T06:14:03.225" v="4509" actId="478"/>
          <ac:spMkLst>
            <pc:docMk/>
            <pc:sldMk cId="880684985" sldId="339"/>
            <ac:spMk id="2" creationId="{CA07A63C-A246-4F8F-8A5A-7141AB85F430}"/>
          </ac:spMkLst>
        </pc:spChg>
        <pc:spChg chg="del">
          <ac:chgData name="정근채" userId="bf3f9740-ba12-4a95-bdcd-7a89d0b0b3a3" providerId="ADAL" clId="{3DFA3786-1326-49DC-A148-3C6097F5DFE8}" dt="2021-12-28T06:13:45.249" v="4506" actId="478"/>
          <ac:spMkLst>
            <pc:docMk/>
            <pc:sldMk cId="880684985" sldId="339"/>
            <ac:spMk id="3" creationId="{04DA367E-3D64-4210-90DC-180FE1F5BFCC}"/>
          </ac:spMkLst>
        </pc:spChg>
        <pc:spChg chg="add del mod">
          <ac:chgData name="정근채" userId="bf3f9740-ba12-4a95-bdcd-7a89d0b0b3a3" providerId="ADAL" clId="{3DFA3786-1326-49DC-A148-3C6097F5DFE8}" dt="2021-12-28T06:13:48.152" v="4507" actId="478"/>
          <ac:spMkLst>
            <pc:docMk/>
            <pc:sldMk cId="880684985" sldId="339"/>
            <ac:spMk id="7" creationId="{C60299DD-B4FD-4627-A91C-5E456C0E841C}"/>
          </ac:spMkLst>
        </pc:spChg>
        <pc:spChg chg="add del mod">
          <ac:chgData name="정근채" userId="bf3f9740-ba12-4a95-bdcd-7a89d0b0b3a3" providerId="ADAL" clId="{3DFA3786-1326-49DC-A148-3C6097F5DFE8}" dt="2021-12-28T06:14:06.790" v="4510" actId="478"/>
          <ac:spMkLst>
            <pc:docMk/>
            <pc:sldMk cId="880684985" sldId="339"/>
            <ac:spMk id="12" creationId="{AE1AC530-854E-48B1-AEF0-526CC26788AB}"/>
          </ac:spMkLst>
        </pc:spChg>
        <pc:picChg chg="del">
          <ac:chgData name="정근채" userId="bf3f9740-ba12-4a95-bdcd-7a89d0b0b3a3" providerId="ADAL" clId="{3DFA3786-1326-49DC-A148-3C6097F5DFE8}" dt="2021-12-28T06:13:45.249" v="4506" actId="478"/>
          <ac:picMkLst>
            <pc:docMk/>
            <pc:sldMk cId="880684985" sldId="339"/>
            <ac:picMk id="8" creationId="{DFC7BB15-250D-4EC0-A438-B99FB320C495}"/>
          </ac:picMkLst>
        </pc:picChg>
        <pc:picChg chg="add mod ord">
          <ac:chgData name="정근채" userId="bf3f9740-ba12-4a95-bdcd-7a89d0b0b3a3" providerId="ADAL" clId="{3DFA3786-1326-49DC-A148-3C6097F5DFE8}" dt="2021-12-28T06:14:23.239" v="4514" actId="1076"/>
          <ac:picMkLst>
            <pc:docMk/>
            <pc:sldMk cId="880684985" sldId="339"/>
            <ac:picMk id="10" creationId="{833D63B8-2588-49E8-98EA-A4A815AD654A}"/>
          </ac:picMkLst>
        </pc:picChg>
      </pc:sldChg>
      <pc:sldChg chg="addSp delSp modSp add mod">
        <pc:chgData name="정근채" userId="bf3f9740-ba12-4a95-bdcd-7a89d0b0b3a3" providerId="ADAL" clId="{3DFA3786-1326-49DC-A148-3C6097F5DFE8}" dt="2021-12-28T06:35:42.930" v="4681" actId="1076"/>
        <pc:sldMkLst>
          <pc:docMk/>
          <pc:sldMk cId="3302906431" sldId="340"/>
        </pc:sldMkLst>
        <pc:spChg chg="add mod">
          <ac:chgData name="정근채" userId="bf3f9740-ba12-4a95-bdcd-7a89d0b0b3a3" providerId="ADAL" clId="{3DFA3786-1326-49DC-A148-3C6097F5DFE8}" dt="2021-12-28T06:35:42.930" v="4681" actId="1076"/>
          <ac:spMkLst>
            <pc:docMk/>
            <pc:sldMk cId="3302906431" sldId="340"/>
            <ac:spMk id="2" creationId="{3BD01C4F-1894-4478-8439-5EEF9DF6135B}"/>
          </ac:spMkLst>
        </pc:spChg>
        <pc:spChg chg="add mod">
          <ac:chgData name="정근채" userId="bf3f9740-ba12-4a95-bdcd-7a89d0b0b3a3" providerId="ADAL" clId="{3DFA3786-1326-49DC-A148-3C6097F5DFE8}" dt="2021-12-28T06:35:17.685" v="4660" actId="14100"/>
          <ac:spMkLst>
            <pc:docMk/>
            <pc:sldMk cId="3302906431" sldId="340"/>
            <ac:spMk id="6" creationId="{72DDC84C-32B2-4289-B628-563519D33608}"/>
          </ac:spMkLst>
        </pc:spChg>
        <pc:picChg chg="add mod ord">
          <ac:chgData name="정근채" userId="bf3f9740-ba12-4a95-bdcd-7a89d0b0b3a3" providerId="ADAL" clId="{3DFA3786-1326-49DC-A148-3C6097F5DFE8}" dt="2021-12-28T06:15:01.177" v="4521" actId="1076"/>
          <ac:picMkLst>
            <pc:docMk/>
            <pc:sldMk cId="3302906431" sldId="340"/>
            <ac:picMk id="3" creationId="{244C9CF2-0254-49A6-8193-81732BAE6929}"/>
          </ac:picMkLst>
        </pc:picChg>
        <pc:picChg chg="del">
          <ac:chgData name="정근채" userId="bf3f9740-ba12-4a95-bdcd-7a89d0b0b3a3" providerId="ADAL" clId="{3DFA3786-1326-49DC-A148-3C6097F5DFE8}" dt="2021-12-28T06:14:45.682" v="4516" actId="478"/>
          <ac:picMkLst>
            <pc:docMk/>
            <pc:sldMk cId="3302906431" sldId="340"/>
            <ac:picMk id="10" creationId="{833D63B8-2588-49E8-98EA-A4A815AD654A}"/>
          </ac:picMkLst>
        </pc:picChg>
      </pc:sldChg>
      <pc:sldChg chg="modSp add mod">
        <pc:chgData name="정근채" userId="bf3f9740-ba12-4a95-bdcd-7a89d0b0b3a3" providerId="ADAL" clId="{3DFA3786-1326-49DC-A148-3C6097F5DFE8}" dt="2021-12-28T06:18:45.099" v="4555" actId="20577"/>
        <pc:sldMkLst>
          <pc:docMk/>
          <pc:sldMk cId="4258156589" sldId="341"/>
        </pc:sldMkLst>
        <pc:spChg chg="mod">
          <ac:chgData name="정근채" userId="bf3f9740-ba12-4a95-bdcd-7a89d0b0b3a3" providerId="ADAL" clId="{3DFA3786-1326-49DC-A148-3C6097F5DFE8}" dt="2021-12-28T06:18:45.099" v="4555" actId="20577"/>
          <ac:spMkLst>
            <pc:docMk/>
            <pc:sldMk cId="4258156589" sldId="341"/>
            <ac:spMk id="3" creationId="{04DA367E-3D64-4210-90DC-180FE1F5BFCC}"/>
          </ac:spMkLst>
        </pc:spChg>
      </pc:sldChg>
      <pc:sldChg chg="modSp add mod">
        <pc:chgData name="정근채" userId="bf3f9740-ba12-4a95-bdcd-7a89d0b0b3a3" providerId="ADAL" clId="{3DFA3786-1326-49DC-A148-3C6097F5DFE8}" dt="2021-12-28T06:21:24.957" v="4598" actId="207"/>
        <pc:sldMkLst>
          <pc:docMk/>
          <pc:sldMk cId="182261105" sldId="342"/>
        </pc:sldMkLst>
        <pc:spChg chg="mod">
          <ac:chgData name="정근채" userId="bf3f9740-ba12-4a95-bdcd-7a89d0b0b3a3" providerId="ADAL" clId="{3DFA3786-1326-49DC-A148-3C6097F5DFE8}" dt="2021-12-28T06:19:04.052" v="4561"/>
          <ac:spMkLst>
            <pc:docMk/>
            <pc:sldMk cId="182261105" sldId="342"/>
            <ac:spMk id="2" creationId="{CA07A63C-A246-4F8F-8A5A-7141AB85F430}"/>
          </ac:spMkLst>
        </pc:spChg>
        <pc:spChg chg="mod">
          <ac:chgData name="정근채" userId="bf3f9740-ba12-4a95-bdcd-7a89d0b0b3a3" providerId="ADAL" clId="{3DFA3786-1326-49DC-A148-3C6097F5DFE8}" dt="2021-12-28T06:21:24.957" v="4598" actId="207"/>
          <ac:spMkLst>
            <pc:docMk/>
            <pc:sldMk cId="182261105" sldId="342"/>
            <ac:spMk id="3" creationId="{04DA367E-3D64-4210-90DC-180FE1F5BFCC}"/>
          </ac:spMkLst>
        </pc:spChg>
      </pc:sldChg>
      <pc:sldChg chg="modSp add mod">
        <pc:chgData name="정근채" userId="bf3f9740-ba12-4a95-bdcd-7a89d0b0b3a3" providerId="ADAL" clId="{3DFA3786-1326-49DC-A148-3C6097F5DFE8}" dt="2021-12-28T06:25:01.294" v="4656"/>
        <pc:sldMkLst>
          <pc:docMk/>
          <pc:sldMk cId="859954089" sldId="343"/>
        </pc:sldMkLst>
        <pc:spChg chg="mod">
          <ac:chgData name="정근채" userId="bf3f9740-ba12-4a95-bdcd-7a89d0b0b3a3" providerId="ADAL" clId="{3DFA3786-1326-49DC-A148-3C6097F5DFE8}" dt="2021-12-28T06:22:53.319" v="4604"/>
          <ac:spMkLst>
            <pc:docMk/>
            <pc:sldMk cId="859954089" sldId="343"/>
            <ac:spMk id="2" creationId="{CA07A63C-A246-4F8F-8A5A-7141AB85F430}"/>
          </ac:spMkLst>
        </pc:spChg>
        <pc:spChg chg="mod">
          <ac:chgData name="정근채" userId="bf3f9740-ba12-4a95-bdcd-7a89d0b0b3a3" providerId="ADAL" clId="{3DFA3786-1326-49DC-A148-3C6097F5DFE8}" dt="2021-12-28T06:25:01.294" v="4656"/>
          <ac:spMkLst>
            <pc:docMk/>
            <pc:sldMk cId="859954089" sldId="343"/>
            <ac:spMk id="3" creationId="{04DA367E-3D64-4210-90DC-180FE1F5BFCC}"/>
          </ac:spMkLst>
        </pc:spChg>
      </pc:sldChg>
    </pc:docChg>
  </pc:docChgLst>
  <pc:docChgLst>
    <pc:chgData name="정근채" userId="bf3f9740-ba12-4a95-bdcd-7a89d0b0b3a3" providerId="ADAL" clId="{992FDE04-549A-4E2E-BCC1-A1798618E4AF}"/>
    <pc:docChg chg="undo redo custSel addSld delSld modSld">
      <pc:chgData name="정근채" userId="bf3f9740-ba12-4a95-bdcd-7a89d0b0b3a3" providerId="ADAL" clId="{992FDE04-549A-4E2E-BCC1-A1798618E4AF}" dt="2021-12-08T05:15:40.376" v="3976" actId="1076"/>
      <pc:docMkLst>
        <pc:docMk/>
      </pc:docMkLst>
      <pc:sldChg chg="modSp mod">
        <pc:chgData name="정근채" userId="bf3f9740-ba12-4a95-bdcd-7a89d0b0b3a3" providerId="ADAL" clId="{992FDE04-549A-4E2E-BCC1-A1798618E4AF}" dt="2021-11-29T08:33:53.042" v="5"/>
        <pc:sldMkLst>
          <pc:docMk/>
          <pc:sldMk cId="1210531712" sldId="256"/>
        </pc:sldMkLst>
        <pc:spChg chg="mod">
          <ac:chgData name="정근채" userId="bf3f9740-ba12-4a95-bdcd-7a89d0b0b3a3" providerId="ADAL" clId="{992FDE04-549A-4E2E-BCC1-A1798618E4AF}" dt="2021-11-29T08:33:46.649" v="2"/>
          <ac:spMkLst>
            <pc:docMk/>
            <pc:sldMk cId="1210531712" sldId="256"/>
            <ac:spMk id="2" creationId="{00000000-0000-0000-0000-000000000000}"/>
          </ac:spMkLst>
        </pc:spChg>
        <pc:spChg chg="mod">
          <ac:chgData name="정근채" userId="bf3f9740-ba12-4a95-bdcd-7a89d0b0b3a3" providerId="ADAL" clId="{992FDE04-549A-4E2E-BCC1-A1798618E4AF}" dt="2021-11-29T08:33:53.042" v="5"/>
          <ac:spMkLst>
            <pc:docMk/>
            <pc:sldMk cId="1210531712" sldId="256"/>
            <ac:spMk id="3" creationId="{00000000-0000-0000-0000-000000000000}"/>
          </ac:spMkLst>
        </pc:spChg>
      </pc:sldChg>
      <pc:sldChg chg="modSp mod">
        <pc:chgData name="정근채" userId="bf3f9740-ba12-4a95-bdcd-7a89d0b0b3a3" providerId="ADAL" clId="{992FDE04-549A-4E2E-BCC1-A1798618E4AF}" dt="2021-11-29T08:34:36.420" v="20" actId="207"/>
        <pc:sldMkLst>
          <pc:docMk/>
          <pc:sldMk cId="2400768863" sldId="276"/>
        </pc:sldMkLst>
        <pc:spChg chg="mod">
          <ac:chgData name="정근채" userId="bf3f9740-ba12-4a95-bdcd-7a89d0b0b3a3" providerId="ADAL" clId="{992FDE04-549A-4E2E-BCC1-A1798618E4AF}" dt="2021-11-29T08:34:36.420" v="20" actId="207"/>
          <ac:spMkLst>
            <pc:docMk/>
            <pc:sldMk cId="2400768863" sldId="276"/>
            <ac:spMk id="11" creationId="{B9E13935-ABD8-401F-91D9-8C9C0BFE57AA}"/>
          </ac:spMkLst>
        </pc:spChg>
      </pc:sldChg>
      <pc:sldChg chg="modSp mod">
        <pc:chgData name="정근채" userId="bf3f9740-ba12-4a95-bdcd-7a89d0b0b3a3" providerId="ADAL" clId="{992FDE04-549A-4E2E-BCC1-A1798618E4AF}" dt="2021-11-29T08:40:33.984" v="200"/>
        <pc:sldMkLst>
          <pc:docMk/>
          <pc:sldMk cId="3405670891" sldId="278"/>
        </pc:sldMkLst>
        <pc:spChg chg="mod">
          <ac:chgData name="정근채" userId="bf3f9740-ba12-4a95-bdcd-7a89d0b0b3a3" providerId="ADAL" clId="{992FDE04-549A-4E2E-BCC1-A1798618E4AF}" dt="2021-11-29T08:34:21.661" v="17"/>
          <ac:spMkLst>
            <pc:docMk/>
            <pc:sldMk cId="3405670891" sldId="278"/>
            <ac:spMk id="2" creationId="{CA07A63C-A246-4F8F-8A5A-7141AB85F430}"/>
          </ac:spMkLst>
        </pc:spChg>
        <pc:spChg chg="mod">
          <ac:chgData name="정근채" userId="bf3f9740-ba12-4a95-bdcd-7a89d0b0b3a3" providerId="ADAL" clId="{992FDE04-549A-4E2E-BCC1-A1798618E4AF}" dt="2021-11-29T08:40:33.984" v="200"/>
          <ac:spMkLst>
            <pc:docMk/>
            <pc:sldMk cId="3405670891" sldId="278"/>
            <ac:spMk id="3" creationId="{04DA367E-3D64-4210-90DC-180FE1F5BFCC}"/>
          </ac:spMkLst>
        </pc:spChg>
        <pc:spChg chg="mod">
          <ac:chgData name="정근채" userId="bf3f9740-ba12-4a95-bdcd-7a89d0b0b3a3" providerId="ADAL" clId="{992FDE04-549A-4E2E-BCC1-A1798618E4AF}" dt="2021-11-29T08:34:13.590" v="14" actId="27636"/>
          <ac:spMkLst>
            <pc:docMk/>
            <pc:sldMk cId="3405670891" sldId="278"/>
            <ac:spMk id="5" creationId="{864FABE7-5D73-4BB8-8C5F-49D50641504A}"/>
          </ac:spMkLst>
        </pc:spChg>
      </pc:sldChg>
      <pc:sldChg chg="addSp modSp add mod">
        <pc:chgData name="정근채" userId="bf3f9740-ba12-4a95-bdcd-7a89d0b0b3a3" providerId="ADAL" clId="{992FDE04-549A-4E2E-BCC1-A1798618E4AF}" dt="2021-11-29T08:42:15.666" v="213" actId="1076"/>
        <pc:sldMkLst>
          <pc:docMk/>
          <pc:sldMk cId="2763856855" sldId="279"/>
        </pc:sldMkLst>
        <pc:spChg chg="mod">
          <ac:chgData name="정근채" userId="bf3f9740-ba12-4a95-bdcd-7a89d0b0b3a3" providerId="ADAL" clId="{992FDE04-549A-4E2E-BCC1-A1798618E4AF}" dt="2021-11-29T08:41:42.489" v="210" actId="207"/>
          <ac:spMkLst>
            <pc:docMk/>
            <pc:sldMk cId="2763856855" sldId="279"/>
            <ac:spMk id="3" creationId="{04DA367E-3D64-4210-90DC-180FE1F5BFCC}"/>
          </ac:spMkLst>
        </pc:spChg>
        <pc:picChg chg="add mod">
          <ac:chgData name="정근채" userId="bf3f9740-ba12-4a95-bdcd-7a89d0b0b3a3" providerId="ADAL" clId="{992FDE04-549A-4E2E-BCC1-A1798618E4AF}" dt="2021-11-29T08:42:15.666" v="213" actId="1076"/>
          <ac:picMkLst>
            <pc:docMk/>
            <pc:sldMk cId="2763856855" sldId="279"/>
            <ac:picMk id="7" creationId="{9F865A66-005C-4E8B-8F31-CA6F9E1E3187}"/>
          </ac:picMkLst>
        </pc:picChg>
      </pc:sldChg>
      <pc:sldChg chg="modSp add mod">
        <pc:chgData name="정근채" userId="bf3f9740-ba12-4a95-bdcd-7a89d0b0b3a3" providerId="ADAL" clId="{992FDE04-549A-4E2E-BCC1-A1798618E4AF}" dt="2021-12-01T07:12:07.821" v="340" actId="108"/>
        <pc:sldMkLst>
          <pc:docMk/>
          <pc:sldMk cId="2347744908" sldId="280"/>
        </pc:sldMkLst>
        <pc:spChg chg="mod">
          <ac:chgData name="정근채" userId="bf3f9740-ba12-4a95-bdcd-7a89d0b0b3a3" providerId="ADAL" clId="{992FDE04-549A-4E2E-BCC1-A1798618E4AF}" dt="2021-12-01T07:04:51.044" v="229"/>
          <ac:spMkLst>
            <pc:docMk/>
            <pc:sldMk cId="2347744908" sldId="280"/>
            <ac:spMk id="2" creationId="{CA07A63C-A246-4F8F-8A5A-7141AB85F430}"/>
          </ac:spMkLst>
        </pc:spChg>
        <pc:spChg chg="mod">
          <ac:chgData name="정근채" userId="bf3f9740-ba12-4a95-bdcd-7a89d0b0b3a3" providerId="ADAL" clId="{992FDE04-549A-4E2E-BCC1-A1798618E4AF}" dt="2021-12-01T07:12:07.821" v="340" actId="108"/>
          <ac:spMkLst>
            <pc:docMk/>
            <pc:sldMk cId="2347744908" sldId="280"/>
            <ac:spMk id="3" creationId="{04DA367E-3D64-4210-90DC-180FE1F5BFCC}"/>
          </ac:spMkLst>
        </pc:spChg>
        <pc:spChg chg="mod">
          <ac:chgData name="정근채" userId="bf3f9740-ba12-4a95-bdcd-7a89d0b0b3a3" providerId="ADAL" clId="{992FDE04-549A-4E2E-BCC1-A1798618E4AF}" dt="2021-12-01T07:04:35.627" v="226" actId="27636"/>
          <ac:spMkLst>
            <pc:docMk/>
            <pc:sldMk cId="2347744908" sldId="280"/>
            <ac:spMk id="5" creationId="{864FABE7-5D73-4BB8-8C5F-49D50641504A}"/>
          </ac:spMkLst>
        </pc:spChg>
      </pc:sldChg>
      <pc:sldChg chg="addSp modSp add mod">
        <pc:chgData name="정근채" userId="bf3f9740-ba12-4a95-bdcd-7a89d0b0b3a3" providerId="ADAL" clId="{992FDE04-549A-4E2E-BCC1-A1798618E4AF}" dt="2021-12-01T07:23:00.562" v="466" actId="1035"/>
        <pc:sldMkLst>
          <pc:docMk/>
          <pc:sldMk cId="654623754" sldId="281"/>
        </pc:sldMkLst>
        <pc:spChg chg="mod">
          <ac:chgData name="정근채" userId="bf3f9740-ba12-4a95-bdcd-7a89d0b0b3a3" providerId="ADAL" clId="{992FDE04-549A-4E2E-BCC1-A1798618E4AF}" dt="2021-12-01T07:12:47.104" v="344"/>
          <ac:spMkLst>
            <pc:docMk/>
            <pc:sldMk cId="654623754" sldId="281"/>
            <ac:spMk id="2" creationId="{CA07A63C-A246-4F8F-8A5A-7141AB85F430}"/>
          </ac:spMkLst>
        </pc:spChg>
        <pc:spChg chg="mod">
          <ac:chgData name="정근채" userId="bf3f9740-ba12-4a95-bdcd-7a89d0b0b3a3" providerId="ADAL" clId="{992FDE04-549A-4E2E-BCC1-A1798618E4AF}" dt="2021-12-01T07:22:49.076" v="429" actId="6549"/>
          <ac:spMkLst>
            <pc:docMk/>
            <pc:sldMk cId="654623754" sldId="281"/>
            <ac:spMk id="3" creationId="{04DA367E-3D64-4210-90DC-180FE1F5BFCC}"/>
          </ac:spMkLst>
        </pc:spChg>
        <pc:picChg chg="add mod">
          <ac:chgData name="정근채" userId="bf3f9740-ba12-4a95-bdcd-7a89d0b0b3a3" providerId="ADAL" clId="{992FDE04-549A-4E2E-BCC1-A1798618E4AF}" dt="2021-12-01T07:22:54.241" v="440" actId="1036"/>
          <ac:picMkLst>
            <pc:docMk/>
            <pc:sldMk cId="654623754" sldId="281"/>
            <ac:picMk id="7" creationId="{EB3E7B4F-625C-48C6-A46B-FB839E3661A6}"/>
          </ac:picMkLst>
        </pc:picChg>
        <pc:picChg chg="add mod">
          <ac:chgData name="정근채" userId="bf3f9740-ba12-4a95-bdcd-7a89d0b0b3a3" providerId="ADAL" clId="{992FDE04-549A-4E2E-BCC1-A1798618E4AF}" dt="2021-12-01T07:23:00.562" v="466" actId="1035"/>
          <ac:picMkLst>
            <pc:docMk/>
            <pc:sldMk cId="654623754" sldId="281"/>
            <ac:picMk id="9" creationId="{AC9021D5-9F50-47AA-AB89-AB129A276DD6}"/>
          </ac:picMkLst>
        </pc:picChg>
      </pc:sldChg>
      <pc:sldChg chg="addSp delSp modSp add mod">
        <pc:chgData name="정근채" userId="bf3f9740-ba12-4a95-bdcd-7a89d0b0b3a3" providerId="ADAL" clId="{992FDE04-549A-4E2E-BCC1-A1798618E4AF}" dt="2021-12-01T07:20:56.362" v="388" actId="1036"/>
        <pc:sldMkLst>
          <pc:docMk/>
          <pc:sldMk cId="3751352091" sldId="282"/>
        </pc:sldMkLst>
        <pc:spChg chg="del">
          <ac:chgData name="정근채" userId="bf3f9740-ba12-4a95-bdcd-7a89d0b0b3a3" providerId="ADAL" clId="{992FDE04-549A-4E2E-BCC1-A1798618E4AF}" dt="2021-12-01T07:17:19.882" v="378" actId="478"/>
          <ac:spMkLst>
            <pc:docMk/>
            <pc:sldMk cId="3751352091" sldId="282"/>
            <ac:spMk id="3" creationId="{04DA367E-3D64-4210-90DC-180FE1F5BFCC}"/>
          </ac:spMkLst>
        </pc:spChg>
        <pc:spChg chg="add del mod">
          <ac:chgData name="정근채" userId="bf3f9740-ba12-4a95-bdcd-7a89d0b0b3a3" providerId="ADAL" clId="{992FDE04-549A-4E2E-BCC1-A1798618E4AF}" dt="2021-12-01T07:17:21.702" v="379" actId="478"/>
          <ac:spMkLst>
            <pc:docMk/>
            <pc:sldMk cId="3751352091" sldId="282"/>
            <ac:spMk id="8" creationId="{7DD35A63-B748-4AE1-833B-0BAFA7470FA8}"/>
          </ac:spMkLst>
        </pc:spChg>
        <pc:spChg chg="add mod">
          <ac:chgData name="정근채" userId="bf3f9740-ba12-4a95-bdcd-7a89d0b0b3a3" providerId="ADAL" clId="{992FDE04-549A-4E2E-BCC1-A1798618E4AF}" dt="2021-12-01T07:20:56.362" v="388" actId="1036"/>
          <ac:spMkLst>
            <pc:docMk/>
            <pc:sldMk cId="3751352091" sldId="282"/>
            <ac:spMk id="11" creationId="{969A05AD-0853-4910-B615-09A01C852099}"/>
          </ac:spMkLst>
        </pc:spChg>
        <pc:picChg chg="del">
          <ac:chgData name="정근채" userId="bf3f9740-ba12-4a95-bdcd-7a89d0b0b3a3" providerId="ADAL" clId="{992FDE04-549A-4E2E-BCC1-A1798618E4AF}" dt="2021-12-01T07:17:19.882" v="378" actId="478"/>
          <ac:picMkLst>
            <pc:docMk/>
            <pc:sldMk cId="3751352091" sldId="282"/>
            <ac:picMk id="7" creationId="{EB3E7B4F-625C-48C6-A46B-FB839E3661A6}"/>
          </ac:picMkLst>
        </pc:picChg>
        <pc:picChg chg="add mod">
          <ac:chgData name="정근채" userId="bf3f9740-ba12-4a95-bdcd-7a89d0b0b3a3" providerId="ADAL" clId="{992FDE04-549A-4E2E-BCC1-A1798618E4AF}" dt="2021-12-01T07:17:54.332" v="384" actId="1076"/>
          <ac:picMkLst>
            <pc:docMk/>
            <pc:sldMk cId="3751352091" sldId="282"/>
            <ac:picMk id="10" creationId="{F55236F3-8C61-4ED1-B9A3-BE13270F056A}"/>
          </ac:picMkLst>
        </pc:picChg>
      </pc:sldChg>
      <pc:sldChg chg="addSp delSp modSp add mod">
        <pc:chgData name="정근채" userId="bf3f9740-ba12-4a95-bdcd-7a89d0b0b3a3" providerId="ADAL" clId="{992FDE04-549A-4E2E-BCC1-A1798618E4AF}" dt="2021-12-01T07:27:46.855" v="483" actId="1038"/>
        <pc:sldMkLst>
          <pc:docMk/>
          <pc:sldMk cId="1642709941" sldId="283"/>
        </pc:sldMkLst>
        <pc:spChg chg="add mod">
          <ac:chgData name="정근채" userId="bf3f9740-ba12-4a95-bdcd-7a89d0b0b3a3" providerId="ADAL" clId="{992FDE04-549A-4E2E-BCC1-A1798618E4AF}" dt="2021-12-01T07:27:46.855" v="483" actId="1038"/>
          <ac:spMkLst>
            <pc:docMk/>
            <pc:sldMk cId="1642709941" sldId="283"/>
            <ac:spMk id="9" creationId="{4347D20E-F310-4D4B-9A3B-C02FD0907975}"/>
          </ac:spMkLst>
        </pc:spChg>
        <pc:spChg chg="add del mod ord">
          <ac:chgData name="정근채" userId="bf3f9740-ba12-4a95-bdcd-7a89d0b0b3a3" providerId="ADAL" clId="{992FDE04-549A-4E2E-BCC1-A1798618E4AF}" dt="2021-12-01T07:27:42.645" v="477" actId="14100"/>
          <ac:spMkLst>
            <pc:docMk/>
            <pc:sldMk cId="1642709941" sldId="283"/>
            <ac:spMk id="11" creationId="{969A05AD-0853-4910-B615-09A01C852099}"/>
          </ac:spMkLst>
        </pc:spChg>
        <pc:picChg chg="add mod">
          <ac:chgData name="정근채" userId="bf3f9740-ba12-4a95-bdcd-7a89d0b0b3a3" providerId="ADAL" clId="{992FDE04-549A-4E2E-BCC1-A1798618E4AF}" dt="2021-12-01T07:27:21.023" v="471" actId="1076"/>
          <ac:picMkLst>
            <pc:docMk/>
            <pc:sldMk cId="1642709941" sldId="283"/>
            <ac:picMk id="6" creationId="{0BB1FCC9-8961-4D29-9029-18FE8A5872F1}"/>
          </ac:picMkLst>
        </pc:picChg>
        <pc:picChg chg="del">
          <ac:chgData name="정근채" userId="bf3f9740-ba12-4a95-bdcd-7a89d0b0b3a3" providerId="ADAL" clId="{992FDE04-549A-4E2E-BCC1-A1798618E4AF}" dt="2021-12-01T07:26:52.315" v="468" actId="478"/>
          <ac:picMkLst>
            <pc:docMk/>
            <pc:sldMk cId="1642709941" sldId="283"/>
            <ac:picMk id="10" creationId="{F55236F3-8C61-4ED1-B9A3-BE13270F056A}"/>
          </ac:picMkLst>
        </pc:picChg>
      </pc:sldChg>
      <pc:sldChg chg="addSp delSp modSp add mod">
        <pc:chgData name="정근채" userId="bf3f9740-ba12-4a95-bdcd-7a89d0b0b3a3" providerId="ADAL" clId="{992FDE04-549A-4E2E-BCC1-A1798618E4AF}" dt="2021-12-01T07:32:08.357" v="517" actId="14100"/>
        <pc:sldMkLst>
          <pc:docMk/>
          <pc:sldMk cId="334024243" sldId="284"/>
        </pc:sldMkLst>
        <pc:spChg chg="mod">
          <ac:chgData name="정근채" userId="bf3f9740-ba12-4a95-bdcd-7a89d0b0b3a3" providerId="ADAL" clId="{992FDE04-549A-4E2E-BCC1-A1798618E4AF}" dt="2021-12-01T07:31:00.389" v="503" actId="6549"/>
          <ac:spMkLst>
            <pc:docMk/>
            <pc:sldMk cId="334024243" sldId="284"/>
            <ac:spMk id="3" creationId="{04DA367E-3D64-4210-90DC-180FE1F5BFCC}"/>
          </ac:spMkLst>
        </pc:spChg>
        <pc:spChg chg="add mod">
          <ac:chgData name="정근채" userId="bf3f9740-ba12-4a95-bdcd-7a89d0b0b3a3" providerId="ADAL" clId="{992FDE04-549A-4E2E-BCC1-A1798618E4AF}" dt="2021-12-01T07:32:08.357" v="517" actId="14100"/>
          <ac:spMkLst>
            <pc:docMk/>
            <pc:sldMk cId="334024243" sldId="284"/>
            <ac:spMk id="10" creationId="{5B75C8AE-D706-48D3-9589-0657AAF8CB8E}"/>
          </ac:spMkLst>
        </pc:spChg>
        <pc:picChg chg="del">
          <ac:chgData name="정근채" userId="bf3f9740-ba12-4a95-bdcd-7a89d0b0b3a3" providerId="ADAL" clId="{992FDE04-549A-4E2E-BCC1-A1798618E4AF}" dt="2021-12-01T07:29:59.261" v="489" actId="478"/>
          <ac:picMkLst>
            <pc:docMk/>
            <pc:sldMk cId="334024243" sldId="284"/>
            <ac:picMk id="7" creationId="{EB3E7B4F-625C-48C6-A46B-FB839E3661A6}"/>
          </ac:picMkLst>
        </pc:picChg>
        <pc:picChg chg="add mod">
          <ac:chgData name="정근채" userId="bf3f9740-ba12-4a95-bdcd-7a89d0b0b3a3" providerId="ADAL" clId="{992FDE04-549A-4E2E-BCC1-A1798618E4AF}" dt="2021-12-01T07:31:31.790" v="506" actId="1076"/>
          <ac:picMkLst>
            <pc:docMk/>
            <pc:sldMk cId="334024243" sldId="284"/>
            <ac:picMk id="8" creationId="{407F200C-9A4A-47D0-9301-7D49AF077E93}"/>
          </ac:picMkLst>
        </pc:picChg>
        <pc:picChg chg="del">
          <ac:chgData name="정근채" userId="bf3f9740-ba12-4a95-bdcd-7a89d0b0b3a3" providerId="ADAL" clId="{992FDE04-549A-4E2E-BCC1-A1798618E4AF}" dt="2021-12-01T07:29:59.261" v="489" actId="478"/>
          <ac:picMkLst>
            <pc:docMk/>
            <pc:sldMk cId="334024243" sldId="284"/>
            <ac:picMk id="9" creationId="{AC9021D5-9F50-47AA-AB89-AB129A276DD6}"/>
          </ac:picMkLst>
        </pc:picChg>
      </pc:sldChg>
      <pc:sldChg chg="addSp delSp modSp add mod">
        <pc:chgData name="정근채" userId="bf3f9740-ba12-4a95-bdcd-7a89d0b0b3a3" providerId="ADAL" clId="{992FDE04-549A-4E2E-BCC1-A1798618E4AF}" dt="2021-12-01T07:48:49.344" v="754" actId="1035"/>
        <pc:sldMkLst>
          <pc:docMk/>
          <pc:sldMk cId="1445060567" sldId="285"/>
        </pc:sldMkLst>
        <pc:spChg chg="del mod">
          <ac:chgData name="정근채" userId="bf3f9740-ba12-4a95-bdcd-7a89d0b0b3a3" providerId="ADAL" clId="{992FDE04-549A-4E2E-BCC1-A1798618E4AF}" dt="2021-12-01T07:34:47.803" v="534" actId="478"/>
          <ac:spMkLst>
            <pc:docMk/>
            <pc:sldMk cId="1445060567" sldId="285"/>
            <ac:spMk id="3" creationId="{04DA367E-3D64-4210-90DC-180FE1F5BFCC}"/>
          </ac:spMkLst>
        </pc:spChg>
        <pc:spChg chg="add del mod">
          <ac:chgData name="정근채" userId="bf3f9740-ba12-4a95-bdcd-7a89d0b0b3a3" providerId="ADAL" clId="{992FDE04-549A-4E2E-BCC1-A1798618E4AF}" dt="2021-12-01T07:34:50.178" v="535" actId="478"/>
          <ac:spMkLst>
            <pc:docMk/>
            <pc:sldMk cId="1445060567" sldId="285"/>
            <ac:spMk id="11" creationId="{48C3324E-39B2-44AC-BB00-79841DB03F11}"/>
          </ac:spMkLst>
        </pc:spChg>
        <pc:spChg chg="add del">
          <ac:chgData name="정근채" userId="bf3f9740-ba12-4a95-bdcd-7a89d0b0b3a3" providerId="ADAL" clId="{992FDE04-549A-4E2E-BCC1-A1798618E4AF}" dt="2021-12-01T07:48:26.648" v="731" actId="22"/>
          <ac:spMkLst>
            <pc:docMk/>
            <pc:sldMk cId="1445060567" sldId="285"/>
            <ac:spMk id="13" creationId="{399338B2-2F2C-4569-AD4A-5BF7A7504702}"/>
          </ac:spMkLst>
        </pc:spChg>
        <pc:spChg chg="add mod">
          <ac:chgData name="정근채" userId="bf3f9740-ba12-4a95-bdcd-7a89d0b0b3a3" providerId="ADAL" clId="{992FDE04-549A-4E2E-BCC1-A1798618E4AF}" dt="2021-12-01T07:48:49.344" v="754" actId="1035"/>
          <ac:spMkLst>
            <pc:docMk/>
            <pc:sldMk cId="1445060567" sldId="285"/>
            <ac:spMk id="15" creationId="{1C039568-D94C-4A8C-947A-9715EC11CCBA}"/>
          </ac:spMkLst>
        </pc:spChg>
        <pc:picChg chg="del">
          <ac:chgData name="정근채" userId="bf3f9740-ba12-4a95-bdcd-7a89d0b0b3a3" providerId="ADAL" clId="{992FDE04-549A-4E2E-BCC1-A1798618E4AF}" dt="2021-12-01T07:33:56.945" v="522" actId="478"/>
          <ac:picMkLst>
            <pc:docMk/>
            <pc:sldMk cId="1445060567" sldId="285"/>
            <ac:picMk id="7" creationId="{EB3E7B4F-625C-48C6-A46B-FB839E3661A6}"/>
          </ac:picMkLst>
        </pc:picChg>
        <pc:picChg chg="add mod">
          <ac:chgData name="정근채" userId="bf3f9740-ba12-4a95-bdcd-7a89d0b0b3a3" providerId="ADAL" clId="{992FDE04-549A-4E2E-BCC1-A1798618E4AF}" dt="2021-12-01T07:34:58.688" v="536" actId="1076"/>
          <ac:picMkLst>
            <pc:docMk/>
            <pc:sldMk cId="1445060567" sldId="285"/>
            <ac:picMk id="8" creationId="{354B79D6-1C5C-42DC-83BE-8888A96436D4}"/>
          </ac:picMkLst>
        </pc:picChg>
        <pc:picChg chg="del">
          <ac:chgData name="정근채" userId="bf3f9740-ba12-4a95-bdcd-7a89d0b0b3a3" providerId="ADAL" clId="{992FDE04-549A-4E2E-BCC1-A1798618E4AF}" dt="2021-12-01T07:33:56.945" v="522" actId="478"/>
          <ac:picMkLst>
            <pc:docMk/>
            <pc:sldMk cId="1445060567" sldId="285"/>
            <ac:picMk id="9" creationId="{AC9021D5-9F50-47AA-AB89-AB129A276DD6}"/>
          </ac:picMkLst>
        </pc:picChg>
      </pc:sldChg>
      <pc:sldChg chg="addSp delSp modSp add mod">
        <pc:chgData name="정근채" userId="bf3f9740-ba12-4a95-bdcd-7a89d0b0b3a3" providerId="ADAL" clId="{992FDE04-549A-4E2E-BCC1-A1798618E4AF}" dt="2021-12-01T07:39:41.784" v="642" actId="1076"/>
        <pc:sldMkLst>
          <pc:docMk/>
          <pc:sldMk cId="3671380423" sldId="286"/>
        </pc:sldMkLst>
        <pc:spChg chg="del">
          <ac:chgData name="정근채" userId="bf3f9740-ba12-4a95-bdcd-7a89d0b0b3a3" providerId="ADAL" clId="{992FDE04-549A-4E2E-BCC1-A1798618E4AF}" dt="2021-12-01T07:37:31.361" v="541" actId="478"/>
          <ac:spMkLst>
            <pc:docMk/>
            <pc:sldMk cId="3671380423" sldId="286"/>
            <ac:spMk id="2" creationId="{CA07A63C-A246-4F8F-8A5A-7141AB85F430}"/>
          </ac:spMkLst>
        </pc:spChg>
        <pc:spChg chg="add del mod">
          <ac:chgData name="정근채" userId="bf3f9740-ba12-4a95-bdcd-7a89d0b0b3a3" providerId="ADAL" clId="{992FDE04-549A-4E2E-BCC1-A1798618E4AF}" dt="2021-12-01T07:37:33.501" v="542" actId="478"/>
          <ac:spMkLst>
            <pc:docMk/>
            <pc:sldMk cId="3671380423" sldId="286"/>
            <ac:spMk id="9" creationId="{D7DF011D-6BCA-4FF9-9596-5B7B76E9A2E7}"/>
          </ac:spMkLst>
        </pc:spChg>
        <pc:spChg chg="add mod">
          <ac:chgData name="정근채" userId="bf3f9740-ba12-4a95-bdcd-7a89d0b0b3a3" providerId="ADAL" clId="{992FDE04-549A-4E2E-BCC1-A1798618E4AF}" dt="2021-12-01T07:38:32.657" v="571" actId="14100"/>
          <ac:spMkLst>
            <pc:docMk/>
            <pc:sldMk cId="3671380423" sldId="286"/>
            <ac:spMk id="10" creationId="{CFC5A70D-7E20-429F-BC74-B73BB75A30E8}"/>
          </ac:spMkLst>
        </pc:spChg>
        <pc:spChg chg="add mod">
          <ac:chgData name="정근채" userId="bf3f9740-ba12-4a95-bdcd-7a89d0b0b3a3" providerId="ADAL" clId="{992FDE04-549A-4E2E-BCC1-A1798618E4AF}" dt="2021-12-01T07:38:17.924" v="569" actId="1036"/>
          <ac:spMkLst>
            <pc:docMk/>
            <pc:sldMk cId="3671380423" sldId="286"/>
            <ac:spMk id="11" creationId="{481F4474-FA92-49ED-8EEC-B27E5D12485F}"/>
          </ac:spMkLst>
        </pc:spChg>
        <pc:spChg chg="add mod">
          <ac:chgData name="정근채" userId="bf3f9740-ba12-4a95-bdcd-7a89d0b0b3a3" providerId="ADAL" clId="{992FDE04-549A-4E2E-BCC1-A1798618E4AF}" dt="2021-12-01T07:38:13.583" v="565" actId="571"/>
          <ac:spMkLst>
            <pc:docMk/>
            <pc:sldMk cId="3671380423" sldId="286"/>
            <ac:spMk id="13" creationId="{B09486B5-5931-41A9-A9CE-D5BC4E3FA635}"/>
          </ac:spMkLst>
        </pc:spChg>
        <pc:spChg chg="add mod">
          <ac:chgData name="정근채" userId="bf3f9740-ba12-4a95-bdcd-7a89d0b0b3a3" providerId="ADAL" clId="{992FDE04-549A-4E2E-BCC1-A1798618E4AF}" dt="2021-12-01T07:38:46.250" v="584" actId="14100"/>
          <ac:spMkLst>
            <pc:docMk/>
            <pc:sldMk cId="3671380423" sldId="286"/>
            <ac:spMk id="14" creationId="{0ADD6069-6DDD-4500-9C13-37DDCA0A123F}"/>
          </ac:spMkLst>
        </pc:spChg>
        <pc:spChg chg="add mod">
          <ac:chgData name="정근채" userId="bf3f9740-ba12-4a95-bdcd-7a89d0b0b3a3" providerId="ADAL" clId="{992FDE04-549A-4E2E-BCC1-A1798618E4AF}" dt="2021-12-01T07:38:55.514" v="596" actId="14100"/>
          <ac:spMkLst>
            <pc:docMk/>
            <pc:sldMk cId="3671380423" sldId="286"/>
            <ac:spMk id="15" creationId="{F7E1FC8D-F8B8-4058-A428-08A42E74DCF0}"/>
          </ac:spMkLst>
        </pc:spChg>
        <pc:spChg chg="add mod">
          <ac:chgData name="정근채" userId="bf3f9740-ba12-4a95-bdcd-7a89d0b0b3a3" providerId="ADAL" clId="{992FDE04-549A-4E2E-BCC1-A1798618E4AF}" dt="2021-12-01T07:39:41.784" v="642" actId="1076"/>
          <ac:spMkLst>
            <pc:docMk/>
            <pc:sldMk cId="3671380423" sldId="286"/>
            <ac:spMk id="17" creationId="{502395F9-1C1C-4330-9C57-3ECC8AB33E08}"/>
          </ac:spMkLst>
        </pc:spChg>
        <pc:picChg chg="add mod">
          <ac:chgData name="정근채" userId="bf3f9740-ba12-4a95-bdcd-7a89d0b0b3a3" providerId="ADAL" clId="{992FDE04-549A-4E2E-BCC1-A1798618E4AF}" dt="2021-12-01T07:37:43.329" v="557" actId="1035"/>
          <ac:picMkLst>
            <pc:docMk/>
            <pc:sldMk cId="3671380423" sldId="286"/>
            <ac:picMk id="6" creationId="{35AB8FEE-C425-48A7-A060-FDB3B884E542}"/>
          </ac:picMkLst>
        </pc:picChg>
        <pc:picChg chg="del">
          <ac:chgData name="정근채" userId="bf3f9740-ba12-4a95-bdcd-7a89d0b0b3a3" providerId="ADAL" clId="{992FDE04-549A-4E2E-BCC1-A1798618E4AF}" dt="2021-12-01T07:37:00.811" v="538" actId="478"/>
          <ac:picMkLst>
            <pc:docMk/>
            <pc:sldMk cId="3671380423" sldId="286"/>
            <ac:picMk id="8" creationId="{354B79D6-1C5C-42DC-83BE-8888A96436D4}"/>
          </ac:picMkLst>
        </pc:picChg>
        <pc:picChg chg="add mod">
          <ac:chgData name="정근채" userId="bf3f9740-ba12-4a95-bdcd-7a89d0b0b3a3" providerId="ADAL" clId="{992FDE04-549A-4E2E-BCC1-A1798618E4AF}" dt="2021-12-01T07:38:13.583" v="565" actId="571"/>
          <ac:picMkLst>
            <pc:docMk/>
            <pc:sldMk cId="3671380423" sldId="286"/>
            <ac:picMk id="12" creationId="{C8E88372-4AA4-4A34-88B6-5FE64699EB92}"/>
          </ac:picMkLst>
        </pc:picChg>
      </pc:sldChg>
      <pc:sldChg chg="addSp delSp modSp add mod">
        <pc:chgData name="정근채" userId="bf3f9740-ba12-4a95-bdcd-7a89d0b0b3a3" providerId="ADAL" clId="{992FDE04-549A-4E2E-BCC1-A1798618E4AF}" dt="2021-12-01T07:43:54.046" v="713" actId="1036"/>
        <pc:sldMkLst>
          <pc:docMk/>
          <pc:sldMk cId="1767555796" sldId="287"/>
        </pc:sldMkLst>
        <pc:spChg chg="add mod ord">
          <ac:chgData name="정근채" userId="bf3f9740-ba12-4a95-bdcd-7a89d0b0b3a3" providerId="ADAL" clId="{992FDE04-549A-4E2E-BCC1-A1798618E4AF}" dt="2021-12-01T07:43:45.841" v="693" actId="1035"/>
          <ac:spMkLst>
            <pc:docMk/>
            <pc:sldMk cId="1767555796" sldId="287"/>
            <ac:spMk id="9" creationId="{97B21993-BF9B-4D53-8E6F-34C232D26427}"/>
          </ac:spMkLst>
        </pc:spChg>
        <pc:picChg chg="add mod">
          <ac:chgData name="정근채" userId="bf3f9740-ba12-4a95-bdcd-7a89d0b0b3a3" providerId="ADAL" clId="{992FDE04-549A-4E2E-BCC1-A1798618E4AF}" dt="2021-12-01T07:43:54.046" v="713" actId="1036"/>
          <ac:picMkLst>
            <pc:docMk/>
            <pc:sldMk cId="1767555796" sldId="287"/>
            <ac:picMk id="6" creationId="{A77947A9-CE09-4FCD-8BA7-58B763CE2E7B}"/>
          </ac:picMkLst>
        </pc:picChg>
        <pc:picChg chg="del">
          <ac:chgData name="정근채" userId="bf3f9740-ba12-4a95-bdcd-7a89d0b0b3a3" providerId="ADAL" clId="{992FDE04-549A-4E2E-BCC1-A1798618E4AF}" dt="2021-12-01T07:40:05.562" v="644" actId="478"/>
          <ac:picMkLst>
            <pc:docMk/>
            <pc:sldMk cId="1767555796" sldId="287"/>
            <ac:picMk id="8" creationId="{354B79D6-1C5C-42DC-83BE-8888A96436D4}"/>
          </ac:picMkLst>
        </pc:picChg>
        <pc:picChg chg="add mod">
          <ac:chgData name="정근채" userId="bf3f9740-ba12-4a95-bdcd-7a89d0b0b3a3" providerId="ADAL" clId="{992FDE04-549A-4E2E-BCC1-A1798618E4AF}" dt="2021-12-01T07:43:54.046" v="713" actId="1036"/>
          <ac:picMkLst>
            <pc:docMk/>
            <pc:sldMk cId="1767555796" sldId="287"/>
            <ac:picMk id="10" creationId="{1F416277-0DF0-4C3D-BAA6-2F519EFA02DA}"/>
          </ac:picMkLst>
        </pc:picChg>
      </pc:sldChg>
      <pc:sldChg chg="add del">
        <pc:chgData name="정근채" userId="bf3f9740-ba12-4a95-bdcd-7a89d0b0b3a3" providerId="ADAL" clId="{992FDE04-549A-4E2E-BCC1-A1798618E4AF}" dt="2021-12-01T07:44:11.869" v="715" actId="47"/>
        <pc:sldMkLst>
          <pc:docMk/>
          <pc:sldMk cId="2877711935" sldId="288"/>
        </pc:sldMkLst>
      </pc:sldChg>
      <pc:sldChg chg="addSp delSp modSp add mod">
        <pc:chgData name="정근채" userId="bf3f9740-ba12-4a95-bdcd-7a89d0b0b3a3" providerId="ADAL" clId="{992FDE04-549A-4E2E-BCC1-A1798618E4AF}" dt="2021-12-01T07:45:49.398" v="726" actId="207"/>
        <pc:sldMkLst>
          <pc:docMk/>
          <pc:sldMk cId="4051899338" sldId="288"/>
        </pc:sldMkLst>
        <pc:spChg chg="mod">
          <ac:chgData name="정근채" userId="bf3f9740-ba12-4a95-bdcd-7a89d0b0b3a3" providerId="ADAL" clId="{992FDE04-549A-4E2E-BCC1-A1798618E4AF}" dt="2021-12-01T07:45:49.398" v="726" actId="207"/>
          <ac:spMkLst>
            <pc:docMk/>
            <pc:sldMk cId="4051899338" sldId="288"/>
            <ac:spMk id="3" creationId="{04DA367E-3D64-4210-90DC-180FE1F5BFCC}"/>
          </ac:spMkLst>
        </pc:spChg>
        <pc:spChg chg="del">
          <ac:chgData name="정근채" userId="bf3f9740-ba12-4a95-bdcd-7a89d0b0b3a3" providerId="ADAL" clId="{992FDE04-549A-4E2E-BCC1-A1798618E4AF}" dt="2021-12-01T07:45:24.582" v="722" actId="478"/>
          <ac:spMkLst>
            <pc:docMk/>
            <pc:sldMk cId="4051899338" sldId="288"/>
            <ac:spMk id="10" creationId="{5B75C8AE-D706-48D3-9589-0657AAF8CB8E}"/>
          </ac:spMkLst>
        </pc:spChg>
        <pc:picChg chg="add mod">
          <ac:chgData name="정근채" userId="bf3f9740-ba12-4a95-bdcd-7a89d0b0b3a3" providerId="ADAL" clId="{992FDE04-549A-4E2E-BCC1-A1798618E4AF}" dt="2021-12-01T07:45:44.951" v="725" actId="1076"/>
          <ac:picMkLst>
            <pc:docMk/>
            <pc:sldMk cId="4051899338" sldId="288"/>
            <ac:picMk id="7" creationId="{127561B3-07FC-4FEB-BBB3-EC3E3278B589}"/>
          </ac:picMkLst>
        </pc:picChg>
        <pc:picChg chg="del">
          <ac:chgData name="정근채" userId="bf3f9740-ba12-4a95-bdcd-7a89d0b0b3a3" providerId="ADAL" clId="{992FDE04-549A-4E2E-BCC1-A1798618E4AF}" dt="2021-12-01T07:45:20.029" v="721" actId="478"/>
          <ac:picMkLst>
            <pc:docMk/>
            <pc:sldMk cId="4051899338" sldId="288"/>
            <ac:picMk id="8" creationId="{407F200C-9A4A-47D0-9301-7D49AF077E93}"/>
          </ac:picMkLst>
        </pc:picChg>
      </pc:sldChg>
      <pc:sldChg chg="addSp delSp modSp add mod">
        <pc:chgData name="정근채" userId="bf3f9740-ba12-4a95-bdcd-7a89d0b0b3a3" providerId="ADAL" clId="{992FDE04-549A-4E2E-BCC1-A1798618E4AF}" dt="2021-12-01T08:01:14.338" v="830" actId="1035"/>
        <pc:sldMkLst>
          <pc:docMk/>
          <pc:sldMk cId="3974557886" sldId="289"/>
        </pc:sldMkLst>
        <pc:spChg chg="mod">
          <ac:chgData name="정근채" userId="bf3f9740-ba12-4a95-bdcd-7a89d0b0b3a3" providerId="ADAL" clId="{992FDE04-549A-4E2E-BCC1-A1798618E4AF}" dt="2021-12-01T08:00:29.616" v="815"/>
          <ac:spMkLst>
            <pc:docMk/>
            <pc:sldMk cId="3974557886" sldId="289"/>
            <ac:spMk id="3" creationId="{04DA367E-3D64-4210-90DC-180FE1F5BFCC}"/>
          </ac:spMkLst>
        </pc:spChg>
        <pc:spChg chg="add mod">
          <ac:chgData name="정근채" userId="bf3f9740-ba12-4a95-bdcd-7a89d0b0b3a3" providerId="ADAL" clId="{992FDE04-549A-4E2E-BCC1-A1798618E4AF}" dt="2021-12-01T08:01:14.338" v="830" actId="1035"/>
          <ac:spMkLst>
            <pc:docMk/>
            <pc:sldMk cId="3974557886" sldId="289"/>
            <ac:spMk id="10" creationId="{D9A7553D-037C-43B1-ABAB-26D5804AAF9D}"/>
          </ac:spMkLst>
        </pc:spChg>
        <pc:spChg chg="add mod">
          <ac:chgData name="정근채" userId="bf3f9740-ba12-4a95-bdcd-7a89d0b0b3a3" providerId="ADAL" clId="{992FDE04-549A-4E2E-BCC1-A1798618E4AF}" dt="2021-12-01T08:01:09.875" v="829" actId="14100"/>
          <ac:spMkLst>
            <pc:docMk/>
            <pc:sldMk cId="3974557886" sldId="289"/>
            <ac:spMk id="11" creationId="{EB3444BA-48E1-4725-BF1A-8174C8D8D751}"/>
          </ac:spMkLst>
        </pc:spChg>
        <pc:picChg chg="del">
          <ac:chgData name="정근채" userId="bf3f9740-ba12-4a95-bdcd-7a89d0b0b3a3" providerId="ADAL" clId="{992FDE04-549A-4E2E-BCC1-A1798618E4AF}" dt="2021-12-01T07:49:40.621" v="755" actId="478"/>
          <ac:picMkLst>
            <pc:docMk/>
            <pc:sldMk cId="3974557886" sldId="289"/>
            <ac:picMk id="7" creationId="{EB3E7B4F-625C-48C6-A46B-FB839E3661A6}"/>
          </ac:picMkLst>
        </pc:picChg>
        <pc:picChg chg="add mod">
          <ac:chgData name="정근채" userId="bf3f9740-ba12-4a95-bdcd-7a89d0b0b3a3" providerId="ADAL" clId="{992FDE04-549A-4E2E-BCC1-A1798618E4AF}" dt="2021-12-01T08:00:40.283" v="817" actId="1076"/>
          <ac:picMkLst>
            <pc:docMk/>
            <pc:sldMk cId="3974557886" sldId="289"/>
            <ac:picMk id="8" creationId="{7D136471-6EC2-46EC-A565-D066C699CB2F}"/>
          </ac:picMkLst>
        </pc:picChg>
        <pc:picChg chg="del">
          <ac:chgData name="정근채" userId="bf3f9740-ba12-4a95-bdcd-7a89d0b0b3a3" providerId="ADAL" clId="{992FDE04-549A-4E2E-BCC1-A1798618E4AF}" dt="2021-12-01T07:49:40.621" v="755" actId="478"/>
          <ac:picMkLst>
            <pc:docMk/>
            <pc:sldMk cId="3974557886" sldId="289"/>
            <ac:picMk id="9" creationId="{AC9021D5-9F50-47AA-AB89-AB129A276DD6}"/>
          </ac:picMkLst>
        </pc:picChg>
      </pc:sldChg>
      <pc:sldChg chg="addSp delSp modSp add mod">
        <pc:chgData name="정근채" userId="bf3f9740-ba12-4a95-bdcd-7a89d0b0b3a3" providerId="ADAL" clId="{992FDE04-549A-4E2E-BCC1-A1798618E4AF}" dt="2021-12-01T08:12:40.467" v="912" actId="22"/>
        <pc:sldMkLst>
          <pc:docMk/>
          <pc:sldMk cId="3455122391" sldId="290"/>
        </pc:sldMkLst>
        <pc:spChg chg="mod">
          <ac:chgData name="정근채" userId="bf3f9740-ba12-4a95-bdcd-7a89d0b0b3a3" providerId="ADAL" clId="{992FDE04-549A-4E2E-BCC1-A1798618E4AF}" dt="2021-12-01T08:12:38.712" v="907" actId="1076"/>
          <ac:spMkLst>
            <pc:docMk/>
            <pc:sldMk cId="3455122391" sldId="290"/>
            <ac:spMk id="3" creationId="{04DA367E-3D64-4210-90DC-180FE1F5BFCC}"/>
          </ac:spMkLst>
        </pc:spChg>
        <pc:spChg chg="del">
          <ac:chgData name="정근채" userId="bf3f9740-ba12-4a95-bdcd-7a89d0b0b3a3" providerId="ADAL" clId="{992FDE04-549A-4E2E-BCC1-A1798618E4AF}" dt="2021-12-01T08:04:32.545" v="893" actId="478"/>
          <ac:spMkLst>
            <pc:docMk/>
            <pc:sldMk cId="3455122391" sldId="290"/>
            <ac:spMk id="10" creationId="{D9A7553D-037C-43B1-ABAB-26D5804AAF9D}"/>
          </ac:spMkLst>
        </pc:spChg>
        <pc:spChg chg="del">
          <ac:chgData name="정근채" userId="bf3f9740-ba12-4a95-bdcd-7a89d0b0b3a3" providerId="ADAL" clId="{992FDE04-549A-4E2E-BCC1-A1798618E4AF}" dt="2021-12-01T08:04:32.545" v="893" actId="478"/>
          <ac:spMkLst>
            <pc:docMk/>
            <pc:sldMk cId="3455122391" sldId="290"/>
            <ac:spMk id="11" creationId="{EB3444BA-48E1-4725-BF1A-8174C8D8D751}"/>
          </ac:spMkLst>
        </pc:spChg>
        <pc:picChg chg="add del mod">
          <ac:chgData name="정근채" userId="bf3f9740-ba12-4a95-bdcd-7a89d0b0b3a3" providerId="ADAL" clId="{992FDE04-549A-4E2E-BCC1-A1798618E4AF}" dt="2021-12-01T08:12:40.467" v="912" actId="22"/>
          <ac:picMkLst>
            <pc:docMk/>
            <pc:sldMk cId="3455122391" sldId="290"/>
            <ac:picMk id="7" creationId="{D27C427F-989C-45D4-8106-23B3566A108B}"/>
          </ac:picMkLst>
        </pc:picChg>
        <pc:picChg chg="del mod">
          <ac:chgData name="정근채" userId="bf3f9740-ba12-4a95-bdcd-7a89d0b0b3a3" providerId="ADAL" clId="{992FDE04-549A-4E2E-BCC1-A1798618E4AF}" dt="2021-12-01T08:04:03.599" v="863" actId="478"/>
          <ac:picMkLst>
            <pc:docMk/>
            <pc:sldMk cId="3455122391" sldId="290"/>
            <ac:picMk id="8" creationId="{7D136471-6EC2-46EC-A565-D066C699CB2F}"/>
          </ac:picMkLst>
        </pc:picChg>
      </pc:sldChg>
      <pc:sldChg chg="addSp delSp modSp add mod">
        <pc:chgData name="정근채" userId="bf3f9740-ba12-4a95-bdcd-7a89d0b0b3a3" providerId="ADAL" clId="{992FDE04-549A-4E2E-BCC1-A1798618E4AF}" dt="2021-12-01T08:13:24.760" v="928" actId="167"/>
        <pc:sldMkLst>
          <pc:docMk/>
          <pc:sldMk cId="298226733" sldId="291"/>
        </pc:sldMkLst>
        <pc:spChg chg="del">
          <ac:chgData name="정근채" userId="bf3f9740-ba12-4a95-bdcd-7a89d0b0b3a3" providerId="ADAL" clId="{992FDE04-549A-4E2E-BCC1-A1798618E4AF}" dt="2021-12-01T08:12:52.391" v="914" actId="478"/>
          <ac:spMkLst>
            <pc:docMk/>
            <pc:sldMk cId="298226733" sldId="291"/>
            <ac:spMk id="2" creationId="{CA07A63C-A246-4F8F-8A5A-7141AB85F430}"/>
          </ac:spMkLst>
        </pc:spChg>
        <pc:spChg chg="del">
          <ac:chgData name="정근채" userId="bf3f9740-ba12-4a95-bdcd-7a89d0b0b3a3" providerId="ADAL" clId="{992FDE04-549A-4E2E-BCC1-A1798618E4AF}" dt="2021-12-01T08:12:52.391" v="914" actId="478"/>
          <ac:spMkLst>
            <pc:docMk/>
            <pc:sldMk cId="298226733" sldId="291"/>
            <ac:spMk id="3" creationId="{04DA367E-3D64-4210-90DC-180FE1F5BFCC}"/>
          </ac:spMkLst>
        </pc:spChg>
        <pc:spChg chg="add del mod">
          <ac:chgData name="정근채" userId="bf3f9740-ba12-4a95-bdcd-7a89d0b0b3a3" providerId="ADAL" clId="{992FDE04-549A-4E2E-BCC1-A1798618E4AF}" dt="2021-12-01T08:12:54.967" v="915" actId="478"/>
          <ac:spMkLst>
            <pc:docMk/>
            <pc:sldMk cId="298226733" sldId="291"/>
            <ac:spMk id="7" creationId="{C6B49257-F7FE-4C84-9478-7783F1414B19}"/>
          </ac:spMkLst>
        </pc:spChg>
        <pc:spChg chg="add del mod">
          <ac:chgData name="정근채" userId="bf3f9740-ba12-4a95-bdcd-7a89d0b0b3a3" providerId="ADAL" clId="{992FDE04-549A-4E2E-BCC1-A1798618E4AF}" dt="2021-12-01T08:12:54.967" v="915" actId="478"/>
          <ac:spMkLst>
            <pc:docMk/>
            <pc:sldMk cId="298226733" sldId="291"/>
            <ac:spMk id="9" creationId="{14865220-2437-4C96-9537-23971BEF0FFE}"/>
          </ac:spMkLst>
        </pc:spChg>
        <pc:picChg chg="add mod ord">
          <ac:chgData name="정근채" userId="bf3f9740-ba12-4a95-bdcd-7a89d0b0b3a3" providerId="ADAL" clId="{992FDE04-549A-4E2E-BCC1-A1798618E4AF}" dt="2021-12-01T08:13:24.760" v="928" actId="167"/>
          <ac:picMkLst>
            <pc:docMk/>
            <pc:sldMk cId="298226733" sldId="291"/>
            <ac:picMk id="11" creationId="{C4D71097-663C-41AF-A1E0-067187040F44}"/>
          </ac:picMkLst>
        </pc:picChg>
      </pc:sldChg>
      <pc:sldChg chg="addSp delSp modSp add mod">
        <pc:chgData name="정근채" userId="bf3f9740-ba12-4a95-bdcd-7a89d0b0b3a3" providerId="ADAL" clId="{992FDE04-549A-4E2E-BCC1-A1798618E4AF}" dt="2021-12-01T08:15:58.673" v="951" actId="22"/>
        <pc:sldMkLst>
          <pc:docMk/>
          <pc:sldMk cId="4123362612" sldId="292"/>
        </pc:sldMkLst>
        <pc:picChg chg="add mod ord">
          <ac:chgData name="정근채" userId="bf3f9740-ba12-4a95-bdcd-7a89d0b0b3a3" providerId="ADAL" clId="{992FDE04-549A-4E2E-BCC1-A1798618E4AF}" dt="2021-12-01T08:15:38.848" v="949" actId="1036"/>
          <ac:picMkLst>
            <pc:docMk/>
            <pc:sldMk cId="4123362612" sldId="292"/>
            <ac:picMk id="3" creationId="{F3802B61-BFAC-4684-875E-E6C03CFC2B11}"/>
          </ac:picMkLst>
        </pc:picChg>
        <pc:picChg chg="add del">
          <ac:chgData name="정근채" userId="bf3f9740-ba12-4a95-bdcd-7a89d0b0b3a3" providerId="ADAL" clId="{992FDE04-549A-4E2E-BCC1-A1798618E4AF}" dt="2021-12-01T08:15:58.673" v="951" actId="22"/>
          <ac:picMkLst>
            <pc:docMk/>
            <pc:sldMk cId="4123362612" sldId="292"/>
            <ac:picMk id="7" creationId="{CC444DFC-61D9-4CA6-AD6C-EB1F436FCE1E}"/>
          </ac:picMkLst>
        </pc:picChg>
        <pc:picChg chg="del">
          <ac:chgData name="정근채" userId="bf3f9740-ba12-4a95-bdcd-7a89d0b0b3a3" providerId="ADAL" clId="{992FDE04-549A-4E2E-BCC1-A1798618E4AF}" dt="2021-12-01T08:15:20.573" v="930" actId="478"/>
          <ac:picMkLst>
            <pc:docMk/>
            <pc:sldMk cId="4123362612" sldId="292"/>
            <ac:picMk id="11" creationId="{C4D71097-663C-41AF-A1E0-067187040F44}"/>
          </ac:picMkLst>
        </pc:picChg>
      </pc:sldChg>
      <pc:sldChg chg="addSp delSp modSp add mod">
        <pc:chgData name="정근채" userId="bf3f9740-ba12-4a95-bdcd-7a89d0b0b3a3" providerId="ADAL" clId="{992FDE04-549A-4E2E-BCC1-A1798618E4AF}" dt="2021-12-01T08:18:23.852" v="1000" actId="1037"/>
        <pc:sldMkLst>
          <pc:docMk/>
          <pc:sldMk cId="3986842100" sldId="293"/>
        </pc:sldMkLst>
        <pc:picChg chg="del">
          <ac:chgData name="정근채" userId="bf3f9740-ba12-4a95-bdcd-7a89d0b0b3a3" providerId="ADAL" clId="{992FDE04-549A-4E2E-BCC1-A1798618E4AF}" dt="2021-12-01T08:16:12.821" v="953" actId="478"/>
          <ac:picMkLst>
            <pc:docMk/>
            <pc:sldMk cId="3986842100" sldId="293"/>
            <ac:picMk id="3" creationId="{F3802B61-BFAC-4684-875E-E6C03CFC2B11}"/>
          </ac:picMkLst>
        </pc:picChg>
        <pc:picChg chg="add del mod modCrop">
          <ac:chgData name="정근채" userId="bf3f9740-ba12-4a95-bdcd-7a89d0b0b3a3" providerId="ADAL" clId="{992FDE04-549A-4E2E-BCC1-A1798618E4AF}" dt="2021-12-01T08:17:37.591" v="979" actId="732"/>
          <ac:picMkLst>
            <pc:docMk/>
            <pc:sldMk cId="3986842100" sldId="293"/>
            <ac:picMk id="6" creationId="{9CD07A14-9291-4B34-B2BC-6413ED7C476F}"/>
          </ac:picMkLst>
        </pc:picChg>
        <pc:picChg chg="add mod ord">
          <ac:chgData name="정근채" userId="bf3f9740-ba12-4a95-bdcd-7a89d0b0b3a3" providerId="ADAL" clId="{992FDE04-549A-4E2E-BCC1-A1798618E4AF}" dt="2021-12-01T08:17:56.736" v="987" actId="1037"/>
          <ac:picMkLst>
            <pc:docMk/>
            <pc:sldMk cId="3986842100" sldId="293"/>
            <ac:picMk id="8" creationId="{42D38F1B-474B-490E-93BC-13FC96D7AF8C}"/>
          </ac:picMkLst>
        </pc:picChg>
        <pc:picChg chg="add mod">
          <ac:chgData name="정근채" userId="bf3f9740-ba12-4a95-bdcd-7a89d0b0b3a3" providerId="ADAL" clId="{992FDE04-549A-4E2E-BCC1-A1798618E4AF}" dt="2021-12-01T08:17:49.112" v="981" actId="1076"/>
          <ac:picMkLst>
            <pc:docMk/>
            <pc:sldMk cId="3986842100" sldId="293"/>
            <ac:picMk id="10" creationId="{2CAC0210-EFA4-4BBC-A35D-47860B471DEF}"/>
          </ac:picMkLst>
        </pc:picChg>
        <pc:picChg chg="add mod">
          <ac:chgData name="정근채" userId="bf3f9740-ba12-4a95-bdcd-7a89d0b0b3a3" providerId="ADAL" clId="{992FDE04-549A-4E2E-BCC1-A1798618E4AF}" dt="2021-12-01T08:18:23.852" v="1000" actId="1037"/>
          <ac:picMkLst>
            <pc:docMk/>
            <pc:sldMk cId="3986842100" sldId="293"/>
            <ac:picMk id="12" creationId="{4D53BD7A-07B3-494D-872E-60C3B0B7767C}"/>
          </ac:picMkLst>
        </pc:picChg>
      </pc:sldChg>
      <pc:sldChg chg="addSp delSp modSp add mod">
        <pc:chgData name="정근채" userId="bf3f9740-ba12-4a95-bdcd-7a89d0b0b3a3" providerId="ADAL" clId="{992FDE04-549A-4E2E-BCC1-A1798618E4AF}" dt="2021-12-01T08:20:55.582" v="1012" actId="21"/>
        <pc:sldMkLst>
          <pc:docMk/>
          <pc:sldMk cId="3256425046" sldId="294"/>
        </pc:sldMkLst>
        <pc:spChg chg="add mod">
          <ac:chgData name="정근채" userId="bf3f9740-ba12-4a95-bdcd-7a89d0b0b3a3" providerId="ADAL" clId="{992FDE04-549A-4E2E-BCC1-A1798618E4AF}" dt="2021-12-01T08:20:08.074" v="1007" actId="14100"/>
          <ac:spMkLst>
            <pc:docMk/>
            <pc:sldMk cId="3256425046" sldId="294"/>
            <ac:spMk id="11" creationId="{943E310E-3B9C-4BE6-B440-9F51480B15A3}"/>
          </ac:spMkLst>
        </pc:spChg>
        <pc:spChg chg="add mod">
          <ac:chgData name="정근채" userId="bf3f9740-ba12-4a95-bdcd-7a89d0b0b3a3" providerId="ADAL" clId="{992FDE04-549A-4E2E-BCC1-A1798618E4AF}" dt="2021-12-01T08:20:16.451" v="1009" actId="14100"/>
          <ac:spMkLst>
            <pc:docMk/>
            <pc:sldMk cId="3256425046" sldId="294"/>
            <ac:spMk id="13" creationId="{9DFA2958-BC4A-44CA-A562-CE5B4D4228E7}"/>
          </ac:spMkLst>
        </pc:spChg>
        <pc:picChg chg="add">
          <ac:chgData name="정근채" userId="bf3f9740-ba12-4a95-bdcd-7a89d0b0b3a3" providerId="ADAL" clId="{992FDE04-549A-4E2E-BCC1-A1798618E4AF}" dt="2021-12-01T08:19:16.642" v="1003" actId="22"/>
          <ac:picMkLst>
            <pc:docMk/>
            <pc:sldMk cId="3256425046" sldId="294"/>
            <ac:picMk id="3" creationId="{00B8CF8B-0FB1-4F42-9E46-C9E225439631}"/>
          </ac:picMkLst>
        </pc:picChg>
        <pc:picChg chg="del">
          <ac:chgData name="정근채" userId="bf3f9740-ba12-4a95-bdcd-7a89d0b0b3a3" providerId="ADAL" clId="{992FDE04-549A-4E2E-BCC1-A1798618E4AF}" dt="2021-12-01T08:18:59.614" v="1002" actId="478"/>
          <ac:picMkLst>
            <pc:docMk/>
            <pc:sldMk cId="3256425046" sldId="294"/>
            <ac:picMk id="6" creationId="{9CD07A14-9291-4B34-B2BC-6413ED7C476F}"/>
          </ac:picMkLst>
        </pc:picChg>
        <pc:picChg chg="del">
          <ac:chgData name="정근채" userId="bf3f9740-ba12-4a95-bdcd-7a89d0b0b3a3" providerId="ADAL" clId="{992FDE04-549A-4E2E-BCC1-A1798618E4AF}" dt="2021-12-01T08:18:59.614" v="1002" actId="478"/>
          <ac:picMkLst>
            <pc:docMk/>
            <pc:sldMk cId="3256425046" sldId="294"/>
            <ac:picMk id="8" creationId="{42D38F1B-474B-490E-93BC-13FC96D7AF8C}"/>
          </ac:picMkLst>
        </pc:picChg>
        <pc:picChg chg="add del">
          <ac:chgData name="정근채" userId="bf3f9740-ba12-4a95-bdcd-7a89d0b0b3a3" providerId="ADAL" clId="{992FDE04-549A-4E2E-BCC1-A1798618E4AF}" dt="2021-12-01T08:20:55.582" v="1012" actId="21"/>
          <ac:picMkLst>
            <pc:docMk/>
            <pc:sldMk cId="3256425046" sldId="294"/>
            <ac:picMk id="9" creationId="{ED44656E-2D5F-4FA6-A5F7-7D824C773D0A}"/>
          </ac:picMkLst>
        </pc:picChg>
        <pc:picChg chg="del">
          <ac:chgData name="정근채" userId="bf3f9740-ba12-4a95-bdcd-7a89d0b0b3a3" providerId="ADAL" clId="{992FDE04-549A-4E2E-BCC1-A1798618E4AF}" dt="2021-12-01T08:18:59.614" v="1002" actId="478"/>
          <ac:picMkLst>
            <pc:docMk/>
            <pc:sldMk cId="3256425046" sldId="294"/>
            <ac:picMk id="10" creationId="{2CAC0210-EFA4-4BBC-A35D-47860B471DEF}"/>
          </ac:picMkLst>
        </pc:picChg>
        <pc:picChg chg="del">
          <ac:chgData name="정근채" userId="bf3f9740-ba12-4a95-bdcd-7a89d0b0b3a3" providerId="ADAL" clId="{992FDE04-549A-4E2E-BCC1-A1798618E4AF}" dt="2021-12-01T08:18:59.614" v="1002" actId="478"/>
          <ac:picMkLst>
            <pc:docMk/>
            <pc:sldMk cId="3256425046" sldId="294"/>
            <ac:picMk id="12" creationId="{4D53BD7A-07B3-494D-872E-60C3B0B7767C}"/>
          </ac:picMkLst>
        </pc:picChg>
      </pc:sldChg>
      <pc:sldChg chg="addSp delSp modSp add mod">
        <pc:chgData name="정근채" userId="bf3f9740-ba12-4a95-bdcd-7a89d0b0b3a3" providerId="ADAL" clId="{992FDE04-549A-4E2E-BCC1-A1798618E4AF}" dt="2021-12-01T08:23:01.663" v="1049" actId="166"/>
        <pc:sldMkLst>
          <pc:docMk/>
          <pc:sldMk cId="2331033567" sldId="295"/>
        </pc:sldMkLst>
        <pc:spChg chg="ord">
          <ac:chgData name="정근채" userId="bf3f9740-ba12-4a95-bdcd-7a89d0b0b3a3" providerId="ADAL" clId="{992FDE04-549A-4E2E-BCC1-A1798618E4AF}" dt="2021-12-01T08:23:01.663" v="1049" actId="166"/>
          <ac:spMkLst>
            <pc:docMk/>
            <pc:sldMk cId="2331033567" sldId="295"/>
            <ac:spMk id="5" creationId="{864FABE7-5D73-4BB8-8C5F-49D50641504A}"/>
          </ac:spMkLst>
        </pc:spChg>
        <pc:picChg chg="add mod">
          <ac:chgData name="정근채" userId="bf3f9740-ba12-4a95-bdcd-7a89d0b0b3a3" providerId="ADAL" clId="{992FDE04-549A-4E2E-BCC1-A1798618E4AF}" dt="2021-12-01T08:22:03.435" v="1032" actId="1035"/>
          <ac:picMkLst>
            <pc:docMk/>
            <pc:sldMk cId="2331033567" sldId="295"/>
            <ac:picMk id="3" creationId="{64FB761A-905D-4927-AB7C-8FC73B524EFC}"/>
          </ac:picMkLst>
        </pc:picChg>
        <pc:picChg chg="del">
          <ac:chgData name="정근채" userId="bf3f9740-ba12-4a95-bdcd-7a89d0b0b3a3" providerId="ADAL" clId="{992FDE04-549A-4E2E-BCC1-A1798618E4AF}" dt="2021-12-01T08:20:59.688" v="1013" actId="478"/>
          <ac:picMkLst>
            <pc:docMk/>
            <pc:sldMk cId="2331033567" sldId="295"/>
            <ac:picMk id="6" creationId="{9CD07A14-9291-4B34-B2BC-6413ED7C476F}"/>
          </ac:picMkLst>
        </pc:picChg>
        <pc:picChg chg="del">
          <ac:chgData name="정근채" userId="bf3f9740-ba12-4a95-bdcd-7a89d0b0b3a3" providerId="ADAL" clId="{992FDE04-549A-4E2E-BCC1-A1798618E4AF}" dt="2021-12-01T08:20:59.688" v="1013" actId="478"/>
          <ac:picMkLst>
            <pc:docMk/>
            <pc:sldMk cId="2331033567" sldId="295"/>
            <ac:picMk id="8" creationId="{42D38F1B-474B-490E-93BC-13FC96D7AF8C}"/>
          </ac:picMkLst>
        </pc:picChg>
        <pc:picChg chg="add mod modCrop">
          <ac:chgData name="정근채" userId="bf3f9740-ba12-4a95-bdcd-7a89d0b0b3a3" providerId="ADAL" clId="{992FDE04-549A-4E2E-BCC1-A1798618E4AF}" dt="2021-12-01T08:21:55.222" v="1021" actId="732"/>
          <ac:picMkLst>
            <pc:docMk/>
            <pc:sldMk cId="2331033567" sldId="295"/>
            <ac:picMk id="9" creationId="{6280235E-39B0-470D-908C-298090E96925}"/>
          </ac:picMkLst>
        </pc:picChg>
        <pc:picChg chg="del">
          <ac:chgData name="정근채" userId="bf3f9740-ba12-4a95-bdcd-7a89d0b0b3a3" providerId="ADAL" clId="{992FDE04-549A-4E2E-BCC1-A1798618E4AF}" dt="2021-12-01T08:20:59.688" v="1013" actId="478"/>
          <ac:picMkLst>
            <pc:docMk/>
            <pc:sldMk cId="2331033567" sldId="295"/>
            <ac:picMk id="10" creationId="{2CAC0210-EFA4-4BBC-A35D-47860B471DEF}"/>
          </ac:picMkLst>
        </pc:picChg>
        <pc:picChg chg="add mod">
          <ac:chgData name="정근채" userId="bf3f9740-ba12-4a95-bdcd-7a89d0b0b3a3" providerId="ADAL" clId="{992FDE04-549A-4E2E-BCC1-A1798618E4AF}" dt="2021-12-01T08:21:57.805" v="1022" actId="1076"/>
          <ac:picMkLst>
            <pc:docMk/>
            <pc:sldMk cId="2331033567" sldId="295"/>
            <ac:picMk id="11" creationId="{11ABA011-DBA4-4FF4-A6E9-6F311BC606F1}"/>
          </ac:picMkLst>
        </pc:picChg>
        <pc:picChg chg="del">
          <ac:chgData name="정근채" userId="bf3f9740-ba12-4a95-bdcd-7a89d0b0b3a3" providerId="ADAL" clId="{992FDE04-549A-4E2E-BCC1-A1798618E4AF}" dt="2021-12-01T08:20:59.688" v="1013" actId="478"/>
          <ac:picMkLst>
            <pc:docMk/>
            <pc:sldMk cId="2331033567" sldId="295"/>
            <ac:picMk id="12" creationId="{4D53BD7A-07B3-494D-872E-60C3B0B7767C}"/>
          </ac:picMkLst>
        </pc:picChg>
        <pc:picChg chg="add mod">
          <ac:chgData name="정근채" userId="bf3f9740-ba12-4a95-bdcd-7a89d0b0b3a3" providerId="ADAL" clId="{992FDE04-549A-4E2E-BCC1-A1798618E4AF}" dt="2021-12-01T08:22:39.399" v="1048" actId="1036"/>
          <ac:picMkLst>
            <pc:docMk/>
            <pc:sldMk cId="2331033567" sldId="295"/>
            <ac:picMk id="14" creationId="{97DDA965-9475-431C-A2C4-62FAE4C329C4}"/>
          </ac:picMkLst>
        </pc:picChg>
      </pc:sldChg>
      <pc:sldChg chg="modSp add mod">
        <pc:chgData name="정근채" userId="bf3f9740-ba12-4a95-bdcd-7a89d0b0b3a3" providerId="ADAL" clId="{992FDE04-549A-4E2E-BCC1-A1798618E4AF}" dt="2021-12-01T08:34:32.576" v="1090" actId="6549"/>
        <pc:sldMkLst>
          <pc:docMk/>
          <pc:sldMk cId="422170804" sldId="296"/>
        </pc:sldMkLst>
        <pc:spChg chg="mod">
          <ac:chgData name="정근채" userId="bf3f9740-ba12-4a95-bdcd-7a89d0b0b3a3" providerId="ADAL" clId="{992FDE04-549A-4E2E-BCC1-A1798618E4AF}" dt="2021-12-01T08:23:20.422" v="1053"/>
          <ac:spMkLst>
            <pc:docMk/>
            <pc:sldMk cId="422170804" sldId="296"/>
            <ac:spMk id="2" creationId="{CA07A63C-A246-4F8F-8A5A-7141AB85F430}"/>
          </ac:spMkLst>
        </pc:spChg>
        <pc:spChg chg="mod">
          <ac:chgData name="정근채" userId="bf3f9740-ba12-4a95-bdcd-7a89d0b0b3a3" providerId="ADAL" clId="{992FDE04-549A-4E2E-BCC1-A1798618E4AF}" dt="2021-12-01T08:34:32.576" v="1090" actId="6549"/>
          <ac:spMkLst>
            <pc:docMk/>
            <pc:sldMk cId="422170804" sldId="296"/>
            <ac:spMk id="3" creationId="{04DA367E-3D64-4210-90DC-180FE1F5BFCC}"/>
          </ac:spMkLst>
        </pc:spChg>
      </pc:sldChg>
      <pc:sldChg chg="del">
        <pc:chgData name="정근채" userId="bf3f9740-ba12-4a95-bdcd-7a89d0b0b3a3" providerId="ADAL" clId="{992FDE04-549A-4E2E-BCC1-A1798618E4AF}" dt="2021-11-29T08:34:27.877" v="18" actId="47"/>
        <pc:sldMkLst>
          <pc:docMk/>
          <pc:sldMk cId="2907188178" sldId="296"/>
        </pc:sldMkLst>
      </pc:sldChg>
      <pc:sldChg chg="modSp add mod">
        <pc:chgData name="정근채" userId="bf3f9740-ba12-4a95-bdcd-7a89d0b0b3a3" providerId="ADAL" clId="{992FDE04-549A-4E2E-BCC1-A1798618E4AF}" dt="2021-12-01T08:42:58.188" v="1486" actId="6549"/>
        <pc:sldMkLst>
          <pc:docMk/>
          <pc:sldMk cId="2382270280" sldId="297"/>
        </pc:sldMkLst>
        <pc:spChg chg="mod">
          <ac:chgData name="정근채" userId="bf3f9740-ba12-4a95-bdcd-7a89d0b0b3a3" providerId="ADAL" clId="{992FDE04-549A-4E2E-BCC1-A1798618E4AF}" dt="2021-12-01T08:42:58.188" v="1486" actId="6549"/>
          <ac:spMkLst>
            <pc:docMk/>
            <pc:sldMk cId="2382270280" sldId="297"/>
            <ac:spMk id="3" creationId="{04DA367E-3D64-4210-90DC-180FE1F5BFCC}"/>
          </ac:spMkLst>
        </pc:spChg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3378369313" sldId="297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1830501815" sldId="298"/>
        </pc:sldMkLst>
      </pc:sldChg>
      <pc:sldChg chg="modSp add mod">
        <pc:chgData name="정근채" userId="bf3f9740-ba12-4a95-bdcd-7a89d0b0b3a3" providerId="ADAL" clId="{992FDE04-549A-4E2E-BCC1-A1798618E4AF}" dt="2021-12-01T08:47:40.692" v="1561"/>
        <pc:sldMkLst>
          <pc:docMk/>
          <pc:sldMk cId="2063975230" sldId="298"/>
        </pc:sldMkLst>
        <pc:spChg chg="mod">
          <ac:chgData name="정근채" userId="bf3f9740-ba12-4a95-bdcd-7a89d0b0b3a3" providerId="ADAL" clId="{992FDE04-549A-4E2E-BCC1-A1798618E4AF}" dt="2021-12-01T08:47:40.692" v="1561"/>
          <ac:spMkLst>
            <pc:docMk/>
            <pc:sldMk cId="2063975230" sldId="298"/>
            <ac:spMk id="3" creationId="{04DA367E-3D64-4210-90DC-180FE1F5BFCC}"/>
          </ac:spMkLst>
        </pc:spChg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1402450187" sldId="299"/>
        </pc:sldMkLst>
      </pc:sldChg>
      <pc:sldChg chg="addSp delSp modSp add mod">
        <pc:chgData name="정근채" userId="bf3f9740-ba12-4a95-bdcd-7a89d0b0b3a3" providerId="ADAL" clId="{992FDE04-549A-4E2E-BCC1-A1798618E4AF}" dt="2021-12-01T10:14:20.179" v="1816"/>
        <pc:sldMkLst>
          <pc:docMk/>
          <pc:sldMk cId="4009421018" sldId="299"/>
        </pc:sldMkLst>
        <pc:spChg chg="mod">
          <ac:chgData name="정근채" userId="bf3f9740-ba12-4a95-bdcd-7a89d0b0b3a3" providerId="ADAL" clId="{992FDE04-549A-4E2E-BCC1-A1798618E4AF}" dt="2021-12-01T08:48:54.475" v="1580" actId="1076"/>
          <ac:spMkLst>
            <pc:docMk/>
            <pc:sldMk cId="4009421018" sldId="299"/>
            <ac:spMk id="3" creationId="{04DA367E-3D64-4210-90DC-180FE1F5BFCC}"/>
          </ac:spMkLst>
        </pc:spChg>
        <pc:spChg chg="add mod">
          <ac:chgData name="정근채" userId="bf3f9740-ba12-4a95-bdcd-7a89d0b0b3a3" providerId="ADAL" clId="{992FDE04-549A-4E2E-BCC1-A1798618E4AF}" dt="2021-12-01T08:51:56.720" v="1631" actId="1076"/>
          <ac:spMkLst>
            <pc:docMk/>
            <pc:sldMk cId="4009421018" sldId="299"/>
            <ac:spMk id="8" creationId="{10ECC4A7-A4D0-4252-B6F6-1EA1145147F9}"/>
          </ac:spMkLst>
        </pc:spChg>
        <pc:spChg chg="add mod">
          <ac:chgData name="정근채" userId="bf3f9740-ba12-4a95-bdcd-7a89d0b0b3a3" providerId="ADAL" clId="{992FDE04-549A-4E2E-BCC1-A1798618E4AF}" dt="2021-12-01T10:13:50.822" v="1815" actId="6549"/>
          <ac:spMkLst>
            <pc:docMk/>
            <pc:sldMk cId="4009421018" sldId="299"/>
            <ac:spMk id="9" creationId="{A905F607-DC8E-47D3-9F53-2517B97F8082}"/>
          </ac:spMkLst>
        </pc:spChg>
        <pc:spChg chg="add mod">
          <ac:chgData name="정근채" userId="bf3f9740-ba12-4a95-bdcd-7a89d0b0b3a3" providerId="ADAL" clId="{992FDE04-549A-4E2E-BCC1-A1798618E4AF}" dt="2021-12-01T10:09:39.190" v="1756" actId="6549"/>
          <ac:spMkLst>
            <pc:docMk/>
            <pc:sldMk cId="4009421018" sldId="299"/>
            <ac:spMk id="12" creationId="{C0EF06B9-9676-4C4A-AF76-A05D327575E2}"/>
          </ac:spMkLst>
        </pc:spChg>
        <pc:spChg chg="add mod ord">
          <ac:chgData name="정근채" userId="bf3f9740-ba12-4a95-bdcd-7a89d0b0b3a3" providerId="ADAL" clId="{992FDE04-549A-4E2E-BCC1-A1798618E4AF}" dt="2021-12-01T10:12:40.795" v="1783" actId="207"/>
          <ac:spMkLst>
            <pc:docMk/>
            <pc:sldMk cId="4009421018" sldId="299"/>
            <ac:spMk id="20" creationId="{899DC93F-B2EA-48D3-82F9-81C43645D11D}"/>
          </ac:spMkLst>
        </pc:spChg>
        <pc:spChg chg="add mod">
          <ac:chgData name="정근채" userId="bf3f9740-ba12-4a95-bdcd-7a89d0b0b3a3" providerId="ADAL" clId="{992FDE04-549A-4E2E-BCC1-A1798618E4AF}" dt="2021-12-01T10:12:45.048" v="1784" actId="14100"/>
          <ac:spMkLst>
            <pc:docMk/>
            <pc:sldMk cId="4009421018" sldId="299"/>
            <ac:spMk id="21" creationId="{7F11E4E4-F410-4DD7-9DB2-FFCB283208DE}"/>
          </ac:spMkLst>
        </pc:spChg>
        <pc:picChg chg="add mod">
          <ac:chgData name="정근채" userId="bf3f9740-ba12-4a95-bdcd-7a89d0b0b3a3" providerId="ADAL" clId="{992FDE04-549A-4E2E-BCC1-A1798618E4AF}" dt="2021-12-01T08:48:57.198" v="1581" actId="1076"/>
          <ac:picMkLst>
            <pc:docMk/>
            <pc:sldMk cId="4009421018" sldId="299"/>
            <ac:picMk id="7" creationId="{4A8EA3B6-068B-4840-8ACD-B4136194E281}"/>
          </ac:picMkLst>
        </pc:picChg>
        <pc:cxnChg chg="add">
          <ac:chgData name="정근채" userId="bf3f9740-ba12-4a95-bdcd-7a89d0b0b3a3" providerId="ADAL" clId="{992FDE04-549A-4E2E-BCC1-A1798618E4AF}" dt="2021-12-01T08:52:02.631" v="1632" actId="11529"/>
          <ac:cxnSpMkLst>
            <pc:docMk/>
            <pc:sldMk cId="4009421018" sldId="299"/>
            <ac:cxnSpMk id="10" creationId="{6413531D-2E41-43AB-B907-04640A808371}"/>
          </ac:cxnSpMkLst>
        </pc:cxnChg>
        <pc:cxnChg chg="add del mod">
          <ac:chgData name="정근채" userId="bf3f9740-ba12-4a95-bdcd-7a89d0b0b3a3" providerId="ADAL" clId="{992FDE04-549A-4E2E-BCC1-A1798618E4AF}" dt="2021-12-01T10:12:11.222" v="1777" actId="478"/>
          <ac:cxnSpMkLst>
            <pc:docMk/>
            <pc:sldMk cId="4009421018" sldId="299"/>
            <ac:cxnSpMk id="11" creationId="{1A223FC4-9674-4B42-87F6-266ABDA4FD8F}"/>
          </ac:cxnSpMkLst>
        </pc:cxnChg>
        <pc:cxnChg chg="add">
          <ac:chgData name="정근채" userId="bf3f9740-ba12-4a95-bdcd-7a89d0b0b3a3" providerId="ADAL" clId="{992FDE04-549A-4E2E-BCC1-A1798618E4AF}" dt="2021-12-01T10:09:53.920" v="1757" actId="11529"/>
          <ac:cxnSpMkLst>
            <pc:docMk/>
            <pc:sldMk cId="4009421018" sldId="299"/>
            <ac:cxnSpMk id="14" creationId="{133E3377-5C93-48EC-B8CF-FB6D127D11BA}"/>
          </ac:cxnSpMkLst>
        </pc:cxnChg>
        <pc:cxnChg chg="add del mod">
          <ac:chgData name="정근채" userId="bf3f9740-ba12-4a95-bdcd-7a89d0b0b3a3" providerId="ADAL" clId="{992FDE04-549A-4E2E-BCC1-A1798618E4AF}" dt="2021-12-01T10:12:07.926" v="1776" actId="478"/>
          <ac:cxnSpMkLst>
            <pc:docMk/>
            <pc:sldMk cId="4009421018" sldId="299"/>
            <ac:cxnSpMk id="15" creationId="{E32EC180-A744-42C1-95C8-551C259E07A4}"/>
          </ac:cxnSpMkLst>
        </pc:cxnChg>
        <pc:cxnChg chg="add mod">
          <ac:chgData name="정근채" userId="bf3f9740-ba12-4a95-bdcd-7a89d0b0b3a3" providerId="ADAL" clId="{992FDE04-549A-4E2E-BCC1-A1798618E4AF}" dt="2021-12-01T10:14:20.179" v="1816"/>
          <ac:cxnSpMkLst>
            <pc:docMk/>
            <pc:sldMk cId="4009421018" sldId="299"/>
            <ac:cxnSpMk id="19" creationId="{9B804A9A-433B-4AF2-97F1-480043FDE673}"/>
          </ac:cxnSpMkLst>
        </pc:cxnChg>
      </pc:sldChg>
      <pc:sldChg chg="addSp delSp modSp add mod">
        <pc:chgData name="정근채" userId="bf3f9740-ba12-4a95-bdcd-7a89d0b0b3a3" providerId="ADAL" clId="{992FDE04-549A-4E2E-BCC1-A1798618E4AF}" dt="2021-12-01T10:18:37.206" v="1977" actId="22"/>
        <pc:sldMkLst>
          <pc:docMk/>
          <pc:sldMk cId="1030838728" sldId="300"/>
        </pc:sldMkLst>
        <pc:spChg chg="mod">
          <ac:chgData name="정근채" userId="bf3f9740-ba12-4a95-bdcd-7a89d0b0b3a3" providerId="ADAL" clId="{992FDE04-549A-4E2E-BCC1-A1798618E4AF}" dt="2021-12-01T10:18:12.553" v="1975"/>
          <ac:spMkLst>
            <pc:docMk/>
            <pc:sldMk cId="1030838728" sldId="300"/>
            <ac:spMk id="3" creationId="{04DA367E-3D64-4210-90DC-180FE1F5BFCC}"/>
          </ac:spMkLst>
        </pc:spChg>
        <pc:spChg chg="add del">
          <ac:chgData name="정근채" userId="bf3f9740-ba12-4a95-bdcd-7a89d0b0b3a3" providerId="ADAL" clId="{992FDE04-549A-4E2E-BCC1-A1798618E4AF}" dt="2021-12-01T10:18:37.206" v="1977" actId="22"/>
          <ac:spMkLst>
            <pc:docMk/>
            <pc:sldMk cId="1030838728" sldId="300"/>
            <ac:spMk id="7" creationId="{75BC7567-A6C6-4A00-ADF0-7FB43D98B979}"/>
          </ac:spMkLst>
        </pc:spChg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2402433193" sldId="300"/>
        </pc:sldMkLst>
      </pc:sldChg>
      <pc:sldChg chg="addSp delSp modSp add mod">
        <pc:chgData name="정근채" userId="bf3f9740-ba12-4a95-bdcd-7a89d0b0b3a3" providerId="ADAL" clId="{992FDE04-549A-4E2E-BCC1-A1798618E4AF}" dt="2021-12-01T10:19:15.628" v="1986" actId="167"/>
        <pc:sldMkLst>
          <pc:docMk/>
          <pc:sldMk cId="1233029494" sldId="301"/>
        </pc:sldMkLst>
        <pc:spChg chg="del">
          <ac:chgData name="정근채" userId="bf3f9740-ba12-4a95-bdcd-7a89d0b0b3a3" providerId="ADAL" clId="{992FDE04-549A-4E2E-BCC1-A1798618E4AF}" dt="2021-12-01T10:19:03.051" v="1983" actId="478"/>
          <ac:spMkLst>
            <pc:docMk/>
            <pc:sldMk cId="1233029494" sldId="301"/>
            <ac:spMk id="2" creationId="{CA07A63C-A246-4F8F-8A5A-7141AB85F430}"/>
          </ac:spMkLst>
        </pc:spChg>
        <pc:spChg chg="del">
          <ac:chgData name="정근채" userId="bf3f9740-ba12-4a95-bdcd-7a89d0b0b3a3" providerId="ADAL" clId="{992FDE04-549A-4E2E-BCC1-A1798618E4AF}" dt="2021-12-01T10:18:43.417" v="1979" actId="478"/>
          <ac:spMkLst>
            <pc:docMk/>
            <pc:sldMk cId="1233029494" sldId="301"/>
            <ac:spMk id="3" creationId="{04DA367E-3D64-4210-90DC-180FE1F5BFCC}"/>
          </ac:spMkLst>
        </pc:spChg>
        <pc:spChg chg="add del mod">
          <ac:chgData name="정근채" userId="bf3f9740-ba12-4a95-bdcd-7a89d0b0b3a3" providerId="ADAL" clId="{992FDE04-549A-4E2E-BCC1-A1798618E4AF}" dt="2021-12-01T10:18:44.167" v="1980" actId="478"/>
          <ac:spMkLst>
            <pc:docMk/>
            <pc:sldMk cId="1233029494" sldId="301"/>
            <ac:spMk id="7" creationId="{81911B9F-336B-4149-90ED-462D31DFC2A6}"/>
          </ac:spMkLst>
        </pc:spChg>
        <pc:spChg chg="add del mod">
          <ac:chgData name="정근채" userId="bf3f9740-ba12-4a95-bdcd-7a89d0b0b3a3" providerId="ADAL" clId="{992FDE04-549A-4E2E-BCC1-A1798618E4AF}" dt="2021-12-01T10:19:05.989" v="1984" actId="478"/>
          <ac:spMkLst>
            <pc:docMk/>
            <pc:sldMk cId="1233029494" sldId="301"/>
            <ac:spMk id="11" creationId="{9F91270F-0DE5-44D3-8F8F-0B521A54C7E2}"/>
          </ac:spMkLst>
        </pc:spChg>
        <pc:picChg chg="add mod ord">
          <ac:chgData name="정근채" userId="bf3f9740-ba12-4a95-bdcd-7a89d0b0b3a3" providerId="ADAL" clId="{992FDE04-549A-4E2E-BCC1-A1798618E4AF}" dt="2021-12-01T10:19:15.628" v="1986" actId="167"/>
          <ac:picMkLst>
            <pc:docMk/>
            <pc:sldMk cId="1233029494" sldId="301"/>
            <ac:picMk id="9" creationId="{2E0A3DF8-1701-452F-A696-7E961BA24CF2}"/>
          </ac:picMkLst>
        </pc:picChg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3680749545" sldId="301"/>
        </pc:sldMkLst>
      </pc:sldChg>
      <pc:sldChg chg="addSp delSp modSp add mod">
        <pc:chgData name="정근채" userId="bf3f9740-ba12-4a95-bdcd-7a89d0b0b3a3" providerId="ADAL" clId="{992FDE04-549A-4E2E-BCC1-A1798618E4AF}" dt="2021-12-01T10:20:05.528" v="2000" actId="1035"/>
        <pc:sldMkLst>
          <pc:docMk/>
          <pc:sldMk cId="2087699713" sldId="302"/>
        </pc:sldMkLst>
        <pc:picChg chg="add mod ord">
          <ac:chgData name="정근채" userId="bf3f9740-ba12-4a95-bdcd-7a89d0b0b3a3" providerId="ADAL" clId="{992FDE04-549A-4E2E-BCC1-A1798618E4AF}" dt="2021-12-01T10:20:05.528" v="2000" actId="1035"/>
          <ac:picMkLst>
            <pc:docMk/>
            <pc:sldMk cId="2087699713" sldId="302"/>
            <ac:picMk id="3" creationId="{2FEDFC46-4BD8-404D-AB16-B2D2994DF381}"/>
          </ac:picMkLst>
        </pc:picChg>
        <pc:picChg chg="del">
          <ac:chgData name="정근채" userId="bf3f9740-ba12-4a95-bdcd-7a89d0b0b3a3" providerId="ADAL" clId="{992FDE04-549A-4E2E-BCC1-A1798618E4AF}" dt="2021-12-01T10:19:23.740" v="1988" actId="478"/>
          <ac:picMkLst>
            <pc:docMk/>
            <pc:sldMk cId="2087699713" sldId="302"/>
            <ac:picMk id="9" creationId="{2E0A3DF8-1701-452F-A696-7E961BA24CF2}"/>
          </ac:picMkLst>
        </pc:picChg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3185958569" sldId="302"/>
        </pc:sldMkLst>
      </pc:sldChg>
      <pc:sldChg chg="modSp add mod">
        <pc:chgData name="정근채" userId="bf3f9740-ba12-4a95-bdcd-7a89d0b0b3a3" providerId="ADAL" clId="{992FDE04-549A-4E2E-BCC1-A1798618E4AF}" dt="2021-12-01T10:28:35.060" v="2089" actId="6549"/>
        <pc:sldMkLst>
          <pc:docMk/>
          <pc:sldMk cId="2636294688" sldId="303"/>
        </pc:sldMkLst>
        <pc:spChg chg="mod">
          <ac:chgData name="정근채" userId="bf3f9740-ba12-4a95-bdcd-7a89d0b0b3a3" providerId="ADAL" clId="{992FDE04-549A-4E2E-BCC1-A1798618E4AF}" dt="2021-12-01T10:28:35.060" v="2089" actId="6549"/>
          <ac:spMkLst>
            <pc:docMk/>
            <pc:sldMk cId="2636294688" sldId="303"/>
            <ac:spMk id="3" creationId="{04DA367E-3D64-4210-90DC-180FE1F5BFCC}"/>
          </ac:spMkLst>
        </pc:spChg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2879992244" sldId="303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1518775826" sldId="304"/>
        </pc:sldMkLst>
      </pc:sldChg>
      <pc:sldChg chg="modSp add mod">
        <pc:chgData name="정근채" userId="bf3f9740-ba12-4a95-bdcd-7a89d0b0b3a3" providerId="ADAL" clId="{992FDE04-549A-4E2E-BCC1-A1798618E4AF}" dt="2021-12-01T10:38:48.974" v="2152"/>
        <pc:sldMkLst>
          <pc:docMk/>
          <pc:sldMk cId="2571139770" sldId="304"/>
        </pc:sldMkLst>
        <pc:spChg chg="mod">
          <ac:chgData name="정근채" userId="bf3f9740-ba12-4a95-bdcd-7a89d0b0b3a3" providerId="ADAL" clId="{992FDE04-549A-4E2E-BCC1-A1798618E4AF}" dt="2021-12-01T10:38:48.974" v="2152"/>
          <ac:spMkLst>
            <pc:docMk/>
            <pc:sldMk cId="2571139770" sldId="304"/>
            <ac:spMk id="3" creationId="{04DA367E-3D64-4210-90DC-180FE1F5BFCC}"/>
          </ac:spMkLst>
        </pc:spChg>
      </pc:sldChg>
      <pc:sldChg chg="modSp add mod">
        <pc:chgData name="정근채" userId="bf3f9740-ba12-4a95-bdcd-7a89d0b0b3a3" providerId="ADAL" clId="{992FDE04-549A-4E2E-BCC1-A1798618E4AF}" dt="2021-12-06T06:00:40.822" v="2226" actId="20577"/>
        <pc:sldMkLst>
          <pc:docMk/>
          <pc:sldMk cId="616396573" sldId="305"/>
        </pc:sldMkLst>
        <pc:spChg chg="mod">
          <ac:chgData name="정근채" userId="bf3f9740-ba12-4a95-bdcd-7a89d0b0b3a3" providerId="ADAL" clId="{992FDE04-549A-4E2E-BCC1-A1798618E4AF}" dt="2021-12-06T06:00:40.822" v="2226" actId="20577"/>
          <ac:spMkLst>
            <pc:docMk/>
            <pc:sldMk cId="616396573" sldId="305"/>
            <ac:spMk id="3" creationId="{04DA367E-3D64-4210-90DC-180FE1F5BFCC}"/>
          </ac:spMkLst>
        </pc:spChg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2693342154" sldId="305"/>
        </pc:sldMkLst>
      </pc:sldChg>
      <pc:sldChg chg="addSp delSp modSp add mod">
        <pc:chgData name="정근채" userId="bf3f9740-ba12-4a95-bdcd-7a89d0b0b3a3" providerId="ADAL" clId="{992FDE04-549A-4E2E-BCC1-A1798618E4AF}" dt="2021-12-01T10:47:47.042" v="2208" actId="167"/>
        <pc:sldMkLst>
          <pc:docMk/>
          <pc:sldMk cId="938593390" sldId="306"/>
        </pc:sldMkLst>
        <pc:spChg chg="del">
          <ac:chgData name="정근채" userId="bf3f9740-ba12-4a95-bdcd-7a89d0b0b3a3" providerId="ADAL" clId="{992FDE04-549A-4E2E-BCC1-A1798618E4AF}" dt="2021-12-01T10:47:35.590" v="2198" actId="478"/>
          <ac:spMkLst>
            <pc:docMk/>
            <pc:sldMk cId="938593390" sldId="306"/>
            <ac:spMk id="2" creationId="{CA07A63C-A246-4F8F-8A5A-7141AB85F430}"/>
          </ac:spMkLst>
        </pc:spChg>
        <pc:spChg chg="del">
          <ac:chgData name="정근채" userId="bf3f9740-ba12-4a95-bdcd-7a89d0b0b3a3" providerId="ADAL" clId="{992FDE04-549A-4E2E-BCC1-A1798618E4AF}" dt="2021-12-01T10:44:24.311" v="2194" actId="478"/>
          <ac:spMkLst>
            <pc:docMk/>
            <pc:sldMk cId="938593390" sldId="306"/>
            <ac:spMk id="3" creationId="{04DA367E-3D64-4210-90DC-180FE1F5BFCC}"/>
          </ac:spMkLst>
        </pc:spChg>
        <pc:spChg chg="add del mod">
          <ac:chgData name="정근채" userId="bf3f9740-ba12-4a95-bdcd-7a89d0b0b3a3" providerId="ADAL" clId="{992FDE04-549A-4E2E-BCC1-A1798618E4AF}" dt="2021-12-01T10:44:28.537" v="2195" actId="478"/>
          <ac:spMkLst>
            <pc:docMk/>
            <pc:sldMk cId="938593390" sldId="306"/>
            <ac:spMk id="7" creationId="{465A92AA-8DE0-4A9C-A8BE-3F2D6C5F322C}"/>
          </ac:spMkLst>
        </pc:spChg>
        <pc:spChg chg="add del mod">
          <ac:chgData name="정근채" userId="bf3f9740-ba12-4a95-bdcd-7a89d0b0b3a3" providerId="ADAL" clId="{992FDE04-549A-4E2E-BCC1-A1798618E4AF}" dt="2021-12-01T10:47:38.089" v="2199" actId="478"/>
          <ac:spMkLst>
            <pc:docMk/>
            <pc:sldMk cId="938593390" sldId="306"/>
            <ac:spMk id="11" creationId="{7643EFA2-4659-40E9-BD0C-AA21B20E5897}"/>
          </ac:spMkLst>
        </pc:spChg>
        <pc:picChg chg="add mod ord">
          <ac:chgData name="정근채" userId="bf3f9740-ba12-4a95-bdcd-7a89d0b0b3a3" providerId="ADAL" clId="{992FDE04-549A-4E2E-BCC1-A1798618E4AF}" dt="2021-12-01T10:47:47.042" v="2208" actId="167"/>
          <ac:picMkLst>
            <pc:docMk/>
            <pc:sldMk cId="938593390" sldId="306"/>
            <ac:picMk id="9" creationId="{3D61723D-9BF9-4B4B-A949-940549B547F1}"/>
          </ac:picMkLst>
        </pc:picChg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2194587952" sldId="306"/>
        </pc:sldMkLst>
      </pc:sldChg>
      <pc:sldChg chg="addSp delSp modSp add mod">
        <pc:chgData name="정근채" userId="bf3f9740-ba12-4a95-bdcd-7a89d0b0b3a3" providerId="ADAL" clId="{992FDE04-549A-4E2E-BCC1-A1798618E4AF}" dt="2021-12-06T05:58:48.757" v="2212" actId="167"/>
        <pc:sldMkLst>
          <pc:docMk/>
          <pc:sldMk cId="3693797731" sldId="307"/>
        </pc:sldMkLst>
        <pc:picChg chg="add ord">
          <ac:chgData name="정근채" userId="bf3f9740-ba12-4a95-bdcd-7a89d0b0b3a3" providerId="ADAL" clId="{992FDE04-549A-4E2E-BCC1-A1798618E4AF}" dt="2021-12-06T05:58:48.757" v="2212" actId="167"/>
          <ac:picMkLst>
            <pc:docMk/>
            <pc:sldMk cId="3693797731" sldId="307"/>
            <ac:picMk id="3" creationId="{27F025B8-2F2B-43B9-A2F0-110BEAD36C94}"/>
          </ac:picMkLst>
        </pc:picChg>
        <pc:picChg chg="del">
          <ac:chgData name="정근채" userId="bf3f9740-ba12-4a95-bdcd-7a89d0b0b3a3" providerId="ADAL" clId="{992FDE04-549A-4E2E-BCC1-A1798618E4AF}" dt="2021-12-06T05:58:25.074" v="2210" actId="478"/>
          <ac:picMkLst>
            <pc:docMk/>
            <pc:sldMk cId="3693797731" sldId="307"/>
            <ac:picMk id="9" creationId="{3D61723D-9BF9-4B4B-A949-940549B547F1}"/>
          </ac:picMkLst>
        </pc:picChg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3962640298" sldId="307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2392911935" sldId="308"/>
        </pc:sldMkLst>
      </pc:sldChg>
      <pc:sldChg chg="modSp add mod">
        <pc:chgData name="정근채" userId="bf3f9740-ba12-4a95-bdcd-7a89d0b0b3a3" providerId="ADAL" clId="{992FDE04-549A-4E2E-BCC1-A1798618E4AF}" dt="2021-12-06T06:07:15.931" v="2251" actId="6549"/>
        <pc:sldMkLst>
          <pc:docMk/>
          <pc:sldMk cId="3790684688" sldId="308"/>
        </pc:sldMkLst>
        <pc:spChg chg="mod">
          <ac:chgData name="정근채" userId="bf3f9740-ba12-4a95-bdcd-7a89d0b0b3a3" providerId="ADAL" clId="{992FDE04-549A-4E2E-BCC1-A1798618E4AF}" dt="2021-12-06T06:07:15.931" v="2251" actId="6549"/>
          <ac:spMkLst>
            <pc:docMk/>
            <pc:sldMk cId="3790684688" sldId="308"/>
            <ac:spMk id="3" creationId="{04DA367E-3D64-4210-90DC-180FE1F5BFCC}"/>
          </ac:spMkLst>
        </pc:spChg>
      </pc:sldChg>
      <pc:sldChg chg="addSp delSp modSp add mod">
        <pc:chgData name="정근채" userId="bf3f9740-ba12-4a95-bdcd-7a89d0b0b3a3" providerId="ADAL" clId="{992FDE04-549A-4E2E-BCC1-A1798618E4AF}" dt="2021-12-06T06:55:01.287" v="3061"/>
        <pc:sldMkLst>
          <pc:docMk/>
          <pc:sldMk cId="221047436" sldId="309"/>
        </pc:sldMkLst>
        <pc:spChg chg="mod">
          <ac:chgData name="정근채" userId="bf3f9740-ba12-4a95-bdcd-7a89d0b0b3a3" providerId="ADAL" clId="{992FDE04-549A-4E2E-BCC1-A1798618E4AF}" dt="2021-12-06T06:55:01.287" v="3061"/>
          <ac:spMkLst>
            <pc:docMk/>
            <pc:sldMk cId="221047436" sldId="309"/>
            <ac:spMk id="3" creationId="{04DA367E-3D64-4210-90DC-180FE1F5BFCC}"/>
          </ac:spMkLst>
        </pc:spChg>
        <pc:spChg chg="add mod">
          <ac:chgData name="정근채" userId="bf3f9740-ba12-4a95-bdcd-7a89d0b0b3a3" providerId="ADAL" clId="{992FDE04-549A-4E2E-BCC1-A1798618E4AF}" dt="2021-12-06T06:09:35.456" v="2269" actId="1035"/>
          <ac:spMkLst>
            <pc:docMk/>
            <pc:sldMk cId="221047436" sldId="309"/>
            <ac:spMk id="8" creationId="{BBE21CFD-55D1-40EA-B651-AE3A53301333}"/>
          </ac:spMkLst>
        </pc:spChg>
        <pc:spChg chg="add mod">
          <ac:chgData name="정근채" userId="bf3f9740-ba12-4a95-bdcd-7a89d0b0b3a3" providerId="ADAL" clId="{992FDE04-549A-4E2E-BCC1-A1798618E4AF}" dt="2021-12-06T06:17:47.606" v="2340" actId="1035"/>
          <ac:spMkLst>
            <pc:docMk/>
            <pc:sldMk cId="221047436" sldId="309"/>
            <ac:spMk id="11" creationId="{DF2B9B9A-7285-4155-9D90-1C422D0A6A83}"/>
          </ac:spMkLst>
        </pc:spChg>
        <pc:spChg chg="add del">
          <ac:chgData name="정근채" userId="bf3f9740-ba12-4a95-bdcd-7a89d0b0b3a3" providerId="ADAL" clId="{992FDE04-549A-4E2E-BCC1-A1798618E4AF}" dt="2021-12-06T06:36:58.352" v="2760" actId="22"/>
          <ac:spMkLst>
            <pc:docMk/>
            <pc:sldMk cId="221047436" sldId="309"/>
            <ac:spMk id="13" creationId="{3C9CEEA7-1A4B-4B94-86EF-95C795D77DE3}"/>
          </ac:spMkLst>
        </pc:spChg>
        <pc:spChg chg="add mod">
          <ac:chgData name="정근채" userId="bf3f9740-ba12-4a95-bdcd-7a89d0b0b3a3" providerId="ADAL" clId="{992FDE04-549A-4E2E-BCC1-A1798618E4AF}" dt="2021-12-06T06:40:05.754" v="2829" actId="1037"/>
          <ac:spMkLst>
            <pc:docMk/>
            <pc:sldMk cId="221047436" sldId="309"/>
            <ac:spMk id="15" creationId="{44F00262-3FC9-4173-8CD0-161A62F9E8B7}"/>
          </ac:spMkLst>
        </pc:spChg>
        <pc:picChg chg="add mod">
          <ac:chgData name="정근채" userId="bf3f9740-ba12-4a95-bdcd-7a89d0b0b3a3" providerId="ADAL" clId="{992FDE04-549A-4E2E-BCC1-A1798618E4AF}" dt="2021-12-06T06:09:10.033" v="2266" actId="1076"/>
          <ac:picMkLst>
            <pc:docMk/>
            <pc:sldMk cId="221047436" sldId="309"/>
            <ac:picMk id="7" creationId="{FE7AA000-9424-40E8-B479-B32A0C2FD55D}"/>
          </ac:picMkLst>
        </pc:picChg>
        <pc:picChg chg="add mod">
          <ac:chgData name="정근채" userId="bf3f9740-ba12-4a95-bdcd-7a89d0b0b3a3" providerId="ADAL" clId="{992FDE04-549A-4E2E-BCC1-A1798618E4AF}" dt="2021-12-06T06:17:47.606" v="2340" actId="1035"/>
          <ac:picMkLst>
            <pc:docMk/>
            <pc:sldMk cId="221047436" sldId="309"/>
            <ac:picMk id="10" creationId="{C60A4A01-A041-425A-A667-0480C69A48DE}"/>
          </ac:picMkLst>
        </pc:picChg>
        <pc:cxnChg chg="add mod">
          <ac:chgData name="정근채" userId="bf3f9740-ba12-4a95-bdcd-7a89d0b0b3a3" providerId="ADAL" clId="{992FDE04-549A-4E2E-BCC1-A1798618E4AF}" dt="2021-12-06T06:40:43.123" v="2845" actId="1036"/>
          <ac:cxnSpMkLst>
            <pc:docMk/>
            <pc:sldMk cId="221047436" sldId="309"/>
            <ac:cxnSpMk id="17" creationId="{2C764B39-F576-46E5-B3C6-A8DCB0DCA640}"/>
          </ac:cxnSpMkLst>
        </pc:cxnChg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3561874254" sldId="309"/>
        </pc:sldMkLst>
      </pc:sldChg>
      <pc:sldChg chg="addSp delSp modSp add mod">
        <pc:chgData name="정근채" userId="bf3f9740-ba12-4a95-bdcd-7a89d0b0b3a3" providerId="ADAL" clId="{992FDE04-549A-4E2E-BCC1-A1798618E4AF}" dt="2021-12-06T06:58:44.350" v="3104" actId="478"/>
        <pc:sldMkLst>
          <pc:docMk/>
          <pc:sldMk cId="1189204022" sldId="310"/>
        </pc:sldMkLst>
        <pc:spChg chg="mod">
          <ac:chgData name="정근채" userId="bf3f9740-ba12-4a95-bdcd-7a89d0b0b3a3" providerId="ADAL" clId="{992FDE04-549A-4E2E-BCC1-A1798618E4AF}" dt="2021-12-06T06:58:39.922" v="3103" actId="6549"/>
          <ac:spMkLst>
            <pc:docMk/>
            <pc:sldMk cId="1189204022" sldId="310"/>
            <ac:spMk id="3" creationId="{04DA367E-3D64-4210-90DC-180FE1F5BFCC}"/>
          </ac:spMkLst>
        </pc:spChg>
        <pc:spChg chg="del mod">
          <ac:chgData name="정근채" userId="bf3f9740-ba12-4a95-bdcd-7a89d0b0b3a3" providerId="ADAL" clId="{992FDE04-549A-4E2E-BCC1-A1798618E4AF}" dt="2021-12-06T06:48:01.899" v="2939" actId="478"/>
          <ac:spMkLst>
            <pc:docMk/>
            <pc:sldMk cId="1189204022" sldId="310"/>
            <ac:spMk id="8" creationId="{BBE21CFD-55D1-40EA-B651-AE3A53301333}"/>
          </ac:spMkLst>
        </pc:spChg>
        <pc:spChg chg="del">
          <ac:chgData name="정근채" userId="bf3f9740-ba12-4a95-bdcd-7a89d0b0b3a3" providerId="ADAL" clId="{992FDE04-549A-4E2E-BCC1-A1798618E4AF}" dt="2021-12-06T06:44:23.046" v="2921" actId="478"/>
          <ac:spMkLst>
            <pc:docMk/>
            <pc:sldMk cId="1189204022" sldId="310"/>
            <ac:spMk id="11" creationId="{DF2B9B9A-7285-4155-9D90-1C422D0A6A83}"/>
          </ac:spMkLst>
        </pc:spChg>
        <pc:spChg chg="del">
          <ac:chgData name="정근채" userId="bf3f9740-ba12-4a95-bdcd-7a89d0b0b3a3" providerId="ADAL" clId="{992FDE04-549A-4E2E-BCC1-A1798618E4AF}" dt="2021-12-06T06:44:23.046" v="2921" actId="478"/>
          <ac:spMkLst>
            <pc:docMk/>
            <pc:sldMk cId="1189204022" sldId="310"/>
            <ac:spMk id="15" creationId="{44F00262-3FC9-4173-8CD0-161A62F9E8B7}"/>
          </ac:spMkLst>
        </pc:spChg>
        <pc:spChg chg="add mod">
          <ac:chgData name="정근채" userId="bf3f9740-ba12-4a95-bdcd-7a89d0b0b3a3" providerId="ADAL" clId="{992FDE04-549A-4E2E-BCC1-A1798618E4AF}" dt="2021-12-06T06:48:02.308" v="2940"/>
          <ac:spMkLst>
            <pc:docMk/>
            <pc:sldMk cId="1189204022" sldId="310"/>
            <ac:spMk id="16" creationId="{27663D54-C0D0-4BCE-97ED-6DA2967D094B}"/>
          </ac:spMkLst>
        </pc:spChg>
        <pc:picChg chg="del">
          <ac:chgData name="정근채" userId="bf3f9740-ba12-4a95-bdcd-7a89d0b0b3a3" providerId="ADAL" clId="{992FDE04-549A-4E2E-BCC1-A1798618E4AF}" dt="2021-12-06T06:43:03.450" v="2872" actId="478"/>
          <ac:picMkLst>
            <pc:docMk/>
            <pc:sldMk cId="1189204022" sldId="310"/>
            <ac:picMk id="7" creationId="{FE7AA000-9424-40E8-B479-B32A0C2FD55D}"/>
          </ac:picMkLst>
        </pc:picChg>
        <pc:picChg chg="add mod ord">
          <ac:chgData name="정근채" userId="bf3f9740-ba12-4a95-bdcd-7a89d0b0b3a3" providerId="ADAL" clId="{992FDE04-549A-4E2E-BCC1-A1798618E4AF}" dt="2021-12-06T06:43:22.415" v="2915" actId="1036"/>
          <ac:picMkLst>
            <pc:docMk/>
            <pc:sldMk cId="1189204022" sldId="310"/>
            <ac:picMk id="9" creationId="{C13FBD34-F2B3-4C66-9016-AAC4EBCCF2E3}"/>
          </ac:picMkLst>
        </pc:picChg>
        <pc:picChg chg="del">
          <ac:chgData name="정근채" userId="bf3f9740-ba12-4a95-bdcd-7a89d0b0b3a3" providerId="ADAL" clId="{992FDE04-549A-4E2E-BCC1-A1798618E4AF}" dt="2021-12-06T06:44:23.046" v="2921" actId="478"/>
          <ac:picMkLst>
            <pc:docMk/>
            <pc:sldMk cId="1189204022" sldId="310"/>
            <ac:picMk id="10" creationId="{C60A4A01-A041-425A-A667-0480C69A48DE}"/>
          </ac:picMkLst>
        </pc:picChg>
        <pc:picChg chg="add del mod">
          <ac:chgData name="정근채" userId="bf3f9740-ba12-4a95-bdcd-7a89d0b0b3a3" providerId="ADAL" clId="{992FDE04-549A-4E2E-BCC1-A1798618E4AF}" dt="2021-12-06T06:51:42.374" v="2949" actId="478"/>
          <ac:picMkLst>
            <pc:docMk/>
            <pc:sldMk cId="1189204022" sldId="310"/>
            <ac:picMk id="13" creationId="{6A09B0F1-CA63-448F-B8C2-60827849FBE1}"/>
          </ac:picMkLst>
        </pc:picChg>
        <pc:picChg chg="add del mod">
          <ac:chgData name="정근채" userId="bf3f9740-ba12-4a95-bdcd-7a89d0b0b3a3" providerId="ADAL" clId="{992FDE04-549A-4E2E-BCC1-A1798618E4AF}" dt="2021-12-06T06:58:44.350" v="3104" actId="478"/>
          <ac:picMkLst>
            <pc:docMk/>
            <pc:sldMk cId="1189204022" sldId="310"/>
            <ac:picMk id="18" creationId="{825251D2-C9E7-4F07-847C-0F58E5EC48FA}"/>
          </ac:picMkLst>
        </pc:picChg>
        <pc:picChg chg="add del mod">
          <ac:chgData name="정근채" userId="bf3f9740-ba12-4a95-bdcd-7a89d0b0b3a3" providerId="ADAL" clId="{992FDE04-549A-4E2E-BCC1-A1798618E4AF}" dt="2021-12-06T06:58:44.350" v="3104" actId="478"/>
          <ac:picMkLst>
            <pc:docMk/>
            <pc:sldMk cId="1189204022" sldId="310"/>
            <ac:picMk id="20" creationId="{32123978-DCC8-4C42-9231-F7148E0DA2C5}"/>
          </ac:picMkLst>
        </pc:picChg>
        <pc:picChg chg="add del mod">
          <ac:chgData name="정근채" userId="bf3f9740-ba12-4a95-bdcd-7a89d0b0b3a3" providerId="ADAL" clId="{992FDE04-549A-4E2E-BCC1-A1798618E4AF}" dt="2021-12-06T06:58:44.350" v="3104" actId="478"/>
          <ac:picMkLst>
            <pc:docMk/>
            <pc:sldMk cId="1189204022" sldId="310"/>
            <ac:picMk id="22" creationId="{74524322-03E8-427A-B90A-157E6D34A646}"/>
          </ac:picMkLst>
        </pc:picChg>
        <pc:picChg chg="add del mod">
          <ac:chgData name="정근채" userId="bf3f9740-ba12-4a95-bdcd-7a89d0b0b3a3" providerId="ADAL" clId="{992FDE04-549A-4E2E-BCC1-A1798618E4AF}" dt="2021-12-06T06:58:44.350" v="3104" actId="478"/>
          <ac:picMkLst>
            <pc:docMk/>
            <pc:sldMk cId="1189204022" sldId="310"/>
            <ac:picMk id="23" creationId="{D4F81D4E-B7AC-4C02-A54C-472423DBF1E0}"/>
          </ac:picMkLst>
        </pc:picChg>
        <pc:cxnChg chg="del">
          <ac:chgData name="정근채" userId="bf3f9740-ba12-4a95-bdcd-7a89d0b0b3a3" providerId="ADAL" clId="{992FDE04-549A-4E2E-BCC1-A1798618E4AF}" dt="2021-12-06T06:44:23.046" v="2921" actId="478"/>
          <ac:cxnSpMkLst>
            <pc:docMk/>
            <pc:sldMk cId="1189204022" sldId="310"/>
            <ac:cxnSpMk id="17" creationId="{2C764B39-F576-46E5-B3C6-A8DCB0DCA640}"/>
          </ac:cxnSpMkLst>
        </pc:cxnChg>
        <pc:cxnChg chg="add del">
          <ac:chgData name="정근채" userId="bf3f9740-ba12-4a95-bdcd-7a89d0b0b3a3" providerId="ADAL" clId="{992FDE04-549A-4E2E-BCC1-A1798618E4AF}" dt="2021-12-06T06:58:44.350" v="3104" actId="478"/>
          <ac:cxnSpMkLst>
            <pc:docMk/>
            <pc:sldMk cId="1189204022" sldId="310"/>
            <ac:cxnSpMk id="25" creationId="{7D32FFC8-437C-4A19-887B-86CF1BB8E804}"/>
          </ac:cxnSpMkLst>
        </pc:cxnChg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2265521643" sldId="310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2303037680" sldId="311"/>
        </pc:sldMkLst>
      </pc:sldChg>
      <pc:sldChg chg="addSp delSp modSp add mod">
        <pc:chgData name="정근채" userId="bf3f9740-ba12-4a95-bdcd-7a89d0b0b3a3" providerId="ADAL" clId="{992FDE04-549A-4E2E-BCC1-A1798618E4AF}" dt="2021-12-06T07:03:31.015" v="3157"/>
        <pc:sldMkLst>
          <pc:docMk/>
          <pc:sldMk cId="3501511662" sldId="311"/>
        </pc:sldMkLst>
        <pc:spChg chg="mod ord">
          <ac:chgData name="정근채" userId="bf3f9740-ba12-4a95-bdcd-7a89d0b0b3a3" providerId="ADAL" clId="{992FDE04-549A-4E2E-BCC1-A1798618E4AF}" dt="2021-12-06T07:03:31.015" v="3157"/>
          <ac:spMkLst>
            <pc:docMk/>
            <pc:sldMk cId="3501511662" sldId="311"/>
            <ac:spMk id="3" creationId="{04DA367E-3D64-4210-90DC-180FE1F5BFCC}"/>
          </ac:spMkLst>
        </pc:spChg>
        <pc:spChg chg="mod">
          <ac:chgData name="정근채" userId="bf3f9740-ba12-4a95-bdcd-7a89d0b0b3a3" providerId="ADAL" clId="{992FDE04-549A-4E2E-BCC1-A1798618E4AF}" dt="2021-12-06T06:49:14.739" v="2947" actId="14100"/>
          <ac:spMkLst>
            <pc:docMk/>
            <pc:sldMk cId="3501511662" sldId="311"/>
            <ac:spMk id="8" creationId="{BBE21CFD-55D1-40EA-B651-AE3A53301333}"/>
          </ac:spMkLst>
        </pc:spChg>
        <pc:picChg chg="add mod ord">
          <ac:chgData name="정근채" userId="bf3f9740-ba12-4a95-bdcd-7a89d0b0b3a3" providerId="ADAL" clId="{992FDE04-549A-4E2E-BCC1-A1798618E4AF}" dt="2021-12-06T06:48:55.268" v="2946" actId="167"/>
          <ac:picMkLst>
            <pc:docMk/>
            <pc:sldMk cId="3501511662" sldId="311"/>
            <ac:picMk id="7" creationId="{6E1B4D3C-F587-4F44-8125-358ABEA34E54}"/>
          </ac:picMkLst>
        </pc:picChg>
        <pc:picChg chg="del">
          <ac:chgData name="정근채" userId="bf3f9740-ba12-4a95-bdcd-7a89d0b0b3a3" providerId="ADAL" clId="{992FDE04-549A-4E2E-BCC1-A1798618E4AF}" dt="2021-12-06T06:48:49.655" v="2944" actId="478"/>
          <ac:picMkLst>
            <pc:docMk/>
            <pc:sldMk cId="3501511662" sldId="311"/>
            <ac:picMk id="9" creationId="{C13FBD34-F2B3-4C66-9016-AAC4EBCCF2E3}"/>
          </ac:picMkLst>
        </pc:picChg>
        <pc:picChg chg="add mod">
          <ac:chgData name="정근채" userId="bf3f9740-ba12-4a95-bdcd-7a89d0b0b3a3" providerId="ADAL" clId="{992FDE04-549A-4E2E-BCC1-A1798618E4AF}" dt="2021-12-06T06:58:35.679" v="3102"/>
          <ac:picMkLst>
            <pc:docMk/>
            <pc:sldMk cId="3501511662" sldId="311"/>
            <ac:picMk id="11" creationId="{F24FFBBD-1E21-4335-8B43-E04F51600CCF}"/>
          </ac:picMkLst>
        </pc:picChg>
        <pc:picChg chg="add mod">
          <ac:chgData name="정근채" userId="bf3f9740-ba12-4a95-bdcd-7a89d0b0b3a3" providerId="ADAL" clId="{992FDE04-549A-4E2E-BCC1-A1798618E4AF}" dt="2021-12-06T06:58:35.679" v="3102"/>
          <ac:picMkLst>
            <pc:docMk/>
            <pc:sldMk cId="3501511662" sldId="311"/>
            <ac:picMk id="12" creationId="{D7CEE896-DB5F-4152-BC3B-EC54B5451E38}"/>
          </ac:picMkLst>
        </pc:picChg>
        <pc:picChg chg="del">
          <ac:chgData name="정근채" userId="bf3f9740-ba12-4a95-bdcd-7a89d0b0b3a3" providerId="ADAL" clId="{992FDE04-549A-4E2E-BCC1-A1798618E4AF}" dt="2021-12-06T06:58:14.650" v="3097" actId="478"/>
          <ac:picMkLst>
            <pc:docMk/>
            <pc:sldMk cId="3501511662" sldId="311"/>
            <ac:picMk id="13" creationId="{6A09B0F1-CA63-448F-B8C2-60827849FBE1}"/>
          </ac:picMkLst>
        </pc:picChg>
        <pc:picChg chg="add mod">
          <ac:chgData name="정근채" userId="bf3f9740-ba12-4a95-bdcd-7a89d0b0b3a3" providerId="ADAL" clId="{992FDE04-549A-4E2E-BCC1-A1798618E4AF}" dt="2021-12-06T06:58:35.679" v="3102"/>
          <ac:picMkLst>
            <pc:docMk/>
            <pc:sldMk cId="3501511662" sldId="311"/>
            <ac:picMk id="14" creationId="{C29BBF24-9621-4426-A5CF-AA982DD91D4F}"/>
          </ac:picMkLst>
        </pc:picChg>
        <pc:picChg chg="add mod">
          <ac:chgData name="정근채" userId="bf3f9740-ba12-4a95-bdcd-7a89d0b0b3a3" providerId="ADAL" clId="{992FDE04-549A-4E2E-BCC1-A1798618E4AF}" dt="2021-12-06T06:58:35.679" v="3102"/>
          <ac:picMkLst>
            <pc:docMk/>
            <pc:sldMk cId="3501511662" sldId="311"/>
            <ac:picMk id="15" creationId="{DC6B0324-82F3-4347-8E93-4BA9623F10D4}"/>
          </ac:picMkLst>
        </pc:picChg>
        <pc:cxnChg chg="add mod">
          <ac:chgData name="정근채" userId="bf3f9740-ba12-4a95-bdcd-7a89d0b0b3a3" providerId="ADAL" clId="{992FDE04-549A-4E2E-BCC1-A1798618E4AF}" dt="2021-12-06T06:58:35.679" v="3102"/>
          <ac:cxnSpMkLst>
            <pc:docMk/>
            <pc:sldMk cId="3501511662" sldId="311"/>
            <ac:cxnSpMk id="16" creationId="{1AD66B77-20CC-4AE4-8438-DEB59BE53D64}"/>
          </ac:cxnSpMkLst>
        </pc:cxnChg>
        <pc:cxnChg chg="add">
          <ac:chgData name="정근채" userId="bf3f9740-ba12-4a95-bdcd-7a89d0b0b3a3" providerId="ADAL" clId="{992FDE04-549A-4E2E-BCC1-A1798618E4AF}" dt="2021-12-06T07:03:01.462" v="3106" actId="11529"/>
          <ac:cxnSpMkLst>
            <pc:docMk/>
            <pc:sldMk cId="3501511662" sldId="311"/>
            <ac:cxnSpMk id="17" creationId="{1B805978-F748-4D6B-A2FA-091B200A7283}"/>
          </ac:cxnSpMkLst>
        </pc:cxnChg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1769927782" sldId="312"/>
        </pc:sldMkLst>
      </pc:sldChg>
      <pc:sldChg chg="addSp delSp modSp add mod">
        <pc:chgData name="정근채" userId="bf3f9740-ba12-4a95-bdcd-7a89d0b0b3a3" providerId="ADAL" clId="{992FDE04-549A-4E2E-BCC1-A1798618E4AF}" dt="2021-12-06T07:14:57.910" v="3329" actId="1037"/>
        <pc:sldMkLst>
          <pc:docMk/>
          <pc:sldMk cId="3578759536" sldId="312"/>
        </pc:sldMkLst>
        <pc:spChg chg="mod">
          <ac:chgData name="정근채" userId="bf3f9740-ba12-4a95-bdcd-7a89d0b0b3a3" providerId="ADAL" clId="{992FDE04-549A-4E2E-BCC1-A1798618E4AF}" dt="2021-12-06T07:14:46.558" v="3319"/>
          <ac:spMkLst>
            <pc:docMk/>
            <pc:sldMk cId="3578759536" sldId="312"/>
            <ac:spMk id="3" creationId="{04DA367E-3D64-4210-90DC-180FE1F5BFCC}"/>
          </ac:spMkLst>
        </pc:spChg>
        <pc:spChg chg="mod">
          <ac:chgData name="정근채" userId="bf3f9740-ba12-4a95-bdcd-7a89d0b0b3a3" providerId="ADAL" clId="{992FDE04-549A-4E2E-BCC1-A1798618E4AF}" dt="2021-12-06T07:08:53.799" v="3195" actId="14100"/>
          <ac:spMkLst>
            <pc:docMk/>
            <pc:sldMk cId="3578759536" sldId="312"/>
            <ac:spMk id="8" creationId="{BBE21CFD-55D1-40EA-B651-AE3A53301333}"/>
          </ac:spMkLst>
        </pc:spChg>
        <pc:picChg chg="del">
          <ac:chgData name="정근채" userId="bf3f9740-ba12-4a95-bdcd-7a89d0b0b3a3" providerId="ADAL" clId="{992FDE04-549A-4E2E-BCC1-A1798618E4AF}" dt="2021-12-06T07:08:16.038" v="3187" actId="478"/>
          <ac:picMkLst>
            <pc:docMk/>
            <pc:sldMk cId="3578759536" sldId="312"/>
            <ac:picMk id="7" creationId="{6E1B4D3C-F587-4F44-8125-358ABEA34E54}"/>
          </ac:picMkLst>
        </pc:picChg>
        <pc:picChg chg="add mod ord">
          <ac:chgData name="정근채" userId="bf3f9740-ba12-4a95-bdcd-7a89d0b0b3a3" providerId="ADAL" clId="{992FDE04-549A-4E2E-BCC1-A1798618E4AF}" dt="2021-12-06T07:08:24.166" v="3192" actId="1036"/>
          <ac:picMkLst>
            <pc:docMk/>
            <pc:sldMk cId="3578759536" sldId="312"/>
            <ac:picMk id="9" creationId="{70029133-4FF7-413F-9915-A1F5235D841E}"/>
          </ac:picMkLst>
        </pc:picChg>
        <pc:picChg chg="del">
          <ac:chgData name="정근채" userId="bf3f9740-ba12-4a95-bdcd-7a89d0b0b3a3" providerId="ADAL" clId="{992FDE04-549A-4E2E-BCC1-A1798618E4AF}" dt="2021-12-06T07:12:04.358" v="3217" actId="478"/>
          <ac:picMkLst>
            <pc:docMk/>
            <pc:sldMk cId="3578759536" sldId="312"/>
            <ac:picMk id="11" creationId="{F24FFBBD-1E21-4335-8B43-E04F51600CCF}"/>
          </ac:picMkLst>
        </pc:picChg>
        <pc:picChg chg="del">
          <ac:chgData name="정근채" userId="bf3f9740-ba12-4a95-bdcd-7a89d0b0b3a3" providerId="ADAL" clId="{992FDE04-549A-4E2E-BCC1-A1798618E4AF}" dt="2021-12-06T07:12:57.477" v="3267" actId="478"/>
          <ac:picMkLst>
            <pc:docMk/>
            <pc:sldMk cId="3578759536" sldId="312"/>
            <ac:picMk id="12" creationId="{D7CEE896-DB5F-4152-BC3B-EC54B5451E38}"/>
          </ac:picMkLst>
        </pc:picChg>
        <pc:picChg chg="add mod">
          <ac:chgData name="정근채" userId="bf3f9740-ba12-4a95-bdcd-7a89d0b0b3a3" providerId="ADAL" clId="{992FDE04-549A-4E2E-BCC1-A1798618E4AF}" dt="2021-12-06T07:14:52.893" v="3324" actId="1037"/>
          <ac:picMkLst>
            <pc:docMk/>
            <pc:sldMk cId="3578759536" sldId="312"/>
            <ac:picMk id="13" creationId="{E9870C91-4A5A-4AED-A716-50B17A9E29BB}"/>
          </ac:picMkLst>
        </pc:picChg>
        <pc:picChg chg="mod">
          <ac:chgData name="정근채" userId="bf3f9740-ba12-4a95-bdcd-7a89d0b0b3a3" providerId="ADAL" clId="{992FDE04-549A-4E2E-BCC1-A1798618E4AF}" dt="2021-12-06T07:13:58.773" v="3315" actId="1037"/>
          <ac:picMkLst>
            <pc:docMk/>
            <pc:sldMk cId="3578759536" sldId="312"/>
            <ac:picMk id="14" creationId="{C29BBF24-9621-4426-A5CF-AA982DD91D4F}"/>
          </ac:picMkLst>
        </pc:picChg>
        <pc:picChg chg="mod">
          <ac:chgData name="정근채" userId="bf3f9740-ba12-4a95-bdcd-7a89d0b0b3a3" providerId="ADAL" clId="{992FDE04-549A-4E2E-BCC1-A1798618E4AF}" dt="2021-12-06T07:13:11.883" v="3270" actId="1076"/>
          <ac:picMkLst>
            <pc:docMk/>
            <pc:sldMk cId="3578759536" sldId="312"/>
            <ac:picMk id="15" creationId="{DC6B0324-82F3-4347-8E93-4BA9623F10D4}"/>
          </ac:picMkLst>
        </pc:picChg>
        <pc:picChg chg="add mod">
          <ac:chgData name="정근채" userId="bf3f9740-ba12-4a95-bdcd-7a89d0b0b3a3" providerId="ADAL" clId="{992FDE04-549A-4E2E-BCC1-A1798618E4AF}" dt="2021-12-06T07:14:57.910" v="3329" actId="1037"/>
          <ac:picMkLst>
            <pc:docMk/>
            <pc:sldMk cId="3578759536" sldId="312"/>
            <ac:picMk id="21" creationId="{30C36E02-EF8E-403F-9093-FAC647B86E68}"/>
          </ac:picMkLst>
        </pc:picChg>
        <pc:cxnChg chg="del">
          <ac:chgData name="정근채" userId="bf3f9740-ba12-4a95-bdcd-7a89d0b0b3a3" providerId="ADAL" clId="{992FDE04-549A-4E2E-BCC1-A1798618E4AF}" dt="2021-12-06T07:13:05.542" v="3268" actId="478"/>
          <ac:cxnSpMkLst>
            <pc:docMk/>
            <pc:sldMk cId="3578759536" sldId="312"/>
            <ac:cxnSpMk id="16" creationId="{1AD66B77-20CC-4AE4-8438-DEB59BE53D64}"/>
          </ac:cxnSpMkLst>
        </pc:cxnChg>
        <pc:cxnChg chg="mod">
          <ac:chgData name="정근채" userId="bf3f9740-ba12-4a95-bdcd-7a89d0b0b3a3" providerId="ADAL" clId="{992FDE04-549A-4E2E-BCC1-A1798618E4AF}" dt="2021-12-06T07:13:20.347" v="3272" actId="14100"/>
          <ac:cxnSpMkLst>
            <pc:docMk/>
            <pc:sldMk cId="3578759536" sldId="312"/>
            <ac:cxnSpMk id="17" creationId="{1B805978-F748-4D6B-A2FA-091B200A7283}"/>
          </ac:cxnSpMkLst>
        </pc:cxnChg>
      </pc:sldChg>
      <pc:sldChg chg="addSp delSp modSp add mod">
        <pc:chgData name="정근채" userId="bf3f9740-ba12-4a95-bdcd-7a89d0b0b3a3" providerId="ADAL" clId="{992FDE04-549A-4E2E-BCC1-A1798618E4AF}" dt="2021-12-06T07:20:42.397" v="3377" actId="478"/>
        <pc:sldMkLst>
          <pc:docMk/>
          <pc:sldMk cId="1193683806" sldId="313"/>
        </pc:sldMkLst>
        <pc:spChg chg="mod">
          <ac:chgData name="정근채" userId="bf3f9740-ba12-4a95-bdcd-7a89d0b0b3a3" providerId="ADAL" clId="{992FDE04-549A-4E2E-BCC1-A1798618E4AF}" dt="2021-12-06T07:20:41.679" v="3376" actId="6549"/>
          <ac:spMkLst>
            <pc:docMk/>
            <pc:sldMk cId="1193683806" sldId="313"/>
            <ac:spMk id="3" creationId="{04DA367E-3D64-4210-90DC-180FE1F5BFCC}"/>
          </ac:spMkLst>
        </pc:spChg>
        <pc:spChg chg="del">
          <ac:chgData name="정근채" userId="bf3f9740-ba12-4a95-bdcd-7a89d0b0b3a3" providerId="ADAL" clId="{992FDE04-549A-4E2E-BCC1-A1798618E4AF}" dt="2021-12-06T07:17:37.601" v="3338" actId="478"/>
          <ac:spMkLst>
            <pc:docMk/>
            <pc:sldMk cId="1193683806" sldId="313"/>
            <ac:spMk id="8" creationId="{BBE21CFD-55D1-40EA-B651-AE3A53301333}"/>
          </ac:spMkLst>
        </pc:spChg>
        <pc:grpChg chg="add del mod">
          <ac:chgData name="정근채" userId="bf3f9740-ba12-4a95-bdcd-7a89d0b0b3a3" providerId="ADAL" clId="{992FDE04-549A-4E2E-BCC1-A1798618E4AF}" dt="2021-12-06T07:20:42.397" v="3377" actId="478"/>
          <ac:grpSpMkLst>
            <pc:docMk/>
            <pc:sldMk cId="1193683806" sldId="313"/>
            <ac:grpSpMk id="12" creationId="{DF9569C4-744B-4C6C-B2B0-2F163C69E414}"/>
          </ac:grpSpMkLst>
        </pc:grpChg>
        <pc:picChg chg="add mod">
          <ac:chgData name="정근채" userId="bf3f9740-ba12-4a95-bdcd-7a89d0b0b3a3" providerId="ADAL" clId="{992FDE04-549A-4E2E-BCC1-A1798618E4AF}" dt="2021-12-06T07:20:23.541" v="3373" actId="164"/>
          <ac:picMkLst>
            <pc:docMk/>
            <pc:sldMk cId="1193683806" sldId="313"/>
            <ac:picMk id="7" creationId="{7B80B392-531D-4DA2-8CD4-0B0F5DC405EB}"/>
          </ac:picMkLst>
        </pc:picChg>
        <pc:picChg chg="del">
          <ac:chgData name="정근채" userId="bf3f9740-ba12-4a95-bdcd-7a89d0b0b3a3" providerId="ADAL" clId="{992FDE04-549A-4E2E-BCC1-A1798618E4AF}" dt="2021-12-06T07:17:37.601" v="3338" actId="478"/>
          <ac:picMkLst>
            <pc:docMk/>
            <pc:sldMk cId="1193683806" sldId="313"/>
            <ac:picMk id="9" creationId="{70029133-4FF7-413F-9915-A1F5235D841E}"/>
          </ac:picMkLst>
        </pc:picChg>
        <pc:picChg chg="add mod">
          <ac:chgData name="정근채" userId="bf3f9740-ba12-4a95-bdcd-7a89d0b0b3a3" providerId="ADAL" clId="{992FDE04-549A-4E2E-BCC1-A1798618E4AF}" dt="2021-12-06T07:20:23.541" v="3373" actId="164"/>
          <ac:picMkLst>
            <pc:docMk/>
            <pc:sldMk cId="1193683806" sldId="313"/>
            <ac:picMk id="11" creationId="{C973E9E0-DA1F-4BE5-A095-872DFE4BC67F}"/>
          </ac:picMkLst>
        </pc:picChg>
        <pc:picChg chg="del">
          <ac:chgData name="정근채" userId="bf3f9740-ba12-4a95-bdcd-7a89d0b0b3a3" providerId="ADAL" clId="{992FDE04-549A-4E2E-BCC1-A1798618E4AF}" dt="2021-12-06T07:17:37.601" v="3338" actId="478"/>
          <ac:picMkLst>
            <pc:docMk/>
            <pc:sldMk cId="1193683806" sldId="313"/>
            <ac:picMk id="13" creationId="{E9870C91-4A5A-4AED-A716-50B17A9E29BB}"/>
          </ac:picMkLst>
        </pc:picChg>
        <pc:picChg chg="del">
          <ac:chgData name="정근채" userId="bf3f9740-ba12-4a95-bdcd-7a89d0b0b3a3" providerId="ADAL" clId="{992FDE04-549A-4E2E-BCC1-A1798618E4AF}" dt="2021-12-06T07:17:37.601" v="3338" actId="478"/>
          <ac:picMkLst>
            <pc:docMk/>
            <pc:sldMk cId="1193683806" sldId="313"/>
            <ac:picMk id="14" creationId="{C29BBF24-9621-4426-A5CF-AA982DD91D4F}"/>
          </ac:picMkLst>
        </pc:picChg>
        <pc:picChg chg="del">
          <ac:chgData name="정근채" userId="bf3f9740-ba12-4a95-bdcd-7a89d0b0b3a3" providerId="ADAL" clId="{992FDE04-549A-4E2E-BCC1-A1798618E4AF}" dt="2021-12-06T07:17:37.601" v="3338" actId="478"/>
          <ac:picMkLst>
            <pc:docMk/>
            <pc:sldMk cId="1193683806" sldId="313"/>
            <ac:picMk id="15" creationId="{DC6B0324-82F3-4347-8E93-4BA9623F10D4}"/>
          </ac:picMkLst>
        </pc:picChg>
        <pc:picChg chg="del">
          <ac:chgData name="정근채" userId="bf3f9740-ba12-4a95-bdcd-7a89d0b0b3a3" providerId="ADAL" clId="{992FDE04-549A-4E2E-BCC1-A1798618E4AF}" dt="2021-12-06T07:17:37.601" v="3338" actId="478"/>
          <ac:picMkLst>
            <pc:docMk/>
            <pc:sldMk cId="1193683806" sldId="313"/>
            <ac:picMk id="21" creationId="{30C36E02-EF8E-403F-9093-FAC647B86E68}"/>
          </ac:picMkLst>
        </pc:picChg>
        <pc:cxnChg chg="del">
          <ac:chgData name="정근채" userId="bf3f9740-ba12-4a95-bdcd-7a89d0b0b3a3" providerId="ADAL" clId="{992FDE04-549A-4E2E-BCC1-A1798618E4AF}" dt="2021-12-06T07:17:37.601" v="3338" actId="478"/>
          <ac:cxnSpMkLst>
            <pc:docMk/>
            <pc:sldMk cId="1193683806" sldId="313"/>
            <ac:cxnSpMk id="17" creationId="{1B805978-F748-4D6B-A2FA-091B200A7283}"/>
          </ac:cxnSpMkLst>
        </pc:cxnChg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1889239369" sldId="313"/>
        </pc:sldMkLst>
      </pc:sldChg>
      <pc:sldChg chg="addSp modSp add mod">
        <pc:chgData name="정근채" userId="bf3f9740-ba12-4a95-bdcd-7a89d0b0b3a3" providerId="ADAL" clId="{992FDE04-549A-4E2E-BCC1-A1798618E4AF}" dt="2021-12-06T07:30:32.663" v="3538" actId="1036"/>
        <pc:sldMkLst>
          <pc:docMk/>
          <pc:sldMk cId="2764288050" sldId="314"/>
        </pc:sldMkLst>
        <pc:spChg chg="mod ord">
          <ac:chgData name="정근채" userId="bf3f9740-ba12-4a95-bdcd-7a89d0b0b3a3" providerId="ADAL" clId="{992FDE04-549A-4E2E-BCC1-A1798618E4AF}" dt="2021-12-06T07:30:22.371" v="3511" actId="166"/>
          <ac:spMkLst>
            <pc:docMk/>
            <pc:sldMk cId="2764288050" sldId="314"/>
            <ac:spMk id="3" creationId="{04DA367E-3D64-4210-90DC-180FE1F5BFCC}"/>
          </ac:spMkLst>
        </pc:spChg>
        <pc:spChg chg="add mod">
          <ac:chgData name="정근채" userId="bf3f9740-ba12-4a95-bdcd-7a89d0b0b3a3" providerId="ADAL" clId="{992FDE04-549A-4E2E-BCC1-A1798618E4AF}" dt="2021-12-06T07:30:32.663" v="3538" actId="1036"/>
          <ac:spMkLst>
            <pc:docMk/>
            <pc:sldMk cId="2764288050" sldId="314"/>
            <ac:spMk id="6" creationId="{F4E1E08A-69F7-49BD-AF79-19CB53A3DEE5}"/>
          </ac:spMkLst>
        </pc:spChg>
        <pc:spChg chg="add mod">
          <ac:chgData name="정근채" userId="bf3f9740-ba12-4a95-bdcd-7a89d0b0b3a3" providerId="ADAL" clId="{992FDE04-549A-4E2E-BCC1-A1798618E4AF}" dt="2021-12-06T07:30:32.663" v="3538" actId="1036"/>
          <ac:spMkLst>
            <pc:docMk/>
            <pc:sldMk cId="2764288050" sldId="314"/>
            <ac:spMk id="10" creationId="{034DC243-03A7-473E-BE6C-0AFD7864C36B}"/>
          </ac:spMkLst>
        </pc:spChg>
        <pc:spChg chg="add mod">
          <ac:chgData name="정근채" userId="bf3f9740-ba12-4a95-bdcd-7a89d0b0b3a3" providerId="ADAL" clId="{992FDE04-549A-4E2E-BCC1-A1798618E4AF}" dt="2021-12-06T07:30:32.663" v="3538" actId="1036"/>
          <ac:spMkLst>
            <pc:docMk/>
            <pc:sldMk cId="2764288050" sldId="314"/>
            <ac:spMk id="13" creationId="{CEAEABBD-6940-43D3-85D5-48BBDC942ABA}"/>
          </ac:spMkLst>
        </pc:spChg>
        <pc:spChg chg="add mod">
          <ac:chgData name="정근채" userId="bf3f9740-ba12-4a95-bdcd-7a89d0b0b3a3" providerId="ADAL" clId="{992FDE04-549A-4E2E-BCC1-A1798618E4AF}" dt="2021-12-06T07:30:32.663" v="3538" actId="1036"/>
          <ac:spMkLst>
            <pc:docMk/>
            <pc:sldMk cId="2764288050" sldId="314"/>
            <ac:spMk id="14" creationId="{0A95FF36-8BD4-4BB9-85D7-3BE6467BC865}"/>
          </ac:spMkLst>
        </pc:spChg>
        <pc:spChg chg="add mod">
          <ac:chgData name="정근채" userId="bf3f9740-ba12-4a95-bdcd-7a89d0b0b3a3" providerId="ADAL" clId="{992FDE04-549A-4E2E-BCC1-A1798618E4AF}" dt="2021-12-06T07:30:32.663" v="3538" actId="1036"/>
          <ac:spMkLst>
            <pc:docMk/>
            <pc:sldMk cId="2764288050" sldId="314"/>
            <ac:spMk id="15" creationId="{69F4CC9E-6967-4E7E-A570-C3F828620A25}"/>
          </ac:spMkLst>
        </pc:spChg>
        <pc:spChg chg="add mod">
          <ac:chgData name="정근채" userId="bf3f9740-ba12-4a95-bdcd-7a89d0b0b3a3" providerId="ADAL" clId="{992FDE04-549A-4E2E-BCC1-A1798618E4AF}" dt="2021-12-06T07:30:32.663" v="3538" actId="1036"/>
          <ac:spMkLst>
            <pc:docMk/>
            <pc:sldMk cId="2764288050" sldId="314"/>
            <ac:spMk id="24" creationId="{AB98C1FB-61A8-4DF4-8D1F-9F39EE89F48E}"/>
          </ac:spMkLst>
        </pc:spChg>
        <pc:spChg chg="add mod">
          <ac:chgData name="정근채" userId="bf3f9740-ba12-4a95-bdcd-7a89d0b0b3a3" providerId="ADAL" clId="{992FDE04-549A-4E2E-BCC1-A1798618E4AF}" dt="2021-12-06T07:30:32.663" v="3538" actId="1036"/>
          <ac:spMkLst>
            <pc:docMk/>
            <pc:sldMk cId="2764288050" sldId="314"/>
            <ac:spMk id="25" creationId="{4BE1A06A-91E1-4C7C-BA56-70565C9BB927}"/>
          </ac:spMkLst>
        </pc:spChg>
        <pc:spChg chg="add mod">
          <ac:chgData name="정근채" userId="bf3f9740-ba12-4a95-bdcd-7a89d0b0b3a3" providerId="ADAL" clId="{992FDE04-549A-4E2E-BCC1-A1798618E4AF}" dt="2021-12-06T07:29:42.867" v="3505" actId="571"/>
          <ac:spMkLst>
            <pc:docMk/>
            <pc:sldMk cId="2764288050" sldId="314"/>
            <ac:spMk id="29" creationId="{22005A54-FAC4-472C-9418-04623C5757AC}"/>
          </ac:spMkLst>
        </pc:spChg>
        <pc:spChg chg="add mod">
          <ac:chgData name="정근채" userId="bf3f9740-ba12-4a95-bdcd-7a89d0b0b3a3" providerId="ADAL" clId="{992FDE04-549A-4E2E-BCC1-A1798618E4AF}" dt="2021-12-06T07:29:45.844" v="3507" actId="571"/>
          <ac:spMkLst>
            <pc:docMk/>
            <pc:sldMk cId="2764288050" sldId="314"/>
            <ac:spMk id="33" creationId="{3E78B1DC-B17F-469E-9A7E-0E9E31449C36}"/>
          </ac:spMkLst>
        </pc:spChg>
        <pc:spChg chg="add mod">
          <ac:chgData name="정근채" userId="bf3f9740-ba12-4a95-bdcd-7a89d0b0b3a3" providerId="ADAL" clId="{992FDE04-549A-4E2E-BCC1-A1798618E4AF}" dt="2021-12-06T07:30:32.663" v="3538" actId="1036"/>
          <ac:spMkLst>
            <pc:docMk/>
            <pc:sldMk cId="2764288050" sldId="314"/>
            <ac:spMk id="34" creationId="{8F5E6CEE-52D0-4BD5-8E51-6E055AF11F2A}"/>
          </ac:spMkLst>
        </pc:spChg>
        <pc:spChg chg="add mod">
          <ac:chgData name="정근채" userId="bf3f9740-ba12-4a95-bdcd-7a89d0b0b3a3" providerId="ADAL" clId="{992FDE04-549A-4E2E-BCC1-A1798618E4AF}" dt="2021-12-06T07:30:32.663" v="3538" actId="1036"/>
          <ac:spMkLst>
            <pc:docMk/>
            <pc:sldMk cId="2764288050" sldId="314"/>
            <ac:spMk id="35" creationId="{D501A801-3AA6-4821-93E3-607A6C12AB53}"/>
          </ac:spMkLst>
        </pc:spChg>
        <pc:grpChg chg="mod">
          <ac:chgData name="정근채" userId="bf3f9740-ba12-4a95-bdcd-7a89d0b0b3a3" providerId="ADAL" clId="{992FDE04-549A-4E2E-BCC1-A1798618E4AF}" dt="2021-12-06T07:30:32.663" v="3538" actId="1036"/>
          <ac:grpSpMkLst>
            <pc:docMk/>
            <pc:sldMk cId="2764288050" sldId="314"/>
            <ac:grpSpMk id="12" creationId="{DF9569C4-744B-4C6C-B2B0-2F163C69E414}"/>
          </ac:grpSpMkLst>
        </pc:grpChg>
        <pc:grpChg chg="add mod">
          <ac:chgData name="정근채" userId="bf3f9740-ba12-4a95-bdcd-7a89d0b0b3a3" providerId="ADAL" clId="{992FDE04-549A-4E2E-BCC1-A1798618E4AF}" dt="2021-12-06T07:29:42.867" v="3505" actId="571"/>
          <ac:grpSpMkLst>
            <pc:docMk/>
            <pc:sldMk cId="2764288050" sldId="314"/>
            <ac:grpSpMk id="26" creationId="{8961C50F-CB6C-425F-9078-E06D244E3188}"/>
          </ac:grpSpMkLst>
        </pc:grpChg>
        <pc:grpChg chg="add mod">
          <ac:chgData name="정근채" userId="bf3f9740-ba12-4a95-bdcd-7a89d0b0b3a3" providerId="ADAL" clId="{992FDE04-549A-4E2E-BCC1-A1798618E4AF}" dt="2021-12-06T07:29:45.844" v="3507" actId="571"/>
          <ac:grpSpMkLst>
            <pc:docMk/>
            <pc:sldMk cId="2764288050" sldId="314"/>
            <ac:grpSpMk id="30" creationId="{4D3B8B32-A049-4F80-8980-DB54E044A9AF}"/>
          </ac:grpSpMkLst>
        </pc:grpChg>
        <pc:picChg chg="add mod">
          <ac:chgData name="정근채" userId="bf3f9740-ba12-4a95-bdcd-7a89d0b0b3a3" providerId="ADAL" clId="{992FDE04-549A-4E2E-BCC1-A1798618E4AF}" dt="2021-12-06T07:30:32.663" v="3538" actId="1036"/>
          <ac:picMkLst>
            <pc:docMk/>
            <pc:sldMk cId="2764288050" sldId="314"/>
            <ac:picMk id="9" creationId="{E4DD4FBD-B84A-4CBC-9AB4-6D019DEF35D0}"/>
          </ac:picMkLst>
        </pc:picChg>
        <pc:picChg chg="add mod">
          <ac:chgData name="정근채" userId="bf3f9740-ba12-4a95-bdcd-7a89d0b0b3a3" providerId="ADAL" clId="{992FDE04-549A-4E2E-BCC1-A1798618E4AF}" dt="2021-12-06T07:30:32.663" v="3538" actId="1036"/>
          <ac:picMkLst>
            <pc:docMk/>
            <pc:sldMk cId="2764288050" sldId="314"/>
            <ac:picMk id="17" creationId="{AE4CDBD8-8853-4B79-8C0F-D0F878E2C404}"/>
          </ac:picMkLst>
        </pc:picChg>
        <pc:picChg chg="add mod">
          <ac:chgData name="정근채" userId="bf3f9740-ba12-4a95-bdcd-7a89d0b0b3a3" providerId="ADAL" clId="{992FDE04-549A-4E2E-BCC1-A1798618E4AF}" dt="2021-12-06T07:30:32.663" v="3538" actId="1036"/>
          <ac:picMkLst>
            <pc:docMk/>
            <pc:sldMk cId="2764288050" sldId="314"/>
            <ac:picMk id="19" creationId="{F12F0C59-B12C-4778-99AB-24F7735AB121}"/>
          </ac:picMkLst>
        </pc:picChg>
        <pc:picChg chg="add mod">
          <ac:chgData name="정근채" userId="bf3f9740-ba12-4a95-bdcd-7a89d0b0b3a3" providerId="ADAL" clId="{992FDE04-549A-4E2E-BCC1-A1798618E4AF}" dt="2021-12-06T07:30:32.663" v="3538" actId="1036"/>
          <ac:picMkLst>
            <pc:docMk/>
            <pc:sldMk cId="2764288050" sldId="314"/>
            <ac:picMk id="21" creationId="{3F80F53D-67BF-4CFE-8B1B-CE40C21038D7}"/>
          </ac:picMkLst>
        </pc:picChg>
        <pc:picChg chg="add mod">
          <ac:chgData name="정근채" userId="bf3f9740-ba12-4a95-bdcd-7a89d0b0b3a3" providerId="ADAL" clId="{992FDE04-549A-4E2E-BCC1-A1798618E4AF}" dt="2021-12-06T07:30:32.663" v="3538" actId="1036"/>
          <ac:picMkLst>
            <pc:docMk/>
            <pc:sldMk cId="2764288050" sldId="314"/>
            <ac:picMk id="23" creationId="{E9D4B90A-21CD-4795-A7FF-629AE3611AAE}"/>
          </ac:picMkLst>
        </pc:picChg>
        <pc:picChg chg="mod">
          <ac:chgData name="정근채" userId="bf3f9740-ba12-4a95-bdcd-7a89d0b0b3a3" providerId="ADAL" clId="{992FDE04-549A-4E2E-BCC1-A1798618E4AF}" dt="2021-12-06T07:29:42.867" v="3505" actId="571"/>
          <ac:picMkLst>
            <pc:docMk/>
            <pc:sldMk cId="2764288050" sldId="314"/>
            <ac:picMk id="27" creationId="{6ABA1F46-EB5C-4721-88D3-632369E579EF}"/>
          </ac:picMkLst>
        </pc:picChg>
        <pc:picChg chg="mod">
          <ac:chgData name="정근채" userId="bf3f9740-ba12-4a95-bdcd-7a89d0b0b3a3" providerId="ADAL" clId="{992FDE04-549A-4E2E-BCC1-A1798618E4AF}" dt="2021-12-06T07:29:42.867" v="3505" actId="571"/>
          <ac:picMkLst>
            <pc:docMk/>
            <pc:sldMk cId="2764288050" sldId="314"/>
            <ac:picMk id="28" creationId="{1333DB6A-297F-4546-90FC-5F77F9F69F83}"/>
          </ac:picMkLst>
        </pc:picChg>
        <pc:picChg chg="mod">
          <ac:chgData name="정근채" userId="bf3f9740-ba12-4a95-bdcd-7a89d0b0b3a3" providerId="ADAL" clId="{992FDE04-549A-4E2E-BCC1-A1798618E4AF}" dt="2021-12-06T07:29:45.844" v="3507" actId="571"/>
          <ac:picMkLst>
            <pc:docMk/>
            <pc:sldMk cId="2764288050" sldId="314"/>
            <ac:picMk id="31" creationId="{6F3B3807-B8DF-44BF-B6F9-B0430A28EE70}"/>
          </ac:picMkLst>
        </pc:picChg>
        <pc:picChg chg="mod">
          <ac:chgData name="정근채" userId="bf3f9740-ba12-4a95-bdcd-7a89d0b0b3a3" providerId="ADAL" clId="{992FDE04-549A-4E2E-BCC1-A1798618E4AF}" dt="2021-12-06T07:29:45.844" v="3507" actId="571"/>
          <ac:picMkLst>
            <pc:docMk/>
            <pc:sldMk cId="2764288050" sldId="314"/>
            <ac:picMk id="32" creationId="{728A6D4A-3717-40FB-B83D-B4F78FB14D25}"/>
          </ac:picMkLst>
        </pc:picChg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3966765302" sldId="314"/>
        </pc:sldMkLst>
      </pc:sldChg>
      <pc:sldChg chg="addSp delSp modSp add mod">
        <pc:chgData name="정근채" userId="bf3f9740-ba12-4a95-bdcd-7a89d0b0b3a3" providerId="ADAL" clId="{992FDE04-549A-4E2E-BCC1-A1798618E4AF}" dt="2021-12-06T07:36:53.806" v="3641" actId="22"/>
        <pc:sldMkLst>
          <pc:docMk/>
          <pc:sldMk cId="297719221" sldId="315"/>
        </pc:sldMkLst>
        <pc:spChg chg="mod">
          <ac:chgData name="정근채" userId="bf3f9740-ba12-4a95-bdcd-7a89d0b0b3a3" providerId="ADAL" clId="{992FDE04-549A-4E2E-BCC1-A1798618E4AF}" dt="2021-12-06T07:36:39.153" v="3639"/>
          <ac:spMkLst>
            <pc:docMk/>
            <pc:sldMk cId="297719221" sldId="315"/>
            <ac:spMk id="3" creationId="{04DA367E-3D64-4210-90DC-180FE1F5BFCC}"/>
          </ac:spMkLst>
        </pc:spChg>
        <pc:spChg chg="del">
          <ac:chgData name="정근채" userId="bf3f9740-ba12-4a95-bdcd-7a89d0b0b3a3" providerId="ADAL" clId="{992FDE04-549A-4E2E-BCC1-A1798618E4AF}" dt="2021-12-06T07:31:10.651" v="3544" actId="478"/>
          <ac:spMkLst>
            <pc:docMk/>
            <pc:sldMk cId="297719221" sldId="315"/>
            <ac:spMk id="6" creationId="{F4E1E08A-69F7-49BD-AF79-19CB53A3DEE5}"/>
          </ac:spMkLst>
        </pc:spChg>
        <pc:spChg chg="del">
          <ac:chgData name="정근채" userId="bf3f9740-ba12-4a95-bdcd-7a89d0b0b3a3" providerId="ADAL" clId="{992FDE04-549A-4E2E-BCC1-A1798618E4AF}" dt="2021-12-06T07:31:10.651" v="3544" actId="478"/>
          <ac:spMkLst>
            <pc:docMk/>
            <pc:sldMk cId="297719221" sldId="315"/>
            <ac:spMk id="10" creationId="{034DC243-03A7-473E-BE6C-0AFD7864C36B}"/>
          </ac:spMkLst>
        </pc:spChg>
        <pc:spChg chg="del">
          <ac:chgData name="정근채" userId="bf3f9740-ba12-4a95-bdcd-7a89d0b0b3a3" providerId="ADAL" clId="{992FDE04-549A-4E2E-BCC1-A1798618E4AF}" dt="2021-12-06T07:31:10.651" v="3544" actId="478"/>
          <ac:spMkLst>
            <pc:docMk/>
            <pc:sldMk cId="297719221" sldId="315"/>
            <ac:spMk id="13" creationId="{CEAEABBD-6940-43D3-85D5-48BBDC942ABA}"/>
          </ac:spMkLst>
        </pc:spChg>
        <pc:spChg chg="del">
          <ac:chgData name="정근채" userId="bf3f9740-ba12-4a95-bdcd-7a89d0b0b3a3" providerId="ADAL" clId="{992FDE04-549A-4E2E-BCC1-A1798618E4AF}" dt="2021-12-06T07:31:10.651" v="3544" actId="478"/>
          <ac:spMkLst>
            <pc:docMk/>
            <pc:sldMk cId="297719221" sldId="315"/>
            <ac:spMk id="14" creationId="{0A95FF36-8BD4-4BB9-85D7-3BE6467BC865}"/>
          </ac:spMkLst>
        </pc:spChg>
        <pc:spChg chg="del">
          <ac:chgData name="정근채" userId="bf3f9740-ba12-4a95-bdcd-7a89d0b0b3a3" providerId="ADAL" clId="{992FDE04-549A-4E2E-BCC1-A1798618E4AF}" dt="2021-12-06T07:31:10.651" v="3544" actId="478"/>
          <ac:spMkLst>
            <pc:docMk/>
            <pc:sldMk cId="297719221" sldId="315"/>
            <ac:spMk id="15" creationId="{69F4CC9E-6967-4E7E-A570-C3F828620A25}"/>
          </ac:spMkLst>
        </pc:spChg>
        <pc:spChg chg="del">
          <ac:chgData name="정근채" userId="bf3f9740-ba12-4a95-bdcd-7a89d0b0b3a3" providerId="ADAL" clId="{992FDE04-549A-4E2E-BCC1-A1798618E4AF}" dt="2021-12-06T07:31:10.651" v="3544" actId="478"/>
          <ac:spMkLst>
            <pc:docMk/>
            <pc:sldMk cId="297719221" sldId="315"/>
            <ac:spMk id="24" creationId="{AB98C1FB-61A8-4DF4-8D1F-9F39EE89F48E}"/>
          </ac:spMkLst>
        </pc:spChg>
        <pc:spChg chg="del">
          <ac:chgData name="정근채" userId="bf3f9740-ba12-4a95-bdcd-7a89d0b0b3a3" providerId="ADAL" clId="{992FDE04-549A-4E2E-BCC1-A1798618E4AF}" dt="2021-12-06T07:31:10.651" v="3544" actId="478"/>
          <ac:spMkLst>
            <pc:docMk/>
            <pc:sldMk cId="297719221" sldId="315"/>
            <ac:spMk id="25" creationId="{4BE1A06A-91E1-4C7C-BA56-70565C9BB927}"/>
          </ac:spMkLst>
        </pc:spChg>
        <pc:spChg chg="add del">
          <ac:chgData name="정근채" userId="bf3f9740-ba12-4a95-bdcd-7a89d0b0b3a3" providerId="ADAL" clId="{992FDE04-549A-4E2E-BCC1-A1798618E4AF}" dt="2021-12-06T07:36:53.806" v="3641" actId="22"/>
          <ac:spMkLst>
            <pc:docMk/>
            <pc:sldMk cId="297719221" sldId="315"/>
            <ac:spMk id="26" creationId="{143308FC-DA87-43EE-87CE-79CE2A9124C1}"/>
          </ac:spMkLst>
        </pc:spChg>
        <pc:spChg chg="del">
          <ac:chgData name="정근채" userId="bf3f9740-ba12-4a95-bdcd-7a89d0b0b3a3" providerId="ADAL" clId="{992FDE04-549A-4E2E-BCC1-A1798618E4AF}" dt="2021-12-06T07:31:10.651" v="3544" actId="478"/>
          <ac:spMkLst>
            <pc:docMk/>
            <pc:sldMk cId="297719221" sldId="315"/>
            <ac:spMk id="34" creationId="{8F5E6CEE-52D0-4BD5-8E51-6E055AF11F2A}"/>
          </ac:spMkLst>
        </pc:spChg>
        <pc:spChg chg="del">
          <ac:chgData name="정근채" userId="bf3f9740-ba12-4a95-bdcd-7a89d0b0b3a3" providerId="ADAL" clId="{992FDE04-549A-4E2E-BCC1-A1798618E4AF}" dt="2021-12-06T07:31:10.651" v="3544" actId="478"/>
          <ac:spMkLst>
            <pc:docMk/>
            <pc:sldMk cId="297719221" sldId="315"/>
            <ac:spMk id="35" creationId="{D501A801-3AA6-4821-93E3-607A6C12AB53}"/>
          </ac:spMkLst>
        </pc:spChg>
        <pc:grpChg chg="del">
          <ac:chgData name="정근채" userId="bf3f9740-ba12-4a95-bdcd-7a89d0b0b3a3" providerId="ADAL" clId="{992FDE04-549A-4E2E-BCC1-A1798618E4AF}" dt="2021-12-06T07:31:10.651" v="3544" actId="478"/>
          <ac:grpSpMkLst>
            <pc:docMk/>
            <pc:sldMk cId="297719221" sldId="315"/>
            <ac:grpSpMk id="12" creationId="{DF9569C4-744B-4C6C-B2B0-2F163C69E414}"/>
          </ac:grpSpMkLst>
        </pc:grpChg>
        <pc:picChg chg="del">
          <ac:chgData name="정근채" userId="bf3f9740-ba12-4a95-bdcd-7a89d0b0b3a3" providerId="ADAL" clId="{992FDE04-549A-4E2E-BCC1-A1798618E4AF}" dt="2021-12-06T07:31:10.651" v="3544" actId="478"/>
          <ac:picMkLst>
            <pc:docMk/>
            <pc:sldMk cId="297719221" sldId="315"/>
            <ac:picMk id="9" creationId="{E4DD4FBD-B84A-4CBC-9AB4-6D019DEF35D0}"/>
          </ac:picMkLst>
        </pc:picChg>
        <pc:picChg chg="del">
          <ac:chgData name="정근채" userId="bf3f9740-ba12-4a95-bdcd-7a89d0b0b3a3" providerId="ADAL" clId="{992FDE04-549A-4E2E-BCC1-A1798618E4AF}" dt="2021-12-06T07:31:10.651" v="3544" actId="478"/>
          <ac:picMkLst>
            <pc:docMk/>
            <pc:sldMk cId="297719221" sldId="315"/>
            <ac:picMk id="17" creationId="{AE4CDBD8-8853-4B79-8C0F-D0F878E2C404}"/>
          </ac:picMkLst>
        </pc:picChg>
        <pc:picChg chg="del">
          <ac:chgData name="정근채" userId="bf3f9740-ba12-4a95-bdcd-7a89d0b0b3a3" providerId="ADAL" clId="{992FDE04-549A-4E2E-BCC1-A1798618E4AF}" dt="2021-12-06T07:31:10.651" v="3544" actId="478"/>
          <ac:picMkLst>
            <pc:docMk/>
            <pc:sldMk cId="297719221" sldId="315"/>
            <ac:picMk id="19" creationId="{F12F0C59-B12C-4778-99AB-24F7735AB121}"/>
          </ac:picMkLst>
        </pc:picChg>
        <pc:picChg chg="del">
          <ac:chgData name="정근채" userId="bf3f9740-ba12-4a95-bdcd-7a89d0b0b3a3" providerId="ADAL" clId="{992FDE04-549A-4E2E-BCC1-A1798618E4AF}" dt="2021-12-06T07:31:10.651" v="3544" actId="478"/>
          <ac:picMkLst>
            <pc:docMk/>
            <pc:sldMk cId="297719221" sldId="315"/>
            <ac:picMk id="21" creationId="{3F80F53D-67BF-4CFE-8B1B-CE40C21038D7}"/>
          </ac:picMkLst>
        </pc:picChg>
        <pc:picChg chg="del">
          <ac:chgData name="정근채" userId="bf3f9740-ba12-4a95-bdcd-7a89d0b0b3a3" providerId="ADAL" clId="{992FDE04-549A-4E2E-BCC1-A1798618E4AF}" dt="2021-12-06T07:31:10.651" v="3544" actId="478"/>
          <ac:picMkLst>
            <pc:docMk/>
            <pc:sldMk cId="297719221" sldId="315"/>
            <ac:picMk id="23" creationId="{E9D4B90A-21CD-4795-A7FF-629AE3611AAE}"/>
          </ac:picMkLst>
        </pc:picChg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2491967822" sldId="315"/>
        </pc:sldMkLst>
      </pc:sldChg>
      <pc:sldChg chg="modSp add mod">
        <pc:chgData name="정근채" userId="bf3f9740-ba12-4a95-bdcd-7a89d0b0b3a3" providerId="ADAL" clId="{992FDE04-549A-4E2E-BCC1-A1798618E4AF}" dt="2021-12-08T04:47:06.762" v="3745" actId="108"/>
        <pc:sldMkLst>
          <pc:docMk/>
          <pc:sldMk cId="154325626" sldId="316"/>
        </pc:sldMkLst>
        <pc:spChg chg="mod">
          <ac:chgData name="정근채" userId="bf3f9740-ba12-4a95-bdcd-7a89d0b0b3a3" providerId="ADAL" clId="{992FDE04-549A-4E2E-BCC1-A1798618E4AF}" dt="2021-12-06T07:37:16.757" v="3649"/>
          <ac:spMkLst>
            <pc:docMk/>
            <pc:sldMk cId="154325626" sldId="316"/>
            <ac:spMk id="2" creationId="{CA07A63C-A246-4F8F-8A5A-7141AB85F430}"/>
          </ac:spMkLst>
        </pc:spChg>
        <pc:spChg chg="mod">
          <ac:chgData name="정근채" userId="bf3f9740-ba12-4a95-bdcd-7a89d0b0b3a3" providerId="ADAL" clId="{992FDE04-549A-4E2E-BCC1-A1798618E4AF}" dt="2021-12-08T04:47:06.762" v="3745" actId="108"/>
          <ac:spMkLst>
            <pc:docMk/>
            <pc:sldMk cId="154325626" sldId="316"/>
            <ac:spMk id="3" creationId="{04DA367E-3D64-4210-90DC-180FE1F5BFCC}"/>
          </ac:spMkLst>
        </pc:spChg>
        <pc:spChg chg="mod">
          <ac:chgData name="정근채" userId="bf3f9740-ba12-4a95-bdcd-7a89d0b0b3a3" providerId="ADAL" clId="{992FDE04-549A-4E2E-BCC1-A1798618E4AF}" dt="2021-12-06T07:37:05.964" v="3646"/>
          <ac:spMkLst>
            <pc:docMk/>
            <pc:sldMk cId="154325626" sldId="316"/>
            <ac:spMk id="5" creationId="{864FABE7-5D73-4BB8-8C5F-49D50641504A}"/>
          </ac:spMkLst>
        </pc:spChg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512511347" sldId="316"/>
        </pc:sldMkLst>
      </pc:sldChg>
      <pc:sldChg chg="modSp add mod">
        <pc:chgData name="정근채" userId="bf3f9740-ba12-4a95-bdcd-7a89d0b0b3a3" providerId="ADAL" clId="{992FDE04-549A-4E2E-BCC1-A1798618E4AF}" dt="2021-12-08T05:07:17.834" v="3939" actId="207"/>
        <pc:sldMkLst>
          <pc:docMk/>
          <pc:sldMk cId="76573210" sldId="317"/>
        </pc:sldMkLst>
        <pc:spChg chg="mod">
          <ac:chgData name="정근채" userId="bf3f9740-ba12-4a95-bdcd-7a89d0b0b3a3" providerId="ADAL" clId="{992FDE04-549A-4E2E-BCC1-A1798618E4AF}" dt="2021-12-08T04:48:26.612" v="3751"/>
          <ac:spMkLst>
            <pc:docMk/>
            <pc:sldMk cId="76573210" sldId="317"/>
            <ac:spMk id="2" creationId="{CA07A63C-A246-4F8F-8A5A-7141AB85F430}"/>
          </ac:spMkLst>
        </pc:spChg>
        <pc:spChg chg="mod">
          <ac:chgData name="정근채" userId="bf3f9740-ba12-4a95-bdcd-7a89d0b0b3a3" providerId="ADAL" clId="{992FDE04-549A-4E2E-BCC1-A1798618E4AF}" dt="2021-12-08T05:07:17.834" v="3939" actId="207"/>
          <ac:spMkLst>
            <pc:docMk/>
            <pc:sldMk cId="76573210" sldId="317"/>
            <ac:spMk id="3" creationId="{04DA367E-3D64-4210-90DC-180FE1F5BFCC}"/>
          </ac:spMkLst>
        </pc:spChg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3441010502" sldId="317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1015769675" sldId="318"/>
        </pc:sldMkLst>
      </pc:sldChg>
      <pc:sldChg chg="modSp add mod">
        <pc:chgData name="정근채" userId="bf3f9740-ba12-4a95-bdcd-7a89d0b0b3a3" providerId="ADAL" clId="{992FDE04-549A-4E2E-BCC1-A1798618E4AF}" dt="2021-12-08T04:55:21.181" v="3867" actId="6549"/>
        <pc:sldMkLst>
          <pc:docMk/>
          <pc:sldMk cId="1281347693" sldId="318"/>
        </pc:sldMkLst>
        <pc:spChg chg="mod">
          <ac:chgData name="정근채" userId="bf3f9740-ba12-4a95-bdcd-7a89d0b0b3a3" providerId="ADAL" clId="{992FDE04-549A-4E2E-BCC1-A1798618E4AF}" dt="2021-12-08T04:51:43.814" v="3819"/>
          <ac:spMkLst>
            <pc:docMk/>
            <pc:sldMk cId="1281347693" sldId="318"/>
            <ac:spMk id="2" creationId="{CA07A63C-A246-4F8F-8A5A-7141AB85F430}"/>
          </ac:spMkLst>
        </pc:spChg>
        <pc:spChg chg="mod">
          <ac:chgData name="정근채" userId="bf3f9740-ba12-4a95-bdcd-7a89d0b0b3a3" providerId="ADAL" clId="{992FDE04-549A-4E2E-BCC1-A1798618E4AF}" dt="2021-12-08T04:55:21.181" v="3867" actId="6549"/>
          <ac:spMkLst>
            <pc:docMk/>
            <pc:sldMk cId="1281347693" sldId="318"/>
            <ac:spMk id="3" creationId="{04DA367E-3D64-4210-90DC-180FE1F5BFCC}"/>
          </ac:spMkLst>
        </pc:spChg>
      </pc:sldChg>
      <pc:sldChg chg="modSp add mod">
        <pc:chgData name="정근채" userId="bf3f9740-ba12-4a95-bdcd-7a89d0b0b3a3" providerId="ADAL" clId="{992FDE04-549A-4E2E-BCC1-A1798618E4AF}" dt="2021-12-08T05:05:20.357" v="3920" actId="6549"/>
        <pc:sldMkLst>
          <pc:docMk/>
          <pc:sldMk cId="2291036760" sldId="319"/>
        </pc:sldMkLst>
        <pc:spChg chg="mod">
          <ac:chgData name="정근채" userId="bf3f9740-ba12-4a95-bdcd-7a89d0b0b3a3" providerId="ADAL" clId="{992FDE04-549A-4E2E-BCC1-A1798618E4AF}" dt="2021-12-08T04:56:25.113" v="3877"/>
          <ac:spMkLst>
            <pc:docMk/>
            <pc:sldMk cId="2291036760" sldId="319"/>
            <ac:spMk id="2" creationId="{CA07A63C-A246-4F8F-8A5A-7141AB85F430}"/>
          </ac:spMkLst>
        </pc:spChg>
        <pc:spChg chg="mod">
          <ac:chgData name="정근채" userId="bf3f9740-ba12-4a95-bdcd-7a89d0b0b3a3" providerId="ADAL" clId="{992FDE04-549A-4E2E-BCC1-A1798618E4AF}" dt="2021-12-08T05:05:20.357" v="3920" actId="6549"/>
          <ac:spMkLst>
            <pc:docMk/>
            <pc:sldMk cId="2291036760" sldId="319"/>
            <ac:spMk id="3" creationId="{04DA367E-3D64-4210-90DC-180FE1F5BFCC}"/>
          </ac:spMkLst>
        </pc:spChg>
        <pc:spChg chg="mod">
          <ac:chgData name="정근채" userId="bf3f9740-ba12-4a95-bdcd-7a89d0b0b3a3" providerId="ADAL" clId="{992FDE04-549A-4E2E-BCC1-A1798618E4AF}" dt="2021-12-08T04:56:16.374" v="3872"/>
          <ac:spMkLst>
            <pc:docMk/>
            <pc:sldMk cId="2291036760" sldId="319"/>
            <ac:spMk id="5" creationId="{864FABE7-5D73-4BB8-8C5F-49D50641504A}"/>
          </ac:spMkLst>
        </pc:spChg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2378788135" sldId="319"/>
        </pc:sldMkLst>
      </pc:sldChg>
      <pc:sldChg chg="modSp add mod">
        <pc:chgData name="정근채" userId="bf3f9740-ba12-4a95-bdcd-7a89d0b0b3a3" providerId="ADAL" clId="{992FDE04-549A-4E2E-BCC1-A1798618E4AF}" dt="2021-12-08T05:13:21.470" v="3948"/>
        <pc:sldMkLst>
          <pc:docMk/>
          <pc:sldMk cId="2248246081" sldId="320"/>
        </pc:sldMkLst>
        <pc:spChg chg="mod">
          <ac:chgData name="정근채" userId="bf3f9740-ba12-4a95-bdcd-7a89d0b0b3a3" providerId="ADAL" clId="{992FDE04-549A-4E2E-BCC1-A1798618E4AF}" dt="2021-12-08T05:06:06.880" v="3926"/>
          <ac:spMkLst>
            <pc:docMk/>
            <pc:sldMk cId="2248246081" sldId="320"/>
            <ac:spMk id="2" creationId="{CA07A63C-A246-4F8F-8A5A-7141AB85F430}"/>
          </ac:spMkLst>
        </pc:spChg>
        <pc:spChg chg="mod">
          <ac:chgData name="정근채" userId="bf3f9740-ba12-4a95-bdcd-7a89d0b0b3a3" providerId="ADAL" clId="{992FDE04-549A-4E2E-BCC1-A1798618E4AF}" dt="2021-12-08T05:07:43.203" v="3947" actId="6549"/>
          <ac:spMkLst>
            <pc:docMk/>
            <pc:sldMk cId="2248246081" sldId="320"/>
            <ac:spMk id="3" creationId="{04DA367E-3D64-4210-90DC-180FE1F5BFCC}"/>
          </ac:spMkLst>
        </pc:spChg>
        <pc:spChg chg="mod">
          <ac:chgData name="정근채" userId="bf3f9740-ba12-4a95-bdcd-7a89d0b0b3a3" providerId="ADAL" clId="{992FDE04-549A-4E2E-BCC1-A1798618E4AF}" dt="2021-12-08T05:13:21.470" v="3948"/>
          <ac:spMkLst>
            <pc:docMk/>
            <pc:sldMk cId="2248246081" sldId="320"/>
            <ac:spMk id="5" creationId="{864FABE7-5D73-4BB8-8C5F-49D50641504A}"/>
          </ac:spMkLst>
        </pc:spChg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3609322295" sldId="320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671205104" sldId="321"/>
        </pc:sldMkLst>
      </pc:sldChg>
      <pc:sldChg chg="addSp modSp add mod">
        <pc:chgData name="정근채" userId="bf3f9740-ba12-4a95-bdcd-7a89d0b0b3a3" providerId="ADAL" clId="{992FDE04-549A-4E2E-BCC1-A1798618E4AF}" dt="2021-12-08T05:15:40.376" v="3976" actId="1076"/>
        <pc:sldMkLst>
          <pc:docMk/>
          <pc:sldMk cId="4262363854" sldId="321"/>
        </pc:sldMkLst>
        <pc:spChg chg="mod">
          <ac:chgData name="정근채" userId="bf3f9740-ba12-4a95-bdcd-7a89d0b0b3a3" providerId="ADAL" clId="{992FDE04-549A-4E2E-BCC1-A1798618E4AF}" dt="2021-12-08T05:13:42.857" v="3956"/>
          <ac:spMkLst>
            <pc:docMk/>
            <pc:sldMk cId="4262363854" sldId="321"/>
            <ac:spMk id="2" creationId="{CA07A63C-A246-4F8F-8A5A-7141AB85F430}"/>
          </ac:spMkLst>
        </pc:spChg>
        <pc:spChg chg="mod">
          <ac:chgData name="정근채" userId="bf3f9740-ba12-4a95-bdcd-7a89d0b0b3a3" providerId="ADAL" clId="{992FDE04-549A-4E2E-BCC1-A1798618E4AF}" dt="2021-12-08T05:14:56.922" v="3969" actId="6549"/>
          <ac:spMkLst>
            <pc:docMk/>
            <pc:sldMk cId="4262363854" sldId="321"/>
            <ac:spMk id="3" creationId="{04DA367E-3D64-4210-90DC-180FE1F5BFCC}"/>
          </ac:spMkLst>
        </pc:spChg>
        <pc:spChg chg="mod">
          <ac:chgData name="정근채" userId="bf3f9740-ba12-4a95-bdcd-7a89d0b0b3a3" providerId="ADAL" clId="{992FDE04-549A-4E2E-BCC1-A1798618E4AF}" dt="2021-12-08T05:13:37.020" v="3953"/>
          <ac:spMkLst>
            <pc:docMk/>
            <pc:sldMk cId="4262363854" sldId="321"/>
            <ac:spMk id="5" creationId="{864FABE7-5D73-4BB8-8C5F-49D50641504A}"/>
          </ac:spMkLst>
        </pc:spChg>
        <pc:picChg chg="add mod">
          <ac:chgData name="정근채" userId="bf3f9740-ba12-4a95-bdcd-7a89d0b0b3a3" providerId="ADAL" clId="{992FDE04-549A-4E2E-BCC1-A1798618E4AF}" dt="2021-12-08T05:15:40.376" v="3976" actId="1076"/>
          <ac:picMkLst>
            <pc:docMk/>
            <pc:sldMk cId="4262363854" sldId="321"/>
            <ac:picMk id="7" creationId="{B258BED5-A135-473B-838D-1E0DD42B09FB}"/>
          </ac:picMkLst>
        </pc:picChg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1020401654" sldId="322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2180232283" sldId="323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3613952719" sldId="324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3215738405" sldId="325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1286014646" sldId="326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1232661605" sldId="327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304547619" sldId="328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4047966367" sldId="329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587311903" sldId="330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3522885557" sldId="331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1383306111" sldId="332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3986308001" sldId="333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633440981" sldId="334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1921038381" sldId="335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2300776301" sldId="336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309218450" sldId="337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3549085800" sldId="338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619804479" sldId="339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3250825818" sldId="340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2742669600" sldId="341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1857541536" sldId="342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3377221076" sldId="343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1699147167" sldId="344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3694305015" sldId="345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3020126943" sldId="346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1162613842" sldId="347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2198272738" sldId="348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1453568022" sldId="349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1629742940" sldId="350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519954483" sldId="351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2608177811" sldId="352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2000747722" sldId="353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401953298" sldId="354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1343116753" sldId="355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590151596" sldId="356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3143995203" sldId="357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1629404743" sldId="358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1270465688" sldId="359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2074501264" sldId="360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2872737986" sldId="361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1420520479" sldId="362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416932244" sldId="363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3424410603" sldId="364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2923719215" sldId="365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3856543969" sldId="366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935924493" sldId="367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3219237417" sldId="368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3153420987" sldId="369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2056604897" sldId="370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2802061296" sldId="371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3864366784" sldId="372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3994681462" sldId="373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858738215" sldId="374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592780042" sldId="375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2455209325" sldId="376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3269765714" sldId="377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3980267598" sldId="378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2815915953" sldId="379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1566786332" sldId="380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3039959052" sldId="381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444821177" sldId="382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467400503" sldId="383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3755746628" sldId="384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1919605542" sldId="385"/>
        </pc:sldMkLst>
      </pc:sldChg>
      <pc:sldChg chg="del">
        <pc:chgData name="정근채" userId="bf3f9740-ba12-4a95-bdcd-7a89d0b0b3a3" providerId="ADAL" clId="{992FDE04-549A-4E2E-BCC1-A1798618E4AF}" dt="2021-11-29T08:34:49.747" v="22" actId="47"/>
        <pc:sldMkLst>
          <pc:docMk/>
          <pc:sldMk cId="2796331919" sldId="386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6F50E4-2343-4A2D-AF2B-227F75F1D402}" type="datetimeFigureOut">
              <a:rPr lang="ko-KR" altLang="en-US" smtClean="0"/>
              <a:t>2022-05-04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44B833-9DA6-4C1E-A58C-58E468149F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9290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71138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69549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15513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38627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97684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73174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64653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94296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034581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14549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9536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58522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7661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59266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33887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70951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46399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17511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90942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66198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10094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3878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84648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13586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33910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93978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19312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93769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36178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52421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95142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94479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7499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59729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98253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27065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10036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973212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50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425167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51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460363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52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241308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53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710420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54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452130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55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8565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93943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56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269734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57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902971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58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56838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59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34733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60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662306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61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655183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62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318519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63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647691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64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909983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65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7717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303861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66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577537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67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7061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8555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4405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5438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dirty="0"/>
              <a:t>클릭하여 마스터 부제목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235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fld id="{7C904586-15B9-4D10-A05E-625E033CD532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BEA4F9-FAFD-4BB8-B016-D89DC86F4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7" y="600451"/>
            <a:ext cx="8543925" cy="666750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D480E52-874E-42E4-9D69-912A10872F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1037" y="1810126"/>
            <a:ext cx="8543925" cy="4351338"/>
          </a:xfrm>
        </p:spPr>
        <p:txBody>
          <a:bodyPr/>
          <a:lstStyle>
            <a:lvl1pPr marL="228600" indent="-228600">
              <a:lnSpc>
                <a:spcPct val="100000"/>
              </a:lnSpc>
              <a:defRPr lang="ko-KR" altLang="en-US" sz="1400" kern="1200" dirty="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defRPr>
            </a:lvl1pPr>
            <a:lvl2pPr marL="685800" indent="-228600">
              <a:lnSpc>
                <a:spcPct val="100000"/>
              </a:lnSpc>
              <a:defRPr lang="ko-KR" altLang="en-US" sz="1400" kern="1200" dirty="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buFont typeface="Calibri" panose="020F0502020204030204" pitchFamily="34" charset="0"/>
              <a:buChar char="⁻"/>
              <a:defRPr sz="1400"/>
            </a:lvl3pPr>
            <a:lvl4pPr>
              <a:lnSpc>
                <a:spcPct val="100000"/>
              </a:lnSpc>
              <a:defRPr sz="1400"/>
            </a:lvl4pPr>
            <a:lvl5pPr>
              <a:defRPr sz="1400"/>
            </a:lvl5pPr>
          </a:lstStyle>
          <a:p>
            <a:pPr marL="358775" lvl="0" indent="-358775" algn="l" defTabSz="4572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ko-KR" altLang="en-US" dirty="0"/>
              <a:t>마스터 텍스트 스타일 편집</a:t>
            </a:r>
          </a:p>
          <a:p>
            <a:pPr marL="815975" lvl="1" indent="-358775" algn="l" defTabSz="457200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"/>
            </a:pPr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</p:txBody>
      </p:sp>
    </p:spTree>
    <p:extLst>
      <p:ext uri="{BB962C8B-B14F-4D97-AF65-F5344CB8AC3E}">
        <p14:creationId xmlns:p14="http://schemas.microsoft.com/office/powerpoint/2010/main" val="2602230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615950"/>
            <a:ext cx="8543925" cy="666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lvl="0">
              <a:lnSpc>
                <a:spcPct val="100000"/>
              </a:lnSpc>
            </a:pPr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58775" lvl="0" indent="-358775" algn="l" defTabSz="4572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ko-KR" altLang="en-US" dirty="0"/>
              <a:t>마스터 텍스트 스타일 편집</a:t>
            </a:r>
          </a:p>
          <a:p>
            <a:pPr marL="815975" lvl="1" indent="-358775" algn="l" defTabSz="457200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"/>
            </a:pPr>
            <a:r>
              <a:rPr lang="ko-KR" altLang="en-US" dirty="0"/>
              <a:t>둘째 수준</a:t>
            </a:r>
          </a:p>
          <a:p>
            <a:pPr marL="1143000" lvl="2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⁻"/>
            </a:pPr>
            <a:r>
              <a:rPr lang="ko-KR" altLang="en-US" dirty="0"/>
              <a:t>셋째 수준</a:t>
            </a:r>
          </a:p>
          <a:p>
            <a:pPr marL="1600200" lvl="3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dirty="0"/>
              <a:t>넷째 수준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fld id="{7C904586-15B9-4D10-A05E-625E033CD532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13570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lang="en-US" altLang="en-US" sz="2400" kern="1200" dirty="0">
          <a:solidFill>
            <a:schemeClr val="tx1"/>
          </a:solidFill>
          <a:latin typeface="+mn-ea"/>
          <a:ea typeface="+mn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1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lang="ko-KR" altLang="en-US" sz="1400" kern="1200" dirty="0" smtClean="0">
          <a:solidFill>
            <a:schemeClr val="tx1"/>
          </a:solidFill>
          <a:latin typeface="+mn-ea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1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lang="ko-KR" altLang="en-US" sz="1400" kern="1200" dirty="0" smtClean="0">
          <a:solidFill>
            <a:schemeClr val="tx1"/>
          </a:solidFill>
          <a:latin typeface="+mn-ea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1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lang="ko-KR" alt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lang="ko-KR" alt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ko-KR" altLang="en-US" dirty="0">
                <a:latin typeface="+mn-ea"/>
                <a:ea typeface="+mn-ea"/>
              </a:rPr>
              <a:t>제</a:t>
            </a:r>
            <a:r>
              <a:rPr lang="en-US" altLang="ko-KR" dirty="0">
                <a:latin typeface="+mn-ea"/>
                <a:ea typeface="+mn-ea"/>
              </a:rPr>
              <a:t>Ⅶ</a:t>
            </a:r>
            <a:r>
              <a:rPr lang="ko-KR" altLang="en-US" dirty="0">
                <a:latin typeface="+mn-ea"/>
                <a:ea typeface="+mn-ea"/>
              </a:rPr>
              <a:t>장</a:t>
            </a:r>
            <a:r>
              <a:rPr lang="en-US" altLang="ko-KR" dirty="0">
                <a:latin typeface="+mn-ea"/>
                <a:ea typeface="+mn-ea"/>
              </a:rPr>
              <a:t>. </a:t>
            </a:r>
            <a:endParaRPr lang="ko-KR" altLang="en-US" dirty="0">
              <a:latin typeface="+mn-ea"/>
              <a:ea typeface="+mn-ea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079189" y="3602038"/>
            <a:ext cx="7747622" cy="16557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ko-KR" altLang="en-US" sz="3200" dirty="0">
                <a:latin typeface="+mn-ea"/>
              </a:rPr>
              <a:t>예비타당성조사단계에서의 민자연계방안</a:t>
            </a:r>
          </a:p>
        </p:txBody>
      </p:sp>
    </p:spTree>
    <p:extLst>
      <p:ext uri="{BB962C8B-B14F-4D97-AF65-F5344CB8AC3E}">
        <p14:creationId xmlns:p14="http://schemas.microsoft.com/office/powerpoint/2010/main" val="1210531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9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나</a:t>
            </a:r>
            <a:r>
              <a:rPr lang="en-US" altLang="ko-KR" dirty="0"/>
              <a:t>. </a:t>
            </a:r>
            <a:r>
              <a:rPr lang="ko-KR" altLang="en-US" dirty="0"/>
              <a:t>민간투자사업 선정 기준</a:t>
            </a: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2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예비타당성조사에서의 민자연계방안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2.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연계 대상사업 범위의 선정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5C8028D1-3007-40EE-A9F6-F346D5695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875" y="1561724"/>
            <a:ext cx="6572250" cy="4695825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858E9D4D-3D63-4E10-8028-B1BBA2DD5F0B}"/>
              </a:ext>
            </a:extLst>
          </p:cNvPr>
          <p:cNvSpPr/>
          <p:nvPr/>
        </p:nvSpPr>
        <p:spPr>
          <a:xfrm>
            <a:off x="3474720" y="3144129"/>
            <a:ext cx="1097280" cy="21804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906D6B9-E660-41B6-9521-19E0C497BB76}"/>
              </a:ext>
            </a:extLst>
          </p:cNvPr>
          <p:cNvSpPr/>
          <p:nvPr/>
        </p:nvSpPr>
        <p:spPr>
          <a:xfrm>
            <a:off x="3474720" y="4898864"/>
            <a:ext cx="1097280" cy="21804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66E63E6E-A1EB-4F00-B276-4753625ED324}"/>
              </a:ext>
            </a:extLst>
          </p:cNvPr>
          <p:cNvSpPr/>
          <p:nvPr/>
        </p:nvSpPr>
        <p:spPr>
          <a:xfrm>
            <a:off x="3474720" y="5460674"/>
            <a:ext cx="1097280" cy="21804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0726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10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나</a:t>
            </a:r>
            <a:r>
              <a:rPr lang="en-US" altLang="ko-KR" dirty="0"/>
              <a:t>. </a:t>
            </a:r>
            <a:r>
              <a:rPr lang="ko-KR" altLang="en-US" dirty="0"/>
              <a:t>민간투자사업 선정 기준</a:t>
            </a: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2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예비타당성조사에서의 민자연계방안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2.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연계 대상사업 범위의 선정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5B473983-C420-4ADB-9B0A-B517B80B3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529" y="1203006"/>
            <a:ext cx="6334942" cy="5518471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8B8F2C0F-92A4-4B61-8B6A-7F19758DE01E}"/>
              </a:ext>
            </a:extLst>
          </p:cNvPr>
          <p:cNvSpPr/>
          <p:nvPr/>
        </p:nvSpPr>
        <p:spPr>
          <a:xfrm>
            <a:off x="5507502" y="3812345"/>
            <a:ext cx="1209821" cy="21101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408E3AE1-8507-463C-9DB6-3DA720A43011}"/>
              </a:ext>
            </a:extLst>
          </p:cNvPr>
          <p:cNvSpPr/>
          <p:nvPr/>
        </p:nvSpPr>
        <p:spPr>
          <a:xfrm>
            <a:off x="3037449" y="1234130"/>
            <a:ext cx="1647093" cy="21101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130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11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다</a:t>
            </a:r>
            <a:r>
              <a:rPr lang="en-US" altLang="ko-KR" dirty="0"/>
              <a:t>. </a:t>
            </a:r>
            <a:r>
              <a:rPr lang="ko-KR" altLang="en-US" dirty="0"/>
              <a:t>민간투자사업 시설유형</a:t>
            </a: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2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예비타당성조사에서의 민자연계방안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2.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연계 대상사업 범위의 선정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15938072-934C-4F10-827C-11C3000F1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924" y="1142843"/>
            <a:ext cx="4726150" cy="55447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38132F-34F6-49C2-BDA8-8745796AF14A}"/>
              </a:ext>
            </a:extLst>
          </p:cNvPr>
          <p:cNvSpPr txBox="1"/>
          <p:nvPr/>
        </p:nvSpPr>
        <p:spPr>
          <a:xfrm>
            <a:off x="7316074" y="1536442"/>
            <a:ext cx="24231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200" b="0" i="0" u="none" strike="noStrike" baseline="0" dirty="0">
                <a:solidFill>
                  <a:srgbClr val="FF0000"/>
                </a:solidFill>
                <a:latin typeface="+mn-ea"/>
              </a:rPr>
              <a:t>민간투자법 제</a:t>
            </a:r>
            <a:r>
              <a:rPr lang="en-US" altLang="ko-KR" sz="1200" b="0" i="0" u="none" strike="noStrike" baseline="0" dirty="0">
                <a:solidFill>
                  <a:srgbClr val="FF0000"/>
                </a:solidFill>
                <a:latin typeface="+mn-ea"/>
              </a:rPr>
              <a:t>2</a:t>
            </a:r>
            <a:r>
              <a:rPr lang="ko-KR" altLang="en-US" sz="1200" b="0" i="0" u="none" strike="noStrike" baseline="0" dirty="0">
                <a:solidFill>
                  <a:srgbClr val="FF0000"/>
                </a:solidFill>
                <a:latin typeface="+mn-ea"/>
              </a:rPr>
              <a:t>조 제</a:t>
            </a:r>
            <a:r>
              <a:rPr lang="en-US" altLang="ko-KR" sz="1200" b="0" i="0" u="none" strike="noStrike" baseline="0" dirty="0">
                <a:solidFill>
                  <a:srgbClr val="FF0000"/>
                </a:solidFill>
                <a:latin typeface="+mn-ea"/>
              </a:rPr>
              <a:t>1</a:t>
            </a:r>
            <a:r>
              <a:rPr lang="ko-KR" altLang="en-US" sz="1200" b="0" i="0" u="none" strike="noStrike" baseline="0" dirty="0">
                <a:solidFill>
                  <a:srgbClr val="FF0000"/>
                </a:solidFill>
                <a:latin typeface="+mn-ea"/>
              </a:rPr>
              <a:t>호 </a:t>
            </a:r>
            <a:r>
              <a:rPr lang="en-US" altLang="ko-KR" sz="1200" b="0" i="0" u="none" strike="noStrike" baseline="0" dirty="0">
                <a:solidFill>
                  <a:srgbClr val="FF0000"/>
                </a:solidFill>
                <a:latin typeface="+mn-ea"/>
              </a:rPr>
              <a:t>: </a:t>
            </a:r>
            <a:r>
              <a:rPr lang="ko-KR" altLang="en-US" sz="1200" b="0" i="0" u="none" strike="noStrike" baseline="0" dirty="0">
                <a:solidFill>
                  <a:srgbClr val="FF0000"/>
                </a:solidFill>
                <a:latin typeface="+mn-ea"/>
              </a:rPr>
              <a:t>민간투자사업으로 추진되는 사회기반시설</a:t>
            </a:r>
            <a:r>
              <a:rPr lang="en-US" altLang="ko-KR" sz="1200" b="0" i="0" u="none" strike="noStrike" baseline="0" dirty="0">
                <a:solidFill>
                  <a:srgbClr val="FF0000"/>
                </a:solidFill>
                <a:latin typeface="+mn-ea"/>
              </a:rPr>
              <a:t>(44</a:t>
            </a:r>
            <a:r>
              <a:rPr lang="ko-KR" altLang="en-US" sz="1200" b="0" i="0" u="none" strike="noStrike" baseline="0" dirty="0">
                <a:solidFill>
                  <a:srgbClr val="FF0000"/>
                </a:solidFill>
                <a:latin typeface="+mn-ea"/>
              </a:rPr>
              <a:t>종</a:t>
            </a:r>
            <a:r>
              <a:rPr lang="en-US" altLang="ko-KR" sz="1200" b="0" i="0" u="none" strike="noStrike" baseline="0" dirty="0">
                <a:solidFill>
                  <a:srgbClr val="FF0000"/>
                </a:solidFill>
                <a:latin typeface="+mn-ea"/>
              </a:rPr>
              <a:t>)</a:t>
            </a:r>
            <a:r>
              <a:rPr lang="ko-KR" altLang="en-US" sz="1200" b="0" i="0" u="none" strike="noStrike" baseline="0" dirty="0">
                <a:solidFill>
                  <a:srgbClr val="FF0000"/>
                </a:solidFill>
                <a:latin typeface="+mn-ea"/>
              </a:rPr>
              <a:t>을 나열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755B77C6-656B-4165-8CA1-4CA297D8DD78}"/>
              </a:ext>
            </a:extLst>
          </p:cNvPr>
          <p:cNvSpPr/>
          <p:nvPr/>
        </p:nvSpPr>
        <p:spPr>
          <a:xfrm>
            <a:off x="4375052" y="1596683"/>
            <a:ext cx="2848708" cy="506436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0859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12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라</a:t>
            </a:r>
            <a:r>
              <a:rPr lang="en-US" altLang="ko-KR" dirty="0"/>
              <a:t>. </a:t>
            </a:r>
            <a:r>
              <a:rPr lang="ko-KR" altLang="en-US" dirty="0"/>
              <a:t>민간투자사업 추진절차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DA367E-3D64-4210-90DC-180FE1F5B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7" y="1509875"/>
            <a:ext cx="8543925" cy="4351338"/>
          </a:xfrm>
        </p:spPr>
        <p:txBody>
          <a:bodyPr>
            <a:normAutofit/>
          </a:bodyPr>
          <a:lstStyle/>
          <a:p>
            <a:pPr marL="358775" indent="-358775">
              <a:buFont typeface="Wingdings" panose="05000000000000000000" pitchFamily="2" charset="2"/>
              <a:buChar char="q"/>
            </a:pPr>
            <a:r>
              <a:rPr lang="ko-KR" altLang="en-US" dirty="0">
                <a:latin typeface="+mn-ea"/>
                <a:cs typeface="Arial" panose="020B0604020202020204" pitchFamily="34" charset="0"/>
              </a:rPr>
              <a:t>민간투자사업의 선정방식은 크게 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2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가지</a:t>
            </a:r>
            <a:endParaRPr lang="en-US" altLang="ko-KR" dirty="0">
              <a:latin typeface="+mn-ea"/>
              <a:cs typeface="Arial" panose="020B0604020202020204" pitchFamily="34" charset="0"/>
            </a:endParaRP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/>
              <a:t>재정사업 중 사업성이 우수하고 정부보다 민간이 추진하는 편이 효율적일 것으로 예상되는 사업을 정부 주무부처가 선정하여 민간사업자를 공모하는 </a:t>
            </a:r>
            <a:r>
              <a:rPr lang="ko-KR" altLang="en-US" dirty="0">
                <a:solidFill>
                  <a:srgbClr val="FF0000"/>
                </a:solidFill>
              </a:rPr>
              <a:t>정부고시사업</a:t>
            </a:r>
            <a:endParaRPr lang="en-US" altLang="ko-KR" dirty="0">
              <a:solidFill>
                <a:srgbClr val="FF0000"/>
              </a:solidFill>
            </a:endParaRP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/>
              <a:t>민간사업자가 공공투자사업 중 수익성이 있다고 판단되는 사업을 자체적으로 발굴하여 정부에 제안하는 </a:t>
            </a:r>
            <a:r>
              <a:rPr lang="ko-KR" altLang="en-US" dirty="0">
                <a:solidFill>
                  <a:srgbClr val="FF0000"/>
                </a:solidFill>
              </a:rPr>
              <a:t>민간제안사업</a:t>
            </a:r>
            <a:endParaRPr lang="en-US" altLang="ko-KR" dirty="0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2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예비타당성조사에서의 민자연계방안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2.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연계 대상사업 범위의 선정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B2E194F-21FE-49D3-92AA-AB2D3A255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856" y="2911133"/>
            <a:ext cx="6553200" cy="366522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71E98CCD-DB1A-4616-82DA-2BA1C58CCD14}"/>
              </a:ext>
            </a:extLst>
          </p:cNvPr>
          <p:cNvSpPr/>
          <p:nvPr/>
        </p:nvSpPr>
        <p:spPr>
          <a:xfrm>
            <a:off x="3186752" y="2954740"/>
            <a:ext cx="1037230" cy="2388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2ACE81E0-2816-4CB8-A3C8-D7098DCA82BD}"/>
              </a:ext>
            </a:extLst>
          </p:cNvPr>
          <p:cNvSpPr/>
          <p:nvPr/>
        </p:nvSpPr>
        <p:spPr>
          <a:xfrm>
            <a:off x="6093726" y="2954740"/>
            <a:ext cx="1037230" cy="2388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9004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51C95AEF-3BC8-49DE-AF81-90A0B628B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1271" y="1219723"/>
            <a:ext cx="4164423" cy="5510744"/>
          </a:xfrm>
          <a:prstGeom prst="rect">
            <a:avLst/>
          </a:prstGeo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13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라</a:t>
            </a:r>
            <a:r>
              <a:rPr lang="en-US" altLang="ko-KR" dirty="0"/>
              <a:t>. </a:t>
            </a:r>
            <a:r>
              <a:rPr lang="ko-KR" altLang="en-US" dirty="0"/>
              <a:t>민간투자사업 추진절차</a:t>
            </a: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2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예비타당성조사에서의 민자연계방안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2.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연계 대상사업 범위의 선정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C26F04-D454-4B14-A215-14F9AD89C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653" y="1223982"/>
            <a:ext cx="4146179" cy="5510744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658B7027-3381-4BCC-92EE-C506D6DC6BAE}"/>
              </a:ext>
            </a:extLst>
          </p:cNvPr>
          <p:cNvSpPr/>
          <p:nvPr/>
        </p:nvSpPr>
        <p:spPr>
          <a:xfrm>
            <a:off x="1188721" y="1189829"/>
            <a:ext cx="626011" cy="21101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9BA39E17-27BF-44C9-8429-7C4DFC4A76DC}"/>
              </a:ext>
            </a:extLst>
          </p:cNvPr>
          <p:cNvSpPr/>
          <p:nvPr/>
        </p:nvSpPr>
        <p:spPr>
          <a:xfrm>
            <a:off x="6120032" y="1189829"/>
            <a:ext cx="626011" cy="21101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26ADEECD-5AA3-47D4-987D-E38FC249E1B8}"/>
              </a:ext>
            </a:extLst>
          </p:cNvPr>
          <p:cNvCxnSpPr/>
          <p:nvPr/>
        </p:nvCxnSpPr>
        <p:spPr>
          <a:xfrm>
            <a:off x="2251788" y="2792962"/>
            <a:ext cx="516294" cy="0"/>
          </a:xfrm>
          <a:prstGeom prst="line">
            <a:avLst/>
          </a:prstGeom>
          <a:ln w="127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F5C70D8-9535-4196-8E44-7973D5A49B61}"/>
              </a:ext>
            </a:extLst>
          </p:cNvPr>
          <p:cNvSpPr txBox="1"/>
          <p:nvPr/>
        </p:nvSpPr>
        <p:spPr>
          <a:xfrm>
            <a:off x="5455298" y="958555"/>
            <a:ext cx="18036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FF0000"/>
                </a:solidFill>
              </a:rPr>
              <a:t>[</a:t>
            </a:r>
            <a:r>
              <a:rPr lang="ko-KR" altLang="en-US" sz="1000" dirty="0">
                <a:solidFill>
                  <a:srgbClr val="FF0000"/>
                </a:solidFill>
              </a:rPr>
              <a:t>그림 </a:t>
            </a:r>
            <a:r>
              <a:rPr lang="en-US" altLang="ko-KR" sz="1000" dirty="0">
                <a:solidFill>
                  <a:srgbClr val="FF0000"/>
                </a:solidFill>
              </a:rPr>
              <a:t>7-1] </a:t>
            </a:r>
            <a:r>
              <a:rPr lang="ko-KR" altLang="en-US" sz="1000" dirty="0">
                <a:solidFill>
                  <a:srgbClr val="FF0000"/>
                </a:solidFill>
              </a:rPr>
              <a:t>지정절차에 이어서</a:t>
            </a:r>
          </a:p>
        </p:txBody>
      </p:sp>
    </p:spTree>
    <p:extLst>
      <p:ext uri="{BB962C8B-B14F-4D97-AF65-F5344CB8AC3E}">
        <p14:creationId xmlns:p14="http://schemas.microsoft.com/office/powerpoint/2010/main" val="1678245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14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가</a:t>
            </a:r>
            <a:r>
              <a:rPr lang="en-US" altLang="ko-KR" dirty="0"/>
              <a:t>. </a:t>
            </a:r>
            <a:r>
              <a:rPr lang="ko-KR" altLang="en-US" dirty="0"/>
              <a:t>재정사업과 민간투자사업의 사업 구조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DA367E-3D64-4210-90DC-180FE1F5B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8775" indent="-358775">
              <a:buFont typeface="Wingdings" panose="05000000000000000000" pitchFamily="2" charset="2"/>
              <a:buChar char="q"/>
            </a:pPr>
            <a:r>
              <a:rPr lang="ko-KR" altLang="en-US" dirty="0">
                <a:latin typeface="+mn-ea"/>
                <a:cs typeface="Arial" panose="020B0604020202020204" pitchFamily="34" charset="0"/>
              </a:rPr>
              <a:t>일반적으로 사회간접자본시설의 공급을 통한 인프라 서비스는 </a:t>
            </a:r>
            <a:r>
              <a:rPr lang="ko-KR" altLang="en-US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인프라 서비스의 기획</a:t>
            </a:r>
            <a:r>
              <a:rPr lang="en-US" altLang="ko-KR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(planning)</a:t>
            </a:r>
            <a:r>
              <a:rPr lang="ko-KR" altLang="en-US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에 기초하여</a:t>
            </a:r>
            <a:r>
              <a:rPr lang="en-US" altLang="ko-KR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시설물의 설계</a:t>
            </a:r>
            <a:r>
              <a:rPr lang="en-US" altLang="ko-KR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(design), </a:t>
            </a:r>
            <a:r>
              <a:rPr lang="ko-KR" altLang="en-US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시공</a:t>
            </a:r>
            <a:r>
              <a:rPr lang="en-US" altLang="ko-KR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(build), </a:t>
            </a:r>
            <a:r>
              <a:rPr lang="ko-KR" altLang="en-US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재원 조달</a:t>
            </a:r>
            <a:r>
              <a:rPr lang="en-US" altLang="ko-KR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(finance), </a:t>
            </a:r>
            <a:r>
              <a:rPr lang="ko-KR" altLang="en-US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그리고 운영 및 관리</a:t>
            </a:r>
            <a:r>
              <a:rPr lang="en-US" altLang="ko-KR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(operate/manage) 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등의 다섯 가지 기능이 결합되어 제공</a:t>
            </a:r>
            <a:endParaRPr lang="en-US" altLang="ko-KR" dirty="0">
              <a:latin typeface="+mn-ea"/>
              <a:cs typeface="Arial" panose="020B0604020202020204" pitchFamily="34" charset="0"/>
            </a:endParaRP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/>
              <a:t>전통적인 재정사업은 정부가 경제</a:t>
            </a:r>
            <a:r>
              <a:rPr lang="en-US" altLang="ko-KR" dirty="0"/>
              <a:t>·</a:t>
            </a:r>
            <a:r>
              <a:rPr lang="ko-KR" altLang="en-US" dirty="0"/>
              <a:t>사회적으로 필요한 인프라 서비스를 기획하는 한편</a:t>
            </a:r>
            <a:r>
              <a:rPr lang="en-US" altLang="ko-KR" dirty="0"/>
              <a:t>, </a:t>
            </a:r>
            <a:r>
              <a:rPr lang="ko-KR" altLang="en-US" dirty="0"/>
              <a:t>해당 </a:t>
            </a:r>
            <a:r>
              <a:rPr lang="ko-KR" altLang="en-US" dirty="0">
                <a:solidFill>
                  <a:srgbClr val="FF0000"/>
                </a:solidFill>
              </a:rPr>
              <a:t>시설물의 설계 및 시공을 민간부문으로부터 조달</a:t>
            </a:r>
            <a:r>
              <a:rPr lang="ko-KR" altLang="en-US" dirty="0"/>
              <a:t>하고</a:t>
            </a:r>
            <a:r>
              <a:rPr lang="en-US" altLang="ko-KR" dirty="0"/>
              <a:t>, </a:t>
            </a:r>
            <a:r>
              <a:rPr lang="ko-KR" altLang="en-US" dirty="0"/>
              <a:t>재원 조달과 운영 및 관리는 직접 담당하여 인프라 서비스를 제공하는 방식의 사업</a:t>
            </a:r>
            <a:endParaRPr lang="en-US" altLang="ko-KR" dirty="0"/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/>
              <a:t>즉</a:t>
            </a:r>
            <a:r>
              <a:rPr lang="en-US" altLang="ko-KR" dirty="0"/>
              <a:t>, </a:t>
            </a:r>
            <a:r>
              <a:rPr lang="ko-KR" altLang="en-US" dirty="0"/>
              <a:t>정부는 인프라서비스의 수요에 대한 기획을 바탕으로</a:t>
            </a:r>
            <a:r>
              <a:rPr lang="en-US" altLang="ko-KR" dirty="0"/>
              <a:t>, </a:t>
            </a:r>
            <a:r>
              <a:rPr lang="ko-KR" altLang="en-US" dirty="0"/>
              <a:t>설계와 시공은 계약을 통하여 민간부문에서 조달되지만</a:t>
            </a:r>
            <a:r>
              <a:rPr lang="en-US" altLang="ko-KR" dirty="0"/>
              <a:t>, </a:t>
            </a:r>
            <a:r>
              <a:rPr lang="ko-KR" altLang="en-US" dirty="0"/>
              <a:t>재원 조달은 국민으로부터의 세금 또는 인프라 서비스의 사용료에 기초하여 예산을 편성하고 집행하는 방식으로</a:t>
            </a:r>
            <a:r>
              <a:rPr lang="en-US" altLang="ko-KR" dirty="0"/>
              <a:t>, </a:t>
            </a:r>
            <a:r>
              <a:rPr lang="ko-KR" altLang="en-US" dirty="0"/>
              <a:t>운영 및 관리는 직접 또는 산하기관을 통하여 수행</a:t>
            </a:r>
            <a:endParaRPr lang="en-US" altLang="ko-KR" dirty="0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2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예비타당성조사에서의 민자연계방안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3.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재정사업과 민간투자사업의 사업 내용비교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835D04BB-A247-4C1E-993F-919CDA0B6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739" y="4062941"/>
            <a:ext cx="6446520" cy="172212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00ACE620-18F3-4E51-B60B-304A2140DA38}"/>
              </a:ext>
            </a:extLst>
          </p:cNvPr>
          <p:cNvSpPr/>
          <p:nvPr/>
        </p:nvSpPr>
        <p:spPr>
          <a:xfrm>
            <a:off x="2286000" y="4445392"/>
            <a:ext cx="457200" cy="18288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9B98A8B0-4AC3-4125-BC56-78937AE41AF1}"/>
              </a:ext>
            </a:extLst>
          </p:cNvPr>
          <p:cNvSpPr/>
          <p:nvPr/>
        </p:nvSpPr>
        <p:spPr>
          <a:xfrm>
            <a:off x="5634110" y="4445392"/>
            <a:ext cx="457200" cy="18288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5B37219-806E-485B-9073-9A36B5ACB95E}"/>
              </a:ext>
            </a:extLst>
          </p:cNvPr>
          <p:cNvSpPr/>
          <p:nvPr/>
        </p:nvSpPr>
        <p:spPr>
          <a:xfrm>
            <a:off x="3580228" y="5205047"/>
            <a:ext cx="731520" cy="18288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E279BFF5-FD59-49FE-A1B1-E2C70E91B4E8}"/>
              </a:ext>
            </a:extLst>
          </p:cNvPr>
          <p:cNvSpPr/>
          <p:nvPr/>
        </p:nvSpPr>
        <p:spPr>
          <a:xfrm>
            <a:off x="6843933" y="4748156"/>
            <a:ext cx="344658" cy="18288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0948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15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가</a:t>
            </a:r>
            <a:r>
              <a:rPr lang="en-US" altLang="ko-KR" dirty="0"/>
              <a:t>. </a:t>
            </a:r>
            <a:r>
              <a:rPr lang="ko-KR" altLang="en-US" dirty="0"/>
              <a:t>재정사업과 민간투자사업의 사업 구조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DA367E-3D64-4210-90DC-180FE1F5B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8775" indent="-358775">
              <a:buFont typeface="Wingdings" panose="05000000000000000000" pitchFamily="2" charset="2"/>
              <a:buChar char="q"/>
            </a:pPr>
            <a:r>
              <a:rPr lang="ko-KR" altLang="en-US" sz="1400" dirty="0">
                <a:latin typeface="+mn-ea"/>
                <a:cs typeface="Arial" panose="020B0604020202020204" pitchFamily="34" charset="0"/>
              </a:rPr>
              <a:t>민간투자사업의 경우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민간에서 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SPC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를 설립하여 정부로부터 일정기간의 관리운영권을 </a:t>
            </a:r>
            <a:r>
              <a:rPr lang="ko-KR" altLang="en-US" sz="1400" dirty="0" err="1">
                <a:latin typeface="+mn-ea"/>
                <a:cs typeface="Arial" panose="020B0604020202020204" pitchFamily="34" charset="0"/>
              </a:rPr>
              <a:t>위임받아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 설계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시공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운영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자금조달 등 </a:t>
            </a: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사업 전면에 걸쳐서 민간부분에서 담당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하는 단일형식의 추진구조를 가짐</a:t>
            </a:r>
            <a:endParaRPr lang="en-US" altLang="ko-KR" sz="1400" dirty="0">
              <a:latin typeface="+mn-ea"/>
              <a:cs typeface="Arial" panose="020B0604020202020204" pitchFamily="34" charset="0"/>
            </a:endParaRP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2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예비타당성조사에서의 민자연계방안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3.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재정사업과 민간투자사업의 사업 내용비교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39969903-150F-4762-B0D7-8D3B1CE3F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839" y="2735262"/>
            <a:ext cx="6370320" cy="188214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1F98DC53-0B0D-4BF7-B5A3-1C0403C6C08F}"/>
              </a:ext>
            </a:extLst>
          </p:cNvPr>
          <p:cNvSpPr/>
          <p:nvPr/>
        </p:nvSpPr>
        <p:spPr>
          <a:xfrm>
            <a:off x="2286000" y="3214468"/>
            <a:ext cx="457200" cy="18288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6B376863-126D-4757-9AE2-D3E1FC29B469}"/>
              </a:ext>
            </a:extLst>
          </p:cNvPr>
          <p:cNvSpPr/>
          <p:nvPr/>
        </p:nvSpPr>
        <p:spPr>
          <a:xfrm>
            <a:off x="5634110" y="3214468"/>
            <a:ext cx="457200" cy="18288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36311314-750E-48ED-BC76-B6A3C3EF2344}"/>
              </a:ext>
            </a:extLst>
          </p:cNvPr>
          <p:cNvSpPr/>
          <p:nvPr/>
        </p:nvSpPr>
        <p:spPr>
          <a:xfrm>
            <a:off x="3580228" y="4065565"/>
            <a:ext cx="731520" cy="18288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33248A8D-6D65-436C-AD16-5C0D2846384C}"/>
              </a:ext>
            </a:extLst>
          </p:cNvPr>
          <p:cNvSpPr/>
          <p:nvPr/>
        </p:nvSpPr>
        <p:spPr>
          <a:xfrm>
            <a:off x="6843933" y="3538334"/>
            <a:ext cx="689316" cy="18288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8891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16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나</a:t>
            </a:r>
            <a:r>
              <a:rPr lang="en-US" altLang="ko-KR" dirty="0"/>
              <a:t>. </a:t>
            </a:r>
            <a:r>
              <a:rPr lang="ko-KR" altLang="en-US" dirty="0"/>
              <a:t>민간투자사업 추진방식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DA367E-3D64-4210-90DC-180FE1F5B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8775" indent="-358775">
              <a:buFont typeface="Wingdings" panose="05000000000000000000" pitchFamily="2" charset="2"/>
              <a:buChar char="q"/>
            </a:pPr>
            <a:r>
              <a:rPr lang="ko-KR" altLang="en-US" dirty="0">
                <a:latin typeface="+mn-ea"/>
                <a:cs typeface="Arial" panose="020B0604020202020204" pitchFamily="34" charset="0"/>
              </a:rPr>
              <a:t>민간투자법 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(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제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4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조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)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은</a:t>
            </a:r>
            <a:r>
              <a:rPr lang="ko-KR" altLang="en-US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 </a:t>
            </a:r>
            <a:r>
              <a:rPr lang="en-US" altLang="ko-KR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BOT(Build-Operate-and-Transfer), BTO(Build-Transfer-and-Operate), BOO(Build-Own-and-Operate)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 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방식 이외에 주무관청이 시설사업기본계획을 통해 제시한 방식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민간이 제안하여 주무관청이 채택한 방식도 가능하도록 규정함</a:t>
            </a:r>
            <a:endParaRPr lang="en-US" altLang="ko-KR" dirty="0">
              <a:latin typeface="+mn-ea"/>
              <a:cs typeface="Arial" panose="020B0604020202020204" pitchFamily="34" charset="0"/>
            </a:endParaRPr>
          </a:p>
          <a:p>
            <a:pPr marL="358775" indent="-358775">
              <a:buFont typeface="Wingdings" panose="05000000000000000000" pitchFamily="2" charset="2"/>
              <a:buChar char="q"/>
            </a:pPr>
            <a:r>
              <a:rPr lang="ko-KR" altLang="en-US" dirty="0">
                <a:latin typeface="+mn-ea"/>
                <a:cs typeface="Arial" panose="020B0604020202020204" pitchFamily="34" charset="0"/>
              </a:rPr>
              <a:t>대표적인 민간투자방식을 투자비 회수 기준에 따라 구분하면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수익형</a:t>
            </a:r>
            <a:r>
              <a:rPr lang="en-US" altLang="ko-KR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(BTO </a:t>
            </a:r>
            <a:r>
              <a:rPr lang="ko-KR" altLang="en-US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등</a:t>
            </a:r>
            <a:r>
              <a:rPr lang="en-US" altLang="ko-KR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)</a:t>
            </a:r>
            <a:r>
              <a:rPr lang="ko-KR" altLang="en-US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과 임대형</a:t>
            </a:r>
            <a:r>
              <a:rPr lang="en-US" altLang="ko-KR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(BTL </a:t>
            </a:r>
            <a:r>
              <a:rPr lang="ko-KR" altLang="en-US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등</a:t>
            </a:r>
            <a:r>
              <a:rPr lang="en-US" altLang="ko-KR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)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으로 구분됨</a:t>
            </a:r>
            <a:endParaRPr lang="en-US" altLang="ko-KR" dirty="0">
              <a:latin typeface="+mn-ea"/>
              <a:cs typeface="Arial" panose="020B0604020202020204" pitchFamily="34" charset="0"/>
            </a:endParaRP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수익형</a:t>
            </a:r>
            <a:r>
              <a:rPr lang="en-US" altLang="ko-KR" dirty="0">
                <a:solidFill>
                  <a:srgbClr val="FF0000"/>
                </a:solidFill>
              </a:rPr>
              <a:t>(BTO)</a:t>
            </a:r>
            <a:r>
              <a:rPr lang="ko-KR" altLang="en-US" dirty="0"/>
              <a:t>은 민간사업자가 </a:t>
            </a:r>
            <a:r>
              <a:rPr lang="ko-KR" altLang="en-US" dirty="0">
                <a:solidFill>
                  <a:srgbClr val="FF0000"/>
                </a:solidFill>
              </a:rPr>
              <a:t>최종이용자로부터 사용료를 부과하여 투자비를 회수</a:t>
            </a:r>
            <a:r>
              <a:rPr lang="ko-KR" altLang="en-US" dirty="0"/>
              <a:t>하는 방식</a:t>
            </a:r>
            <a:endParaRPr lang="en-US" altLang="ko-KR" dirty="0"/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>
                <a:solidFill>
                  <a:srgbClr val="FF0000"/>
                </a:solidFill>
              </a:rPr>
              <a:t>임대형</a:t>
            </a:r>
            <a:r>
              <a:rPr lang="en-US" altLang="ko-KR" dirty="0">
                <a:solidFill>
                  <a:srgbClr val="FF0000"/>
                </a:solidFill>
              </a:rPr>
              <a:t>(BTL)</a:t>
            </a:r>
            <a:r>
              <a:rPr lang="ko-KR" altLang="en-US" dirty="0"/>
              <a:t>은 </a:t>
            </a:r>
            <a:r>
              <a:rPr lang="ko-KR" altLang="en-US" dirty="0">
                <a:solidFill>
                  <a:srgbClr val="FF0000"/>
                </a:solidFill>
              </a:rPr>
              <a:t>정부가 지급하는 사용료</a:t>
            </a:r>
            <a:r>
              <a:rPr lang="en-US" altLang="ko-KR" dirty="0">
                <a:solidFill>
                  <a:srgbClr val="FF0000"/>
                </a:solidFill>
              </a:rPr>
              <a:t>(</a:t>
            </a:r>
            <a:r>
              <a:rPr lang="ko-KR" altLang="en-US" dirty="0">
                <a:solidFill>
                  <a:srgbClr val="FF0000"/>
                </a:solidFill>
              </a:rPr>
              <a:t>국고</a:t>
            </a:r>
            <a:r>
              <a:rPr lang="en-US" altLang="ko-KR" dirty="0">
                <a:solidFill>
                  <a:srgbClr val="FF0000"/>
                </a:solidFill>
              </a:rPr>
              <a:t>·</a:t>
            </a:r>
            <a:r>
              <a:rPr lang="ko-KR" altLang="en-US" dirty="0">
                <a:solidFill>
                  <a:srgbClr val="FF0000"/>
                </a:solidFill>
              </a:rPr>
              <a:t>지방비</a:t>
            </a:r>
            <a:r>
              <a:rPr lang="en-US" altLang="ko-KR" dirty="0">
                <a:solidFill>
                  <a:srgbClr val="FF0000"/>
                </a:solidFill>
              </a:rPr>
              <a:t>)</a:t>
            </a:r>
            <a:r>
              <a:rPr lang="ko-KR" altLang="en-US" dirty="0">
                <a:solidFill>
                  <a:srgbClr val="FF0000"/>
                </a:solidFill>
              </a:rPr>
              <a:t>로 투자비를 회수</a:t>
            </a:r>
            <a:r>
              <a:rPr lang="ko-KR" altLang="en-US" dirty="0"/>
              <a:t>하는 방식</a:t>
            </a:r>
            <a:endParaRPr lang="en-US" altLang="ko-KR" dirty="0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2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예비타당성조사에서의 민자연계방안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3.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재정사업과 민간투자사업의 사업 내용비교</a:t>
            </a:r>
          </a:p>
        </p:txBody>
      </p:sp>
    </p:spTree>
    <p:extLst>
      <p:ext uri="{BB962C8B-B14F-4D97-AF65-F5344CB8AC3E}">
        <p14:creationId xmlns:p14="http://schemas.microsoft.com/office/powerpoint/2010/main" val="16700220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17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나</a:t>
            </a:r>
            <a:r>
              <a:rPr lang="en-US" altLang="ko-KR" dirty="0"/>
              <a:t>. </a:t>
            </a:r>
            <a:r>
              <a:rPr lang="ko-KR" altLang="en-US" dirty="0"/>
              <a:t>민간투자사업 추진방식</a:t>
            </a: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2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예비타당성조사에서의 민자연계방안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3.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재정사업과 민간투자사업의 사업 내용비교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427BE241-1E0E-4289-8F9D-FE167EA34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689" y="1267201"/>
            <a:ext cx="6484620" cy="538734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C8DBE6DB-8B50-4323-B1BC-2589DA7EB732}"/>
              </a:ext>
            </a:extLst>
          </p:cNvPr>
          <p:cNvSpPr/>
          <p:nvPr/>
        </p:nvSpPr>
        <p:spPr>
          <a:xfrm>
            <a:off x="6487887" y="6239069"/>
            <a:ext cx="1318726" cy="21149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1F041BA1-2BF4-49BA-864D-146E34C58E98}"/>
              </a:ext>
            </a:extLst>
          </p:cNvPr>
          <p:cNvSpPr/>
          <p:nvPr/>
        </p:nvSpPr>
        <p:spPr>
          <a:xfrm>
            <a:off x="2488163" y="2369976"/>
            <a:ext cx="1723053" cy="71534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10A4393B-374E-4A50-BB36-EB50B69076B9}"/>
              </a:ext>
            </a:extLst>
          </p:cNvPr>
          <p:cNvSpPr/>
          <p:nvPr/>
        </p:nvSpPr>
        <p:spPr>
          <a:xfrm>
            <a:off x="1710612" y="4864359"/>
            <a:ext cx="597159" cy="21149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61921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18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나</a:t>
            </a:r>
            <a:r>
              <a:rPr lang="en-US" altLang="ko-KR" dirty="0"/>
              <a:t>. </a:t>
            </a:r>
            <a:r>
              <a:rPr lang="ko-KR" altLang="en-US" dirty="0"/>
              <a:t>민간투자사업 추진방식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DA367E-3D64-4210-90DC-180FE1F5B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8775" indent="-358775">
              <a:buFont typeface="Wingdings" panose="05000000000000000000" pitchFamily="2" charset="2"/>
              <a:buChar char="q"/>
            </a:pP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건설</a:t>
            </a:r>
            <a:r>
              <a:rPr lang="en-US" altLang="ko-KR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-</a:t>
            </a: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운영</a:t>
            </a:r>
            <a:r>
              <a:rPr lang="en-US" altLang="ko-KR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-</a:t>
            </a: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양도</a:t>
            </a:r>
            <a:r>
              <a:rPr lang="en-US" altLang="ko-KR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(Build-Own-Operate-and-Transfer: BOT)</a:t>
            </a: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사업시행자가 인프라시설에 필요한 재원을 조달하고 건설하며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일정기간 소유권을 가지고 운영 및 </a:t>
            </a:r>
            <a:r>
              <a:rPr lang="ko-KR" altLang="en-US" sz="1400" dirty="0" err="1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관리까지를</a:t>
            </a: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 담당하는 방식</a:t>
            </a:r>
            <a:endParaRPr lang="en-US" altLang="ko-KR" sz="1400" dirty="0">
              <a:solidFill>
                <a:srgbClr val="FF0000"/>
              </a:solidFill>
              <a:latin typeface="+mn-ea"/>
              <a:cs typeface="Arial" panose="020B0604020202020204" pitchFamily="34" charset="0"/>
            </a:endParaRP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사업시행자는 운영기간 동안 계약상에 명시된 바에 따라 시설에 대한 사용료를 시설이용자들에게 부과할 수 있음</a:t>
            </a:r>
            <a:endParaRPr lang="en-US" altLang="ko-KR" sz="1400" dirty="0">
              <a:latin typeface="+mn-ea"/>
              <a:cs typeface="Arial" panose="020B0604020202020204" pitchFamily="34" charset="0"/>
            </a:endParaRP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사용료 수입은 사업시행자가 투자한 금액과 투자액에 대한 수익을 회수하고 시설의 관리 및 운영에 필요한 운영비용을 충당하는데 소요됨</a:t>
            </a:r>
            <a:endParaRPr lang="en-US" altLang="ko-KR" sz="1400" dirty="0">
              <a:latin typeface="+mn-ea"/>
              <a:cs typeface="Arial" panose="020B0604020202020204" pitchFamily="34" charset="0"/>
            </a:endParaRP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시설은 계약기간 만료 후 정부 또는 지방정부에 귀속되고 민간투자법상 계약기간의 상한은 정하고 있지 않으나 최장 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50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년을 넘지 못하고 있음</a:t>
            </a:r>
            <a:endParaRPr lang="en-US" altLang="ko-KR" sz="1400" dirty="0">
              <a:latin typeface="+mn-ea"/>
              <a:cs typeface="Arial" panose="020B0604020202020204" pitchFamily="34" charset="0"/>
            </a:endParaRPr>
          </a:p>
          <a:p>
            <a:pPr marL="358775" marR="0" lvl="0" indent="-358775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건설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-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양도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-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운영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(Build-Transfer-and-Operate: BTO)</a:t>
            </a:r>
          </a:p>
          <a:p>
            <a:pPr marL="815975" marR="0" lvl="1" indent="-358775" algn="l" defTabSz="914400" rtl="0" eaLnBrk="1" fontAlgn="auto" latinLnBrk="1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사업시행자가 인프라시설에 필요한 재원을 조달하고 건설하여 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정부 또는 지방정부에 소유권을 양도한 뒤 일정기간 관리운영권을 </a:t>
            </a:r>
            <a:r>
              <a:rPr kumimoji="0" lang="ko-KR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부여받아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운영 및 </a:t>
            </a:r>
            <a:r>
              <a:rPr kumimoji="0" lang="ko-KR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관리</a:t>
            </a:r>
            <a:r>
              <a:rPr kumimoji="0" lang="ko-KR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까지를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담당하는 방식</a:t>
            </a: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815975" marR="0" lvl="1" indent="-358775" algn="l" defTabSz="914400" rtl="0" eaLnBrk="1" fontAlgn="auto" latinLnBrk="1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민간사업자는 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BTO 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계약에 따라 시설을 운영하면서 시설에 대한 사용료를 이용자들에게 부과할 수 있음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. 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역시 사용료 수입은 사업시행자가 투자한 금액과 투자액에 대한 수익을 회수하고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시설의 관리 및 운영에 필요한 운영비용을 충당하는 데 소요됨</a:t>
            </a:r>
            <a:endParaRPr lang="en-US" altLang="ko-KR" sz="1400" dirty="0">
              <a:latin typeface="+mn-ea"/>
              <a:cs typeface="Arial" panose="020B0604020202020204" pitchFamily="34" charset="0"/>
            </a:endParaRP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2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예비타당성조사에서의 민자연계방안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3.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재정사업과 민간투자사업의 사업 내용비교</a:t>
            </a:r>
          </a:p>
        </p:txBody>
      </p:sp>
    </p:spTree>
    <p:extLst>
      <p:ext uri="{BB962C8B-B14F-4D97-AF65-F5344CB8AC3E}">
        <p14:creationId xmlns:p14="http://schemas.microsoft.com/office/powerpoint/2010/main" val="695857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BC71DBFB-EE7B-49CA-BBEF-4043835619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17"/>
          <a:stretch/>
        </p:blipFill>
        <p:spPr>
          <a:xfrm>
            <a:off x="5340626" y="85144"/>
            <a:ext cx="4434716" cy="40298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E13935-ABD8-401F-91D9-8C9C0BFE57AA}"/>
              </a:ext>
            </a:extLst>
          </p:cNvPr>
          <p:cNvSpPr txBox="1"/>
          <p:nvPr/>
        </p:nvSpPr>
        <p:spPr>
          <a:xfrm>
            <a:off x="337278" y="913568"/>
            <a:ext cx="9248932" cy="5030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>
                <a:latin typeface="+mn-ea"/>
                <a:cs typeface="Arial" panose="020B0604020202020204" pitchFamily="34" charset="0"/>
              </a:rPr>
              <a:t>제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Ⅰ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장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.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 연구 개요 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+mn-ea"/>
                <a:cs typeface="Arial" panose="020B0604020202020204" pitchFamily="34" charset="0"/>
              </a:rPr>
              <a:t>제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Ⅱ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장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.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 사업의 개요 및 기초자료 분석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+mn-ea"/>
                <a:cs typeface="Arial" panose="020B0604020202020204" pitchFamily="34" charset="0"/>
              </a:rPr>
              <a:t>제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Ⅲ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장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.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 경제성 분석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+mn-ea"/>
                <a:cs typeface="Arial" panose="020B0604020202020204" pitchFamily="34" charset="0"/>
              </a:rPr>
              <a:t>제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Ⅳ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장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.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 정책적 분석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+mn-ea"/>
                <a:cs typeface="Arial" panose="020B0604020202020204" pitchFamily="34" charset="0"/>
              </a:rPr>
              <a:t>제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Ⅴ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장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.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 종합평가 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: 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분석적 계층화법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(AHP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기법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+mn-ea"/>
                <a:cs typeface="Arial" panose="020B0604020202020204" pitchFamily="34" charset="0"/>
              </a:rPr>
              <a:t>제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Ⅵ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장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.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 경제성 분석 보완연구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제</a:t>
            </a:r>
            <a:r>
              <a:rPr lang="en-US" altLang="ko-KR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Ⅶ</a:t>
            </a:r>
            <a:r>
              <a:rPr lang="ko-KR" altLang="en-US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장</a:t>
            </a:r>
            <a:r>
              <a:rPr lang="en-US" altLang="ko-KR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.</a:t>
            </a:r>
            <a:r>
              <a:rPr lang="ko-KR" altLang="en-US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 예비타당성조사단계에서의 민자연계방안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+mn-ea"/>
                <a:cs typeface="Arial" panose="020B0604020202020204" pitchFamily="34" charset="0"/>
              </a:rPr>
              <a:t>제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Ⅷ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장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.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 </a:t>
            </a:r>
            <a:r>
              <a:rPr lang="ko-KR" altLang="en-US" dirty="0" err="1">
                <a:latin typeface="+mn-ea"/>
                <a:cs typeface="Arial" panose="020B0604020202020204" pitchFamily="34" charset="0"/>
              </a:rPr>
              <a:t>재무성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 분석 보완연구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+mn-ea"/>
                <a:cs typeface="Arial" panose="020B0604020202020204" pitchFamily="34" charset="0"/>
              </a:rPr>
              <a:t>제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Ⅸ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장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.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 비정형사업 편익산정 기법 중 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CVM 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적용을 위한 실행지침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+mn-ea"/>
                <a:cs typeface="Arial" panose="020B0604020202020204" pitchFamily="34" charset="0"/>
              </a:rPr>
              <a:t>제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Ⅹ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장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.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 장래 개발계획 반영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+mn-ea"/>
                <a:cs typeface="Arial" panose="020B0604020202020204" pitchFamily="34" charset="0"/>
              </a:rPr>
              <a:t>제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Ⅺ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장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.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 세부 행정단위별 인구 및 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GRP 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장기전망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+mn-ea"/>
                <a:cs typeface="Arial" panose="020B0604020202020204" pitchFamily="34" charset="0"/>
              </a:rPr>
              <a:t>제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Ⅻ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장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.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 용지보상비 산정기준에 관한 연구</a:t>
            </a:r>
            <a:endParaRPr lang="en-US" altLang="ko-KR" dirty="0">
              <a:latin typeface="+mn-ea"/>
              <a:cs typeface="Arial" panose="020B0604020202020204" pitchFamily="34" charset="0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7234C2B-AC70-4071-8718-67A33BB6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1</a:t>
            </a:fld>
            <a:endParaRPr lang="ko-KR" alt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2B71C718-8907-4E9D-9A96-93533CF48770}"/>
              </a:ext>
            </a:extLst>
          </p:cNvPr>
          <p:cNvSpPr/>
          <p:nvPr/>
        </p:nvSpPr>
        <p:spPr>
          <a:xfrm>
            <a:off x="5452141" y="1770434"/>
            <a:ext cx="1143212" cy="14850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294A975D-A376-4063-9353-8C354C1A9D1D}"/>
              </a:ext>
            </a:extLst>
          </p:cNvPr>
          <p:cNvSpPr/>
          <p:nvPr/>
        </p:nvSpPr>
        <p:spPr>
          <a:xfrm>
            <a:off x="5513099" y="2923409"/>
            <a:ext cx="1082254" cy="33211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5ECA88F6-77AD-4C38-AC24-3C9AAECA68C3}"/>
              </a:ext>
            </a:extLst>
          </p:cNvPr>
          <p:cNvCxnSpPr>
            <a:cxnSpLocks/>
          </p:cNvCxnSpPr>
          <p:nvPr/>
        </p:nvCxnSpPr>
        <p:spPr>
          <a:xfrm>
            <a:off x="8565357" y="3231719"/>
            <a:ext cx="642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0768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19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나</a:t>
            </a:r>
            <a:r>
              <a:rPr lang="en-US" altLang="ko-KR" dirty="0"/>
              <a:t>. </a:t>
            </a:r>
            <a:r>
              <a:rPr lang="ko-KR" altLang="en-US" dirty="0"/>
              <a:t>민간투자사업 추진방식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DA367E-3D64-4210-90DC-180FE1F5B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8775" indent="-358775">
              <a:buFont typeface="Wingdings" panose="05000000000000000000" pitchFamily="2" charset="2"/>
              <a:buChar char="q"/>
            </a:pP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건설</a:t>
            </a:r>
            <a:r>
              <a:rPr lang="en-US" altLang="ko-KR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-</a:t>
            </a: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소유</a:t>
            </a:r>
            <a:r>
              <a:rPr lang="en-US" altLang="ko-KR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-</a:t>
            </a: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운영</a:t>
            </a:r>
            <a:r>
              <a:rPr lang="en-US" altLang="ko-KR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(Build-Own-and-Operate: BOO)</a:t>
            </a: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사업시행자가 인프라시설에 필요한 재원을 조달하여 건설하고 </a:t>
            </a: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소유하면서 운영 및 관리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를 할 수 있는 권한을 승인을 얻어 시설에 대한 사용료를 사용자들에게 부과하는 방식</a:t>
            </a:r>
            <a:endParaRPr lang="en-US" altLang="ko-KR" sz="1400" dirty="0">
              <a:latin typeface="+mn-ea"/>
              <a:cs typeface="Arial" panose="020B0604020202020204" pitchFamily="34" charset="0"/>
            </a:endParaRP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en-US" altLang="ko-KR" sz="1400" dirty="0">
                <a:latin typeface="+mn-ea"/>
                <a:cs typeface="Arial" panose="020B0604020202020204" pitchFamily="34" charset="0"/>
              </a:rPr>
              <a:t>BOT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와 달리 사업시행자가 </a:t>
            </a: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시설 소유권을 영원히 보유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하기 때문에 정부에 양도하지 않음</a:t>
            </a:r>
            <a:endParaRPr lang="en-US" altLang="ko-KR" sz="1400" dirty="0">
              <a:latin typeface="+mn-ea"/>
              <a:cs typeface="Arial" panose="020B0604020202020204" pitchFamily="34" charset="0"/>
            </a:endParaRPr>
          </a:p>
          <a:p>
            <a:pPr marL="358775" indent="-358775">
              <a:buFont typeface="Wingdings" panose="05000000000000000000" pitchFamily="2" charset="2"/>
              <a:buChar char="q"/>
            </a:pP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건설</a:t>
            </a:r>
            <a:r>
              <a:rPr lang="en-US" altLang="ko-KR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-</a:t>
            </a: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양도</a:t>
            </a:r>
            <a:r>
              <a:rPr lang="en-US" altLang="ko-KR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-</a:t>
            </a: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임대</a:t>
            </a:r>
            <a:r>
              <a:rPr lang="en-US" altLang="ko-KR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(Build-Transfer-Lease: BTL)</a:t>
            </a: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sz="1400" dirty="0" err="1">
                <a:latin typeface="+mn-ea"/>
                <a:cs typeface="Arial" panose="020B0604020202020204" pitchFamily="34" charset="0"/>
              </a:rPr>
              <a:t>임대형민자사업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(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이하 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BTL)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은 민간이 자금을 투자하여 사회기반시설을 건설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(Build)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한 후 국가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·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지자체로 소유권을 이전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(Transfer)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하고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국가</a:t>
            </a:r>
            <a:r>
              <a:rPr lang="en-US" altLang="ko-KR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·</a:t>
            </a: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지자체 등에 시설을 임대</a:t>
            </a:r>
            <a:r>
              <a:rPr lang="en-US" altLang="ko-KR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(Lease)</a:t>
            </a: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하여 투자비를 회수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하는 사업방식</a:t>
            </a:r>
            <a:endParaRPr lang="en-US" altLang="ko-KR" sz="1400" dirty="0">
              <a:latin typeface="+mn-ea"/>
              <a:cs typeface="Arial" panose="020B0604020202020204" pitchFamily="34" charset="0"/>
            </a:endParaRP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sz="1400" dirty="0">
                <a:latin typeface="+mn-ea"/>
                <a:cs typeface="Arial" panose="020B0604020202020204" pitchFamily="34" charset="0"/>
              </a:rPr>
              <a:t>민간사업자는 시설을 건설하여 국가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·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지자체에 </a:t>
            </a:r>
            <a:r>
              <a:rPr lang="ko-KR" altLang="en-US" sz="1400" dirty="0" err="1">
                <a:latin typeface="+mn-ea"/>
                <a:cs typeface="Arial" panose="020B0604020202020204" pitchFamily="34" charset="0"/>
              </a:rPr>
              <a:t>기부채납한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 대가로 </a:t>
            </a:r>
            <a:r>
              <a:rPr lang="ko-KR" altLang="en-US" sz="1400" dirty="0" err="1">
                <a:latin typeface="+mn-ea"/>
                <a:cs typeface="Arial" panose="020B0604020202020204" pitchFamily="34" charset="0"/>
              </a:rPr>
              <a:t>민투법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 제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26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조에 근거하여 시설의 관리운영권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(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物權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)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을 획득하여 민간사업자가 관리운영권 행사의 방법으로 약정한 기간 동안 국가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·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지자체 등에 시설을 임대하고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약정된 임대료 수입을 통해 투자비를 회수</a:t>
            </a:r>
            <a:endParaRPr lang="en-US" altLang="ko-KR" sz="1400" dirty="0">
              <a:latin typeface="+mn-ea"/>
              <a:cs typeface="Arial" panose="020B0604020202020204" pitchFamily="34" charset="0"/>
            </a:endParaRP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sz="1400" dirty="0">
                <a:latin typeface="+mn-ea"/>
                <a:cs typeface="Arial" panose="020B0604020202020204" pitchFamily="34" charset="0"/>
              </a:rPr>
              <a:t>민간사업자가 투자한 자금은 국가</a:t>
            </a:r>
            <a:r>
              <a:rPr lang="en-US" altLang="ko-KR" sz="1400" dirty="0">
                <a:latin typeface="+mn-ea"/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지자체 등이 지급하는 시설임대료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(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일부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부속 사업순이익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)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로 회수 </a:t>
            </a:r>
            <a:r>
              <a:rPr lang="en-US" altLang="ko-KR" sz="1400" dirty="0">
                <a:latin typeface="+mn-ea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 민간사업자가 운영위험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(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시설 수요변동 위험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)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을 부담하는 수익형 민자사업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(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이하 ‘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BTO’) 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방식과 차별화됨</a:t>
            </a:r>
            <a:endParaRPr lang="en-US" altLang="ko-KR" sz="1400" dirty="0">
              <a:latin typeface="+mn-ea"/>
              <a:cs typeface="Arial" panose="020B0604020202020204" pitchFamily="34" charset="0"/>
            </a:endParaRP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최종사용자의 사용료</a:t>
            </a:r>
            <a:r>
              <a:rPr lang="en-US" altLang="ko-KR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(</a:t>
            </a: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기숙사 </a:t>
            </a:r>
            <a:r>
              <a:rPr lang="ko-KR" altLang="en-US" sz="1400" dirty="0" err="1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입실료</a:t>
            </a:r>
            <a:r>
              <a:rPr lang="en-US" altLang="ko-KR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미술관 입장료 등</a:t>
            </a:r>
            <a:r>
              <a:rPr lang="en-US" altLang="ko-KR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)</a:t>
            </a: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는 민간사업자가 아닌 주무관청으로 귀속됨 </a:t>
            </a:r>
            <a:r>
              <a:rPr lang="en-US" altLang="ko-KR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  <a:sym typeface="Wingdings" panose="05000000000000000000" pitchFamily="2" charset="2"/>
              </a:rPr>
              <a:t>사용료가 많이 걷히든 적게 걷히든 임대료는 동일하게 지급 </a:t>
            </a:r>
            <a:r>
              <a:rPr lang="en-US" altLang="ko-KR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  <a:sym typeface="Wingdings" panose="05000000000000000000" pitchFamily="2" charset="2"/>
              </a:rPr>
              <a:t>임대 사업자는 위험부담이 없음</a:t>
            </a:r>
            <a:endParaRPr lang="en-US" altLang="ko-KR" sz="1400" dirty="0">
              <a:solidFill>
                <a:srgbClr val="FF0000"/>
              </a:solidFill>
              <a:latin typeface="+mn-ea"/>
              <a:cs typeface="Arial" panose="020B0604020202020204" pitchFamily="34" charset="0"/>
            </a:endParaRPr>
          </a:p>
          <a:p>
            <a:pPr marL="815975" lvl="1" indent="-358775">
              <a:buFont typeface="Wingdings" panose="05000000000000000000" pitchFamily="2" charset="2"/>
              <a:buChar char=""/>
            </a:pPr>
            <a:endParaRPr lang="en-US" altLang="ko-KR" sz="1400" dirty="0">
              <a:latin typeface="+mn-ea"/>
              <a:cs typeface="Arial" panose="020B0604020202020204" pitchFamily="34" charset="0"/>
            </a:endParaRPr>
          </a:p>
          <a:p>
            <a:pPr marL="815975" lvl="1" indent="-358775">
              <a:buFont typeface="Wingdings" panose="05000000000000000000" pitchFamily="2" charset="2"/>
              <a:buChar char=""/>
            </a:pPr>
            <a:endParaRPr lang="en-US" altLang="ko-KR" sz="1400" dirty="0">
              <a:latin typeface="+mn-ea"/>
              <a:cs typeface="Arial" panose="020B0604020202020204" pitchFamily="34" charset="0"/>
            </a:endParaRP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2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예비타당성조사에서의 민자연계방안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3.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재정사업과 민간투자사업의 사업 내용비교</a:t>
            </a:r>
          </a:p>
        </p:txBody>
      </p:sp>
    </p:spTree>
    <p:extLst>
      <p:ext uri="{BB962C8B-B14F-4D97-AF65-F5344CB8AC3E}">
        <p14:creationId xmlns:p14="http://schemas.microsoft.com/office/powerpoint/2010/main" val="12050894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20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다</a:t>
            </a:r>
            <a:r>
              <a:rPr lang="en-US" altLang="ko-KR" dirty="0"/>
              <a:t>. </a:t>
            </a:r>
            <a:r>
              <a:rPr lang="ko-KR" altLang="en-US" dirty="0"/>
              <a:t>재정사업과 민간투자사업의 추진 절차 비교</a:t>
            </a: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2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예비타당성조사에서의 민자연계방안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3.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재정사업과 민간투자사업의 사업 내용비교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84525DFF-0AA7-4485-BE3C-9AECEB382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233" y="1241901"/>
            <a:ext cx="5813531" cy="5479576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F8A8F8C5-3571-472C-BD05-F9633AFAFFEF}"/>
              </a:ext>
            </a:extLst>
          </p:cNvPr>
          <p:cNvSpPr/>
          <p:nvPr/>
        </p:nvSpPr>
        <p:spPr>
          <a:xfrm>
            <a:off x="2046233" y="2897945"/>
            <a:ext cx="5747269" cy="85109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03694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21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4. </a:t>
            </a:r>
            <a:r>
              <a:rPr lang="ko-KR" altLang="en-US" dirty="0"/>
              <a:t>예비타당성조사 시 민자가능성 판단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DA367E-3D64-4210-90DC-180FE1F5B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58775" indent="-358775">
              <a:buFont typeface="Wingdings" panose="05000000000000000000" pitchFamily="2" charset="2"/>
              <a:buChar char="q"/>
            </a:pP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예비타당성조사사업을 정부고시사업으로 추진하기 위해서는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,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 </a:t>
            </a:r>
            <a:endParaRPr lang="en-US" altLang="ko-KR" sz="1400" dirty="0">
              <a:latin typeface="+mn-ea"/>
              <a:cs typeface="Arial" panose="020B0604020202020204" pitchFamily="34" charset="0"/>
            </a:endParaRP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/>
              <a:t>예비타당성조사 시 민간투자사업으로 추진 가능 여부를 판단하기 위한 </a:t>
            </a:r>
            <a:r>
              <a:rPr lang="ko-KR" altLang="en-US" dirty="0">
                <a:solidFill>
                  <a:srgbClr val="FF0000"/>
                </a:solidFill>
              </a:rPr>
              <a:t>대상사업의 범위 및 민간투자사업 적격 여부의 판단기준을 사전적으로 설정</a:t>
            </a:r>
            <a:r>
              <a:rPr lang="ko-KR" altLang="en-US" dirty="0"/>
              <a:t>할 필요성 있음</a:t>
            </a:r>
            <a:endParaRPr lang="en-US" altLang="ko-KR" dirty="0"/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>
                <a:solidFill>
                  <a:srgbClr val="FF0000"/>
                </a:solidFill>
              </a:rPr>
              <a:t>민간투자사업</a:t>
            </a:r>
            <a:r>
              <a:rPr lang="en-US" altLang="ko-KR" dirty="0">
                <a:solidFill>
                  <a:srgbClr val="FF0000"/>
                </a:solidFill>
              </a:rPr>
              <a:t>(</a:t>
            </a:r>
            <a:r>
              <a:rPr lang="ko-KR" altLang="en-US" dirty="0">
                <a:solidFill>
                  <a:srgbClr val="FF0000"/>
                </a:solidFill>
              </a:rPr>
              <a:t>고시사업</a:t>
            </a:r>
            <a:r>
              <a:rPr lang="en-US" altLang="ko-KR" dirty="0">
                <a:solidFill>
                  <a:srgbClr val="FF0000"/>
                </a:solidFill>
              </a:rPr>
              <a:t>)</a:t>
            </a:r>
            <a:r>
              <a:rPr lang="ko-KR" altLang="en-US" dirty="0"/>
              <a:t>의 대상사업 지정절차를 예비타당성조사 추진절차와 상호 연계하여 재정</a:t>
            </a:r>
            <a:r>
              <a:rPr lang="en-US" altLang="ko-KR" dirty="0"/>
              <a:t>/</a:t>
            </a:r>
            <a:r>
              <a:rPr lang="ko-KR" altLang="en-US" dirty="0"/>
              <a:t>민자 사업관리의 일관성을 제고할 필요성이 있음</a:t>
            </a:r>
            <a:endParaRPr lang="en-US" altLang="ko-KR" dirty="0"/>
          </a:p>
          <a:p>
            <a:pPr marL="358775" lvl="1" indent="-358775"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ko-KR" altLang="en-US" dirty="0"/>
              <a:t>이러한 판단을 위해서는</a:t>
            </a:r>
            <a:r>
              <a:rPr lang="en-US" altLang="ko-KR" dirty="0"/>
              <a:t>,</a:t>
            </a: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/>
              <a:t>선행적으로 예비타당성조사 대상사업 중 민간투자사업으로 추진 예정이거나 추진대상사업일 경우 현행의 예비타당성조사에서 제시된 </a:t>
            </a:r>
            <a:r>
              <a:rPr lang="ko-KR" altLang="en-US" dirty="0">
                <a:solidFill>
                  <a:srgbClr val="FF0000"/>
                </a:solidFill>
              </a:rPr>
              <a:t>사업계획서 양식에서 파악될 수 있는 정보가 추가</a:t>
            </a:r>
            <a:r>
              <a:rPr lang="ko-KR" altLang="en-US" dirty="0"/>
              <a:t>되어야 함</a:t>
            </a:r>
            <a:endParaRPr lang="en-US" altLang="ko-KR" dirty="0"/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>
                <a:solidFill>
                  <a:srgbClr val="FF0000"/>
                </a:solidFill>
              </a:rPr>
              <a:t>기존에 재정사업으로 추진하고 있는 사례들이 있는 사업</a:t>
            </a:r>
            <a:r>
              <a:rPr lang="ko-KR" altLang="en-US" dirty="0"/>
              <a:t>을 기준으로 평가되어 함</a:t>
            </a:r>
            <a:r>
              <a:rPr lang="en-US" altLang="ko-KR" dirty="0"/>
              <a:t>. </a:t>
            </a:r>
            <a:r>
              <a:rPr lang="ko-KR" altLang="en-US" dirty="0"/>
              <a:t>민간투자사업의 적격성의 기본이념은 재정사업으로 추진하는 것보다 민간의 창의 및 효율성 즉</a:t>
            </a:r>
            <a:r>
              <a:rPr lang="en-US" altLang="ko-KR" dirty="0"/>
              <a:t>, </a:t>
            </a:r>
            <a:r>
              <a:rPr lang="en-US" altLang="ko-KR" dirty="0">
                <a:solidFill>
                  <a:srgbClr val="FF0000"/>
                </a:solidFill>
              </a:rPr>
              <a:t>VFM</a:t>
            </a:r>
            <a:r>
              <a:rPr lang="ko-KR" altLang="en-US" dirty="0"/>
              <a:t>이 확보되는 사업이므로 이의 비교가능성을 확보하기 위해서는 재정사업으로 기 추진된 사례가 있는 사업이어야 함</a:t>
            </a:r>
            <a:endParaRPr lang="en-US" altLang="ko-KR" dirty="0"/>
          </a:p>
          <a:p>
            <a:pPr marL="358775" lvl="1" indent="-358775"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ko-KR" altLang="en-US" dirty="0"/>
              <a:t>지금까지 추진된 민간투자사업의 사례에 기초하여</a:t>
            </a:r>
            <a:r>
              <a:rPr lang="en-US" altLang="ko-KR" dirty="0"/>
              <a:t>, </a:t>
            </a:r>
            <a:r>
              <a:rPr lang="ko-KR" altLang="en-US" dirty="0">
                <a:solidFill>
                  <a:srgbClr val="FF0000"/>
                </a:solidFill>
              </a:rPr>
              <a:t>사업의 구상 및 사업성 검토의 단계부터 착공단계에 이르기까지 사업추진의 초기단계에 소요되는 기간</a:t>
            </a:r>
            <a:r>
              <a:rPr lang="ko-KR" altLang="en-US" dirty="0"/>
              <a:t>을 살펴보면</a:t>
            </a:r>
            <a:r>
              <a:rPr lang="en-US" altLang="ko-KR" dirty="0"/>
              <a:t>, </a:t>
            </a:r>
            <a:r>
              <a:rPr lang="ko-KR" altLang="en-US" dirty="0">
                <a:solidFill>
                  <a:srgbClr val="FF0000"/>
                </a:solidFill>
              </a:rPr>
              <a:t>정부고시사업은 </a:t>
            </a:r>
            <a:r>
              <a:rPr lang="en-US" altLang="ko-KR" dirty="0">
                <a:solidFill>
                  <a:srgbClr val="FF0000"/>
                </a:solidFill>
              </a:rPr>
              <a:t>43~92</a:t>
            </a:r>
            <a:r>
              <a:rPr lang="ko-KR" altLang="en-US" dirty="0">
                <a:solidFill>
                  <a:srgbClr val="FF0000"/>
                </a:solidFill>
              </a:rPr>
              <a:t>개월</a:t>
            </a:r>
            <a:r>
              <a:rPr lang="en-US" altLang="ko-KR" dirty="0"/>
              <a:t>, </a:t>
            </a:r>
            <a:r>
              <a:rPr lang="ko-KR" altLang="en-US" dirty="0"/>
              <a:t>그리고 </a:t>
            </a:r>
            <a:r>
              <a:rPr lang="ko-KR" altLang="en-US" dirty="0">
                <a:solidFill>
                  <a:srgbClr val="FF0000"/>
                </a:solidFill>
              </a:rPr>
              <a:t>민간제안사업은 </a:t>
            </a:r>
            <a:r>
              <a:rPr lang="en-US" altLang="ko-KR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36~78</a:t>
            </a: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개월 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정도가 소요됨</a:t>
            </a:r>
            <a:endParaRPr lang="en-US" altLang="ko-KR" sz="1400" dirty="0">
              <a:latin typeface="+mn-ea"/>
              <a:cs typeface="Arial" panose="020B0604020202020204" pitchFamily="34" charset="0"/>
            </a:endParaRP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/>
              <a:t>사업추진의 초기단계에서 오랜 기간이 소요되는 것은 시간의 경과에 따른 기회비용의 증가를 야기하기 때문에</a:t>
            </a:r>
            <a:r>
              <a:rPr lang="en-US" altLang="ko-KR" dirty="0"/>
              <a:t>, </a:t>
            </a:r>
            <a:r>
              <a:rPr lang="ko-KR" altLang="en-US" dirty="0"/>
              <a:t>궁극적으로는 정부와 민간사업자 모두에게 상당한 부담으로 작용함</a:t>
            </a:r>
            <a:r>
              <a:rPr lang="en-US" altLang="ko-KR" dirty="0"/>
              <a:t>. </a:t>
            </a:r>
            <a:r>
              <a:rPr lang="ko-KR" altLang="en-US" dirty="0"/>
              <a:t>따라서 소요시간을 단축할 수 있는 방안을 모색할 필요가 있음</a:t>
            </a:r>
            <a:endParaRPr lang="en-US" altLang="ko-KR" dirty="0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2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예비타당성조사에서의 민자연계방안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4.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예비타당성조사 시 민자가능성 판단</a:t>
            </a:r>
          </a:p>
        </p:txBody>
      </p:sp>
    </p:spTree>
    <p:extLst>
      <p:ext uri="{BB962C8B-B14F-4D97-AF65-F5344CB8AC3E}">
        <p14:creationId xmlns:p14="http://schemas.microsoft.com/office/powerpoint/2010/main" val="8497463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22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1. </a:t>
            </a:r>
            <a:r>
              <a:rPr lang="ko-KR" altLang="en-US" dirty="0"/>
              <a:t>민자 적격성조사 수행방안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DA367E-3D64-4210-90DC-180FE1F5B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8775" indent="-358775">
              <a:buFont typeface="Wingdings" panose="05000000000000000000" pitchFamily="2" charset="2"/>
              <a:buChar char="q"/>
            </a:pPr>
            <a:r>
              <a:rPr lang="ko-KR" altLang="en-US" dirty="0">
                <a:solidFill>
                  <a:srgbClr val="FF0000"/>
                </a:solidFill>
              </a:rPr>
              <a:t>기존</a:t>
            </a:r>
            <a:r>
              <a:rPr lang="ko-KR" altLang="en-US" dirty="0"/>
              <a:t> </a:t>
            </a:r>
            <a:r>
              <a:rPr lang="ko-KR" altLang="en-US" dirty="0">
                <a:solidFill>
                  <a:srgbClr val="FF0000"/>
                </a:solidFill>
              </a:rPr>
              <a:t>민간제안사업 적격성 조사</a:t>
            </a:r>
            <a:r>
              <a:rPr lang="ko-KR" altLang="en-US" dirty="0"/>
              <a:t>는 사업타당성이 확보될 경우 </a:t>
            </a:r>
            <a:r>
              <a:rPr lang="en-US" altLang="ko-KR" dirty="0"/>
              <a:t>PSC(</a:t>
            </a:r>
            <a:r>
              <a:rPr lang="ko-KR" altLang="en-US" dirty="0"/>
              <a:t>정부실행대안</a:t>
            </a:r>
            <a:r>
              <a:rPr lang="en-US" altLang="ko-KR" dirty="0"/>
              <a:t>)</a:t>
            </a:r>
            <a:r>
              <a:rPr lang="ko-KR" altLang="en-US" dirty="0"/>
              <a:t>와 </a:t>
            </a:r>
            <a:r>
              <a:rPr lang="en-US" altLang="ko-KR" dirty="0"/>
              <a:t>PFI(</a:t>
            </a:r>
            <a:r>
              <a:rPr lang="ko-KR" altLang="en-US" dirty="0"/>
              <a:t>민간투자실행대안</a:t>
            </a:r>
            <a:r>
              <a:rPr lang="en-US" altLang="ko-KR" dirty="0"/>
              <a:t>) </a:t>
            </a:r>
            <a:r>
              <a:rPr lang="ko-KR" altLang="en-US" dirty="0"/>
              <a:t>대안의 </a:t>
            </a:r>
            <a:r>
              <a:rPr lang="en-US" altLang="ko-KR" dirty="0"/>
              <a:t>VFM </a:t>
            </a:r>
            <a:r>
              <a:rPr lang="ko-KR" altLang="en-US" dirty="0"/>
              <a:t>검토를 실시하여 </a:t>
            </a:r>
            <a:r>
              <a:rPr lang="ko-KR" altLang="en-US" dirty="0">
                <a:solidFill>
                  <a:srgbClr val="FF0000"/>
                </a:solidFill>
              </a:rPr>
              <a:t>재정사업으로 추진하는 것보다 민간투자사업으로 추진하는 것이 적격한지 여부를 정량적</a:t>
            </a:r>
            <a:r>
              <a:rPr lang="en-US" altLang="ko-KR" dirty="0">
                <a:solidFill>
                  <a:srgbClr val="FF0000"/>
                </a:solidFill>
              </a:rPr>
              <a:t>, </a:t>
            </a:r>
            <a:r>
              <a:rPr lang="ko-KR" altLang="en-US" dirty="0">
                <a:solidFill>
                  <a:srgbClr val="FF0000"/>
                </a:solidFill>
              </a:rPr>
              <a:t>정성적 </a:t>
            </a:r>
            <a:r>
              <a:rPr lang="en-US" altLang="ko-KR" dirty="0">
                <a:solidFill>
                  <a:srgbClr val="FF0000"/>
                </a:solidFill>
              </a:rPr>
              <a:t>VFM</a:t>
            </a:r>
            <a:r>
              <a:rPr lang="ko-KR" altLang="en-US" dirty="0">
                <a:solidFill>
                  <a:srgbClr val="FF0000"/>
                </a:solidFill>
              </a:rPr>
              <a:t>을 통해 종합적으로 평가</a:t>
            </a:r>
            <a:r>
              <a:rPr lang="ko-KR" altLang="en-US" dirty="0"/>
              <a:t>하도록 되어 있음</a:t>
            </a:r>
            <a:endParaRPr lang="en-US" altLang="ko-KR" dirty="0"/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/>
              <a:t>정성적 분석은 참고자료로 활용하도록 명기되어 있는데 이는 기본설계 수준의 사업제안서가 존재하기 때문에 정량적 분석만으로도 적격성조사 시 정확성과 객관성 있는 분석이 가능하기 때문임</a:t>
            </a:r>
            <a:endParaRPr lang="en-US" altLang="ko-KR" dirty="0"/>
          </a:p>
          <a:p>
            <a:pPr marL="358775" indent="-358775">
              <a:buFont typeface="Wingdings" panose="05000000000000000000" pitchFamily="2" charset="2"/>
              <a:buChar char="q"/>
            </a:pPr>
            <a:r>
              <a:rPr lang="ko-KR" altLang="en-US" dirty="0">
                <a:solidFill>
                  <a:srgbClr val="FF0000"/>
                </a:solidFill>
              </a:rPr>
              <a:t>예비타당성조사</a:t>
            </a:r>
            <a:r>
              <a:rPr lang="ko-KR" altLang="en-US" dirty="0"/>
              <a:t>단계에서는 </a:t>
            </a:r>
            <a:r>
              <a:rPr lang="ko-KR" altLang="en-US" dirty="0">
                <a:solidFill>
                  <a:srgbClr val="FF0000"/>
                </a:solidFill>
              </a:rPr>
              <a:t>기초자료가 미비</a:t>
            </a:r>
            <a:r>
              <a:rPr lang="ko-KR" altLang="en-US" dirty="0"/>
              <a:t>하고 특히 </a:t>
            </a:r>
            <a:r>
              <a:rPr lang="ko-KR" altLang="en-US" dirty="0">
                <a:solidFill>
                  <a:srgbClr val="FF0000"/>
                </a:solidFill>
              </a:rPr>
              <a:t>운영계획에 대한 자료가 없으므로</a:t>
            </a:r>
            <a:r>
              <a:rPr lang="en-US" altLang="ko-KR" dirty="0"/>
              <a:t>,</a:t>
            </a: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/>
              <a:t>첫째</a:t>
            </a:r>
            <a:r>
              <a:rPr lang="en-US" altLang="ko-KR" dirty="0"/>
              <a:t>, </a:t>
            </a:r>
            <a:r>
              <a:rPr lang="ko-KR" altLang="en-US" dirty="0"/>
              <a:t>정량적 분석만 실시할 경우 기초자료가 미비한 상황에서 모든 판단을 정량적 분석에서 시행하게 되므로 </a:t>
            </a:r>
            <a:r>
              <a:rPr lang="ko-KR" altLang="en-US" dirty="0">
                <a:solidFill>
                  <a:srgbClr val="FF0000"/>
                </a:solidFill>
              </a:rPr>
              <a:t>가정에 대한 신뢰성 문제</a:t>
            </a:r>
            <a:r>
              <a:rPr lang="ko-KR" altLang="en-US" dirty="0"/>
              <a:t>가 있음</a:t>
            </a:r>
            <a:endParaRPr lang="en-US" altLang="ko-KR" dirty="0"/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/>
              <a:t>둘째</a:t>
            </a:r>
            <a:r>
              <a:rPr lang="en-US" altLang="ko-KR" dirty="0"/>
              <a:t>, </a:t>
            </a:r>
            <a:r>
              <a:rPr lang="ko-KR" altLang="en-US" dirty="0"/>
              <a:t>경제성이 있는 대부분의 사업에 대한 적격성조사를 실시함으로 인해 </a:t>
            </a:r>
            <a:r>
              <a:rPr lang="ko-KR" altLang="en-US" dirty="0">
                <a:solidFill>
                  <a:srgbClr val="FF0000"/>
                </a:solidFill>
              </a:rPr>
              <a:t>과도한 시간과 비용이 소요</a:t>
            </a:r>
            <a:r>
              <a:rPr lang="ko-KR" altLang="en-US" dirty="0"/>
              <a:t>됨</a:t>
            </a:r>
            <a:endParaRPr lang="en-US" altLang="ko-KR" dirty="0"/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/>
              <a:t>셋째</a:t>
            </a:r>
            <a:r>
              <a:rPr lang="en-US" altLang="ko-KR" dirty="0"/>
              <a:t>, </a:t>
            </a:r>
            <a:r>
              <a:rPr lang="ko-KR" altLang="en-US" dirty="0"/>
              <a:t>예비타당성조사단계에서 많은 사업에 대한 적격성조사를 실시해야 할 만한 </a:t>
            </a:r>
            <a:r>
              <a:rPr lang="ko-KR" altLang="en-US" dirty="0">
                <a:solidFill>
                  <a:srgbClr val="FF0000"/>
                </a:solidFill>
              </a:rPr>
              <a:t>적격성조사 결과에 대한 활용도가 불분명</a:t>
            </a:r>
            <a:r>
              <a:rPr lang="ko-KR" altLang="en-US" dirty="0"/>
              <a:t>함</a:t>
            </a:r>
            <a:endParaRPr lang="en-US" altLang="ko-KR" dirty="0"/>
          </a:p>
          <a:p>
            <a:pPr marL="358775" lvl="1" indent="-358775"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ko-KR" altLang="en-US" dirty="0"/>
              <a:t>예비타당성조사단계에서의 적격성조사의 조사수행 방안으로 제안자가 없는 </a:t>
            </a:r>
            <a:r>
              <a:rPr lang="ko-KR" altLang="en-US" dirty="0" err="1"/>
              <a:t>사업초기단계이므로</a:t>
            </a:r>
            <a:r>
              <a:rPr lang="ko-KR" altLang="en-US" dirty="0"/>
              <a:t> </a:t>
            </a:r>
            <a:r>
              <a:rPr lang="ko-KR" altLang="en-US" dirty="0">
                <a:solidFill>
                  <a:srgbClr val="FF0000"/>
                </a:solidFill>
              </a:rPr>
              <a:t>정성적 분석을 보완하여 민자 사업으로 가능성이 보이는 사업에 한하여 정량적 분석을 실시</a:t>
            </a:r>
            <a:r>
              <a:rPr lang="ko-KR" altLang="en-US" dirty="0"/>
              <a:t>하게 함</a:t>
            </a:r>
            <a:endParaRPr lang="en-US" altLang="ko-KR" dirty="0"/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dirty="0"/>
              <a:t>타당성 분석을 통하여 타당성을 확보한 사업에 대하여</a:t>
            </a:r>
            <a:r>
              <a:rPr lang="en-US" altLang="ko-KR" dirty="0"/>
              <a:t>, </a:t>
            </a:r>
            <a:r>
              <a:rPr lang="ko-KR" altLang="en-US" dirty="0">
                <a:solidFill>
                  <a:srgbClr val="FF0000"/>
                </a:solidFill>
              </a:rPr>
              <a:t>법적</a:t>
            </a:r>
            <a:r>
              <a:rPr lang="en-US" altLang="ko-KR" dirty="0">
                <a:solidFill>
                  <a:srgbClr val="FF0000"/>
                </a:solidFill>
              </a:rPr>
              <a:t>·</a:t>
            </a:r>
            <a:r>
              <a:rPr lang="ko-KR" altLang="en-US" dirty="0">
                <a:solidFill>
                  <a:srgbClr val="FF0000"/>
                </a:solidFill>
              </a:rPr>
              <a:t>정책적 판단과 </a:t>
            </a:r>
            <a:r>
              <a:rPr lang="en-US" altLang="ko-KR" dirty="0">
                <a:solidFill>
                  <a:srgbClr val="FF0000"/>
                </a:solidFill>
              </a:rPr>
              <a:t>Checklist</a:t>
            </a:r>
            <a:r>
              <a:rPr lang="ko-KR" altLang="en-US" dirty="0">
                <a:solidFill>
                  <a:srgbClr val="FF0000"/>
                </a:solidFill>
              </a:rPr>
              <a:t>에 의한 정성적 분석을 시행하여 적격성조사 대상 여부를 판단</a:t>
            </a:r>
            <a:endParaRPr lang="en-US" altLang="ko-KR" dirty="0">
              <a:solidFill>
                <a:srgbClr val="FF0000"/>
              </a:solidFill>
            </a:endParaRP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3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민간투자 적격성조사 연계방안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1.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민자 적격성조사 수행방안</a:t>
            </a:r>
          </a:p>
        </p:txBody>
      </p:sp>
    </p:spTree>
    <p:extLst>
      <p:ext uri="{BB962C8B-B14F-4D97-AF65-F5344CB8AC3E}">
        <p14:creationId xmlns:p14="http://schemas.microsoft.com/office/powerpoint/2010/main" val="25721835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23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2. Checklist</a:t>
            </a:r>
            <a:r>
              <a:rPr lang="ko-KR" altLang="en-US" dirty="0"/>
              <a:t>에 의한 분석 방법 도입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DA367E-3D64-4210-90DC-180FE1F5B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8775" indent="-358775">
              <a:buFont typeface="Wingdings" panose="05000000000000000000" pitchFamily="2" charset="2"/>
              <a:buChar char="q"/>
            </a:pPr>
            <a:r>
              <a:rPr lang="ko-KR" altLang="en-US" dirty="0">
                <a:solidFill>
                  <a:srgbClr val="FF0000"/>
                </a:solidFill>
              </a:rPr>
              <a:t>현 민간제안사업의 적격성조사</a:t>
            </a:r>
            <a:r>
              <a:rPr lang="ko-KR" altLang="en-US" dirty="0"/>
              <a:t>는 기본설계 수준의 사업제안서가 존재하기 때문에 </a:t>
            </a:r>
            <a:r>
              <a:rPr lang="ko-KR" altLang="en-US" dirty="0">
                <a:solidFill>
                  <a:srgbClr val="FF0000"/>
                </a:solidFill>
              </a:rPr>
              <a:t>정량적 분석</a:t>
            </a:r>
            <a:r>
              <a:rPr lang="ko-KR" altLang="en-US" dirty="0"/>
              <a:t>만으로도 적격성 조사 시 정확성과 객관성 있는 분석이 가능함</a:t>
            </a:r>
            <a:endParaRPr lang="en-US" altLang="ko-KR" dirty="0"/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/>
              <a:t>그러나 </a:t>
            </a:r>
            <a:r>
              <a:rPr lang="ko-KR" altLang="en-US" dirty="0">
                <a:solidFill>
                  <a:srgbClr val="FF0000"/>
                </a:solidFill>
              </a:rPr>
              <a:t>예비타당성조사</a:t>
            </a:r>
            <a:r>
              <a:rPr lang="ko-KR" altLang="en-US" dirty="0"/>
              <a:t> 단계에서 활용되는 자료 수준은 사업비에 대한 </a:t>
            </a:r>
            <a:r>
              <a:rPr lang="ko-KR" altLang="en-US" dirty="0">
                <a:solidFill>
                  <a:srgbClr val="FF0000"/>
                </a:solidFill>
              </a:rPr>
              <a:t>기초자료도 미비</a:t>
            </a:r>
            <a:r>
              <a:rPr lang="ko-KR" altLang="en-US" dirty="0"/>
              <a:t>하고</a:t>
            </a:r>
            <a:r>
              <a:rPr lang="en-US" altLang="ko-KR" dirty="0"/>
              <a:t>, </a:t>
            </a:r>
            <a:r>
              <a:rPr lang="ko-KR" altLang="en-US" dirty="0"/>
              <a:t>운영계획에 대해서 </a:t>
            </a:r>
            <a:r>
              <a:rPr lang="en-US" altLang="ko-KR" dirty="0"/>
              <a:t>Life-cycle</a:t>
            </a:r>
            <a:r>
              <a:rPr lang="ko-KR" altLang="en-US" dirty="0"/>
              <a:t>에 맞추어서 제공된 자료가 없기 때문에 예비타당성조사단계에서 민간투자 적격성 여부를 판단하기는 것은 어려움</a:t>
            </a:r>
            <a:endParaRPr lang="en-US" altLang="ko-KR" dirty="0"/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en-US" altLang="ko-KR" dirty="0">
                <a:sym typeface="Wingdings" panose="05000000000000000000" pitchFamily="2" charset="2"/>
              </a:rPr>
              <a:t> </a:t>
            </a:r>
            <a:r>
              <a:rPr lang="ko-KR" altLang="en-US" dirty="0">
                <a:sym typeface="Wingdings" panose="05000000000000000000" pitchFamily="2" charset="2"/>
              </a:rPr>
              <a:t>현재 수준의 예비타당성조사 기초자료만으로는 정량적 분석의 신뢰성이 부족하기 때문에 </a:t>
            </a:r>
            <a:r>
              <a:rPr lang="ko-KR" altLang="en-US" dirty="0">
                <a:solidFill>
                  <a:srgbClr val="FF0000"/>
                </a:solidFill>
                <a:sym typeface="Wingdings" panose="05000000000000000000" pitchFamily="2" charset="2"/>
              </a:rPr>
              <a:t>과업수행초기단계에는 </a:t>
            </a:r>
            <a:r>
              <a:rPr lang="en-US" altLang="ko-KR" dirty="0">
                <a:solidFill>
                  <a:srgbClr val="FF0000"/>
                </a:solidFill>
                <a:sym typeface="Wingdings" panose="05000000000000000000" pitchFamily="2" charset="2"/>
              </a:rPr>
              <a:t>Checklist</a:t>
            </a:r>
            <a:r>
              <a:rPr lang="ko-KR" altLang="en-US" dirty="0">
                <a:solidFill>
                  <a:srgbClr val="FF0000"/>
                </a:solidFill>
                <a:sym typeface="Wingdings" panose="05000000000000000000" pitchFamily="2" charset="2"/>
              </a:rPr>
              <a:t>에 의한 정성적 분석방안을 도입</a:t>
            </a:r>
            <a:endParaRPr lang="en-US" altLang="ko-KR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358775" indent="-358775">
              <a:buFont typeface="Wingdings" panose="05000000000000000000" pitchFamily="2" charset="2"/>
              <a:buChar char="q"/>
            </a:pPr>
            <a:r>
              <a:rPr lang="ko-KR" altLang="en-US" dirty="0">
                <a:solidFill>
                  <a:srgbClr val="FF0000"/>
                </a:solidFill>
              </a:rPr>
              <a:t>예비타당성조사</a:t>
            </a:r>
            <a:r>
              <a:rPr lang="ko-KR" altLang="en-US" dirty="0"/>
              <a:t>단계에서 </a:t>
            </a:r>
            <a:r>
              <a:rPr lang="ko-KR" altLang="en-US" dirty="0">
                <a:solidFill>
                  <a:srgbClr val="FF0000"/>
                </a:solidFill>
              </a:rPr>
              <a:t>적격성조사의 </a:t>
            </a:r>
            <a:r>
              <a:rPr lang="en-US" altLang="ko-KR" dirty="0">
                <a:solidFill>
                  <a:srgbClr val="FF0000"/>
                </a:solidFill>
              </a:rPr>
              <a:t>Checklist</a:t>
            </a:r>
            <a:r>
              <a:rPr lang="ko-KR" altLang="en-US" dirty="0"/>
              <a:t>에 의한 분석방안</a:t>
            </a:r>
            <a:endParaRPr lang="en-US" altLang="ko-KR" dirty="0"/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en-US" altLang="ko-KR" dirty="0"/>
              <a:t>PFI </a:t>
            </a:r>
            <a:r>
              <a:rPr lang="ko-KR" altLang="en-US" dirty="0"/>
              <a:t>대안의 경우 </a:t>
            </a:r>
            <a:r>
              <a:rPr lang="en-US" altLang="ko-KR" dirty="0"/>
              <a:t>PSC </a:t>
            </a:r>
            <a:r>
              <a:rPr lang="ko-KR" altLang="en-US" dirty="0"/>
              <a:t>대안에 비해 서비스 질이 향상되는 효과</a:t>
            </a:r>
            <a:r>
              <a:rPr lang="en-US" altLang="ko-KR" dirty="0"/>
              <a:t>, </a:t>
            </a:r>
            <a:r>
              <a:rPr lang="ko-KR" altLang="en-US" dirty="0"/>
              <a:t>기술혁신 및 </a:t>
            </a:r>
            <a:r>
              <a:rPr lang="ko-KR" altLang="en-US" dirty="0" err="1"/>
              <a:t>산업파급</a:t>
            </a:r>
            <a:r>
              <a:rPr lang="ko-KR" altLang="en-US" dirty="0"/>
              <a:t> 효과</a:t>
            </a:r>
            <a:r>
              <a:rPr lang="en-US" altLang="ko-KR" dirty="0"/>
              <a:t>, </a:t>
            </a:r>
            <a:r>
              <a:rPr lang="ko-KR" altLang="en-US" dirty="0"/>
              <a:t>위험의 이전 등을 구체적으로 </a:t>
            </a:r>
            <a:r>
              <a:rPr lang="ko-KR" altLang="en-US" dirty="0" err="1"/>
              <a:t>정량화하기는</a:t>
            </a:r>
            <a:r>
              <a:rPr lang="ko-KR" altLang="en-US" dirty="0"/>
              <a:t> 힘들지만 </a:t>
            </a:r>
            <a:r>
              <a:rPr lang="en-US" altLang="ko-KR" dirty="0"/>
              <a:t>PSC </a:t>
            </a:r>
            <a:r>
              <a:rPr lang="ko-KR" altLang="en-US" dirty="0"/>
              <a:t>대안보다 </a:t>
            </a:r>
            <a:r>
              <a:rPr lang="en-US" altLang="ko-KR" dirty="0"/>
              <a:t>PFI </a:t>
            </a:r>
            <a:r>
              <a:rPr lang="ko-KR" altLang="en-US" dirty="0"/>
              <a:t>대안에서 더 크게 시현될 가능성이 있는지 여부를 판단할 수 있음</a:t>
            </a:r>
            <a:endParaRPr lang="en-US" altLang="ko-KR" dirty="0"/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/>
              <a:t>이러한 정성적 효과들을 고려하여 </a:t>
            </a:r>
            <a:r>
              <a:rPr lang="en-US" altLang="ko-KR" dirty="0"/>
              <a:t>PSC </a:t>
            </a:r>
            <a:r>
              <a:rPr lang="ko-KR" altLang="en-US" dirty="0"/>
              <a:t>대안과 </a:t>
            </a:r>
            <a:r>
              <a:rPr lang="en-US" altLang="ko-KR" dirty="0"/>
              <a:t>PFI </a:t>
            </a:r>
            <a:r>
              <a:rPr lang="ko-KR" altLang="en-US" dirty="0"/>
              <a:t>대안 간의 </a:t>
            </a:r>
            <a:r>
              <a:rPr lang="en-US" altLang="ko-KR" dirty="0"/>
              <a:t>VFM</a:t>
            </a:r>
            <a:r>
              <a:rPr lang="ko-KR" altLang="en-US" dirty="0"/>
              <a:t>을 비교할 수 있으며</a:t>
            </a:r>
            <a:r>
              <a:rPr lang="en-US" altLang="ko-KR" dirty="0"/>
              <a:t>, </a:t>
            </a:r>
            <a:r>
              <a:rPr lang="ko-KR" altLang="en-US" dirty="0"/>
              <a:t>평가항목은 </a:t>
            </a:r>
            <a:r>
              <a:rPr lang="ko-KR" altLang="en-US" dirty="0">
                <a:solidFill>
                  <a:srgbClr val="FF0000"/>
                </a:solidFill>
              </a:rPr>
              <a:t>법적</a:t>
            </a:r>
            <a:r>
              <a:rPr lang="en-US" altLang="ko-KR" dirty="0">
                <a:solidFill>
                  <a:srgbClr val="FF0000"/>
                </a:solidFill>
              </a:rPr>
              <a:t>·</a:t>
            </a:r>
            <a:r>
              <a:rPr lang="ko-KR" altLang="en-US" dirty="0">
                <a:solidFill>
                  <a:srgbClr val="FF0000"/>
                </a:solidFill>
              </a:rPr>
              <a:t>정책적 타당성</a:t>
            </a:r>
            <a:r>
              <a:rPr lang="en-US" altLang="ko-KR" dirty="0">
                <a:solidFill>
                  <a:srgbClr val="FF0000"/>
                </a:solidFill>
              </a:rPr>
              <a:t>, </a:t>
            </a:r>
            <a:r>
              <a:rPr lang="ko-KR" altLang="en-US" dirty="0">
                <a:solidFill>
                  <a:srgbClr val="FF0000"/>
                </a:solidFill>
              </a:rPr>
              <a:t>창의성 및 효율성</a:t>
            </a:r>
            <a:r>
              <a:rPr lang="en-US" altLang="ko-KR" dirty="0">
                <a:solidFill>
                  <a:srgbClr val="FF0000"/>
                </a:solidFill>
              </a:rPr>
              <a:t>, </a:t>
            </a:r>
            <a:r>
              <a:rPr lang="ko-KR" altLang="en-US" dirty="0">
                <a:solidFill>
                  <a:srgbClr val="FF0000"/>
                </a:solidFill>
              </a:rPr>
              <a:t>위험배분</a:t>
            </a:r>
            <a:r>
              <a:rPr lang="en-US" altLang="ko-KR" dirty="0">
                <a:solidFill>
                  <a:srgbClr val="FF0000"/>
                </a:solidFill>
              </a:rPr>
              <a:t>, </a:t>
            </a:r>
            <a:r>
              <a:rPr lang="ko-KR" altLang="en-US" dirty="0">
                <a:solidFill>
                  <a:srgbClr val="FF0000"/>
                </a:solidFill>
              </a:rPr>
              <a:t>관리의 용이성</a:t>
            </a:r>
            <a:r>
              <a:rPr lang="en-US" altLang="ko-KR" dirty="0">
                <a:solidFill>
                  <a:srgbClr val="FF0000"/>
                </a:solidFill>
              </a:rPr>
              <a:t>, </a:t>
            </a:r>
            <a:r>
              <a:rPr lang="ko-KR" altLang="en-US" dirty="0">
                <a:solidFill>
                  <a:srgbClr val="FF0000"/>
                </a:solidFill>
              </a:rPr>
              <a:t>파급효과</a:t>
            </a:r>
            <a:r>
              <a:rPr lang="en-US" altLang="ko-KR" dirty="0">
                <a:solidFill>
                  <a:srgbClr val="FF0000"/>
                </a:solidFill>
              </a:rPr>
              <a:t>, </a:t>
            </a:r>
            <a:r>
              <a:rPr lang="ko-KR" altLang="en-US" dirty="0">
                <a:solidFill>
                  <a:srgbClr val="FF0000"/>
                </a:solidFill>
              </a:rPr>
              <a:t>사업특수성</a:t>
            </a:r>
            <a:r>
              <a:rPr lang="ko-KR" altLang="en-US" dirty="0"/>
              <a:t>을 기본항목으로 함</a:t>
            </a:r>
            <a:endParaRPr lang="en-US" altLang="ko-KR" dirty="0"/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/>
              <a:t>세부 항목은 사업추진방식</a:t>
            </a:r>
            <a:r>
              <a:rPr lang="en-US" altLang="ko-KR" dirty="0"/>
              <a:t>(BTO, BTL), </a:t>
            </a:r>
            <a:r>
              <a:rPr lang="ko-KR" altLang="en-US" dirty="0"/>
              <a:t>사업의 특성에 따라 해당 사업의 연구진에서 조정하여 평가하는 방안을 모색함</a:t>
            </a:r>
            <a:endParaRPr lang="en-US" altLang="ko-KR" dirty="0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3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민간투자 적격성조사 연계방안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2. Checklist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에 의한 분석 방법 도입</a:t>
            </a:r>
          </a:p>
        </p:txBody>
      </p:sp>
    </p:spTree>
    <p:extLst>
      <p:ext uri="{BB962C8B-B14F-4D97-AF65-F5344CB8AC3E}">
        <p14:creationId xmlns:p14="http://schemas.microsoft.com/office/powerpoint/2010/main" val="10658756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24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가</a:t>
            </a:r>
            <a:r>
              <a:rPr lang="en-US" altLang="ko-KR" dirty="0"/>
              <a:t>. </a:t>
            </a:r>
            <a:r>
              <a:rPr lang="ko-KR" altLang="en-US" dirty="0"/>
              <a:t>민자 적격성조사 방안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DA367E-3D64-4210-90DC-180FE1F5B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8775" indent="-358775">
              <a:buFont typeface="Wingdings" panose="05000000000000000000" pitchFamily="2" charset="2"/>
              <a:buChar char="q"/>
            </a:pPr>
            <a:r>
              <a:rPr lang="ko-KR" altLang="en-US" dirty="0"/>
              <a:t>예비타당성조사의 </a:t>
            </a:r>
            <a:r>
              <a:rPr lang="ko-KR" altLang="en-US" dirty="0" err="1">
                <a:solidFill>
                  <a:srgbClr val="FF0000"/>
                </a:solidFill>
              </a:rPr>
              <a:t>재무성</a:t>
            </a:r>
            <a:r>
              <a:rPr lang="ko-KR" altLang="en-US" dirty="0">
                <a:solidFill>
                  <a:srgbClr val="FF0000"/>
                </a:solidFill>
              </a:rPr>
              <a:t> 분석</a:t>
            </a:r>
            <a:r>
              <a:rPr lang="ko-KR" altLang="en-US" dirty="0"/>
              <a:t>에서는 정부의 최소 재정지원 수준만을 분석결과로 제시하였으나</a:t>
            </a:r>
            <a:r>
              <a:rPr lang="en-US" altLang="ko-KR" dirty="0"/>
              <a:t>, </a:t>
            </a:r>
            <a:r>
              <a:rPr lang="ko-KR" altLang="en-US" dirty="0"/>
              <a:t>재정사업과 민자사업으로 추진 여부를 판단하기 위해서는 </a:t>
            </a:r>
            <a:r>
              <a:rPr lang="ko-KR" altLang="en-US" dirty="0">
                <a:solidFill>
                  <a:srgbClr val="FF0000"/>
                </a:solidFill>
              </a:rPr>
              <a:t>민자 적격성조사를 도입</a:t>
            </a:r>
            <a:r>
              <a:rPr lang="ko-KR" altLang="en-US" dirty="0"/>
              <a:t>할 필요성이 있음</a:t>
            </a:r>
            <a:endParaRPr lang="en-US" altLang="ko-KR" dirty="0"/>
          </a:p>
          <a:p>
            <a:pPr marL="358775" indent="-358775">
              <a:buFont typeface="Wingdings" panose="05000000000000000000" pitchFamily="2" charset="2"/>
              <a:buChar char="q"/>
            </a:pPr>
            <a:r>
              <a:rPr lang="ko-KR" altLang="en-US" dirty="0"/>
              <a:t>해당 사업에 대하여 불필요한 검토를 최소화하기 위하여 우선적으로 법적</a:t>
            </a:r>
            <a:r>
              <a:rPr lang="en-US" altLang="ko-KR" dirty="0"/>
              <a:t>, </a:t>
            </a:r>
            <a:r>
              <a:rPr lang="ko-KR" altLang="en-US" dirty="0"/>
              <a:t>정책적 분석을 통하여 </a:t>
            </a:r>
            <a:r>
              <a:rPr lang="ko-KR" altLang="en-US" dirty="0">
                <a:solidFill>
                  <a:srgbClr val="FF0000"/>
                </a:solidFill>
              </a:rPr>
              <a:t>민자사업으로 추진 가능한 사업인지 여부를 판단</a:t>
            </a:r>
            <a:r>
              <a:rPr lang="ko-KR" altLang="en-US" dirty="0"/>
              <a:t>하며</a:t>
            </a:r>
            <a:r>
              <a:rPr lang="en-US" altLang="ko-KR" dirty="0"/>
              <a:t>, </a:t>
            </a:r>
            <a:r>
              <a:rPr lang="ko-KR" altLang="en-US" dirty="0"/>
              <a:t>법적</a:t>
            </a:r>
            <a:r>
              <a:rPr lang="en-US" altLang="ko-KR" dirty="0"/>
              <a:t>, </a:t>
            </a:r>
            <a:r>
              <a:rPr lang="ko-KR" altLang="en-US" dirty="0"/>
              <a:t>정책적 측면에서 민간투자대상사업으로 적격한 사업에 한하여 </a:t>
            </a:r>
            <a:r>
              <a:rPr lang="ko-KR" altLang="en-US" dirty="0">
                <a:solidFill>
                  <a:srgbClr val="FF0000"/>
                </a:solidFill>
              </a:rPr>
              <a:t>적격성조사 대상 여부를 판단</a:t>
            </a:r>
            <a:r>
              <a:rPr lang="ko-KR" altLang="en-US" dirty="0"/>
              <a:t>하도록 함</a:t>
            </a:r>
            <a:endParaRPr lang="en-US" altLang="ko-KR" dirty="0"/>
          </a:p>
          <a:p>
            <a:pPr marL="358775" indent="-358775">
              <a:buFont typeface="Wingdings" panose="05000000000000000000" pitchFamily="2" charset="2"/>
              <a:buChar char="q"/>
            </a:pPr>
            <a:r>
              <a:rPr lang="ko-KR" altLang="en-US" dirty="0"/>
              <a:t>예비타당성조사단계에서는 자료가 미비하여 </a:t>
            </a:r>
            <a:r>
              <a:rPr lang="ko-KR" altLang="en-US" dirty="0">
                <a:solidFill>
                  <a:srgbClr val="FF0000"/>
                </a:solidFill>
              </a:rPr>
              <a:t>정량적 분석만으로 판단하기에는 신뢰도가 떨어지므로</a:t>
            </a:r>
            <a:r>
              <a:rPr lang="ko-KR" altLang="en-US" dirty="0"/>
              <a:t> 해외 사례의 시사점을 고려하여 기존방식을 보강한</a:t>
            </a:r>
            <a:r>
              <a:rPr lang="ko-KR" altLang="en-US" dirty="0">
                <a:solidFill>
                  <a:srgbClr val="FF0000"/>
                </a:solidFill>
              </a:rPr>
              <a:t> </a:t>
            </a:r>
            <a:r>
              <a:rPr lang="en-US" altLang="ko-KR" dirty="0">
                <a:solidFill>
                  <a:srgbClr val="FF0000"/>
                </a:solidFill>
              </a:rPr>
              <a:t>Checklist </a:t>
            </a:r>
            <a:r>
              <a:rPr lang="ko-KR" altLang="en-US" dirty="0">
                <a:solidFill>
                  <a:srgbClr val="FF0000"/>
                </a:solidFill>
              </a:rPr>
              <a:t>등의 정성적 분석방안을 도입</a:t>
            </a:r>
            <a:endParaRPr lang="en-US" altLang="ko-KR" dirty="0">
              <a:solidFill>
                <a:srgbClr val="FF0000"/>
              </a:solidFill>
            </a:endParaRPr>
          </a:p>
          <a:p>
            <a:pPr marL="358775" indent="-358775">
              <a:buFont typeface="Wingdings" panose="05000000000000000000" pitchFamily="2" charset="2"/>
              <a:buChar char="q"/>
            </a:pPr>
            <a:r>
              <a:rPr lang="en-US" altLang="ko-KR" dirty="0"/>
              <a:t>BTO </a:t>
            </a:r>
            <a:r>
              <a:rPr lang="ko-KR" altLang="en-US" dirty="0"/>
              <a:t>정부고시사업과 </a:t>
            </a:r>
            <a:r>
              <a:rPr lang="en-US" altLang="ko-KR" dirty="0"/>
              <a:t>BTL </a:t>
            </a:r>
            <a:r>
              <a:rPr lang="ko-KR" altLang="en-US" dirty="0"/>
              <a:t>사업의 경우 정량적 분석 시 정부에서 정부실행대안과 민간투자실행대안을 수립하여 분석</a:t>
            </a:r>
            <a:endParaRPr lang="en-US" altLang="ko-KR" dirty="0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3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민간투자 적격성조사 연계방안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3.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민자 적격성조사 연계방안</a:t>
            </a:r>
          </a:p>
        </p:txBody>
      </p:sp>
    </p:spTree>
    <p:extLst>
      <p:ext uri="{BB962C8B-B14F-4D97-AF65-F5344CB8AC3E}">
        <p14:creationId xmlns:p14="http://schemas.microsoft.com/office/powerpoint/2010/main" val="18902668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25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나</a:t>
            </a:r>
            <a:r>
              <a:rPr lang="en-US" altLang="ko-KR" dirty="0"/>
              <a:t>. </a:t>
            </a:r>
            <a:r>
              <a:rPr lang="ko-KR" altLang="en-US" dirty="0"/>
              <a:t>민자 적격성 수행절차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DA367E-3D64-4210-90DC-180FE1F5B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ko-KR" dirty="0">
                <a:solidFill>
                  <a:srgbClr val="FF0000"/>
                </a:solidFill>
              </a:rPr>
              <a:t>1) </a:t>
            </a:r>
            <a:r>
              <a:rPr lang="ko-KR" altLang="en-US" dirty="0">
                <a:solidFill>
                  <a:srgbClr val="FF0000"/>
                </a:solidFill>
              </a:rPr>
              <a:t>타당성 판단</a:t>
            </a:r>
            <a:endParaRPr lang="en-US" altLang="ko-KR" dirty="0">
              <a:solidFill>
                <a:srgbClr val="FF0000"/>
              </a:solidFill>
            </a:endParaRP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/>
              <a:t>비용편익 분석</a:t>
            </a:r>
            <a:r>
              <a:rPr lang="en-US" altLang="ko-KR" dirty="0"/>
              <a:t>(Cost Benefit Analysis), </a:t>
            </a:r>
            <a:r>
              <a:rPr lang="ko-KR" altLang="en-US" dirty="0"/>
              <a:t>정책적 분석 등을 실시하여</a:t>
            </a:r>
            <a:r>
              <a:rPr lang="en-US" altLang="ko-KR" dirty="0"/>
              <a:t> </a:t>
            </a:r>
            <a:r>
              <a:rPr lang="ko-KR" altLang="en-US" dirty="0"/>
              <a:t>사업추진의 </a:t>
            </a:r>
            <a:r>
              <a:rPr lang="ko-KR" altLang="en-US" dirty="0">
                <a:solidFill>
                  <a:srgbClr val="FF0000"/>
                </a:solidFill>
              </a:rPr>
              <a:t>타당성이 있는지 여부를 판단</a:t>
            </a:r>
            <a:endParaRPr lang="en-US" altLang="ko-KR" dirty="0">
              <a:solidFill>
                <a:srgbClr val="FF0000"/>
              </a:solidFill>
            </a:endParaRP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/>
              <a:t>타당성 검토의 방법은 기존 예비타당성조사 수행방법에 준함</a:t>
            </a:r>
            <a:endParaRPr lang="en-US" altLang="ko-KR" dirty="0"/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/>
              <a:t>타당성 조사를 통하여 </a:t>
            </a:r>
            <a:r>
              <a:rPr lang="ko-KR" altLang="en-US" dirty="0">
                <a:solidFill>
                  <a:srgbClr val="FF0000"/>
                </a:solidFill>
              </a:rPr>
              <a:t>타당성이 있는 사업으로 판명되는 경우</a:t>
            </a:r>
            <a:r>
              <a:rPr lang="en-US" altLang="ko-KR" dirty="0">
                <a:solidFill>
                  <a:srgbClr val="FF0000"/>
                </a:solidFill>
              </a:rPr>
              <a:t>, </a:t>
            </a:r>
            <a:r>
              <a:rPr lang="ko-KR" altLang="en-US" dirty="0">
                <a:solidFill>
                  <a:srgbClr val="FF0000"/>
                </a:solidFill>
              </a:rPr>
              <a:t>민간투자 적격성 조사 대상사업 여부에 대한 판단을 수행</a:t>
            </a:r>
            <a:endParaRPr lang="en-US" altLang="ko-KR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ko-KR" dirty="0">
                <a:solidFill>
                  <a:srgbClr val="FF0000"/>
                </a:solidFill>
              </a:rPr>
              <a:t>2) </a:t>
            </a:r>
            <a:r>
              <a:rPr lang="ko-KR" altLang="en-US" dirty="0">
                <a:solidFill>
                  <a:srgbClr val="FF0000"/>
                </a:solidFill>
              </a:rPr>
              <a:t>적격성 조사 대상사업 여부 판단</a:t>
            </a:r>
            <a:endParaRPr lang="en-US" altLang="ko-KR" dirty="0">
              <a:solidFill>
                <a:srgbClr val="FF0000"/>
              </a:solidFill>
            </a:endParaRP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/>
              <a:t>사업의 </a:t>
            </a:r>
            <a:r>
              <a:rPr lang="ko-KR" altLang="en-US" dirty="0">
                <a:solidFill>
                  <a:srgbClr val="FF0000"/>
                </a:solidFill>
              </a:rPr>
              <a:t>법적</a:t>
            </a:r>
            <a:r>
              <a:rPr lang="en-US" altLang="ko-KR" dirty="0">
                <a:solidFill>
                  <a:srgbClr val="FF0000"/>
                </a:solidFill>
              </a:rPr>
              <a:t>, </a:t>
            </a:r>
            <a:r>
              <a:rPr lang="ko-KR" altLang="en-US" dirty="0">
                <a:solidFill>
                  <a:srgbClr val="FF0000"/>
                </a:solidFill>
              </a:rPr>
              <a:t>정책적 판단</a:t>
            </a:r>
            <a:r>
              <a:rPr lang="ko-KR" altLang="en-US" dirty="0"/>
              <a:t> 등을 실시하여 국가적인 관점에서 해당 사업의 타당성 여부를 조사하여 민간투자 적격성 조사 대상사업인지 여부를 판단</a:t>
            </a:r>
            <a:endParaRPr lang="en-US" altLang="ko-KR" dirty="0"/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/>
              <a:t>수익성 이외에 사업의 위험 및 추가적비용</a:t>
            </a:r>
            <a:r>
              <a:rPr lang="en-US" altLang="ko-KR" dirty="0"/>
              <a:t>, </a:t>
            </a:r>
            <a:r>
              <a:rPr lang="ko-KR" altLang="en-US" dirty="0"/>
              <a:t>정성적 판단요소 등을 종합적으로 고려할 수 있는 전문가</a:t>
            </a:r>
            <a:r>
              <a:rPr lang="ko-KR" altLang="en-US" dirty="0">
                <a:solidFill>
                  <a:srgbClr val="FF0000"/>
                </a:solidFill>
              </a:rPr>
              <a:t> </a:t>
            </a:r>
            <a:r>
              <a:rPr lang="en-US" altLang="ko-KR" dirty="0">
                <a:solidFill>
                  <a:srgbClr val="FF0000"/>
                </a:solidFill>
              </a:rPr>
              <a:t>Checklist</a:t>
            </a:r>
            <a:r>
              <a:rPr lang="ko-KR" altLang="en-US" dirty="0">
                <a:solidFill>
                  <a:srgbClr val="FF0000"/>
                </a:solidFill>
              </a:rPr>
              <a:t>를 작성하고 종합적으로 분석</a:t>
            </a:r>
            <a:r>
              <a:rPr lang="ko-KR" altLang="en-US" dirty="0"/>
              <a:t>하여 </a:t>
            </a:r>
            <a:r>
              <a:rPr lang="ko-KR" altLang="en-US" dirty="0">
                <a:solidFill>
                  <a:srgbClr val="FF0000"/>
                </a:solidFill>
              </a:rPr>
              <a:t>해당 사업이 적격성조사 대상사업인지 여부를 판단</a:t>
            </a: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>
                <a:solidFill>
                  <a:srgbClr val="FF0000"/>
                </a:solidFill>
              </a:rPr>
              <a:t>적격성조사 대상사업에 한하여 민간투자 적격성 판단을 수행</a:t>
            </a:r>
            <a:endParaRPr lang="en-US" altLang="ko-KR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ko-KR" dirty="0">
                <a:solidFill>
                  <a:srgbClr val="FF0000"/>
                </a:solidFill>
              </a:rPr>
              <a:t>3) </a:t>
            </a:r>
            <a:r>
              <a:rPr lang="ko-KR" altLang="en-US" dirty="0">
                <a:solidFill>
                  <a:srgbClr val="FF0000"/>
                </a:solidFill>
              </a:rPr>
              <a:t>민간투자 적격성</a:t>
            </a:r>
            <a:endParaRPr lang="en-US" altLang="ko-KR" dirty="0">
              <a:solidFill>
                <a:srgbClr val="FF0000"/>
              </a:solidFill>
            </a:endParaRP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/>
              <a:t>정부실행대안</a:t>
            </a:r>
            <a:r>
              <a:rPr lang="en-US" altLang="ko-KR" dirty="0"/>
              <a:t>(Public Sector Comparator: PSC)</a:t>
            </a:r>
            <a:r>
              <a:rPr lang="ko-KR" altLang="en-US" dirty="0"/>
              <a:t>과 민간투자대안</a:t>
            </a:r>
            <a:r>
              <a:rPr lang="en-US" altLang="ko-KR" dirty="0"/>
              <a:t>(Private Finance Initiative: PFI)</a:t>
            </a:r>
            <a:r>
              <a:rPr lang="ko-KR" altLang="en-US" dirty="0"/>
              <a:t>의 </a:t>
            </a:r>
            <a:r>
              <a:rPr lang="en-US" altLang="ko-KR" dirty="0">
                <a:solidFill>
                  <a:srgbClr val="FF0000"/>
                </a:solidFill>
              </a:rPr>
              <a:t>VFM </a:t>
            </a:r>
            <a:r>
              <a:rPr lang="ko-KR" altLang="en-US" dirty="0">
                <a:solidFill>
                  <a:srgbClr val="FF0000"/>
                </a:solidFill>
              </a:rPr>
              <a:t>분석을 실시</a:t>
            </a:r>
            <a:r>
              <a:rPr lang="ko-KR" altLang="en-US" dirty="0"/>
              <a:t>하여 </a:t>
            </a:r>
            <a:r>
              <a:rPr lang="ko-KR" altLang="en-US" dirty="0">
                <a:solidFill>
                  <a:srgbClr val="FF0000"/>
                </a:solidFill>
              </a:rPr>
              <a:t>재정사업으로 추진하는 것보다 민간투자 사업으로 추진하는 것이 적격한지 여부를 판단</a:t>
            </a:r>
            <a:endParaRPr lang="en-US" altLang="ko-KR" dirty="0">
              <a:solidFill>
                <a:srgbClr val="FF0000"/>
              </a:solidFill>
            </a:endParaRP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3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민간투자 적격성조사 연계방안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3.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민자 적격성조사 연계방안</a:t>
            </a:r>
          </a:p>
        </p:txBody>
      </p:sp>
    </p:spTree>
    <p:extLst>
      <p:ext uri="{BB962C8B-B14F-4D97-AF65-F5344CB8AC3E}">
        <p14:creationId xmlns:p14="http://schemas.microsoft.com/office/powerpoint/2010/main" val="27553181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26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나</a:t>
            </a:r>
            <a:r>
              <a:rPr lang="en-US" altLang="ko-KR" dirty="0"/>
              <a:t>. </a:t>
            </a:r>
            <a:r>
              <a:rPr lang="ko-KR" altLang="en-US" dirty="0"/>
              <a:t>민자 적격성 수행절차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DA367E-3D64-4210-90DC-180FE1F5B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8775" indent="-358775">
              <a:buFont typeface="Wingdings" panose="05000000000000000000" pitchFamily="2" charset="2"/>
              <a:buChar char="q"/>
            </a:pPr>
            <a:r>
              <a:rPr lang="en-US" altLang="ko-KR" sz="1400" dirty="0">
                <a:latin typeface="+mn-ea"/>
                <a:cs typeface="Arial" panose="020B0604020202020204" pitchFamily="34" charset="0"/>
              </a:rPr>
              <a:t>VFM (value For Money)</a:t>
            </a: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/>
              <a:t>적격성 조사</a:t>
            </a:r>
            <a:endParaRPr lang="en-US" altLang="ko-KR" dirty="0"/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>
                <a:solidFill>
                  <a:srgbClr val="FF0000"/>
                </a:solidFill>
              </a:rPr>
              <a:t>동일한 서비스 수준의 제공을 위해 </a:t>
            </a:r>
            <a:r>
              <a:rPr lang="en-US" altLang="ko-KR" dirty="0">
                <a:solidFill>
                  <a:srgbClr val="FF0000"/>
                </a:solidFill>
              </a:rPr>
              <a:t>PFI(</a:t>
            </a:r>
            <a:r>
              <a:rPr lang="ko-KR" altLang="en-US" dirty="0">
                <a:solidFill>
                  <a:srgbClr val="FF0000"/>
                </a:solidFill>
              </a:rPr>
              <a:t>민간투자대안</a:t>
            </a:r>
            <a:r>
              <a:rPr lang="en-US" altLang="ko-KR" dirty="0">
                <a:solidFill>
                  <a:srgbClr val="FF0000"/>
                </a:solidFill>
              </a:rPr>
              <a:t>)</a:t>
            </a:r>
            <a:r>
              <a:rPr lang="ko-KR" altLang="en-US" dirty="0">
                <a:solidFill>
                  <a:srgbClr val="FF0000"/>
                </a:solidFill>
              </a:rPr>
              <a:t>와 </a:t>
            </a:r>
            <a:r>
              <a:rPr lang="en-US" altLang="ko-KR" dirty="0">
                <a:solidFill>
                  <a:srgbClr val="FF0000"/>
                </a:solidFill>
              </a:rPr>
              <a:t>PSC(</a:t>
            </a:r>
            <a:r>
              <a:rPr lang="ko-KR" altLang="en-US" dirty="0">
                <a:solidFill>
                  <a:srgbClr val="FF0000"/>
                </a:solidFill>
              </a:rPr>
              <a:t>정부실행대안</a:t>
            </a:r>
            <a:r>
              <a:rPr lang="en-US" altLang="ko-KR" dirty="0">
                <a:solidFill>
                  <a:srgbClr val="FF0000"/>
                </a:solidFill>
              </a:rPr>
              <a:t>)</a:t>
            </a:r>
            <a:r>
              <a:rPr lang="ko-KR" altLang="en-US" dirty="0">
                <a:solidFill>
                  <a:srgbClr val="FF0000"/>
                </a:solidFill>
              </a:rPr>
              <a:t>에서 각각 공공부문이 부담해야할 정부부담액을 산출한 후</a:t>
            </a:r>
            <a:r>
              <a:rPr lang="en-US" altLang="ko-KR" dirty="0">
                <a:solidFill>
                  <a:srgbClr val="FF0000"/>
                </a:solidFill>
              </a:rPr>
              <a:t>, </a:t>
            </a:r>
            <a:r>
              <a:rPr lang="ko-KR" altLang="en-US" dirty="0" err="1">
                <a:solidFill>
                  <a:srgbClr val="FF0000"/>
                </a:solidFill>
              </a:rPr>
              <a:t>현재가치화하여</a:t>
            </a:r>
            <a:r>
              <a:rPr lang="ko-KR" altLang="en-US" dirty="0">
                <a:solidFill>
                  <a:srgbClr val="FF0000"/>
                </a:solidFill>
              </a:rPr>
              <a:t> 비교하는 방법</a:t>
            </a:r>
            <a:endParaRPr lang="en-US" altLang="ko-KR" dirty="0">
              <a:solidFill>
                <a:srgbClr val="FF0000"/>
              </a:solidFill>
            </a:endParaRP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en-US" altLang="ko-KR" dirty="0"/>
              <a:t>PFI</a:t>
            </a:r>
            <a:r>
              <a:rPr lang="ko-KR" altLang="en-US" dirty="0"/>
              <a:t>가 유리하다면</a:t>
            </a:r>
            <a:r>
              <a:rPr lang="en-US" altLang="ko-KR" dirty="0"/>
              <a:t>,</a:t>
            </a:r>
            <a:r>
              <a:rPr lang="ko-KR" altLang="en-US" dirty="0"/>
              <a:t> 즉</a:t>
            </a:r>
            <a:r>
              <a:rPr lang="en-US" altLang="ko-KR" dirty="0"/>
              <a:t>, </a:t>
            </a:r>
            <a:r>
              <a:rPr lang="ko-KR" altLang="en-US" dirty="0"/>
              <a:t>정부부담액이 적다면 </a:t>
            </a:r>
            <a:r>
              <a:rPr lang="en-US" altLang="ko-KR" dirty="0"/>
              <a:t>PFI</a:t>
            </a:r>
            <a:r>
              <a:rPr lang="ko-KR" altLang="en-US" dirty="0"/>
              <a:t>에 </a:t>
            </a:r>
            <a:r>
              <a:rPr lang="en-US" altLang="ko-KR" dirty="0"/>
              <a:t>VFM</a:t>
            </a:r>
            <a:r>
              <a:rPr lang="ko-KR" altLang="en-US" dirty="0"/>
              <a:t>이 있다고 말할 수 있음</a:t>
            </a:r>
            <a:endParaRPr lang="en-US" altLang="ko-KR" dirty="0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3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민간투자 적격성조사 연계방안</a:t>
            </a: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3.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민자 적격성조사 연계방안</a:t>
            </a:r>
          </a:p>
        </p:txBody>
      </p:sp>
    </p:spTree>
    <p:extLst>
      <p:ext uri="{BB962C8B-B14F-4D97-AF65-F5344CB8AC3E}">
        <p14:creationId xmlns:p14="http://schemas.microsoft.com/office/powerpoint/2010/main" val="10706695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27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가</a:t>
            </a:r>
            <a:r>
              <a:rPr lang="en-US" altLang="ko-KR" dirty="0"/>
              <a:t>. </a:t>
            </a:r>
            <a:r>
              <a:rPr lang="ko-KR" altLang="en-US" dirty="0"/>
              <a:t>적격성조사 대상사업 선정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DA367E-3D64-4210-90DC-180FE1F5B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8775" indent="-358775">
              <a:buFont typeface="Wingdings" panose="05000000000000000000" pitchFamily="2" charset="2"/>
              <a:buChar char="q"/>
            </a:pPr>
            <a:r>
              <a:rPr lang="ko-KR" altLang="en-US" sz="1400" dirty="0">
                <a:latin typeface="+mn-ea"/>
                <a:cs typeface="Arial" panose="020B0604020202020204" pitchFamily="34" charset="0"/>
              </a:rPr>
              <a:t>국가적인 관점에서 해당 사업의 타당성 여부를 조사하여 </a:t>
            </a: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민간투자 적격성조사 대상사업 여부를 판단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하기 위한 분석을 실시</a:t>
            </a:r>
            <a:endParaRPr lang="en-US" altLang="ko-KR" sz="1400" dirty="0">
              <a:latin typeface="+mn-ea"/>
              <a:cs typeface="Arial" panose="020B0604020202020204" pitchFamily="34" charset="0"/>
            </a:endParaRP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/>
              <a:t>법적 판단</a:t>
            </a:r>
            <a:r>
              <a:rPr lang="en-US" altLang="ko-KR" dirty="0"/>
              <a:t>, </a:t>
            </a:r>
            <a:r>
              <a:rPr lang="ko-KR" altLang="en-US" dirty="0" err="1"/>
              <a:t>정책성</a:t>
            </a:r>
            <a:r>
              <a:rPr lang="ko-KR" altLang="en-US" dirty="0"/>
              <a:t> 분석</a:t>
            </a:r>
            <a:r>
              <a:rPr lang="en-US" altLang="ko-KR" dirty="0"/>
              <a:t>, </a:t>
            </a:r>
            <a:r>
              <a:rPr lang="ko-KR" altLang="en-US" dirty="0"/>
              <a:t>경제성 분석</a:t>
            </a:r>
            <a:endParaRPr lang="en-US" altLang="ko-KR" dirty="0"/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/>
              <a:t>수익성 이외에 사업의 위험 및 추가적 비용</a:t>
            </a:r>
            <a:r>
              <a:rPr lang="en-US" altLang="ko-KR" dirty="0"/>
              <a:t>, </a:t>
            </a:r>
            <a:r>
              <a:rPr lang="ko-KR" altLang="en-US" dirty="0"/>
              <a:t>정성적 판단요소 등을 종합적으로 고려할 수 있는 전문가 </a:t>
            </a:r>
            <a:r>
              <a:rPr lang="en-US" altLang="ko-KR" dirty="0">
                <a:solidFill>
                  <a:srgbClr val="FF0000"/>
                </a:solidFill>
              </a:rPr>
              <a:t>Checklist</a:t>
            </a:r>
            <a:r>
              <a:rPr lang="ko-KR" altLang="en-US" dirty="0">
                <a:solidFill>
                  <a:srgbClr val="FF0000"/>
                </a:solidFill>
              </a:rPr>
              <a:t>를 작성하여 적격성조사 대상사업을 선정</a:t>
            </a:r>
            <a:endParaRPr lang="en-US" altLang="ko-KR" dirty="0">
              <a:solidFill>
                <a:srgbClr val="FF0000"/>
              </a:solidFill>
            </a:endParaRP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4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예비타당성조사의 적격성 판단 가이드라인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1.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적격성조사 개요</a:t>
            </a:r>
          </a:p>
        </p:txBody>
      </p:sp>
    </p:spTree>
    <p:extLst>
      <p:ext uri="{BB962C8B-B14F-4D97-AF65-F5344CB8AC3E}">
        <p14:creationId xmlns:p14="http://schemas.microsoft.com/office/powerpoint/2010/main" val="6835571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28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나</a:t>
            </a:r>
            <a:r>
              <a:rPr lang="en-US" altLang="ko-KR" dirty="0"/>
              <a:t>. </a:t>
            </a:r>
            <a:r>
              <a:rPr lang="ko-KR" altLang="en-US" dirty="0"/>
              <a:t>적격성 조사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DA367E-3D64-4210-90DC-180FE1F5B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8775" indent="-358775">
              <a:buFont typeface="Wingdings" panose="05000000000000000000" pitchFamily="2" charset="2"/>
              <a:buChar char="q"/>
            </a:pP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정부실행대안과 비교하여 민간투자대안이 적격한지 여부를 판단하기 위하여 </a:t>
            </a:r>
            <a:r>
              <a:rPr lang="en-US" altLang="ko-KR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Value for Money(VFM) </a:t>
            </a: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분석을 수행</a:t>
            </a:r>
            <a:endParaRPr lang="en-US" altLang="ko-KR" sz="1400" dirty="0">
              <a:solidFill>
                <a:srgbClr val="FF0000"/>
              </a:solidFill>
              <a:latin typeface="+mn-ea"/>
              <a:cs typeface="Arial" panose="020B0604020202020204" pitchFamily="34" charset="0"/>
            </a:endParaRP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en-US" altLang="ko-KR" dirty="0"/>
              <a:t>VFM </a:t>
            </a:r>
            <a:r>
              <a:rPr lang="ko-KR" altLang="en-US" dirty="0"/>
              <a:t>분석은 동일한 서비스 수준을 제공하는 사업 방식을 비교할 경우 서비스 제공을 위한 비용이 낮은 대안을 ‘</a:t>
            </a:r>
            <a:r>
              <a:rPr lang="en-US" altLang="ko-KR" dirty="0"/>
              <a:t>VFM</a:t>
            </a:r>
            <a:r>
              <a:rPr lang="ko-KR" altLang="en-US" dirty="0"/>
              <a:t>이 있는 </a:t>
            </a:r>
            <a:r>
              <a:rPr lang="ko-KR" altLang="en-US" dirty="0" err="1"/>
              <a:t>대안’이라고</a:t>
            </a:r>
            <a:r>
              <a:rPr lang="ko-KR" altLang="en-US" dirty="0"/>
              <a:t> 정의</a:t>
            </a:r>
            <a:endParaRPr lang="en-US" altLang="ko-KR" dirty="0"/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/>
              <a:t>정부실행대안</a:t>
            </a:r>
            <a:r>
              <a:rPr lang="en-US" altLang="ko-KR" dirty="0"/>
              <a:t>(PSC)</a:t>
            </a:r>
            <a:r>
              <a:rPr lang="ko-KR" altLang="en-US" dirty="0"/>
              <a:t>과 민간투자대안</a:t>
            </a:r>
            <a:r>
              <a:rPr lang="en-US" altLang="ko-KR" dirty="0"/>
              <a:t>(PFI) </a:t>
            </a:r>
            <a:r>
              <a:rPr lang="ko-KR" altLang="en-US" dirty="0"/>
              <a:t>중 어느 쪽이 보다 적합한지를 평가하기 위해 종합적</a:t>
            </a:r>
            <a:r>
              <a:rPr lang="en-US" altLang="ko-KR" dirty="0"/>
              <a:t>VFM </a:t>
            </a:r>
            <a:r>
              <a:rPr lang="ko-KR" altLang="en-US" dirty="0"/>
              <a:t>분석을 실시</a:t>
            </a:r>
            <a:endParaRPr lang="en-US" altLang="ko-KR" dirty="0"/>
          </a:p>
          <a:p>
            <a:pPr marL="358775" lvl="1" indent="-358775"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ko-KR" altLang="en-US" dirty="0"/>
              <a:t>정량적 </a:t>
            </a:r>
            <a:r>
              <a:rPr lang="en-US" altLang="ko-KR" dirty="0"/>
              <a:t>VFM </a:t>
            </a:r>
            <a:r>
              <a:rPr lang="ko-KR" altLang="en-US" dirty="0"/>
              <a:t>평가는 정부실행대안</a:t>
            </a:r>
            <a:r>
              <a:rPr lang="en-US" altLang="ko-KR" dirty="0"/>
              <a:t>(PSC)</a:t>
            </a:r>
            <a:r>
              <a:rPr lang="ko-KR" altLang="en-US" dirty="0"/>
              <a:t>으로 추진할 경우와 민간투자방식으로 시행할 경우</a:t>
            </a:r>
            <a:r>
              <a:rPr lang="en-US" altLang="ko-KR" dirty="0"/>
              <a:t>(PFI)</a:t>
            </a:r>
            <a:r>
              <a:rPr lang="ko-KR" altLang="en-US" dirty="0"/>
              <a:t>의 </a:t>
            </a:r>
            <a:r>
              <a:rPr lang="en-US" altLang="ko-KR" dirty="0"/>
              <a:t>VFM</a:t>
            </a:r>
            <a:r>
              <a:rPr lang="ko-KR" altLang="en-US" dirty="0"/>
              <a:t>의 객관적 비교 평가를 위해 동일한 서비스 수준 제공하는 두 대안에서 각각 공공부문이 부담해야 하는 정부부담액을 산출하여 현재가치화 하여 비교</a:t>
            </a:r>
            <a:endParaRPr lang="en-US" altLang="ko-KR" dirty="0"/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/>
              <a:t>예비타당성조사 연구진에서 해당 사업을 정부에서 수행하는 것으로 가정한 </a:t>
            </a:r>
            <a:r>
              <a:rPr lang="ko-KR" altLang="en-US" dirty="0">
                <a:solidFill>
                  <a:srgbClr val="FF0000"/>
                </a:solidFill>
              </a:rPr>
              <a:t>정부실행대안</a:t>
            </a:r>
            <a:r>
              <a:rPr lang="en-US" altLang="ko-KR" dirty="0">
                <a:solidFill>
                  <a:srgbClr val="FF0000"/>
                </a:solidFill>
              </a:rPr>
              <a:t>(PSC)</a:t>
            </a:r>
            <a:r>
              <a:rPr lang="ko-KR" altLang="en-US" dirty="0">
                <a:solidFill>
                  <a:srgbClr val="FF0000"/>
                </a:solidFill>
              </a:rPr>
              <a:t>을 준거사업으로 설정</a:t>
            </a:r>
            <a:endParaRPr lang="en-US" altLang="ko-KR" dirty="0">
              <a:solidFill>
                <a:srgbClr val="FF0000"/>
              </a:solidFill>
            </a:endParaRP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/>
              <a:t>민간투자대안</a:t>
            </a:r>
            <a:r>
              <a:rPr lang="en-US" altLang="ko-KR" dirty="0"/>
              <a:t>(PFI)</a:t>
            </a:r>
            <a:r>
              <a:rPr lang="ko-KR" altLang="en-US" dirty="0"/>
              <a:t>은 </a:t>
            </a:r>
            <a:r>
              <a:rPr lang="en-US" altLang="ko-KR" dirty="0"/>
              <a:t>PSC</a:t>
            </a:r>
            <a:r>
              <a:rPr lang="ko-KR" altLang="en-US" dirty="0"/>
              <a:t>를 준거사업으로 산정하여 민간투자사업으로 해당 사업을 추진하는 것을 가정하여 산정한 대안</a:t>
            </a:r>
            <a:endParaRPr lang="en-US" altLang="ko-KR" dirty="0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4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예비타당성조사의 적격성 판단 가이드라인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1.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적격성조사 개요</a:t>
            </a:r>
          </a:p>
        </p:txBody>
      </p:sp>
    </p:spTree>
    <p:extLst>
      <p:ext uri="{BB962C8B-B14F-4D97-AF65-F5344CB8AC3E}">
        <p14:creationId xmlns:p14="http://schemas.microsoft.com/office/powerpoint/2010/main" val="2646442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2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1. </a:t>
            </a:r>
            <a:r>
              <a:rPr lang="ko-KR" altLang="en-US" dirty="0"/>
              <a:t>추진배경 및 목적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DA367E-3D64-4210-90DC-180FE1F5B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8775" indent="-358775">
              <a:buFont typeface="Wingdings" panose="05000000000000000000" pitchFamily="2" charset="2"/>
              <a:buChar char="q"/>
            </a:pP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예비타당성조사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는 공공투자사업의 사전적 타당성을 국민경제적 관점에서 검토하는 데 주목적이 있으므로 </a:t>
            </a: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타당성이 검증된 사업의 경우 국가 재정사업으로 추진</a:t>
            </a:r>
            <a:endParaRPr lang="en-US" altLang="ko-KR" sz="1400" dirty="0">
              <a:solidFill>
                <a:srgbClr val="FF0000"/>
              </a:solidFill>
              <a:latin typeface="+mn-ea"/>
              <a:cs typeface="Arial" panose="020B0604020202020204" pitchFamily="34" charset="0"/>
            </a:endParaRPr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dirty="0"/>
              <a:t>향후 추진과정에서 발생할 것으로 예상되는 다양한 사회경제적 쟁점과 정책적 고려사항들을 사전에 제기해 </a:t>
            </a:r>
            <a:r>
              <a:rPr lang="ko-KR" altLang="en-US" dirty="0">
                <a:solidFill>
                  <a:srgbClr val="FF0000"/>
                </a:solidFill>
              </a:rPr>
              <a:t>보다 효율적인 재원 분담체계나 사업추진방식 등에 대해서도 기본 방향</a:t>
            </a:r>
            <a:r>
              <a:rPr lang="ko-KR" altLang="en-US" dirty="0"/>
              <a:t>을 제시</a:t>
            </a:r>
            <a:endParaRPr lang="en-US" altLang="ko-KR" dirty="0"/>
          </a:p>
          <a:p>
            <a:pPr marL="358775" lvl="1" indent="-358775"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ko-KR" altLang="en-US" dirty="0"/>
              <a:t>공공투자사업의 사업추진방식 가운데 하나인 </a:t>
            </a:r>
            <a:r>
              <a:rPr lang="ko-KR" altLang="en-US" dirty="0">
                <a:solidFill>
                  <a:srgbClr val="FF0000"/>
                </a:solidFill>
              </a:rPr>
              <a:t>민간투자사업에 대해서도 </a:t>
            </a:r>
            <a:r>
              <a:rPr lang="ko-KR" altLang="en-US" dirty="0" err="1">
                <a:solidFill>
                  <a:srgbClr val="FF0000"/>
                </a:solidFill>
              </a:rPr>
              <a:t>재무성</a:t>
            </a:r>
            <a:r>
              <a:rPr lang="ko-KR" altLang="en-US" dirty="0">
                <a:solidFill>
                  <a:srgbClr val="FF0000"/>
                </a:solidFill>
              </a:rPr>
              <a:t> 분석을 통하여 그 추진 가능성을 판단</a:t>
            </a:r>
            <a:endParaRPr lang="en-US" altLang="ko-KR" dirty="0">
              <a:solidFill>
                <a:srgbClr val="FF0000"/>
              </a:solidFill>
            </a:endParaRPr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dirty="0">
                <a:solidFill>
                  <a:srgbClr val="FF0000"/>
                </a:solidFill>
              </a:rPr>
              <a:t>재정사업</a:t>
            </a:r>
            <a:r>
              <a:rPr lang="ko-KR" altLang="en-US" dirty="0"/>
              <a:t>으로 추진 중인 사업 가운데 </a:t>
            </a:r>
            <a:r>
              <a:rPr lang="ko-KR" altLang="en-US" dirty="0">
                <a:solidFill>
                  <a:srgbClr val="FF0000"/>
                </a:solidFill>
              </a:rPr>
              <a:t>재정 여건</a:t>
            </a:r>
            <a:r>
              <a:rPr lang="en-US" altLang="ko-KR" dirty="0">
                <a:solidFill>
                  <a:srgbClr val="FF0000"/>
                </a:solidFill>
              </a:rPr>
              <a:t>, </a:t>
            </a:r>
            <a:r>
              <a:rPr lang="ko-KR" altLang="en-US" dirty="0">
                <a:solidFill>
                  <a:srgbClr val="FF0000"/>
                </a:solidFill>
              </a:rPr>
              <a:t>시급성</a:t>
            </a:r>
            <a:r>
              <a:rPr lang="en-US" altLang="ko-KR" dirty="0">
                <a:solidFill>
                  <a:srgbClr val="FF0000"/>
                </a:solidFill>
              </a:rPr>
              <a:t>, </a:t>
            </a:r>
            <a:r>
              <a:rPr lang="ko-KR" altLang="en-US" dirty="0">
                <a:solidFill>
                  <a:srgbClr val="FF0000"/>
                </a:solidFill>
              </a:rPr>
              <a:t>수익성 등을 고려</a:t>
            </a:r>
            <a:r>
              <a:rPr lang="ko-KR" altLang="en-US" dirty="0"/>
              <a:t>할 때 </a:t>
            </a:r>
            <a:r>
              <a:rPr lang="ko-KR" altLang="en-US" dirty="0">
                <a:solidFill>
                  <a:srgbClr val="FF0000"/>
                </a:solidFill>
              </a:rPr>
              <a:t>민자사업으로의 전환 타당성</a:t>
            </a:r>
            <a:r>
              <a:rPr lang="ko-KR" altLang="en-US" dirty="0"/>
              <a:t>이 있는 사업으로서 </a:t>
            </a:r>
            <a:r>
              <a:rPr lang="ko-KR" altLang="en-US" dirty="0">
                <a:solidFill>
                  <a:srgbClr val="FF0000"/>
                </a:solidFill>
              </a:rPr>
              <a:t>적정 수준의 재정지원으로 수익성 확보가 가능한 사업은 민간투자사업으로 전환</a:t>
            </a:r>
            <a:endParaRPr lang="en-US" altLang="ko-KR" dirty="0">
              <a:solidFill>
                <a:srgbClr val="FF0000"/>
              </a:solidFill>
            </a:endParaRPr>
          </a:p>
          <a:p>
            <a:pPr marL="358775" lvl="1" indent="-358775"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ko-KR" altLang="en-US" dirty="0"/>
              <a:t>정부 혹은 국가의 입장에서 본다면 공공투자사업을 </a:t>
            </a:r>
            <a:r>
              <a:rPr lang="ko-KR" altLang="en-US" dirty="0">
                <a:solidFill>
                  <a:srgbClr val="FF0000"/>
                </a:solidFill>
              </a:rPr>
              <a:t>순수 재정으로 추진</a:t>
            </a:r>
            <a:r>
              <a:rPr lang="ko-KR" altLang="en-US" dirty="0"/>
              <a:t>하든 아니면</a:t>
            </a:r>
            <a:r>
              <a:rPr lang="ko-KR" altLang="en-US" dirty="0">
                <a:solidFill>
                  <a:srgbClr val="FF0000"/>
                </a:solidFill>
              </a:rPr>
              <a:t> 재정지원을 동반한 민간투자사업으로 추진</a:t>
            </a:r>
            <a:r>
              <a:rPr lang="ko-KR" altLang="en-US" dirty="0"/>
              <a:t>하든지 재정지원을 하는 경우라면 국민의 세금으로 지원을 하는 것이기 때문에 </a:t>
            </a:r>
            <a:r>
              <a:rPr lang="ko-KR" altLang="en-US" dirty="0">
                <a:solidFill>
                  <a:srgbClr val="FF0000"/>
                </a:solidFill>
              </a:rPr>
              <a:t>재정사업과 민간투자사업 간에 체계적인 사업선정 원칙을 사전적으로 확립</a:t>
            </a:r>
            <a:r>
              <a:rPr lang="ko-KR" altLang="en-US" dirty="0"/>
              <a:t>하고자 함</a:t>
            </a:r>
            <a:endParaRPr lang="en-US" altLang="ko-KR" dirty="0"/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endParaRPr lang="en-US" altLang="ko-KR" dirty="0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1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민자연계방안 연구개요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1.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추진배경 및 목적</a:t>
            </a:r>
          </a:p>
        </p:txBody>
      </p:sp>
    </p:spTree>
    <p:extLst>
      <p:ext uri="{BB962C8B-B14F-4D97-AF65-F5344CB8AC3E}">
        <p14:creationId xmlns:p14="http://schemas.microsoft.com/office/powerpoint/2010/main" val="34056708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29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가</a:t>
            </a:r>
            <a:r>
              <a:rPr lang="en-US" altLang="ko-KR" dirty="0"/>
              <a:t>. </a:t>
            </a:r>
            <a:r>
              <a:rPr lang="ko-KR" altLang="en-US" dirty="0"/>
              <a:t>법적 판단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DA367E-3D64-4210-90DC-180FE1F5B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8775" indent="-358775">
              <a:buFont typeface="Wingdings" panose="05000000000000000000" pitchFamily="2" charset="2"/>
              <a:buChar char="q"/>
            </a:pPr>
            <a:r>
              <a:rPr lang="ko-KR" altLang="en-US" sz="1400" dirty="0" err="1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민투법</a:t>
            </a: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 제</a:t>
            </a:r>
            <a:r>
              <a:rPr lang="en-US" altLang="ko-KR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2</a:t>
            </a: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조에 정의된 민간투자대상시설</a:t>
            </a:r>
            <a:r>
              <a:rPr lang="en-US" altLang="ko-KR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(44</a:t>
            </a: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개 유형</a:t>
            </a:r>
            <a:r>
              <a:rPr lang="en-US" altLang="ko-KR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) </a:t>
            </a: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해당 여부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와 국가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·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지자체가 국민에게 기초적 서비스 제공을 위해 의무적으로 건설해야 하는 사회간접자본시설로 민간자본을 유치해 건설된 시설의 소유권을 준공시점에서 국가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·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지자체에 </a:t>
            </a:r>
            <a:r>
              <a:rPr lang="ko-KR" altLang="en-US" sz="1400" dirty="0" err="1">
                <a:latin typeface="+mn-ea"/>
                <a:cs typeface="Arial" panose="020B0604020202020204" pitchFamily="34" charset="0"/>
              </a:rPr>
              <a:t>기부채납할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 수 있는 시설인지 파악</a:t>
            </a:r>
            <a:endParaRPr lang="en-US" altLang="ko-KR" sz="1400" dirty="0">
              <a:latin typeface="+mn-ea"/>
              <a:cs typeface="Arial" panose="020B0604020202020204" pitchFamily="34" charset="0"/>
            </a:endParaRPr>
          </a:p>
          <a:p>
            <a:pPr marL="358775" indent="-358775">
              <a:buFont typeface="Wingdings" panose="05000000000000000000" pitchFamily="2" charset="2"/>
              <a:buChar char="q"/>
            </a:pPr>
            <a:r>
              <a:rPr lang="ko-KR" altLang="en-US" sz="1400" dirty="0" err="1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민투법</a:t>
            </a: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 제</a:t>
            </a:r>
            <a:r>
              <a:rPr lang="en-US" altLang="ko-KR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4</a:t>
            </a: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조제</a:t>
            </a:r>
            <a:r>
              <a:rPr lang="en-US" altLang="ko-KR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2</a:t>
            </a: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호</a:t>
            </a:r>
            <a:r>
              <a:rPr lang="en-US" altLang="ko-KR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(BTL </a:t>
            </a: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방식 정의</a:t>
            </a:r>
            <a:r>
              <a:rPr lang="en-US" altLang="ko-KR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)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에서 사회기반시설의 준공과 동시에 당해 시설의 소유권이 국가 또는 지방자치단체에 귀속되며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사업시행자에게 일정 기간의 시설관리운영권을 인정하되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그 시설을 국가 또는 지방자치단체 등이 협약에서 정한기간 동안 임차하여 사용</a:t>
            </a:r>
            <a:r>
              <a:rPr lang="en-US" altLang="ko-KR" sz="1400" dirty="0">
                <a:latin typeface="+mn-ea"/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수익하는 방식</a:t>
            </a:r>
            <a:endParaRPr lang="en-US" altLang="ko-KR" sz="1400" dirty="0">
              <a:latin typeface="+mn-ea"/>
              <a:cs typeface="Arial" panose="020B0604020202020204" pitchFamily="34" charset="0"/>
            </a:endParaRPr>
          </a:p>
          <a:p>
            <a:pPr marL="358775" indent="-358775">
              <a:buFont typeface="Wingdings" panose="05000000000000000000" pitchFamily="2" charset="2"/>
              <a:buChar char="q"/>
            </a:pPr>
            <a:r>
              <a:rPr lang="en-US" altLang="ko-KR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BTL </a:t>
            </a: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사업의 경우 민간투자법 제</a:t>
            </a:r>
            <a:r>
              <a:rPr lang="en-US" altLang="ko-KR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7</a:t>
            </a: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조의</a:t>
            </a:r>
            <a:r>
              <a:rPr lang="en-US" altLang="ko-KR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2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에서 정하는 바에 따라 예산안과 함께 국회에 통보된 사업</a:t>
            </a:r>
            <a:endParaRPr lang="en-US" altLang="ko-KR" sz="1400" dirty="0">
              <a:latin typeface="+mn-ea"/>
              <a:cs typeface="Arial" panose="020B0604020202020204" pitchFamily="34" charset="0"/>
            </a:endParaRPr>
          </a:p>
          <a:p>
            <a:pPr marL="358775" indent="-358775">
              <a:buFont typeface="Wingdings" panose="05000000000000000000" pitchFamily="2" charset="2"/>
              <a:buChar char="q"/>
            </a:pPr>
            <a:r>
              <a:rPr lang="ko-KR" altLang="en-US" sz="1400" dirty="0">
                <a:latin typeface="+mn-ea"/>
                <a:cs typeface="Arial" panose="020B0604020202020204" pitchFamily="34" charset="0"/>
              </a:rPr>
              <a:t>민간투자법 제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7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조의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2(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민간투자사업의 총한도액 등 국회제출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) 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정부는 다음 회계연도의 예산안을 국회에 제출할 때 다음 연도에 실시할 제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4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조제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2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호의 규정에 따른 민간투자사업의 총한도액과 대상시설별 한도액을 함께 제출하고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다음 연도 중에 총한도액과 대상시설별 한도액을 변경하는 경우에는 국회에 보고하여야 함</a:t>
            </a:r>
            <a:endParaRPr lang="en-US" altLang="ko-KR" sz="1400" dirty="0">
              <a:latin typeface="+mn-ea"/>
              <a:cs typeface="Arial" panose="020B0604020202020204" pitchFamily="34" charset="0"/>
            </a:endParaRP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4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예비타당성조사의 적격성 판단 가이드라인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2.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적격성조사 대상사업 선정절차</a:t>
            </a:r>
          </a:p>
        </p:txBody>
      </p:sp>
    </p:spTree>
    <p:extLst>
      <p:ext uri="{BB962C8B-B14F-4D97-AF65-F5344CB8AC3E}">
        <p14:creationId xmlns:p14="http://schemas.microsoft.com/office/powerpoint/2010/main" val="40070108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30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나</a:t>
            </a:r>
            <a:r>
              <a:rPr lang="en-US" altLang="ko-KR" dirty="0"/>
              <a:t>. </a:t>
            </a:r>
            <a:r>
              <a:rPr lang="ko-KR" altLang="en-US" dirty="0"/>
              <a:t>정책적 판단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DA367E-3D64-4210-90DC-180FE1F5B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8775" indent="-358775">
              <a:buFont typeface="Wingdings" panose="05000000000000000000" pitchFamily="2" charset="2"/>
              <a:buChar char="q"/>
            </a:pP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사회간접자본시설 관련된 중장기계획과 국가 또는 주무관청의 투자정책에 부합여부를 파악하고 투자우선순위에 있는지를 다음 사항들을 통해서 확인해야 함</a:t>
            </a:r>
            <a:endParaRPr lang="en-US" altLang="ko-KR" sz="1400" dirty="0">
              <a:latin typeface="+mn-ea"/>
              <a:cs typeface="Arial" panose="020B0604020202020204" pitchFamily="34" charset="0"/>
            </a:endParaRP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>
                <a:solidFill>
                  <a:srgbClr val="FF0000"/>
                </a:solidFill>
              </a:rPr>
              <a:t>정책적으로 시급성이 인정되며</a:t>
            </a:r>
            <a:r>
              <a:rPr lang="en-US" altLang="ko-KR" dirty="0">
                <a:solidFill>
                  <a:srgbClr val="FF0000"/>
                </a:solidFill>
              </a:rPr>
              <a:t>, </a:t>
            </a:r>
            <a:r>
              <a:rPr lang="ko-KR" altLang="en-US" dirty="0">
                <a:solidFill>
                  <a:srgbClr val="FF0000"/>
                </a:solidFill>
              </a:rPr>
              <a:t>조기에 사업추진 가능성</a:t>
            </a: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>
                <a:solidFill>
                  <a:srgbClr val="FF0000"/>
                </a:solidFill>
              </a:rPr>
              <a:t>이용자가 지불 가능한 사용료 수준에서 사업성 확보 가능성</a:t>
            </a: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>
                <a:solidFill>
                  <a:srgbClr val="FF0000"/>
                </a:solidFill>
              </a:rPr>
              <a:t>정부가 지원 가능한 재정지원 범위 내에서 사업성 확보 가능성</a:t>
            </a:r>
            <a:endParaRPr lang="en-US" altLang="ko-KR" dirty="0">
              <a:solidFill>
                <a:srgbClr val="FF0000"/>
              </a:solidFill>
            </a:endParaRPr>
          </a:p>
          <a:p>
            <a:pPr marL="358775" indent="-358775">
              <a:buFont typeface="Wingdings" panose="05000000000000000000" pitchFamily="2" charset="2"/>
              <a:buChar char="q"/>
            </a:pP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민간의 창의</a:t>
            </a:r>
            <a:r>
              <a:rPr lang="en-US" altLang="ko-KR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·</a:t>
            </a: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효율을 활용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함으로써 재정사업으로 추진 시에 비해 </a:t>
            </a: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사업편익 증진과 사업비용 경감 등을 기대할 수 있는 사업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인지 여부를 판단</a:t>
            </a:r>
            <a:endParaRPr lang="en-US" altLang="ko-KR" sz="1400" dirty="0">
              <a:latin typeface="+mn-ea"/>
              <a:cs typeface="Arial" panose="020B0604020202020204" pitchFamily="34" charset="0"/>
            </a:endParaRP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/>
              <a:t>편익 측면에서 적기완공으로 사업편익 조기 향유</a:t>
            </a:r>
            <a:r>
              <a:rPr lang="en-US" altLang="ko-KR" dirty="0"/>
              <a:t>, </a:t>
            </a:r>
            <a:r>
              <a:rPr lang="ko-KR" altLang="en-US" dirty="0"/>
              <a:t>시설물의 품질</a:t>
            </a:r>
            <a:r>
              <a:rPr lang="en-US" altLang="ko-KR" dirty="0">
                <a:sym typeface="Symbol" panose="05050102010706020507" pitchFamily="18" charset="2"/>
              </a:rPr>
              <a:t></a:t>
            </a:r>
            <a:r>
              <a:rPr lang="ko-KR" altLang="en-US" dirty="0"/>
              <a:t>안전도 향상</a:t>
            </a:r>
            <a:r>
              <a:rPr lang="en-US" altLang="ko-KR" dirty="0"/>
              <a:t>, </a:t>
            </a:r>
            <a:r>
              <a:rPr lang="ko-KR" altLang="en-US" dirty="0"/>
              <a:t>서비스 질 제고등이 확보 될 수 있는지 확인</a:t>
            </a:r>
            <a:endParaRPr lang="en-US" altLang="ko-KR" dirty="0"/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/>
              <a:t>비용 측면에서 설계</a:t>
            </a:r>
            <a:r>
              <a:rPr lang="en-US" altLang="ko-KR" dirty="0"/>
              <a:t>-</a:t>
            </a:r>
            <a:r>
              <a:rPr lang="ko-KR" altLang="en-US" dirty="0"/>
              <a:t>건설</a:t>
            </a:r>
            <a:r>
              <a:rPr lang="en-US" altLang="ko-KR" dirty="0"/>
              <a:t>-</a:t>
            </a:r>
            <a:r>
              <a:rPr lang="ko-KR" altLang="en-US" dirty="0"/>
              <a:t>운영을 포함한 특정 사업의 생애주기</a:t>
            </a:r>
            <a:r>
              <a:rPr lang="en-US" altLang="ko-KR" dirty="0"/>
              <a:t>(Project Life Cycle) </a:t>
            </a:r>
            <a:r>
              <a:rPr lang="ko-KR" altLang="en-US" dirty="0"/>
              <a:t>동안 발생하는 총비용이 절감될 수 있는지를 판단</a:t>
            </a:r>
            <a:endParaRPr lang="en-US" altLang="ko-KR" dirty="0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4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예비타당성조사의 적격성 판단 가이드라인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2.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적격성조사 대상사업 선정절차</a:t>
            </a:r>
          </a:p>
        </p:txBody>
      </p:sp>
    </p:spTree>
    <p:extLst>
      <p:ext uri="{BB962C8B-B14F-4D97-AF65-F5344CB8AC3E}">
        <p14:creationId xmlns:p14="http://schemas.microsoft.com/office/powerpoint/2010/main" val="22088142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31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나</a:t>
            </a:r>
            <a:r>
              <a:rPr lang="en-US" altLang="ko-KR" dirty="0"/>
              <a:t>. </a:t>
            </a:r>
            <a:r>
              <a:rPr lang="ko-KR" altLang="en-US" dirty="0"/>
              <a:t>정책적 판단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DA367E-3D64-4210-90DC-180FE1F5B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8775" indent="-358775">
              <a:buFont typeface="Wingdings" panose="05000000000000000000" pitchFamily="2" charset="2"/>
              <a:buChar char="q"/>
            </a:pPr>
            <a:r>
              <a:rPr lang="ko-KR" altLang="en-US" sz="1400" dirty="0">
                <a:latin typeface="+mn-ea"/>
                <a:cs typeface="Arial" panose="020B0604020202020204" pitchFamily="34" charset="0"/>
              </a:rPr>
              <a:t>비용과 편익 측면서의 확인사항</a:t>
            </a: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>
                <a:solidFill>
                  <a:srgbClr val="FF0000"/>
                </a:solidFill>
              </a:rPr>
              <a:t>사업규모의 적정성</a:t>
            </a:r>
            <a:r>
              <a:rPr lang="ko-KR" altLang="en-US" dirty="0"/>
              <a:t>이 있고</a:t>
            </a:r>
            <a:r>
              <a:rPr lang="en-US" altLang="ko-KR" dirty="0"/>
              <a:t>,</a:t>
            </a:r>
            <a:r>
              <a:rPr lang="ko-KR" altLang="en-US" dirty="0"/>
              <a:t> 민원과</a:t>
            </a:r>
            <a:r>
              <a:rPr lang="en-US" altLang="ko-KR" dirty="0"/>
              <a:t> </a:t>
            </a:r>
            <a:r>
              <a:rPr lang="ko-KR" altLang="en-US" dirty="0" err="1"/>
              <a:t>지장물</a:t>
            </a:r>
            <a:r>
              <a:rPr lang="ko-KR" altLang="en-US" dirty="0"/>
              <a:t> 등의 </a:t>
            </a:r>
            <a:r>
              <a:rPr lang="ko-KR" altLang="en-US" dirty="0">
                <a:solidFill>
                  <a:srgbClr val="FF0000"/>
                </a:solidFill>
              </a:rPr>
              <a:t>위험성이 낮은</a:t>
            </a:r>
            <a:r>
              <a:rPr lang="ko-KR" altLang="en-US" dirty="0"/>
              <a:t> 사업</a:t>
            </a: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/>
              <a:t>주무관청이 민간사업자에게 요구하는 </a:t>
            </a:r>
            <a:r>
              <a:rPr lang="ko-KR" altLang="en-US" dirty="0">
                <a:solidFill>
                  <a:srgbClr val="FF0000"/>
                </a:solidFill>
              </a:rPr>
              <a:t>서비스의 수준을 객관적이고 명확하게 제시</a:t>
            </a:r>
            <a:r>
              <a:rPr lang="ko-KR" altLang="en-US" dirty="0"/>
              <a:t>할 수 있는 사업</a:t>
            </a: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>
                <a:solidFill>
                  <a:srgbClr val="FF0000"/>
                </a:solidFill>
              </a:rPr>
              <a:t>선투자의 필요성</a:t>
            </a:r>
            <a:r>
              <a:rPr lang="ko-KR" altLang="en-US" dirty="0"/>
              <a:t>이 높은 시설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ko-KR" altLang="en-US" dirty="0"/>
              <a:t>사업편익이 크고</a:t>
            </a:r>
            <a:r>
              <a:rPr lang="en-US" altLang="ko-KR" dirty="0"/>
              <a:t>, </a:t>
            </a:r>
            <a:r>
              <a:rPr lang="ko-KR" altLang="en-US" dirty="0"/>
              <a:t>시설의 조기 확충이 시급하나</a:t>
            </a:r>
            <a:r>
              <a:rPr lang="en-US" altLang="ko-KR" dirty="0"/>
              <a:t>, </a:t>
            </a:r>
            <a:r>
              <a:rPr lang="ko-KR" altLang="en-US" dirty="0"/>
              <a:t>재정여건 상 투자가 더디게 이뤄지고 있는 시설</a:t>
            </a: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/>
              <a:t>관계 법령에 근거해 수립된 중장기 투자계획 등에 반영된 시설</a:t>
            </a: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/>
              <a:t>시설 확충에 수반되는 추가 운영인력 확보 등 원활한 사업집행이 가능한 시설</a:t>
            </a: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/>
              <a:t>시설물이 물리적으로 구분되어 </a:t>
            </a:r>
            <a:r>
              <a:rPr lang="ko-KR" altLang="en-US" dirty="0">
                <a:solidFill>
                  <a:srgbClr val="FF0000"/>
                </a:solidFill>
              </a:rPr>
              <a:t>독립적 사업관리와 회계처리가 가능</a:t>
            </a:r>
            <a:r>
              <a:rPr lang="ko-KR" altLang="en-US" dirty="0"/>
              <a:t>한 시설</a:t>
            </a: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/>
              <a:t>대상사업은 당해 연도 내 실시가 가능하도록 </a:t>
            </a:r>
            <a:r>
              <a:rPr lang="ko-KR" altLang="en-US" dirty="0">
                <a:solidFill>
                  <a:srgbClr val="FF0000"/>
                </a:solidFill>
              </a:rPr>
              <a:t>사업준비 상황을 충분히 감안</a:t>
            </a:r>
            <a:r>
              <a:rPr lang="ko-KR" altLang="en-US" dirty="0"/>
              <a:t>하여 선정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ko-KR" altLang="en-US" dirty="0"/>
              <a:t>건축시설은 사업부지가 확보되고</a:t>
            </a:r>
            <a:r>
              <a:rPr lang="en-US" altLang="ko-KR" dirty="0"/>
              <a:t>, </a:t>
            </a:r>
            <a:r>
              <a:rPr lang="ko-KR" altLang="en-US" dirty="0"/>
              <a:t>관련 인허가 등이 조속히 마무리될 수 있는 사업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ko-KR" altLang="en-US" dirty="0"/>
              <a:t>토목시설은 기본설계 완료</a:t>
            </a:r>
            <a:r>
              <a:rPr lang="en-US" altLang="ko-KR" dirty="0"/>
              <a:t>, </a:t>
            </a:r>
            <a:r>
              <a:rPr lang="ko-KR" altLang="en-US" dirty="0"/>
              <a:t>관련 인</a:t>
            </a:r>
            <a:r>
              <a:rPr lang="en-US" altLang="ko-KR" dirty="0">
                <a:sym typeface="Symbol" panose="05050102010706020507" pitchFamily="18" charset="2"/>
              </a:rPr>
              <a:t></a:t>
            </a:r>
            <a:r>
              <a:rPr lang="ko-KR" altLang="en-US" dirty="0"/>
              <a:t>허가의 원활한 진행 등으로 조기 착공이 가능한 사업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ko-KR" altLang="en-US" dirty="0"/>
              <a:t>사업집행상의 애로사항이 없거나 신속한 해결이 가능한 사업</a:t>
            </a: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/>
              <a:t>기존 시설 이용자의 이주대책</a:t>
            </a:r>
            <a:r>
              <a:rPr lang="en-US" altLang="ko-KR" dirty="0"/>
              <a:t>·</a:t>
            </a:r>
            <a:r>
              <a:rPr lang="ko-KR" altLang="en-US" dirty="0"/>
              <a:t>대체수용시설 마련이 가능하고 환경 등 민원처리에 큰 어려움이 없는 사업</a:t>
            </a:r>
            <a:endParaRPr lang="en-US" altLang="ko-KR" dirty="0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4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예비타당성조사의 적격성 판단 가이드라인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2.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적격성조사 대상사업 선정절차</a:t>
            </a:r>
          </a:p>
        </p:txBody>
      </p:sp>
    </p:spTree>
    <p:extLst>
      <p:ext uri="{BB962C8B-B14F-4D97-AF65-F5344CB8AC3E}">
        <p14:creationId xmlns:p14="http://schemas.microsoft.com/office/powerpoint/2010/main" val="24017855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32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다</a:t>
            </a:r>
            <a:r>
              <a:rPr lang="en-US" altLang="ko-KR" dirty="0"/>
              <a:t>. Checklist </a:t>
            </a:r>
            <a:r>
              <a:rPr lang="ko-KR" altLang="en-US" dirty="0"/>
              <a:t>평가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DA367E-3D64-4210-90DC-180FE1F5B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963" y="1223982"/>
            <a:ext cx="3575999" cy="4351338"/>
          </a:xfrm>
        </p:spPr>
        <p:txBody>
          <a:bodyPr>
            <a:normAutofit/>
          </a:bodyPr>
          <a:lstStyle/>
          <a:p>
            <a:pPr marL="358775" indent="-358775">
              <a:buFont typeface="Wingdings" panose="05000000000000000000" pitchFamily="2" charset="2"/>
              <a:buChar char="q"/>
            </a:pP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정부가 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PSC 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대안으로 제공하는 </a:t>
            </a: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서비스 수준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과 민간이 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PFI 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대안으로 제공할 수 있는 서비스 수준은 다를 것으로 전망할 수 있음</a:t>
            </a:r>
            <a:endParaRPr lang="en-US" altLang="ko-KR" sz="1400" dirty="0">
              <a:latin typeface="+mn-ea"/>
              <a:cs typeface="Arial" panose="020B0604020202020204" pitchFamily="34" charset="0"/>
            </a:endParaRP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en-US" altLang="ko-KR" dirty="0"/>
              <a:t>PFI </a:t>
            </a:r>
            <a:r>
              <a:rPr lang="ko-KR" altLang="en-US" dirty="0"/>
              <a:t>대안에서는 </a:t>
            </a:r>
            <a:r>
              <a:rPr lang="en-US" altLang="ko-KR" dirty="0"/>
              <a:t>PSC </a:t>
            </a:r>
            <a:r>
              <a:rPr lang="ko-KR" altLang="en-US" dirty="0"/>
              <a:t>대안보다 민간의 창의와 효율을 적극 도입하게 될 것이므로 서비스의 수준이 </a:t>
            </a:r>
            <a:r>
              <a:rPr lang="en-US" altLang="ko-KR" dirty="0"/>
              <a:t>PSC </a:t>
            </a:r>
            <a:r>
              <a:rPr lang="ko-KR" altLang="en-US" dirty="0"/>
              <a:t>대안보다 높을 것으로 기대</a:t>
            </a:r>
            <a:endParaRPr lang="en-US" altLang="ko-KR" dirty="0"/>
          </a:p>
          <a:p>
            <a:pPr marL="358775" indent="-358775">
              <a:buFont typeface="Wingdings" panose="05000000000000000000" pitchFamily="2" charset="2"/>
              <a:buChar char="q"/>
            </a:pPr>
            <a:r>
              <a:rPr lang="ko-KR" altLang="en-US" dirty="0">
                <a:solidFill>
                  <a:srgbClr val="FF0000"/>
                </a:solidFill>
              </a:rPr>
              <a:t>기술혁신 및 산업 파급효과</a:t>
            </a:r>
            <a:r>
              <a:rPr lang="ko-KR" altLang="en-US" dirty="0"/>
              <a:t> 등을 구체적으로 </a:t>
            </a:r>
            <a:r>
              <a:rPr lang="ko-KR" altLang="en-US" dirty="0" err="1"/>
              <a:t>정량화하기는</a:t>
            </a:r>
            <a:r>
              <a:rPr lang="ko-KR" altLang="en-US" dirty="0"/>
              <a:t> 힘들지만 </a:t>
            </a:r>
            <a:r>
              <a:rPr lang="en-US" altLang="ko-KR" dirty="0"/>
              <a:t>PSC </a:t>
            </a:r>
            <a:r>
              <a:rPr lang="ko-KR" altLang="en-US" dirty="0"/>
              <a:t>대안보다 </a:t>
            </a:r>
            <a:r>
              <a:rPr lang="en-US" altLang="ko-KR" dirty="0"/>
              <a:t>PFI </a:t>
            </a:r>
            <a:r>
              <a:rPr lang="ko-KR" altLang="en-US" dirty="0"/>
              <a:t>대안에서 더 크게 시현될 것으로 기대</a:t>
            </a:r>
            <a:endParaRPr lang="en-US" altLang="ko-KR" dirty="0"/>
          </a:p>
          <a:p>
            <a:pPr marL="358775" lvl="1" indent="-358775"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en-US" altLang="ko-KR" dirty="0">
                <a:solidFill>
                  <a:srgbClr val="FF0000"/>
                </a:solidFill>
                <a:sym typeface="Wingdings" panose="05000000000000000000" pitchFamily="2" charset="2"/>
              </a:rPr>
              <a:t>Checklist</a:t>
            </a:r>
            <a:r>
              <a:rPr lang="ko-KR" altLang="en-US" dirty="0">
                <a:sym typeface="Wingdings" panose="05000000000000000000" pitchFamily="2" charset="2"/>
              </a:rPr>
              <a:t>에 의한 분석을 통하여 민자 적격성조사 대상사업을 선정</a:t>
            </a:r>
            <a:endParaRPr lang="en-US" altLang="ko-KR" dirty="0"/>
          </a:p>
          <a:p>
            <a:pPr marL="358775" lvl="1" indent="-358775">
              <a:spcBef>
                <a:spcPts val="1000"/>
              </a:spcBef>
              <a:buFont typeface="Wingdings" panose="05000000000000000000" pitchFamily="2" charset="2"/>
              <a:buChar char="q"/>
            </a:pPr>
            <a:endParaRPr lang="ko-KR" altLang="en-US" dirty="0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4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예비타당성조사의 적격성 판단 가이드라인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2.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적격성조사 대상사업 선정절차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DFBE51D8-8376-47DF-808A-1596F4061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70" y="1366451"/>
            <a:ext cx="5094793" cy="5355026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0053B80E-69EA-48FE-8518-559A0F973AF6}"/>
              </a:ext>
            </a:extLst>
          </p:cNvPr>
          <p:cNvSpPr/>
          <p:nvPr/>
        </p:nvSpPr>
        <p:spPr>
          <a:xfrm>
            <a:off x="1973082" y="5217444"/>
            <a:ext cx="1538515" cy="8178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47A4E13D-7127-4DF8-8AFD-25288717731B}"/>
              </a:ext>
            </a:extLst>
          </p:cNvPr>
          <p:cNvSpPr/>
          <p:nvPr/>
        </p:nvSpPr>
        <p:spPr>
          <a:xfrm>
            <a:off x="1973082" y="3727925"/>
            <a:ext cx="1538515" cy="53660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</a:endParaRPr>
          </a:p>
        </p:txBody>
      </p:sp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BCCBBDA8-5DD6-4992-9938-8996E8416395}"/>
              </a:ext>
            </a:extLst>
          </p:cNvPr>
          <p:cNvCxnSpPr>
            <a:cxnSpLocks/>
          </p:cNvCxnSpPr>
          <p:nvPr/>
        </p:nvCxnSpPr>
        <p:spPr>
          <a:xfrm>
            <a:off x="3259494" y="3856653"/>
            <a:ext cx="2415183" cy="392920"/>
          </a:xfrm>
          <a:prstGeom prst="straightConnector1">
            <a:avLst/>
          </a:prstGeom>
          <a:ln w="12700">
            <a:solidFill>
              <a:srgbClr val="FF0000"/>
            </a:solidFill>
            <a:headEnd w="lg" len="lg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EEC8D3E5-20F6-4AA3-8C55-C58861804614}"/>
              </a:ext>
            </a:extLst>
          </p:cNvPr>
          <p:cNvCxnSpPr>
            <a:cxnSpLocks/>
          </p:cNvCxnSpPr>
          <p:nvPr/>
        </p:nvCxnSpPr>
        <p:spPr>
          <a:xfrm flipV="1">
            <a:off x="3271935" y="4264526"/>
            <a:ext cx="2402742" cy="1078805"/>
          </a:xfrm>
          <a:prstGeom prst="straightConnector1">
            <a:avLst/>
          </a:prstGeom>
          <a:ln w="12700">
            <a:solidFill>
              <a:srgbClr val="FF0000"/>
            </a:solidFill>
            <a:headEnd w="lg" len="lg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3" name="그림 12">
            <a:extLst>
              <a:ext uri="{FF2B5EF4-FFF2-40B4-BE49-F238E27FC236}">
                <a16:creationId xmlns:a16="http://schemas.microsoft.com/office/drawing/2014/main" id="{0E08DC89-1408-4F40-BE56-E255B3FF8C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058"/>
          <a:stretch/>
        </p:blipFill>
        <p:spPr>
          <a:xfrm>
            <a:off x="6648299" y="4648414"/>
            <a:ext cx="2122475" cy="2052312"/>
          </a:xfrm>
          <a:prstGeom prst="rect">
            <a:avLst/>
          </a:prstGeom>
        </p:spPr>
      </p:pic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0A742223-6CFE-4C4D-8F56-D1261AC5D93B}"/>
              </a:ext>
            </a:extLst>
          </p:cNvPr>
          <p:cNvCxnSpPr/>
          <p:nvPr/>
        </p:nvCxnSpPr>
        <p:spPr>
          <a:xfrm>
            <a:off x="5888625" y="4428931"/>
            <a:ext cx="928942" cy="1349828"/>
          </a:xfrm>
          <a:prstGeom prst="straightConnector1">
            <a:avLst/>
          </a:prstGeom>
          <a:ln w="12700">
            <a:solidFill>
              <a:srgbClr val="FF0000"/>
            </a:solidFill>
            <a:headEnd w="lg" len="lg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C2248AB-64AD-49B8-B670-770ACE3AB16F}"/>
              </a:ext>
            </a:extLst>
          </p:cNvPr>
          <p:cNvSpPr txBox="1"/>
          <p:nvPr/>
        </p:nvSpPr>
        <p:spPr>
          <a:xfrm>
            <a:off x="6150871" y="6085854"/>
            <a:ext cx="5609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dirty="0">
                <a:solidFill>
                  <a:srgbClr val="FF0000"/>
                </a:solidFill>
              </a:rPr>
              <a:t>VFM</a:t>
            </a:r>
            <a:endParaRPr lang="ko-KR" altLang="en-US" sz="14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334C8A-1409-45C7-8353-7AAB1A49405F}"/>
              </a:ext>
            </a:extLst>
          </p:cNvPr>
          <p:cNvSpPr txBox="1"/>
          <p:nvPr/>
        </p:nvSpPr>
        <p:spPr>
          <a:xfrm>
            <a:off x="4808376" y="5727492"/>
            <a:ext cx="19034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dirty="0">
                <a:solidFill>
                  <a:srgbClr val="FF0000"/>
                </a:solidFill>
              </a:rPr>
              <a:t>VFM </a:t>
            </a:r>
            <a:r>
              <a:rPr lang="ko-KR" altLang="en-US" sz="1200" dirty="0">
                <a:solidFill>
                  <a:srgbClr val="FF0000"/>
                </a:solidFill>
              </a:rPr>
              <a:t>분석</a:t>
            </a:r>
            <a:r>
              <a:rPr lang="en-US" altLang="ko-KR" sz="1200" dirty="0">
                <a:solidFill>
                  <a:srgbClr val="FF0000"/>
                </a:solidFill>
              </a:rPr>
              <a:t> </a:t>
            </a:r>
            <a:r>
              <a:rPr lang="ko-KR" altLang="en-US" sz="1200" dirty="0">
                <a:solidFill>
                  <a:srgbClr val="FF0000"/>
                </a:solidFill>
              </a:rPr>
              <a:t>대상 여부 판단</a:t>
            </a:r>
            <a:endParaRPr lang="ko-KR" alt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8806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33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가</a:t>
            </a:r>
            <a:r>
              <a:rPr lang="en-US" altLang="ko-KR" dirty="0"/>
              <a:t>. 1</a:t>
            </a:r>
            <a:r>
              <a:rPr lang="ko-KR" altLang="en-US" dirty="0"/>
              <a:t>단계 평가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DA367E-3D64-4210-90DC-180FE1F5B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8775" indent="-358775">
              <a:buFont typeface="Wingdings" panose="05000000000000000000" pitchFamily="2" charset="2"/>
              <a:buChar char="q"/>
            </a:pP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법적</a:t>
            </a:r>
            <a:r>
              <a:rPr lang="en-US" altLang="ko-KR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·</a:t>
            </a: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정책적 판단</a:t>
            </a:r>
            <a:endParaRPr lang="en-US" altLang="ko-KR" sz="1400" dirty="0">
              <a:solidFill>
                <a:srgbClr val="FF0000"/>
              </a:solidFill>
              <a:latin typeface="+mn-ea"/>
              <a:cs typeface="Arial" panose="020B0604020202020204" pitchFamily="34" charset="0"/>
            </a:endParaRP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/>
              <a:t>민간투자사업으로 추진하기 위해서 먼저 해당 시설이 사회기반시설에 대한</a:t>
            </a:r>
            <a:r>
              <a:rPr lang="ko-KR" altLang="en-US" dirty="0">
                <a:solidFill>
                  <a:srgbClr val="FF0000"/>
                </a:solidFill>
              </a:rPr>
              <a:t> </a:t>
            </a:r>
            <a:r>
              <a:rPr lang="ko-KR" altLang="en-US" dirty="0" err="1">
                <a:solidFill>
                  <a:srgbClr val="FF0000"/>
                </a:solidFill>
              </a:rPr>
              <a:t>민간투자법관련법</a:t>
            </a:r>
            <a:r>
              <a:rPr lang="ko-KR" altLang="en-US" dirty="0">
                <a:solidFill>
                  <a:srgbClr val="FF0000"/>
                </a:solidFill>
              </a:rPr>
              <a:t> 규정</a:t>
            </a:r>
            <a:r>
              <a:rPr lang="ko-KR" altLang="en-US" dirty="0"/>
              <a:t>에 맞는 시설인지 확인</a:t>
            </a:r>
            <a:endParaRPr lang="en-US" altLang="ko-KR" dirty="0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4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예비타당성조사의 적격성 판단 가이드라인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3. Checklist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평가항목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0B993A7-0DEF-4CE7-B298-38DFA41E0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309" y="2805958"/>
            <a:ext cx="6469380" cy="366522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0C55E44E-617B-492B-83E8-AAFD20F798E9}"/>
              </a:ext>
            </a:extLst>
          </p:cNvPr>
          <p:cNvSpPr/>
          <p:nvPr/>
        </p:nvSpPr>
        <p:spPr>
          <a:xfrm>
            <a:off x="2532185" y="3214467"/>
            <a:ext cx="801858" cy="19694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CDAFB08D-4738-41CF-BC2E-081409E5F6AB}"/>
              </a:ext>
            </a:extLst>
          </p:cNvPr>
          <p:cNvSpPr/>
          <p:nvPr/>
        </p:nvSpPr>
        <p:spPr>
          <a:xfrm>
            <a:off x="4552070" y="5015132"/>
            <a:ext cx="801858" cy="19694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34843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34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가</a:t>
            </a:r>
            <a:r>
              <a:rPr lang="en-US" altLang="ko-KR" dirty="0"/>
              <a:t>. 1</a:t>
            </a:r>
            <a:r>
              <a:rPr lang="ko-KR" altLang="en-US" dirty="0"/>
              <a:t>단계 평가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DA367E-3D64-4210-90DC-180FE1F5B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8775" indent="-358775">
              <a:buFont typeface="Wingdings" panose="05000000000000000000" pitchFamily="2" charset="2"/>
              <a:buChar char="q"/>
            </a:pP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법적</a:t>
            </a:r>
            <a:r>
              <a:rPr lang="en-US" altLang="ko-KR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·</a:t>
            </a: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정책적 판단</a:t>
            </a:r>
            <a:endParaRPr lang="en-US" altLang="ko-KR" sz="1400" dirty="0">
              <a:solidFill>
                <a:srgbClr val="FF0000"/>
              </a:solidFill>
              <a:latin typeface="+mn-ea"/>
              <a:cs typeface="Arial" panose="020B0604020202020204" pitchFamily="34" charset="0"/>
            </a:endParaRP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/>
              <a:t>해당 사업이 상위 또는 관련 </a:t>
            </a:r>
            <a:r>
              <a:rPr lang="ko-KR" altLang="en-US" dirty="0">
                <a:solidFill>
                  <a:srgbClr val="FF0000"/>
                </a:solidFill>
              </a:rPr>
              <a:t>계획에 </a:t>
            </a:r>
            <a:r>
              <a:rPr lang="ko-KR" altLang="en-US" dirty="0" err="1">
                <a:solidFill>
                  <a:srgbClr val="FF0000"/>
                </a:solidFill>
              </a:rPr>
              <a:t>반영되어있는</a:t>
            </a:r>
            <a:r>
              <a:rPr lang="ko-KR" altLang="en-US" dirty="0">
                <a:solidFill>
                  <a:srgbClr val="FF0000"/>
                </a:solidFill>
              </a:rPr>
              <a:t> 가를 분석</a:t>
            </a:r>
            <a:r>
              <a:rPr lang="ko-KR" altLang="en-US" dirty="0"/>
              <a:t>함으로써 해당 사업이 </a:t>
            </a:r>
            <a:r>
              <a:rPr lang="ko-KR" altLang="en-US" dirty="0">
                <a:solidFill>
                  <a:srgbClr val="FF0000"/>
                </a:solidFill>
              </a:rPr>
              <a:t>정책적 일관성</a:t>
            </a:r>
            <a:r>
              <a:rPr lang="ko-KR" altLang="en-US" dirty="0"/>
              <a:t>을 가지고 추진되었는가를 판단</a:t>
            </a:r>
            <a:endParaRPr lang="en-US" altLang="ko-KR" dirty="0"/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/>
              <a:t>주요 검토 대상 </a:t>
            </a:r>
            <a:r>
              <a:rPr lang="en-US" altLang="ko-KR" dirty="0"/>
              <a:t>: </a:t>
            </a:r>
            <a:r>
              <a:rPr lang="ko-KR" altLang="en-US" dirty="0"/>
              <a:t>국토종합계획</a:t>
            </a:r>
            <a:r>
              <a:rPr lang="en-US" altLang="ko-KR" dirty="0"/>
              <a:t>, </a:t>
            </a:r>
            <a:r>
              <a:rPr lang="ko-KR" altLang="en-US" dirty="0"/>
              <a:t>도로정비기본계획</a:t>
            </a:r>
            <a:r>
              <a:rPr lang="en-US" altLang="ko-KR" dirty="0"/>
              <a:t>, 21</a:t>
            </a:r>
            <a:r>
              <a:rPr lang="ko-KR" altLang="en-US" dirty="0"/>
              <a:t>세기 국가철도망 구축 기본계획</a:t>
            </a:r>
            <a:r>
              <a:rPr lang="en-US" altLang="ko-KR" dirty="0"/>
              <a:t>, </a:t>
            </a:r>
            <a:r>
              <a:rPr lang="ko-KR" altLang="en-US" dirty="0"/>
              <a:t>제</a:t>
            </a:r>
            <a:r>
              <a:rPr lang="en-US" altLang="ko-KR" dirty="0"/>
              <a:t>2</a:t>
            </a:r>
            <a:r>
              <a:rPr lang="ko-KR" altLang="en-US" dirty="0"/>
              <a:t>차 공항개발 중장기 기본계획</a:t>
            </a:r>
            <a:r>
              <a:rPr lang="en-US" altLang="ko-KR" dirty="0"/>
              <a:t>, </a:t>
            </a:r>
            <a:r>
              <a:rPr lang="ko-KR" altLang="en-US" dirty="0"/>
              <a:t>전국 무역항 항만개발계획</a:t>
            </a:r>
            <a:endParaRPr lang="en-US" altLang="ko-KR" dirty="0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4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예비타당성조사의 적격성 판단 가이드라인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3. Checklist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평가항목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B044EA73-C521-4EFE-AB28-8022E2CF2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283" y="3221567"/>
            <a:ext cx="6492240" cy="67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93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35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가</a:t>
            </a:r>
            <a:r>
              <a:rPr lang="en-US" altLang="ko-KR" dirty="0"/>
              <a:t>. 1</a:t>
            </a:r>
            <a:r>
              <a:rPr lang="ko-KR" altLang="en-US" dirty="0"/>
              <a:t>단계 평가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DA367E-3D64-4210-90DC-180FE1F5B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8775" indent="-358775">
              <a:buFont typeface="Wingdings" panose="05000000000000000000" pitchFamily="2" charset="2"/>
              <a:buChar char="q"/>
            </a:pP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민자 가능 유형 판단</a:t>
            </a:r>
            <a:endParaRPr lang="en-US" altLang="ko-KR" sz="1400" dirty="0">
              <a:solidFill>
                <a:srgbClr val="FF0000"/>
              </a:solidFill>
              <a:latin typeface="+mn-ea"/>
              <a:cs typeface="Arial" panose="020B0604020202020204" pitchFamily="34" charset="0"/>
            </a:endParaRP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/>
              <a:t>민간투자법 제</a:t>
            </a:r>
            <a:r>
              <a:rPr lang="en-US" altLang="ko-KR" dirty="0"/>
              <a:t>8</a:t>
            </a:r>
            <a:r>
              <a:rPr lang="ko-KR" altLang="en-US" dirty="0"/>
              <a:t>조의</a:t>
            </a:r>
            <a:r>
              <a:rPr lang="en-US" altLang="ko-KR" dirty="0"/>
              <a:t>2(</a:t>
            </a:r>
            <a:r>
              <a:rPr lang="ko-KR" altLang="en-US" dirty="0"/>
              <a:t>민간투자대상사업의 지정</a:t>
            </a:r>
            <a:r>
              <a:rPr lang="en-US" altLang="ko-KR" dirty="0"/>
              <a:t>) </a:t>
            </a:r>
            <a:r>
              <a:rPr lang="ko-KR" altLang="en-US" dirty="0"/>
              <a:t>규정에 다음의 조건을 추가로 만족해야 함</a:t>
            </a:r>
            <a:endParaRPr lang="en-US" altLang="ko-KR" dirty="0"/>
          </a:p>
          <a:p>
            <a:pPr marL="914400" lvl="2" indent="0">
              <a:buNone/>
            </a:pPr>
            <a:r>
              <a:rPr lang="en-US" altLang="ko-KR" dirty="0"/>
              <a:t>1. </a:t>
            </a:r>
            <a:r>
              <a:rPr lang="ko-KR" altLang="en-US" dirty="0"/>
              <a:t>사회기반시설과 관련된 </a:t>
            </a:r>
            <a:r>
              <a:rPr lang="ko-KR" altLang="en-US" dirty="0">
                <a:solidFill>
                  <a:srgbClr val="FF0000"/>
                </a:solidFill>
              </a:rPr>
              <a:t>중</a:t>
            </a:r>
            <a:r>
              <a:rPr lang="en-US" altLang="ko-KR" dirty="0">
                <a:solidFill>
                  <a:srgbClr val="FF0000"/>
                </a:solidFill>
                <a:sym typeface="Symbol" panose="05050102010706020507" pitchFamily="18" charset="2"/>
              </a:rPr>
              <a:t></a:t>
            </a:r>
            <a:r>
              <a:rPr lang="ko-KR" altLang="en-US" dirty="0">
                <a:solidFill>
                  <a:srgbClr val="FF0000"/>
                </a:solidFill>
              </a:rPr>
              <a:t>장기 계획 및 국가투자사업의 우선순위에 부합</a:t>
            </a:r>
            <a:r>
              <a:rPr lang="ko-KR" altLang="en-US" dirty="0"/>
              <a:t>할 것</a:t>
            </a:r>
          </a:p>
          <a:p>
            <a:pPr marL="914400" lvl="2" indent="0">
              <a:buNone/>
            </a:pPr>
            <a:r>
              <a:rPr lang="en-US" altLang="ko-KR" dirty="0"/>
              <a:t>2. </a:t>
            </a:r>
            <a:r>
              <a:rPr lang="ko-KR" altLang="en-US" dirty="0"/>
              <a:t>민간부문의 참여가 가능할 정도의 </a:t>
            </a:r>
            <a:r>
              <a:rPr lang="ko-KR" altLang="en-US" dirty="0">
                <a:solidFill>
                  <a:srgbClr val="FF0000"/>
                </a:solidFill>
              </a:rPr>
              <a:t>수익성이 있는 사업</a:t>
            </a:r>
            <a:r>
              <a:rPr lang="ko-KR" altLang="en-US" dirty="0"/>
              <a:t>일 것 </a:t>
            </a:r>
            <a:r>
              <a:rPr lang="en-US" altLang="ko-KR" dirty="0">
                <a:sym typeface="Wingdings" panose="05000000000000000000" pitchFamily="2" charset="2"/>
              </a:rPr>
              <a:t> </a:t>
            </a:r>
            <a:r>
              <a:rPr lang="ko-KR" altLang="en-US" dirty="0">
                <a:sym typeface="Wingdings" panose="05000000000000000000" pitchFamily="2" charset="2"/>
              </a:rPr>
              <a:t>민자가능성 판단 기준인 </a:t>
            </a:r>
            <a:r>
              <a:rPr lang="ko-KR" altLang="en-US" dirty="0">
                <a:solidFill>
                  <a:srgbClr val="FF0000"/>
                </a:solidFill>
                <a:sym typeface="Wingdings" panose="05000000000000000000" pitchFamily="2" charset="2"/>
              </a:rPr>
              <a:t>수익자 부담능력원칙</a:t>
            </a:r>
            <a:r>
              <a:rPr lang="en-US" altLang="ko-KR" dirty="0">
                <a:sym typeface="Wingdings" panose="05000000000000000000" pitchFamily="2" charset="2"/>
              </a:rPr>
              <a:t>(BTL</a:t>
            </a:r>
            <a:r>
              <a:rPr lang="ko-KR" altLang="en-US" dirty="0">
                <a:sym typeface="Wingdings" panose="05000000000000000000" pitchFamily="2" charset="2"/>
              </a:rPr>
              <a:t>은 예외</a:t>
            </a:r>
            <a:r>
              <a:rPr lang="en-US" altLang="ko-KR" dirty="0">
                <a:sym typeface="Wingdings" panose="05000000000000000000" pitchFamily="2" charset="2"/>
              </a:rPr>
              <a:t>)</a:t>
            </a:r>
            <a:r>
              <a:rPr lang="ko-KR" altLang="en-US" dirty="0">
                <a:sym typeface="Wingdings" panose="05000000000000000000" pitchFamily="2" charset="2"/>
              </a:rPr>
              <a:t>과 </a:t>
            </a:r>
            <a:r>
              <a:rPr lang="ko-KR" altLang="en-US" dirty="0">
                <a:solidFill>
                  <a:srgbClr val="FF0000"/>
                </a:solidFill>
                <a:sym typeface="Wingdings" panose="05000000000000000000" pitchFamily="2" charset="2"/>
              </a:rPr>
              <a:t>수익성 원칙</a:t>
            </a:r>
            <a:r>
              <a:rPr lang="en-US" altLang="ko-KR" dirty="0">
                <a:sym typeface="Wingdings" panose="05000000000000000000" pitchFamily="2" charset="2"/>
              </a:rPr>
              <a:t>(BTL</a:t>
            </a:r>
            <a:r>
              <a:rPr lang="ko-KR" altLang="en-US" dirty="0">
                <a:sym typeface="Wingdings" panose="05000000000000000000" pitchFamily="2" charset="2"/>
              </a:rPr>
              <a:t>은 예외</a:t>
            </a:r>
            <a:r>
              <a:rPr lang="en-US" altLang="ko-KR" dirty="0">
                <a:sym typeface="Wingdings" panose="05000000000000000000" pitchFamily="2" charset="2"/>
              </a:rPr>
              <a:t>)</a:t>
            </a:r>
            <a:r>
              <a:rPr lang="ko-KR" altLang="en-US" dirty="0">
                <a:sym typeface="Wingdings" panose="05000000000000000000" pitchFamily="2" charset="2"/>
              </a:rPr>
              <a:t>에 의해서 판단</a:t>
            </a:r>
            <a:endParaRPr lang="en-US" altLang="ko-KR" dirty="0">
              <a:sym typeface="Wingdings" panose="05000000000000000000" pitchFamily="2" charset="2"/>
            </a:endParaRP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>
                <a:solidFill>
                  <a:srgbClr val="FF0000"/>
                </a:solidFill>
              </a:rPr>
              <a:t>수익자 부담능력원칙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ko-KR" altLang="en-US" dirty="0"/>
              <a:t>기존 </a:t>
            </a:r>
            <a:r>
              <a:rPr lang="ko-KR" altLang="en-US" dirty="0" err="1"/>
              <a:t>저부담의</a:t>
            </a:r>
            <a:r>
              <a:rPr lang="ko-KR" altLang="en-US" dirty="0"/>
              <a:t> 이용시설에 대비해 양질의 서비스를 제공하는 </a:t>
            </a:r>
            <a:r>
              <a:rPr lang="ko-KR" altLang="en-US" dirty="0">
                <a:solidFill>
                  <a:srgbClr val="FF0000"/>
                </a:solidFill>
              </a:rPr>
              <a:t>고편익에 상응하여 </a:t>
            </a:r>
            <a:r>
              <a:rPr lang="ko-KR" altLang="en-US" dirty="0" err="1">
                <a:solidFill>
                  <a:srgbClr val="FF0000"/>
                </a:solidFill>
              </a:rPr>
              <a:t>고부담</a:t>
            </a:r>
            <a:r>
              <a:rPr lang="ko-KR" altLang="en-US" dirty="0">
                <a:solidFill>
                  <a:srgbClr val="FF0000"/>
                </a:solidFill>
              </a:rPr>
              <a:t> 사용료를 부담할 의사</a:t>
            </a:r>
            <a:r>
              <a:rPr lang="ko-KR" altLang="en-US" dirty="0"/>
              <a:t>가 있다고 판단되는 사업</a:t>
            </a:r>
            <a:endParaRPr lang="en-US" altLang="ko-KR" dirty="0"/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>
                <a:solidFill>
                  <a:srgbClr val="FF0000"/>
                </a:solidFill>
              </a:rPr>
              <a:t>수익성원칙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ko-KR" altLang="en-US" dirty="0"/>
              <a:t>정부가 </a:t>
            </a:r>
            <a:r>
              <a:rPr lang="ko-KR" altLang="en-US" dirty="0" err="1"/>
              <a:t>허용가능하고</a:t>
            </a:r>
            <a:r>
              <a:rPr lang="ko-KR" altLang="en-US" dirty="0"/>
              <a:t> 이용자가 지불 가능한 사용료</a:t>
            </a:r>
            <a:r>
              <a:rPr lang="en-US" altLang="ko-KR" dirty="0"/>
              <a:t>, </a:t>
            </a:r>
            <a:r>
              <a:rPr lang="ko-KR" altLang="en-US" dirty="0"/>
              <a:t>정부가 지원 가능한 건설보조금 수준 하에서 민간사업자의 투자를 충족시킬 수 있는 </a:t>
            </a:r>
            <a:r>
              <a:rPr lang="ko-KR" altLang="en-US" dirty="0">
                <a:solidFill>
                  <a:srgbClr val="FF0000"/>
                </a:solidFill>
              </a:rPr>
              <a:t>수익률을 확보</a:t>
            </a:r>
            <a:r>
              <a:rPr lang="ko-KR" altLang="en-US" dirty="0"/>
              <a:t>할 수 있는지를 평가</a:t>
            </a:r>
            <a:endParaRPr lang="en-US" altLang="ko-KR" dirty="0"/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/>
              <a:t>민간투자비의 회수방식에 따라 수익형</a:t>
            </a:r>
            <a:r>
              <a:rPr lang="en-US" altLang="ko-KR" dirty="0"/>
              <a:t>(BTO </a:t>
            </a:r>
            <a:r>
              <a:rPr lang="ko-KR" altLang="en-US" dirty="0"/>
              <a:t>등</a:t>
            </a:r>
            <a:r>
              <a:rPr lang="en-US" altLang="ko-KR" dirty="0"/>
              <a:t>)</a:t>
            </a:r>
            <a:r>
              <a:rPr lang="ko-KR" altLang="en-US" dirty="0"/>
              <a:t>과 임대형</a:t>
            </a:r>
            <a:r>
              <a:rPr lang="en-US" altLang="ko-KR" dirty="0"/>
              <a:t>(BTL </a:t>
            </a:r>
            <a:r>
              <a:rPr lang="ko-KR" altLang="en-US" dirty="0"/>
              <a:t>등</a:t>
            </a:r>
            <a:r>
              <a:rPr lang="en-US" altLang="ko-KR" dirty="0"/>
              <a:t>)</a:t>
            </a:r>
            <a:r>
              <a:rPr lang="ko-KR" altLang="en-US" dirty="0"/>
              <a:t>으로 구분</a:t>
            </a:r>
            <a:endParaRPr lang="en-US" altLang="ko-KR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ko-KR" altLang="en-US" dirty="0"/>
              <a:t>수익형</a:t>
            </a:r>
            <a:r>
              <a:rPr lang="en-US" altLang="ko-KR" dirty="0"/>
              <a:t>(BTO)</a:t>
            </a:r>
            <a:r>
              <a:rPr lang="ko-KR" altLang="en-US" dirty="0"/>
              <a:t>은 민간사업자가 최종이용자로부터 사용료를 부과하여 투자비를 회수</a:t>
            </a:r>
            <a:endParaRPr lang="en-US" altLang="ko-KR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ko-KR" altLang="en-US" dirty="0"/>
              <a:t>임대형</a:t>
            </a:r>
            <a:r>
              <a:rPr lang="en-US" altLang="ko-KR" dirty="0"/>
              <a:t>(BTL)</a:t>
            </a:r>
            <a:r>
              <a:rPr lang="ko-KR" altLang="en-US" dirty="0"/>
              <a:t>은 정부가 지급하는 사용료</a:t>
            </a:r>
            <a:r>
              <a:rPr lang="en-US" altLang="ko-KR" dirty="0"/>
              <a:t>(</a:t>
            </a:r>
            <a:r>
              <a:rPr lang="ko-KR" altLang="en-US" dirty="0"/>
              <a:t>국고</a:t>
            </a:r>
            <a:r>
              <a:rPr lang="en-US" altLang="ko-KR" dirty="0">
                <a:sym typeface="Symbol" panose="05050102010706020507" pitchFamily="18" charset="2"/>
              </a:rPr>
              <a:t></a:t>
            </a:r>
            <a:r>
              <a:rPr lang="ko-KR" altLang="en-US" dirty="0"/>
              <a:t>지방비</a:t>
            </a:r>
            <a:r>
              <a:rPr lang="en-US" altLang="ko-KR" dirty="0"/>
              <a:t>)</a:t>
            </a:r>
            <a:r>
              <a:rPr lang="ko-KR" altLang="en-US" dirty="0"/>
              <a:t>로 투자비를 회수하는 방식</a:t>
            </a:r>
            <a:endParaRPr lang="en-US" altLang="ko-KR" dirty="0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4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예비타당성조사의 적격성 판단 가이드라인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3. Checklist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평가항목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4FC42A65-7D10-4761-B1EC-140736E64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438" y="5000625"/>
            <a:ext cx="6515100" cy="163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034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36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나</a:t>
            </a:r>
            <a:r>
              <a:rPr lang="en-US" altLang="ko-KR" dirty="0"/>
              <a:t>. 2</a:t>
            </a:r>
            <a:r>
              <a:rPr lang="ko-KR" altLang="en-US" dirty="0"/>
              <a:t>단계 평가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DA367E-3D64-4210-90DC-180FE1F5B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8775" indent="-358775">
              <a:buFont typeface="Wingdings" panose="05000000000000000000" pitchFamily="2" charset="2"/>
              <a:buChar char="q"/>
            </a:pP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사업의 경제성 확보</a:t>
            </a:r>
            <a:endParaRPr lang="en-US" altLang="ko-KR" sz="1400" dirty="0">
              <a:solidFill>
                <a:srgbClr val="FF0000"/>
              </a:solidFill>
              <a:latin typeface="+mn-ea"/>
              <a:cs typeface="Arial" panose="020B0604020202020204" pitchFamily="34" charset="0"/>
            </a:endParaRP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/>
              <a:t>재정투자사업 대비 민간투자사업 </a:t>
            </a:r>
            <a:r>
              <a:rPr lang="ko-KR" altLang="en-US" dirty="0" err="1">
                <a:solidFill>
                  <a:srgbClr val="FF0000"/>
                </a:solidFill>
              </a:rPr>
              <a:t>적격성판단</a:t>
            </a:r>
            <a:r>
              <a:rPr lang="en-US" altLang="ko-KR" dirty="0">
                <a:solidFill>
                  <a:srgbClr val="FF0000"/>
                </a:solidFill>
              </a:rPr>
              <a:t>(Value For Money)</a:t>
            </a:r>
            <a:r>
              <a:rPr lang="ko-KR" altLang="en-US" dirty="0"/>
              <a:t>의 효율성은 비용</a:t>
            </a:r>
            <a:r>
              <a:rPr lang="en-US" altLang="ko-KR" dirty="0"/>
              <a:t>, </a:t>
            </a:r>
            <a:r>
              <a:rPr lang="ko-KR" altLang="en-US" dirty="0"/>
              <a:t>운영</a:t>
            </a:r>
            <a:r>
              <a:rPr lang="en-US" altLang="ko-KR" dirty="0"/>
              <a:t>, </a:t>
            </a:r>
            <a:r>
              <a:rPr lang="ko-KR" altLang="en-US" dirty="0"/>
              <a:t>서비스</a:t>
            </a:r>
            <a:r>
              <a:rPr lang="en-US" altLang="ko-KR" dirty="0"/>
              <a:t>, </a:t>
            </a:r>
            <a:r>
              <a:rPr lang="ko-KR" altLang="en-US" dirty="0"/>
              <a:t>기간 등 다양한 측면에서 찾을 수 있으나 가장 큰 효율성은 비용 측면</a:t>
            </a:r>
            <a:endParaRPr lang="en-US" altLang="ko-KR" dirty="0"/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/>
              <a:t>민간투자사업의 이해 관계자를 시설이용자</a:t>
            </a:r>
            <a:r>
              <a:rPr lang="en-US" altLang="ko-KR" dirty="0"/>
              <a:t>, </a:t>
            </a:r>
            <a:r>
              <a:rPr lang="ko-KR" altLang="en-US" dirty="0"/>
              <a:t>민간사업자</a:t>
            </a:r>
            <a:r>
              <a:rPr lang="en-US" altLang="ko-KR" dirty="0"/>
              <a:t>, </a:t>
            </a:r>
            <a:r>
              <a:rPr lang="ko-KR" altLang="en-US" dirty="0"/>
              <a:t>정부 등으로 구분해 봤을 때 대상사업이 정부측면에서의 비용효율성 유무를 판단</a:t>
            </a:r>
            <a:endParaRPr lang="en-US" altLang="ko-KR" dirty="0"/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/>
              <a:t>정부가 시설물을 직접 조달하는 경우 일반적으로 시설물의 건설비용과 건설기간이 계획 당시보다 늘어나는 기간증가</a:t>
            </a:r>
            <a:r>
              <a:rPr lang="en-US" altLang="ko-KR" dirty="0"/>
              <a:t>(Time overrun) </a:t>
            </a:r>
            <a:r>
              <a:rPr lang="ko-KR" altLang="en-US" dirty="0"/>
              <a:t>위험을 민간에 이전시킴으로써 비용의 증가 유인을 막을 수 있음</a:t>
            </a:r>
            <a:endParaRPr lang="en-US" altLang="ko-KR" dirty="0"/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>
                <a:solidFill>
                  <a:srgbClr val="FF0000"/>
                </a:solidFill>
              </a:rPr>
              <a:t>건설 주체와 운영 주체를 하나로 묶어 단일 회사에 부여함으로써 </a:t>
            </a:r>
            <a:r>
              <a:rPr lang="ko-KR" altLang="en-US" dirty="0" err="1">
                <a:solidFill>
                  <a:srgbClr val="FF0000"/>
                </a:solidFill>
              </a:rPr>
              <a:t>총생애주기비용</a:t>
            </a:r>
            <a:r>
              <a:rPr lang="en-US" altLang="ko-KR" dirty="0">
                <a:solidFill>
                  <a:srgbClr val="FF0000"/>
                </a:solidFill>
              </a:rPr>
              <a:t>(Life Cycle Cost: LCC), </a:t>
            </a:r>
            <a:r>
              <a:rPr lang="ko-KR" altLang="en-US" dirty="0">
                <a:solidFill>
                  <a:srgbClr val="FF0000"/>
                </a:solidFill>
              </a:rPr>
              <a:t>즉 건설비용과 운영비용의 합을 절감할 수 있는 이점이 있음</a:t>
            </a:r>
            <a:endParaRPr lang="en-US" altLang="ko-KR" dirty="0">
              <a:solidFill>
                <a:srgbClr val="FF0000"/>
              </a:solidFill>
            </a:endParaRP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/>
              <a:t>사업의 규모가 크면 클수록 사업기간이 길면 길수록 사업 위험이 커지므로</a:t>
            </a:r>
            <a:r>
              <a:rPr lang="en-US" altLang="ko-KR" dirty="0"/>
              <a:t>,</a:t>
            </a:r>
            <a:r>
              <a:rPr lang="ko-KR" altLang="en-US" dirty="0"/>
              <a:t> 민간투자사업의 이점이 더욱 커질 수 있음</a:t>
            </a:r>
            <a:endParaRPr lang="en-US" altLang="ko-KR" dirty="0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4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예비타당성조사의 적격성 판단 가이드라인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3. Checklist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평가항목</a:t>
            </a:r>
          </a:p>
        </p:txBody>
      </p:sp>
    </p:spTree>
    <p:extLst>
      <p:ext uri="{BB962C8B-B14F-4D97-AF65-F5344CB8AC3E}">
        <p14:creationId xmlns:p14="http://schemas.microsoft.com/office/powerpoint/2010/main" val="8642283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37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나</a:t>
            </a:r>
            <a:r>
              <a:rPr lang="en-US" altLang="ko-KR" dirty="0"/>
              <a:t>. 2</a:t>
            </a:r>
            <a:r>
              <a:rPr lang="ko-KR" altLang="en-US" dirty="0"/>
              <a:t>단계 평가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DA367E-3D64-4210-90DC-180FE1F5B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8775" indent="-358775">
              <a:buFont typeface="Wingdings" panose="05000000000000000000" pitchFamily="2" charset="2"/>
              <a:buChar char="q"/>
            </a:pP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사업의 경제성 확보</a:t>
            </a:r>
            <a:endParaRPr lang="en-US" altLang="ko-KR" sz="1400" dirty="0">
              <a:solidFill>
                <a:srgbClr val="FF0000"/>
              </a:solidFill>
              <a:latin typeface="+mn-ea"/>
              <a:cs typeface="Arial" panose="020B0604020202020204" pitchFamily="34" charset="0"/>
            </a:endParaRP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/>
              <a:t>경제성 분석은 국가의 입장에서 해당 사업에 대한 재정투자 여부를 결정하기 위하여 실시되는 사업시행 절차 중에 하나로 민자사업의 연계를 위해서는 선행적으로 경제성을 확보해야 함 </a:t>
            </a:r>
            <a:r>
              <a:rPr lang="en-US" altLang="ko-KR" dirty="0">
                <a:sym typeface="Wingdings" panose="05000000000000000000" pitchFamily="2" charset="2"/>
              </a:rPr>
              <a:t> </a:t>
            </a:r>
            <a:r>
              <a:rPr lang="ko-KR" altLang="en-US" dirty="0">
                <a:solidFill>
                  <a:srgbClr val="FF0000"/>
                </a:solidFill>
                <a:sym typeface="Wingdings" panose="05000000000000000000" pitchFamily="2" charset="2"/>
              </a:rPr>
              <a:t>향후 </a:t>
            </a:r>
            <a:r>
              <a:rPr lang="ko-KR" altLang="en-US" dirty="0" err="1">
                <a:solidFill>
                  <a:srgbClr val="FF0000"/>
                </a:solidFill>
                <a:sym typeface="Wingdings" panose="05000000000000000000" pitchFamily="2" charset="2"/>
              </a:rPr>
              <a:t>재무성</a:t>
            </a:r>
            <a:r>
              <a:rPr lang="ko-KR" altLang="en-US" dirty="0">
                <a:solidFill>
                  <a:srgbClr val="FF0000"/>
                </a:solidFill>
                <a:sym typeface="Wingdings" panose="05000000000000000000" pitchFamily="2" charset="2"/>
              </a:rPr>
              <a:t> 분석 또는 적격성조사</a:t>
            </a:r>
            <a:r>
              <a:rPr lang="en-US" altLang="ko-KR" dirty="0">
                <a:solidFill>
                  <a:srgbClr val="FF0000"/>
                </a:solidFill>
                <a:sym typeface="Wingdings" panose="05000000000000000000" pitchFamily="2" charset="2"/>
              </a:rPr>
              <a:t>(VFM Test)</a:t>
            </a:r>
            <a:r>
              <a:rPr lang="ko-KR" altLang="en-US" dirty="0">
                <a:solidFill>
                  <a:srgbClr val="FF0000"/>
                </a:solidFill>
                <a:sym typeface="Wingdings" panose="05000000000000000000" pitchFamily="2" charset="2"/>
              </a:rPr>
              <a:t>를 향후에 실시하여 민자사업 추진 가능성을 판단</a:t>
            </a:r>
            <a:endParaRPr lang="en-US" altLang="ko-KR" dirty="0">
              <a:solidFill>
                <a:srgbClr val="FF0000"/>
              </a:solidFill>
            </a:endParaRP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4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예비타당성조사의 적격성 판단 가이드라인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3. Checklist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평가항목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83D02D12-6FD9-48A7-BD1E-6374EC0A8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259" y="3037772"/>
            <a:ext cx="6507480" cy="317754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EB620DB2-B460-424A-9EED-00AB1A6CD973}"/>
              </a:ext>
            </a:extLst>
          </p:cNvPr>
          <p:cNvSpPr/>
          <p:nvPr/>
        </p:nvSpPr>
        <p:spPr>
          <a:xfrm>
            <a:off x="5570806" y="4515729"/>
            <a:ext cx="316523" cy="21101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0E9B7BBB-A0AC-4542-82E1-DF495E790758}"/>
              </a:ext>
            </a:extLst>
          </p:cNvPr>
          <p:cNvSpPr/>
          <p:nvPr/>
        </p:nvSpPr>
        <p:spPr>
          <a:xfrm>
            <a:off x="4058529" y="5050302"/>
            <a:ext cx="260253" cy="21101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72200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38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나</a:t>
            </a:r>
            <a:r>
              <a:rPr lang="en-US" altLang="ko-KR" dirty="0"/>
              <a:t>. 2</a:t>
            </a:r>
            <a:r>
              <a:rPr lang="ko-KR" altLang="en-US" dirty="0"/>
              <a:t>단계 평가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DA367E-3D64-4210-90DC-180FE1F5B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8775" indent="-358775">
              <a:buFont typeface="Wingdings" panose="05000000000000000000" pitchFamily="2" charset="2"/>
              <a:buChar char="q"/>
            </a:pP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관리의 용이성</a:t>
            </a:r>
            <a:endParaRPr lang="en-US" altLang="ko-KR" sz="1400" dirty="0">
              <a:solidFill>
                <a:srgbClr val="FF0000"/>
              </a:solidFill>
              <a:latin typeface="+mn-ea"/>
              <a:cs typeface="Arial" panose="020B0604020202020204" pitchFamily="34" charset="0"/>
            </a:endParaRP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>
                <a:solidFill>
                  <a:srgbClr val="FF0000"/>
                </a:solidFill>
              </a:rPr>
              <a:t>정부가 제시한 성과</a:t>
            </a:r>
            <a:r>
              <a:rPr lang="en-US" altLang="ko-KR" dirty="0">
                <a:solidFill>
                  <a:srgbClr val="FF0000"/>
                </a:solidFill>
              </a:rPr>
              <a:t>(output) </a:t>
            </a:r>
            <a:r>
              <a:rPr lang="ko-KR" altLang="en-US" dirty="0">
                <a:solidFill>
                  <a:srgbClr val="FF0000"/>
                </a:solidFill>
              </a:rPr>
              <a:t>기준에 의해 측정</a:t>
            </a:r>
            <a:r>
              <a:rPr lang="ko-KR" altLang="en-US" dirty="0"/>
              <a:t>되고</a:t>
            </a:r>
            <a:r>
              <a:rPr lang="en-US" altLang="ko-KR" dirty="0"/>
              <a:t>, </a:t>
            </a:r>
            <a:r>
              <a:rPr lang="ko-KR" altLang="en-US" dirty="0">
                <a:solidFill>
                  <a:srgbClr val="FF0000"/>
                </a:solidFill>
              </a:rPr>
              <a:t>정부지급금은 성과요구수준서 기준에 부합</a:t>
            </a:r>
            <a:r>
              <a:rPr lang="ko-KR" altLang="en-US" dirty="0"/>
              <a:t>해야 함</a:t>
            </a:r>
            <a:endParaRPr lang="en-US" altLang="ko-KR" dirty="0"/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en-US" altLang="ko-KR" dirty="0"/>
              <a:t>BTO </a:t>
            </a:r>
            <a:r>
              <a:rPr lang="ko-KR" altLang="en-US" dirty="0"/>
              <a:t>방식과 </a:t>
            </a:r>
            <a:r>
              <a:rPr lang="en-US" altLang="ko-KR" dirty="0"/>
              <a:t>BTL </a:t>
            </a:r>
            <a:r>
              <a:rPr lang="ko-KR" altLang="en-US" dirty="0"/>
              <a:t>방식 사업 둘 다 사업시행자가 관리운영권을 기반으로 투자비를 회수해야 함</a:t>
            </a:r>
            <a:endParaRPr lang="en-US" altLang="ko-KR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rgbClr val="FF0000"/>
                </a:solidFill>
              </a:rPr>
              <a:t>BTO </a:t>
            </a:r>
            <a:r>
              <a:rPr lang="ko-KR" altLang="en-US" dirty="0">
                <a:solidFill>
                  <a:srgbClr val="FF0000"/>
                </a:solidFill>
              </a:rPr>
              <a:t>사업</a:t>
            </a:r>
            <a:r>
              <a:rPr lang="ko-KR" altLang="en-US" dirty="0"/>
              <a:t>에서는 사업시행자가 관리운영권을 자신의 책임하에서 시설을 운영하고 그 사용자로부터 사용료를 징수함으로써 투자비를 회수 </a:t>
            </a:r>
            <a:r>
              <a:rPr lang="en-US" altLang="ko-KR" dirty="0">
                <a:sym typeface="Wingdings" panose="05000000000000000000" pitchFamily="2" charset="2"/>
              </a:rPr>
              <a:t> </a:t>
            </a:r>
            <a:r>
              <a:rPr lang="ko-KR" altLang="en-US" dirty="0">
                <a:solidFill>
                  <a:srgbClr val="FF0000"/>
                </a:solidFill>
              </a:rPr>
              <a:t>건설보조금의 지급이나 운영수입보장 여부가 사업 참여에 중요한 요소</a:t>
            </a:r>
            <a:endParaRPr lang="en-US" altLang="ko-KR" dirty="0">
              <a:solidFill>
                <a:srgbClr val="FF0000"/>
              </a:solidFill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rgbClr val="FF0000"/>
                </a:solidFill>
              </a:rPr>
              <a:t>BTL </a:t>
            </a:r>
            <a:r>
              <a:rPr lang="ko-KR" altLang="en-US" dirty="0">
                <a:solidFill>
                  <a:srgbClr val="FF0000"/>
                </a:solidFill>
              </a:rPr>
              <a:t>사업</a:t>
            </a:r>
            <a:r>
              <a:rPr lang="ko-KR" altLang="en-US" dirty="0"/>
              <a:t>은 사업시행자가 관리운영권을 자신의 책임하에 두지만 시설을 </a:t>
            </a:r>
            <a:r>
              <a:rPr lang="ko-KR" altLang="en-US" dirty="0" err="1"/>
              <a:t>주무관청에게</a:t>
            </a:r>
            <a:r>
              <a:rPr lang="ko-KR" altLang="en-US" dirty="0"/>
              <a:t> 임대하고 그로부터 임대료를 지급받음으로써 투자비를 회수 </a:t>
            </a:r>
            <a:r>
              <a:rPr lang="en-US" altLang="ko-KR" dirty="0">
                <a:sym typeface="Wingdings" panose="05000000000000000000" pitchFamily="2" charset="2"/>
              </a:rPr>
              <a:t> </a:t>
            </a:r>
            <a:r>
              <a:rPr lang="ko-KR" altLang="en-US" dirty="0">
                <a:solidFill>
                  <a:srgbClr val="FF0000"/>
                </a:solidFill>
              </a:rPr>
              <a:t>임대료와 운영비의 지급 수준이 핵심적인 요소</a:t>
            </a:r>
            <a:endParaRPr lang="en-US" altLang="ko-KR" dirty="0">
              <a:solidFill>
                <a:srgbClr val="FF0000"/>
              </a:solidFill>
            </a:endParaRP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4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예비타당성조사의 적격성 판단 가이드라인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3. Checklist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평가항목</a:t>
            </a:r>
          </a:p>
        </p:txBody>
      </p:sp>
    </p:spTree>
    <p:extLst>
      <p:ext uri="{BB962C8B-B14F-4D97-AF65-F5344CB8AC3E}">
        <p14:creationId xmlns:p14="http://schemas.microsoft.com/office/powerpoint/2010/main" val="203703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3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2. </a:t>
            </a:r>
            <a:r>
              <a:rPr lang="ko-KR" altLang="en-US" dirty="0"/>
              <a:t>기존 예비타당성조사지침의 적용한계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DA367E-3D64-4210-90DC-180FE1F5B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8775" indent="-358775">
              <a:buFont typeface="Wingdings" panose="05000000000000000000" pitchFamily="2" charset="2"/>
              <a:buChar char="q"/>
            </a:pP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현행 예비타당성조사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의 </a:t>
            </a:r>
            <a:r>
              <a:rPr lang="ko-KR" altLang="en-US" sz="1400" dirty="0" err="1">
                <a:latin typeface="+mn-ea"/>
                <a:cs typeface="Arial" panose="020B0604020202020204" pitchFamily="34" charset="0"/>
              </a:rPr>
              <a:t>재무성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 분석 방법은 다음과 같은 </a:t>
            </a: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문제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를 안고 있음</a:t>
            </a:r>
            <a:endParaRPr lang="en-US" altLang="ko-KR" sz="1400" dirty="0">
              <a:latin typeface="+mn-ea"/>
              <a:cs typeface="Arial" panose="020B0604020202020204" pitchFamily="34" charset="0"/>
            </a:endParaRPr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dirty="0">
                <a:solidFill>
                  <a:srgbClr val="FF0000"/>
                </a:solidFill>
              </a:rPr>
              <a:t>첫째</a:t>
            </a:r>
            <a:r>
              <a:rPr lang="en-US" altLang="ko-KR" dirty="0">
                <a:solidFill>
                  <a:srgbClr val="FF0000"/>
                </a:solidFill>
              </a:rPr>
              <a:t>, </a:t>
            </a:r>
            <a:r>
              <a:rPr lang="ko-KR" altLang="en-US" dirty="0">
                <a:solidFill>
                  <a:srgbClr val="FF0000"/>
                </a:solidFill>
              </a:rPr>
              <a:t>민간투자사업 추진과 관련된 정책 판단 자료를 제공함에 있어 한계를 갖고 있음</a:t>
            </a:r>
            <a:r>
              <a:rPr lang="en-US" altLang="ko-KR" dirty="0"/>
              <a:t>. </a:t>
            </a:r>
            <a:r>
              <a:rPr lang="ko-KR" altLang="en-US" dirty="0"/>
              <a:t>즉 현재까지의 예비타당성조사 </a:t>
            </a:r>
            <a:r>
              <a:rPr lang="ko-KR" altLang="en-US" dirty="0" err="1"/>
              <a:t>재무성</a:t>
            </a:r>
            <a:r>
              <a:rPr lang="ko-KR" altLang="en-US" dirty="0"/>
              <a:t> 분석에서는 </a:t>
            </a:r>
            <a:r>
              <a:rPr lang="ko-KR" altLang="en-US" dirty="0">
                <a:solidFill>
                  <a:srgbClr val="FF0000"/>
                </a:solidFill>
              </a:rPr>
              <a:t>개별 사업에 대해 산출된 최소 재정지원 규모</a:t>
            </a:r>
            <a:r>
              <a:rPr lang="ko-KR" altLang="en-US" dirty="0"/>
              <a:t>가 민간투자 적격성조사를 실시하지 않기 때문에 민간투자사업으로 추진하는 것이 국가 경제적 차원에서 </a:t>
            </a:r>
            <a:r>
              <a:rPr lang="ko-KR" altLang="en-US" dirty="0">
                <a:solidFill>
                  <a:srgbClr val="FF0000"/>
                </a:solidFill>
              </a:rPr>
              <a:t>적절하고 타당한 규모</a:t>
            </a:r>
            <a:r>
              <a:rPr lang="ko-KR" altLang="en-US" dirty="0"/>
              <a:t>인지에 대한 판단기준을 제시해주지 못하고 있음</a:t>
            </a:r>
            <a:endParaRPr lang="en-US" altLang="ko-KR" dirty="0"/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dirty="0"/>
              <a:t>둘째</a:t>
            </a:r>
            <a:r>
              <a:rPr lang="en-US" altLang="ko-KR" dirty="0"/>
              <a:t>, </a:t>
            </a:r>
            <a:r>
              <a:rPr lang="ko-KR" altLang="en-US" dirty="0"/>
              <a:t>민간투자사업 추진의 적합성을 판단하는 데 있어 수익성 이외에 </a:t>
            </a:r>
            <a:r>
              <a:rPr lang="ko-KR" altLang="en-US" dirty="0">
                <a:solidFill>
                  <a:srgbClr val="FF0000"/>
                </a:solidFill>
              </a:rPr>
              <a:t>서비스 질 향상</a:t>
            </a:r>
            <a:r>
              <a:rPr lang="en-US" altLang="ko-KR" dirty="0">
                <a:solidFill>
                  <a:srgbClr val="FF0000"/>
                </a:solidFill>
              </a:rPr>
              <a:t>, </a:t>
            </a:r>
            <a:r>
              <a:rPr lang="ko-KR" altLang="en-US" dirty="0">
                <a:solidFill>
                  <a:srgbClr val="FF0000"/>
                </a:solidFill>
              </a:rPr>
              <a:t>관리의 용이성</a:t>
            </a:r>
            <a:r>
              <a:rPr lang="en-US" altLang="ko-KR" dirty="0">
                <a:solidFill>
                  <a:srgbClr val="FF0000"/>
                </a:solidFill>
              </a:rPr>
              <a:t>, </a:t>
            </a:r>
            <a:r>
              <a:rPr lang="ko-KR" altLang="en-US" dirty="0">
                <a:solidFill>
                  <a:srgbClr val="FF0000"/>
                </a:solidFill>
              </a:rPr>
              <a:t>위험분담 효과</a:t>
            </a:r>
            <a:r>
              <a:rPr lang="en-US" altLang="ko-KR" dirty="0">
                <a:solidFill>
                  <a:srgbClr val="FF0000"/>
                </a:solidFill>
              </a:rPr>
              <a:t>, </a:t>
            </a:r>
            <a:r>
              <a:rPr lang="ko-KR" altLang="en-US" dirty="0">
                <a:solidFill>
                  <a:srgbClr val="FF0000"/>
                </a:solidFill>
              </a:rPr>
              <a:t>파급효과 등 정성적 요소를 종합적으로 고려하지 못하고 있음</a:t>
            </a:r>
            <a:endParaRPr lang="en-US" altLang="ko-KR" dirty="0">
              <a:solidFill>
                <a:srgbClr val="FF0000"/>
              </a:solidFill>
            </a:endParaRPr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dirty="0"/>
              <a:t>셋째</a:t>
            </a:r>
            <a:r>
              <a:rPr lang="en-US" altLang="ko-KR" dirty="0"/>
              <a:t>, </a:t>
            </a:r>
            <a:r>
              <a:rPr lang="ko-KR" altLang="en-US" dirty="0">
                <a:solidFill>
                  <a:srgbClr val="FF0000"/>
                </a:solidFill>
              </a:rPr>
              <a:t>민간사업자 입장에서의 사용료 수준을 반영하여 이용수요를 추정하지 못하는 방법론</a:t>
            </a:r>
            <a:r>
              <a:rPr lang="ko-KR" altLang="en-US" dirty="0"/>
              <a:t>상의 한계가 있어 해당 사업에 대한 민간투자사업으로 추진 가능성을 판단하는 데 미흡한 점이 있음</a:t>
            </a:r>
            <a:endParaRPr lang="en-US" altLang="ko-KR" dirty="0"/>
          </a:p>
          <a:p>
            <a:pPr marL="358775" lvl="1" indent="-358775"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ko-KR" altLang="en-US" dirty="0"/>
              <a:t>예비타당성조사 시 민간투자사업으로 추진 가능 여부를 판단하기 위한 </a:t>
            </a:r>
            <a:r>
              <a:rPr lang="ko-KR" altLang="en-US" dirty="0">
                <a:solidFill>
                  <a:srgbClr val="FF0000"/>
                </a:solidFill>
              </a:rPr>
              <a:t>대상사업의 범위 및 민간투자사업 적격 여부의 판단기준 설정</a:t>
            </a:r>
            <a:r>
              <a:rPr lang="ko-KR" altLang="en-US" dirty="0"/>
              <a:t>과 </a:t>
            </a:r>
            <a:r>
              <a:rPr lang="ko-KR" altLang="en-US" dirty="0">
                <a:solidFill>
                  <a:srgbClr val="FF0000"/>
                </a:solidFill>
              </a:rPr>
              <a:t>민간투자사업</a:t>
            </a:r>
            <a:r>
              <a:rPr lang="en-US" altLang="ko-KR" dirty="0">
                <a:solidFill>
                  <a:srgbClr val="FF0000"/>
                </a:solidFill>
              </a:rPr>
              <a:t>(</a:t>
            </a:r>
            <a:r>
              <a:rPr lang="ko-KR" altLang="en-US" dirty="0">
                <a:solidFill>
                  <a:srgbClr val="FF0000"/>
                </a:solidFill>
              </a:rPr>
              <a:t>고시사업</a:t>
            </a:r>
            <a:r>
              <a:rPr lang="en-US" altLang="ko-KR" dirty="0">
                <a:solidFill>
                  <a:srgbClr val="FF0000"/>
                </a:solidFill>
              </a:rPr>
              <a:t>)</a:t>
            </a:r>
            <a:r>
              <a:rPr lang="ko-KR" altLang="en-US" dirty="0">
                <a:solidFill>
                  <a:srgbClr val="FF0000"/>
                </a:solidFill>
              </a:rPr>
              <a:t>의 대상사업 지정절차</a:t>
            </a:r>
            <a:r>
              <a:rPr lang="ko-KR" altLang="en-US" dirty="0"/>
              <a:t>를 </a:t>
            </a:r>
            <a:r>
              <a:rPr lang="ko-KR" altLang="en-US" dirty="0">
                <a:solidFill>
                  <a:srgbClr val="FF0000"/>
                </a:solidFill>
              </a:rPr>
              <a:t>예비타당성조사 추진절차와 상호 연계하여 재정</a:t>
            </a:r>
            <a:r>
              <a:rPr lang="en-US" altLang="ko-KR" dirty="0">
                <a:solidFill>
                  <a:srgbClr val="FF0000"/>
                </a:solidFill>
              </a:rPr>
              <a:t>/</a:t>
            </a:r>
            <a:r>
              <a:rPr lang="ko-KR" altLang="en-US" dirty="0">
                <a:solidFill>
                  <a:srgbClr val="FF0000"/>
                </a:solidFill>
              </a:rPr>
              <a:t>민자 사업 관리의 일관성을 제고</a:t>
            </a:r>
            <a:r>
              <a:rPr lang="ko-KR" altLang="en-US" dirty="0"/>
              <a:t>함</a:t>
            </a:r>
            <a:endParaRPr lang="en-US" altLang="ko-KR" dirty="0"/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endParaRPr lang="en-US" altLang="ko-KR" dirty="0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1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민자연계방안 연구개요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2.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기존 예비타당성조사지침의 적용한계</a:t>
            </a:r>
          </a:p>
        </p:txBody>
      </p:sp>
    </p:spTree>
    <p:extLst>
      <p:ext uri="{BB962C8B-B14F-4D97-AF65-F5344CB8AC3E}">
        <p14:creationId xmlns:p14="http://schemas.microsoft.com/office/powerpoint/2010/main" val="3820573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39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나</a:t>
            </a:r>
            <a:r>
              <a:rPr lang="en-US" altLang="ko-KR" dirty="0"/>
              <a:t>. 2</a:t>
            </a:r>
            <a:r>
              <a:rPr lang="ko-KR" altLang="en-US" dirty="0"/>
              <a:t>단계 평가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DA367E-3D64-4210-90DC-180FE1F5B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8775" indent="-358775">
              <a:buFont typeface="Wingdings" panose="05000000000000000000" pitchFamily="2" charset="2"/>
              <a:buChar char="q"/>
            </a:pP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관리의 용이성</a:t>
            </a:r>
            <a:endParaRPr lang="en-US" altLang="ko-KR" sz="1400" dirty="0">
              <a:solidFill>
                <a:srgbClr val="FF0000"/>
              </a:solidFill>
              <a:latin typeface="+mn-ea"/>
              <a:cs typeface="Arial" panose="020B0604020202020204" pitchFamily="34" charset="0"/>
            </a:endParaRP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/>
              <a:t>시설사업기본계획에 사업 시행조건을 제시하여 주무관청은 설계</a:t>
            </a:r>
            <a:r>
              <a:rPr lang="en-US" altLang="ko-KR" dirty="0"/>
              <a:t>, </a:t>
            </a:r>
            <a:r>
              <a:rPr lang="ko-KR" altLang="en-US" dirty="0"/>
              <a:t>건설</a:t>
            </a:r>
            <a:r>
              <a:rPr lang="en-US" altLang="ko-KR" dirty="0"/>
              <a:t>, </a:t>
            </a:r>
            <a:r>
              <a:rPr lang="ko-KR" altLang="en-US" dirty="0"/>
              <a:t>운영의 각 단계에서 요구되는 성과요구 수준을 만족할 수 있는 </a:t>
            </a:r>
            <a:r>
              <a:rPr lang="ko-KR" altLang="en-US" dirty="0">
                <a:solidFill>
                  <a:srgbClr val="FF0000"/>
                </a:solidFill>
              </a:rPr>
              <a:t>성과평가의 방법이 제시</a:t>
            </a:r>
            <a:r>
              <a:rPr lang="ko-KR" altLang="en-US" dirty="0"/>
              <a:t>되어야 함</a:t>
            </a:r>
            <a:endParaRPr lang="en-US" altLang="ko-KR" dirty="0"/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/>
              <a:t>사업의 투자비 회수를 산정하고 성과요구수준을 평가하기 위해서는 시설들이 독립적 평가를 할 수 있게 운영되어야 하며 그 성과평가 대상이 명확해야 함</a:t>
            </a:r>
            <a:endParaRPr lang="en-US" altLang="ko-KR" dirty="0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4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예비타당성조사의 적격성 판단 가이드라인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3. Checklist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평가항목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51D95B5F-9EDB-4BAC-9EE6-B9AF2AE41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438" y="3146988"/>
            <a:ext cx="5959044" cy="3582396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F0389FBD-3358-4DB6-B445-E96A4F9669A1}"/>
              </a:ext>
            </a:extLst>
          </p:cNvPr>
          <p:cNvSpPr/>
          <p:nvPr/>
        </p:nvSpPr>
        <p:spPr>
          <a:xfrm>
            <a:off x="5352757" y="3798277"/>
            <a:ext cx="246185" cy="16881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DD7EC4B8-8967-4888-A83C-0704345D1902}"/>
              </a:ext>
            </a:extLst>
          </p:cNvPr>
          <p:cNvSpPr/>
          <p:nvPr/>
        </p:nvSpPr>
        <p:spPr>
          <a:xfrm>
            <a:off x="5247249" y="5303951"/>
            <a:ext cx="246185" cy="16881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498143CE-99D6-4457-9451-B1F3A58F145D}"/>
              </a:ext>
            </a:extLst>
          </p:cNvPr>
          <p:cNvSpPr/>
          <p:nvPr/>
        </p:nvSpPr>
        <p:spPr>
          <a:xfrm>
            <a:off x="5458264" y="6036790"/>
            <a:ext cx="246185" cy="16881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39574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40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나</a:t>
            </a:r>
            <a:r>
              <a:rPr lang="en-US" altLang="ko-KR" dirty="0"/>
              <a:t>. 2</a:t>
            </a:r>
            <a:r>
              <a:rPr lang="ko-KR" altLang="en-US" dirty="0"/>
              <a:t>단계 평가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DA367E-3D64-4210-90DC-180FE1F5B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8775" indent="-358775">
              <a:buFont typeface="Wingdings" panose="05000000000000000000" pitchFamily="2" charset="2"/>
              <a:buChar char="q"/>
            </a:pP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창의성 및 효율성</a:t>
            </a:r>
            <a:endParaRPr lang="en-US" altLang="ko-KR" sz="1400" dirty="0">
              <a:solidFill>
                <a:srgbClr val="FF0000"/>
              </a:solidFill>
              <a:latin typeface="+mn-ea"/>
              <a:cs typeface="Arial" panose="020B0604020202020204" pitchFamily="34" charset="0"/>
            </a:endParaRP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/>
              <a:t>민간투자사업에 대해서도 정부재정사업의 대안입찰과 일괄입찰 대상 공사와 비슷하게 </a:t>
            </a:r>
            <a:r>
              <a:rPr lang="ko-KR" altLang="en-US" dirty="0">
                <a:solidFill>
                  <a:srgbClr val="FF0000"/>
                </a:solidFill>
              </a:rPr>
              <a:t>설계</a:t>
            </a:r>
            <a:r>
              <a:rPr lang="en-US" altLang="ko-KR" dirty="0">
                <a:solidFill>
                  <a:srgbClr val="FF0000"/>
                </a:solidFill>
              </a:rPr>
              <a:t>, </a:t>
            </a:r>
            <a:r>
              <a:rPr lang="ko-KR" altLang="en-US" dirty="0">
                <a:solidFill>
                  <a:srgbClr val="FF0000"/>
                </a:solidFill>
              </a:rPr>
              <a:t>공법</a:t>
            </a:r>
            <a:r>
              <a:rPr lang="en-US" altLang="ko-KR" dirty="0">
                <a:solidFill>
                  <a:srgbClr val="FF0000"/>
                </a:solidFill>
              </a:rPr>
              <a:t>, </a:t>
            </a:r>
            <a:r>
              <a:rPr lang="ko-KR" altLang="en-US" dirty="0">
                <a:solidFill>
                  <a:srgbClr val="FF0000"/>
                </a:solidFill>
              </a:rPr>
              <a:t>공기단축 등에 대해서 창의와 효율성을 평가</a:t>
            </a:r>
            <a:endParaRPr lang="en-US" altLang="ko-KR" dirty="0">
              <a:solidFill>
                <a:srgbClr val="FF0000"/>
              </a:solidFill>
            </a:endParaRP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4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예비타당성조사의 적격성 판단 가이드라인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3. Checklist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평가항목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545D132F-5116-404C-B226-9404D2B6C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918" y="2691168"/>
            <a:ext cx="5370195" cy="4057621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B18A2D71-B8FA-4CA5-8F10-5DBE403D8533}"/>
              </a:ext>
            </a:extLst>
          </p:cNvPr>
          <p:cNvSpPr/>
          <p:nvPr/>
        </p:nvSpPr>
        <p:spPr>
          <a:xfrm>
            <a:off x="4986997" y="3629465"/>
            <a:ext cx="232117" cy="16177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5DE22FCB-6F0D-4DA6-9F27-80423221587C}"/>
              </a:ext>
            </a:extLst>
          </p:cNvPr>
          <p:cNvSpPr/>
          <p:nvPr/>
        </p:nvSpPr>
        <p:spPr>
          <a:xfrm>
            <a:off x="5955323" y="4639089"/>
            <a:ext cx="232117" cy="16177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201DD9B3-32D6-4FD6-9AB1-6D927BE7A5A5}"/>
              </a:ext>
            </a:extLst>
          </p:cNvPr>
          <p:cNvSpPr/>
          <p:nvPr/>
        </p:nvSpPr>
        <p:spPr>
          <a:xfrm>
            <a:off x="5652868" y="5455920"/>
            <a:ext cx="232117" cy="16177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BCFEBC1E-3B7B-45E9-97E6-4D1C6CA213B2}"/>
              </a:ext>
            </a:extLst>
          </p:cNvPr>
          <p:cNvSpPr/>
          <p:nvPr/>
        </p:nvSpPr>
        <p:spPr>
          <a:xfrm>
            <a:off x="5782994" y="5648321"/>
            <a:ext cx="232117" cy="16177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08D3B5A9-72F6-4187-9B15-EBDEDC8551FA}"/>
              </a:ext>
            </a:extLst>
          </p:cNvPr>
          <p:cNvSpPr/>
          <p:nvPr/>
        </p:nvSpPr>
        <p:spPr>
          <a:xfrm>
            <a:off x="5399649" y="6484672"/>
            <a:ext cx="232117" cy="16177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20314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41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나</a:t>
            </a:r>
            <a:r>
              <a:rPr lang="en-US" altLang="ko-KR" dirty="0"/>
              <a:t>. 2</a:t>
            </a:r>
            <a:r>
              <a:rPr lang="ko-KR" altLang="en-US" dirty="0"/>
              <a:t>단계 평가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DA367E-3D64-4210-90DC-180FE1F5B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8775" indent="-358775">
              <a:buFont typeface="Wingdings" panose="05000000000000000000" pitchFamily="2" charset="2"/>
              <a:buChar char="q"/>
            </a:pP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위험배분</a:t>
            </a:r>
            <a:endParaRPr lang="en-US" altLang="ko-KR" sz="1400" dirty="0">
              <a:solidFill>
                <a:srgbClr val="FF0000"/>
              </a:solidFill>
              <a:latin typeface="+mn-ea"/>
              <a:cs typeface="Arial" panose="020B0604020202020204" pitchFamily="34" charset="0"/>
            </a:endParaRP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/>
              <a:t>민간투자사업의 성공의 관건은 위험 배분을 적절하게 경감 및 이전시키지 못하면 열등한 투자결정</a:t>
            </a:r>
            <a:r>
              <a:rPr lang="en-US" altLang="ko-KR" dirty="0"/>
              <a:t>, </a:t>
            </a:r>
            <a:r>
              <a:rPr lang="ko-KR" altLang="en-US" dirty="0"/>
              <a:t>취약한 협약체결</a:t>
            </a:r>
            <a:r>
              <a:rPr lang="en-US" altLang="ko-KR" dirty="0"/>
              <a:t>, </a:t>
            </a:r>
            <a:r>
              <a:rPr lang="ko-KR" altLang="en-US" dirty="0"/>
              <a:t>비효율적인 투자 등으로 </a:t>
            </a:r>
            <a:r>
              <a:rPr lang="ko-KR" altLang="en-US" dirty="0" err="1"/>
              <a:t>투자손실뿐만</a:t>
            </a:r>
            <a:r>
              <a:rPr lang="ko-KR" altLang="en-US" dirty="0"/>
              <a:t> 아니라 최악의 경우</a:t>
            </a:r>
            <a:r>
              <a:rPr lang="en-US" altLang="ko-KR" dirty="0"/>
              <a:t>, </a:t>
            </a:r>
            <a:r>
              <a:rPr lang="ko-KR" altLang="en-US" dirty="0"/>
              <a:t>사업실패까지 이를 수 있음</a:t>
            </a:r>
            <a:endParaRPr lang="en-US" altLang="ko-KR" dirty="0"/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/>
              <a:t>우리나라 민간투자사업의 경우 영국 등 선진국의 경우와 유사하게 건설 및 관리</a:t>
            </a:r>
            <a:r>
              <a:rPr lang="en-US" altLang="ko-KR" dirty="0"/>
              <a:t>·</a:t>
            </a:r>
            <a:r>
              <a:rPr lang="ko-KR" altLang="en-US" dirty="0"/>
              <a:t>운영 관련 위험들에 대해 민간기업이 상당부분 위험을 부담하고 있는 것으로 나타나</a:t>
            </a:r>
            <a:r>
              <a:rPr lang="en-US" altLang="ko-KR" dirty="0"/>
              <a:t>, </a:t>
            </a:r>
            <a:r>
              <a:rPr lang="ko-KR" altLang="en-US" dirty="0">
                <a:solidFill>
                  <a:srgbClr val="FF0000"/>
                </a:solidFill>
              </a:rPr>
              <a:t>민간투자사업으로 프로젝트를 추진할 경우 정부가 전적으로 책임져야 할 대상 위험들이 크게 감소함</a:t>
            </a:r>
            <a:endParaRPr lang="en-US" altLang="ko-KR" dirty="0">
              <a:solidFill>
                <a:srgbClr val="FF0000"/>
              </a:solidFill>
            </a:endParaRP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/>
              <a:t>민간투자사업에서 </a:t>
            </a:r>
            <a:r>
              <a:rPr lang="en-US" altLang="ko-KR" dirty="0"/>
              <a:t>BTO </a:t>
            </a:r>
            <a:r>
              <a:rPr lang="ko-KR" altLang="en-US" dirty="0"/>
              <a:t>및 </a:t>
            </a:r>
            <a:r>
              <a:rPr lang="en-US" altLang="ko-KR" dirty="0"/>
              <a:t>BTL </a:t>
            </a:r>
            <a:r>
              <a:rPr lang="ko-KR" altLang="en-US" dirty="0"/>
              <a:t>사업 간 가장 큰 차이는 시장위험에 대한 것임</a:t>
            </a:r>
            <a:r>
              <a:rPr lang="en-US" altLang="ko-KR" dirty="0"/>
              <a:t>. </a:t>
            </a:r>
            <a:r>
              <a:rPr lang="ko-KR" altLang="en-US" dirty="0">
                <a:solidFill>
                  <a:srgbClr val="FF0000"/>
                </a:solidFill>
              </a:rPr>
              <a:t>원칙적으로 </a:t>
            </a:r>
            <a:r>
              <a:rPr lang="en-US" altLang="ko-KR" dirty="0">
                <a:solidFill>
                  <a:srgbClr val="FF0000"/>
                </a:solidFill>
              </a:rPr>
              <a:t>BTL </a:t>
            </a:r>
            <a:r>
              <a:rPr lang="ko-KR" altLang="en-US" dirty="0">
                <a:solidFill>
                  <a:srgbClr val="FF0000"/>
                </a:solidFill>
              </a:rPr>
              <a:t>사업은 시장위험을 정부가 부담하고 있으며 </a:t>
            </a:r>
            <a:r>
              <a:rPr lang="en-US" altLang="ko-KR" dirty="0">
                <a:solidFill>
                  <a:srgbClr val="FF0000"/>
                </a:solidFill>
              </a:rPr>
              <a:t>BTO </a:t>
            </a:r>
            <a:r>
              <a:rPr lang="ko-KR" altLang="en-US" dirty="0">
                <a:solidFill>
                  <a:srgbClr val="FF0000"/>
                </a:solidFill>
              </a:rPr>
              <a:t>사업은 민간사업자가 부담</a:t>
            </a:r>
            <a:endParaRPr lang="en-US" altLang="ko-KR" dirty="0">
              <a:solidFill>
                <a:srgbClr val="FF0000"/>
              </a:solidFill>
            </a:endParaRP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/>
              <a:t>일부 </a:t>
            </a:r>
            <a:r>
              <a:rPr lang="en-US" altLang="ko-KR" dirty="0"/>
              <a:t>BTO </a:t>
            </a:r>
            <a:r>
              <a:rPr lang="ko-KR" altLang="en-US" dirty="0"/>
              <a:t>사업의 경우 </a:t>
            </a:r>
            <a:r>
              <a:rPr lang="ko-KR" altLang="en-US" dirty="0" err="1">
                <a:solidFill>
                  <a:srgbClr val="FF0000"/>
                </a:solidFill>
              </a:rPr>
              <a:t>최소운영수입보장제도</a:t>
            </a:r>
            <a:r>
              <a:rPr lang="ko-KR" altLang="en-US" dirty="0" err="1"/>
              <a:t>를</a:t>
            </a:r>
            <a:r>
              <a:rPr lang="ko-KR" altLang="en-US" dirty="0"/>
              <a:t> 두고 있어 상당 부분 시장위험을 정부가 부담하는 경향을 보임</a:t>
            </a:r>
            <a:r>
              <a:rPr lang="en-US" altLang="ko-KR" dirty="0">
                <a:solidFill>
                  <a:srgbClr val="FF0000"/>
                </a:solidFill>
              </a:rPr>
              <a:t>(2006</a:t>
            </a:r>
            <a:r>
              <a:rPr lang="ko-KR" altLang="en-US" dirty="0">
                <a:solidFill>
                  <a:srgbClr val="FF0000"/>
                </a:solidFill>
              </a:rPr>
              <a:t>년 폐지</a:t>
            </a:r>
            <a:r>
              <a:rPr lang="en-US" altLang="ko-KR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4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예비타당성조사의 적격성 판단 가이드라인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3. Checklist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평가항목</a:t>
            </a:r>
          </a:p>
        </p:txBody>
      </p:sp>
    </p:spTree>
    <p:extLst>
      <p:ext uri="{BB962C8B-B14F-4D97-AF65-F5344CB8AC3E}">
        <p14:creationId xmlns:p14="http://schemas.microsoft.com/office/powerpoint/2010/main" val="10212408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42</a:t>
            </a:fld>
            <a:endParaRPr lang="ko-KR" altLang="en-US" dirty="0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4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예비타당성조사의 적격성 판단 가이드라인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3. Checklist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평가항목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36F2E6DF-F9F3-41BB-B991-89DF0D1EC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259" y="475578"/>
            <a:ext cx="4941481" cy="618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441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43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나</a:t>
            </a:r>
            <a:r>
              <a:rPr lang="en-US" altLang="ko-KR" dirty="0"/>
              <a:t>. 2</a:t>
            </a:r>
            <a:r>
              <a:rPr lang="ko-KR" altLang="en-US" dirty="0"/>
              <a:t>단계 평가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DA367E-3D64-4210-90DC-180FE1F5B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8775" indent="-358775">
              <a:buFont typeface="Wingdings" panose="05000000000000000000" pitchFamily="2" charset="2"/>
              <a:buChar char="q"/>
            </a:pP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위험관리</a:t>
            </a:r>
            <a:endParaRPr lang="en-US" altLang="ko-KR" sz="1400" dirty="0">
              <a:solidFill>
                <a:srgbClr val="FF0000"/>
              </a:solidFill>
              <a:latin typeface="+mn-ea"/>
              <a:cs typeface="Arial" panose="020B0604020202020204" pitchFamily="34" charset="0"/>
            </a:endParaRP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/>
              <a:t>프로젝트 위험관리는 위험을 </a:t>
            </a:r>
            <a:r>
              <a:rPr lang="ko-KR" altLang="en-US" dirty="0">
                <a:solidFill>
                  <a:srgbClr val="FF0000"/>
                </a:solidFill>
              </a:rPr>
              <a:t>인지</a:t>
            </a:r>
            <a:r>
              <a:rPr lang="en-US" altLang="ko-KR" dirty="0">
                <a:solidFill>
                  <a:srgbClr val="FF0000"/>
                </a:solidFill>
              </a:rPr>
              <a:t>(Identification), </a:t>
            </a:r>
            <a:r>
              <a:rPr lang="ko-KR" altLang="en-US" dirty="0">
                <a:solidFill>
                  <a:srgbClr val="FF0000"/>
                </a:solidFill>
              </a:rPr>
              <a:t>평가</a:t>
            </a:r>
            <a:r>
              <a:rPr lang="en-US" altLang="ko-KR" dirty="0">
                <a:solidFill>
                  <a:srgbClr val="FF0000"/>
                </a:solidFill>
              </a:rPr>
              <a:t>(Assessment), </a:t>
            </a:r>
            <a:r>
              <a:rPr lang="ko-KR" altLang="en-US" dirty="0">
                <a:solidFill>
                  <a:srgbClr val="FF0000"/>
                </a:solidFill>
              </a:rPr>
              <a:t>배분</a:t>
            </a:r>
            <a:r>
              <a:rPr lang="en-US" altLang="ko-KR" dirty="0">
                <a:solidFill>
                  <a:srgbClr val="FF0000"/>
                </a:solidFill>
              </a:rPr>
              <a:t>(Allocation), </a:t>
            </a:r>
            <a:r>
              <a:rPr lang="ko-KR" altLang="en-US" dirty="0">
                <a:solidFill>
                  <a:srgbClr val="FF0000"/>
                </a:solidFill>
              </a:rPr>
              <a:t>경감</a:t>
            </a:r>
            <a:r>
              <a:rPr lang="en-US" altLang="ko-KR" dirty="0">
                <a:solidFill>
                  <a:srgbClr val="FF0000"/>
                </a:solidFill>
              </a:rPr>
              <a:t>(Mitigation), </a:t>
            </a:r>
            <a:r>
              <a:rPr lang="ko-KR" altLang="en-US" dirty="0">
                <a:solidFill>
                  <a:srgbClr val="FF0000"/>
                </a:solidFill>
              </a:rPr>
              <a:t>그리고 최종적으로 통제</a:t>
            </a:r>
            <a:r>
              <a:rPr lang="en-US" altLang="ko-KR" dirty="0">
                <a:solidFill>
                  <a:srgbClr val="FF0000"/>
                </a:solidFill>
              </a:rPr>
              <a:t>(Monitoring and Review)</a:t>
            </a:r>
            <a:r>
              <a:rPr lang="ko-KR" altLang="en-US" dirty="0"/>
              <a:t>하는 전 주기적 관리를 의미</a:t>
            </a:r>
            <a:endParaRPr lang="en-US" altLang="ko-KR" dirty="0"/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>
                <a:solidFill>
                  <a:srgbClr val="FF0000"/>
                </a:solidFill>
              </a:rPr>
              <a:t>예비타당성조사</a:t>
            </a:r>
            <a:r>
              <a:rPr lang="ko-KR" altLang="en-US" dirty="0"/>
              <a:t> 단계에서 </a:t>
            </a:r>
            <a:r>
              <a:rPr lang="ko-KR" altLang="en-US" dirty="0">
                <a:solidFill>
                  <a:srgbClr val="FF0000"/>
                </a:solidFill>
              </a:rPr>
              <a:t>위험을 인지하는 단계</a:t>
            </a:r>
            <a:r>
              <a:rPr lang="ko-KR" altLang="en-US" dirty="0"/>
              <a:t>로서 프로젝트와 관련된 모든 위험을 인지하고 확인하는 과정</a:t>
            </a:r>
            <a:endParaRPr lang="en-US" altLang="ko-KR" dirty="0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4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예비타당성조사의 적격성 판단 가이드라인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3. Checklist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평가항목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4EA10B4C-1F43-4DF3-B5C9-400B2B1DE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951" y="3107820"/>
            <a:ext cx="6446520" cy="35356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05A1A5-8883-41A2-96FC-D7D32DC256C2}"/>
              </a:ext>
            </a:extLst>
          </p:cNvPr>
          <p:cNvSpPr txBox="1"/>
          <p:nvPr/>
        </p:nvSpPr>
        <p:spPr>
          <a:xfrm>
            <a:off x="3616722" y="3138315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Checklist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382B5B56-964F-4C64-A144-5384B64A5CB6}"/>
              </a:ext>
            </a:extLst>
          </p:cNvPr>
          <p:cNvSpPr/>
          <p:nvPr/>
        </p:nvSpPr>
        <p:spPr>
          <a:xfrm>
            <a:off x="6443003" y="3995225"/>
            <a:ext cx="330591" cy="21804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1FF05C6A-2CA4-4232-8BE2-7CA9C71EC718}"/>
              </a:ext>
            </a:extLst>
          </p:cNvPr>
          <p:cNvSpPr/>
          <p:nvPr/>
        </p:nvSpPr>
        <p:spPr>
          <a:xfrm>
            <a:off x="5666935" y="5266006"/>
            <a:ext cx="330591" cy="21804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5C7F4930-E0BF-4CEF-A940-F872CD8001B4}"/>
              </a:ext>
            </a:extLst>
          </p:cNvPr>
          <p:cNvSpPr/>
          <p:nvPr/>
        </p:nvSpPr>
        <p:spPr>
          <a:xfrm>
            <a:off x="3845897" y="6320865"/>
            <a:ext cx="330591" cy="21804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57985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44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나</a:t>
            </a:r>
            <a:r>
              <a:rPr lang="en-US" altLang="ko-KR" dirty="0"/>
              <a:t>. 2</a:t>
            </a:r>
            <a:r>
              <a:rPr lang="ko-KR" altLang="en-US" dirty="0"/>
              <a:t>단계 평가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DA367E-3D64-4210-90DC-180FE1F5B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390" y="1819556"/>
            <a:ext cx="8543925" cy="4351338"/>
          </a:xfrm>
        </p:spPr>
        <p:txBody>
          <a:bodyPr>
            <a:normAutofit/>
          </a:bodyPr>
          <a:lstStyle/>
          <a:p>
            <a:pPr marL="358775" indent="-358775">
              <a:buFont typeface="Wingdings" panose="05000000000000000000" pitchFamily="2" charset="2"/>
              <a:buChar char="q"/>
            </a:pP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공공성 확보</a:t>
            </a:r>
            <a:endParaRPr lang="en-US" altLang="ko-KR" sz="1400" dirty="0">
              <a:solidFill>
                <a:srgbClr val="FF0000"/>
              </a:solidFill>
              <a:latin typeface="+mn-ea"/>
              <a:cs typeface="Arial" panose="020B0604020202020204" pitchFamily="34" charset="0"/>
            </a:endParaRP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/>
              <a:t>민간투자사업은 공공 및 민간 부분 모두에 있어 가능한 최고의 기술</a:t>
            </a:r>
            <a:r>
              <a:rPr lang="en-US" altLang="ko-KR" dirty="0"/>
              <a:t>, </a:t>
            </a:r>
            <a:r>
              <a:rPr lang="ko-KR" altLang="en-US" dirty="0"/>
              <a:t>지식</a:t>
            </a:r>
            <a:r>
              <a:rPr lang="en-US" altLang="ko-KR" dirty="0"/>
              <a:t>, </a:t>
            </a:r>
            <a:r>
              <a:rPr lang="ko-KR" altLang="en-US" dirty="0"/>
              <a:t>그리고 자원을 활용하는 사업으로서 서비스 품질 및 비용 면에서 상당한 편익을 실현할 수 있는 지를 평가해야 함</a:t>
            </a:r>
            <a:endParaRPr lang="en-US" altLang="ko-KR" dirty="0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4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예비타당성조사의 적격성 판단 가이드라인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3. Checklist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평가항목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35CFBFD-54AA-44C7-91D2-808D0C1F8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958" y="2687966"/>
            <a:ext cx="6545580" cy="3032760"/>
          </a:xfrm>
          <a:prstGeom prst="rect">
            <a:avLst/>
          </a:prstGeom>
        </p:spPr>
      </p:pic>
      <p:cxnSp>
        <p:nvCxnSpPr>
          <p:cNvPr id="7" name="직선 화살표 연결선 6">
            <a:extLst>
              <a:ext uri="{FF2B5EF4-FFF2-40B4-BE49-F238E27FC236}">
                <a16:creationId xmlns:a16="http://schemas.microsoft.com/office/drawing/2014/main" id="{BE02D902-4145-41F0-A889-740A243C5513}"/>
              </a:ext>
            </a:extLst>
          </p:cNvPr>
          <p:cNvCxnSpPr/>
          <p:nvPr/>
        </p:nvCxnSpPr>
        <p:spPr>
          <a:xfrm>
            <a:off x="3692769" y="3495822"/>
            <a:ext cx="2876843" cy="0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713AFBD6-F32D-40A3-BAF6-36DF5113090D}"/>
              </a:ext>
            </a:extLst>
          </p:cNvPr>
          <p:cNvCxnSpPr>
            <a:cxnSpLocks/>
          </p:cNvCxnSpPr>
          <p:nvPr/>
        </p:nvCxnSpPr>
        <p:spPr>
          <a:xfrm>
            <a:off x="3882683" y="4220307"/>
            <a:ext cx="3917852" cy="0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746EBBC6-977E-488E-AED7-969E97458895}"/>
              </a:ext>
            </a:extLst>
          </p:cNvPr>
          <p:cNvSpPr/>
          <p:nvPr/>
        </p:nvSpPr>
        <p:spPr>
          <a:xfrm>
            <a:off x="3339905" y="3523958"/>
            <a:ext cx="330591" cy="21804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C34F8617-C0C9-48A5-B1FD-09737D4F0150}"/>
              </a:ext>
            </a:extLst>
          </p:cNvPr>
          <p:cNvSpPr/>
          <p:nvPr/>
        </p:nvSpPr>
        <p:spPr>
          <a:xfrm>
            <a:off x="6699519" y="4508326"/>
            <a:ext cx="330591" cy="21804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9E5AA33E-4F96-4C32-9A94-BF4E30D79E15}"/>
              </a:ext>
            </a:extLst>
          </p:cNvPr>
          <p:cNvSpPr/>
          <p:nvPr/>
        </p:nvSpPr>
        <p:spPr>
          <a:xfrm>
            <a:off x="4556395" y="5260948"/>
            <a:ext cx="330591" cy="21804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1401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45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4. Checklist </a:t>
            </a:r>
            <a:r>
              <a:rPr lang="ko-KR" altLang="en-US" dirty="0"/>
              <a:t>평가자 선정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DA367E-3D64-4210-90DC-180FE1F5B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8775" indent="-358775">
              <a:buFont typeface="Wingdings" panose="05000000000000000000" pitchFamily="2" charset="2"/>
              <a:buChar char="q"/>
            </a:pP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예비타당성조사팀은 연구책임자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(PM)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를 비롯해 다수의 전문가로 구성되고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, Checklist 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기법으로 민자연계방안의 가능성 여부를 판단</a:t>
            </a:r>
            <a:endParaRPr lang="en-US" altLang="ko-KR" sz="1400" dirty="0">
              <a:latin typeface="+mn-ea"/>
              <a:cs typeface="Arial" panose="020B0604020202020204" pitchFamily="34" charset="0"/>
            </a:endParaRP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en-US" altLang="ko-KR" dirty="0"/>
              <a:t>Checklist </a:t>
            </a:r>
            <a:r>
              <a:rPr lang="ko-KR" altLang="en-US" dirty="0"/>
              <a:t>구성원의 선정이 의사결정 결과에 직접적인 영향을 미치므로</a:t>
            </a:r>
            <a:r>
              <a:rPr lang="en-US" altLang="ko-KR" dirty="0"/>
              <a:t>, </a:t>
            </a:r>
            <a:r>
              <a:rPr lang="ko-KR" altLang="en-US" dirty="0"/>
              <a:t>평가자를 신중히 선정해야 함</a:t>
            </a:r>
            <a:endParaRPr lang="en-US" altLang="ko-KR" dirty="0"/>
          </a:p>
          <a:p>
            <a:pPr marL="358775" indent="-358775">
              <a:buFont typeface="Wingdings" panose="05000000000000000000" pitchFamily="2" charset="2"/>
              <a:buChar char="q"/>
            </a:pPr>
            <a:r>
              <a:rPr lang="en-US" altLang="ko-KR" sz="1400" dirty="0">
                <a:latin typeface="+mn-ea"/>
                <a:cs typeface="Arial" panose="020B0604020202020204" pitchFamily="34" charset="0"/>
              </a:rPr>
              <a:t>Checklist 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평가자는 다음과 같은 두 가지 조건을 충족하여야 함</a:t>
            </a:r>
            <a:endParaRPr lang="en-US" altLang="ko-KR" sz="1400" dirty="0">
              <a:latin typeface="+mn-ea"/>
              <a:cs typeface="Arial" panose="020B0604020202020204" pitchFamily="34" charset="0"/>
            </a:endParaRP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/>
              <a:t>첫째</a:t>
            </a:r>
            <a:r>
              <a:rPr lang="en-US" altLang="ko-KR" dirty="0"/>
              <a:t>, </a:t>
            </a:r>
            <a:r>
              <a:rPr lang="ko-KR" altLang="en-US" dirty="0"/>
              <a:t>평가자는 평가대상 사업에 대한 충분한 지식을 가진 </a:t>
            </a:r>
            <a:r>
              <a:rPr lang="ko-KR" altLang="en-US" dirty="0">
                <a:solidFill>
                  <a:srgbClr val="FF0000"/>
                </a:solidFill>
              </a:rPr>
              <a:t>해당 분야 전문가</a:t>
            </a:r>
            <a:r>
              <a:rPr lang="ko-KR" altLang="en-US" dirty="0"/>
              <a:t>여야 함</a:t>
            </a:r>
            <a:endParaRPr lang="en-US" altLang="ko-KR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ko-KR" altLang="en-US" dirty="0"/>
              <a:t>평가대상 사업의 목표</a:t>
            </a:r>
            <a:r>
              <a:rPr lang="en-US" altLang="ko-KR" dirty="0"/>
              <a:t>, </a:t>
            </a:r>
            <a:r>
              <a:rPr lang="ko-KR" altLang="en-US" dirty="0"/>
              <a:t>목표 달성을 위한 요구사항</a:t>
            </a:r>
            <a:r>
              <a:rPr lang="en-US" altLang="ko-KR" dirty="0"/>
              <a:t>, </a:t>
            </a:r>
            <a:r>
              <a:rPr lang="ko-KR" altLang="en-US" dirty="0"/>
              <a:t>사업의 구체적 내용</a:t>
            </a:r>
            <a:r>
              <a:rPr lang="en-US" altLang="ko-KR" dirty="0"/>
              <a:t>, </a:t>
            </a:r>
            <a:r>
              <a:rPr lang="ko-KR" altLang="en-US" dirty="0"/>
              <a:t>관련 분야에 대한 지식 등을 갖추고</a:t>
            </a:r>
            <a:r>
              <a:rPr lang="en-US" altLang="ko-KR" dirty="0"/>
              <a:t>, </a:t>
            </a:r>
            <a:r>
              <a:rPr lang="ko-KR" altLang="en-US" dirty="0"/>
              <a:t>그 사업이 미치는 사회경제적</a:t>
            </a:r>
            <a:r>
              <a:rPr lang="en-US" altLang="ko-KR" dirty="0"/>
              <a:t>, </a:t>
            </a:r>
            <a:r>
              <a:rPr lang="ko-KR" altLang="en-US" dirty="0"/>
              <a:t>정책적 파급 </a:t>
            </a:r>
            <a:r>
              <a:rPr lang="ko-KR" altLang="en-US" dirty="0" err="1"/>
              <a:t>효과뿐만</a:t>
            </a:r>
            <a:r>
              <a:rPr lang="ko-KR" altLang="en-US" dirty="0"/>
              <a:t> 아니라 민간투자사업 추진가능성을 예측할 수 있는 위치에 있어야 함</a:t>
            </a:r>
            <a:endParaRPr lang="en-US" altLang="ko-KR" dirty="0"/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/>
              <a:t>둘째</a:t>
            </a:r>
            <a:r>
              <a:rPr lang="en-US" altLang="ko-KR" dirty="0"/>
              <a:t>, </a:t>
            </a:r>
            <a:r>
              <a:rPr lang="ko-KR" altLang="en-US" dirty="0"/>
              <a:t>민간투자사업이라는 특성상 </a:t>
            </a:r>
            <a:r>
              <a:rPr lang="ko-KR" altLang="en-US" dirty="0" err="1"/>
              <a:t>공공이익뿐만</a:t>
            </a:r>
            <a:r>
              <a:rPr lang="ko-KR" altLang="en-US" dirty="0"/>
              <a:t> 아니라 민간투자사업의 관점에서 사업을 평가할 수 있는 </a:t>
            </a:r>
            <a:r>
              <a:rPr lang="ko-KR" altLang="en-US" dirty="0">
                <a:solidFill>
                  <a:srgbClr val="FF0000"/>
                </a:solidFill>
              </a:rPr>
              <a:t>객관성을 지니고 있어야 함</a:t>
            </a:r>
            <a:endParaRPr lang="en-US" altLang="ko-KR" dirty="0">
              <a:solidFill>
                <a:srgbClr val="FF0000"/>
              </a:solidFill>
            </a:endParaRPr>
          </a:p>
          <a:p>
            <a:pPr marL="358775" indent="-358775">
              <a:buFont typeface="Wingdings" panose="05000000000000000000" pitchFamily="2" charset="2"/>
              <a:buChar char=""/>
            </a:pPr>
            <a:r>
              <a:rPr lang="ko-KR" altLang="en-US" dirty="0"/>
              <a:t>적격성 조사 대상사업 선정을 위한 전문가 </a:t>
            </a:r>
            <a:r>
              <a:rPr lang="en-US" altLang="ko-KR" dirty="0"/>
              <a:t>Checklist </a:t>
            </a:r>
            <a:r>
              <a:rPr lang="ko-KR" altLang="en-US" dirty="0"/>
              <a:t>평가위원은 </a:t>
            </a:r>
            <a:r>
              <a:rPr lang="ko-KR" altLang="en-US" dirty="0">
                <a:solidFill>
                  <a:srgbClr val="FF0000"/>
                </a:solidFill>
              </a:rPr>
              <a:t>공공투자관리센터 소장</a:t>
            </a:r>
            <a:r>
              <a:rPr lang="en-US" altLang="ko-KR" dirty="0">
                <a:solidFill>
                  <a:srgbClr val="FF0000"/>
                </a:solidFill>
              </a:rPr>
              <a:t>, </a:t>
            </a:r>
            <a:r>
              <a:rPr lang="ko-KR" altLang="en-US" dirty="0" err="1">
                <a:solidFill>
                  <a:srgbClr val="FF0000"/>
                </a:solidFill>
              </a:rPr>
              <a:t>재정투자평실</a:t>
            </a:r>
            <a:r>
              <a:rPr lang="ko-KR" altLang="en-US" dirty="0">
                <a:solidFill>
                  <a:srgbClr val="FF0000"/>
                </a:solidFill>
              </a:rPr>
              <a:t> 실장</a:t>
            </a:r>
            <a:r>
              <a:rPr lang="en-US" altLang="ko-KR" dirty="0">
                <a:solidFill>
                  <a:srgbClr val="FF0000"/>
                </a:solidFill>
              </a:rPr>
              <a:t>, </a:t>
            </a:r>
            <a:r>
              <a:rPr lang="ko-KR" altLang="en-US" dirty="0">
                <a:solidFill>
                  <a:srgbClr val="FF0000"/>
                </a:solidFill>
              </a:rPr>
              <a:t>민간투자지원실 실장</a:t>
            </a:r>
            <a:r>
              <a:rPr lang="en-US" altLang="ko-KR" dirty="0">
                <a:solidFill>
                  <a:srgbClr val="FF0000"/>
                </a:solidFill>
              </a:rPr>
              <a:t>, </a:t>
            </a:r>
            <a:r>
              <a:rPr lang="ko-KR" altLang="en-US" dirty="0">
                <a:solidFill>
                  <a:srgbClr val="FF0000"/>
                </a:solidFill>
              </a:rPr>
              <a:t>민간투자지원실 팀장</a:t>
            </a:r>
            <a:r>
              <a:rPr lang="en-US" altLang="ko-KR" dirty="0">
                <a:solidFill>
                  <a:srgbClr val="FF0000"/>
                </a:solidFill>
              </a:rPr>
              <a:t>(BTO or BTL), </a:t>
            </a:r>
            <a:r>
              <a:rPr lang="ko-KR" altLang="en-US" dirty="0">
                <a:solidFill>
                  <a:srgbClr val="FF0000"/>
                </a:solidFill>
              </a:rPr>
              <a:t>예비타당성조사팀장</a:t>
            </a:r>
            <a:r>
              <a:rPr lang="en-US" altLang="ko-KR" dirty="0">
                <a:solidFill>
                  <a:srgbClr val="FF0000"/>
                </a:solidFill>
              </a:rPr>
              <a:t>(</a:t>
            </a:r>
            <a:r>
              <a:rPr lang="ko-KR" altLang="en-US" dirty="0">
                <a:solidFill>
                  <a:srgbClr val="FF0000"/>
                </a:solidFill>
              </a:rPr>
              <a:t>정형사업 </a:t>
            </a:r>
            <a:r>
              <a:rPr lang="en-US" altLang="ko-KR" dirty="0">
                <a:solidFill>
                  <a:srgbClr val="FF0000"/>
                </a:solidFill>
              </a:rPr>
              <a:t>or </a:t>
            </a:r>
            <a:r>
              <a:rPr lang="ko-KR" altLang="en-US" dirty="0">
                <a:solidFill>
                  <a:srgbClr val="FF0000"/>
                </a:solidFill>
              </a:rPr>
              <a:t>정형사업</a:t>
            </a:r>
            <a:r>
              <a:rPr lang="en-US" altLang="ko-KR" dirty="0">
                <a:solidFill>
                  <a:srgbClr val="FF0000"/>
                </a:solidFill>
              </a:rPr>
              <a:t>), </a:t>
            </a:r>
            <a:r>
              <a:rPr lang="ko-KR" altLang="en-US" dirty="0">
                <a:solidFill>
                  <a:srgbClr val="FF0000"/>
                </a:solidFill>
              </a:rPr>
              <a:t>해당 사업 </a:t>
            </a:r>
            <a:r>
              <a:rPr lang="en-US" altLang="ko-KR" dirty="0">
                <a:solidFill>
                  <a:srgbClr val="FF0000"/>
                </a:solidFill>
              </a:rPr>
              <a:t>PM, </a:t>
            </a:r>
            <a:r>
              <a:rPr lang="ko-KR" altLang="en-US" dirty="0">
                <a:solidFill>
                  <a:srgbClr val="FF0000"/>
                </a:solidFill>
              </a:rPr>
              <a:t>수요총괄 책임</a:t>
            </a:r>
            <a:r>
              <a:rPr lang="en-US" altLang="ko-KR" dirty="0">
                <a:solidFill>
                  <a:srgbClr val="FF0000"/>
                </a:solidFill>
              </a:rPr>
              <a:t>, </a:t>
            </a:r>
            <a:r>
              <a:rPr lang="ko-KR" altLang="en-US" dirty="0">
                <a:solidFill>
                  <a:srgbClr val="FF0000"/>
                </a:solidFill>
              </a:rPr>
              <a:t>비용총괄 책임</a:t>
            </a:r>
            <a:r>
              <a:rPr lang="ko-KR" altLang="en-US" dirty="0"/>
              <a:t>으로 구성된 평가팀에 의거</a:t>
            </a:r>
            <a:r>
              <a:rPr lang="en-US" altLang="ko-KR" dirty="0"/>
              <a:t>, </a:t>
            </a:r>
            <a:r>
              <a:rPr lang="ko-KR" altLang="en-US" dirty="0"/>
              <a:t>적격성 조사 대상사업인지 여부를 판단하도록 함 </a:t>
            </a:r>
            <a:endParaRPr lang="en-US" altLang="ko-KR" dirty="0"/>
          </a:p>
          <a:p>
            <a:pPr marL="358775" indent="-358775">
              <a:buFont typeface="Wingdings" panose="05000000000000000000" pitchFamily="2" charset="2"/>
              <a:buChar char=""/>
            </a:pPr>
            <a:r>
              <a:rPr lang="ko-KR" altLang="en-US" dirty="0">
                <a:solidFill>
                  <a:srgbClr val="00B050"/>
                </a:solidFill>
              </a:rPr>
              <a:t>설문결과 </a:t>
            </a:r>
            <a:r>
              <a:rPr lang="ko-KR" altLang="en-US" dirty="0">
                <a:solidFill>
                  <a:srgbClr val="FF0000"/>
                </a:solidFill>
              </a:rPr>
              <a:t>평균 </a:t>
            </a:r>
            <a:r>
              <a:rPr lang="en-US" altLang="ko-KR" dirty="0">
                <a:solidFill>
                  <a:srgbClr val="FF0000"/>
                </a:solidFill>
              </a:rPr>
              <a:t>60</a:t>
            </a:r>
            <a:r>
              <a:rPr lang="ko-KR" altLang="en-US" dirty="0">
                <a:solidFill>
                  <a:srgbClr val="FF0000"/>
                </a:solidFill>
              </a:rPr>
              <a:t>점 </a:t>
            </a:r>
            <a:r>
              <a:rPr lang="ko-KR" altLang="en-US" dirty="0">
                <a:solidFill>
                  <a:srgbClr val="00B050"/>
                </a:solidFill>
              </a:rPr>
              <a:t>이상의 점수를 획득한 사업에 대하여 적격성조사 대상사업으로 선정</a:t>
            </a:r>
            <a:endParaRPr lang="en-US" altLang="ko-KR" dirty="0">
              <a:solidFill>
                <a:srgbClr val="00B050"/>
              </a:solidFill>
            </a:endParaRP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4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예비타당성조사의 적격성 판단 가이드라인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4. Checklist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평가자 선정</a:t>
            </a:r>
          </a:p>
        </p:txBody>
      </p:sp>
    </p:spTree>
    <p:extLst>
      <p:ext uri="{BB962C8B-B14F-4D97-AF65-F5344CB8AC3E}">
        <p14:creationId xmlns:p14="http://schemas.microsoft.com/office/powerpoint/2010/main" val="9734376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46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가</a:t>
            </a:r>
            <a:r>
              <a:rPr lang="en-US" altLang="ko-KR" dirty="0"/>
              <a:t>. Checklist</a:t>
            </a:r>
            <a:r>
              <a:rPr lang="ko-KR" altLang="en-US" dirty="0"/>
              <a:t>에 의한 분석</a:t>
            </a: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4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예비타당성조사의 적격성 판단 가이드라인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5.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적격성 판단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46C3EFFF-C7BD-492C-9F80-4515C47811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058"/>
          <a:stretch/>
        </p:blipFill>
        <p:spPr>
          <a:xfrm>
            <a:off x="431214" y="1810126"/>
            <a:ext cx="4845311" cy="46851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E79DB3-E481-4849-B796-956B2066B58D}"/>
              </a:ext>
            </a:extLst>
          </p:cNvPr>
          <p:cNvSpPr txBox="1"/>
          <p:nvPr/>
        </p:nvSpPr>
        <p:spPr>
          <a:xfrm>
            <a:off x="2293324" y="4628282"/>
            <a:ext cx="233498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ko-KR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①민간투자 가능성 검토</a:t>
            </a:r>
            <a:endParaRPr kumimoji="0" lang="en-US" altLang="ko-KR" sz="1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  - 1</a:t>
            </a:r>
            <a:r>
              <a:rPr kumimoji="0" lang="ko-KR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단계 체크리스트</a:t>
            </a:r>
            <a:endParaRPr kumimoji="0" lang="en-US" altLang="ko-KR" sz="1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  - 2</a:t>
            </a:r>
            <a:r>
              <a:rPr kumimoji="0" lang="ko-KR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단계 체크리스트</a:t>
            </a:r>
            <a:endParaRPr lang="ko-KR" altLang="en-US" sz="11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B3EFF4-128D-46E5-8CE0-3155BF06447C}"/>
              </a:ext>
            </a:extLst>
          </p:cNvPr>
          <p:cNvSpPr txBox="1"/>
          <p:nvPr/>
        </p:nvSpPr>
        <p:spPr>
          <a:xfrm>
            <a:off x="2293324" y="5497367"/>
            <a:ext cx="233498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ko-KR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②민간투자 적격성 조사</a:t>
            </a:r>
            <a:endParaRPr kumimoji="0" lang="en-US" altLang="ko-KR" sz="1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r>
              <a:rPr lang="en-US" altLang="ko-KR" sz="10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  - VFM </a:t>
            </a:r>
          </a:p>
          <a:p>
            <a:r>
              <a:rPr lang="en-US" altLang="ko-KR" sz="10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  - PFI vs PSC</a:t>
            </a:r>
            <a:endParaRPr kumimoji="0" lang="en-US" altLang="ko-KR" sz="1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DA367E-3D64-4210-90DC-180FE1F5B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9633" y="1810126"/>
            <a:ext cx="4155329" cy="4351338"/>
          </a:xfrm>
        </p:spPr>
        <p:txBody>
          <a:bodyPr>
            <a:normAutofit/>
          </a:bodyPr>
          <a:lstStyle/>
          <a:p>
            <a:pPr marL="358775" indent="-358775">
              <a:buFont typeface="Wingdings" panose="05000000000000000000" pitchFamily="2" charset="2"/>
              <a:buChar char="q"/>
            </a:pPr>
            <a:r>
              <a:rPr lang="ko-KR" altLang="en-US" sz="1400" dirty="0">
                <a:latin typeface="+mn-ea"/>
                <a:cs typeface="Arial" panose="020B0604020202020204" pitchFamily="34" charset="0"/>
              </a:rPr>
              <a:t>민간의 창의성 및 효율성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서비스의 질의 제고 등 정성적 효과를 평가하고 민간투자사업 추진의 적합성을 판단하는 데 있어 수익성 이외에 법적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·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정책적 타당성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창의성 및 효율성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위험분담효과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관리의 용이성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파급효과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시설 규모의 적정성 등을 종합적으로 고려할 수 있는 전문가 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Checklist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를 작성하여 종합적으로 판단</a:t>
            </a:r>
            <a:endParaRPr lang="en-US" altLang="ko-KR" sz="1400" dirty="0">
              <a:latin typeface="+mn-ea"/>
              <a:cs typeface="Arial" panose="020B0604020202020204" pitchFamily="34" charset="0"/>
            </a:endParaRPr>
          </a:p>
          <a:p>
            <a:pPr marL="358775" indent="-358775">
              <a:buFont typeface="Wingdings" panose="05000000000000000000" pitchFamily="2" charset="2"/>
              <a:buChar char="q"/>
            </a:pPr>
            <a:r>
              <a:rPr lang="ko-KR" altLang="en-US" sz="1400" dirty="0">
                <a:latin typeface="+mn-ea"/>
                <a:cs typeface="Arial" panose="020B0604020202020204" pitchFamily="34" charset="0"/>
              </a:rPr>
              <a:t>해당 사업에 대한 세부항목은 사업추진방식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(BTO, BTL), 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사업의 특성 등을 감안하여 연구진에서 조정할 수 있도록 함</a:t>
            </a:r>
            <a:endParaRPr lang="en-US" altLang="ko-KR" sz="1400" dirty="0">
              <a:latin typeface="+mn-ea"/>
              <a:cs typeface="Arial" panose="020B0604020202020204" pitchFamily="34" charset="0"/>
            </a:endParaRPr>
          </a:p>
          <a:p>
            <a:pPr marL="358775" indent="-358775">
              <a:buFont typeface="Wingdings" panose="05000000000000000000" pitchFamily="2" charset="2"/>
              <a:buChar char="q"/>
            </a:pPr>
            <a:r>
              <a:rPr lang="en-US" altLang="ko-KR" sz="1400" u="sng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Checklist</a:t>
            </a:r>
            <a:r>
              <a:rPr lang="ko-KR" altLang="en-US" sz="1400" u="sng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에 의한 분석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을 통하여 적격성 조사 대상사업으로 인정되는 경우 </a:t>
            </a:r>
            <a:r>
              <a:rPr lang="ko-KR" altLang="en-US" sz="1400" u="sng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적격성 분석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을 시행하는 것으로 함</a:t>
            </a:r>
            <a:endParaRPr lang="en-US" altLang="ko-KR" dirty="0"/>
          </a:p>
        </p:txBody>
      </p:sp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C4C07E4E-3358-4D27-A5E5-827092CE6F36}"/>
              </a:ext>
            </a:extLst>
          </p:cNvPr>
          <p:cNvCxnSpPr>
            <a:cxnSpLocks/>
          </p:cNvCxnSpPr>
          <p:nvPr/>
        </p:nvCxnSpPr>
        <p:spPr>
          <a:xfrm flipV="1">
            <a:off x="3570514" y="4901682"/>
            <a:ext cx="4491135" cy="877077"/>
          </a:xfrm>
          <a:prstGeom prst="straightConnector1">
            <a:avLst/>
          </a:prstGeom>
          <a:ln w="12700">
            <a:solidFill>
              <a:srgbClr val="FF0000"/>
            </a:solidFill>
            <a:headEnd w="lg" len="lg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F945B118-48AC-4F58-8A8B-23F1095FF3EA}"/>
              </a:ext>
            </a:extLst>
          </p:cNvPr>
          <p:cNvCxnSpPr/>
          <p:nvPr/>
        </p:nvCxnSpPr>
        <p:spPr>
          <a:xfrm flipH="1">
            <a:off x="3813110" y="4559559"/>
            <a:ext cx="1660849" cy="192833"/>
          </a:xfrm>
          <a:prstGeom prst="straightConnector1">
            <a:avLst/>
          </a:prstGeom>
          <a:ln w="127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54315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47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나</a:t>
            </a:r>
            <a:r>
              <a:rPr lang="en-US" altLang="ko-KR" dirty="0"/>
              <a:t>. </a:t>
            </a:r>
            <a:r>
              <a:rPr lang="ko-KR" altLang="en-US" dirty="0"/>
              <a:t>적격성 분석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DA367E-3D64-4210-90DC-180FE1F5B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58775" indent="-358775">
              <a:buFont typeface="Wingdings" panose="05000000000000000000" pitchFamily="2" charset="2"/>
              <a:buChar char="q"/>
            </a:pPr>
            <a:r>
              <a:rPr lang="en-US" altLang="ko-KR" sz="1400" dirty="0">
                <a:latin typeface="+mn-ea"/>
                <a:cs typeface="Arial" panose="020B0604020202020204" pitchFamily="34" charset="0"/>
              </a:rPr>
              <a:t>Checklist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에 의한 분석을 통하여 민자적격성조사 대상사업으로 선정되는 경우 </a:t>
            </a: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정부실행대안</a:t>
            </a:r>
            <a:r>
              <a:rPr lang="en-US" altLang="ko-KR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(Public Sector Comparator: PSC)</a:t>
            </a: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과 민간투자대안</a:t>
            </a:r>
            <a:r>
              <a:rPr lang="en-US" altLang="ko-KR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(Private Finance Initiative: PFI)</a:t>
            </a: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의 </a:t>
            </a:r>
            <a:r>
              <a:rPr lang="en-US" altLang="ko-KR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VFM </a:t>
            </a: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분석을 실시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하여 재정사업으로 추진하는 것보다 민간투자사업으로 추진하는 것이 적격한지 여부를 판단</a:t>
            </a:r>
          </a:p>
          <a:p>
            <a:pPr marL="358775" indent="-358775">
              <a:buFont typeface="Wingdings" panose="05000000000000000000" pitchFamily="2" charset="2"/>
              <a:buChar char="q"/>
            </a:pPr>
            <a:r>
              <a:rPr lang="ko-KR" altLang="en-US" sz="1400" dirty="0">
                <a:latin typeface="+mn-ea"/>
                <a:cs typeface="Arial" panose="020B0604020202020204" pitchFamily="34" charset="0"/>
              </a:rPr>
              <a:t>민간투자사업으로 수행하는 것이 적격한지 여부를 판단하기 위하여 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Value for Money(VFM) 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분석을 실시</a:t>
            </a:r>
            <a:endParaRPr lang="en-US" altLang="ko-KR" sz="1400" dirty="0">
              <a:latin typeface="+mn-ea"/>
              <a:cs typeface="Arial" panose="020B0604020202020204" pitchFamily="34" charset="0"/>
            </a:endParaRPr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en-US" altLang="ko-KR" sz="1400" dirty="0">
                <a:latin typeface="+mn-ea"/>
                <a:cs typeface="Arial" panose="020B0604020202020204" pitchFamily="34" charset="0"/>
              </a:rPr>
              <a:t>VFM </a:t>
            </a:r>
            <a:r>
              <a:rPr lang="ko-KR" altLang="en-US" dirty="0"/>
              <a:t>분석은 특정 사업을 정부가 수행할 경우</a:t>
            </a:r>
            <a:r>
              <a:rPr lang="en-US" altLang="ko-KR" dirty="0"/>
              <a:t>, </a:t>
            </a:r>
            <a:r>
              <a:rPr lang="ko-KR" altLang="en-US" dirty="0"/>
              <a:t>즉 정부실행대안</a:t>
            </a:r>
            <a:r>
              <a:rPr lang="en-US" altLang="ko-KR" dirty="0"/>
              <a:t>(PSC)</a:t>
            </a:r>
            <a:r>
              <a:rPr lang="ko-KR" altLang="en-US" dirty="0"/>
              <a:t>으로 수행할 경우와 민간투자사업 대안</a:t>
            </a:r>
            <a:r>
              <a:rPr lang="en-US" altLang="ko-KR" dirty="0"/>
              <a:t>(PFI)</a:t>
            </a:r>
            <a:r>
              <a:rPr lang="ko-KR" altLang="en-US" dirty="0"/>
              <a:t>으로 수행할 경우를 비교하여 비용 및 서비스 질의 최적 조합을 선택하는 과정</a:t>
            </a:r>
            <a:endParaRPr lang="en-US" altLang="ko-KR" dirty="0"/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en-US" altLang="ko-KR" dirty="0"/>
              <a:t>PSC </a:t>
            </a:r>
            <a:r>
              <a:rPr lang="ko-KR" altLang="en-US" dirty="0"/>
              <a:t>대안과 </a:t>
            </a:r>
            <a:r>
              <a:rPr lang="en-US" altLang="ko-KR" dirty="0"/>
              <a:t>PFI </a:t>
            </a:r>
            <a:r>
              <a:rPr lang="ko-KR" altLang="en-US" dirty="0"/>
              <a:t>대안의 정부부담액 규모를 비교하여 특정 사업에 대해 정부가 수행할 경우와 민간사업자가 수행할 경우 건설 및 운영 단계의 </a:t>
            </a:r>
            <a:r>
              <a:rPr lang="ko-KR" altLang="en-US" dirty="0">
                <a:solidFill>
                  <a:srgbClr val="FF0000"/>
                </a:solidFill>
              </a:rPr>
              <a:t>생애주기비용</a:t>
            </a:r>
            <a:r>
              <a:rPr lang="en-US" altLang="ko-KR" dirty="0">
                <a:solidFill>
                  <a:srgbClr val="FF0000"/>
                </a:solidFill>
              </a:rPr>
              <a:t>(Life Cycle Cost: LCC)</a:t>
            </a:r>
            <a:r>
              <a:rPr lang="ko-KR" altLang="en-US" dirty="0"/>
              <a:t>을 구하되 각 대안이 전망한 요금 대비 수요 수준을 미리 반영하여 </a:t>
            </a:r>
            <a:r>
              <a:rPr lang="en-US" altLang="ko-KR" dirty="0"/>
              <a:t>LCC</a:t>
            </a:r>
            <a:r>
              <a:rPr lang="ko-KR" altLang="en-US" dirty="0"/>
              <a:t>를 산출하고</a:t>
            </a:r>
            <a:r>
              <a:rPr lang="en-US" altLang="ko-KR" dirty="0"/>
              <a:t>, </a:t>
            </a:r>
            <a:r>
              <a:rPr lang="ko-KR" altLang="en-US" dirty="0"/>
              <a:t>위험조정 등의 과정을 거쳐 </a:t>
            </a:r>
            <a:r>
              <a:rPr lang="ko-KR" altLang="en-US" dirty="0">
                <a:solidFill>
                  <a:srgbClr val="FF0000"/>
                </a:solidFill>
              </a:rPr>
              <a:t>현재가치로 환산한 정부부담액 규모를 산출</a:t>
            </a:r>
            <a:endParaRPr lang="en-US" altLang="ko-KR" dirty="0">
              <a:solidFill>
                <a:srgbClr val="FF0000"/>
              </a:solidFill>
            </a:endParaRPr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dirty="0"/>
              <a:t>정부부담액이라 함은 해당 사업 추진 시 요구되는 명시적인 </a:t>
            </a:r>
            <a:r>
              <a:rPr lang="ko-KR" altLang="en-US" dirty="0" err="1"/>
              <a:t>정부보조금뿐만</a:t>
            </a:r>
            <a:r>
              <a:rPr lang="ko-KR" altLang="en-US" dirty="0"/>
              <a:t> 아니라 추가적인 정부지원 요구가 있을 경우 정부가 추가로 부담해야 할 추정부담액을 포함한 금액을 말함</a:t>
            </a:r>
            <a:endParaRPr lang="en-US" altLang="ko-KR" dirty="0"/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dirty="0"/>
              <a:t>민간사업자가 요구하는 정부부담액</a:t>
            </a:r>
            <a:r>
              <a:rPr lang="en-US" altLang="ko-KR" dirty="0"/>
              <a:t>(</a:t>
            </a:r>
            <a:r>
              <a:rPr lang="ko-KR" altLang="en-US" dirty="0"/>
              <a:t>건설</a:t>
            </a:r>
            <a:r>
              <a:rPr lang="en-US" altLang="ko-KR" dirty="0"/>
              <a:t>+</a:t>
            </a:r>
            <a:r>
              <a:rPr lang="ko-KR" altLang="en-US" dirty="0"/>
              <a:t>운영 단계</a:t>
            </a:r>
            <a:r>
              <a:rPr lang="en-US" altLang="ko-KR" dirty="0"/>
              <a:t>) </a:t>
            </a:r>
            <a:r>
              <a:rPr lang="ko-KR" altLang="en-US" dirty="0"/>
              <a:t>규모와 정부실행 대안에서 산출되는 재무성을 확보하게 하는 정부부담액 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규모를 비교</a:t>
            </a:r>
            <a:endParaRPr lang="en-US" altLang="ko-KR" sz="1400" dirty="0">
              <a:latin typeface="+mn-ea"/>
              <a:cs typeface="Arial" panose="020B0604020202020204" pitchFamily="34" charset="0"/>
            </a:endParaRPr>
          </a:p>
          <a:p>
            <a:pPr marL="358775" indent="-358775">
              <a:buFont typeface="Wingdings" panose="05000000000000000000" pitchFamily="2" charset="2"/>
              <a:buChar char="q"/>
            </a:pPr>
            <a:r>
              <a:rPr lang="ko-KR" altLang="en-US" sz="1400" dirty="0">
                <a:latin typeface="+mn-ea"/>
                <a:cs typeface="Arial" panose="020B0604020202020204" pitchFamily="34" charset="0"/>
              </a:rPr>
              <a:t>현재가치로 산정한 </a:t>
            </a:r>
            <a:r>
              <a:rPr lang="en-US" altLang="ko-KR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PSC </a:t>
            </a: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대안의 총 정부부담액 규모가 </a:t>
            </a:r>
            <a:r>
              <a:rPr lang="en-US" altLang="ko-KR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PFI </a:t>
            </a: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대안의 총 정부부담액 규모 보다 크다면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 해당 사업은 </a:t>
            </a: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민간투자사업으로 사업을 추진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하는 것이 효율적인 것으로 판단</a:t>
            </a:r>
            <a:endParaRPr lang="en-US" altLang="ko-KR" sz="1400" dirty="0">
              <a:latin typeface="+mn-ea"/>
              <a:cs typeface="Arial" panose="020B0604020202020204" pitchFamily="34" charset="0"/>
            </a:endParaRP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4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예비타당성조사의 적격성 판단 가이드라인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5.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적격성 판단</a:t>
            </a:r>
          </a:p>
        </p:txBody>
      </p:sp>
    </p:spTree>
    <p:extLst>
      <p:ext uri="{BB962C8B-B14F-4D97-AF65-F5344CB8AC3E}">
        <p14:creationId xmlns:p14="http://schemas.microsoft.com/office/powerpoint/2010/main" val="35513122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48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나</a:t>
            </a:r>
            <a:r>
              <a:rPr lang="en-US" altLang="ko-KR" dirty="0"/>
              <a:t>. </a:t>
            </a:r>
            <a:r>
              <a:rPr lang="ko-KR" altLang="en-US" dirty="0"/>
              <a:t>적격성 분석</a:t>
            </a: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4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예비타당성조사의 적격성 판단 가이드라인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5.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적격성 판단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59F22E0-9A08-4C6C-903B-FCEE286DC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0050" y="1223982"/>
            <a:ext cx="4867287" cy="53219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E86A72-DC75-44F2-A013-B6DA6C194DF1}"/>
              </a:ext>
            </a:extLst>
          </p:cNvPr>
          <p:cNvSpPr txBox="1"/>
          <p:nvPr/>
        </p:nvSpPr>
        <p:spPr>
          <a:xfrm>
            <a:off x="1175064" y="3946777"/>
            <a:ext cx="233498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①민간투자 대상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여부 판단</a:t>
            </a: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  - 1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단계 체크리스트</a:t>
            </a: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  - 2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단계 체크리스트</a:t>
            </a:r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ED6A79-3876-4E24-BA3E-6208D0BC8894}"/>
              </a:ext>
            </a:extLst>
          </p:cNvPr>
          <p:cNvSpPr txBox="1"/>
          <p:nvPr/>
        </p:nvSpPr>
        <p:spPr>
          <a:xfrm>
            <a:off x="1175064" y="4813353"/>
            <a:ext cx="233498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②민간투자 적격성 조사</a:t>
            </a: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  - </a:t>
            </a:r>
            <a:r>
              <a:rPr lang="en-US" altLang="ko-KR" sz="14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VFM </a:t>
            </a:r>
          </a:p>
          <a:p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  - PFI vs PSC</a:t>
            </a: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35A4DE2F-35F0-4461-ABC0-5D205DF2C28E}"/>
              </a:ext>
            </a:extLst>
          </p:cNvPr>
          <p:cNvSpPr/>
          <p:nvPr/>
        </p:nvSpPr>
        <p:spPr>
          <a:xfrm>
            <a:off x="1133764" y="4727511"/>
            <a:ext cx="4764833" cy="76511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7494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4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3. </a:t>
            </a:r>
            <a:r>
              <a:rPr lang="ko-KR" altLang="en-US" dirty="0"/>
              <a:t>기존 민간투자 적격성조사 지침 적용의 한계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DA367E-3D64-4210-90DC-180FE1F5B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58775" indent="-358775">
              <a:buFont typeface="Wingdings" panose="05000000000000000000" pitchFamily="2" charset="2"/>
              <a:buChar char="q"/>
            </a:pPr>
            <a:r>
              <a:rPr lang="ko-KR" altLang="en-US" dirty="0">
                <a:latin typeface="+mn-ea"/>
                <a:cs typeface="Arial" panose="020B0604020202020204" pitchFamily="34" charset="0"/>
              </a:rPr>
              <a:t>예비타당성조사에서 기존의 민간투자 적격성 조사제도 조정이 필요함</a:t>
            </a:r>
            <a:endParaRPr lang="en-US" altLang="ko-KR" dirty="0">
              <a:latin typeface="+mn-ea"/>
              <a:cs typeface="Arial" panose="020B0604020202020204" pitchFamily="34" charset="0"/>
            </a:endParaRPr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dirty="0"/>
              <a:t>첫째</a:t>
            </a:r>
            <a:r>
              <a:rPr lang="en-US" altLang="ko-KR" dirty="0"/>
              <a:t>, </a:t>
            </a:r>
            <a:r>
              <a:rPr lang="ko-KR" altLang="en-US" dirty="0">
                <a:solidFill>
                  <a:srgbClr val="FF0000"/>
                </a:solidFill>
              </a:rPr>
              <a:t>민간투자 대상사업</a:t>
            </a:r>
            <a:r>
              <a:rPr lang="en-US" altLang="ko-KR" dirty="0">
                <a:solidFill>
                  <a:srgbClr val="FF0000"/>
                </a:solidFill>
              </a:rPr>
              <a:t>(44</a:t>
            </a:r>
            <a:r>
              <a:rPr lang="ko-KR" altLang="en-US" dirty="0">
                <a:solidFill>
                  <a:srgbClr val="FF0000"/>
                </a:solidFill>
              </a:rPr>
              <a:t>개 시설</a:t>
            </a:r>
            <a:r>
              <a:rPr lang="en-US" altLang="ko-KR" dirty="0">
                <a:solidFill>
                  <a:srgbClr val="FF0000"/>
                </a:solidFill>
              </a:rPr>
              <a:t>)</a:t>
            </a:r>
            <a:r>
              <a:rPr lang="ko-KR" altLang="en-US" dirty="0"/>
              <a:t>에 대하여 경제성이 있다고 판단될 때 </a:t>
            </a:r>
            <a:r>
              <a:rPr lang="ko-KR" altLang="en-US" dirty="0">
                <a:solidFill>
                  <a:srgbClr val="FF0000"/>
                </a:solidFill>
              </a:rPr>
              <a:t>모두 적격성조사를 시행할 경우 소요비용 및 기간이 과다하게 소요됨</a:t>
            </a:r>
            <a:endParaRPr lang="en-US" altLang="ko-KR" dirty="0">
              <a:solidFill>
                <a:srgbClr val="FF0000"/>
              </a:solidFill>
            </a:endParaRPr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dirty="0"/>
              <a:t>둘째</a:t>
            </a:r>
            <a:r>
              <a:rPr lang="en-US" altLang="ko-KR" dirty="0"/>
              <a:t>, </a:t>
            </a:r>
            <a:r>
              <a:rPr lang="ko-KR" altLang="en-US" dirty="0"/>
              <a:t>민간투자사업의 사업비 산출을 위한 자료 수준이 기본설계 수준이나 예비타당성조사의 기초자료는 기본 계획 수준에도 미치지 못하므로 </a:t>
            </a:r>
            <a:r>
              <a:rPr lang="ko-KR" altLang="en-US" dirty="0">
                <a:solidFill>
                  <a:srgbClr val="FF0000"/>
                </a:solidFill>
              </a:rPr>
              <a:t>사업비 산출의 구체성이 떨어짐</a:t>
            </a:r>
            <a:endParaRPr lang="en-US" altLang="ko-KR" dirty="0">
              <a:solidFill>
                <a:srgbClr val="FF0000"/>
              </a:solidFill>
            </a:endParaRPr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dirty="0"/>
              <a:t>셋째</a:t>
            </a:r>
            <a:r>
              <a:rPr lang="en-US" altLang="ko-KR" dirty="0"/>
              <a:t>, </a:t>
            </a:r>
            <a:r>
              <a:rPr lang="ko-KR" altLang="en-US" dirty="0"/>
              <a:t>민간투자 사업은 민간의 창의성 및 효율성 등에 의한 운영의 노하우가 사업의 안정성과 수익성을 좌우할 수 있는 요소인데</a:t>
            </a:r>
            <a:r>
              <a:rPr lang="en-US" altLang="ko-KR" dirty="0"/>
              <a:t>, </a:t>
            </a:r>
            <a:r>
              <a:rPr lang="ko-KR" altLang="en-US" dirty="0"/>
              <a:t>예비타당성조사의 </a:t>
            </a:r>
            <a:r>
              <a:rPr lang="ko-KR" altLang="en-US" dirty="0">
                <a:solidFill>
                  <a:srgbClr val="FF0000"/>
                </a:solidFill>
              </a:rPr>
              <a:t>운영비 산출</a:t>
            </a:r>
            <a:r>
              <a:rPr lang="ko-KR" altLang="en-US" dirty="0"/>
              <a:t>은 시설의 종류에 따라 유사하게 산출되어 </a:t>
            </a:r>
            <a:r>
              <a:rPr lang="ko-KR" altLang="en-US" dirty="0">
                <a:solidFill>
                  <a:srgbClr val="FF0000"/>
                </a:solidFill>
              </a:rPr>
              <a:t>개별사업의 특성을 반영하기 어려우므로 비용 산출의 신뢰도가 적음</a:t>
            </a:r>
            <a:endParaRPr lang="en-US" altLang="ko-KR" dirty="0">
              <a:solidFill>
                <a:srgbClr val="FF0000"/>
              </a:solidFill>
            </a:endParaRPr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dirty="0"/>
              <a:t>넷째</a:t>
            </a:r>
            <a:r>
              <a:rPr lang="en-US" altLang="ko-KR" dirty="0"/>
              <a:t>, BTO(Build Transfer Operate) </a:t>
            </a:r>
            <a:r>
              <a:rPr lang="ko-KR" altLang="en-US" dirty="0"/>
              <a:t>민간제안사업의 경우 제안자가 제시한 </a:t>
            </a:r>
            <a:r>
              <a:rPr lang="ko-KR" altLang="en-US" dirty="0">
                <a:solidFill>
                  <a:srgbClr val="FF0000"/>
                </a:solidFill>
              </a:rPr>
              <a:t>민간투자대안</a:t>
            </a:r>
            <a:r>
              <a:rPr lang="en-US" altLang="ko-KR" dirty="0">
                <a:solidFill>
                  <a:srgbClr val="FF0000"/>
                </a:solidFill>
              </a:rPr>
              <a:t>(PFI; Private Finance Initiative)</a:t>
            </a:r>
            <a:r>
              <a:rPr lang="ko-KR" altLang="en-US" dirty="0"/>
              <a:t>을 준거 사업으로 설정하고 정부에서 재정사업으로 사업을 추진하는 것을 가정한 </a:t>
            </a:r>
            <a:r>
              <a:rPr lang="ko-KR" altLang="en-US" dirty="0">
                <a:solidFill>
                  <a:srgbClr val="FF0000"/>
                </a:solidFill>
              </a:rPr>
              <a:t>정부실행대안</a:t>
            </a:r>
            <a:r>
              <a:rPr lang="en-US" altLang="ko-KR" dirty="0">
                <a:solidFill>
                  <a:srgbClr val="FF0000"/>
                </a:solidFill>
              </a:rPr>
              <a:t>(PSC; Public Sector Comparator)</a:t>
            </a:r>
            <a:r>
              <a:rPr lang="ko-KR" altLang="en-US" dirty="0"/>
              <a:t>을 설정하여 적격성 분석을 실시하나 예비타당성조사단계에서는 제안서가 없기 때문에 </a:t>
            </a:r>
            <a:r>
              <a:rPr lang="ko-KR" altLang="en-US" dirty="0">
                <a:solidFill>
                  <a:srgbClr val="FF0000"/>
                </a:solidFill>
              </a:rPr>
              <a:t>정부에서 임의로 민간투자대안을 가정하므로 적격성조사의 적용성이 떨어짐</a:t>
            </a:r>
            <a:endParaRPr lang="en-US" altLang="ko-KR" dirty="0">
              <a:solidFill>
                <a:srgbClr val="FF0000"/>
              </a:solidFill>
            </a:endParaRPr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dirty="0"/>
              <a:t>다섯째</a:t>
            </a:r>
            <a:r>
              <a:rPr lang="en-US" altLang="ko-KR" dirty="0"/>
              <a:t>, </a:t>
            </a:r>
            <a:r>
              <a:rPr lang="ko-KR" altLang="en-US" dirty="0"/>
              <a:t>현재 적격성조사는 사업에 대해 구체적으로 분석된 자료가 있어 정량적</a:t>
            </a:r>
            <a:r>
              <a:rPr lang="en-US" altLang="ko-KR" dirty="0"/>
              <a:t>, </a:t>
            </a:r>
            <a:r>
              <a:rPr lang="ko-KR" altLang="en-US" dirty="0"/>
              <a:t>정성적 평가를 동시에 수행하며</a:t>
            </a:r>
            <a:r>
              <a:rPr lang="en-US" altLang="ko-KR" dirty="0"/>
              <a:t>, </a:t>
            </a:r>
            <a:r>
              <a:rPr lang="ko-KR" altLang="en-US" dirty="0"/>
              <a:t>정량적 분석 중심으로 평가가 이루어지나 </a:t>
            </a:r>
            <a:r>
              <a:rPr lang="ko-KR" altLang="en-US" dirty="0">
                <a:solidFill>
                  <a:srgbClr val="FF0000"/>
                </a:solidFill>
              </a:rPr>
              <a:t>예비타당성조사단계에서는 자료가 미비</a:t>
            </a:r>
            <a:r>
              <a:rPr lang="ko-KR" altLang="en-US" dirty="0"/>
              <a:t>하여 정량적 분석만으로 판단하기에는 신뢰도가 떨어지므로 </a:t>
            </a:r>
            <a:r>
              <a:rPr lang="ko-KR" altLang="en-US" dirty="0">
                <a:solidFill>
                  <a:srgbClr val="FF0000"/>
                </a:solidFill>
              </a:rPr>
              <a:t>정성적 분석 역할의 강화가 필요함</a:t>
            </a:r>
            <a:endParaRPr lang="en-US" altLang="ko-KR" dirty="0">
              <a:solidFill>
                <a:srgbClr val="FF0000"/>
              </a:solidFill>
            </a:endParaRPr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dirty="0"/>
              <a:t>여섯째</a:t>
            </a:r>
            <a:r>
              <a:rPr lang="en-US" altLang="ko-KR" dirty="0"/>
              <a:t>, </a:t>
            </a:r>
            <a:r>
              <a:rPr lang="ko-KR" altLang="en-US" dirty="0"/>
              <a:t>사업제안서가 없는 상태에서 민간투자적격성 판단 시 민감도 분석 등을 통하여 민간투자대안</a:t>
            </a:r>
            <a:r>
              <a:rPr lang="en-US" altLang="ko-KR" dirty="0"/>
              <a:t>(PFI)</a:t>
            </a:r>
            <a:r>
              <a:rPr lang="ko-KR" altLang="en-US" dirty="0"/>
              <a:t>을 정부에서 가정하여 분석을 실시하고</a:t>
            </a:r>
            <a:r>
              <a:rPr lang="en-US" altLang="ko-KR" dirty="0"/>
              <a:t>,</a:t>
            </a:r>
            <a:r>
              <a:rPr lang="ko-KR" altLang="en-US" dirty="0"/>
              <a:t> 이후 민간투자 실행대안을 다시 제시하므로</a:t>
            </a:r>
            <a:r>
              <a:rPr lang="ko-KR" altLang="en-US" dirty="0">
                <a:solidFill>
                  <a:srgbClr val="FF0000"/>
                </a:solidFill>
              </a:rPr>
              <a:t> 검토의 중복성이 우려됨</a:t>
            </a:r>
            <a:endParaRPr lang="en-US" altLang="ko-KR" dirty="0">
              <a:solidFill>
                <a:srgbClr val="FF0000"/>
              </a:solidFill>
            </a:endParaRP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1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민자연계방안 연구개요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3.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기존 민간투자 적격성조사 지침 적용의 한계</a:t>
            </a:r>
          </a:p>
        </p:txBody>
      </p:sp>
    </p:spTree>
    <p:extLst>
      <p:ext uri="{BB962C8B-B14F-4D97-AF65-F5344CB8AC3E}">
        <p14:creationId xmlns:p14="http://schemas.microsoft.com/office/powerpoint/2010/main" val="217571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49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다</a:t>
            </a:r>
            <a:r>
              <a:rPr lang="en-US" altLang="ko-KR" dirty="0"/>
              <a:t>. </a:t>
            </a:r>
            <a:r>
              <a:rPr lang="ko-KR" altLang="en-US" dirty="0"/>
              <a:t>정량적 </a:t>
            </a:r>
            <a:r>
              <a:rPr lang="en-US" altLang="ko-KR" dirty="0"/>
              <a:t>VFM </a:t>
            </a:r>
            <a:r>
              <a:rPr lang="ko-KR" altLang="en-US" dirty="0"/>
              <a:t>분석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DA367E-3D64-4210-90DC-180FE1F5B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58775" indent="-358775">
              <a:buFont typeface="Wingdings" panose="05000000000000000000" pitchFamily="2" charset="2"/>
              <a:buChar char="q"/>
            </a:pP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공정한 비교를 위한 조정항목</a:t>
            </a:r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정부실행대안과 제안된 민간투자대안 간의 공정한 비교가 가능하도록 일부 항목에 대하여 조정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(Adjustments)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이 필요</a:t>
            </a:r>
            <a:endParaRPr lang="en-US" altLang="ko-KR" sz="1400" dirty="0">
              <a:latin typeface="+mn-ea"/>
              <a:cs typeface="Arial" panose="020B0604020202020204" pitchFamily="34" charset="0"/>
            </a:endParaRPr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사용료 수입 발생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(BTO 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사업에 한함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)</a:t>
            </a:r>
          </a:p>
          <a:p>
            <a:pPr lvl="2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latin typeface="+mn-ea"/>
                <a:cs typeface="Arial" panose="020B0604020202020204" pitchFamily="34" charset="0"/>
              </a:rPr>
              <a:t>만약 사용료가 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PSC 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및 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PFI 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모두 동일하고 시설 이용 수요가 동일하다면 </a:t>
            </a:r>
            <a:r>
              <a:rPr lang="ko-KR" altLang="en-US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운영 수입 또한 양자가 동일</a:t>
            </a:r>
            <a:endParaRPr lang="en-US" altLang="ko-KR" dirty="0">
              <a:solidFill>
                <a:srgbClr val="FF0000"/>
              </a:solidFill>
              <a:latin typeface="+mn-ea"/>
              <a:cs typeface="Arial" panose="020B0604020202020204" pitchFamily="34" charset="0"/>
            </a:endParaRPr>
          </a:p>
          <a:p>
            <a:pPr lvl="2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ko-KR" dirty="0">
                <a:latin typeface="+mn-ea"/>
                <a:cs typeface="Arial" panose="020B0604020202020204" pitchFamily="34" charset="0"/>
              </a:rPr>
              <a:t>PSC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의 운영수입은 </a:t>
            </a:r>
            <a:r>
              <a:rPr lang="ko-KR" altLang="en-US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정부 측 소요비용에서 차감</a:t>
            </a:r>
            <a:endParaRPr lang="en-US" altLang="ko-KR" dirty="0">
              <a:solidFill>
                <a:srgbClr val="FF0000"/>
              </a:solidFill>
              <a:latin typeface="+mn-ea"/>
              <a:cs typeface="Arial" panose="020B0604020202020204" pitchFamily="34" charset="0"/>
            </a:endParaRPr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sz="1400" dirty="0">
                <a:latin typeface="+mn-ea"/>
                <a:cs typeface="Arial" panose="020B0604020202020204" pitchFamily="34" charset="0"/>
              </a:rPr>
              <a:t>부대사업 실시 비용 및 수입</a:t>
            </a:r>
          </a:p>
          <a:p>
            <a:pPr lvl="2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민간투자사업의 경우에는 정부실행대안과 달리 부대사업 및 부속시설의 운영을 고려할 수 있음</a:t>
            </a:r>
            <a:endParaRPr lang="en-US" altLang="ko-KR" dirty="0">
              <a:solidFill>
                <a:srgbClr val="FF0000"/>
              </a:solidFill>
              <a:latin typeface="+mn-ea"/>
              <a:cs typeface="Arial" panose="020B0604020202020204" pitchFamily="34" charset="0"/>
            </a:endParaRPr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sz="1400" dirty="0">
                <a:latin typeface="+mn-ea"/>
                <a:cs typeface="Arial" panose="020B0604020202020204" pitchFamily="34" charset="0"/>
              </a:rPr>
              <a:t>민간제안 대안의 조세 납부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(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부가가치세 등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)</a:t>
            </a:r>
          </a:p>
          <a:p>
            <a:pPr lvl="2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PSC </a:t>
            </a:r>
            <a:r>
              <a:rPr lang="ko-KR" altLang="en-US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대안에서는 조세 납부가 없지만 </a:t>
            </a:r>
            <a:r>
              <a:rPr lang="en-US" altLang="ko-KR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PFI </a:t>
            </a:r>
            <a:r>
              <a:rPr lang="ko-KR" altLang="en-US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대안에서는 조세납부가 있는데</a:t>
            </a:r>
            <a:r>
              <a:rPr lang="en-US" altLang="ko-KR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이들을 동등한 기준에서 평가하기 위해서 조정이 필요</a:t>
            </a:r>
            <a:endParaRPr lang="en-US" altLang="ko-KR" dirty="0">
              <a:solidFill>
                <a:srgbClr val="FF0000"/>
              </a:solidFill>
              <a:latin typeface="+mn-ea"/>
              <a:cs typeface="Arial" panose="020B0604020202020204" pitchFamily="34" charset="0"/>
            </a:endParaRPr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dirty="0"/>
              <a:t>보상비</a:t>
            </a:r>
          </a:p>
          <a:p>
            <a:pPr lvl="2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latin typeface="+mn-ea"/>
                <a:cs typeface="Arial" panose="020B0604020202020204" pitchFamily="34" charset="0"/>
              </a:rPr>
              <a:t>보상비는 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PSC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와 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PFI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에서 공통적으로 소요되는 비용이고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민간투자의 효율성이 발휘될 수 있는 분야라고 할 수 없으므로 두 대안 모두 </a:t>
            </a:r>
            <a:r>
              <a:rPr lang="ko-KR" altLang="en-US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동일한 금액과 동일한 일정으로 반영</a:t>
            </a:r>
            <a:endParaRPr lang="en-US" altLang="ko-KR" dirty="0">
              <a:solidFill>
                <a:srgbClr val="FF0000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4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예비타당성조사의 적격성 판단 가이드라인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5.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적격성 판단</a:t>
            </a:r>
          </a:p>
        </p:txBody>
      </p:sp>
    </p:spTree>
    <p:extLst>
      <p:ext uri="{BB962C8B-B14F-4D97-AF65-F5344CB8AC3E}">
        <p14:creationId xmlns:p14="http://schemas.microsoft.com/office/powerpoint/2010/main" val="22686529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50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다</a:t>
            </a:r>
            <a:r>
              <a:rPr lang="en-US" altLang="ko-KR" dirty="0"/>
              <a:t>. </a:t>
            </a:r>
            <a:r>
              <a:rPr lang="ko-KR" altLang="en-US" dirty="0"/>
              <a:t>정량적 </a:t>
            </a:r>
            <a:r>
              <a:rPr lang="en-US" altLang="ko-KR" dirty="0"/>
              <a:t>VFM </a:t>
            </a:r>
            <a:r>
              <a:rPr lang="ko-KR" altLang="en-US" dirty="0"/>
              <a:t>분석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DA367E-3D64-4210-90DC-180FE1F5B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8775" indent="-358775">
              <a:buFont typeface="Wingdings" panose="05000000000000000000" pitchFamily="2" charset="2"/>
              <a:buChar char="q"/>
            </a:pP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공정한 비교를 위한 조정항목</a:t>
            </a:r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정부의 감독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(Monitoring) 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비용</a:t>
            </a:r>
            <a:endParaRPr lang="en-US" altLang="ko-KR" sz="1400" dirty="0">
              <a:latin typeface="+mn-ea"/>
              <a:cs typeface="Arial" panose="020B0604020202020204" pitchFamily="34" charset="0"/>
            </a:endParaRPr>
          </a:p>
          <a:p>
            <a:pPr lvl="2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ko-KR" dirty="0">
                <a:latin typeface="+mn-ea"/>
                <a:cs typeface="Arial" panose="020B0604020202020204" pitchFamily="34" charset="0"/>
              </a:rPr>
              <a:t>PFI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로 사업을 추진할 경우 정부의 관리감독 비용이 별도로 소요되는데 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PSC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의 경우도 관련 공무원의 인건비 등이 소요된다고 할 수 있으므로 양 쪽에서 </a:t>
            </a:r>
            <a:r>
              <a:rPr lang="ko-KR" altLang="en-US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공히 비용항목에서 제외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하는 것을 원칙으로 함</a:t>
            </a:r>
            <a:endParaRPr lang="en-US" altLang="ko-KR" dirty="0">
              <a:latin typeface="+mn-ea"/>
              <a:cs typeface="Arial" panose="020B0604020202020204" pitchFamily="34" charset="0"/>
            </a:endParaRPr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sz="1400" dirty="0">
                <a:latin typeface="+mn-ea"/>
                <a:cs typeface="Arial" panose="020B0604020202020204" pitchFamily="34" charset="0"/>
              </a:rPr>
              <a:t>보험료</a:t>
            </a:r>
          </a:p>
          <a:p>
            <a:pPr lvl="2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ko-KR" dirty="0">
                <a:latin typeface="+mn-ea"/>
                <a:cs typeface="Arial" panose="020B0604020202020204" pitchFamily="34" charset="0"/>
              </a:rPr>
              <a:t>PFI 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사업비로 인정되는 보험료는 두 가지 방식 공통적으로 위험 계량화 비용으로 적용할 수 있으므로 </a:t>
            </a:r>
            <a:r>
              <a:rPr lang="en-US" altLang="ko-KR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PSC</a:t>
            </a:r>
            <a:r>
              <a:rPr lang="ko-KR" altLang="en-US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와 </a:t>
            </a:r>
            <a:r>
              <a:rPr lang="en-US" altLang="ko-KR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PFI </a:t>
            </a:r>
            <a:r>
              <a:rPr lang="ko-KR" altLang="en-US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모두에서 별도로 산정하여 반영함</a:t>
            </a:r>
            <a:endParaRPr lang="en-US" altLang="ko-KR" dirty="0">
              <a:solidFill>
                <a:srgbClr val="FF0000"/>
              </a:solidFill>
              <a:latin typeface="+mn-ea"/>
              <a:cs typeface="Arial" panose="020B0604020202020204" pitchFamily="34" charset="0"/>
            </a:endParaRPr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sz="1400" dirty="0">
                <a:latin typeface="+mn-ea"/>
                <a:cs typeface="Arial" panose="020B0604020202020204" pitchFamily="34" charset="0"/>
              </a:rPr>
              <a:t>기타</a:t>
            </a:r>
            <a:endParaRPr lang="en-US" altLang="ko-KR" sz="1400" dirty="0">
              <a:latin typeface="+mn-ea"/>
              <a:cs typeface="Arial" panose="020B0604020202020204" pitchFamily="34" charset="0"/>
            </a:endParaRPr>
          </a:p>
          <a:p>
            <a:pPr lvl="2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latin typeface="+mn-ea"/>
                <a:cs typeface="Arial" panose="020B0604020202020204" pitchFamily="34" charset="0"/>
              </a:rPr>
              <a:t>상기의 조정 이외에 사업부문별로 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PSC 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대안 및 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PFI 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대안에서 추가 조정해야 할 항목이 있다고 판단되는 경우에는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그 </a:t>
            </a:r>
            <a:r>
              <a:rPr lang="ko-KR" altLang="en-US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논거를 구체적으로 밝히고 조정 가능</a:t>
            </a:r>
            <a:endParaRPr lang="en-US" altLang="ko-KR" dirty="0">
              <a:solidFill>
                <a:srgbClr val="FF0000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4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예비타당성조사의 적격성 판단 가이드라인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5.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적격성 판단</a:t>
            </a:r>
          </a:p>
        </p:txBody>
      </p:sp>
    </p:spTree>
    <p:extLst>
      <p:ext uri="{BB962C8B-B14F-4D97-AF65-F5344CB8AC3E}">
        <p14:creationId xmlns:p14="http://schemas.microsoft.com/office/powerpoint/2010/main" val="21818719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51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다</a:t>
            </a:r>
            <a:r>
              <a:rPr lang="en-US" altLang="ko-KR" dirty="0"/>
              <a:t>. </a:t>
            </a:r>
            <a:r>
              <a:rPr lang="ko-KR" altLang="en-US" dirty="0"/>
              <a:t>정량적 </a:t>
            </a:r>
            <a:r>
              <a:rPr lang="en-US" altLang="ko-KR" dirty="0"/>
              <a:t>VFM </a:t>
            </a:r>
            <a:r>
              <a:rPr lang="ko-KR" altLang="en-US" dirty="0"/>
              <a:t>분석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DA367E-3D64-4210-90DC-180FE1F5B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8775" indent="-358775">
              <a:buFont typeface="Wingdings" panose="05000000000000000000" pitchFamily="2" charset="2"/>
              <a:buChar char="q"/>
            </a:pP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위험의 계량화</a:t>
            </a:r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en-US" altLang="ko-KR" sz="1400" dirty="0">
                <a:latin typeface="+mn-ea"/>
                <a:cs typeface="Arial" panose="020B0604020202020204" pitchFamily="34" charset="0"/>
              </a:rPr>
              <a:t>PSC 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및 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PFI 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대안에서 고려될 수 있는 위험요소는 해당 사업부문 및 성격에 따라 다양하게 제기될 수 있는데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원칙적으로 </a:t>
            </a: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계량화할 수 있는 위험은 최대한 계량화하여 </a:t>
            </a:r>
            <a:r>
              <a:rPr lang="en-US" altLang="ko-KR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VFM </a:t>
            </a: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산정에 반영</a:t>
            </a:r>
            <a:endParaRPr lang="en-US" altLang="ko-KR" dirty="0">
              <a:solidFill>
                <a:srgbClr val="FF0000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4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예비타당성조사의 적격성 판단 가이드라인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5.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적격성 판단</a:t>
            </a:r>
          </a:p>
        </p:txBody>
      </p:sp>
    </p:spTree>
    <p:extLst>
      <p:ext uri="{BB962C8B-B14F-4D97-AF65-F5344CB8AC3E}">
        <p14:creationId xmlns:p14="http://schemas.microsoft.com/office/powerpoint/2010/main" val="37586813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52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다</a:t>
            </a:r>
            <a:r>
              <a:rPr lang="en-US" altLang="ko-KR" dirty="0"/>
              <a:t>. </a:t>
            </a:r>
            <a:r>
              <a:rPr lang="ko-KR" altLang="en-US" dirty="0"/>
              <a:t>정량적 </a:t>
            </a:r>
            <a:r>
              <a:rPr lang="en-US" altLang="ko-KR" dirty="0"/>
              <a:t>VFM </a:t>
            </a:r>
            <a:r>
              <a:rPr lang="ko-KR" altLang="en-US" dirty="0"/>
              <a:t>분석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DA367E-3D64-4210-90DC-180FE1F5B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58775" indent="-358775">
              <a:buFont typeface="Wingdings" panose="05000000000000000000" pitchFamily="2" charset="2"/>
              <a:buChar char="q"/>
            </a:pPr>
            <a:r>
              <a:rPr lang="en-US" altLang="ko-KR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PSC</a:t>
            </a: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의 </a:t>
            </a:r>
            <a:r>
              <a:rPr lang="en-US" altLang="ko-KR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LCC </a:t>
            </a: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산정</a:t>
            </a:r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조사비</a:t>
            </a:r>
          </a:p>
          <a:p>
            <a:pPr lvl="2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latin typeface="+mn-ea"/>
                <a:cs typeface="Arial" panose="020B0604020202020204" pitchFamily="34" charset="0"/>
              </a:rPr>
              <a:t>사업의 시행을 위한 </a:t>
            </a:r>
            <a:r>
              <a:rPr lang="ko-KR" altLang="en-US" dirty="0" err="1">
                <a:latin typeface="+mn-ea"/>
                <a:cs typeface="Arial" panose="020B0604020202020204" pitchFamily="34" charset="0"/>
              </a:rPr>
              <a:t>측량비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 및 기타 조사비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(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엔지니어링 기술진흥법 제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10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조의 규정에 의한 엔지니어링사업 대가의 기준에 의함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)</a:t>
            </a:r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sz="1400" dirty="0" err="1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설계비</a:t>
            </a:r>
            <a:endParaRPr lang="ko-KR" altLang="en-US" sz="1400" dirty="0">
              <a:solidFill>
                <a:srgbClr val="FF0000"/>
              </a:solidFill>
              <a:latin typeface="+mn-ea"/>
              <a:cs typeface="Arial" panose="020B0604020202020204" pitchFamily="34" charset="0"/>
            </a:endParaRPr>
          </a:p>
          <a:p>
            <a:pPr lvl="2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latin typeface="+mn-ea"/>
                <a:cs typeface="Arial" panose="020B0604020202020204" pitchFamily="34" charset="0"/>
              </a:rPr>
              <a:t>공사의 시행을 위한 기본 및 실시설계에 소요되는 비용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(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엔지니어링기술진흥법 제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10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조의 규정에 의한 엔지니어링사업 대가의 기준 또는 건축사법 제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19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조의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3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의 규정에 의한 대가기준에 의함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)</a:t>
            </a:r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공사비</a:t>
            </a:r>
          </a:p>
          <a:p>
            <a:pPr lvl="2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latin typeface="+mn-ea"/>
                <a:cs typeface="Arial" panose="020B0604020202020204" pitchFamily="34" charset="0"/>
              </a:rPr>
              <a:t>공사의 시행을 위한 재료비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노무비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경비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일반관리비 및 이윤의 합계액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[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국가를 당사자로 하는 계약에 관한 법률시행령 제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9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조의 규정에 의한 예정가격결정 기준과 </a:t>
            </a:r>
            <a:r>
              <a:rPr lang="ko-KR" altLang="en-US" dirty="0" err="1">
                <a:latin typeface="+mn-ea"/>
                <a:cs typeface="Arial" panose="020B0604020202020204" pitchFamily="34" charset="0"/>
              </a:rPr>
              <a:t>정부표준품셈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 및 단가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(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정부고시가격이 있는 경우에는 그 가격을 말함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)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에 의함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]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으로서 필요 시 유사시설의 실적단가 이용</a:t>
            </a:r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보상비</a:t>
            </a:r>
          </a:p>
          <a:p>
            <a:pPr lvl="2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latin typeface="+mn-ea"/>
                <a:cs typeface="Arial" panose="020B0604020202020204" pitchFamily="34" charset="0"/>
              </a:rPr>
              <a:t>공사의 시행을 위하여 지급되는 토지매입비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(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건물 및 입목 등의 매입비를 포함한 용지보상비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), 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지장물에 대한 보상비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이주대책비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영업권 등의 권리에 대한 보상비로서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용지 및 </a:t>
            </a:r>
            <a:r>
              <a:rPr lang="ko-KR" altLang="en-US" dirty="0" err="1">
                <a:latin typeface="+mn-ea"/>
                <a:cs typeface="Arial" panose="020B0604020202020204" pitchFamily="34" charset="0"/>
              </a:rPr>
              <a:t>지장물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 보상비는 예비타당성조사 일반지침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(KDI)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에 의하여 금액 및 </a:t>
            </a:r>
            <a:r>
              <a:rPr lang="ko-KR" altLang="en-US" dirty="0" err="1">
                <a:latin typeface="+mn-ea"/>
                <a:cs typeface="Arial" panose="020B0604020202020204" pitchFamily="34" charset="0"/>
              </a:rPr>
              <a:t>연차별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 투입 비율을 산정하여 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PSC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와 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PFI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에 동일하게 반영함</a:t>
            </a:r>
            <a:endParaRPr lang="en-US" altLang="ko-KR" dirty="0">
              <a:latin typeface="+mn-ea"/>
              <a:cs typeface="Arial" panose="020B0604020202020204" pitchFamily="34" charset="0"/>
            </a:endParaRP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4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예비타당성조사의 적격성 판단 가이드라인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5.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적격성 판단</a:t>
            </a:r>
          </a:p>
        </p:txBody>
      </p:sp>
    </p:spTree>
    <p:extLst>
      <p:ext uri="{BB962C8B-B14F-4D97-AF65-F5344CB8AC3E}">
        <p14:creationId xmlns:p14="http://schemas.microsoft.com/office/powerpoint/2010/main" val="7288406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53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다</a:t>
            </a:r>
            <a:r>
              <a:rPr lang="en-US" altLang="ko-KR" dirty="0"/>
              <a:t>. </a:t>
            </a:r>
            <a:r>
              <a:rPr lang="ko-KR" altLang="en-US" dirty="0"/>
              <a:t>정량적 </a:t>
            </a:r>
            <a:r>
              <a:rPr lang="en-US" altLang="ko-KR" dirty="0"/>
              <a:t>VFM </a:t>
            </a:r>
            <a:r>
              <a:rPr lang="ko-KR" altLang="en-US" dirty="0"/>
              <a:t>분석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DA367E-3D64-4210-90DC-180FE1F5B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58775" indent="-358775">
              <a:buFont typeface="Wingdings" panose="05000000000000000000" pitchFamily="2" charset="2"/>
              <a:buChar char="q"/>
            </a:pPr>
            <a:r>
              <a:rPr lang="en-US" altLang="ko-KR" sz="13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PSC</a:t>
            </a:r>
            <a:r>
              <a:rPr lang="ko-KR" altLang="en-US" sz="13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의 </a:t>
            </a:r>
            <a:r>
              <a:rPr lang="en-US" altLang="ko-KR" sz="13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LCC </a:t>
            </a:r>
            <a:r>
              <a:rPr lang="ko-KR" altLang="en-US" sz="13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산정</a:t>
            </a:r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sz="13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부대비</a:t>
            </a:r>
          </a:p>
          <a:p>
            <a:pPr lvl="2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1300" dirty="0">
                <a:latin typeface="+mn-ea"/>
                <a:cs typeface="Arial" panose="020B0604020202020204" pitchFamily="34" charset="0"/>
              </a:rPr>
              <a:t>사업의 시행과 관련한 사업타당성조사비</a:t>
            </a:r>
            <a:r>
              <a:rPr lang="en-US" altLang="ko-KR" sz="1300" dirty="0"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sz="1300" dirty="0">
                <a:latin typeface="+mn-ea"/>
                <a:cs typeface="Arial" panose="020B0604020202020204" pitchFamily="34" charset="0"/>
              </a:rPr>
              <a:t>환경영향평가비</a:t>
            </a:r>
            <a:r>
              <a:rPr lang="en-US" altLang="ko-KR" sz="1300" dirty="0"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sz="1300" dirty="0">
                <a:latin typeface="+mn-ea"/>
                <a:cs typeface="Arial" panose="020B0604020202020204" pitchFamily="34" charset="0"/>
              </a:rPr>
              <a:t>교통영향평가비</a:t>
            </a:r>
            <a:r>
              <a:rPr lang="en-US" altLang="ko-KR" sz="1300" dirty="0"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sz="1300" dirty="0" err="1">
                <a:latin typeface="+mn-ea"/>
                <a:cs typeface="Arial" panose="020B0604020202020204" pitchFamily="34" charset="0"/>
              </a:rPr>
              <a:t>감리비</a:t>
            </a:r>
            <a:r>
              <a:rPr lang="en-US" altLang="ko-KR" sz="1300" dirty="0"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sz="1300" dirty="0">
                <a:latin typeface="+mn-ea"/>
                <a:cs typeface="Arial" panose="020B0604020202020204" pitchFamily="34" charset="0"/>
              </a:rPr>
              <a:t>건설사업관리비</a:t>
            </a:r>
            <a:r>
              <a:rPr lang="en-US" altLang="ko-KR" sz="1300" dirty="0">
                <a:latin typeface="+mn-ea"/>
                <a:cs typeface="Arial" panose="020B0604020202020204" pitchFamily="34" charset="0"/>
              </a:rPr>
              <a:t>(CM․PM), </a:t>
            </a:r>
            <a:r>
              <a:rPr lang="ko-KR" altLang="en-US" sz="1300" dirty="0">
                <a:latin typeface="+mn-ea"/>
                <a:cs typeface="Arial" panose="020B0604020202020204" pitchFamily="34" charset="0"/>
              </a:rPr>
              <a:t>재원조달을 위한 금융부대비용</a:t>
            </a:r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sz="13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보험료</a:t>
            </a:r>
          </a:p>
          <a:p>
            <a:pPr lvl="2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1300" dirty="0">
                <a:latin typeface="+mn-ea"/>
                <a:cs typeface="Arial" panose="020B0604020202020204" pitchFamily="34" charset="0"/>
              </a:rPr>
              <a:t>보험료는 건설기간 및 운영기간 보험료를 모두 포함하여 산정</a:t>
            </a:r>
            <a:endParaRPr lang="en-US" altLang="ko-KR" sz="1300" dirty="0">
              <a:latin typeface="+mn-ea"/>
              <a:cs typeface="Arial" panose="020B0604020202020204" pitchFamily="34" charset="0"/>
            </a:endParaRPr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sz="1300" dirty="0">
                <a:solidFill>
                  <a:srgbClr val="FF0000"/>
                </a:solidFill>
              </a:rPr>
              <a:t>운영설비비</a:t>
            </a:r>
          </a:p>
          <a:p>
            <a:pPr lvl="2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1300" dirty="0">
                <a:latin typeface="+mn-ea"/>
                <a:cs typeface="Arial" panose="020B0604020202020204" pitchFamily="34" charset="0"/>
              </a:rPr>
              <a:t>시설의 운영을 위하여 최초로 투입하는 장비</a:t>
            </a:r>
            <a:r>
              <a:rPr lang="en-US" altLang="ko-KR" sz="1300" dirty="0">
                <a:latin typeface="+mn-ea"/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ko-KR" altLang="en-US" sz="1300" dirty="0">
                <a:latin typeface="+mn-ea"/>
                <a:cs typeface="Arial" panose="020B0604020202020204" pitchFamily="34" charset="0"/>
              </a:rPr>
              <a:t>설비 및 기자재의 가액</a:t>
            </a:r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sz="1300" dirty="0">
                <a:solidFill>
                  <a:srgbClr val="FF0000"/>
                </a:solidFill>
              </a:rPr>
              <a:t>제세공과금</a:t>
            </a:r>
          </a:p>
          <a:p>
            <a:pPr lvl="2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13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공사의 시행</a:t>
            </a:r>
            <a:r>
              <a:rPr lang="en-US" altLang="ko-KR" sz="13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sz="13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준공</a:t>
            </a:r>
            <a:r>
              <a:rPr lang="en-US" altLang="ko-KR" sz="13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sz="13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등기 및 소유권 이전과 관련한 공과금과 기타 법률에 의하여 부과되는 각종 부담금은 두 대안 모두에서 제외하고 분석</a:t>
            </a:r>
            <a:endParaRPr lang="en-US" altLang="ko-KR" sz="1300" dirty="0">
              <a:solidFill>
                <a:srgbClr val="FF0000"/>
              </a:solidFill>
              <a:latin typeface="+mn-ea"/>
              <a:cs typeface="Arial" panose="020B0604020202020204" pitchFamily="34" charset="0"/>
            </a:endParaRPr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sz="1300" dirty="0">
                <a:solidFill>
                  <a:srgbClr val="FF0000"/>
                </a:solidFill>
              </a:rPr>
              <a:t>영업준비금</a:t>
            </a:r>
          </a:p>
          <a:p>
            <a:pPr lvl="2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1300" dirty="0">
                <a:latin typeface="+mn-ea"/>
                <a:cs typeface="Arial" panose="020B0604020202020204" pitchFamily="34" charset="0"/>
              </a:rPr>
              <a:t>영업준비금은 시설의 운영을 준비하기 위하여 필요한 민간투자 사업법인의 필수경비로 </a:t>
            </a:r>
            <a:r>
              <a:rPr lang="en-US" altLang="ko-KR" sz="1300" dirty="0">
                <a:latin typeface="+mn-ea"/>
                <a:cs typeface="Arial" panose="020B0604020202020204" pitchFamily="34" charset="0"/>
              </a:rPr>
              <a:t>SPC </a:t>
            </a:r>
            <a:r>
              <a:rPr lang="ko-KR" altLang="en-US" sz="1300" dirty="0">
                <a:latin typeface="+mn-ea"/>
                <a:cs typeface="Arial" panose="020B0604020202020204" pitchFamily="34" charset="0"/>
              </a:rPr>
              <a:t>법인의 설립비용인 창업비와 건설기간 중 </a:t>
            </a:r>
            <a:r>
              <a:rPr lang="en-US" altLang="ko-KR" sz="1300" dirty="0">
                <a:latin typeface="+mn-ea"/>
                <a:cs typeface="Arial" panose="020B0604020202020204" pitchFamily="34" charset="0"/>
              </a:rPr>
              <a:t>SPC </a:t>
            </a:r>
            <a:r>
              <a:rPr lang="ko-KR" altLang="en-US" sz="1300" dirty="0">
                <a:latin typeface="+mn-ea"/>
                <a:cs typeface="Arial" panose="020B0604020202020204" pitchFamily="34" charset="0"/>
              </a:rPr>
              <a:t>법인의 인건비 및 관련 경비를 포함한 개업비로 구성</a:t>
            </a:r>
            <a:endParaRPr lang="en-US" altLang="ko-KR" sz="1300" dirty="0">
              <a:latin typeface="+mn-ea"/>
              <a:cs typeface="Arial" panose="020B0604020202020204" pitchFamily="34" charset="0"/>
            </a:endParaRPr>
          </a:p>
          <a:p>
            <a:pPr lvl="2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ko-KR" sz="1300" dirty="0">
                <a:latin typeface="+mn-ea"/>
                <a:cs typeface="Arial" panose="020B0604020202020204" pitchFamily="34" charset="0"/>
              </a:rPr>
              <a:t>PSC</a:t>
            </a:r>
            <a:r>
              <a:rPr lang="ko-KR" altLang="en-US" sz="1300" dirty="0">
                <a:latin typeface="+mn-ea"/>
                <a:cs typeface="Arial" panose="020B0604020202020204" pitchFamily="34" charset="0"/>
              </a:rPr>
              <a:t>의 경우 창업비는 법인 설립이 필요하지 않아 반영하지 않으나 개업비는 사업의 특성상 건설기간 중 사업관리 인원이 별도로 필요하다고 인정되는 경우 반영</a:t>
            </a:r>
            <a:endParaRPr lang="en-US" altLang="ko-KR" sz="1300" dirty="0">
              <a:latin typeface="+mn-ea"/>
              <a:cs typeface="Arial" panose="020B0604020202020204" pitchFamily="34" charset="0"/>
            </a:endParaRP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4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예비타당성조사의 적격성 판단 가이드라인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5.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적격성 판단</a:t>
            </a:r>
          </a:p>
        </p:txBody>
      </p:sp>
    </p:spTree>
    <p:extLst>
      <p:ext uri="{BB962C8B-B14F-4D97-AF65-F5344CB8AC3E}">
        <p14:creationId xmlns:p14="http://schemas.microsoft.com/office/powerpoint/2010/main" val="35150083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54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다</a:t>
            </a:r>
            <a:r>
              <a:rPr lang="en-US" altLang="ko-KR" dirty="0"/>
              <a:t>. </a:t>
            </a:r>
            <a:r>
              <a:rPr lang="ko-KR" altLang="en-US" dirty="0"/>
              <a:t>정량적 </a:t>
            </a:r>
            <a:r>
              <a:rPr lang="en-US" altLang="ko-KR" dirty="0"/>
              <a:t>VFM </a:t>
            </a:r>
            <a:r>
              <a:rPr lang="ko-KR" altLang="en-US" dirty="0"/>
              <a:t>분석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DA367E-3D64-4210-90DC-180FE1F5B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58775" indent="-358775">
              <a:buFont typeface="Wingdings" panose="05000000000000000000" pitchFamily="2" charset="2"/>
              <a:buChar char="q"/>
            </a:pPr>
            <a:r>
              <a:rPr lang="en-US" altLang="ko-KR" sz="13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PSC</a:t>
            </a:r>
            <a:r>
              <a:rPr lang="ko-KR" altLang="en-US" sz="13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의 </a:t>
            </a:r>
            <a:r>
              <a:rPr lang="en-US" altLang="ko-KR" sz="13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LCC </a:t>
            </a:r>
            <a:r>
              <a:rPr lang="ko-KR" altLang="en-US" sz="13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산정</a:t>
            </a:r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sz="13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금융비용</a:t>
            </a:r>
          </a:p>
          <a:p>
            <a:pPr lvl="2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1300" dirty="0">
                <a:latin typeface="+mn-ea"/>
                <a:cs typeface="Arial" panose="020B0604020202020204" pitchFamily="34" charset="0"/>
              </a:rPr>
              <a:t>자금조달을 위한 이자지급 비용으로 민간제안사업 추진을 위해 소요되는 정부의 금융비용을 말함</a:t>
            </a:r>
            <a:endParaRPr lang="en-US" altLang="ko-KR" sz="1300" dirty="0">
              <a:latin typeface="+mn-ea"/>
              <a:cs typeface="Arial" panose="020B0604020202020204" pitchFamily="34" charset="0"/>
            </a:endParaRPr>
          </a:p>
          <a:p>
            <a:pPr lvl="2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ko-KR" sz="1300" dirty="0">
                <a:latin typeface="+mn-ea"/>
                <a:cs typeface="Arial" panose="020B0604020202020204" pitchFamily="34" charset="0"/>
              </a:rPr>
              <a:t>PSC </a:t>
            </a:r>
            <a:r>
              <a:rPr lang="ko-KR" altLang="en-US" sz="1300" dirty="0">
                <a:latin typeface="+mn-ea"/>
                <a:cs typeface="Arial" panose="020B0604020202020204" pitchFamily="34" charset="0"/>
              </a:rPr>
              <a:t>대안의 경우 사업비에 대해서는 국채를 발행하여 재원조달을 하는 것으로 가정하므로 </a:t>
            </a:r>
            <a:r>
              <a:rPr lang="en-US" altLang="ko-KR" sz="13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5</a:t>
            </a:r>
            <a:r>
              <a:rPr lang="ko-KR" altLang="en-US" sz="13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년 만기 국채수익률 만큼 이자지급비용이 발생</a:t>
            </a:r>
            <a:r>
              <a:rPr lang="ko-KR" altLang="en-US" sz="1300" dirty="0">
                <a:latin typeface="+mn-ea"/>
                <a:cs typeface="Arial" panose="020B0604020202020204" pitchFamily="34" charset="0"/>
              </a:rPr>
              <a:t>하는 것으로 가정</a:t>
            </a:r>
            <a:endParaRPr lang="en-US" altLang="ko-KR" sz="1300" dirty="0">
              <a:latin typeface="+mn-ea"/>
              <a:cs typeface="Arial" panose="020B0604020202020204" pitchFamily="34" charset="0"/>
            </a:endParaRPr>
          </a:p>
          <a:p>
            <a:pPr lvl="2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1300" dirty="0">
                <a:latin typeface="+mn-ea"/>
                <a:cs typeface="Arial" panose="020B0604020202020204" pitchFamily="34" charset="0"/>
              </a:rPr>
              <a:t>사업의 특성상 지방채의 발행이 더 적절할 경우는 국채 대신 지방채를 적용할 수 있음</a:t>
            </a:r>
            <a:endParaRPr lang="en-US" altLang="ko-KR" sz="1300" dirty="0">
              <a:latin typeface="+mn-ea"/>
              <a:cs typeface="Arial" panose="020B0604020202020204" pitchFamily="34" charset="0"/>
            </a:endParaRPr>
          </a:p>
          <a:p>
            <a:pPr lvl="2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1300" dirty="0" err="1">
                <a:latin typeface="+mn-ea"/>
                <a:cs typeface="Arial" panose="020B0604020202020204" pitchFamily="34" charset="0"/>
              </a:rPr>
              <a:t>국고채</a:t>
            </a:r>
            <a:r>
              <a:rPr lang="ko-KR" altLang="en-US" sz="1300" dirty="0">
                <a:latin typeface="+mn-ea"/>
                <a:cs typeface="Arial" panose="020B0604020202020204" pitchFamily="34" charset="0"/>
              </a:rPr>
              <a:t> 발행으로 조달된 제반 비용은 연말에 투입되는 것으로 가정하여 </a:t>
            </a:r>
            <a:r>
              <a:rPr lang="ko-KR" altLang="en-US" sz="1300" dirty="0" err="1">
                <a:latin typeface="+mn-ea"/>
                <a:cs typeface="Arial" panose="020B0604020202020204" pitchFamily="34" charset="0"/>
              </a:rPr>
              <a:t>국고채</a:t>
            </a:r>
            <a:r>
              <a:rPr lang="ko-KR" altLang="en-US" sz="1300" dirty="0">
                <a:latin typeface="+mn-ea"/>
                <a:cs typeface="Arial" panose="020B0604020202020204" pitchFamily="34" charset="0"/>
              </a:rPr>
              <a:t> 이자도 다음 해 연말에 발생하는 것으로 산정하므로 사업 첫 해는 이자비용이 발생하지 않음</a:t>
            </a:r>
            <a:endParaRPr lang="en-US" altLang="ko-KR" sz="1300" dirty="0">
              <a:latin typeface="+mn-ea"/>
              <a:cs typeface="Arial" panose="020B0604020202020204" pitchFamily="34" charset="0"/>
            </a:endParaRPr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sz="1300" dirty="0">
                <a:solidFill>
                  <a:srgbClr val="FF0000"/>
                </a:solidFill>
              </a:rPr>
              <a:t>운영관리비</a:t>
            </a:r>
          </a:p>
          <a:p>
            <a:pPr lvl="2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1300" dirty="0">
                <a:latin typeface="+mn-ea"/>
                <a:cs typeface="Arial" panose="020B0604020202020204" pitchFamily="34" charset="0"/>
              </a:rPr>
              <a:t>시설 운영을 위한 인건비 및 제 경비</a:t>
            </a:r>
          </a:p>
          <a:p>
            <a:pPr lvl="2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1300" dirty="0">
                <a:latin typeface="+mn-ea"/>
                <a:cs typeface="Arial" panose="020B0604020202020204" pitchFamily="34" charset="0"/>
              </a:rPr>
              <a:t>인건비는 시설운영조직의 인건비를 말하며</a:t>
            </a:r>
            <a:r>
              <a:rPr lang="en-US" altLang="ko-KR" sz="1300" dirty="0"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sz="1300" dirty="0">
                <a:latin typeface="+mn-ea"/>
                <a:cs typeface="Arial" panose="020B0604020202020204" pitchFamily="34" charset="0"/>
              </a:rPr>
              <a:t>업계평균의 급여 수준을 기초로 산정</a:t>
            </a:r>
          </a:p>
          <a:p>
            <a:pPr lvl="2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1300" dirty="0">
                <a:latin typeface="+mn-ea"/>
                <a:cs typeface="Arial" panose="020B0604020202020204" pitchFamily="34" charset="0"/>
              </a:rPr>
              <a:t>제 경비에는 복리후생비</a:t>
            </a:r>
            <a:r>
              <a:rPr lang="en-US" altLang="ko-KR" sz="1300" dirty="0"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sz="1300" dirty="0" err="1">
                <a:latin typeface="+mn-ea"/>
                <a:cs typeface="Arial" panose="020B0604020202020204" pitchFamily="34" charset="0"/>
              </a:rPr>
              <a:t>판매비</a:t>
            </a:r>
            <a:r>
              <a:rPr lang="ko-KR" altLang="en-US" sz="1300" dirty="0">
                <a:latin typeface="+mn-ea"/>
                <a:cs typeface="Arial" panose="020B0604020202020204" pitchFamily="34" charset="0"/>
              </a:rPr>
              <a:t> 및 일반관리비 등 운영 조직의 제반 경비가 포함</a:t>
            </a:r>
            <a:endParaRPr lang="en-US" altLang="ko-KR" sz="1300" dirty="0">
              <a:latin typeface="+mn-ea"/>
              <a:cs typeface="Arial" panose="020B0604020202020204" pitchFamily="34" charset="0"/>
            </a:endParaRPr>
          </a:p>
          <a:p>
            <a:pPr lvl="2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ko-KR" sz="1300" dirty="0">
                <a:latin typeface="+mn-ea"/>
                <a:cs typeface="Arial" panose="020B0604020202020204" pitchFamily="34" charset="0"/>
              </a:rPr>
              <a:t>PFI </a:t>
            </a:r>
            <a:r>
              <a:rPr lang="ko-KR" altLang="en-US" sz="1300" dirty="0">
                <a:latin typeface="+mn-ea"/>
                <a:cs typeface="Arial" panose="020B0604020202020204" pitchFamily="34" charset="0"/>
              </a:rPr>
              <a:t>대안의 경우 운영기간 중 </a:t>
            </a:r>
            <a:r>
              <a:rPr lang="en-US" altLang="ko-KR" sz="1300" dirty="0">
                <a:latin typeface="+mn-ea"/>
                <a:cs typeface="Arial" panose="020B0604020202020204" pitchFamily="34" charset="0"/>
              </a:rPr>
              <a:t>SPC </a:t>
            </a:r>
            <a:r>
              <a:rPr lang="ko-KR" altLang="en-US" sz="1300" dirty="0">
                <a:latin typeface="+mn-ea"/>
                <a:cs typeface="Arial" panose="020B0604020202020204" pitchFamily="34" charset="0"/>
              </a:rPr>
              <a:t>운영과 관련된 인건비 및 제 경비를 운영관리비에 포함</a:t>
            </a:r>
            <a:endParaRPr lang="en-US" altLang="ko-KR" sz="1300" dirty="0">
              <a:latin typeface="+mn-ea"/>
              <a:cs typeface="Arial" panose="020B0604020202020204" pitchFamily="34" charset="0"/>
            </a:endParaRPr>
          </a:p>
          <a:p>
            <a:pPr lvl="2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1300" dirty="0">
                <a:latin typeface="+mn-ea"/>
                <a:cs typeface="Arial" panose="020B0604020202020204" pitchFamily="34" charset="0"/>
              </a:rPr>
              <a:t>부속시설을 직영할 경우 이와 관련된 인건비 및 제 경비도 포함</a:t>
            </a:r>
            <a:endParaRPr lang="en-US" altLang="ko-KR" sz="1300" dirty="0">
              <a:latin typeface="+mn-ea"/>
              <a:cs typeface="Arial" panose="020B0604020202020204" pitchFamily="34" charset="0"/>
            </a:endParaRPr>
          </a:p>
          <a:p>
            <a:pPr lvl="2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altLang="ko-KR" sz="1300" dirty="0">
              <a:latin typeface="+mn-ea"/>
              <a:cs typeface="Arial" panose="020B0604020202020204" pitchFamily="34" charset="0"/>
            </a:endParaRP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4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예비타당성조사의 적격성 판단 가이드라인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5.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적격성 판단</a:t>
            </a:r>
          </a:p>
        </p:txBody>
      </p:sp>
    </p:spTree>
    <p:extLst>
      <p:ext uri="{BB962C8B-B14F-4D97-AF65-F5344CB8AC3E}">
        <p14:creationId xmlns:p14="http://schemas.microsoft.com/office/powerpoint/2010/main" val="23784004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55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다</a:t>
            </a:r>
            <a:r>
              <a:rPr lang="en-US" altLang="ko-KR" dirty="0"/>
              <a:t>. </a:t>
            </a:r>
            <a:r>
              <a:rPr lang="ko-KR" altLang="en-US" dirty="0"/>
              <a:t>정량적 </a:t>
            </a:r>
            <a:r>
              <a:rPr lang="en-US" altLang="ko-KR" dirty="0"/>
              <a:t>VFM </a:t>
            </a:r>
            <a:r>
              <a:rPr lang="ko-KR" altLang="en-US" dirty="0"/>
              <a:t>분석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DA367E-3D64-4210-90DC-180FE1F5B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58775" indent="-358775">
              <a:buFont typeface="Wingdings" panose="05000000000000000000" pitchFamily="2" charset="2"/>
              <a:buChar char="q"/>
            </a:pPr>
            <a:r>
              <a:rPr lang="en-US" altLang="ko-KR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PSC</a:t>
            </a:r>
            <a:r>
              <a:rPr lang="ko-KR" altLang="en-US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의 </a:t>
            </a:r>
            <a:r>
              <a:rPr lang="en-US" altLang="ko-KR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LCC </a:t>
            </a:r>
            <a:r>
              <a:rPr lang="ko-KR" altLang="en-US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산정</a:t>
            </a:r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유지보수비</a:t>
            </a:r>
          </a:p>
          <a:p>
            <a:pPr lvl="2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latin typeface="+mn-ea"/>
                <a:cs typeface="Arial" panose="020B0604020202020204" pitchFamily="34" charset="0"/>
              </a:rPr>
              <a:t>시설대체비 및 유지관리비</a:t>
            </a:r>
          </a:p>
          <a:p>
            <a:pPr lvl="2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latin typeface="+mn-ea"/>
                <a:cs typeface="Arial" panose="020B0604020202020204" pitchFamily="34" charset="0"/>
              </a:rPr>
              <a:t>시설대체비는 운영시설 및 설비에 대한 대체비용으로 해당 시설 및 설비의 내용연수 및 대체비율을 고려하여 산정</a:t>
            </a:r>
          </a:p>
          <a:p>
            <a:pPr lvl="2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latin typeface="+mn-ea"/>
                <a:cs typeface="Arial" panose="020B0604020202020204" pitchFamily="34" charset="0"/>
              </a:rPr>
              <a:t>유지관리비는 시설을 유지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관리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보수하는 데 소요되는 비용으로 유사 시설의 실적자료를 준용하여 추정</a:t>
            </a:r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관리감독비</a:t>
            </a:r>
          </a:p>
          <a:p>
            <a:pPr lvl="2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latin typeface="+mn-ea"/>
                <a:cs typeface="Arial" panose="020B0604020202020204" pitchFamily="34" charset="0"/>
              </a:rPr>
              <a:t>정부가 시설의 정상적 운영을 감독하기 위한 관리감독비가 별도로 존재하는 경우에 기존 재정사업의 사례를 참고하여 산정</a:t>
            </a:r>
            <a:endParaRPr lang="en-US" altLang="ko-KR" dirty="0">
              <a:latin typeface="+mn-ea"/>
              <a:cs typeface="Arial" panose="020B0604020202020204" pitchFamily="34" charset="0"/>
            </a:endParaRP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4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예비타당성조사의 적격성 판단 가이드라인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5.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적격성 판단</a:t>
            </a:r>
          </a:p>
        </p:txBody>
      </p:sp>
    </p:spTree>
    <p:extLst>
      <p:ext uri="{BB962C8B-B14F-4D97-AF65-F5344CB8AC3E}">
        <p14:creationId xmlns:p14="http://schemas.microsoft.com/office/powerpoint/2010/main" val="42122704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56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다</a:t>
            </a:r>
            <a:r>
              <a:rPr lang="en-US" altLang="ko-KR" dirty="0"/>
              <a:t>. </a:t>
            </a:r>
            <a:r>
              <a:rPr lang="ko-KR" altLang="en-US" dirty="0"/>
              <a:t>정량적 </a:t>
            </a:r>
            <a:r>
              <a:rPr lang="en-US" altLang="ko-KR" dirty="0"/>
              <a:t>VFM </a:t>
            </a:r>
            <a:r>
              <a:rPr lang="ko-KR" altLang="en-US" dirty="0"/>
              <a:t>분석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DA367E-3D64-4210-90DC-180FE1F5B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58775" indent="-358775">
              <a:buFont typeface="Wingdings" panose="05000000000000000000" pitchFamily="2" charset="2"/>
              <a:buChar char="q"/>
            </a:pPr>
            <a:r>
              <a:rPr lang="en-US" altLang="ko-KR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PFI</a:t>
            </a:r>
            <a:r>
              <a:rPr lang="ko-KR" altLang="en-US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의 </a:t>
            </a:r>
            <a:r>
              <a:rPr lang="en-US" altLang="ko-KR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LCC </a:t>
            </a:r>
            <a:r>
              <a:rPr lang="ko-KR" altLang="en-US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산정</a:t>
            </a:r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en-US" altLang="ko-KR" dirty="0">
                <a:latin typeface="+mn-ea"/>
                <a:cs typeface="Arial" panose="020B0604020202020204" pitchFamily="34" charset="0"/>
              </a:rPr>
              <a:t>PSC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의 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LCC 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산정 기준항목들의 설계가는 동일하지만 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VFM 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분석에 적용되는 </a:t>
            </a:r>
            <a:r>
              <a:rPr lang="ko-KR" altLang="en-US" dirty="0" err="1">
                <a:latin typeface="+mn-ea"/>
                <a:cs typeface="Arial" panose="020B0604020202020204" pitchFamily="34" charset="0"/>
              </a:rPr>
              <a:t>낙찰률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 및 </a:t>
            </a:r>
            <a:r>
              <a:rPr lang="ko-KR" altLang="en-US" dirty="0" err="1">
                <a:latin typeface="+mn-ea"/>
                <a:cs typeface="Arial" panose="020B0604020202020204" pitchFamily="34" charset="0"/>
              </a:rPr>
              <a:t>실적가에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 따라 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PSC 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기준과 달리 사용됨</a:t>
            </a:r>
            <a:endParaRPr lang="en-US" altLang="ko-KR" dirty="0">
              <a:latin typeface="+mn-ea"/>
              <a:cs typeface="Arial" panose="020B0604020202020204" pitchFamily="34" charset="0"/>
            </a:endParaRPr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조사비</a:t>
            </a:r>
          </a:p>
          <a:p>
            <a:pPr lvl="2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latin typeface="+mn-ea"/>
                <a:cs typeface="Arial" panose="020B0604020202020204" pitchFamily="34" charset="0"/>
              </a:rPr>
              <a:t>사업의 시행을 위한 </a:t>
            </a:r>
            <a:r>
              <a:rPr lang="ko-KR" altLang="en-US" dirty="0" err="1">
                <a:latin typeface="+mn-ea"/>
                <a:cs typeface="Arial" panose="020B0604020202020204" pitchFamily="34" charset="0"/>
              </a:rPr>
              <a:t>측량비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 및 기타 조사비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(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엔지니어링 기술진흥법 제 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10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조의 규정에 의한 엔지니어링사업 대가의 기준에 의함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)</a:t>
            </a:r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dirty="0" err="1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설계비</a:t>
            </a:r>
            <a:endParaRPr lang="en-US" altLang="ko-KR" dirty="0">
              <a:solidFill>
                <a:srgbClr val="FF0000"/>
              </a:solidFill>
              <a:latin typeface="+mn-ea"/>
              <a:cs typeface="Arial" panose="020B0604020202020204" pitchFamily="34" charset="0"/>
            </a:endParaRPr>
          </a:p>
          <a:p>
            <a:pPr lvl="2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latin typeface="+mn-ea"/>
                <a:cs typeface="Arial" panose="020B0604020202020204" pitchFamily="34" charset="0"/>
              </a:rPr>
              <a:t>공사의 시행을 위한 기본 및 실시설계에 소요되는 비용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(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엔지니어링기술진흥법 제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10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조의 규정에 의한 엔지니어링사업 대가의 기준 또는 건축사법 제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19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조의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3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의 규정에 의한 대가기준에 의함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)</a:t>
            </a:r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dirty="0">
                <a:solidFill>
                  <a:srgbClr val="FF0000"/>
                </a:solidFill>
              </a:rPr>
              <a:t>공사비</a:t>
            </a:r>
          </a:p>
          <a:p>
            <a:pPr lvl="2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latin typeface="+mn-ea"/>
                <a:cs typeface="Arial" panose="020B0604020202020204" pitchFamily="34" charset="0"/>
              </a:rPr>
              <a:t>공사의 시행을 위한 재료비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노무비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경비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일반관리비 및 이윤의 합계액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[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국가를 당사자로 하는 계약에 관한 법률시행령 제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9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조의 규정에 의한 예정가격결정 기준과 </a:t>
            </a:r>
            <a:r>
              <a:rPr lang="ko-KR" altLang="en-US" dirty="0" err="1">
                <a:latin typeface="+mn-ea"/>
                <a:cs typeface="Arial" panose="020B0604020202020204" pitchFamily="34" charset="0"/>
              </a:rPr>
              <a:t>정부표준품셈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 및 단가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(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정부고시가격이 있는 경우에는 그 가격을 말함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)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에 의함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]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으로서 필요 시 유사시설의 실적단가 이용</a:t>
            </a:r>
            <a:endParaRPr lang="en-US" altLang="ko-KR" dirty="0">
              <a:latin typeface="+mn-ea"/>
              <a:cs typeface="Arial" panose="020B0604020202020204" pitchFamily="34" charset="0"/>
            </a:endParaRP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4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예비타당성조사의 적격성 판단 가이드라인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5.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적격성 판단</a:t>
            </a:r>
          </a:p>
        </p:txBody>
      </p:sp>
    </p:spTree>
    <p:extLst>
      <p:ext uri="{BB962C8B-B14F-4D97-AF65-F5344CB8AC3E}">
        <p14:creationId xmlns:p14="http://schemas.microsoft.com/office/powerpoint/2010/main" val="32580518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57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다</a:t>
            </a:r>
            <a:r>
              <a:rPr lang="en-US" altLang="ko-KR" dirty="0"/>
              <a:t>. </a:t>
            </a:r>
            <a:r>
              <a:rPr lang="ko-KR" altLang="en-US" dirty="0"/>
              <a:t>정량적 </a:t>
            </a:r>
            <a:r>
              <a:rPr lang="en-US" altLang="ko-KR" dirty="0"/>
              <a:t>VFM </a:t>
            </a:r>
            <a:r>
              <a:rPr lang="ko-KR" altLang="en-US" dirty="0"/>
              <a:t>분석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DA367E-3D64-4210-90DC-180FE1F5B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58775" indent="-358775">
              <a:buFont typeface="Wingdings" panose="05000000000000000000" pitchFamily="2" charset="2"/>
              <a:buChar char="q"/>
            </a:pPr>
            <a:r>
              <a:rPr lang="en-US" altLang="ko-KR" sz="13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PFI</a:t>
            </a:r>
            <a:r>
              <a:rPr lang="ko-KR" altLang="en-US" sz="13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의 </a:t>
            </a:r>
            <a:r>
              <a:rPr lang="en-US" altLang="ko-KR" sz="13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LCC </a:t>
            </a:r>
            <a:r>
              <a:rPr lang="ko-KR" altLang="en-US" sz="13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산정</a:t>
            </a:r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sz="1300" dirty="0">
                <a:solidFill>
                  <a:srgbClr val="FF0000"/>
                </a:solidFill>
              </a:rPr>
              <a:t>보상비</a:t>
            </a:r>
          </a:p>
          <a:p>
            <a:pPr lvl="2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1300" dirty="0">
                <a:latin typeface="+mn-ea"/>
                <a:cs typeface="Arial" panose="020B0604020202020204" pitchFamily="34" charset="0"/>
              </a:rPr>
              <a:t>공사의 시행을 위하여 지급되는 토지매입비</a:t>
            </a:r>
            <a:r>
              <a:rPr lang="en-US" altLang="ko-KR" sz="1300" dirty="0">
                <a:latin typeface="+mn-ea"/>
                <a:cs typeface="Arial" panose="020B0604020202020204" pitchFamily="34" charset="0"/>
              </a:rPr>
              <a:t>(</a:t>
            </a:r>
            <a:r>
              <a:rPr lang="ko-KR" altLang="en-US" sz="1300" dirty="0">
                <a:latin typeface="+mn-ea"/>
                <a:cs typeface="Arial" panose="020B0604020202020204" pitchFamily="34" charset="0"/>
              </a:rPr>
              <a:t>건물 및 입목 등의 매입비를 포함한 용지보상비</a:t>
            </a:r>
            <a:r>
              <a:rPr lang="en-US" altLang="ko-KR" sz="1300" dirty="0">
                <a:latin typeface="+mn-ea"/>
                <a:cs typeface="Arial" panose="020B0604020202020204" pitchFamily="34" charset="0"/>
              </a:rPr>
              <a:t>), </a:t>
            </a:r>
            <a:r>
              <a:rPr lang="ko-KR" altLang="en-US" sz="1300" dirty="0">
                <a:latin typeface="+mn-ea"/>
                <a:cs typeface="Arial" panose="020B0604020202020204" pitchFamily="34" charset="0"/>
              </a:rPr>
              <a:t>지장물에 대한 보상비</a:t>
            </a:r>
            <a:r>
              <a:rPr lang="en-US" altLang="ko-KR" sz="1300" dirty="0"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sz="1300" dirty="0">
                <a:latin typeface="+mn-ea"/>
                <a:cs typeface="Arial" panose="020B0604020202020204" pitchFamily="34" charset="0"/>
              </a:rPr>
              <a:t>이주대책비</a:t>
            </a:r>
            <a:r>
              <a:rPr lang="en-US" altLang="ko-KR" sz="1300" dirty="0"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sz="1300" dirty="0">
                <a:latin typeface="+mn-ea"/>
                <a:cs typeface="Arial" panose="020B0604020202020204" pitchFamily="34" charset="0"/>
              </a:rPr>
              <a:t>영업권 등의 권리에 대한 보상비로서</a:t>
            </a:r>
            <a:r>
              <a:rPr lang="en-US" altLang="ko-KR" sz="1300" dirty="0"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sz="1300" dirty="0">
                <a:latin typeface="+mn-ea"/>
                <a:cs typeface="Arial" panose="020B0604020202020204" pitchFamily="34" charset="0"/>
              </a:rPr>
              <a:t>용지 및 </a:t>
            </a:r>
            <a:r>
              <a:rPr lang="ko-KR" altLang="en-US" sz="1300" dirty="0" err="1">
                <a:latin typeface="+mn-ea"/>
                <a:cs typeface="Arial" panose="020B0604020202020204" pitchFamily="34" charset="0"/>
              </a:rPr>
              <a:t>지장물</a:t>
            </a:r>
            <a:r>
              <a:rPr lang="ko-KR" altLang="en-US" sz="1300" dirty="0">
                <a:latin typeface="+mn-ea"/>
                <a:cs typeface="Arial" panose="020B0604020202020204" pitchFamily="34" charset="0"/>
              </a:rPr>
              <a:t> 보상비는 예비타당성조사 일반지침</a:t>
            </a:r>
            <a:r>
              <a:rPr lang="en-US" altLang="ko-KR" sz="1300" dirty="0">
                <a:latin typeface="+mn-ea"/>
                <a:cs typeface="Arial" panose="020B0604020202020204" pitchFamily="34" charset="0"/>
              </a:rPr>
              <a:t>(KDI)</a:t>
            </a:r>
            <a:r>
              <a:rPr lang="ko-KR" altLang="en-US" sz="1300" dirty="0">
                <a:latin typeface="+mn-ea"/>
                <a:cs typeface="Arial" panose="020B0604020202020204" pitchFamily="34" charset="0"/>
              </a:rPr>
              <a:t>에 의하여 금액 및 </a:t>
            </a:r>
            <a:r>
              <a:rPr lang="ko-KR" altLang="en-US" sz="1300" dirty="0" err="1">
                <a:latin typeface="+mn-ea"/>
                <a:cs typeface="Arial" panose="020B0604020202020204" pitchFamily="34" charset="0"/>
              </a:rPr>
              <a:t>연차별</a:t>
            </a:r>
            <a:r>
              <a:rPr lang="ko-KR" altLang="en-US" sz="1300" dirty="0">
                <a:latin typeface="+mn-ea"/>
                <a:cs typeface="Arial" panose="020B0604020202020204" pitchFamily="34" charset="0"/>
              </a:rPr>
              <a:t> 투입 비율을 산정하여 </a:t>
            </a:r>
            <a:r>
              <a:rPr lang="en-US" altLang="ko-KR" sz="1300" dirty="0">
                <a:latin typeface="+mn-ea"/>
                <a:cs typeface="Arial" panose="020B0604020202020204" pitchFamily="34" charset="0"/>
              </a:rPr>
              <a:t>PSC</a:t>
            </a:r>
            <a:r>
              <a:rPr lang="ko-KR" altLang="en-US" sz="1300" dirty="0">
                <a:latin typeface="+mn-ea"/>
                <a:cs typeface="Arial" panose="020B0604020202020204" pitchFamily="34" charset="0"/>
              </a:rPr>
              <a:t>와 </a:t>
            </a:r>
            <a:r>
              <a:rPr lang="en-US" altLang="ko-KR" sz="1300" dirty="0">
                <a:latin typeface="+mn-ea"/>
                <a:cs typeface="Arial" panose="020B0604020202020204" pitchFamily="34" charset="0"/>
              </a:rPr>
              <a:t>PFI</a:t>
            </a:r>
            <a:r>
              <a:rPr lang="ko-KR" altLang="en-US" sz="1300" dirty="0">
                <a:latin typeface="+mn-ea"/>
                <a:cs typeface="Arial" panose="020B0604020202020204" pitchFamily="34" charset="0"/>
              </a:rPr>
              <a:t>에 동일하게 반영</a:t>
            </a:r>
            <a:endParaRPr lang="en-US" altLang="ko-KR" sz="1300" dirty="0">
              <a:latin typeface="+mn-ea"/>
              <a:cs typeface="Arial" panose="020B0604020202020204" pitchFamily="34" charset="0"/>
            </a:endParaRPr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sz="1300" dirty="0">
                <a:solidFill>
                  <a:srgbClr val="FF0000"/>
                </a:solidFill>
              </a:rPr>
              <a:t>부대비</a:t>
            </a:r>
          </a:p>
          <a:p>
            <a:pPr lvl="2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1300" dirty="0">
                <a:latin typeface="+mn-ea"/>
                <a:cs typeface="Arial" panose="020B0604020202020204" pitchFamily="34" charset="0"/>
              </a:rPr>
              <a:t>사업의 시행과 관련한 사업타당성조사비</a:t>
            </a:r>
            <a:r>
              <a:rPr lang="en-US" altLang="ko-KR" sz="1300" dirty="0"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sz="1300" dirty="0">
                <a:latin typeface="+mn-ea"/>
                <a:cs typeface="Arial" panose="020B0604020202020204" pitchFamily="34" charset="0"/>
              </a:rPr>
              <a:t>환경영향평가비</a:t>
            </a:r>
            <a:r>
              <a:rPr lang="en-US" altLang="ko-KR" sz="1300" dirty="0"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sz="1300" dirty="0">
                <a:latin typeface="+mn-ea"/>
                <a:cs typeface="Arial" panose="020B0604020202020204" pitchFamily="34" charset="0"/>
              </a:rPr>
              <a:t>교통영향평가비</a:t>
            </a:r>
            <a:r>
              <a:rPr lang="en-US" altLang="ko-KR" sz="1300" dirty="0"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sz="1300" dirty="0" err="1">
                <a:latin typeface="+mn-ea"/>
                <a:cs typeface="Arial" panose="020B0604020202020204" pitchFamily="34" charset="0"/>
              </a:rPr>
              <a:t>감리비</a:t>
            </a:r>
            <a:r>
              <a:rPr lang="en-US" altLang="ko-KR" sz="1300" dirty="0"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sz="1300" dirty="0">
                <a:latin typeface="+mn-ea"/>
                <a:cs typeface="Arial" panose="020B0604020202020204" pitchFamily="34" charset="0"/>
              </a:rPr>
              <a:t>건설사업관리비</a:t>
            </a:r>
            <a:r>
              <a:rPr lang="en-US" altLang="ko-KR" sz="1300" dirty="0">
                <a:latin typeface="+mn-ea"/>
                <a:cs typeface="Arial" panose="020B0604020202020204" pitchFamily="34" charset="0"/>
              </a:rPr>
              <a:t>(CM․PM), </a:t>
            </a:r>
            <a:r>
              <a:rPr lang="ko-KR" altLang="en-US" sz="1300" dirty="0">
                <a:latin typeface="+mn-ea"/>
                <a:cs typeface="Arial" panose="020B0604020202020204" pitchFamily="34" charset="0"/>
              </a:rPr>
              <a:t>재원조달을 위한 금융부대비용</a:t>
            </a:r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sz="1300" dirty="0">
                <a:solidFill>
                  <a:srgbClr val="FF0000"/>
                </a:solidFill>
              </a:rPr>
              <a:t>보험료</a:t>
            </a:r>
          </a:p>
          <a:p>
            <a:pPr lvl="2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1300" dirty="0">
                <a:latin typeface="+mn-ea"/>
                <a:cs typeface="Arial" panose="020B0604020202020204" pitchFamily="34" charset="0"/>
              </a:rPr>
              <a:t>보험료는 건설기간 및 운영기간 보험료를 모두 포함하여 산정</a:t>
            </a:r>
            <a:endParaRPr lang="en-US" altLang="ko-KR" sz="1300" dirty="0">
              <a:latin typeface="+mn-ea"/>
              <a:cs typeface="Arial" panose="020B0604020202020204" pitchFamily="34" charset="0"/>
            </a:endParaRPr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sz="1300" dirty="0">
                <a:solidFill>
                  <a:srgbClr val="FF0000"/>
                </a:solidFill>
              </a:rPr>
              <a:t>운영설비비</a:t>
            </a:r>
          </a:p>
          <a:p>
            <a:pPr lvl="2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1300" dirty="0">
                <a:latin typeface="+mn-ea"/>
                <a:cs typeface="Arial" panose="020B0604020202020204" pitchFamily="34" charset="0"/>
              </a:rPr>
              <a:t>시설의 운영을 위하여 최초로 투입하는 장비</a:t>
            </a:r>
            <a:r>
              <a:rPr lang="en-US" altLang="ko-KR" sz="1300" dirty="0">
                <a:latin typeface="+mn-ea"/>
                <a:cs typeface="Arial" panose="020B0604020202020204" pitchFamily="34" charset="0"/>
              </a:rPr>
              <a:t>․</a:t>
            </a:r>
            <a:r>
              <a:rPr lang="ko-KR" altLang="en-US" sz="1300" dirty="0">
                <a:latin typeface="+mn-ea"/>
                <a:cs typeface="Arial" panose="020B0604020202020204" pitchFamily="34" charset="0"/>
              </a:rPr>
              <a:t>설비 및 기자재의 가액</a:t>
            </a:r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sz="1300" dirty="0">
                <a:solidFill>
                  <a:srgbClr val="FF0000"/>
                </a:solidFill>
              </a:rPr>
              <a:t>제세공과금</a:t>
            </a:r>
          </a:p>
          <a:p>
            <a:pPr lvl="2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13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공사의 시행</a:t>
            </a:r>
            <a:r>
              <a:rPr lang="en-US" altLang="ko-KR" sz="13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sz="13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준공</a:t>
            </a:r>
            <a:r>
              <a:rPr lang="en-US" altLang="ko-KR" sz="13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sz="13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등기 및 소유권 이전과 관련한 공과금과 기타 법률에 의하여 부과되는 각종 부담금은 두 대안 모두에서 제외하고 분석</a:t>
            </a:r>
            <a:endParaRPr lang="en-US" altLang="ko-KR" sz="1300" dirty="0">
              <a:solidFill>
                <a:srgbClr val="FF0000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4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예비타당성조사의 적격성 판단 가이드라인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5.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적격성 판단</a:t>
            </a:r>
          </a:p>
        </p:txBody>
      </p:sp>
    </p:spTree>
    <p:extLst>
      <p:ext uri="{BB962C8B-B14F-4D97-AF65-F5344CB8AC3E}">
        <p14:creationId xmlns:p14="http://schemas.microsoft.com/office/powerpoint/2010/main" val="1415011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58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다</a:t>
            </a:r>
            <a:r>
              <a:rPr lang="en-US" altLang="ko-KR" dirty="0"/>
              <a:t>. </a:t>
            </a:r>
            <a:r>
              <a:rPr lang="ko-KR" altLang="en-US" dirty="0"/>
              <a:t>정량적 </a:t>
            </a:r>
            <a:r>
              <a:rPr lang="en-US" altLang="ko-KR" dirty="0"/>
              <a:t>VFM </a:t>
            </a:r>
            <a:r>
              <a:rPr lang="ko-KR" altLang="en-US" dirty="0"/>
              <a:t>분석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DA367E-3D64-4210-90DC-180FE1F5B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58775" indent="-358775">
              <a:buFont typeface="Wingdings" panose="05000000000000000000" pitchFamily="2" charset="2"/>
              <a:buChar char="q"/>
            </a:pPr>
            <a:r>
              <a:rPr lang="en-US" altLang="ko-KR" sz="13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PFI</a:t>
            </a:r>
            <a:r>
              <a:rPr lang="ko-KR" altLang="en-US" sz="13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의 </a:t>
            </a:r>
            <a:r>
              <a:rPr lang="en-US" altLang="ko-KR" sz="13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LCC </a:t>
            </a:r>
            <a:r>
              <a:rPr lang="ko-KR" altLang="en-US" sz="13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산정</a:t>
            </a:r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sz="1300" dirty="0">
                <a:solidFill>
                  <a:srgbClr val="FF0000"/>
                </a:solidFill>
              </a:rPr>
              <a:t>영업준비금</a:t>
            </a:r>
          </a:p>
          <a:p>
            <a:pPr lvl="2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1300" dirty="0">
                <a:latin typeface="+mn-ea"/>
                <a:cs typeface="Arial" panose="020B0604020202020204" pitchFamily="34" charset="0"/>
              </a:rPr>
              <a:t>영업준비금은 시설의 운영을 준비하기 위하여 필요한 민간투자 사업법인의 필수경비로 </a:t>
            </a:r>
            <a:r>
              <a:rPr lang="en-US" altLang="ko-KR" sz="1300" dirty="0">
                <a:latin typeface="+mn-ea"/>
                <a:cs typeface="Arial" panose="020B0604020202020204" pitchFamily="34" charset="0"/>
              </a:rPr>
              <a:t>SPC </a:t>
            </a:r>
            <a:r>
              <a:rPr lang="ko-KR" altLang="en-US" sz="1300" dirty="0">
                <a:latin typeface="+mn-ea"/>
                <a:cs typeface="Arial" panose="020B0604020202020204" pitchFamily="34" charset="0"/>
              </a:rPr>
              <a:t>법인의 설립비용인 창업비와 건설기간 중 </a:t>
            </a:r>
            <a:r>
              <a:rPr lang="en-US" altLang="ko-KR" sz="1300" dirty="0">
                <a:latin typeface="+mn-ea"/>
                <a:cs typeface="Arial" panose="020B0604020202020204" pitchFamily="34" charset="0"/>
              </a:rPr>
              <a:t>SPC </a:t>
            </a:r>
            <a:r>
              <a:rPr lang="ko-KR" altLang="en-US" sz="1300" dirty="0">
                <a:latin typeface="+mn-ea"/>
                <a:cs typeface="Arial" panose="020B0604020202020204" pitchFamily="34" charset="0"/>
              </a:rPr>
              <a:t>법인의 인건비 및 관련 제 경비를 포함한 개업비로 구성되어 있음</a:t>
            </a:r>
            <a:endParaRPr lang="en-US" altLang="ko-KR" sz="1300" dirty="0">
              <a:latin typeface="+mn-ea"/>
              <a:cs typeface="Arial" panose="020B0604020202020204" pitchFamily="34" charset="0"/>
            </a:endParaRPr>
          </a:p>
          <a:p>
            <a:pPr lvl="2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ko-KR" sz="1300" dirty="0">
                <a:latin typeface="+mn-ea"/>
                <a:cs typeface="Arial" panose="020B0604020202020204" pitchFamily="34" charset="0"/>
              </a:rPr>
              <a:t>PSC</a:t>
            </a:r>
            <a:r>
              <a:rPr lang="ko-KR" altLang="en-US" sz="1300" dirty="0">
                <a:latin typeface="+mn-ea"/>
                <a:cs typeface="Arial" panose="020B0604020202020204" pitchFamily="34" charset="0"/>
              </a:rPr>
              <a:t>의 경우 창업비는 법인 설립이 필요하지 않아 반영하지 않으나 개업비는 사업의 특성상 건설기간 중 사업관리 인원이 별도로 필요하다고 인정되는 경우 반영할 수 있음</a:t>
            </a:r>
            <a:endParaRPr lang="en-US" altLang="ko-KR" sz="1300" dirty="0">
              <a:latin typeface="+mn-ea"/>
              <a:cs typeface="Arial" panose="020B0604020202020204" pitchFamily="34" charset="0"/>
            </a:endParaRPr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sz="13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금융비용</a:t>
            </a:r>
          </a:p>
          <a:p>
            <a:pPr lvl="2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1300" dirty="0">
                <a:latin typeface="+mn-ea"/>
                <a:cs typeface="Arial" panose="020B0604020202020204" pitchFamily="34" charset="0"/>
              </a:rPr>
              <a:t>자금조달을 위한 이자지급 비용으로 민간제안사업 추진을 위해 소요되는 </a:t>
            </a:r>
            <a:r>
              <a:rPr lang="ko-KR" altLang="en-US" sz="13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민간의 금융비용</a:t>
            </a:r>
            <a:r>
              <a:rPr lang="ko-KR" altLang="en-US" sz="1300" dirty="0">
                <a:latin typeface="+mn-ea"/>
                <a:cs typeface="Arial" panose="020B0604020202020204" pitchFamily="34" charset="0"/>
              </a:rPr>
              <a:t>을 말함</a:t>
            </a:r>
            <a:endParaRPr lang="en-US" altLang="ko-KR" sz="1300" dirty="0">
              <a:latin typeface="+mn-ea"/>
              <a:cs typeface="Arial" panose="020B0604020202020204" pitchFamily="34" charset="0"/>
            </a:endParaRPr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sz="13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운영관리비</a:t>
            </a:r>
          </a:p>
          <a:p>
            <a:pPr lvl="2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1300" dirty="0">
                <a:latin typeface="+mn-ea"/>
                <a:cs typeface="Arial" panose="020B0604020202020204" pitchFamily="34" charset="0"/>
              </a:rPr>
              <a:t>시설운영을 위한 인건비 및 제 경비</a:t>
            </a:r>
          </a:p>
          <a:p>
            <a:pPr lvl="2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1300" dirty="0">
                <a:latin typeface="+mn-ea"/>
                <a:cs typeface="Arial" panose="020B0604020202020204" pitchFamily="34" charset="0"/>
              </a:rPr>
              <a:t>인건비는 시설운영조직의 인건비를 말하며 업계 평균의 급여 수준을 기초로 산정</a:t>
            </a:r>
          </a:p>
          <a:p>
            <a:pPr lvl="2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1300" dirty="0">
                <a:latin typeface="+mn-ea"/>
                <a:cs typeface="Arial" panose="020B0604020202020204" pitchFamily="34" charset="0"/>
              </a:rPr>
              <a:t>제 경비에는 복리후생비</a:t>
            </a:r>
            <a:r>
              <a:rPr lang="en-US" altLang="ko-KR" sz="1300" dirty="0"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sz="1300" dirty="0" err="1">
                <a:latin typeface="+mn-ea"/>
                <a:cs typeface="Arial" panose="020B0604020202020204" pitchFamily="34" charset="0"/>
              </a:rPr>
              <a:t>판매비</a:t>
            </a:r>
            <a:r>
              <a:rPr lang="ko-KR" altLang="en-US" sz="1300" dirty="0">
                <a:latin typeface="+mn-ea"/>
                <a:cs typeface="Arial" panose="020B0604020202020204" pitchFamily="34" charset="0"/>
              </a:rPr>
              <a:t> 및 일반관리비 등 운영 조직의 제반 경비가 포함</a:t>
            </a:r>
            <a:endParaRPr lang="en-US" altLang="ko-KR" sz="1300" dirty="0">
              <a:latin typeface="+mn-ea"/>
              <a:cs typeface="Arial" panose="020B0604020202020204" pitchFamily="34" charset="0"/>
            </a:endParaRPr>
          </a:p>
          <a:p>
            <a:pPr lvl="2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ko-KR" sz="1300" dirty="0">
                <a:latin typeface="+mn-ea"/>
                <a:cs typeface="Arial" panose="020B0604020202020204" pitchFamily="34" charset="0"/>
              </a:rPr>
              <a:t>PFI </a:t>
            </a:r>
            <a:r>
              <a:rPr lang="ko-KR" altLang="en-US" sz="1300" dirty="0">
                <a:latin typeface="+mn-ea"/>
                <a:cs typeface="Arial" panose="020B0604020202020204" pitchFamily="34" charset="0"/>
              </a:rPr>
              <a:t>대안의 경우 운영기간 중 </a:t>
            </a:r>
            <a:r>
              <a:rPr lang="en-US" altLang="ko-KR" sz="1300" dirty="0">
                <a:latin typeface="+mn-ea"/>
                <a:cs typeface="Arial" panose="020B0604020202020204" pitchFamily="34" charset="0"/>
              </a:rPr>
              <a:t>SPC </a:t>
            </a:r>
            <a:r>
              <a:rPr lang="ko-KR" altLang="en-US" sz="1300" dirty="0">
                <a:latin typeface="+mn-ea"/>
                <a:cs typeface="Arial" panose="020B0604020202020204" pitchFamily="34" charset="0"/>
              </a:rPr>
              <a:t>운영과 관련된 인건비 및 제 경비를 운영관리비에 포함</a:t>
            </a:r>
            <a:endParaRPr lang="en-US" altLang="ko-KR" sz="1300" dirty="0">
              <a:latin typeface="+mn-ea"/>
              <a:cs typeface="Arial" panose="020B0604020202020204" pitchFamily="34" charset="0"/>
            </a:endParaRPr>
          </a:p>
          <a:p>
            <a:pPr lvl="2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1300" dirty="0">
                <a:latin typeface="+mn-ea"/>
                <a:cs typeface="Arial" panose="020B0604020202020204" pitchFamily="34" charset="0"/>
              </a:rPr>
              <a:t>부속시설을 직영할 경우 이와 관련된 인건비 및 제 경비도 포함</a:t>
            </a:r>
            <a:endParaRPr lang="en-US" altLang="ko-KR" sz="1300" dirty="0">
              <a:latin typeface="+mn-ea"/>
              <a:cs typeface="Arial" panose="020B0604020202020204" pitchFamily="34" charset="0"/>
            </a:endParaRP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4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예비타당성조사의 적격성 판단 가이드라인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5.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적격성 판단</a:t>
            </a:r>
          </a:p>
        </p:txBody>
      </p:sp>
    </p:spTree>
    <p:extLst>
      <p:ext uri="{BB962C8B-B14F-4D97-AF65-F5344CB8AC3E}">
        <p14:creationId xmlns:p14="http://schemas.microsoft.com/office/powerpoint/2010/main" val="822177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5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4. </a:t>
            </a:r>
            <a:r>
              <a:rPr lang="ko-KR" altLang="en-US" dirty="0"/>
              <a:t>주요 연구내용 및 방법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DA367E-3D64-4210-90DC-180FE1F5B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8775" indent="-358775">
              <a:buFont typeface="Wingdings" panose="05000000000000000000" pitchFamily="2" charset="2"/>
              <a:buChar char="q"/>
            </a:pP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재정사업과 민자사업이 별도의 법과 제도에 의해 추진되고 있음에 따라서 발생하고 있는 불필요한 혼란과 재원의 낭비위험을 제거하기 위한 방안으로 </a:t>
            </a: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재정사업과 민자사업의 통합관리방안을 모색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할 필요가 있음</a:t>
            </a:r>
            <a:endParaRPr lang="en-US" altLang="ko-KR" sz="1400" dirty="0">
              <a:latin typeface="+mn-ea"/>
              <a:cs typeface="Arial" panose="020B0604020202020204" pitchFamily="34" charset="0"/>
            </a:endParaRPr>
          </a:p>
          <a:p>
            <a:pPr marL="358775" indent="-358775">
              <a:buFont typeface="Wingdings" panose="05000000000000000000" pitchFamily="2" charset="2"/>
              <a:buChar char="q"/>
            </a:pP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정부 혹은 국가의 입장에서 순수 </a:t>
            </a:r>
            <a:r>
              <a:rPr lang="ko-KR" altLang="en-US" sz="1400" dirty="0" err="1">
                <a:latin typeface="+mn-ea"/>
                <a:cs typeface="Arial" panose="020B0604020202020204" pitchFamily="34" charset="0"/>
              </a:rPr>
              <a:t>재정사업이든지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 아니면 재정지원을 동반한 민자유치 사업이든지 간에 </a:t>
            </a:r>
            <a:r>
              <a:rPr lang="ko-KR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재정지원을 하는 경우라면 국민의 세금으로 지출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해야 하므로 재정사업과 민자사업 간에 체계적인 사업선정원칙 및 예산관리원칙이 필요함</a:t>
            </a:r>
            <a:endParaRPr lang="en-US" altLang="ko-KR" sz="1400" dirty="0">
              <a:latin typeface="+mn-ea"/>
              <a:cs typeface="Arial" panose="020B0604020202020204" pitchFamily="34" charset="0"/>
            </a:endParaRPr>
          </a:p>
          <a:p>
            <a:pPr marL="358775" indent="-358775">
              <a:buFont typeface="Wingdings" panose="05000000000000000000" pitchFamily="2" charset="2"/>
              <a:buChar char="q"/>
            </a:pPr>
            <a:r>
              <a:rPr lang="ko-KR" altLang="en-US" sz="1400" dirty="0">
                <a:latin typeface="+mn-ea"/>
                <a:cs typeface="Arial" panose="020B0604020202020204" pitchFamily="34" charset="0"/>
              </a:rPr>
              <a:t>현재는 이러한 원칙에 의해서 재정사업으로 추진할 것인지 민자사업으로 추진할 것인지 결정해야 하지만 이러한 원칙은 명확히 구분되어 있지 않으며</a:t>
            </a:r>
            <a:r>
              <a:rPr lang="en-US" altLang="ko-KR" sz="1400" dirty="0"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sz="1400" dirty="0">
                <a:latin typeface="+mn-ea"/>
                <a:cs typeface="Arial" panose="020B0604020202020204" pitchFamily="34" charset="0"/>
              </a:rPr>
              <a:t>재정사업에 대한 예산관리제도에 비하여 민자사업에 대한 예산관리체계는 아직은 미흡한 실정임</a:t>
            </a:r>
            <a:endParaRPr lang="en-US" altLang="ko-KR" sz="1400" dirty="0">
              <a:latin typeface="+mn-ea"/>
              <a:cs typeface="Arial" panose="020B0604020202020204" pitchFamily="34" charset="0"/>
            </a:endParaRP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1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민자연계방안 연구개요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4.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주요 연구내용 및 방법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55440FFA-A746-49D6-9E07-65A5F9604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10" y="4219517"/>
            <a:ext cx="7403063" cy="544343"/>
          </a:xfrm>
          <a:prstGeom prst="rect">
            <a:avLst/>
          </a:prstGeom>
        </p:spPr>
      </p:pic>
      <p:graphicFrame>
        <p:nvGraphicFramePr>
          <p:cNvPr id="8" name="개체 7">
            <a:extLst>
              <a:ext uri="{FF2B5EF4-FFF2-40B4-BE49-F238E27FC236}">
                <a16:creationId xmlns:a16="http://schemas.microsoft.com/office/drawing/2014/main" id="{F0A5AA18-6221-4327-A2FC-F1E0BFAF71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1926859"/>
              </p:ext>
            </p:extLst>
          </p:nvPr>
        </p:nvGraphicFramePr>
        <p:xfrm>
          <a:off x="7719528" y="3887550"/>
          <a:ext cx="1815248" cy="252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Acrobat Document" r:id="rId4" imgW="5181600" imgH="7200900" progId="Acrobat.Document.11">
                  <p:embed/>
                </p:oleObj>
              </mc:Choice>
              <mc:Fallback>
                <p:oleObj name="Acrobat Document" r:id="rId4" imgW="5181600" imgH="72009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719528" y="3887550"/>
                        <a:ext cx="1815248" cy="252315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직사각형 5">
            <a:extLst>
              <a:ext uri="{FF2B5EF4-FFF2-40B4-BE49-F238E27FC236}">
                <a16:creationId xmlns:a16="http://schemas.microsoft.com/office/drawing/2014/main" id="{E9B9CF2A-8F63-42F2-AA7B-BC4AF0428A45}"/>
              </a:ext>
            </a:extLst>
          </p:cNvPr>
          <p:cNvSpPr/>
          <p:nvPr/>
        </p:nvSpPr>
        <p:spPr>
          <a:xfrm>
            <a:off x="4229878" y="4372947"/>
            <a:ext cx="1094791" cy="24259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31872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59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다</a:t>
            </a:r>
            <a:r>
              <a:rPr lang="en-US" altLang="ko-KR" dirty="0"/>
              <a:t>. </a:t>
            </a:r>
            <a:r>
              <a:rPr lang="ko-KR" altLang="en-US" dirty="0"/>
              <a:t>정량적 </a:t>
            </a:r>
            <a:r>
              <a:rPr lang="en-US" altLang="ko-KR" dirty="0"/>
              <a:t>VFM </a:t>
            </a:r>
            <a:r>
              <a:rPr lang="ko-KR" altLang="en-US" dirty="0"/>
              <a:t>분석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DA367E-3D64-4210-90DC-180FE1F5B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58775" indent="-358775">
              <a:buFont typeface="Wingdings" panose="05000000000000000000" pitchFamily="2" charset="2"/>
              <a:buChar char="q"/>
            </a:pPr>
            <a:r>
              <a:rPr lang="en-US" altLang="ko-KR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PFI</a:t>
            </a:r>
            <a:r>
              <a:rPr lang="ko-KR" altLang="en-US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의 </a:t>
            </a:r>
            <a:r>
              <a:rPr lang="en-US" altLang="ko-KR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LCC </a:t>
            </a:r>
            <a:r>
              <a:rPr lang="ko-KR" altLang="en-US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산정</a:t>
            </a:r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dirty="0">
                <a:solidFill>
                  <a:srgbClr val="FF0000"/>
                </a:solidFill>
              </a:rPr>
              <a:t>유지보수비</a:t>
            </a:r>
          </a:p>
          <a:p>
            <a:pPr lvl="2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latin typeface="+mn-ea"/>
                <a:cs typeface="Arial" panose="020B0604020202020204" pitchFamily="34" charset="0"/>
              </a:rPr>
              <a:t>시설대체비 및 유지관리비</a:t>
            </a:r>
          </a:p>
          <a:p>
            <a:pPr lvl="2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latin typeface="+mn-ea"/>
                <a:cs typeface="Arial" panose="020B0604020202020204" pitchFamily="34" charset="0"/>
              </a:rPr>
              <a:t>시설대체비는 운영시설 및 설비에 대한 대체비용으로 해당 시설 및 설비의 내용연수 및 대체비율을 고려하여 산정</a:t>
            </a:r>
          </a:p>
          <a:p>
            <a:pPr lvl="2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latin typeface="+mn-ea"/>
                <a:cs typeface="Arial" panose="020B0604020202020204" pitchFamily="34" charset="0"/>
              </a:rPr>
              <a:t>유지관리비는 시설을 유지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관리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보수하는 데 소요되는 비용으로 유사 시설의 실적자료를 준용하여 추정</a:t>
            </a:r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dirty="0">
                <a:solidFill>
                  <a:srgbClr val="FF0000"/>
                </a:solidFill>
              </a:rPr>
              <a:t>관리감독비</a:t>
            </a:r>
          </a:p>
          <a:p>
            <a:pPr lvl="2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latin typeface="+mn-ea"/>
                <a:cs typeface="Arial" panose="020B0604020202020204" pitchFamily="34" charset="0"/>
              </a:rPr>
              <a:t>정부가 시설의 정상적 운영을 감독하기 위한 관리감독비가 별도로 존재하는 경우에 기존 재정사업의 사례를 참고하여 산정</a:t>
            </a:r>
            <a:endParaRPr lang="en-US" altLang="ko-KR" dirty="0">
              <a:latin typeface="+mn-ea"/>
              <a:cs typeface="Arial" panose="020B0604020202020204" pitchFamily="34" charset="0"/>
            </a:endParaRP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4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예비타당성조사의 적격성 판단 가이드라인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5.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적격성 판단</a:t>
            </a:r>
          </a:p>
        </p:txBody>
      </p:sp>
    </p:spTree>
    <p:extLst>
      <p:ext uri="{BB962C8B-B14F-4D97-AF65-F5344CB8AC3E}">
        <p14:creationId xmlns:p14="http://schemas.microsoft.com/office/powerpoint/2010/main" val="24898267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60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다</a:t>
            </a:r>
            <a:r>
              <a:rPr lang="en-US" altLang="ko-KR" dirty="0"/>
              <a:t>. </a:t>
            </a:r>
            <a:r>
              <a:rPr lang="ko-KR" altLang="en-US" dirty="0"/>
              <a:t>정량적 </a:t>
            </a:r>
            <a:r>
              <a:rPr lang="en-US" altLang="ko-KR" dirty="0"/>
              <a:t>VFM </a:t>
            </a:r>
            <a:r>
              <a:rPr lang="ko-KR" altLang="en-US" dirty="0"/>
              <a:t>분석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DA367E-3D64-4210-90DC-180FE1F5B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58775" indent="-358775">
              <a:buFont typeface="Wingdings" panose="05000000000000000000" pitchFamily="2" charset="2"/>
              <a:buChar char="q"/>
            </a:pPr>
            <a:r>
              <a:rPr lang="en-US" altLang="ko-KR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PSC </a:t>
            </a:r>
            <a:r>
              <a:rPr lang="ko-KR" altLang="en-US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및 </a:t>
            </a:r>
            <a:r>
              <a:rPr lang="en-US" altLang="ko-KR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PFI </a:t>
            </a:r>
            <a:r>
              <a:rPr lang="ko-KR" altLang="en-US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대안의 총정부부담액 산정 및 비교</a:t>
            </a:r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dirty="0"/>
              <a:t>수요 수준이 반영된 </a:t>
            </a:r>
            <a:r>
              <a:rPr lang="ko-KR" altLang="en-US" dirty="0">
                <a:solidFill>
                  <a:srgbClr val="FF0000"/>
                </a:solidFill>
              </a:rPr>
              <a:t>생애주기비용</a:t>
            </a:r>
            <a:r>
              <a:rPr lang="en-US" altLang="ko-KR" dirty="0">
                <a:solidFill>
                  <a:srgbClr val="FF0000"/>
                </a:solidFill>
              </a:rPr>
              <a:t>(LCC)</a:t>
            </a:r>
            <a:r>
              <a:rPr lang="ko-KR" altLang="en-US" dirty="0"/>
              <a:t>을 바탕으로 산정</a:t>
            </a:r>
          </a:p>
          <a:p>
            <a:pPr lvl="2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ko-KR" dirty="0">
                <a:latin typeface="+mn-ea"/>
                <a:cs typeface="Arial" panose="020B0604020202020204" pitchFamily="34" charset="0"/>
              </a:rPr>
              <a:t>PSC 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및 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PFI 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대안의 비용 및 정부부담액을 동일한 잣대로 평가하기 위하여 각 대안별로 수요 수준이 사전에 반영된 정량적 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LCC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를 산정하며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두 대안에서 각각 </a:t>
            </a:r>
            <a:r>
              <a:rPr lang="ko-KR" altLang="en-US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정부가 지출해야 할 현금지출액을 항목별로 계산한 후 현재가치화 하여 비교</a:t>
            </a:r>
            <a:endParaRPr lang="en-US" altLang="ko-KR" dirty="0">
              <a:solidFill>
                <a:srgbClr val="FF0000"/>
              </a:solidFill>
              <a:latin typeface="+mn-ea"/>
              <a:cs typeface="Arial" panose="020B0604020202020204" pitchFamily="34" charset="0"/>
            </a:endParaRPr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dirty="0"/>
              <a:t>사업비 및 운영비 추정 일반원칙</a:t>
            </a:r>
            <a:endParaRPr lang="en-US" altLang="ko-KR" dirty="0"/>
          </a:p>
          <a:p>
            <a:pPr lvl="2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ko-KR" dirty="0">
                <a:latin typeface="+mn-ea"/>
                <a:cs typeface="Arial" panose="020B0604020202020204" pitchFamily="34" charset="0"/>
              </a:rPr>
              <a:t>PSC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의 경우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사업비 및 운영비 세부 항목별 비용은 </a:t>
            </a:r>
            <a:r>
              <a:rPr lang="ko-KR" altLang="en-US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엔지니어링사업 대가</a:t>
            </a:r>
            <a:r>
              <a:rPr lang="en-US" altLang="ko-KR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dirty="0" err="1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정부표준품셈</a:t>
            </a:r>
            <a:r>
              <a:rPr lang="ko-KR" altLang="en-US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 및 단가 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등 관련 기준을 따르되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필요 시 재정사업으로 시행한 유사시설 실적자료를 참고하여 산정</a:t>
            </a:r>
            <a:endParaRPr lang="en-US" altLang="ko-KR" dirty="0">
              <a:latin typeface="+mn-ea"/>
              <a:cs typeface="Arial" panose="020B0604020202020204" pitchFamily="34" charset="0"/>
            </a:endParaRPr>
          </a:p>
          <a:p>
            <a:pPr lvl="2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ko-KR" dirty="0">
                <a:latin typeface="+mn-ea"/>
                <a:cs typeface="Arial" panose="020B0604020202020204" pitchFamily="34" charset="0"/>
              </a:rPr>
              <a:t>PFI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의 경우 정부고시 사업기준으로 하는 것을 원칙으로 함</a:t>
            </a:r>
            <a:endParaRPr lang="en-US" altLang="ko-KR" dirty="0">
              <a:latin typeface="+mn-ea"/>
              <a:cs typeface="Arial" panose="020B0604020202020204" pitchFamily="34" charset="0"/>
            </a:endParaRPr>
          </a:p>
          <a:p>
            <a:pPr lvl="2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운영수입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은 별도 반영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(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단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, BTO, BTL 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사업의 구조적 특성 감안 필요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)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하며 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PFI 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및 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PSC 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대안 모두 운영수입이 있는 경우 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LCC 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산정과는 별도로 반영하고 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PSC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의 운영수입은 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PSC 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산정을 위한 </a:t>
            </a:r>
            <a:r>
              <a:rPr lang="ko-KR" altLang="en-US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시설수요 값에 적용된 사용료 수준을 곱하여 산출</a:t>
            </a: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4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예비타당성조사의 적격성 판단 가이드라인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5.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적격성 판단</a:t>
            </a:r>
          </a:p>
        </p:txBody>
      </p:sp>
    </p:spTree>
    <p:extLst>
      <p:ext uri="{BB962C8B-B14F-4D97-AF65-F5344CB8AC3E}">
        <p14:creationId xmlns:p14="http://schemas.microsoft.com/office/powerpoint/2010/main" val="12548155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61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다</a:t>
            </a:r>
            <a:r>
              <a:rPr lang="en-US" altLang="ko-KR" dirty="0"/>
              <a:t>. </a:t>
            </a:r>
            <a:r>
              <a:rPr lang="ko-KR" altLang="en-US" dirty="0"/>
              <a:t>정량적 </a:t>
            </a:r>
            <a:r>
              <a:rPr lang="en-US" altLang="ko-KR" dirty="0"/>
              <a:t>VFM </a:t>
            </a:r>
            <a:r>
              <a:rPr lang="ko-KR" altLang="en-US" dirty="0"/>
              <a:t>분석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DA367E-3D64-4210-90DC-180FE1F5B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58775" indent="-358775">
              <a:buFont typeface="Wingdings" panose="05000000000000000000" pitchFamily="2" charset="2"/>
              <a:buChar char="q"/>
            </a:pPr>
            <a:r>
              <a:rPr lang="en-US" altLang="ko-KR" sz="1300" dirty="0">
                <a:latin typeface="+mn-ea"/>
                <a:cs typeface="Arial" panose="020B0604020202020204" pitchFamily="34" charset="0"/>
              </a:rPr>
              <a:t>BTO </a:t>
            </a:r>
            <a:r>
              <a:rPr lang="ko-KR" altLang="en-US" sz="1300" dirty="0">
                <a:latin typeface="+mn-ea"/>
                <a:cs typeface="Arial" panose="020B0604020202020204" pitchFamily="34" charset="0"/>
              </a:rPr>
              <a:t>사업과 </a:t>
            </a:r>
            <a:r>
              <a:rPr lang="en-US" altLang="ko-KR" sz="1300" dirty="0">
                <a:latin typeface="+mn-ea"/>
                <a:cs typeface="Arial" panose="020B0604020202020204" pitchFamily="34" charset="0"/>
              </a:rPr>
              <a:t>BTL </a:t>
            </a:r>
            <a:r>
              <a:rPr lang="ko-KR" altLang="en-US" sz="1300" dirty="0">
                <a:latin typeface="+mn-ea"/>
                <a:cs typeface="Arial" panose="020B0604020202020204" pitchFamily="34" charset="0"/>
              </a:rPr>
              <a:t>사업의 생애주기비용</a:t>
            </a:r>
            <a:r>
              <a:rPr lang="en-US" altLang="ko-KR" sz="1300" dirty="0">
                <a:latin typeface="+mn-ea"/>
                <a:cs typeface="Arial" panose="020B0604020202020204" pitchFamily="34" charset="0"/>
              </a:rPr>
              <a:t>(LCC) </a:t>
            </a:r>
            <a:r>
              <a:rPr lang="ko-KR" altLang="en-US" sz="1300" dirty="0">
                <a:latin typeface="+mn-ea"/>
                <a:cs typeface="Arial" panose="020B0604020202020204" pitchFamily="34" charset="0"/>
              </a:rPr>
              <a:t>산정</a:t>
            </a: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4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예비타당성조사의 적격성 판단 가이드라인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5.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적격성 판단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34F3D448-CB7E-40D7-B0E9-5E67CFB59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259" y="2619247"/>
            <a:ext cx="6507480" cy="238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87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62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다</a:t>
            </a:r>
            <a:r>
              <a:rPr lang="en-US" altLang="ko-KR" dirty="0"/>
              <a:t>. </a:t>
            </a:r>
            <a:r>
              <a:rPr lang="ko-KR" altLang="en-US" dirty="0"/>
              <a:t>정량적 </a:t>
            </a:r>
            <a:r>
              <a:rPr lang="en-US" altLang="ko-KR" dirty="0"/>
              <a:t>VFM </a:t>
            </a:r>
            <a:r>
              <a:rPr lang="ko-KR" altLang="en-US" dirty="0"/>
              <a:t>분석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DA367E-3D64-4210-90DC-180FE1F5B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58775" indent="-358775">
              <a:buFont typeface="Wingdings" panose="05000000000000000000" pitchFamily="2" charset="2"/>
              <a:buChar char="q"/>
            </a:pPr>
            <a:r>
              <a:rPr lang="en-US" altLang="ko-KR" sz="1300" dirty="0">
                <a:latin typeface="+mn-ea"/>
                <a:cs typeface="Arial" panose="020B0604020202020204" pitchFamily="34" charset="0"/>
              </a:rPr>
              <a:t>BTO </a:t>
            </a:r>
            <a:r>
              <a:rPr lang="ko-KR" altLang="en-US" sz="1300" dirty="0">
                <a:latin typeface="+mn-ea"/>
                <a:cs typeface="Arial" panose="020B0604020202020204" pitchFamily="34" charset="0"/>
              </a:rPr>
              <a:t>사업과 </a:t>
            </a:r>
            <a:r>
              <a:rPr lang="en-US" altLang="ko-KR" sz="1300" dirty="0">
                <a:latin typeface="+mn-ea"/>
                <a:cs typeface="Arial" panose="020B0604020202020204" pitchFamily="34" charset="0"/>
              </a:rPr>
              <a:t>BTL </a:t>
            </a:r>
            <a:r>
              <a:rPr lang="ko-KR" altLang="en-US" sz="1300" dirty="0">
                <a:latin typeface="+mn-ea"/>
                <a:cs typeface="Arial" panose="020B0604020202020204" pitchFamily="34" charset="0"/>
              </a:rPr>
              <a:t>사업의 생애주기비용</a:t>
            </a:r>
            <a:r>
              <a:rPr lang="en-US" altLang="ko-KR" sz="1300" dirty="0">
                <a:latin typeface="+mn-ea"/>
                <a:cs typeface="Arial" panose="020B0604020202020204" pitchFamily="34" charset="0"/>
              </a:rPr>
              <a:t>(LCC) </a:t>
            </a:r>
            <a:r>
              <a:rPr lang="ko-KR" altLang="en-US" sz="1300" dirty="0">
                <a:latin typeface="+mn-ea"/>
                <a:cs typeface="Arial" panose="020B0604020202020204" pitchFamily="34" charset="0"/>
              </a:rPr>
              <a:t>산정</a:t>
            </a: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4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예비타당성조사의 적격성 판단 가이드라인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5.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적격성 판단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DFC7BB15-250D-4EC0-A438-B99FB320C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782" y="2176166"/>
            <a:ext cx="5478433" cy="461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4180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833D63B8-2588-49E8-98EA-A4A815AD6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5544" y="185344"/>
            <a:ext cx="4994911" cy="6617239"/>
          </a:xfrm>
          <a:prstGeom prst="rect">
            <a:avLst/>
          </a:prstGeo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63</a:t>
            </a:fld>
            <a:endParaRPr lang="ko-KR" altLang="en-US" dirty="0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4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예비타당성조사의 적격성 판단 가이드라인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5.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적격성 판단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C64A5D52-4D99-45E5-9824-224D578755E5}"/>
              </a:ext>
            </a:extLst>
          </p:cNvPr>
          <p:cNvSpPr/>
          <p:nvPr/>
        </p:nvSpPr>
        <p:spPr>
          <a:xfrm>
            <a:off x="2523194" y="6036415"/>
            <a:ext cx="4826382" cy="2388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38C879D9-21C7-4DBE-9526-E33948163FD9}"/>
              </a:ext>
            </a:extLst>
          </p:cNvPr>
          <p:cNvSpPr/>
          <p:nvPr/>
        </p:nvSpPr>
        <p:spPr>
          <a:xfrm>
            <a:off x="2518117" y="5141742"/>
            <a:ext cx="161778" cy="16177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AC0CCDC7-4B1D-452C-8F19-EF6928432E33}"/>
              </a:ext>
            </a:extLst>
          </p:cNvPr>
          <p:cNvSpPr/>
          <p:nvPr/>
        </p:nvSpPr>
        <p:spPr>
          <a:xfrm>
            <a:off x="2518117" y="5800055"/>
            <a:ext cx="161778" cy="16177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06849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44C9CF2-0254-49A6-8193-81732BAE6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350" y="227383"/>
            <a:ext cx="5349300" cy="6533162"/>
          </a:xfrm>
          <a:prstGeom prst="rect">
            <a:avLst/>
          </a:prstGeo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64</a:t>
            </a:fld>
            <a:endParaRPr lang="ko-KR" altLang="en-US" dirty="0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4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예비타당성조사의 적격성 판단 가이드라인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5.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적격성 판단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72DDC84C-32B2-4289-B628-563519D33608}"/>
              </a:ext>
            </a:extLst>
          </p:cNvPr>
          <p:cNvSpPr/>
          <p:nvPr/>
        </p:nvSpPr>
        <p:spPr>
          <a:xfrm>
            <a:off x="2523194" y="5727033"/>
            <a:ext cx="4826382" cy="42626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D01C4F-1894-4478-8439-5EEF9DF6135B}"/>
              </a:ext>
            </a:extLst>
          </p:cNvPr>
          <p:cNvSpPr txBox="1"/>
          <p:nvPr/>
        </p:nvSpPr>
        <p:spPr>
          <a:xfrm>
            <a:off x="1569087" y="5801663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>
                <a:solidFill>
                  <a:srgbClr val="FF0000"/>
                </a:solidFill>
              </a:rPr>
              <a:t>정부부담액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AF31C804-4909-427D-B0D7-0D7B1CD21546}"/>
              </a:ext>
            </a:extLst>
          </p:cNvPr>
          <p:cNvSpPr/>
          <p:nvPr/>
        </p:nvSpPr>
        <p:spPr>
          <a:xfrm>
            <a:off x="2588455" y="4649372"/>
            <a:ext cx="703385" cy="20398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DB52CD0E-5962-4FE5-A96B-176905617937}"/>
              </a:ext>
            </a:extLst>
          </p:cNvPr>
          <p:cNvSpPr/>
          <p:nvPr/>
        </p:nvSpPr>
        <p:spPr>
          <a:xfrm>
            <a:off x="2588455" y="5255119"/>
            <a:ext cx="703385" cy="20398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01B8A7EA-8A95-4A55-88C8-B766DBCD9EA6}"/>
              </a:ext>
            </a:extLst>
          </p:cNvPr>
          <p:cNvSpPr/>
          <p:nvPr/>
        </p:nvSpPr>
        <p:spPr>
          <a:xfrm>
            <a:off x="2351314" y="2195804"/>
            <a:ext cx="230155" cy="110101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77CC566D-3582-4F24-9EF4-30D69FB49074}"/>
              </a:ext>
            </a:extLst>
          </p:cNvPr>
          <p:cNvCxnSpPr/>
          <p:nvPr/>
        </p:nvCxnSpPr>
        <p:spPr>
          <a:xfrm>
            <a:off x="3247053" y="5399314"/>
            <a:ext cx="1611086" cy="572278"/>
          </a:xfrm>
          <a:prstGeom prst="straightConnector1">
            <a:avLst/>
          </a:prstGeom>
          <a:ln w="12700">
            <a:solidFill>
              <a:srgbClr val="FF0000"/>
            </a:solidFill>
            <a:headEnd w="lg" len="lg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A5E5F353-FEF5-4A08-BCC0-61E1E674EB1F}"/>
              </a:ext>
            </a:extLst>
          </p:cNvPr>
          <p:cNvCxnSpPr/>
          <p:nvPr/>
        </p:nvCxnSpPr>
        <p:spPr>
          <a:xfrm>
            <a:off x="2544147" y="3265714"/>
            <a:ext cx="1598645" cy="2705878"/>
          </a:xfrm>
          <a:prstGeom prst="straightConnector1">
            <a:avLst/>
          </a:prstGeom>
          <a:ln w="12700">
            <a:solidFill>
              <a:srgbClr val="FF0000"/>
            </a:solidFill>
            <a:headEnd w="lg" len="lg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4D898D2D-B831-4145-9124-3ED4FC9ACCAE}"/>
              </a:ext>
            </a:extLst>
          </p:cNvPr>
          <p:cNvCxnSpPr/>
          <p:nvPr/>
        </p:nvCxnSpPr>
        <p:spPr>
          <a:xfrm>
            <a:off x="3259494" y="4771053"/>
            <a:ext cx="2699657" cy="1206759"/>
          </a:xfrm>
          <a:prstGeom prst="straightConnector1">
            <a:avLst/>
          </a:prstGeom>
          <a:ln w="12700">
            <a:solidFill>
              <a:srgbClr val="FF0000"/>
            </a:solidFill>
            <a:headEnd w="lg" len="lg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2C160853-4368-4634-ADAF-176FC8FDFB54}"/>
              </a:ext>
            </a:extLst>
          </p:cNvPr>
          <p:cNvCxnSpPr>
            <a:cxnSpLocks/>
          </p:cNvCxnSpPr>
          <p:nvPr/>
        </p:nvCxnSpPr>
        <p:spPr>
          <a:xfrm>
            <a:off x="3253273" y="5293567"/>
            <a:ext cx="3663821" cy="678025"/>
          </a:xfrm>
          <a:prstGeom prst="straightConnector1">
            <a:avLst/>
          </a:prstGeom>
          <a:ln w="12700">
            <a:solidFill>
              <a:srgbClr val="FF0000"/>
            </a:solidFill>
            <a:headEnd w="lg" len="lg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29064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65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다</a:t>
            </a:r>
            <a:r>
              <a:rPr lang="en-US" altLang="ko-KR" dirty="0"/>
              <a:t>. </a:t>
            </a:r>
            <a:r>
              <a:rPr lang="ko-KR" altLang="en-US" dirty="0"/>
              <a:t>정량적 </a:t>
            </a:r>
            <a:r>
              <a:rPr lang="en-US" altLang="ko-KR" dirty="0"/>
              <a:t>VFM </a:t>
            </a:r>
            <a:r>
              <a:rPr lang="ko-KR" altLang="en-US" dirty="0"/>
              <a:t>분석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DA367E-3D64-4210-90DC-180FE1F5B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58775" indent="-358775">
              <a:buFont typeface="Wingdings" panose="05000000000000000000" pitchFamily="2" charset="2"/>
              <a:buChar char="q"/>
            </a:pPr>
            <a:r>
              <a:rPr lang="ko-KR" altLang="en-US" dirty="0">
                <a:latin typeface="+mn-ea"/>
                <a:cs typeface="Arial" panose="020B0604020202020204" pitchFamily="34" charset="0"/>
              </a:rPr>
              <a:t>적격성 판단</a:t>
            </a:r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en-US" altLang="ko-KR" dirty="0"/>
              <a:t>PSC </a:t>
            </a:r>
            <a:r>
              <a:rPr lang="ko-KR" altLang="en-US" dirty="0"/>
              <a:t>대안의 정부부담액 규모와 </a:t>
            </a:r>
            <a:r>
              <a:rPr lang="en-US" altLang="ko-KR" dirty="0"/>
              <a:t>PFI </a:t>
            </a:r>
            <a:r>
              <a:rPr lang="ko-KR" altLang="en-US" dirty="0"/>
              <a:t>대안의 정부부담액 규모를 비교하여 </a:t>
            </a:r>
            <a:r>
              <a:rPr lang="en-US" altLang="ko-KR" dirty="0">
                <a:solidFill>
                  <a:srgbClr val="FF0000"/>
                </a:solidFill>
              </a:rPr>
              <a:t>PSC </a:t>
            </a:r>
            <a:r>
              <a:rPr lang="ko-KR" altLang="en-US" dirty="0">
                <a:solidFill>
                  <a:srgbClr val="FF0000"/>
                </a:solidFill>
              </a:rPr>
              <a:t>대안의 정부부담액 규모가 더 작을 경우 민간이 제안한 </a:t>
            </a:r>
            <a:r>
              <a:rPr lang="en-US" altLang="ko-KR" dirty="0">
                <a:solidFill>
                  <a:srgbClr val="FF0000"/>
                </a:solidFill>
              </a:rPr>
              <a:t>PFI </a:t>
            </a:r>
            <a:r>
              <a:rPr lang="ko-KR" altLang="en-US" dirty="0">
                <a:solidFill>
                  <a:srgbClr val="FF0000"/>
                </a:solidFill>
              </a:rPr>
              <a:t>대안은 </a:t>
            </a:r>
            <a:r>
              <a:rPr lang="en-US" altLang="ko-KR" dirty="0">
                <a:solidFill>
                  <a:srgbClr val="FF0000"/>
                </a:solidFill>
              </a:rPr>
              <a:t>VFM</a:t>
            </a:r>
            <a:r>
              <a:rPr lang="ko-KR" altLang="en-US" dirty="0">
                <a:solidFill>
                  <a:srgbClr val="FF0000"/>
                </a:solidFill>
              </a:rPr>
              <a:t>가 없다고 판단</a:t>
            </a:r>
            <a:endParaRPr lang="en-US" altLang="ko-KR" dirty="0">
              <a:solidFill>
                <a:srgbClr val="FF0000"/>
              </a:solidFill>
            </a:endParaRPr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en-US" altLang="ko-KR" dirty="0">
                <a:solidFill>
                  <a:srgbClr val="FF0000"/>
                </a:solidFill>
              </a:rPr>
              <a:t>PSC </a:t>
            </a:r>
            <a:r>
              <a:rPr lang="ko-KR" altLang="en-US" dirty="0">
                <a:solidFill>
                  <a:srgbClr val="FF0000"/>
                </a:solidFill>
              </a:rPr>
              <a:t>및 </a:t>
            </a:r>
            <a:r>
              <a:rPr lang="en-US" altLang="ko-KR" dirty="0">
                <a:solidFill>
                  <a:srgbClr val="FF0000"/>
                </a:solidFill>
              </a:rPr>
              <a:t>PFI </a:t>
            </a:r>
            <a:r>
              <a:rPr lang="ko-KR" altLang="en-US" dirty="0">
                <a:solidFill>
                  <a:srgbClr val="FF0000"/>
                </a:solidFill>
              </a:rPr>
              <a:t>대안을 비교하여 현재 제안된 </a:t>
            </a:r>
            <a:r>
              <a:rPr lang="en-US" altLang="ko-KR" dirty="0">
                <a:solidFill>
                  <a:srgbClr val="FF0000"/>
                </a:solidFill>
              </a:rPr>
              <a:t>PFI </a:t>
            </a:r>
            <a:r>
              <a:rPr lang="ko-KR" altLang="en-US" dirty="0">
                <a:solidFill>
                  <a:srgbClr val="FF0000"/>
                </a:solidFill>
              </a:rPr>
              <a:t>대안이 </a:t>
            </a:r>
            <a:r>
              <a:rPr lang="en-US" altLang="ko-KR" dirty="0">
                <a:solidFill>
                  <a:srgbClr val="FF0000"/>
                </a:solidFill>
              </a:rPr>
              <a:t>VFM</a:t>
            </a:r>
            <a:r>
              <a:rPr lang="ko-KR" altLang="en-US" dirty="0">
                <a:solidFill>
                  <a:srgbClr val="FF0000"/>
                </a:solidFill>
              </a:rPr>
              <a:t>를 갖도록 해주는 정부부담액 규모</a:t>
            </a:r>
            <a:r>
              <a:rPr lang="ko-KR" altLang="en-US" dirty="0"/>
              <a:t>가 얼마이며</a:t>
            </a:r>
            <a:r>
              <a:rPr lang="en-US" altLang="ko-KR" dirty="0"/>
              <a:t>, </a:t>
            </a:r>
            <a:r>
              <a:rPr lang="ko-KR" altLang="en-US" dirty="0"/>
              <a:t>총사업비 대비 몇 퍼센트</a:t>
            </a:r>
            <a:r>
              <a:rPr lang="en-US" altLang="ko-KR" dirty="0"/>
              <a:t>(%)</a:t>
            </a:r>
            <a:r>
              <a:rPr lang="ko-KR" altLang="en-US" dirty="0"/>
              <a:t>인지를 산출하며 </a:t>
            </a:r>
            <a:r>
              <a:rPr lang="en-US" altLang="ko-KR" dirty="0"/>
              <a:t>VFM </a:t>
            </a:r>
            <a:r>
              <a:rPr lang="ko-KR" altLang="en-US" dirty="0"/>
              <a:t>분석은 사업 특성에 따라 다수의 </a:t>
            </a:r>
            <a:r>
              <a:rPr lang="en-US" altLang="ko-KR" dirty="0"/>
              <a:t>PFI</a:t>
            </a:r>
            <a:r>
              <a:rPr lang="ko-KR" altLang="en-US" dirty="0"/>
              <a:t>대안을 구성하여 분석을 시행</a:t>
            </a:r>
            <a:endParaRPr lang="ko-KR" altLang="en-US" dirty="0">
              <a:latin typeface="+mn-ea"/>
              <a:cs typeface="Arial" panose="020B0604020202020204" pitchFamily="34" charset="0"/>
            </a:endParaRP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4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예비타당성조사의 적격성 판단 가이드라인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5.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적격성 판단</a:t>
            </a:r>
          </a:p>
        </p:txBody>
      </p:sp>
    </p:spTree>
    <p:extLst>
      <p:ext uri="{BB962C8B-B14F-4D97-AF65-F5344CB8AC3E}">
        <p14:creationId xmlns:p14="http://schemas.microsoft.com/office/powerpoint/2010/main" val="42581565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66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라</a:t>
            </a:r>
            <a:r>
              <a:rPr lang="en-US" altLang="ko-KR" dirty="0"/>
              <a:t>. </a:t>
            </a:r>
            <a:r>
              <a:rPr lang="ko-KR" altLang="en-US" dirty="0"/>
              <a:t>민간투자 적격성 종합판단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DA367E-3D64-4210-90DC-180FE1F5B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58775" lvl="1" indent="-358775"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ko-KR" altLang="en-US" dirty="0"/>
              <a:t>적격성 분석 결과에 의거하여 최종적으로 해당 사업에 대한 민간투자 적격성 여부는 </a:t>
            </a:r>
            <a:r>
              <a:rPr lang="en-US" altLang="ko-KR" dirty="0">
                <a:solidFill>
                  <a:srgbClr val="FF0000"/>
                </a:solidFill>
              </a:rPr>
              <a:t>PFI </a:t>
            </a:r>
            <a:r>
              <a:rPr lang="ko-KR" altLang="en-US" dirty="0">
                <a:solidFill>
                  <a:srgbClr val="FF0000"/>
                </a:solidFill>
              </a:rPr>
              <a:t>대안이 </a:t>
            </a:r>
            <a:r>
              <a:rPr lang="en-US" altLang="ko-KR" dirty="0">
                <a:solidFill>
                  <a:srgbClr val="FF0000"/>
                </a:solidFill>
              </a:rPr>
              <a:t>PSC </a:t>
            </a:r>
            <a:r>
              <a:rPr lang="ko-KR" altLang="en-US" dirty="0">
                <a:solidFill>
                  <a:srgbClr val="FF0000"/>
                </a:solidFill>
              </a:rPr>
              <a:t>대안보다 </a:t>
            </a:r>
            <a:r>
              <a:rPr lang="ko-KR" altLang="en-US" dirty="0" err="1">
                <a:solidFill>
                  <a:srgbClr val="FF0000"/>
                </a:solidFill>
              </a:rPr>
              <a:t>현재가치화한</a:t>
            </a:r>
            <a:r>
              <a:rPr lang="ko-KR" altLang="en-US" dirty="0">
                <a:solidFill>
                  <a:srgbClr val="FF0000"/>
                </a:solidFill>
              </a:rPr>
              <a:t> 정부부담액 규모가 더 낮다는 것이 입증</a:t>
            </a:r>
            <a:r>
              <a:rPr lang="ko-KR" altLang="en-US" dirty="0"/>
              <a:t>되면 </a:t>
            </a:r>
            <a:r>
              <a:rPr lang="ko-KR" altLang="en-US" dirty="0">
                <a:solidFill>
                  <a:srgbClr val="FF0000"/>
                </a:solidFill>
              </a:rPr>
              <a:t>민간투자 적격성이 있다고 판단</a:t>
            </a:r>
            <a:endParaRPr lang="en-US" altLang="ko-KR" dirty="0">
              <a:solidFill>
                <a:srgbClr val="FF0000"/>
              </a:solidFill>
            </a:endParaRPr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en-US" altLang="ko-KR" dirty="0"/>
              <a:t>VFM </a:t>
            </a:r>
            <a:r>
              <a:rPr lang="ko-KR" altLang="en-US" dirty="0"/>
              <a:t>분석결과</a:t>
            </a:r>
            <a:r>
              <a:rPr lang="en-US" altLang="ko-KR" dirty="0"/>
              <a:t>, </a:t>
            </a:r>
            <a:r>
              <a:rPr lang="ko-KR" altLang="en-US" dirty="0"/>
              <a:t>적격성이 없는 것으로 판단되어도 민감도 분석을 통하여 일부조건을 수정할 경우 민간투자실행대안과 </a:t>
            </a:r>
            <a:r>
              <a:rPr lang="en-US" altLang="ko-KR" dirty="0"/>
              <a:t>PSC</a:t>
            </a:r>
            <a:r>
              <a:rPr lang="ko-KR" altLang="en-US" dirty="0"/>
              <a:t>를 비교할 경우 </a:t>
            </a:r>
            <a:r>
              <a:rPr lang="en-US" altLang="ko-KR" dirty="0"/>
              <a:t>VFM</a:t>
            </a:r>
            <a:r>
              <a:rPr lang="ko-KR" altLang="en-US" dirty="0"/>
              <a:t>이 있는 것으로 분석된 사업은 최종적으로 </a:t>
            </a:r>
            <a:r>
              <a:rPr lang="ko-KR" altLang="en-US" dirty="0">
                <a:solidFill>
                  <a:srgbClr val="FF0000"/>
                </a:solidFill>
              </a:rPr>
              <a:t>민간투자사업으로 추진</a:t>
            </a:r>
            <a:r>
              <a:rPr lang="ko-KR" altLang="en-US" dirty="0"/>
              <a:t>이 가능한 것으로 판단</a:t>
            </a:r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en-US" altLang="ko-KR" dirty="0"/>
              <a:t>VFM </a:t>
            </a:r>
            <a:r>
              <a:rPr lang="ko-KR" altLang="en-US" dirty="0"/>
              <a:t>분석결과</a:t>
            </a:r>
            <a:r>
              <a:rPr lang="en-US" altLang="ko-KR" dirty="0"/>
              <a:t>, </a:t>
            </a:r>
            <a:r>
              <a:rPr lang="ko-KR" altLang="en-US" dirty="0"/>
              <a:t>적격성이 없는 것으로 판단되었고 민감도 분석을 통하여 일부조건을 수정하여도 민간투자실행대안과 </a:t>
            </a:r>
            <a:r>
              <a:rPr lang="en-US" altLang="ko-KR" dirty="0"/>
              <a:t>PSC</a:t>
            </a:r>
            <a:r>
              <a:rPr lang="ko-KR" altLang="en-US" dirty="0"/>
              <a:t>를 비교할 경우 </a:t>
            </a:r>
            <a:r>
              <a:rPr lang="en-US" altLang="ko-KR" dirty="0"/>
              <a:t>VFM</a:t>
            </a:r>
            <a:r>
              <a:rPr lang="ko-KR" altLang="en-US" dirty="0"/>
              <a:t>이 없는 것으로 분석된 사업은 최종적으로 </a:t>
            </a:r>
            <a:r>
              <a:rPr lang="ko-KR" altLang="en-US" dirty="0">
                <a:solidFill>
                  <a:srgbClr val="FF0000"/>
                </a:solidFill>
              </a:rPr>
              <a:t>재정사업으로 추진</a:t>
            </a:r>
            <a:r>
              <a:rPr lang="ko-KR" altLang="en-US" dirty="0"/>
              <a:t>하는 것으로 판단</a:t>
            </a: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4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예비타당성조사의 적격성 판단 가이드라인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5.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적격성 판단</a:t>
            </a:r>
          </a:p>
        </p:txBody>
      </p:sp>
    </p:spTree>
    <p:extLst>
      <p:ext uri="{BB962C8B-B14F-4D97-AF65-F5344CB8AC3E}">
        <p14:creationId xmlns:p14="http://schemas.microsoft.com/office/powerpoint/2010/main" val="1822611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67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마</a:t>
            </a:r>
            <a:r>
              <a:rPr lang="en-US" altLang="ko-KR" dirty="0"/>
              <a:t>. </a:t>
            </a:r>
            <a:r>
              <a:rPr lang="ko-KR" altLang="en-US" dirty="0"/>
              <a:t>예비타당성조사의 </a:t>
            </a:r>
            <a:r>
              <a:rPr lang="en-US" altLang="ko-KR" dirty="0"/>
              <a:t>Checklist </a:t>
            </a:r>
            <a:r>
              <a:rPr lang="ko-KR" altLang="en-US" dirty="0"/>
              <a:t>평가방법과 평가자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DA367E-3D64-4210-90DC-180FE1F5B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58775" lvl="1" indent="-358775"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ko-KR" altLang="en-US" dirty="0"/>
              <a:t>세부 항목을 평가한 후 </a:t>
            </a:r>
            <a:r>
              <a:rPr lang="ko-KR" altLang="en-US" dirty="0">
                <a:solidFill>
                  <a:srgbClr val="FF0000"/>
                </a:solidFill>
              </a:rPr>
              <a:t>민자사업 대상사업 선정조건</a:t>
            </a:r>
            <a:r>
              <a:rPr lang="ko-KR" altLang="en-US" dirty="0"/>
              <a:t>은 </a:t>
            </a:r>
            <a:endParaRPr lang="en-US" altLang="ko-KR" dirty="0"/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dirty="0"/>
              <a:t>우선적으로 </a:t>
            </a:r>
            <a:r>
              <a:rPr lang="en-US" altLang="ko-KR" dirty="0">
                <a:solidFill>
                  <a:srgbClr val="FF0000"/>
                </a:solidFill>
              </a:rPr>
              <a:t>1</a:t>
            </a:r>
            <a:r>
              <a:rPr lang="ko-KR" altLang="en-US" dirty="0">
                <a:solidFill>
                  <a:srgbClr val="FF0000"/>
                </a:solidFill>
              </a:rPr>
              <a:t>단계 설문을 통해서 법적</a:t>
            </a:r>
            <a:r>
              <a:rPr lang="en-US" altLang="ko-KR" dirty="0">
                <a:solidFill>
                  <a:srgbClr val="FF0000"/>
                </a:solidFill>
                <a:sym typeface="Symbol" panose="05050102010706020507" pitchFamily="18" charset="2"/>
              </a:rPr>
              <a:t></a:t>
            </a:r>
            <a:r>
              <a:rPr lang="ko-KR" altLang="en-US" dirty="0">
                <a:solidFill>
                  <a:srgbClr val="FF0000"/>
                </a:solidFill>
              </a:rPr>
              <a:t>정책적 타당성</a:t>
            </a:r>
            <a:r>
              <a:rPr lang="ko-KR" altLang="en-US" dirty="0"/>
              <a:t>이 확보되어야 함</a:t>
            </a:r>
            <a:endParaRPr lang="en-US" altLang="ko-KR" dirty="0"/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dirty="0"/>
              <a:t>법적</a:t>
            </a:r>
            <a:r>
              <a:rPr lang="en-US" altLang="ko-KR" dirty="0"/>
              <a:t>·</a:t>
            </a:r>
            <a:r>
              <a:rPr lang="ko-KR" altLang="en-US" dirty="0"/>
              <a:t>정책적 타당성이 확보된 사업과 사업유형을 판단한 다음에 </a:t>
            </a:r>
            <a:r>
              <a:rPr lang="ko-KR" altLang="en-US" dirty="0">
                <a:solidFill>
                  <a:srgbClr val="FF0000"/>
                </a:solidFill>
              </a:rPr>
              <a:t>주요 </a:t>
            </a:r>
            <a:r>
              <a:rPr lang="en-US" altLang="ko-KR" dirty="0">
                <a:solidFill>
                  <a:srgbClr val="FF0000"/>
                </a:solidFill>
              </a:rPr>
              <a:t>5</a:t>
            </a:r>
            <a:r>
              <a:rPr lang="ko-KR" altLang="en-US" dirty="0">
                <a:solidFill>
                  <a:srgbClr val="FF0000"/>
                </a:solidFill>
              </a:rPr>
              <a:t>개 항목에 대해서 </a:t>
            </a:r>
            <a:r>
              <a:rPr lang="en-US" altLang="ko-KR" dirty="0">
                <a:solidFill>
                  <a:srgbClr val="FF0000"/>
                </a:solidFill>
              </a:rPr>
              <a:t>2</a:t>
            </a:r>
            <a:r>
              <a:rPr lang="ko-KR" altLang="en-US" dirty="0">
                <a:solidFill>
                  <a:srgbClr val="FF0000"/>
                </a:solidFill>
              </a:rPr>
              <a:t>단계 설문</a:t>
            </a:r>
            <a:r>
              <a:rPr lang="ko-KR" altLang="en-US" dirty="0"/>
              <a:t>을 실시하여 항목별 해당 점수를 부여 후 종합점수로 평가</a:t>
            </a:r>
            <a:endParaRPr lang="en-US" altLang="ko-KR" dirty="0"/>
          </a:p>
          <a:p>
            <a:pPr marL="358775" lvl="1" indent="-358775"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ko-KR" altLang="en-US" dirty="0"/>
              <a:t>적격성조사 대상사업 선정을 위한 전문가 </a:t>
            </a:r>
            <a:r>
              <a:rPr lang="en-US" altLang="ko-KR" dirty="0"/>
              <a:t>Checklist </a:t>
            </a:r>
            <a:r>
              <a:rPr lang="ko-KR" altLang="en-US" dirty="0"/>
              <a:t>평가위원 구성은 </a:t>
            </a:r>
            <a:r>
              <a:rPr lang="ko-KR" altLang="en-US" dirty="0" err="1"/>
              <a:t>공공투자관리센터소장</a:t>
            </a:r>
            <a:r>
              <a:rPr lang="en-US" altLang="ko-KR" dirty="0"/>
              <a:t>, </a:t>
            </a:r>
            <a:r>
              <a:rPr lang="ko-KR" altLang="en-US" dirty="0"/>
              <a:t>재정투자평가실 실장</a:t>
            </a:r>
            <a:r>
              <a:rPr lang="en-US" altLang="ko-KR" dirty="0"/>
              <a:t>, </a:t>
            </a:r>
            <a:r>
              <a:rPr lang="ko-KR" altLang="en-US" dirty="0"/>
              <a:t>민간투자지원실 실장</a:t>
            </a:r>
            <a:r>
              <a:rPr lang="en-US" altLang="ko-KR" dirty="0"/>
              <a:t>, </a:t>
            </a:r>
            <a:r>
              <a:rPr lang="ko-KR" altLang="en-US" dirty="0"/>
              <a:t>민간투자지원실 팀장</a:t>
            </a:r>
            <a:r>
              <a:rPr lang="en-US" altLang="ko-KR" dirty="0"/>
              <a:t>(</a:t>
            </a:r>
            <a:r>
              <a:rPr lang="en-US" altLang="ko-KR" dirty="0" err="1"/>
              <a:t>BTOor</a:t>
            </a:r>
            <a:r>
              <a:rPr lang="en-US" altLang="ko-KR" dirty="0"/>
              <a:t> BTL), </a:t>
            </a:r>
            <a:r>
              <a:rPr lang="ko-KR" altLang="en-US" dirty="0"/>
              <a:t>예비타당성조사팀장</a:t>
            </a:r>
            <a:r>
              <a:rPr lang="en-US" altLang="ko-KR" dirty="0"/>
              <a:t>(</a:t>
            </a:r>
            <a:r>
              <a:rPr lang="ko-KR" altLang="en-US" dirty="0"/>
              <a:t>정형사업 </a:t>
            </a:r>
            <a:r>
              <a:rPr lang="en-US" altLang="ko-KR" dirty="0"/>
              <a:t>or </a:t>
            </a:r>
            <a:r>
              <a:rPr lang="ko-KR" altLang="en-US" dirty="0"/>
              <a:t>비정형사업</a:t>
            </a:r>
            <a:r>
              <a:rPr lang="en-US" altLang="ko-KR" dirty="0"/>
              <a:t>), </a:t>
            </a:r>
            <a:r>
              <a:rPr lang="ko-KR" altLang="en-US" dirty="0"/>
              <a:t>해당 사업 </a:t>
            </a:r>
            <a:r>
              <a:rPr lang="en-US" altLang="ko-KR" dirty="0"/>
              <a:t>PM, </a:t>
            </a:r>
            <a:r>
              <a:rPr lang="ko-KR" altLang="en-US" dirty="0"/>
              <a:t>수요총괄 책임</a:t>
            </a:r>
            <a:r>
              <a:rPr lang="en-US" altLang="ko-KR" dirty="0"/>
              <a:t>, </a:t>
            </a:r>
            <a:r>
              <a:rPr lang="ko-KR" altLang="en-US" dirty="0"/>
              <a:t>비용총괄 책임으로 구성된 평가팀에 의거 </a:t>
            </a:r>
            <a:r>
              <a:rPr lang="ko-KR" altLang="en-US" dirty="0">
                <a:solidFill>
                  <a:srgbClr val="FF0000"/>
                </a:solidFill>
              </a:rPr>
              <a:t>적격성조사 대상사업인지 여부를 판단</a:t>
            </a:r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dirty="0"/>
              <a:t>연구진에서 사업추진방식과 사업의 특성에 따라 평가세부 항목을 조정할 수 있음</a:t>
            </a:r>
            <a:endParaRPr lang="en-US" altLang="ko-KR" dirty="0"/>
          </a:p>
          <a:p>
            <a:pPr marL="815975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dirty="0"/>
              <a:t>민자사업으로 추진 가능한 사업</a:t>
            </a:r>
            <a:r>
              <a:rPr lang="en-US" altLang="ko-KR" dirty="0"/>
              <a:t>, </a:t>
            </a:r>
            <a:r>
              <a:rPr lang="ko-KR" altLang="en-US" dirty="0"/>
              <a:t>재정사업으로 추진 가능한 사업으로 구분</a:t>
            </a:r>
            <a:endParaRPr lang="en-US" altLang="ko-KR" dirty="0"/>
          </a:p>
          <a:p>
            <a:pPr marL="358775" lvl="1" indent="-358775"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ko-KR" altLang="en-US" dirty="0"/>
              <a:t>결과 판단은 설문결과 평균점수 </a:t>
            </a:r>
            <a:r>
              <a:rPr lang="en-US" altLang="ko-KR" dirty="0">
                <a:solidFill>
                  <a:srgbClr val="FF0000"/>
                </a:solidFill>
              </a:rPr>
              <a:t>60</a:t>
            </a:r>
            <a:r>
              <a:rPr lang="ko-KR" altLang="en-US" dirty="0">
                <a:solidFill>
                  <a:srgbClr val="FF0000"/>
                </a:solidFill>
              </a:rPr>
              <a:t>점 이상을 획득</a:t>
            </a:r>
            <a:r>
              <a:rPr lang="ko-KR" altLang="en-US" dirty="0"/>
              <a:t>한 사업은 해당 사업을 민자사업으로 추진가능성 있는 사업으로 선정하여 </a:t>
            </a:r>
            <a:r>
              <a:rPr lang="ko-KR" altLang="en-US" dirty="0">
                <a:solidFill>
                  <a:srgbClr val="FF0000"/>
                </a:solidFill>
              </a:rPr>
              <a:t>다음 단계인 적격성조사를 시행</a:t>
            </a:r>
            <a:r>
              <a:rPr lang="ko-KR" altLang="en-US" dirty="0"/>
              <a:t>하도록 함</a:t>
            </a: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4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예비타당성조사의 적격성 판단 가이드라인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5.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적격성 판단</a:t>
            </a:r>
          </a:p>
        </p:txBody>
      </p:sp>
    </p:spTree>
    <p:extLst>
      <p:ext uri="{BB962C8B-B14F-4D97-AF65-F5344CB8AC3E}">
        <p14:creationId xmlns:p14="http://schemas.microsoft.com/office/powerpoint/2010/main" val="859954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6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1. </a:t>
            </a:r>
            <a:r>
              <a:rPr lang="ko-KR" altLang="en-US" dirty="0"/>
              <a:t>적격성조사 연계의 필요성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DA367E-3D64-4210-90DC-180FE1F5B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8775" indent="-358775">
              <a:buFont typeface="Wingdings" panose="05000000000000000000" pitchFamily="2" charset="2"/>
              <a:buChar char="q"/>
            </a:pPr>
            <a:r>
              <a:rPr lang="ko-KR" altLang="en-US" dirty="0">
                <a:latin typeface="+mn-ea"/>
                <a:cs typeface="Arial" panose="020B0604020202020204" pitchFamily="34" charset="0"/>
              </a:rPr>
              <a:t>기존 예비타당성조사지침은 경제성이 있는 사업에 한하여 </a:t>
            </a:r>
            <a:r>
              <a:rPr lang="ko-KR" altLang="en-US" dirty="0" err="1">
                <a:latin typeface="+mn-ea"/>
                <a:cs typeface="Arial" panose="020B0604020202020204" pitchFamily="34" charset="0"/>
              </a:rPr>
              <a:t>재무성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 분석을 시행하도록 규정되어 있어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해당 사업에 대한 민간투자 사업으로 추진 시 정부의 유</a:t>
            </a:r>
            <a:r>
              <a:rPr lang="en-US" altLang="ko-KR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·</a:t>
            </a:r>
            <a:r>
              <a:rPr lang="ko-KR" altLang="en-US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불리에 대한 민자 적격성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(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정성적 요소</a:t>
            </a:r>
            <a:r>
              <a:rPr lang="en-US" altLang="ko-KR" dirty="0">
                <a:latin typeface="+mn-ea"/>
                <a:cs typeface="Arial" panose="020B0604020202020204" pitchFamily="34" charset="0"/>
              </a:rPr>
              <a:t>)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을 판단할 수 없으므로 예비타당성조사단계에서 민자 적격성을 판단하기 위해서는 적격성조사의 도입이 필요함</a:t>
            </a:r>
            <a:endParaRPr lang="en-US" altLang="ko-KR" dirty="0">
              <a:latin typeface="+mn-ea"/>
              <a:cs typeface="Arial" panose="020B0604020202020204" pitchFamily="34" charset="0"/>
            </a:endParaRPr>
          </a:p>
          <a:p>
            <a:pPr marL="358775" indent="-358775">
              <a:buFont typeface="Wingdings" panose="05000000000000000000" pitchFamily="2" charset="2"/>
              <a:buChar char="q"/>
            </a:pPr>
            <a:r>
              <a:rPr lang="ko-KR" altLang="en-US" dirty="0">
                <a:latin typeface="+mn-ea"/>
                <a:cs typeface="Arial" panose="020B0604020202020204" pitchFamily="34" charset="0"/>
              </a:rPr>
              <a:t>기존의 </a:t>
            </a:r>
            <a:r>
              <a:rPr lang="ko-KR" altLang="en-US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예비타당성조사와 민간투자사업의 적격성조사 역할 분담 및 조사범위 및 요구 수준에 대한 정의가 필요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함</a:t>
            </a:r>
            <a:endParaRPr lang="en-US" altLang="ko-KR" dirty="0">
              <a:latin typeface="+mn-ea"/>
              <a:cs typeface="Arial" panose="020B0604020202020204" pitchFamily="34" charset="0"/>
            </a:endParaRP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>
                <a:solidFill>
                  <a:srgbClr val="FF0000"/>
                </a:solidFill>
              </a:rPr>
              <a:t>예비타당성조사</a:t>
            </a:r>
            <a:r>
              <a:rPr lang="ko-KR" altLang="en-US" dirty="0"/>
              <a:t>는 민자 사업으로 추진 가능성 여부를 판단할 수 있는 </a:t>
            </a:r>
            <a:r>
              <a:rPr lang="ko-KR" altLang="en-US" dirty="0">
                <a:solidFill>
                  <a:srgbClr val="FF0000"/>
                </a:solidFill>
              </a:rPr>
              <a:t>근거 자료</a:t>
            </a:r>
            <a:r>
              <a:rPr lang="ko-KR" altLang="en-US" dirty="0"/>
              <a:t>로 제시됨</a:t>
            </a:r>
            <a:endParaRPr lang="en-US" altLang="ko-KR" dirty="0"/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>
                <a:solidFill>
                  <a:srgbClr val="FF0000"/>
                </a:solidFill>
              </a:rPr>
              <a:t>민간투자사업의 적격성조사</a:t>
            </a:r>
            <a:r>
              <a:rPr lang="ko-KR" altLang="en-US" dirty="0"/>
              <a:t>는 </a:t>
            </a:r>
            <a:r>
              <a:rPr lang="en-US" altLang="ko-KR" dirty="0"/>
              <a:t>“</a:t>
            </a:r>
            <a:r>
              <a:rPr lang="en-US" altLang="ko-KR" dirty="0">
                <a:solidFill>
                  <a:srgbClr val="FF0000"/>
                </a:solidFill>
              </a:rPr>
              <a:t>BTO </a:t>
            </a:r>
            <a:r>
              <a:rPr lang="ko-KR" altLang="en-US" dirty="0">
                <a:solidFill>
                  <a:srgbClr val="FF0000"/>
                </a:solidFill>
              </a:rPr>
              <a:t>민간제안 사업 적격성조사</a:t>
            </a:r>
            <a:r>
              <a:rPr lang="en-US" altLang="ko-KR" dirty="0">
                <a:solidFill>
                  <a:srgbClr val="FF0000"/>
                </a:solidFill>
              </a:rPr>
              <a:t>(</a:t>
            </a:r>
            <a:r>
              <a:rPr lang="ko-KR" altLang="en-US" dirty="0">
                <a:solidFill>
                  <a:srgbClr val="FF0000"/>
                </a:solidFill>
              </a:rPr>
              <a:t>제안서검토</a:t>
            </a:r>
            <a:r>
              <a:rPr lang="en-US" altLang="ko-KR" dirty="0">
                <a:solidFill>
                  <a:srgbClr val="FF0000"/>
                </a:solidFill>
              </a:rPr>
              <a:t>) </a:t>
            </a:r>
            <a:r>
              <a:rPr lang="ko-KR" altLang="en-US" dirty="0">
                <a:solidFill>
                  <a:srgbClr val="FF0000"/>
                </a:solidFill>
              </a:rPr>
              <a:t>수행 및 우대점수 산정을 위한 세부요령 연구</a:t>
            </a:r>
            <a:r>
              <a:rPr lang="en-US" altLang="ko-KR" dirty="0">
                <a:solidFill>
                  <a:srgbClr val="FF0000"/>
                </a:solidFill>
              </a:rPr>
              <a:t>(</a:t>
            </a:r>
            <a:r>
              <a:rPr lang="ko-KR" altLang="en-US" dirty="0">
                <a:solidFill>
                  <a:srgbClr val="FF0000"/>
                </a:solidFill>
              </a:rPr>
              <a:t>안</a:t>
            </a:r>
            <a:r>
              <a:rPr lang="en-US" altLang="ko-KR" dirty="0">
                <a:solidFill>
                  <a:srgbClr val="FF0000"/>
                </a:solidFill>
              </a:rPr>
              <a:t>)</a:t>
            </a:r>
            <a:r>
              <a:rPr lang="en-US" altLang="ko-KR" dirty="0"/>
              <a:t>”</a:t>
            </a:r>
            <a:r>
              <a:rPr lang="ko-KR" altLang="en-US" dirty="0"/>
              <a:t>에 따라 구체화된 자료를 활용하여 민자 사업으로 추진여부를 결정함</a:t>
            </a:r>
            <a:endParaRPr lang="en-US" altLang="ko-KR" dirty="0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2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예비타당성조사에서의 민자연계방안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1.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적격성조사 연계의 필요성</a:t>
            </a:r>
          </a:p>
        </p:txBody>
      </p:sp>
      <p:graphicFrame>
        <p:nvGraphicFramePr>
          <p:cNvPr id="6" name="개체 5">
            <a:extLst>
              <a:ext uri="{FF2B5EF4-FFF2-40B4-BE49-F238E27FC236}">
                <a16:creationId xmlns:a16="http://schemas.microsoft.com/office/drawing/2014/main" id="{16BBFCBB-7323-4A15-85BE-3CD2759D97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7636077"/>
              </p:ext>
            </p:extLst>
          </p:nvPr>
        </p:nvGraphicFramePr>
        <p:xfrm>
          <a:off x="4133027" y="4077260"/>
          <a:ext cx="1906989" cy="269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Acrobat Document" r:id="rId3" imgW="5667237" imgH="8019772" progId="Acrobat.Document.11">
                  <p:embed/>
                </p:oleObj>
              </mc:Choice>
              <mc:Fallback>
                <p:oleObj name="Acrobat Document" r:id="rId3" imgW="5667237" imgH="8019772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33027" y="4077260"/>
                        <a:ext cx="1906989" cy="269800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69823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7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가</a:t>
            </a:r>
            <a:r>
              <a:rPr lang="en-US" altLang="ko-KR" dirty="0"/>
              <a:t>. </a:t>
            </a:r>
            <a:r>
              <a:rPr lang="ko-KR" altLang="en-US" dirty="0"/>
              <a:t>예비타당성조사 선정 기준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DA367E-3D64-4210-90DC-180FE1F5B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8775" indent="-358775">
              <a:buFont typeface="Wingdings" panose="05000000000000000000" pitchFamily="2" charset="2"/>
              <a:buChar char="q"/>
            </a:pPr>
            <a:r>
              <a:rPr lang="ko-KR" altLang="en-US" dirty="0">
                <a:latin typeface="+mn-ea"/>
                <a:cs typeface="Arial" panose="020B0604020202020204" pitchFamily="34" charset="0"/>
              </a:rPr>
              <a:t>예비타당성조사 대상사업 선정 고려사항</a:t>
            </a:r>
            <a:endParaRPr lang="en-US" altLang="ko-KR" dirty="0">
              <a:latin typeface="+mn-ea"/>
              <a:cs typeface="Arial" panose="020B0604020202020204" pitchFamily="34" charset="0"/>
            </a:endParaRPr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>
                <a:solidFill>
                  <a:srgbClr val="FF0000"/>
                </a:solidFill>
              </a:rPr>
              <a:t>사업계획의 구체성</a:t>
            </a:r>
            <a:r>
              <a:rPr lang="ko-KR" altLang="en-US" dirty="0"/>
              <a:t>은 예비타당성조사 수행이 원활하게 이루어질 수 있도록 사업부지</a:t>
            </a:r>
            <a:r>
              <a:rPr lang="en-US" altLang="ko-KR" dirty="0"/>
              <a:t>(</a:t>
            </a:r>
            <a:r>
              <a:rPr lang="ko-KR" altLang="en-US" dirty="0"/>
              <a:t>건축사업</a:t>
            </a:r>
            <a:r>
              <a:rPr lang="en-US" altLang="ko-KR" dirty="0"/>
              <a:t>), </a:t>
            </a:r>
            <a:r>
              <a:rPr lang="ko-KR" altLang="en-US" dirty="0"/>
              <a:t>노선</a:t>
            </a:r>
            <a:r>
              <a:rPr lang="en-US" altLang="ko-KR" dirty="0"/>
              <a:t>(</a:t>
            </a:r>
            <a:r>
              <a:rPr lang="ko-KR" altLang="en-US" dirty="0"/>
              <a:t>토목사업</a:t>
            </a:r>
            <a:r>
              <a:rPr lang="en-US" altLang="ko-KR" dirty="0"/>
              <a:t>) </a:t>
            </a:r>
            <a:r>
              <a:rPr lang="ko-KR" altLang="en-US" dirty="0"/>
              <a:t>등 주요 사업내용이 결정되어 있어야 함</a:t>
            </a:r>
            <a:endParaRPr lang="en-US" altLang="ko-KR" dirty="0"/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>
                <a:solidFill>
                  <a:srgbClr val="FF0000"/>
                </a:solidFill>
              </a:rPr>
              <a:t>사업추진의 시급성</a:t>
            </a:r>
            <a:r>
              <a:rPr lang="ko-KR" altLang="en-US" dirty="0"/>
              <a:t>은 국가의 중장기 계획상 투자우선 순위와 정부의 정책방향 등과 부합되어야 하며</a:t>
            </a:r>
            <a:r>
              <a:rPr lang="en-US" altLang="ko-KR" dirty="0"/>
              <a:t>, </a:t>
            </a:r>
            <a:r>
              <a:rPr lang="ko-KR" altLang="en-US" dirty="0"/>
              <a:t>동일한 부처 내 사업 간 우선순위는 특별한 사유가 없는 한 해당 부처에서 제시한 순위를 최우선적으로 고려하여 판단함</a:t>
            </a:r>
            <a:endParaRPr lang="en-US" altLang="ko-KR" dirty="0"/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>
                <a:solidFill>
                  <a:srgbClr val="FF0000"/>
                </a:solidFill>
              </a:rPr>
              <a:t>국고지원 요건</a:t>
            </a:r>
            <a:r>
              <a:rPr lang="ko-KR" altLang="en-US" dirty="0"/>
              <a:t>은 국고지원 대상 여부</a:t>
            </a:r>
            <a:r>
              <a:rPr lang="en-US" altLang="ko-KR" dirty="0"/>
              <a:t>, </a:t>
            </a:r>
            <a:r>
              <a:rPr lang="ko-KR" altLang="en-US" dirty="0"/>
              <a:t>재원분담 방식</a:t>
            </a:r>
            <a:r>
              <a:rPr lang="en-US" altLang="ko-KR" dirty="0"/>
              <a:t>, </a:t>
            </a:r>
            <a:r>
              <a:rPr lang="ko-KR" altLang="en-US" dirty="0"/>
              <a:t>매칭 비율 등 재정지원의 적합성 여부를 검토하여 선정 여부를 판단함</a:t>
            </a:r>
            <a:endParaRPr lang="en-US" altLang="ko-KR" dirty="0"/>
          </a:p>
          <a:p>
            <a:pPr marL="815975" lvl="1" indent="-358775">
              <a:buFont typeface="Wingdings" panose="05000000000000000000" pitchFamily="2" charset="2"/>
              <a:buChar char=""/>
            </a:pPr>
            <a:r>
              <a:rPr lang="ko-KR" altLang="en-US" dirty="0">
                <a:solidFill>
                  <a:srgbClr val="FF0000"/>
                </a:solidFill>
              </a:rPr>
              <a:t>지역균형발전 요인</a:t>
            </a:r>
            <a:r>
              <a:rPr lang="ko-KR" altLang="en-US" dirty="0"/>
              <a:t>은 지역 간 불균형 상태가 심화되지 않고</a:t>
            </a:r>
            <a:r>
              <a:rPr lang="en-US" altLang="ko-KR" dirty="0"/>
              <a:t>, </a:t>
            </a:r>
            <a:r>
              <a:rPr lang="ko-KR" altLang="en-US" dirty="0"/>
              <a:t>지역 간 형평성 제고를 위해 해당 사업이 지역경제에 미치는 파급효과</a:t>
            </a:r>
            <a:r>
              <a:rPr lang="en-US" altLang="ko-KR" dirty="0"/>
              <a:t>, </a:t>
            </a:r>
            <a:r>
              <a:rPr lang="ko-KR" altLang="en-US" dirty="0"/>
              <a:t>재정자립도 수준</a:t>
            </a:r>
            <a:r>
              <a:rPr lang="en-US" altLang="ko-KR" dirty="0"/>
              <a:t>, </a:t>
            </a:r>
            <a:r>
              <a:rPr lang="ko-KR" altLang="en-US" dirty="0" err="1"/>
              <a:t>지역낙후도</a:t>
            </a:r>
            <a:r>
              <a:rPr lang="ko-KR" altLang="en-US" dirty="0"/>
              <a:t> 개선효과 등을 고려하여 판단함</a:t>
            </a:r>
            <a:endParaRPr lang="en-US" altLang="ko-KR" dirty="0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2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예비타당성조사에서의 민자연계방안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2.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연계 대상사업 범위의 선정</a:t>
            </a:r>
          </a:p>
        </p:txBody>
      </p:sp>
    </p:spTree>
    <p:extLst>
      <p:ext uri="{BB962C8B-B14F-4D97-AF65-F5344CB8AC3E}">
        <p14:creationId xmlns:p14="http://schemas.microsoft.com/office/powerpoint/2010/main" val="1769057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8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나</a:t>
            </a:r>
            <a:r>
              <a:rPr lang="en-US" altLang="ko-KR" dirty="0"/>
              <a:t>. </a:t>
            </a:r>
            <a:r>
              <a:rPr lang="ko-KR" altLang="en-US" dirty="0"/>
              <a:t>민간투자사업 선정 기준</a:t>
            </a: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3642360" y="8044"/>
            <a:ext cx="6263639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제</a:t>
            </a: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2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절 예비타당성조사에서의 민자연계방안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2.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연계 대상사업 범위의 선정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32456AEA-2ECC-433F-A339-B8E14CC999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741" y="1130678"/>
            <a:ext cx="5520515" cy="5590799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0C0D9C6F-58E6-401D-A2B3-3EE471829B75}"/>
              </a:ext>
            </a:extLst>
          </p:cNvPr>
          <p:cNvSpPr/>
          <p:nvPr/>
        </p:nvSpPr>
        <p:spPr>
          <a:xfrm>
            <a:off x="2790967" y="1446663"/>
            <a:ext cx="1385248" cy="17742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8582ECB-C2D1-4FE3-B13C-E69543D11D7F}"/>
              </a:ext>
            </a:extLst>
          </p:cNvPr>
          <p:cNvSpPr/>
          <p:nvPr/>
        </p:nvSpPr>
        <p:spPr>
          <a:xfrm>
            <a:off x="2790967" y="1979886"/>
            <a:ext cx="1385248" cy="17742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7C35591E-8D62-421E-B087-5BFBB2D6E8B2}"/>
              </a:ext>
            </a:extLst>
          </p:cNvPr>
          <p:cNvSpPr/>
          <p:nvPr/>
        </p:nvSpPr>
        <p:spPr>
          <a:xfrm>
            <a:off x="2790967" y="2519933"/>
            <a:ext cx="1385248" cy="17742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8166ED5E-7C93-4285-B4AA-3BBD5399DB88}"/>
              </a:ext>
            </a:extLst>
          </p:cNvPr>
          <p:cNvSpPr/>
          <p:nvPr/>
        </p:nvSpPr>
        <p:spPr>
          <a:xfrm>
            <a:off x="2790967" y="3241631"/>
            <a:ext cx="1385248" cy="17742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FA5798F8-8FCA-4146-96DB-91D000949CF2}"/>
              </a:ext>
            </a:extLst>
          </p:cNvPr>
          <p:cNvSpPr/>
          <p:nvPr/>
        </p:nvSpPr>
        <p:spPr>
          <a:xfrm>
            <a:off x="4155742" y="4051464"/>
            <a:ext cx="1487607" cy="17742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069260-8A42-429E-9FFB-8C1ECACCFF6B}"/>
              </a:ext>
            </a:extLst>
          </p:cNvPr>
          <p:cNvSpPr txBox="1"/>
          <p:nvPr/>
        </p:nvSpPr>
        <p:spPr>
          <a:xfrm>
            <a:off x="4618367" y="877423"/>
            <a:ext cx="520088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0" i="0" u="none" strike="noStrike" baseline="0" dirty="0">
                <a:solidFill>
                  <a:srgbClr val="FF0000"/>
                </a:solidFill>
                <a:latin typeface="+mn-ea"/>
              </a:rPr>
              <a:t>민간투자 대상사업 지정기준 </a:t>
            </a:r>
            <a:r>
              <a:rPr lang="en-US" altLang="ko-KR" sz="1000" b="0" i="0" u="none" strike="noStrike" baseline="0" dirty="0">
                <a:solidFill>
                  <a:srgbClr val="FF0000"/>
                </a:solidFill>
                <a:latin typeface="+mn-ea"/>
              </a:rPr>
              <a:t>: </a:t>
            </a:r>
            <a:r>
              <a:rPr lang="ko-KR" altLang="en-US" sz="1000" b="0" i="0" u="none" strike="noStrike" baseline="0" dirty="0">
                <a:solidFill>
                  <a:srgbClr val="FF0000"/>
                </a:solidFill>
                <a:latin typeface="+mn-ea"/>
              </a:rPr>
              <a:t>기획재정부</a:t>
            </a:r>
            <a:r>
              <a:rPr lang="en-US" altLang="ko-KR" sz="1000" b="0" i="0" u="none" strike="noStrike" baseline="0" dirty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000" b="0" i="0" u="none" strike="noStrike" baseline="0" dirty="0">
                <a:solidFill>
                  <a:srgbClr val="FF0000"/>
                </a:solidFill>
                <a:latin typeface="+mn-ea"/>
              </a:rPr>
              <a:t>민간투자사업 기본계획</a:t>
            </a:r>
            <a:r>
              <a:rPr lang="en-US" altLang="ko-KR" sz="1000" b="0" i="0" u="none" strike="noStrike" baseline="0" dirty="0">
                <a:solidFill>
                  <a:srgbClr val="FF0000"/>
                </a:solidFill>
                <a:latin typeface="+mn-ea"/>
              </a:rPr>
              <a:t>, 2008.</a:t>
            </a:r>
            <a:endParaRPr lang="ko-KR" altLang="en-US" sz="24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9251C6C5-5544-43B1-90C0-9922C9051C74}"/>
              </a:ext>
            </a:extLst>
          </p:cNvPr>
          <p:cNvSpPr/>
          <p:nvPr/>
        </p:nvSpPr>
        <p:spPr>
          <a:xfrm>
            <a:off x="2282890" y="4416490"/>
            <a:ext cx="335902" cy="37944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B6E041A4-E253-450F-8A8F-E826573D2FD0}"/>
              </a:ext>
            </a:extLst>
          </p:cNvPr>
          <p:cNvSpPr/>
          <p:nvPr/>
        </p:nvSpPr>
        <p:spPr>
          <a:xfrm>
            <a:off x="2282890" y="5834742"/>
            <a:ext cx="335902" cy="37944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6" name="개체 5">
            <a:extLst>
              <a:ext uri="{FF2B5EF4-FFF2-40B4-BE49-F238E27FC236}">
                <a16:creationId xmlns:a16="http://schemas.microsoft.com/office/drawing/2014/main" id="{52046310-89B1-4F03-9DAF-565AC412A0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6269000"/>
              </p:ext>
            </p:extLst>
          </p:nvPr>
        </p:nvGraphicFramePr>
        <p:xfrm>
          <a:off x="7857739" y="1130678"/>
          <a:ext cx="1726274" cy="24398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Acrobat Document" r:id="rId5" imgW="5667237" imgH="8010235" progId="Acrobat.Document.11">
                  <p:embed/>
                </p:oleObj>
              </mc:Choice>
              <mc:Fallback>
                <p:oleObj name="Acrobat Document" r:id="rId5" imgW="5667237" imgH="8010235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857739" y="1130678"/>
                        <a:ext cx="1726274" cy="2439836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82119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1905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FF0000"/>
          </a:solidFill>
          <a:headEnd w="lg" len="lg"/>
          <a:tailEnd type="triangle"/>
        </a:ln>
      </a:spPr>
      <a:bodyPr/>
      <a:lstStyle/>
      <a:style>
        <a:lnRef idx="3">
          <a:schemeClr val="accent2"/>
        </a:lnRef>
        <a:fillRef idx="0">
          <a:schemeClr val="accent2"/>
        </a:fillRef>
        <a:effectRef idx="2">
          <a:schemeClr val="accent2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4537</TotalTime>
  <Words>6767</Words>
  <Application>Microsoft Office PowerPoint</Application>
  <PresentationFormat>A4 용지(210x297mm)</PresentationFormat>
  <Paragraphs>670</Paragraphs>
  <Slides>68</Slides>
  <Notes>61</Notes>
  <HiddenSlides>0</HiddenSlides>
  <MMClips>0</MMClips>
  <ScaleCrop>false</ScaleCrop>
  <HeadingPairs>
    <vt:vector size="8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68</vt:i4>
      </vt:variant>
    </vt:vector>
  </HeadingPairs>
  <TitlesOfParts>
    <vt:vector size="75" baseType="lpstr">
      <vt:lpstr>맑은 고딕</vt:lpstr>
      <vt:lpstr>Arial</vt:lpstr>
      <vt:lpstr>Calibri</vt:lpstr>
      <vt:lpstr>Times New Roman</vt:lpstr>
      <vt:lpstr>Wingdings</vt:lpstr>
      <vt:lpstr>Office 테마</vt:lpstr>
      <vt:lpstr>Acrobat Document</vt:lpstr>
      <vt:lpstr>제Ⅶ장. </vt:lpstr>
      <vt:lpstr>PowerPoint 프레젠테이션</vt:lpstr>
      <vt:lpstr>1. 추진배경 및 목적</vt:lpstr>
      <vt:lpstr>2. 기존 예비타당성조사지침의 적용한계</vt:lpstr>
      <vt:lpstr>3. 기존 민간투자 적격성조사 지침 적용의 한계</vt:lpstr>
      <vt:lpstr>4. 주요 연구내용 및 방법</vt:lpstr>
      <vt:lpstr>1. 적격성조사 연계의 필요성</vt:lpstr>
      <vt:lpstr>가. 예비타당성조사 선정 기준</vt:lpstr>
      <vt:lpstr>나. 민간투자사업 선정 기준</vt:lpstr>
      <vt:lpstr>나. 민간투자사업 선정 기준</vt:lpstr>
      <vt:lpstr>나. 민간투자사업 선정 기준</vt:lpstr>
      <vt:lpstr>다. 민간투자사업 시설유형</vt:lpstr>
      <vt:lpstr>라. 민간투자사업 추진절차</vt:lpstr>
      <vt:lpstr>라. 민간투자사업 추진절차</vt:lpstr>
      <vt:lpstr>가. 재정사업과 민간투자사업의 사업 구조</vt:lpstr>
      <vt:lpstr>가. 재정사업과 민간투자사업의 사업 구조</vt:lpstr>
      <vt:lpstr>나. 민간투자사업 추진방식</vt:lpstr>
      <vt:lpstr>나. 민간투자사업 추진방식</vt:lpstr>
      <vt:lpstr>나. 민간투자사업 추진방식</vt:lpstr>
      <vt:lpstr>나. 민간투자사업 추진방식</vt:lpstr>
      <vt:lpstr>다. 재정사업과 민간투자사업의 추진 절차 비교</vt:lpstr>
      <vt:lpstr>4. 예비타당성조사 시 민자가능성 판단</vt:lpstr>
      <vt:lpstr>1. 민자 적격성조사 수행방안</vt:lpstr>
      <vt:lpstr>2. Checklist에 의한 분석 방법 도입</vt:lpstr>
      <vt:lpstr>가. 민자 적격성조사 방안</vt:lpstr>
      <vt:lpstr>나. 민자 적격성 수행절차</vt:lpstr>
      <vt:lpstr>나. 민자 적격성 수행절차</vt:lpstr>
      <vt:lpstr>가. 적격성조사 대상사업 선정</vt:lpstr>
      <vt:lpstr>나. 적격성 조사</vt:lpstr>
      <vt:lpstr>가. 법적 판단</vt:lpstr>
      <vt:lpstr>나. 정책적 판단</vt:lpstr>
      <vt:lpstr>나. 정책적 판단</vt:lpstr>
      <vt:lpstr>다. Checklist 평가</vt:lpstr>
      <vt:lpstr>가. 1단계 평가</vt:lpstr>
      <vt:lpstr>가. 1단계 평가</vt:lpstr>
      <vt:lpstr>가. 1단계 평가</vt:lpstr>
      <vt:lpstr>나. 2단계 평가</vt:lpstr>
      <vt:lpstr>나. 2단계 평가</vt:lpstr>
      <vt:lpstr>나. 2단계 평가</vt:lpstr>
      <vt:lpstr>나. 2단계 평가</vt:lpstr>
      <vt:lpstr>나. 2단계 평가</vt:lpstr>
      <vt:lpstr>나. 2단계 평가</vt:lpstr>
      <vt:lpstr>PowerPoint 프레젠테이션</vt:lpstr>
      <vt:lpstr>나. 2단계 평가</vt:lpstr>
      <vt:lpstr>나. 2단계 평가</vt:lpstr>
      <vt:lpstr>4. Checklist 평가자 선정</vt:lpstr>
      <vt:lpstr>가. Checklist에 의한 분석</vt:lpstr>
      <vt:lpstr>나. 적격성 분석</vt:lpstr>
      <vt:lpstr>나. 적격성 분석</vt:lpstr>
      <vt:lpstr>다. 정량적 VFM 분석</vt:lpstr>
      <vt:lpstr>다. 정량적 VFM 분석</vt:lpstr>
      <vt:lpstr>다. 정량적 VFM 분석</vt:lpstr>
      <vt:lpstr>다. 정량적 VFM 분석</vt:lpstr>
      <vt:lpstr>다. 정량적 VFM 분석</vt:lpstr>
      <vt:lpstr>다. 정량적 VFM 분석</vt:lpstr>
      <vt:lpstr>다. 정량적 VFM 분석</vt:lpstr>
      <vt:lpstr>다. 정량적 VFM 분석</vt:lpstr>
      <vt:lpstr>다. 정량적 VFM 분석</vt:lpstr>
      <vt:lpstr>다. 정량적 VFM 분석</vt:lpstr>
      <vt:lpstr>다. 정량적 VFM 분석</vt:lpstr>
      <vt:lpstr>다. 정량적 VFM 분석</vt:lpstr>
      <vt:lpstr>다. 정량적 VFM 분석</vt:lpstr>
      <vt:lpstr>다. 정량적 VFM 분석</vt:lpstr>
      <vt:lpstr>PowerPoint 프레젠테이션</vt:lpstr>
      <vt:lpstr>PowerPoint 프레젠테이션</vt:lpstr>
      <vt:lpstr>다. 정량적 VFM 분석</vt:lpstr>
      <vt:lpstr>라. 민간투자 적격성 종합판단</vt:lpstr>
      <vt:lpstr>마. 예비타당성조사의 Checklist 평가방법과 평가자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</dc:title>
  <dc:creator>정근채</dc:creator>
  <cp:lastModifiedBy>정근채</cp:lastModifiedBy>
  <cp:revision>299</cp:revision>
  <dcterms:created xsi:type="dcterms:W3CDTF">2018-12-10T05:23:33Z</dcterms:created>
  <dcterms:modified xsi:type="dcterms:W3CDTF">2022-05-04T00:00:10Z</dcterms:modified>
</cp:coreProperties>
</file>