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7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 autoAdjust="0"/>
    <p:restoredTop sz="95740" autoAdjust="0"/>
  </p:normalViewPr>
  <p:slideViewPr>
    <p:cSldViewPr snapToGrid="0">
      <p:cViewPr varScale="1">
        <p:scale>
          <a:sx n="154" d="100"/>
          <a:sy n="154" d="100"/>
        </p:scale>
        <p:origin x="576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6C9D0A3F-032D-4D73-AE51-E9182C86C4E1}"/>
    <pc:docChg chg="undo redo custSel addSld delSld modSld modMainMaster">
      <pc:chgData name="정근채" userId="bf3f9740-ba12-4a95-bdcd-7a89d0b0b3a3" providerId="ADAL" clId="{6C9D0A3F-032D-4D73-AE51-E9182C86C4E1}" dt="2021-10-27T08:36:44.179" v="1044" actId="20577"/>
      <pc:docMkLst>
        <pc:docMk/>
      </pc:docMkLst>
      <pc:sldChg chg="modSp mod">
        <pc:chgData name="정근채" userId="bf3f9740-ba12-4a95-bdcd-7a89d0b0b3a3" providerId="ADAL" clId="{6C9D0A3F-032D-4D73-AE51-E9182C86C4E1}" dt="2021-10-27T06:48:43.150" v="160" actId="948"/>
        <pc:sldMkLst>
          <pc:docMk/>
          <pc:sldMk cId="1210531712" sldId="256"/>
        </pc:sldMkLst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3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22151317" sldId="25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960409013" sldId="258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4132409465" sldId="259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72375588" sldId="26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604660069" sldId="261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2954539663" sldId="262"/>
        </pc:sldMkLst>
        <pc:spChg chg="mod">
          <ac:chgData name="정근채" userId="bf3f9740-ba12-4a95-bdcd-7a89d0b0b3a3" providerId="ADAL" clId="{6C9D0A3F-032D-4D73-AE51-E9182C86C4E1}" dt="2021-10-27T07:00:22.867" v="202" actId="27636"/>
          <ac:spMkLst>
            <pc:docMk/>
            <pc:sldMk cId="2954539663" sldId="26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325286627" sldId="26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01920966" sldId="26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013195837" sldId="265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3656487578" sldId="266"/>
        </pc:sldMkLst>
        <pc:spChg chg="mod">
          <ac:chgData name="정근채" userId="bf3f9740-ba12-4a95-bdcd-7a89d0b0b3a3" providerId="ADAL" clId="{6C9D0A3F-032D-4D73-AE51-E9182C86C4E1}" dt="2021-10-27T07:00:22.871" v="203" actId="27636"/>
          <ac:spMkLst>
            <pc:docMk/>
            <pc:sldMk cId="3656487578" sldId="266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594200198" sldId="26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345880344" sldId="268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4080339319" sldId="269"/>
        </pc:sldMkLst>
        <pc:spChg chg="mod">
          <ac:chgData name="정근채" userId="bf3f9740-ba12-4a95-bdcd-7a89d0b0b3a3" providerId="ADAL" clId="{6C9D0A3F-032D-4D73-AE51-E9182C86C4E1}" dt="2021-10-27T07:00:22.874" v="204" actId="27636"/>
          <ac:spMkLst>
            <pc:docMk/>
            <pc:sldMk cId="4080339319" sldId="269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18449515" sldId="27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63803911" sldId="271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781814786" sldId="272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95893602" sldId="27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64777074" sldId="27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54483342" sldId="275"/>
        </pc:sldMkLst>
      </pc:sldChg>
      <pc:sldChg chg="addSp delSp modSp mod chgLayout">
        <pc:chgData name="정근채" userId="bf3f9740-ba12-4a95-bdcd-7a89d0b0b3a3" providerId="ADAL" clId="{6C9D0A3F-032D-4D73-AE51-E9182C86C4E1}" dt="2021-10-27T08:10:24.907" v="740" actId="478"/>
        <pc:sldMkLst>
          <pc:docMk/>
          <pc:sldMk cId="2400768863" sldId="276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2400768863" sldId="276"/>
            <ac:spMk id="2" creationId="{E7234C2B-AC70-4071-8718-67A33BB68CA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3" creationId="{CD9BC062-4F00-4538-BA98-51E0E09F48AD}"/>
          </ac:spMkLst>
        </pc:spChg>
        <pc:spChg chg="add del mod ord">
          <ac:chgData name="정근채" userId="bf3f9740-ba12-4a95-bdcd-7a89d0b0b3a3" providerId="ADAL" clId="{6C9D0A3F-032D-4D73-AE51-E9182C86C4E1}" dt="2021-10-27T08:10:19.861" v="739" actId="478"/>
          <ac:spMkLst>
            <pc:docMk/>
            <pc:sldMk cId="2400768863" sldId="276"/>
            <ac:spMk id="3" creationId="{D9D423F8-0422-4C46-9A6F-0A5264F02F6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4" creationId="{D071925B-4AB4-4B7B-B8C3-D5A877005568}"/>
          </ac:spMkLst>
        </pc:spChg>
        <pc:spChg chg="add del mod ord">
          <ac:chgData name="정근채" userId="bf3f9740-ba12-4a95-bdcd-7a89d0b0b3a3" providerId="ADAL" clId="{6C9D0A3F-032D-4D73-AE51-E9182C86C4E1}" dt="2021-10-27T08:10:24.907" v="740" actId="478"/>
          <ac:spMkLst>
            <pc:docMk/>
            <pc:sldMk cId="2400768863" sldId="276"/>
            <ac:spMk id="4" creationId="{EDE2E90E-D9E4-4508-8D63-4ABFE0D3940E}"/>
          </ac:spMkLst>
        </pc:spChg>
        <pc:spChg chg="mod">
          <ac:chgData name="정근채" userId="bf3f9740-ba12-4a95-bdcd-7a89d0b0b3a3" providerId="ADAL" clId="{6C9D0A3F-032D-4D73-AE51-E9182C86C4E1}" dt="2021-10-27T06:48:17.387" v="155" actId="2711"/>
          <ac:spMkLst>
            <pc:docMk/>
            <pc:sldMk cId="2400768863" sldId="276"/>
            <ac:spMk id="11" creationId="{B9E13935-ABD8-401F-91D9-8C9C0BFE57AA}"/>
          </ac:spMkLst>
        </pc:spChg>
      </pc:sldChg>
      <pc:sldChg chg="addSp delSp modSp add del mod">
        <pc:chgData name="정근채" userId="bf3f9740-ba12-4a95-bdcd-7a89d0b0b3a3" providerId="ADAL" clId="{6C9D0A3F-032D-4D73-AE51-E9182C86C4E1}" dt="2021-10-27T07:22:49.902" v="405" actId="47"/>
        <pc:sldMkLst>
          <pc:docMk/>
          <pc:sldMk cId="4025938428" sldId="277"/>
        </pc:sldMkLst>
        <pc:spChg chg="mod">
          <ac:chgData name="정근채" userId="bf3f9740-ba12-4a95-bdcd-7a89d0b0b3a3" providerId="ADAL" clId="{6C9D0A3F-032D-4D73-AE51-E9182C86C4E1}" dt="2021-10-27T06:50:16.265" v="165"/>
          <ac:spMkLst>
            <pc:docMk/>
            <pc:sldMk cId="4025938428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9:21.778" v="162" actId="2711"/>
          <ac:spMkLst>
            <pc:docMk/>
            <pc:sldMk cId="4025938428" sldId="277"/>
            <ac:spMk id="4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58:13.728" v="181" actId="20577"/>
          <ac:spMkLst>
            <pc:docMk/>
            <pc:sldMk cId="4025938428" sldId="277"/>
            <ac:spMk id="5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6:59:39.706" v="194" actId="478"/>
          <ac:spMkLst>
            <pc:docMk/>
            <pc:sldMk cId="4025938428" sldId="277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03:39.465" v="227" actId="478"/>
          <ac:spMkLst>
            <pc:docMk/>
            <pc:sldMk cId="4025938428" sldId="277"/>
            <ac:spMk id="7" creationId="{CA91EEB7-E8A8-44BC-93A3-7637401277BA}"/>
          </ac:spMkLst>
        </pc:spChg>
      </pc:sldChg>
      <pc:sldChg chg="addSp modSp new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3405670891" sldId="278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4" creationId="{58AB20E7-2F91-49F3-9B34-74CEACC53668}"/>
          </ac:spMkLst>
        </pc:spChg>
        <pc:spChg chg="add mod">
          <ac:chgData name="정근채" userId="bf3f9740-ba12-4a95-bdcd-7a89d0b0b3a3" providerId="ADAL" clId="{6C9D0A3F-032D-4D73-AE51-E9182C86C4E1}" dt="2021-10-27T07:04:04.099" v="231"/>
          <ac:spMkLst>
            <pc:docMk/>
            <pc:sldMk cId="3405670891" sldId="278"/>
            <ac:spMk id="5" creationId="{864FABE7-5D73-4BB8-8C5F-49D50641504A}"/>
          </ac:spMkLst>
        </pc:spChg>
      </pc:sldChg>
      <pc:sldChg chg="new del">
        <pc:chgData name="정근채" userId="bf3f9740-ba12-4a95-bdcd-7a89d0b0b3a3" providerId="ADAL" clId="{6C9D0A3F-032D-4D73-AE51-E9182C86C4E1}" dt="2021-10-27T07:28:02.101" v="408" actId="47"/>
        <pc:sldMkLst>
          <pc:docMk/>
          <pc:sldMk cId="593850925" sldId="279"/>
        </pc:sldMkLst>
      </pc:sldChg>
      <pc:sldChg chg="addSp 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823378728" sldId="279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28:30.379" v="417"/>
          <ac:spMkLst>
            <pc:docMk/>
            <pc:sldMk cId="823378728" sldId="279"/>
            <ac:spMk id="5" creationId="{864FABE7-5D73-4BB8-8C5F-49D50641504A}"/>
          </ac:spMkLst>
        </pc:spChg>
        <pc:picChg chg="add del">
          <ac:chgData name="정근채" userId="bf3f9740-ba12-4a95-bdcd-7a89d0b0b3a3" providerId="ADAL" clId="{6C9D0A3F-032D-4D73-AE51-E9182C86C4E1}" dt="2021-10-27T07:31:24.519" v="448" actId="478"/>
          <ac:picMkLst>
            <pc:docMk/>
            <pc:sldMk cId="823378728" sldId="279"/>
            <ac:picMk id="7" creationId="{5E9B08BE-306E-4BEC-8CC2-DA1A1A2C5285}"/>
          </ac:picMkLst>
        </pc:picChg>
        <pc:picChg chg="add mod">
          <ac:chgData name="정근채" userId="bf3f9740-ba12-4a95-bdcd-7a89d0b0b3a3" providerId="ADAL" clId="{6C9D0A3F-032D-4D73-AE51-E9182C86C4E1}" dt="2021-10-27T07:32:02.597" v="461" actId="1035"/>
          <ac:picMkLst>
            <pc:docMk/>
            <pc:sldMk cId="823378728" sldId="279"/>
            <ac:picMk id="9" creationId="{D45664A1-E31B-484E-BC0E-353313F4DEB6}"/>
          </ac:picMkLst>
        </pc:picChg>
      </pc:sldChg>
      <pc:sldChg chg="modSp new del mod">
        <pc:chgData name="정근채" userId="bf3f9740-ba12-4a95-bdcd-7a89d0b0b3a3" providerId="ADAL" clId="{6C9D0A3F-032D-4D73-AE51-E9182C86C4E1}" dt="2021-10-27T07:22:46.205" v="404" actId="47"/>
        <pc:sldMkLst>
          <pc:docMk/>
          <pc:sldMk cId="2293119236" sldId="279"/>
        </pc:sldMkLst>
        <pc:spChg chg="mod">
          <ac:chgData name="정근채" userId="bf3f9740-ba12-4a95-bdcd-7a89d0b0b3a3" providerId="ADAL" clId="{6C9D0A3F-032D-4D73-AE51-E9182C86C4E1}" dt="2021-10-27T07:20:09.212" v="366" actId="15"/>
          <ac:spMkLst>
            <pc:docMk/>
            <pc:sldMk cId="2293119236" sldId="279"/>
            <ac:spMk id="3" creationId="{E16F80DC-0E4E-44D6-9348-6F8CCF370294}"/>
          </ac:spMkLst>
        </pc:spChg>
      </pc:sldChg>
      <pc:sldChg chg="modSp new del mod">
        <pc:chgData name="정근채" userId="bf3f9740-ba12-4a95-bdcd-7a89d0b0b3a3" providerId="ADAL" clId="{6C9D0A3F-032D-4D73-AE51-E9182C86C4E1}" dt="2021-10-27T07:19:34.269" v="343" actId="47"/>
        <pc:sldMkLst>
          <pc:docMk/>
          <pc:sldMk cId="2927086993" sldId="279"/>
        </pc:sldMkLst>
        <pc:spChg chg="mod">
          <ac:chgData name="정근채" userId="bf3f9740-ba12-4a95-bdcd-7a89d0b0b3a3" providerId="ADAL" clId="{6C9D0A3F-032D-4D73-AE51-E9182C86C4E1}" dt="2021-10-27T07:16:25.422" v="323" actId="14"/>
          <ac:spMkLst>
            <pc:docMk/>
            <pc:sldMk cId="2927086993" sldId="279"/>
            <ac:spMk id="3" creationId="{E3790DFD-6672-42A9-84F0-855AA5E612F5}"/>
          </ac:spMkLst>
        </pc:spChg>
      </pc:sldChg>
      <pc:sldChg chg="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4149835259" sldId="280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4" creationId="{58AB20E7-2F91-49F3-9B34-74CEACC53668}"/>
          </ac:spMkLst>
        </pc:spChg>
        <pc:picChg chg="del">
          <ac:chgData name="정근채" userId="bf3f9740-ba12-4a95-bdcd-7a89d0b0b3a3" providerId="ADAL" clId="{6C9D0A3F-032D-4D73-AE51-E9182C86C4E1}" dt="2021-10-27T07:33:30.007" v="471" actId="478"/>
          <ac:picMkLst>
            <pc:docMk/>
            <pc:sldMk cId="4149835259" sldId="280"/>
            <ac:picMk id="9" creationId="{D45664A1-E31B-484E-BC0E-353313F4DEB6}"/>
          </ac:picMkLst>
        </pc:picChg>
      </pc:sldChg>
      <pc:sldChg chg="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1147795416" sldId="281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4" creationId="{58AB20E7-2F91-49F3-9B34-74CEACC53668}"/>
          </ac:spMkLst>
        </pc:spChg>
      </pc:sldChg>
      <pc:sldChg chg="modSp add mod chgLayout">
        <pc:chgData name="정근채" userId="bf3f9740-ba12-4a95-bdcd-7a89d0b0b3a3" providerId="ADAL" clId="{6C9D0A3F-032D-4D73-AE51-E9182C86C4E1}" dt="2021-10-27T08:07:59.306" v="730" actId="6549"/>
        <pc:sldMkLst>
          <pc:docMk/>
          <pc:sldMk cId="703282430" sldId="282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7:59.306" v="730" actId="6549"/>
          <ac:spMkLst>
            <pc:docMk/>
            <pc:sldMk cId="703282430" sldId="282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51:39.042" v="643"/>
          <ac:spMkLst>
            <pc:docMk/>
            <pc:sldMk cId="703282430" sldId="282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13:54.767" v="793" actId="22"/>
        <pc:sldMkLst>
          <pc:docMk/>
          <pc:sldMk cId="4138741994" sldId="283"/>
        </pc:sldMkLst>
        <pc:spChg chg="mod">
          <ac:chgData name="정근채" userId="bf3f9740-ba12-4a95-bdcd-7a89d0b0b3a3" providerId="ADAL" clId="{6C9D0A3F-032D-4D73-AE51-E9182C86C4E1}" dt="2021-10-27T08:13:24.664" v="790" actId="6549"/>
          <ac:spMkLst>
            <pc:docMk/>
            <pc:sldMk cId="4138741994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13:29.064" v="791" actId="6549"/>
          <ac:spMkLst>
            <pc:docMk/>
            <pc:sldMk cId="4138741994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6C9D0A3F-032D-4D73-AE51-E9182C86C4E1}" dt="2021-10-27T08:08:45.718" v="735"/>
          <ac:spMkLst>
            <pc:docMk/>
            <pc:sldMk cId="4138741994" sldId="283"/>
            <ac:spMk id="5" creationId="{864FABE7-5D73-4BB8-8C5F-49D50641504A}"/>
          </ac:spMkLst>
        </pc:spChg>
        <pc:spChg chg="add del">
          <ac:chgData name="정근채" userId="bf3f9740-ba12-4a95-bdcd-7a89d0b0b3a3" providerId="ADAL" clId="{6C9D0A3F-032D-4D73-AE51-E9182C86C4E1}" dt="2021-10-27T08:13:54.767" v="793" actId="22"/>
          <ac:spMkLst>
            <pc:docMk/>
            <pc:sldMk cId="4138741994" sldId="283"/>
            <ac:spMk id="7" creationId="{8BE0FC75-C6CD-485E-9263-C3389C5EDDA6}"/>
          </ac:spMkLst>
        </pc:spChg>
      </pc:sldChg>
      <pc:sldChg chg="modSp add mod">
        <pc:chgData name="정근채" userId="bf3f9740-ba12-4a95-bdcd-7a89d0b0b3a3" providerId="ADAL" clId="{6C9D0A3F-032D-4D73-AE51-E9182C86C4E1}" dt="2021-10-27T08:27:21.969" v="875" actId="6549"/>
        <pc:sldMkLst>
          <pc:docMk/>
          <pc:sldMk cId="3749210264" sldId="284"/>
        </pc:sldMkLst>
        <pc:spChg chg="mod">
          <ac:chgData name="정근채" userId="bf3f9740-ba12-4a95-bdcd-7a89d0b0b3a3" providerId="ADAL" clId="{6C9D0A3F-032D-4D73-AE51-E9182C86C4E1}" dt="2021-10-27T08:27:21.969" v="875" actId="6549"/>
          <ac:spMkLst>
            <pc:docMk/>
            <pc:sldMk cId="3749210264" sldId="28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0:06.554" v="926" actId="6549"/>
        <pc:sldMkLst>
          <pc:docMk/>
          <pc:sldMk cId="194789952" sldId="285"/>
        </pc:sldMkLst>
        <pc:spChg chg="mod">
          <ac:chgData name="정근채" userId="bf3f9740-ba12-4a95-bdcd-7a89d0b0b3a3" providerId="ADAL" clId="{6C9D0A3F-032D-4D73-AE51-E9182C86C4E1}" dt="2021-10-27T08:27:52.523" v="879"/>
          <ac:spMkLst>
            <pc:docMk/>
            <pc:sldMk cId="194789952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0:06.554" v="926" actId="6549"/>
          <ac:spMkLst>
            <pc:docMk/>
            <pc:sldMk cId="194789952" sldId="28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32:45.813" v="967" actId="22"/>
        <pc:sldMkLst>
          <pc:docMk/>
          <pc:sldMk cId="610310645" sldId="286"/>
        </pc:sldMkLst>
        <pc:spChg chg="mod">
          <ac:chgData name="정근채" userId="bf3f9740-ba12-4a95-bdcd-7a89d0b0b3a3" providerId="ADAL" clId="{6C9D0A3F-032D-4D73-AE51-E9182C86C4E1}" dt="2021-10-27T08:30:19.969" v="930"/>
          <ac:spMkLst>
            <pc:docMk/>
            <pc:sldMk cId="610310645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2:36.575" v="965" actId="108"/>
          <ac:spMkLst>
            <pc:docMk/>
            <pc:sldMk cId="610310645" sldId="286"/>
            <ac:spMk id="3" creationId="{04DA367E-3D64-4210-90DC-180FE1F5BFCC}"/>
          </ac:spMkLst>
        </pc:spChg>
        <pc:spChg chg="add del">
          <ac:chgData name="정근채" userId="bf3f9740-ba12-4a95-bdcd-7a89d0b0b3a3" providerId="ADAL" clId="{6C9D0A3F-032D-4D73-AE51-E9182C86C4E1}" dt="2021-10-27T08:32:45.813" v="967" actId="22"/>
          <ac:spMkLst>
            <pc:docMk/>
            <pc:sldMk cId="610310645" sldId="286"/>
            <ac:spMk id="7" creationId="{E066F23A-4A4A-44BD-BB60-B11EFE13A027}"/>
          </ac:spMkLst>
        </pc:spChg>
      </pc:sldChg>
      <pc:sldChg chg="modSp add mod">
        <pc:chgData name="정근채" userId="bf3f9740-ba12-4a95-bdcd-7a89d0b0b3a3" providerId="ADAL" clId="{6C9D0A3F-032D-4D73-AE51-E9182C86C4E1}" dt="2021-10-27T08:35:32.347" v="1019" actId="108"/>
        <pc:sldMkLst>
          <pc:docMk/>
          <pc:sldMk cId="3119770812" sldId="287"/>
        </pc:sldMkLst>
        <pc:spChg chg="mod">
          <ac:chgData name="정근채" userId="bf3f9740-ba12-4a95-bdcd-7a89d0b0b3a3" providerId="ADAL" clId="{6C9D0A3F-032D-4D73-AE51-E9182C86C4E1}" dt="2021-10-27T08:32:57.068" v="971"/>
          <ac:spMkLst>
            <pc:docMk/>
            <pc:sldMk cId="3119770812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5:32.347" v="1019" actId="108"/>
          <ac:spMkLst>
            <pc:docMk/>
            <pc:sldMk cId="3119770812" sldId="28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6:44.179" v="1044" actId="20577"/>
        <pc:sldMkLst>
          <pc:docMk/>
          <pc:sldMk cId="2651780136" sldId="288"/>
        </pc:sldMkLst>
        <pc:spChg chg="mod">
          <ac:chgData name="정근채" userId="bf3f9740-ba12-4a95-bdcd-7a89d0b0b3a3" providerId="ADAL" clId="{6C9D0A3F-032D-4D73-AE51-E9182C86C4E1}" dt="2021-10-27T08:35:49.281" v="1023"/>
          <ac:spMkLst>
            <pc:docMk/>
            <pc:sldMk cId="265178013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6:44.179" v="1044" actId="20577"/>
          <ac:spMkLst>
            <pc:docMk/>
            <pc:sldMk cId="2651780136" sldId="288"/>
            <ac:spMk id="3" creationId="{04DA367E-3D64-4210-90DC-180FE1F5BFCC}"/>
          </ac:spMkLst>
        </pc:spChg>
      </pc:sldChg>
      <pc:sldMasterChg chg="addSp delSp modSp mod addSldLayout delSldLayout modSldLayout">
        <pc:chgData name="정근채" userId="bf3f9740-ba12-4a95-bdcd-7a89d0b0b3a3" providerId="ADAL" clId="{6C9D0A3F-032D-4D73-AE51-E9182C86C4E1}" dt="2021-10-27T08:06:39.475" v="700" actId="2696"/>
        <pc:sldMasterMkLst>
          <pc:docMk/>
          <pc:sldMasterMk cId="4113570775" sldId="2147483660"/>
        </pc:sldMasterMkLst>
        <pc:spChg chg="mod">
          <ac:chgData name="정근채" userId="bf3f9740-ba12-4a95-bdcd-7a89d0b0b3a3" providerId="ADAL" clId="{6C9D0A3F-032D-4D73-AE51-E9182C86C4E1}" dt="2021-10-27T07:18:00.015" v="329" actId="14100"/>
          <ac:spMkLst>
            <pc:docMk/>
            <pc:sldMasterMk cId="4113570775" sldId="2147483660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43:54.551" v="589" actId="108"/>
          <ac:spMkLst>
            <pc:docMk/>
            <pc:sldMasterMk cId="4113570775" sldId="2147483660"/>
            <ac:spMk id="3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4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5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19:12.820" v="342" actId="207"/>
          <ac:spMkLst>
            <pc:docMk/>
            <pc:sldMasterMk cId="4113570775" sldId="2147483660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18:08.241" v="331" actId="478"/>
          <ac:spMkLst>
            <pc:docMk/>
            <pc:sldMasterMk cId="4113570775" sldId="2147483660"/>
            <ac:spMk id="7" creationId="{B672E427-A08D-47B0-93C5-D1F623EBC514}"/>
          </ac:spMkLst>
        </pc:spChg>
        <pc:sldLayoutChg chg="delSp modSp mod">
          <pc:chgData name="정근채" userId="bf3f9740-ba12-4a95-bdcd-7a89d0b0b3a3" providerId="ADAL" clId="{6C9D0A3F-032D-4D73-AE51-E9182C86C4E1}" dt="2021-10-27T07:18:22.659" v="337" actId="404"/>
          <pc:sldLayoutMkLst>
            <pc:docMk/>
            <pc:sldMasterMk cId="4113570775" sldId="2147483660"/>
            <pc:sldLayoutMk cId="1648235987" sldId="2147483661"/>
          </pc:sldLayoutMkLst>
          <pc:spChg chg="mod">
            <ac:chgData name="정근채" userId="bf3f9740-ba12-4a95-bdcd-7a89d0b0b3a3" providerId="ADAL" clId="{6C9D0A3F-032D-4D73-AE51-E9182C86C4E1}" dt="2021-10-27T07:18:22.659" v="337" actId="404"/>
            <ac:spMkLst>
              <pc:docMk/>
              <pc:sldMasterMk cId="4113570775" sldId="2147483660"/>
              <pc:sldLayoutMk cId="1648235987" sldId="2147483661"/>
              <ac:spMk id="2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6.376" v="334" actId="478"/>
            <ac:spMkLst>
              <pc:docMk/>
              <pc:sldMasterMk cId="4113570775" sldId="2147483660"/>
              <pc:sldLayoutMk cId="1648235987" sldId="2147483661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5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6" creationId="{00000000-0000-0000-0000-000000000000}"/>
            </ac:spMkLst>
          </pc:spChg>
        </pc:sldLayoutChg>
        <pc:sldLayoutChg chg="addSp delSp modSp mod">
          <pc:chgData name="정근채" userId="bf3f9740-ba12-4a95-bdcd-7a89d0b0b3a3" providerId="ADAL" clId="{6C9D0A3F-032D-4D73-AE51-E9182C86C4E1}" dt="2021-10-27T07:45:52.254" v="607"/>
          <pc:sldLayoutMkLst>
            <pc:docMk/>
            <pc:sldMasterMk cId="4113570775" sldId="2147483660"/>
            <pc:sldLayoutMk cId="2602230343" sldId="2147483662"/>
          </pc:sldLayoutMkLst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2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01:59.279" v="216" actId="403"/>
            <ac:spMkLst>
              <pc:docMk/>
              <pc:sldMasterMk cId="4113570775" sldId="2147483660"/>
              <pc:sldLayoutMk cId="2602230343" sldId="2147483662"/>
              <ac:spMk id="6" creationId="{00000000-0000-0000-0000-000000000000}"/>
            </ac:spMkLst>
          </pc:spChg>
          <pc:spChg chg="add del mod">
            <ac:chgData name="정근채" userId="bf3f9740-ba12-4a95-bdcd-7a89d0b0b3a3" providerId="ADAL" clId="{6C9D0A3F-032D-4D73-AE51-E9182C86C4E1}" dt="2021-10-27T07:00:40.489" v="207" actId="478"/>
            <ac:spMkLst>
              <pc:docMk/>
              <pc:sldMasterMk cId="4113570775" sldId="2147483660"/>
              <pc:sldLayoutMk cId="2602230343" sldId="2147483662"/>
              <ac:spMk id="7" creationId="{B4EA2748-73AF-428D-A5CE-B780A0222635}"/>
            </ac:spMkLst>
          </pc:spChg>
          <pc:spChg chg="add del mod">
            <ac:chgData name="정근채" userId="bf3f9740-ba12-4a95-bdcd-7a89d0b0b3a3" providerId="ADAL" clId="{6C9D0A3F-032D-4D73-AE51-E9182C86C4E1}" dt="2021-10-27T07:01:51.288" v="215" actId="478"/>
            <ac:spMkLst>
              <pc:docMk/>
              <pc:sldMasterMk cId="4113570775" sldId="2147483660"/>
              <pc:sldLayoutMk cId="2602230343" sldId="2147483662"/>
              <ac:spMk id="8" creationId="{4602E7B0-3CE4-4AEB-BFA5-5AB54BAD152F}"/>
            </ac:spMkLst>
          </pc:spChg>
          <pc:spChg chg="add del mod">
            <ac:chgData name="정근채" userId="bf3f9740-ba12-4a95-bdcd-7a89d0b0b3a3" providerId="ADAL" clId="{6C9D0A3F-032D-4D73-AE51-E9182C86C4E1}" dt="2021-10-27T07:03:56.207" v="230" actId="21"/>
            <ac:spMkLst>
              <pc:docMk/>
              <pc:sldMasterMk cId="4113570775" sldId="2147483660"/>
              <pc:sldLayoutMk cId="2602230343" sldId="2147483662"/>
              <ac:spMk id="9" creationId="{FCCACAF2-D670-4A6F-B73A-DF8945E72617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0" creationId="{91BEA4F9-FAFD-4BB8-B016-D89DC86F4138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1" creationId="{AD480E52-874E-42E4-9D69-912A10872FA0}"/>
            </ac:spMkLst>
          </pc:spChg>
        </pc:sldLayoutChg>
        <pc:sldLayoutChg chg="delSp modSp del mod">
          <pc:chgData name="정근채" userId="bf3f9740-ba12-4a95-bdcd-7a89d0b0b3a3" providerId="ADAL" clId="{6C9D0A3F-032D-4D73-AE51-E9182C86C4E1}" dt="2021-10-27T08:06:39.475" v="700" actId="2696"/>
          <pc:sldLayoutMkLst>
            <pc:docMk/>
            <pc:sldMasterMk cId="4113570775" sldId="2147483660"/>
            <pc:sldLayoutMk cId="1876272463" sldId="2147483663"/>
          </pc:sldLayoutMkLst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2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6" creationId="{00000000-0000-0000-0000-000000000000}"/>
            </ac:spMkLst>
          </pc:spChg>
        </pc:sldLayoutChg>
        <pc:sldLayoutChg chg="new del mod">
          <pc:chgData name="정근채" userId="bf3f9740-ba12-4a95-bdcd-7a89d0b0b3a3" providerId="ADAL" clId="{6C9D0A3F-032D-4D73-AE51-E9182C86C4E1}" dt="2021-10-27T07:20:41.350" v="368" actId="11236"/>
          <pc:sldLayoutMkLst>
            <pc:docMk/>
            <pc:sldMasterMk cId="4113570775" sldId="2147483660"/>
            <pc:sldLayoutMk cId="2331244499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8.830" v="182" actId="2696"/>
          <pc:sldLayoutMkLst>
            <pc:docMk/>
            <pc:sldMasterMk cId="4113570775" sldId="2147483660"/>
            <pc:sldLayoutMk cId="2873932314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9.004" v="183" actId="2696"/>
          <pc:sldLayoutMkLst>
            <pc:docMk/>
            <pc:sldMasterMk cId="4113570775" sldId="2147483660"/>
            <pc:sldLayoutMk cId="3903019763" sldId="2147483664"/>
          </pc:sldLayoutMkLst>
        </pc:sldLayoutChg>
        <pc:sldLayoutChg chg="del">
          <pc:chgData name="정근채" userId="bf3f9740-ba12-4a95-bdcd-7a89d0b0b3a3" providerId="ADAL" clId="{6C9D0A3F-032D-4D73-AE51-E9182C86C4E1}" dt="2021-10-27T06:58:39.188" v="184" actId="2696"/>
          <pc:sldLayoutMkLst>
            <pc:docMk/>
            <pc:sldMasterMk cId="4113570775" sldId="2147483660"/>
            <pc:sldLayoutMk cId="3475157123" sldId="2147483665"/>
          </pc:sldLayoutMkLst>
        </pc:sldLayoutChg>
        <pc:sldLayoutChg chg="del">
          <pc:chgData name="정근채" userId="bf3f9740-ba12-4a95-bdcd-7a89d0b0b3a3" providerId="ADAL" clId="{6C9D0A3F-032D-4D73-AE51-E9182C86C4E1}" dt="2021-10-27T06:58:39.371" v="185" actId="2696"/>
          <pc:sldLayoutMkLst>
            <pc:docMk/>
            <pc:sldMasterMk cId="4113570775" sldId="2147483660"/>
            <pc:sldLayoutMk cId="2959911881" sldId="2147483666"/>
          </pc:sldLayoutMkLst>
        </pc:sldLayoutChg>
        <pc:sldLayoutChg chg="del">
          <pc:chgData name="정근채" userId="bf3f9740-ba12-4a95-bdcd-7a89d0b0b3a3" providerId="ADAL" clId="{6C9D0A3F-032D-4D73-AE51-E9182C86C4E1}" dt="2021-10-27T06:58:39.532" v="186" actId="2696"/>
          <pc:sldLayoutMkLst>
            <pc:docMk/>
            <pc:sldMasterMk cId="4113570775" sldId="2147483660"/>
            <pc:sldLayoutMk cId="2900036702" sldId="2147483667"/>
          </pc:sldLayoutMkLst>
        </pc:sldLayoutChg>
        <pc:sldLayoutChg chg="del">
          <pc:chgData name="정근채" userId="bf3f9740-ba12-4a95-bdcd-7a89d0b0b3a3" providerId="ADAL" clId="{6C9D0A3F-032D-4D73-AE51-E9182C86C4E1}" dt="2021-10-27T06:58:39.720" v="187" actId="2696"/>
          <pc:sldLayoutMkLst>
            <pc:docMk/>
            <pc:sldMasterMk cId="4113570775" sldId="2147483660"/>
            <pc:sldLayoutMk cId="881949177" sldId="2147483668"/>
          </pc:sldLayoutMkLst>
        </pc:sldLayoutChg>
        <pc:sldLayoutChg chg="del">
          <pc:chgData name="정근채" userId="bf3f9740-ba12-4a95-bdcd-7a89d0b0b3a3" providerId="ADAL" clId="{6C9D0A3F-032D-4D73-AE51-E9182C86C4E1}" dt="2021-10-27T06:58:39.885" v="188" actId="2696"/>
          <pc:sldLayoutMkLst>
            <pc:docMk/>
            <pc:sldMasterMk cId="4113570775" sldId="2147483660"/>
            <pc:sldLayoutMk cId="2468527588" sldId="2147483669"/>
          </pc:sldLayoutMkLst>
        </pc:sldLayoutChg>
        <pc:sldLayoutChg chg="del">
          <pc:chgData name="정근채" userId="bf3f9740-ba12-4a95-bdcd-7a89d0b0b3a3" providerId="ADAL" clId="{6C9D0A3F-032D-4D73-AE51-E9182C86C4E1}" dt="2021-10-27T06:58:40.077" v="189" actId="2696"/>
          <pc:sldLayoutMkLst>
            <pc:docMk/>
            <pc:sldMasterMk cId="4113570775" sldId="2147483660"/>
            <pc:sldLayoutMk cId="3791506033" sldId="2147483670"/>
          </pc:sldLayoutMkLst>
        </pc:sldLayoutChg>
        <pc:sldLayoutChg chg="del">
          <pc:chgData name="정근채" userId="bf3f9740-ba12-4a95-bdcd-7a89d0b0b3a3" providerId="ADAL" clId="{6C9D0A3F-032D-4D73-AE51-E9182C86C4E1}" dt="2021-10-27T06:58:40.228" v="190" actId="2696"/>
          <pc:sldLayoutMkLst>
            <pc:docMk/>
            <pc:sldMasterMk cId="4113570775" sldId="2147483660"/>
            <pc:sldLayoutMk cId="3071438494" sldId="2147483671"/>
          </pc:sldLayoutMkLst>
        </pc:sldLayoutChg>
      </pc:sldMasterChg>
    </pc:docChg>
  </pc:docChgLst>
  <pc:docChgLst>
    <pc:chgData name="정근채" userId="bf3f9740-ba12-4a95-bdcd-7a89d0b0b3a3" providerId="ADAL" clId="{1D61FDBF-F6EC-4810-AA6C-D8FB9EF43C67}"/>
    <pc:docChg chg="undo redo custSel addSld delSld modSld">
      <pc:chgData name="정근채" userId="bf3f9740-ba12-4a95-bdcd-7a89d0b0b3a3" providerId="ADAL" clId="{1D61FDBF-F6EC-4810-AA6C-D8FB9EF43C67}" dt="2021-10-28T08:18:28.214" v="1309" actId="108"/>
      <pc:docMkLst>
        <pc:docMk/>
      </pc:docMkLst>
      <pc:sldChg chg="modSp mod">
        <pc:chgData name="정근채" userId="bf3f9740-ba12-4a95-bdcd-7a89d0b0b3a3" providerId="ADAL" clId="{1D61FDBF-F6EC-4810-AA6C-D8FB9EF43C67}" dt="2021-10-28T00:35:39.291" v="9"/>
        <pc:sldMkLst>
          <pc:docMk/>
          <pc:sldMk cId="1210531712" sldId="256"/>
        </pc:sldMkLst>
        <pc:spChg chg="mod">
          <ac:chgData name="정근채" userId="bf3f9740-ba12-4a95-bdcd-7a89d0b0b3a3" providerId="ADAL" clId="{1D61FDBF-F6EC-4810-AA6C-D8FB9EF43C67}" dt="2021-10-28T00:35:33.851" v="5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D61FDBF-F6EC-4810-AA6C-D8FB9EF43C67}" dt="2021-10-28T00:35:39.291" v="9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1D61FDBF-F6EC-4810-AA6C-D8FB9EF43C67}" dt="2021-10-28T00:35:50.661" v="11" actId="207"/>
        <pc:sldMkLst>
          <pc:docMk/>
          <pc:sldMk cId="2400768863" sldId="276"/>
        </pc:sldMkLst>
        <pc:spChg chg="mod">
          <ac:chgData name="정근채" userId="bf3f9740-ba12-4a95-bdcd-7a89d0b0b3a3" providerId="ADAL" clId="{1D61FDBF-F6EC-4810-AA6C-D8FB9EF43C67}" dt="2021-10-28T00:35:50.661" v="1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1D61FDBF-F6EC-4810-AA6C-D8FB9EF43C67}" dt="2021-10-28T00:47:25.358" v="69"/>
        <pc:sldMkLst>
          <pc:docMk/>
          <pc:sldMk cId="3405670891" sldId="278"/>
        </pc:sldMkLst>
        <pc:spChg chg="mod">
          <ac:chgData name="정근채" userId="bf3f9740-ba12-4a95-bdcd-7a89d0b0b3a3" providerId="ADAL" clId="{1D61FDBF-F6EC-4810-AA6C-D8FB9EF43C67}" dt="2021-10-28T00:37:34.669" v="2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47:25.358" v="6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37:14.886" v="1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823378728" sldId="279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49835259" sldId="280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147795416" sldId="281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703282430" sldId="282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38741994" sldId="283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749210264" sldId="284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94789952" sldId="285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610310645" sldId="286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119770812" sldId="287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2651780136" sldId="288"/>
        </pc:sldMkLst>
      </pc:sldChg>
      <pc:sldChg chg="modSp add mod">
        <pc:chgData name="정근채" userId="bf3f9740-ba12-4a95-bdcd-7a89d0b0b3a3" providerId="ADAL" clId="{1D61FDBF-F6EC-4810-AA6C-D8FB9EF43C67}" dt="2021-10-28T00:57:44.684" v="189" actId="6549"/>
        <pc:sldMkLst>
          <pc:docMk/>
          <pc:sldMk cId="2467649439" sldId="289"/>
        </pc:sldMkLst>
        <pc:spChg chg="mod">
          <ac:chgData name="정근채" userId="bf3f9740-ba12-4a95-bdcd-7a89d0b0b3a3" providerId="ADAL" clId="{1D61FDBF-F6EC-4810-AA6C-D8FB9EF43C67}" dt="2021-10-28T00:47:51.110" v="77"/>
          <ac:spMkLst>
            <pc:docMk/>
            <pc:sldMk cId="2467649439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57:44.684" v="189" actId="6549"/>
          <ac:spMkLst>
            <pc:docMk/>
            <pc:sldMk cId="2467649439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47:43.285" v="74"/>
          <ac:spMkLst>
            <pc:docMk/>
            <pc:sldMk cId="2467649439" sldId="28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4:50.469" v="434" actId="20577"/>
        <pc:sldMkLst>
          <pc:docMk/>
          <pc:sldMk cId="738599219" sldId="290"/>
        </pc:sldMkLst>
        <pc:spChg chg="mod">
          <ac:chgData name="정근채" userId="bf3f9740-ba12-4a95-bdcd-7a89d0b0b3a3" providerId="ADAL" clId="{1D61FDBF-F6EC-4810-AA6C-D8FB9EF43C67}" dt="2021-10-28T00:59:03.860" v="198"/>
          <ac:spMkLst>
            <pc:docMk/>
            <pc:sldMk cId="738599219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4:50.469" v="434" actId="20577"/>
          <ac:spMkLst>
            <pc:docMk/>
            <pc:sldMk cId="738599219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58:59.516" v="195"/>
          <ac:spMkLst>
            <pc:docMk/>
            <pc:sldMk cId="738599219" sldId="29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6:04.566" v="439" actId="20577"/>
        <pc:sldMkLst>
          <pc:docMk/>
          <pc:sldMk cId="4180677447" sldId="291"/>
        </pc:sldMkLst>
        <pc:spChg chg="mod">
          <ac:chgData name="정근채" userId="bf3f9740-ba12-4a95-bdcd-7a89d0b0b3a3" providerId="ADAL" clId="{1D61FDBF-F6EC-4810-AA6C-D8FB9EF43C67}" dt="2021-10-28T01:10:28.255" v="348"/>
          <ac:spMkLst>
            <pc:docMk/>
            <pc:sldMk cId="418067744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6:04.566" v="439" actId="20577"/>
          <ac:spMkLst>
            <pc:docMk/>
            <pc:sldMk cId="418067744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0:21.663" v="345"/>
          <ac:spMkLst>
            <pc:docMk/>
            <pc:sldMk cId="4180677447" sldId="29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32:57.043" v="583"/>
        <pc:sldMkLst>
          <pc:docMk/>
          <pc:sldMk cId="52574373" sldId="292"/>
        </pc:sldMkLst>
        <pc:spChg chg="mod">
          <ac:chgData name="정근채" userId="bf3f9740-ba12-4a95-bdcd-7a89d0b0b3a3" providerId="ADAL" clId="{1D61FDBF-F6EC-4810-AA6C-D8FB9EF43C67}" dt="2021-10-28T01:16:38.185" v="447"/>
          <ac:spMkLst>
            <pc:docMk/>
            <pc:sldMk cId="52574373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32:57.043" v="583"/>
          <ac:spMkLst>
            <pc:docMk/>
            <pc:sldMk cId="52574373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6:34.426" v="444"/>
          <ac:spMkLst>
            <pc:docMk/>
            <pc:sldMk cId="52574373" sldId="29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40:46.459" v="706" actId="207"/>
        <pc:sldMkLst>
          <pc:docMk/>
          <pc:sldMk cId="1189190789" sldId="293"/>
        </pc:sldMkLst>
        <pc:spChg chg="mod">
          <ac:chgData name="정근채" userId="bf3f9740-ba12-4a95-bdcd-7a89d0b0b3a3" providerId="ADAL" clId="{1D61FDBF-F6EC-4810-AA6C-D8FB9EF43C67}" dt="2021-10-28T01:34:13.926" v="605"/>
          <ac:spMkLst>
            <pc:docMk/>
            <pc:sldMk cId="1189190789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40:46.459" v="706" actId="207"/>
          <ac:spMkLst>
            <pc:docMk/>
            <pc:sldMk cId="1189190789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34:09.199" v="602" actId="20577"/>
          <ac:spMkLst>
            <pc:docMk/>
            <pc:sldMk cId="1189190789" sldId="29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50:48.574" v="807" actId="207"/>
        <pc:sldMkLst>
          <pc:docMk/>
          <pc:sldMk cId="4196531178" sldId="294"/>
        </pc:sldMkLst>
        <pc:spChg chg="mod">
          <ac:chgData name="정근채" userId="bf3f9740-ba12-4a95-bdcd-7a89d0b0b3a3" providerId="ADAL" clId="{1D61FDBF-F6EC-4810-AA6C-D8FB9EF43C67}" dt="2021-10-28T01:44:54.688" v="721"/>
          <ac:spMkLst>
            <pc:docMk/>
            <pc:sldMk cId="4196531178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50:48.574" v="807" actId="207"/>
          <ac:spMkLst>
            <pc:docMk/>
            <pc:sldMk cId="4196531178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44:49.961" v="718"/>
          <ac:spMkLst>
            <pc:docMk/>
            <pc:sldMk cId="4196531178" sldId="294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8:11:56.210" v="1160"/>
        <pc:sldMkLst>
          <pc:docMk/>
          <pc:sldMk cId="2287707785" sldId="295"/>
        </pc:sldMkLst>
        <pc:spChg chg="mod">
          <ac:chgData name="정근채" userId="bf3f9740-ba12-4a95-bdcd-7a89d0b0b3a3" providerId="ADAL" clId="{1D61FDBF-F6EC-4810-AA6C-D8FB9EF43C67}" dt="2021-10-28T01:51:09.230" v="815"/>
          <ac:spMkLst>
            <pc:docMk/>
            <pc:sldMk cId="2287707785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1:56.210" v="1160"/>
          <ac:spMkLst>
            <pc:docMk/>
            <pc:sldMk cId="2287707785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51:05.582" v="812"/>
          <ac:spMkLst>
            <pc:docMk/>
            <pc:sldMk cId="2287707785" sldId="295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7:45:42.845" v="897" actId="207"/>
        <pc:sldMkLst>
          <pc:docMk/>
          <pc:sldMk cId="2907188178" sldId="296"/>
        </pc:sldMkLst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2" creationId="{CA07A63C-A246-4F8F-8A5A-7141AB85F430}"/>
          </ac:spMkLst>
        </pc:spChg>
        <pc:spChg chg="add del mod">
          <ac:chgData name="정근채" userId="bf3f9740-ba12-4a95-bdcd-7a89d0b0b3a3" providerId="ADAL" clId="{1D61FDBF-F6EC-4810-AA6C-D8FB9EF43C67}" dt="2021-10-28T07:45:42.845" v="897" actId="207"/>
          <ac:spMkLst>
            <pc:docMk/>
            <pc:sldMk cId="2907188178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5" creationId="{864FABE7-5D73-4BB8-8C5F-49D50641504A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7" creationId="{3A084A58-A52C-418F-B9D9-AC49BFD5F932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9" creationId="{AEFEA4D6-7F61-41E5-8C5F-E6C58B3985B7}"/>
          </ac:spMkLst>
        </pc:spChg>
        <pc:spChg chg="add mod">
          <ac:chgData name="정근채" userId="bf3f9740-ba12-4a95-bdcd-7a89d0b0b3a3" providerId="ADAL" clId="{1D61FDBF-F6EC-4810-AA6C-D8FB9EF43C67}" dt="2021-10-28T07:43:11.299" v="870"/>
          <ac:spMkLst>
            <pc:docMk/>
            <pc:sldMk cId="2907188178" sldId="296"/>
            <ac:spMk id="11" creationId="{146984C2-035B-4E92-B13A-75C592D62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8:00:02.015" v="925" actId="1076"/>
        <pc:sldMkLst>
          <pc:docMk/>
          <pc:sldMk cId="1439234247" sldId="297"/>
        </pc:sldMkLst>
        <pc:spChg chg="del">
          <ac:chgData name="정근채" userId="bf3f9740-ba12-4a95-bdcd-7a89d0b0b3a3" providerId="ADAL" clId="{1D61FDBF-F6EC-4810-AA6C-D8FB9EF43C67}" dt="2021-10-28T07:45:52.410" v="899" actId="478"/>
          <ac:spMkLst>
            <pc:docMk/>
            <pc:sldMk cId="1439234247" sldId="297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5:53.246" v="900" actId="478"/>
          <ac:spMkLst>
            <pc:docMk/>
            <pc:sldMk cId="1439234247" sldId="297"/>
            <ac:spMk id="5" creationId="{585B5291-B589-4A4D-B4F7-01050B3D4C11}"/>
          </ac:spMkLst>
        </pc:spChg>
        <pc:spChg chg="mod">
          <ac:chgData name="정근채" userId="bf3f9740-ba12-4a95-bdcd-7a89d0b0b3a3" providerId="ADAL" clId="{1D61FDBF-F6EC-4810-AA6C-D8FB9EF43C67}" dt="2021-10-28T07:59:32.860" v="922"/>
          <ac:spMkLst>
            <pc:docMk/>
            <pc:sldMk cId="1439234247" sldId="297"/>
            <ac:spMk id="11" creationId="{146984C2-035B-4E92-B13A-75C592D6204A}"/>
          </ac:spMkLst>
        </pc:spChg>
        <pc:picChg chg="add del mod">
          <ac:chgData name="정근채" userId="bf3f9740-ba12-4a95-bdcd-7a89d0b0b3a3" providerId="ADAL" clId="{1D61FDBF-F6EC-4810-AA6C-D8FB9EF43C67}" dt="2021-10-28T07:47:27.355" v="907" actId="478"/>
          <ac:picMkLst>
            <pc:docMk/>
            <pc:sldMk cId="1439234247" sldId="297"/>
            <ac:picMk id="7" creationId="{475970E0-9990-4579-9174-CB8E7F9B70EC}"/>
          </ac:picMkLst>
        </pc:picChg>
        <pc:picChg chg="add mod modCrop">
          <ac:chgData name="정근채" userId="bf3f9740-ba12-4a95-bdcd-7a89d0b0b3a3" providerId="ADAL" clId="{1D61FDBF-F6EC-4810-AA6C-D8FB9EF43C67}" dt="2021-10-28T08:00:02.015" v="925" actId="1076"/>
          <ac:picMkLst>
            <pc:docMk/>
            <pc:sldMk cId="1439234247" sldId="297"/>
            <ac:picMk id="9" creationId="{895546D5-3F1C-4127-ABE6-91BF2BD71CB4}"/>
          </ac:picMkLst>
        </pc:picChg>
      </pc:sldChg>
      <pc:sldChg chg="modSp add mod">
        <pc:chgData name="정근채" userId="bf3f9740-ba12-4a95-bdcd-7a89d0b0b3a3" providerId="ADAL" clId="{1D61FDBF-F6EC-4810-AA6C-D8FB9EF43C67}" dt="2021-10-28T08:18:28.214" v="1309" actId="108"/>
        <pc:sldMkLst>
          <pc:docMk/>
          <pc:sldMk cId="657307462" sldId="298"/>
        </pc:sldMkLst>
        <pc:spChg chg="mod">
          <ac:chgData name="정근채" userId="bf3f9740-ba12-4a95-bdcd-7a89d0b0b3a3" providerId="ADAL" clId="{1D61FDBF-F6EC-4810-AA6C-D8FB9EF43C67}" dt="2021-10-28T08:13:28.285" v="1170"/>
          <ac:spMkLst>
            <pc:docMk/>
            <pc:sldMk cId="657307462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8:28.214" v="1309" actId="108"/>
          <ac:spMkLst>
            <pc:docMk/>
            <pc:sldMk cId="657307462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8:13:14.806" v="1167" actId="20577"/>
          <ac:spMkLst>
            <pc:docMk/>
            <pc:sldMk cId="657307462" sldId="298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F2EE61BF-ED04-487E-B27C-50FA030DA4DF}"/>
    <pc:docChg chg="undo redo custSel addSld delSld modSld sldOrd">
      <pc:chgData name="정근채" userId="bf3f9740-ba12-4a95-bdcd-7a89d0b0b3a3" providerId="ADAL" clId="{F2EE61BF-ED04-487E-B27C-50FA030DA4DF}" dt="2022-01-03T07:39:08.356" v="6322"/>
      <pc:docMkLst>
        <pc:docMk/>
      </pc:docMkLst>
      <pc:sldChg chg="modSp mod">
        <pc:chgData name="정근채" userId="bf3f9740-ba12-4a95-bdcd-7a89d0b0b3a3" providerId="ADAL" clId="{F2EE61BF-ED04-487E-B27C-50FA030DA4DF}" dt="2021-12-29T08:07:29.874" v="6" actId="20577"/>
        <pc:sldMkLst>
          <pc:docMk/>
          <pc:sldMk cId="1210531712" sldId="256"/>
        </pc:sldMkLst>
        <pc:spChg chg="mod">
          <ac:chgData name="정근채" userId="bf3f9740-ba12-4a95-bdcd-7a89d0b0b3a3" providerId="ADAL" clId="{F2EE61BF-ED04-487E-B27C-50FA030DA4DF}" dt="2021-12-29T08:07:17.763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F2EE61BF-ED04-487E-B27C-50FA030DA4DF}" dt="2021-12-29T08:07:29.874" v="6" actId="20577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F2EE61BF-ED04-487E-B27C-50FA030DA4DF}" dt="2021-12-29T08:07:39.497" v="8" actId="207"/>
        <pc:sldMkLst>
          <pc:docMk/>
          <pc:sldMk cId="2400768863" sldId="276"/>
        </pc:sldMkLst>
        <pc:spChg chg="mod">
          <ac:chgData name="정근채" userId="bf3f9740-ba12-4a95-bdcd-7a89d0b0b3a3" providerId="ADAL" clId="{F2EE61BF-ED04-487E-B27C-50FA030DA4DF}" dt="2021-12-29T08:07:39.497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F2EE61BF-ED04-487E-B27C-50FA030DA4DF}" dt="2021-12-29T08:25:45.492" v="63" actId="6549"/>
        <pc:sldMkLst>
          <pc:docMk/>
          <pc:sldMk cId="3405670891" sldId="278"/>
        </pc:sldMkLst>
        <pc:spChg chg="mod">
          <ac:chgData name="정근채" userId="bf3f9740-ba12-4a95-bdcd-7a89d0b0b3a3" providerId="ADAL" clId="{F2EE61BF-ED04-487E-B27C-50FA030DA4DF}" dt="2021-12-29T08:08:14.320" v="1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29T08:25:45.492" v="63" actId="654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29T08:08:09.189" v="12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F2EE61BF-ED04-487E-B27C-50FA030DA4DF}" dt="2021-12-30T00:20:39.457" v="174" actId="20577"/>
        <pc:sldMkLst>
          <pc:docMk/>
          <pc:sldMk cId="536372008" sldId="279"/>
        </pc:sldMkLst>
        <pc:spChg chg="mod">
          <ac:chgData name="정근채" userId="bf3f9740-ba12-4a95-bdcd-7a89d0b0b3a3" providerId="ADAL" clId="{F2EE61BF-ED04-487E-B27C-50FA030DA4DF}" dt="2021-12-29T08:26:33.214" v="82"/>
          <ac:spMkLst>
            <pc:docMk/>
            <pc:sldMk cId="536372008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0:20:39.457" v="174" actId="20577"/>
          <ac:spMkLst>
            <pc:docMk/>
            <pc:sldMk cId="536372008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29T08:26:29.474" v="79" actId="27636"/>
          <ac:spMkLst>
            <pc:docMk/>
            <pc:sldMk cId="536372008" sldId="279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F2EE61BF-ED04-487E-B27C-50FA030DA4DF}" dt="2021-12-30T04:52:15.532" v="654" actId="207"/>
        <pc:sldMkLst>
          <pc:docMk/>
          <pc:sldMk cId="3713917764" sldId="280"/>
        </pc:sldMkLst>
        <pc:spChg chg="mod">
          <ac:chgData name="정근채" userId="bf3f9740-ba12-4a95-bdcd-7a89d0b0b3a3" providerId="ADAL" clId="{F2EE61BF-ED04-487E-B27C-50FA030DA4DF}" dt="2021-12-30T04:52:15.532" v="654" actId="207"/>
          <ac:spMkLst>
            <pc:docMk/>
            <pc:sldMk cId="3713917764" sldId="280"/>
            <ac:spMk id="3" creationId="{04DA367E-3D64-4210-90DC-180FE1F5BFCC}"/>
          </ac:spMkLst>
        </pc:spChg>
        <pc:spChg chg="add del">
          <ac:chgData name="정근채" userId="bf3f9740-ba12-4a95-bdcd-7a89d0b0b3a3" providerId="ADAL" clId="{F2EE61BF-ED04-487E-B27C-50FA030DA4DF}" dt="2021-12-30T04:49:06.013" v="648" actId="21"/>
          <ac:spMkLst>
            <pc:docMk/>
            <pc:sldMk cId="3713917764" sldId="280"/>
            <ac:spMk id="8" creationId="{E25D31BB-DEDC-4A69-A7A6-E5C0B97986B9}"/>
          </ac:spMkLst>
        </pc:spChg>
        <pc:spChg chg="add del mod">
          <ac:chgData name="정근채" userId="bf3f9740-ba12-4a95-bdcd-7a89d0b0b3a3" providerId="ADAL" clId="{F2EE61BF-ED04-487E-B27C-50FA030DA4DF}" dt="2021-12-30T04:49:06.013" v="648" actId="21"/>
          <ac:spMkLst>
            <pc:docMk/>
            <pc:sldMk cId="3713917764" sldId="280"/>
            <ac:spMk id="9" creationId="{EB84240C-D0E9-4754-879A-1C5F457772B8}"/>
          </ac:spMkLst>
        </pc:spChg>
        <pc:picChg chg="add del mod">
          <ac:chgData name="정근채" userId="bf3f9740-ba12-4a95-bdcd-7a89d0b0b3a3" providerId="ADAL" clId="{F2EE61BF-ED04-487E-B27C-50FA030DA4DF}" dt="2021-12-30T04:49:06.013" v="648" actId="21"/>
          <ac:picMkLst>
            <pc:docMk/>
            <pc:sldMk cId="3713917764" sldId="280"/>
            <ac:picMk id="7" creationId="{12C1089C-5AF9-4C26-B708-1E252D6FFB56}"/>
          </ac:picMkLst>
        </pc:picChg>
        <pc:picChg chg="add del">
          <ac:chgData name="정근채" userId="bf3f9740-ba12-4a95-bdcd-7a89d0b0b3a3" providerId="ADAL" clId="{F2EE61BF-ED04-487E-B27C-50FA030DA4DF}" dt="2021-12-30T02:30:00.742" v="270" actId="22"/>
          <ac:picMkLst>
            <pc:docMk/>
            <pc:sldMk cId="3713917764" sldId="280"/>
            <ac:picMk id="11" creationId="{B6C10E81-0614-4408-9497-0E7FE56D65DC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4:59:42.497" v="727" actId="207"/>
        <pc:sldMkLst>
          <pc:docMk/>
          <pc:sldMk cId="3180845883" sldId="281"/>
        </pc:sldMkLst>
        <pc:spChg chg="mod">
          <ac:chgData name="정근채" userId="bf3f9740-ba12-4a95-bdcd-7a89d0b0b3a3" providerId="ADAL" clId="{F2EE61BF-ED04-487E-B27C-50FA030DA4DF}" dt="2021-12-30T04:59:42.497" v="727" actId="207"/>
          <ac:spMkLst>
            <pc:docMk/>
            <pc:sldMk cId="3180845883" sldId="281"/>
            <ac:spMk id="3" creationId="{04DA367E-3D64-4210-90DC-180FE1F5BFCC}"/>
          </ac:spMkLst>
        </pc:spChg>
        <pc:spChg chg="del">
          <ac:chgData name="정근채" userId="bf3f9740-ba12-4a95-bdcd-7a89d0b0b3a3" providerId="ADAL" clId="{F2EE61BF-ED04-487E-B27C-50FA030DA4DF}" dt="2021-12-30T02:32:53.703" v="278" actId="478"/>
          <ac:spMkLst>
            <pc:docMk/>
            <pc:sldMk cId="3180845883" sldId="281"/>
            <ac:spMk id="8" creationId="{E25D31BB-DEDC-4A69-A7A6-E5C0B97986B9}"/>
          </ac:spMkLst>
        </pc:spChg>
        <pc:spChg chg="del">
          <ac:chgData name="정근채" userId="bf3f9740-ba12-4a95-bdcd-7a89d0b0b3a3" providerId="ADAL" clId="{F2EE61BF-ED04-487E-B27C-50FA030DA4DF}" dt="2021-12-30T02:32:53.703" v="278" actId="478"/>
          <ac:spMkLst>
            <pc:docMk/>
            <pc:sldMk cId="3180845883" sldId="281"/>
            <ac:spMk id="9" creationId="{EB84240C-D0E9-4754-879A-1C5F457772B8}"/>
          </ac:spMkLst>
        </pc:spChg>
        <pc:spChg chg="add mod">
          <ac:chgData name="정근채" userId="bf3f9740-ba12-4a95-bdcd-7a89d0b0b3a3" providerId="ADAL" clId="{F2EE61BF-ED04-487E-B27C-50FA030DA4DF}" dt="2021-12-30T04:49:10.579" v="650" actId="1076"/>
          <ac:spMkLst>
            <pc:docMk/>
            <pc:sldMk cId="3180845883" sldId="281"/>
            <ac:spMk id="11" creationId="{6DB2EDE7-67A7-4A3D-A6D9-42B49AFD3F5A}"/>
          </ac:spMkLst>
        </pc:spChg>
        <pc:spChg chg="add mod">
          <ac:chgData name="정근채" userId="bf3f9740-ba12-4a95-bdcd-7a89d0b0b3a3" providerId="ADAL" clId="{F2EE61BF-ED04-487E-B27C-50FA030DA4DF}" dt="2021-12-30T04:49:10.579" v="650" actId="1076"/>
          <ac:spMkLst>
            <pc:docMk/>
            <pc:sldMk cId="3180845883" sldId="281"/>
            <ac:spMk id="12" creationId="{C2630CC8-4F9A-464B-889C-C4C74A30C0E4}"/>
          </ac:spMkLst>
        </pc:spChg>
        <pc:spChg chg="add del">
          <ac:chgData name="정근채" userId="bf3f9740-ba12-4a95-bdcd-7a89d0b0b3a3" providerId="ADAL" clId="{F2EE61BF-ED04-487E-B27C-50FA030DA4DF}" dt="2021-12-30T04:53:54.872" v="656" actId="22"/>
          <ac:spMkLst>
            <pc:docMk/>
            <pc:sldMk cId="3180845883" sldId="281"/>
            <ac:spMk id="14" creationId="{E5160284-32E7-4FF8-8C3E-EBE236297E51}"/>
          </ac:spMkLst>
        </pc:spChg>
        <pc:spChg chg="add mod">
          <ac:chgData name="정근채" userId="bf3f9740-ba12-4a95-bdcd-7a89d0b0b3a3" providerId="ADAL" clId="{F2EE61BF-ED04-487E-B27C-50FA030DA4DF}" dt="2021-12-30T04:55:23.322" v="704" actId="1076"/>
          <ac:spMkLst>
            <pc:docMk/>
            <pc:sldMk cId="3180845883" sldId="281"/>
            <ac:spMk id="16" creationId="{A46DC9C5-F42D-446D-9B7E-60EBE82A9851}"/>
          </ac:spMkLst>
        </pc:spChg>
        <pc:spChg chg="add mod">
          <ac:chgData name="정근채" userId="bf3f9740-ba12-4a95-bdcd-7a89d0b0b3a3" providerId="ADAL" clId="{F2EE61BF-ED04-487E-B27C-50FA030DA4DF}" dt="2021-12-30T04:56:05.226" v="722" actId="1037"/>
          <ac:spMkLst>
            <pc:docMk/>
            <pc:sldMk cId="3180845883" sldId="281"/>
            <ac:spMk id="17" creationId="{B1B3E965-4C45-4A8D-8270-FB61ABEA51FE}"/>
          </ac:spMkLst>
        </pc:spChg>
        <pc:spChg chg="add mod">
          <ac:chgData name="정근채" userId="bf3f9740-ba12-4a95-bdcd-7a89d0b0b3a3" providerId="ADAL" clId="{F2EE61BF-ED04-487E-B27C-50FA030DA4DF}" dt="2021-12-30T04:56:20.486" v="725" actId="1036"/>
          <ac:spMkLst>
            <pc:docMk/>
            <pc:sldMk cId="3180845883" sldId="281"/>
            <ac:spMk id="18" creationId="{11ABCD45-EB0B-41F7-84B8-2B959476C9C9}"/>
          </ac:spMkLst>
        </pc:spChg>
        <pc:graphicFrameChg chg="add del mod modGraphic">
          <ac:chgData name="정근채" userId="bf3f9740-ba12-4a95-bdcd-7a89d0b0b3a3" providerId="ADAL" clId="{F2EE61BF-ED04-487E-B27C-50FA030DA4DF}" dt="2021-12-30T04:48:32.480" v="642" actId="478"/>
          <ac:graphicFrameMkLst>
            <pc:docMk/>
            <pc:sldMk cId="3180845883" sldId="281"/>
            <ac:graphicFrameMk id="6" creationId="{68E15AF7-1759-4D91-8879-75B7F9304F2A}"/>
          </ac:graphicFrameMkLst>
        </pc:graphicFrameChg>
        <pc:picChg chg="del">
          <ac:chgData name="정근채" userId="bf3f9740-ba12-4a95-bdcd-7a89d0b0b3a3" providerId="ADAL" clId="{F2EE61BF-ED04-487E-B27C-50FA030DA4DF}" dt="2021-12-30T02:32:50.897" v="277" actId="478"/>
          <ac:picMkLst>
            <pc:docMk/>
            <pc:sldMk cId="3180845883" sldId="281"/>
            <ac:picMk id="7" creationId="{12C1089C-5AF9-4C26-B708-1E252D6FFB56}"/>
          </ac:picMkLst>
        </pc:picChg>
        <pc:picChg chg="add mod">
          <ac:chgData name="정근채" userId="bf3f9740-ba12-4a95-bdcd-7a89d0b0b3a3" providerId="ADAL" clId="{F2EE61BF-ED04-487E-B27C-50FA030DA4DF}" dt="2021-12-30T04:49:10.579" v="650" actId="1076"/>
          <ac:picMkLst>
            <pc:docMk/>
            <pc:sldMk cId="3180845883" sldId="281"/>
            <ac:picMk id="10" creationId="{9967F6F3-35B8-42D6-8182-5C10C90B2093}"/>
          </ac:picMkLst>
        </pc:picChg>
      </pc:sldChg>
      <pc:sldChg chg="delSp modSp add mod">
        <pc:chgData name="정근채" userId="bf3f9740-ba12-4a95-bdcd-7a89d0b0b3a3" providerId="ADAL" clId="{F2EE61BF-ED04-487E-B27C-50FA030DA4DF}" dt="2021-12-30T05:08:08.008" v="868" actId="5793"/>
        <pc:sldMkLst>
          <pc:docMk/>
          <pc:sldMk cId="2754282650" sldId="282"/>
        </pc:sldMkLst>
        <pc:spChg chg="mod">
          <ac:chgData name="정근채" userId="bf3f9740-ba12-4a95-bdcd-7a89d0b0b3a3" providerId="ADAL" clId="{F2EE61BF-ED04-487E-B27C-50FA030DA4DF}" dt="2021-12-30T05:02:18.455" v="731"/>
          <ac:spMkLst>
            <pc:docMk/>
            <pc:sldMk cId="275428265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08:08.008" v="868" actId="5793"/>
          <ac:spMkLst>
            <pc:docMk/>
            <pc:sldMk cId="275428265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02:22.110" v="735"/>
          <ac:spMkLst>
            <pc:docMk/>
            <pc:sldMk cId="2754282650" sldId="282"/>
            <ac:spMk id="5" creationId="{864FABE7-5D73-4BB8-8C5F-49D50641504A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1" creationId="{6DB2EDE7-67A7-4A3D-A6D9-42B49AFD3F5A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2" creationId="{C2630CC8-4F9A-464B-889C-C4C74A30C0E4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6" creationId="{A46DC9C5-F42D-446D-9B7E-60EBE82A9851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7" creationId="{B1B3E965-4C45-4A8D-8270-FB61ABEA51FE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8" creationId="{11ABCD45-EB0B-41F7-84B8-2B959476C9C9}"/>
          </ac:spMkLst>
        </pc:spChg>
        <pc:picChg chg="del">
          <ac:chgData name="정근채" userId="bf3f9740-ba12-4a95-bdcd-7a89d0b0b3a3" providerId="ADAL" clId="{F2EE61BF-ED04-487E-B27C-50FA030DA4DF}" dt="2021-12-30T05:04:11.594" v="736" actId="478"/>
          <ac:picMkLst>
            <pc:docMk/>
            <pc:sldMk cId="2754282650" sldId="282"/>
            <ac:picMk id="10" creationId="{9967F6F3-35B8-42D6-8182-5C10C90B2093}"/>
          </ac:picMkLst>
        </pc:picChg>
      </pc:sldChg>
      <pc:sldChg chg="addSp modSp add mod">
        <pc:chgData name="정근채" userId="bf3f9740-ba12-4a95-bdcd-7a89d0b0b3a3" providerId="ADAL" clId="{F2EE61BF-ED04-487E-B27C-50FA030DA4DF}" dt="2021-12-30T05:10:10.961" v="891" actId="1076"/>
        <pc:sldMkLst>
          <pc:docMk/>
          <pc:sldMk cId="3523672459" sldId="283"/>
        </pc:sldMkLst>
        <pc:spChg chg="mod">
          <ac:chgData name="정근채" userId="bf3f9740-ba12-4a95-bdcd-7a89d0b0b3a3" providerId="ADAL" clId="{F2EE61BF-ED04-487E-B27C-50FA030DA4DF}" dt="2021-12-30T05:09:29.508" v="886"/>
          <ac:spMkLst>
            <pc:docMk/>
            <pc:sldMk cId="3523672459" sldId="283"/>
            <ac:spMk id="3" creationId="{04DA367E-3D64-4210-90DC-180FE1F5BFCC}"/>
          </ac:spMkLst>
        </pc:spChg>
        <pc:picChg chg="add mod">
          <ac:chgData name="정근채" userId="bf3f9740-ba12-4a95-bdcd-7a89d0b0b3a3" providerId="ADAL" clId="{F2EE61BF-ED04-487E-B27C-50FA030DA4DF}" dt="2021-12-30T05:10:10.961" v="891" actId="1076"/>
          <ac:picMkLst>
            <pc:docMk/>
            <pc:sldMk cId="3523672459" sldId="283"/>
            <ac:picMk id="7" creationId="{30C41D38-05B7-4C61-B39A-26A2FC6FBA8F}"/>
          </ac:picMkLst>
        </pc:picChg>
      </pc:sldChg>
      <pc:sldChg chg="delSp modSp add mod">
        <pc:chgData name="정근채" userId="bf3f9740-ba12-4a95-bdcd-7a89d0b0b3a3" providerId="ADAL" clId="{F2EE61BF-ED04-487E-B27C-50FA030DA4DF}" dt="2021-12-30T05:31:14.132" v="1134" actId="207"/>
        <pc:sldMkLst>
          <pc:docMk/>
          <pc:sldMk cId="2951380917" sldId="284"/>
        </pc:sldMkLst>
        <pc:spChg chg="mod">
          <ac:chgData name="정근채" userId="bf3f9740-ba12-4a95-bdcd-7a89d0b0b3a3" providerId="ADAL" clId="{F2EE61BF-ED04-487E-B27C-50FA030DA4DF}" dt="2021-12-30T05:12:58.757" v="895"/>
          <ac:spMkLst>
            <pc:docMk/>
            <pc:sldMk cId="2951380917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31:14.132" v="1134" actId="207"/>
          <ac:spMkLst>
            <pc:docMk/>
            <pc:sldMk cId="2951380917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13:02.446" v="899"/>
          <ac:spMkLst>
            <pc:docMk/>
            <pc:sldMk cId="2951380917" sldId="284"/>
            <ac:spMk id="5" creationId="{864FABE7-5D73-4BB8-8C5F-49D50641504A}"/>
          </ac:spMkLst>
        </pc:spChg>
        <pc:picChg chg="del">
          <ac:chgData name="정근채" userId="bf3f9740-ba12-4a95-bdcd-7a89d0b0b3a3" providerId="ADAL" clId="{F2EE61BF-ED04-487E-B27C-50FA030DA4DF}" dt="2021-12-30T05:15:22.740" v="900" actId="478"/>
          <ac:picMkLst>
            <pc:docMk/>
            <pc:sldMk cId="2951380917" sldId="284"/>
            <ac:picMk id="7" creationId="{30C41D38-05B7-4C61-B39A-26A2FC6FBA8F}"/>
          </ac:picMkLst>
        </pc:picChg>
      </pc:sldChg>
      <pc:sldChg chg="addSp modSp add mod">
        <pc:chgData name="정근채" userId="bf3f9740-ba12-4a95-bdcd-7a89d0b0b3a3" providerId="ADAL" clId="{F2EE61BF-ED04-487E-B27C-50FA030DA4DF}" dt="2021-12-30T05:32:19.553" v="1138" actId="1582"/>
        <pc:sldMkLst>
          <pc:docMk/>
          <pc:sldMk cId="4096114897" sldId="285"/>
        </pc:sldMkLst>
        <pc:spChg chg="mod">
          <ac:chgData name="정근채" userId="bf3f9740-ba12-4a95-bdcd-7a89d0b0b3a3" providerId="ADAL" clId="{F2EE61BF-ED04-487E-B27C-50FA030DA4DF}" dt="2021-12-30T05:31:42.779" v="1135" actId="207"/>
          <ac:spMkLst>
            <pc:docMk/>
            <pc:sldMk cId="4096114897" sldId="285"/>
            <ac:spMk id="3" creationId="{04DA367E-3D64-4210-90DC-180FE1F5BFCC}"/>
          </ac:spMkLst>
        </pc:spChg>
        <pc:spChg chg="add mod">
          <ac:chgData name="정근채" userId="bf3f9740-ba12-4a95-bdcd-7a89d0b0b3a3" providerId="ADAL" clId="{F2EE61BF-ED04-487E-B27C-50FA030DA4DF}" dt="2021-12-30T05:32:19.553" v="1138" actId="1582"/>
          <ac:spMkLst>
            <pc:docMk/>
            <pc:sldMk cId="4096114897" sldId="285"/>
            <ac:spMk id="8" creationId="{B0EC3B0E-6807-491E-9D01-327DC665CBE0}"/>
          </ac:spMkLst>
        </pc:spChg>
        <pc:picChg chg="add mod">
          <ac:chgData name="정근채" userId="bf3f9740-ba12-4a95-bdcd-7a89d0b0b3a3" providerId="ADAL" clId="{F2EE61BF-ED04-487E-B27C-50FA030DA4DF}" dt="2021-12-30T05:25:13.947" v="1086" actId="1035"/>
          <ac:picMkLst>
            <pc:docMk/>
            <pc:sldMk cId="4096114897" sldId="285"/>
            <ac:picMk id="7" creationId="{BA337D19-0DDE-4D79-8692-435F5FB16187}"/>
          </ac:picMkLst>
        </pc:picChg>
      </pc:sldChg>
      <pc:sldChg chg="delSp modSp add mod">
        <pc:chgData name="정근채" userId="bf3f9740-ba12-4a95-bdcd-7a89d0b0b3a3" providerId="ADAL" clId="{F2EE61BF-ED04-487E-B27C-50FA030DA4DF}" dt="2021-12-30T05:44:28.240" v="1313"/>
        <pc:sldMkLst>
          <pc:docMk/>
          <pc:sldMk cId="2318150491" sldId="286"/>
        </pc:sldMkLst>
        <pc:spChg chg="mod">
          <ac:chgData name="정근채" userId="bf3f9740-ba12-4a95-bdcd-7a89d0b0b3a3" providerId="ADAL" clId="{F2EE61BF-ED04-487E-B27C-50FA030DA4DF}" dt="2021-12-30T05:32:55.761" v="1157"/>
          <ac:spMkLst>
            <pc:docMk/>
            <pc:sldMk cId="2318150491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44:28.240" v="1313"/>
          <ac:spMkLst>
            <pc:docMk/>
            <pc:sldMk cId="2318150491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32:49.954" v="1154"/>
          <ac:spMkLst>
            <pc:docMk/>
            <pc:sldMk cId="2318150491" sldId="286"/>
            <ac:spMk id="5" creationId="{864FABE7-5D73-4BB8-8C5F-49D50641504A}"/>
          </ac:spMkLst>
        </pc:spChg>
        <pc:spChg chg="del">
          <ac:chgData name="정근채" userId="bf3f9740-ba12-4a95-bdcd-7a89d0b0b3a3" providerId="ADAL" clId="{F2EE61BF-ED04-487E-B27C-50FA030DA4DF}" dt="2021-12-30T05:32:59.491" v="1159" actId="478"/>
          <ac:spMkLst>
            <pc:docMk/>
            <pc:sldMk cId="2318150491" sldId="286"/>
            <ac:spMk id="8" creationId="{B0EC3B0E-6807-491E-9D01-327DC665CBE0}"/>
          </ac:spMkLst>
        </pc:spChg>
        <pc:picChg chg="del">
          <ac:chgData name="정근채" userId="bf3f9740-ba12-4a95-bdcd-7a89d0b0b3a3" providerId="ADAL" clId="{F2EE61BF-ED04-487E-B27C-50FA030DA4DF}" dt="2021-12-30T05:32:57.599" v="1158" actId="478"/>
          <ac:picMkLst>
            <pc:docMk/>
            <pc:sldMk cId="2318150491" sldId="286"/>
            <ac:picMk id="7" creationId="{BA337D19-0DDE-4D79-8692-435F5FB16187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5:59:44.684" v="1328" actId="1076"/>
        <pc:sldMkLst>
          <pc:docMk/>
          <pc:sldMk cId="3322122801" sldId="287"/>
        </pc:sldMkLst>
        <pc:spChg chg="mod">
          <ac:chgData name="정근채" userId="bf3f9740-ba12-4a95-bdcd-7a89d0b0b3a3" providerId="ADAL" clId="{F2EE61BF-ED04-487E-B27C-50FA030DA4DF}" dt="2021-12-30T05:58:06.306" v="1317"/>
          <ac:spMkLst>
            <pc:docMk/>
            <pc:sldMk cId="3322122801" sldId="287"/>
            <ac:spMk id="2" creationId="{CA07A63C-A246-4F8F-8A5A-7141AB85F430}"/>
          </ac:spMkLst>
        </pc:spChg>
        <pc:spChg chg="del">
          <ac:chgData name="정근채" userId="bf3f9740-ba12-4a95-bdcd-7a89d0b0b3a3" providerId="ADAL" clId="{F2EE61BF-ED04-487E-B27C-50FA030DA4DF}" dt="2021-12-30T05:59:12.361" v="1324" actId="478"/>
          <ac:spMkLst>
            <pc:docMk/>
            <pc:sldMk cId="3322122801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58:25.514" v="1323"/>
          <ac:spMkLst>
            <pc:docMk/>
            <pc:sldMk cId="3322122801" sldId="287"/>
            <ac:spMk id="5" creationId="{864FABE7-5D73-4BB8-8C5F-49D50641504A}"/>
          </ac:spMkLst>
        </pc:spChg>
        <pc:spChg chg="add del mod">
          <ac:chgData name="정근채" userId="bf3f9740-ba12-4a95-bdcd-7a89d0b0b3a3" providerId="ADAL" clId="{F2EE61BF-ED04-487E-B27C-50FA030DA4DF}" dt="2021-12-30T05:59:15.778" v="1325" actId="478"/>
          <ac:spMkLst>
            <pc:docMk/>
            <pc:sldMk cId="3322122801" sldId="287"/>
            <ac:spMk id="7" creationId="{6547E347-413D-412A-923B-19DE278B5C59}"/>
          </ac:spMkLst>
        </pc:spChg>
        <pc:picChg chg="add mod">
          <ac:chgData name="정근채" userId="bf3f9740-ba12-4a95-bdcd-7a89d0b0b3a3" providerId="ADAL" clId="{F2EE61BF-ED04-487E-B27C-50FA030DA4DF}" dt="2021-12-30T05:59:44.684" v="1328" actId="1076"/>
          <ac:picMkLst>
            <pc:docMk/>
            <pc:sldMk cId="3322122801" sldId="287"/>
            <ac:picMk id="9" creationId="{98C89966-C34B-425F-B97B-450F5CDE3EC8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6:18:52.922" v="1371" actId="6549"/>
        <pc:sldMkLst>
          <pc:docMk/>
          <pc:sldMk cId="3082221841" sldId="288"/>
        </pc:sldMkLst>
        <pc:spChg chg="mod">
          <ac:chgData name="정근채" userId="bf3f9740-ba12-4a95-bdcd-7a89d0b0b3a3" providerId="ADAL" clId="{F2EE61BF-ED04-487E-B27C-50FA030DA4DF}" dt="2021-12-30T06:17:42.917" v="1335"/>
          <ac:spMkLst>
            <pc:docMk/>
            <pc:sldMk cId="3082221841" sldId="288"/>
            <ac:spMk id="2" creationId="{CA07A63C-A246-4F8F-8A5A-7141AB85F430}"/>
          </ac:spMkLst>
        </pc:spChg>
        <pc:spChg chg="add mod">
          <ac:chgData name="정근채" userId="bf3f9740-ba12-4a95-bdcd-7a89d0b0b3a3" providerId="ADAL" clId="{F2EE61BF-ED04-487E-B27C-50FA030DA4DF}" dt="2021-12-30T06:18:52.922" v="1371" actId="6549"/>
          <ac:spMkLst>
            <pc:docMk/>
            <pc:sldMk cId="3082221841" sldId="288"/>
            <ac:spMk id="6" creationId="{D09F531B-2A59-4C8F-890D-9ABAD7416649}"/>
          </ac:spMkLst>
        </pc:spChg>
        <pc:picChg chg="del mod">
          <ac:chgData name="정근채" userId="bf3f9740-ba12-4a95-bdcd-7a89d0b0b3a3" providerId="ADAL" clId="{F2EE61BF-ED04-487E-B27C-50FA030DA4DF}" dt="2021-12-30T06:16:02.628" v="1331" actId="478"/>
          <ac:picMkLst>
            <pc:docMk/>
            <pc:sldMk cId="3082221841" sldId="288"/>
            <ac:picMk id="9" creationId="{98C89966-C34B-425F-B97B-450F5CDE3EC8}"/>
          </ac:picMkLst>
        </pc:picChg>
      </pc:sldChg>
      <pc:sldChg chg="modSp add mod">
        <pc:chgData name="정근채" userId="bf3f9740-ba12-4a95-bdcd-7a89d0b0b3a3" providerId="ADAL" clId="{F2EE61BF-ED04-487E-B27C-50FA030DA4DF}" dt="2021-12-30T06:25:13.658" v="1469"/>
        <pc:sldMkLst>
          <pc:docMk/>
          <pc:sldMk cId="3706808705" sldId="289"/>
        </pc:sldMkLst>
        <pc:spChg chg="mod">
          <ac:chgData name="정근채" userId="bf3f9740-ba12-4a95-bdcd-7a89d0b0b3a3" providerId="ADAL" clId="{F2EE61BF-ED04-487E-B27C-50FA030DA4DF}" dt="2021-12-30T06:19:15.038" v="1375"/>
          <ac:spMkLst>
            <pc:docMk/>
            <pc:sldMk cId="3706808705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6:25:13.658" v="1469"/>
          <ac:spMkLst>
            <pc:docMk/>
            <pc:sldMk cId="3706808705" sldId="289"/>
            <ac:spMk id="6" creationId="{D09F531B-2A59-4C8F-890D-9ABAD7416649}"/>
          </ac:spMkLst>
        </pc:spChg>
      </pc:sldChg>
      <pc:sldChg chg="addSp modSp add mod">
        <pc:chgData name="정근채" userId="bf3f9740-ba12-4a95-bdcd-7a89d0b0b3a3" providerId="ADAL" clId="{F2EE61BF-ED04-487E-B27C-50FA030DA4DF}" dt="2021-12-30T06:36:21.569" v="1541" actId="108"/>
        <pc:sldMkLst>
          <pc:docMk/>
          <pc:sldMk cId="3519087964" sldId="290"/>
        </pc:sldMkLst>
        <pc:spChg chg="mod">
          <ac:chgData name="정근채" userId="bf3f9740-ba12-4a95-bdcd-7a89d0b0b3a3" providerId="ADAL" clId="{F2EE61BF-ED04-487E-B27C-50FA030DA4DF}" dt="2021-12-30T06:36:07.336" v="1539"/>
          <ac:spMkLst>
            <pc:docMk/>
            <pc:sldMk cId="3519087964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6:36:21.569" v="1541" actId="108"/>
          <ac:spMkLst>
            <pc:docMk/>
            <pc:sldMk cId="3519087964" sldId="290"/>
            <ac:spMk id="6" creationId="{D09F531B-2A59-4C8F-890D-9ABAD7416649}"/>
          </ac:spMkLst>
        </pc:spChg>
        <pc:picChg chg="add mod">
          <ac:chgData name="정근채" userId="bf3f9740-ba12-4a95-bdcd-7a89d0b0b3a3" providerId="ADAL" clId="{F2EE61BF-ED04-487E-B27C-50FA030DA4DF}" dt="2021-12-30T06:28:50.931" v="1499" actId="1076"/>
          <ac:picMkLst>
            <pc:docMk/>
            <pc:sldMk cId="3519087964" sldId="290"/>
            <ac:picMk id="7" creationId="{7511047B-5415-4689-B15C-5A7A4AEEB5EB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6:36:34.739" v="1542"/>
        <pc:sldMkLst>
          <pc:docMk/>
          <pc:sldMk cId="2789856284" sldId="291"/>
        </pc:sldMkLst>
        <pc:spChg chg="mod">
          <ac:chgData name="정근채" userId="bf3f9740-ba12-4a95-bdcd-7a89d0b0b3a3" providerId="ADAL" clId="{F2EE61BF-ED04-487E-B27C-50FA030DA4DF}" dt="2021-12-30T06:36:34.739" v="1542"/>
          <ac:spMkLst>
            <pc:docMk/>
            <pc:sldMk cId="2789856284" sldId="291"/>
            <ac:spMk id="2" creationId="{CA07A63C-A246-4F8F-8A5A-7141AB85F430}"/>
          </ac:spMkLst>
        </pc:spChg>
        <pc:spChg chg="del mod">
          <ac:chgData name="정근채" userId="bf3f9740-ba12-4a95-bdcd-7a89d0b0b3a3" providerId="ADAL" clId="{F2EE61BF-ED04-487E-B27C-50FA030DA4DF}" dt="2021-12-30T06:29:19.258" v="1506" actId="478"/>
          <ac:spMkLst>
            <pc:docMk/>
            <pc:sldMk cId="2789856284" sldId="291"/>
            <ac:spMk id="6" creationId="{D09F531B-2A59-4C8F-890D-9ABAD7416649}"/>
          </ac:spMkLst>
        </pc:spChg>
        <pc:spChg chg="add del mod">
          <ac:chgData name="정근채" userId="bf3f9740-ba12-4a95-bdcd-7a89d0b0b3a3" providerId="ADAL" clId="{F2EE61BF-ED04-487E-B27C-50FA030DA4DF}" dt="2021-12-30T06:29:20.639" v="1507" actId="478"/>
          <ac:spMkLst>
            <pc:docMk/>
            <pc:sldMk cId="2789856284" sldId="291"/>
            <ac:spMk id="10" creationId="{E0C106D1-123A-4857-AFEF-7CC7ED5AD882}"/>
          </ac:spMkLst>
        </pc:spChg>
        <pc:grpChg chg="add mod">
          <ac:chgData name="정근채" userId="bf3f9740-ba12-4a95-bdcd-7a89d0b0b3a3" providerId="ADAL" clId="{F2EE61BF-ED04-487E-B27C-50FA030DA4DF}" dt="2021-12-30T06:30:18.419" v="1536" actId="1036"/>
          <ac:grpSpMkLst>
            <pc:docMk/>
            <pc:sldMk cId="2789856284" sldId="291"/>
            <ac:grpSpMk id="13" creationId="{69AA9ABC-96CF-4A35-BF6C-9B084D9777D2}"/>
          </ac:grpSpMkLst>
        </pc:grpChg>
        <pc:picChg chg="del">
          <ac:chgData name="정근채" userId="bf3f9740-ba12-4a95-bdcd-7a89d0b0b3a3" providerId="ADAL" clId="{F2EE61BF-ED04-487E-B27C-50FA030DA4DF}" dt="2021-12-30T06:28:59.227" v="1502" actId="478"/>
          <ac:picMkLst>
            <pc:docMk/>
            <pc:sldMk cId="2789856284" sldId="291"/>
            <ac:picMk id="7" creationId="{7511047B-5415-4689-B15C-5A7A4AEEB5EB}"/>
          </ac:picMkLst>
        </pc:picChg>
        <pc:picChg chg="add mod">
          <ac:chgData name="정근채" userId="bf3f9740-ba12-4a95-bdcd-7a89d0b0b3a3" providerId="ADAL" clId="{F2EE61BF-ED04-487E-B27C-50FA030DA4DF}" dt="2021-12-30T06:30:11.659" v="1529" actId="164"/>
          <ac:picMkLst>
            <pc:docMk/>
            <pc:sldMk cId="2789856284" sldId="291"/>
            <ac:picMk id="8" creationId="{40853C69-C397-426E-8ECB-24E99764448D}"/>
          </ac:picMkLst>
        </pc:picChg>
        <pc:picChg chg="add mod">
          <ac:chgData name="정근채" userId="bf3f9740-ba12-4a95-bdcd-7a89d0b0b3a3" providerId="ADAL" clId="{F2EE61BF-ED04-487E-B27C-50FA030DA4DF}" dt="2021-12-30T06:30:11.659" v="1529" actId="164"/>
          <ac:picMkLst>
            <pc:docMk/>
            <pc:sldMk cId="2789856284" sldId="291"/>
            <ac:picMk id="12" creationId="{3808DE47-4BA3-4B38-8C55-D4B2C04D841C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7:04:16.748" v="2039"/>
        <pc:sldMkLst>
          <pc:docMk/>
          <pc:sldMk cId="4073217293" sldId="292"/>
        </pc:sldMkLst>
        <pc:spChg chg="add mod">
          <ac:chgData name="정근채" userId="bf3f9740-ba12-4a95-bdcd-7a89d0b0b3a3" providerId="ADAL" clId="{F2EE61BF-ED04-487E-B27C-50FA030DA4DF}" dt="2021-12-30T07:04:16.748" v="2039"/>
          <ac:spMkLst>
            <pc:docMk/>
            <pc:sldMk cId="4073217293" sldId="292"/>
            <ac:spMk id="9" creationId="{7D669632-6A51-44A0-896D-F1EC11F69734}"/>
          </ac:spMkLst>
        </pc:spChg>
        <pc:grpChg chg="del">
          <ac:chgData name="정근채" userId="bf3f9740-ba12-4a95-bdcd-7a89d0b0b3a3" providerId="ADAL" clId="{F2EE61BF-ED04-487E-B27C-50FA030DA4DF}" dt="2021-12-30T06:36:40.571" v="1544" actId="478"/>
          <ac:grpSpMkLst>
            <pc:docMk/>
            <pc:sldMk cId="4073217293" sldId="292"/>
            <ac:grpSpMk id="13" creationId="{69AA9ABC-96CF-4A35-BF6C-9B084D9777D2}"/>
          </ac:grpSpMkLst>
        </pc:grpChg>
      </pc:sldChg>
      <pc:sldChg chg="addSp delSp modSp add mod">
        <pc:chgData name="정근채" userId="bf3f9740-ba12-4a95-bdcd-7a89d0b0b3a3" providerId="ADAL" clId="{F2EE61BF-ED04-487E-B27C-50FA030DA4DF}" dt="2021-12-30T06:39:41.089" v="1584" actId="1076"/>
        <pc:sldMkLst>
          <pc:docMk/>
          <pc:sldMk cId="589665971" sldId="293"/>
        </pc:sldMkLst>
        <pc:spChg chg="add del mod">
          <ac:chgData name="정근채" userId="bf3f9740-ba12-4a95-bdcd-7a89d0b0b3a3" providerId="ADAL" clId="{F2EE61BF-ED04-487E-B27C-50FA030DA4DF}" dt="2021-12-30T06:39:13.747" v="1581" actId="478"/>
          <ac:spMkLst>
            <pc:docMk/>
            <pc:sldMk cId="589665971" sldId="293"/>
            <ac:spMk id="6" creationId="{7359EB35-39A7-4FB4-AE20-3CC2838FC73D}"/>
          </ac:spMkLst>
        </pc:spChg>
        <pc:spChg chg="del">
          <ac:chgData name="정근채" userId="bf3f9740-ba12-4a95-bdcd-7a89d0b0b3a3" providerId="ADAL" clId="{F2EE61BF-ED04-487E-B27C-50FA030DA4DF}" dt="2021-12-30T06:39:11.411" v="1580" actId="478"/>
          <ac:spMkLst>
            <pc:docMk/>
            <pc:sldMk cId="589665971" sldId="293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1-12-30T06:39:41.089" v="1584" actId="1076"/>
          <ac:picMkLst>
            <pc:docMk/>
            <pc:sldMk cId="589665971" sldId="293"/>
            <ac:picMk id="8" creationId="{AA872BD2-ED29-47BC-A4EF-6A6C5C907D8C}"/>
          </ac:picMkLst>
        </pc:picChg>
      </pc:sldChg>
      <pc:sldChg chg="modSp add mod">
        <pc:chgData name="정근채" userId="bf3f9740-ba12-4a95-bdcd-7a89d0b0b3a3" providerId="ADAL" clId="{F2EE61BF-ED04-487E-B27C-50FA030DA4DF}" dt="2021-12-30T07:04:24.501" v="2040"/>
        <pc:sldMkLst>
          <pc:docMk/>
          <pc:sldMk cId="3333050491" sldId="294"/>
        </pc:sldMkLst>
        <pc:spChg chg="mod">
          <ac:chgData name="정근채" userId="bf3f9740-ba12-4a95-bdcd-7a89d0b0b3a3" providerId="ADAL" clId="{F2EE61BF-ED04-487E-B27C-50FA030DA4DF}" dt="2021-12-30T07:04:24.501" v="2040"/>
          <ac:spMkLst>
            <pc:docMk/>
            <pc:sldMk cId="3333050491" sldId="294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04:26.245" v="2041"/>
        <pc:sldMkLst>
          <pc:docMk/>
          <pc:sldMk cId="1748520301" sldId="295"/>
        </pc:sldMkLst>
        <pc:spChg chg="mod">
          <ac:chgData name="정근채" userId="bf3f9740-ba12-4a95-bdcd-7a89d0b0b3a3" providerId="ADAL" clId="{F2EE61BF-ED04-487E-B27C-50FA030DA4DF}" dt="2021-12-30T07:04:26.245" v="2041"/>
          <ac:spMkLst>
            <pc:docMk/>
            <pc:sldMk cId="1748520301" sldId="295"/>
            <ac:spMk id="9" creationId="{7D669632-6A51-44A0-896D-F1EC11F69734}"/>
          </ac:spMkLst>
        </pc:spChg>
      </pc:sldChg>
      <pc:sldChg chg="addSp delSp modSp add mod">
        <pc:chgData name="정근채" userId="bf3f9740-ba12-4a95-bdcd-7a89d0b0b3a3" providerId="ADAL" clId="{F2EE61BF-ED04-487E-B27C-50FA030DA4DF}" dt="2021-12-30T07:24:38.616" v="2491" actId="27636"/>
        <pc:sldMkLst>
          <pc:docMk/>
          <pc:sldMk cId="4002471690" sldId="296"/>
        </pc:sldMkLst>
        <pc:spChg chg="mod">
          <ac:chgData name="정근채" userId="bf3f9740-ba12-4a95-bdcd-7a89d0b0b3a3" providerId="ADAL" clId="{F2EE61BF-ED04-487E-B27C-50FA030DA4DF}" dt="2021-12-30T07:15:14.015" v="2294"/>
          <ac:spMkLst>
            <pc:docMk/>
            <pc:sldMk cId="4002471690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24:38.616" v="2491" actId="27636"/>
          <ac:spMkLst>
            <pc:docMk/>
            <pc:sldMk cId="4002471690" sldId="296"/>
            <ac:spMk id="9" creationId="{7D669632-6A51-44A0-896D-F1EC11F69734}"/>
          </ac:spMkLst>
        </pc:spChg>
        <pc:picChg chg="add del mod">
          <ac:chgData name="정근채" userId="bf3f9740-ba12-4a95-bdcd-7a89d0b0b3a3" providerId="ADAL" clId="{F2EE61BF-ED04-487E-B27C-50FA030DA4DF}" dt="2021-12-30T07:15:14.888" v="2295" actId="478"/>
          <ac:picMkLst>
            <pc:docMk/>
            <pc:sldMk cId="4002471690" sldId="296"/>
            <ac:picMk id="6" creationId="{8AF6B8D3-5E21-4DE7-A67C-B975611F8988}"/>
          </ac:picMkLst>
        </pc:picChg>
      </pc:sldChg>
      <pc:sldChg chg="addSp modSp add mod ord">
        <pc:chgData name="정근채" userId="bf3f9740-ba12-4a95-bdcd-7a89d0b0b3a3" providerId="ADAL" clId="{F2EE61BF-ED04-487E-B27C-50FA030DA4DF}" dt="2021-12-30T07:27:18.922" v="2611" actId="1035"/>
        <pc:sldMkLst>
          <pc:docMk/>
          <pc:sldMk cId="3623438394" sldId="297"/>
        </pc:sldMkLst>
        <pc:spChg chg="mod">
          <ac:chgData name="정근채" userId="bf3f9740-ba12-4a95-bdcd-7a89d0b0b3a3" providerId="ADAL" clId="{F2EE61BF-ED04-487E-B27C-50FA030DA4DF}" dt="2021-12-30T07:14:54.285" v="2281"/>
          <ac:spMkLst>
            <pc:docMk/>
            <pc:sldMk cId="3623438394" sldId="297"/>
            <ac:spMk id="2" creationId="{CA07A63C-A246-4F8F-8A5A-7141AB85F430}"/>
          </ac:spMkLst>
        </pc:spChg>
        <pc:spChg chg="add mod">
          <ac:chgData name="정근채" userId="bf3f9740-ba12-4a95-bdcd-7a89d0b0b3a3" providerId="ADAL" clId="{F2EE61BF-ED04-487E-B27C-50FA030DA4DF}" dt="2021-12-30T07:25:52.927" v="2528" actId="1038"/>
          <ac:spMkLst>
            <pc:docMk/>
            <pc:sldMk cId="3623438394" sldId="297"/>
            <ac:spMk id="3" creationId="{90E8063D-8EB5-4BAA-84C1-BEC661D4572C}"/>
          </ac:spMkLst>
        </pc:spChg>
        <pc:spChg chg="mod">
          <ac:chgData name="정근채" userId="bf3f9740-ba12-4a95-bdcd-7a89d0b0b3a3" providerId="ADAL" clId="{F2EE61BF-ED04-487E-B27C-50FA030DA4DF}" dt="2021-12-30T07:27:10.471" v="2604" actId="2085"/>
          <ac:spMkLst>
            <pc:docMk/>
            <pc:sldMk cId="3623438394" sldId="297"/>
            <ac:spMk id="9" creationId="{7D669632-6A51-44A0-896D-F1EC11F69734}"/>
          </ac:spMkLst>
        </pc:spChg>
        <pc:spChg chg="add mod">
          <ac:chgData name="정근채" userId="bf3f9740-ba12-4a95-bdcd-7a89d0b0b3a3" providerId="ADAL" clId="{F2EE61BF-ED04-487E-B27C-50FA030DA4DF}" dt="2021-12-30T07:27:18.922" v="2611" actId="1035"/>
          <ac:spMkLst>
            <pc:docMk/>
            <pc:sldMk cId="3623438394" sldId="297"/>
            <ac:spMk id="10" creationId="{7D68C266-72B8-4CDA-A957-ECA2D7C8C9C1}"/>
          </ac:spMkLst>
        </pc:spChg>
        <pc:picChg chg="mod">
          <ac:chgData name="정근채" userId="bf3f9740-ba12-4a95-bdcd-7a89d0b0b3a3" providerId="ADAL" clId="{F2EE61BF-ED04-487E-B27C-50FA030DA4DF}" dt="2021-12-30T07:26:21.213" v="2559" actId="1076"/>
          <ac:picMkLst>
            <pc:docMk/>
            <pc:sldMk cId="3623438394" sldId="297"/>
            <ac:picMk id="6" creationId="{8AF6B8D3-5E21-4DE7-A67C-B975611F8988}"/>
          </ac:picMkLst>
        </pc:picChg>
      </pc:sldChg>
      <pc:sldChg chg="modSp add mod">
        <pc:chgData name="정근채" userId="bf3f9740-ba12-4a95-bdcd-7a89d0b0b3a3" providerId="ADAL" clId="{F2EE61BF-ED04-487E-B27C-50FA030DA4DF}" dt="2021-12-30T07:32:41.911" v="2685" actId="6549"/>
        <pc:sldMkLst>
          <pc:docMk/>
          <pc:sldMk cId="3816366556" sldId="298"/>
        </pc:sldMkLst>
        <pc:spChg chg="mod">
          <ac:chgData name="정근채" userId="bf3f9740-ba12-4a95-bdcd-7a89d0b0b3a3" providerId="ADAL" clId="{F2EE61BF-ED04-487E-B27C-50FA030DA4DF}" dt="2021-12-30T07:32:41.911" v="2685" actId="6549"/>
          <ac:spMkLst>
            <pc:docMk/>
            <pc:sldMk cId="3816366556" sldId="298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43:19.005" v="2826"/>
        <pc:sldMkLst>
          <pc:docMk/>
          <pc:sldMk cId="1948823912" sldId="299"/>
        </pc:sldMkLst>
        <pc:spChg chg="mod">
          <ac:chgData name="정근채" userId="bf3f9740-ba12-4a95-bdcd-7a89d0b0b3a3" providerId="ADAL" clId="{F2EE61BF-ED04-487E-B27C-50FA030DA4DF}" dt="2021-12-30T07:34:04.916" v="2693"/>
          <ac:spMkLst>
            <pc:docMk/>
            <pc:sldMk cId="1948823912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33:56.217" v="2690"/>
          <ac:spMkLst>
            <pc:docMk/>
            <pc:sldMk cId="1948823912" sldId="299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7:43:19.005" v="2826"/>
          <ac:spMkLst>
            <pc:docMk/>
            <pc:sldMk cId="1948823912" sldId="299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46:28.567" v="2900"/>
        <pc:sldMkLst>
          <pc:docMk/>
          <pc:sldMk cId="1642818790" sldId="300"/>
        </pc:sldMkLst>
        <pc:spChg chg="mod">
          <ac:chgData name="정근채" userId="bf3f9740-ba12-4a95-bdcd-7a89d0b0b3a3" providerId="ADAL" clId="{F2EE61BF-ED04-487E-B27C-50FA030DA4DF}" dt="2021-12-30T07:43:39.277" v="2830"/>
          <ac:spMkLst>
            <pc:docMk/>
            <pc:sldMk cId="1642818790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46:28.567" v="2900"/>
          <ac:spMkLst>
            <pc:docMk/>
            <pc:sldMk cId="1642818790" sldId="300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03:47.424" v="2986"/>
        <pc:sldMkLst>
          <pc:docMk/>
          <pc:sldMk cId="947147287" sldId="301"/>
        </pc:sldMkLst>
        <pc:spChg chg="mod">
          <ac:chgData name="정근채" userId="bf3f9740-ba12-4a95-bdcd-7a89d0b0b3a3" providerId="ADAL" clId="{F2EE61BF-ED04-487E-B27C-50FA030DA4DF}" dt="2021-12-30T07:48:02.997" v="2910"/>
          <ac:spMkLst>
            <pc:docMk/>
            <pc:sldMk cId="947147287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47:54.236" v="2907"/>
          <ac:spMkLst>
            <pc:docMk/>
            <pc:sldMk cId="947147287" sldId="301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03:47.424" v="2986"/>
          <ac:spMkLst>
            <pc:docMk/>
            <pc:sldMk cId="947147287" sldId="301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26:18.781" v="3668" actId="20577"/>
        <pc:sldMkLst>
          <pc:docMk/>
          <pc:sldMk cId="4211380173" sldId="302"/>
        </pc:sldMkLst>
        <pc:spChg chg="mod">
          <ac:chgData name="정근채" userId="bf3f9740-ba12-4a95-bdcd-7a89d0b0b3a3" providerId="ADAL" clId="{F2EE61BF-ED04-487E-B27C-50FA030DA4DF}" dt="2021-12-30T08:26:18.781" v="3668" actId="20577"/>
          <ac:spMkLst>
            <pc:docMk/>
            <pc:sldMk cId="4211380173" sldId="302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3:07.353" v="3169"/>
        <pc:sldMkLst>
          <pc:docMk/>
          <pc:sldMk cId="2832956196" sldId="303"/>
        </pc:sldMkLst>
        <pc:spChg chg="mod">
          <ac:chgData name="정근채" userId="bf3f9740-ba12-4a95-bdcd-7a89d0b0b3a3" providerId="ADAL" clId="{F2EE61BF-ED04-487E-B27C-50FA030DA4DF}" dt="2021-12-30T08:11:20.307" v="3108"/>
          <ac:spMkLst>
            <pc:docMk/>
            <pc:sldMk cId="2832956196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3:07.353" v="3169"/>
          <ac:spMkLst>
            <pc:docMk/>
            <pc:sldMk cId="2832956196" sldId="303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5:29.936" v="3214"/>
        <pc:sldMkLst>
          <pc:docMk/>
          <pc:sldMk cId="3286567787" sldId="304"/>
        </pc:sldMkLst>
        <pc:spChg chg="mod">
          <ac:chgData name="정근채" userId="bf3f9740-ba12-4a95-bdcd-7a89d0b0b3a3" providerId="ADAL" clId="{F2EE61BF-ED04-487E-B27C-50FA030DA4DF}" dt="2021-12-30T08:14:05.647" v="3178"/>
          <ac:spMkLst>
            <pc:docMk/>
            <pc:sldMk cId="3286567787" sldId="30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3:55.277" v="3174"/>
          <ac:spMkLst>
            <pc:docMk/>
            <pc:sldMk cId="3286567787" sldId="304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15:29.936" v="3214"/>
          <ac:spMkLst>
            <pc:docMk/>
            <pc:sldMk cId="3286567787" sldId="304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9:56.196" v="3334" actId="108"/>
        <pc:sldMkLst>
          <pc:docMk/>
          <pc:sldMk cId="670904509" sldId="305"/>
        </pc:sldMkLst>
        <pc:spChg chg="mod">
          <ac:chgData name="정근채" userId="bf3f9740-ba12-4a95-bdcd-7a89d0b0b3a3" providerId="ADAL" clId="{F2EE61BF-ED04-487E-B27C-50FA030DA4DF}" dt="2021-12-30T08:15:46.074" v="3218"/>
          <ac:spMkLst>
            <pc:docMk/>
            <pc:sldMk cId="670904509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9:56.196" v="3334" actId="108"/>
          <ac:spMkLst>
            <pc:docMk/>
            <pc:sldMk cId="670904509" sldId="305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23:28.791" v="3474"/>
        <pc:sldMkLst>
          <pc:docMk/>
          <pc:sldMk cId="1966823027" sldId="306"/>
        </pc:sldMkLst>
        <pc:spChg chg="mod">
          <ac:chgData name="정근채" userId="bf3f9740-ba12-4a95-bdcd-7a89d0b0b3a3" providerId="ADAL" clId="{F2EE61BF-ED04-487E-B27C-50FA030DA4DF}" dt="2021-12-30T08:20:48.452" v="3344"/>
          <ac:spMkLst>
            <pc:docMk/>
            <pc:sldMk cId="1966823027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20:42.055" v="3339"/>
          <ac:spMkLst>
            <pc:docMk/>
            <pc:sldMk cId="1966823027" sldId="306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23:28.791" v="3474"/>
          <ac:spMkLst>
            <pc:docMk/>
            <pc:sldMk cId="1966823027" sldId="306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30:41.006" v="3748" actId="108"/>
        <pc:sldMkLst>
          <pc:docMk/>
          <pc:sldMk cId="2550150236" sldId="307"/>
        </pc:sldMkLst>
        <pc:spChg chg="mod">
          <ac:chgData name="정근채" userId="bf3f9740-ba12-4a95-bdcd-7a89d0b0b3a3" providerId="ADAL" clId="{F2EE61BF-ED04-487E-B27C-50FA030DA4DF}" dt="2021-12-30T08:27:09.904" v="3674"/>
          <ac:spMkLst>
            <pc:docMk/>
            <pc:sldMk cId="2550150236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30:41.006" v="3748" actId="108"/>
          <ac:spMkLst>
            <pc:docMk/>
            <pc:sldMk cId="2550150236" sldId="307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2-01-03T05:19:21.227" v="3938" actId="27636"/>
        <pc:sldMkLst>
          <pc:docMk/>
          <pc:sldMk cId="3673394966" sldId="308"/>
        </pc:sldMkLst>
        <pc:spChg chg="mod">
          <ac:chgData name="정근채" userId="bf3f9740-ba12-4a95-bdcd-7a89d0b0b3a3" providerId="ADAL" clId="{F2EE61BF-ED04-487E-B27C-50FA030DA4DF}" dt="2022-01-03T05:12:32.407" v="3844"/>
          <ac:spMkLst>
            <pc:docMk/>
            <pc:sldMk cId="3673394966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5:19:21.227" v="3938" actId="27636"/>
          <ac:spMkLst>
            <pc:docMk/>
            <pc:sldMk cId="3673394966" sldId="308"/>
            <ac:spMk id="9" creationId="{7D669632-6A51-44A0-896D-F1EC11F69734}"/>
          </ac:spMkLst>
        </pc:spChg>
      </pc:sldChg>
      <pc:sldChg chg="modSp add mod ord">
        <pc:chgData name="정근채" userId="bf3f9740-ba12-4a95-bdcd-7a89d0b0b3a3" providerId="ADAL" clId="{F2EE61BF-ED04-487E-B27C-50FA030DA4DF}" dt="2022-01-03T05:12:13.244" v="3841" actId="20577"/>
        <pc:sldMkLst>
          <pc:docMk/>
          <pc:sldMk cId="2812866241" sldId="309"/>
        </pc:sldMkLst>
        <pc:spChg chg="mod">
          <ac:chgData name="정근채" userId="bf3f9740-ba12-4a95-bdcd-7a89d0b0b3a3" providerId="ADAL" clId="{F2EE61BF-ED04-487E-B27C-50FA030DA4DF}" dt="2022-01-03T05:12:13.244" v="3841" actId="20577"/>
          <ac:spMkLst>
            <pc:docMk/>
            <pc:sldMk cId="2812866241" sldId="309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2-01-03T05:24:20.925" v="4010" actId="12"/>
        <pc:sldMkLst>
          <pc:docMk/>
          <pc:sldMk cId="138978380" sldId="310"/>
        </pc:sldMkLst>
        <pc:spChg chg="mod">
          <ac:chgData name="정근채" userId="bf3f9740-ba12-4a95-bdcd-7a89d0b0b3a3" providerId="ADAL" clId="{F2EE61BF-ED04-487E-B27C-50FA030DA4DF}" dt="2022-01-03T05:24:20.925" v="4010" actId="12"/>
          <ac:spMkLst>
            <pc:docMk/>
            <pc:sldMk cId="138978380" sldId="310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5:36:11.234" v="4168" actId="1035"/>
        <pc:sldMkLst>
          <pc:docMk/>
          <pc:sldMk cId="3207329863" sldId="311"/>
        </pc:sldMkLst>
        <pc:spChg chg="mod">
          <ac:chgData name="정근채" userId="bf3f9740-ba12-4a95-bdcd-7a89d0b0b3a3" providerId="ADAL" clId="{F2EE61BF-ED04-487E-B27C-50FA030DA4DF}" dt="2022-01-03T05:35:39.520" v="4158" actId="20577"/>
          <ac:spMkLst>
            <pc:docMk/>
            <pc:sldMk cId="3207329863" sldId="311"/>
            <ac:spMk id="9" creationId="{7D669632-6A51-44A0-896D-F1EC11F69734}"/>
          </ac:spMkLst>
        </pc:spChg>
        <pc:picChg chg="add mod modCrop">
          <ac:chgData name="정근채" userId="bf3f9740-ba12-4a95-bdcd-7a89d0b0b3a3" providerId="ADAL" clId="{F2EE61BF-ED04-487E-B27C-50FA030DA4DF}" dt="2022-01-03T05:32:34.755" v="4107" actId="732"/>
          <ac:picMkLst>
            <pc:docMk/>
            <pc:sldMk cId="3207329863" sldId="311"/>
            <ac:picMk id="6" creationId="{2F06A4A7-6313-46F6-AF81-E99D0307DF30}"/>
          </ac:picMkLst>
        </pc:picChg>
        <pc:picChg chg="add mod">
          <ac:chgData name="정근채" userId="bf3f9740-ba12-4a95-bdcd-7a89d0b0b3a3" providerId="ADAL" clId="{F2EE61BF-ED04-487E-B27C-50FA030DA4DF}" dt="2022-01-03T05:34:42.084" v="4140" actId="1076"/>
          <ac:picMkLst>
            <pc:docMk/>
            <pc:sldMk cId="3207329863" sldId="311"/>
            <ac:picMk id="8" creationId="{26D33A04-2DEC-459A-91B4-3353D7173954}"/>
          </ac:picMkLst>
        </pc:picChg>
        <pc:picChg chg="add mod">
          <ac:chgData name="정근채" userId="bf3f9740-ba12-4a95-bdcd-7a89d0b0b3a3" providerId="ADAL" clId="{F2EE61BF-ED04-487E-B27C-50FA030DA4DF}" dt="2022-01-03T05:36:11.234" v="4168" actId="1035"/>
          <ac:picMkLst>
            <pc:docMk/>
            <pc:sldMk cId="3207329863" sldId="311"/>
            <ac:picMk id="11" creationId="{670D52E2-2944-4BDC-846A-AA794750BA49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5:44:59.878" v="4361" actId="1035"/>
        <pc:sldMkLst>
          <pc:docMk/>
          <pc:sldMk cId="1373012158" sldId="312"/>
        </pc:sldMkLst>
        <pc:spChg chg="mod">
          <ac:chgData name="정근채" userId="bf3f9740-ba12-4a95-bdcd-7a89d0b0b3a3" providerId="ADAL" clId="{F2EE61BF-ED04-487E-B27C-50FA030DA4DF}" dt="2022-01-03T05:44:21.645" v="4350" actId="6549"/>
          <ac:spMkLst>
            <pc:docMk/>
            <pc:sldMk cId="1373012158" sldId="312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5:36:43.399" v="4172" actId="478"/>
          <ac:picMkLst>
            <pc:docMk/>
            <pc:sldMk cId="1373012158" sldId="312"/>
            <ac:picMk id="6" creationId="{2F06A4A7-6313-46F6-AF81-E99D0307DF30}"/>
          </ac:picMkLst>
        </pc:picChg>
        <pc:picChg chg="add mod">
          <ac:chgData name="정근채" userId="bf3f9740-ba12-4a95-bdcd-7a89d0b0b3a3" providerId="ADAL" clId="{F2EE61BF-ED04-487E-B27C-50FA030DA4DF}" dt="2022-01-03T05:44:59.878" v="4361" actId="1035"/>
          <ac:picMkLst>
            <pc:docMk/>
            <pc:sldMk cId="1373012158" sldId="312"/>
            <ac:picMk id="7" creationId="{51C79E81-3E1D-4096-99BE-912CA8341F9C}"/>
          </ac:picMkLst>
        </pc:picChg>
        <pc:picChg chg="del">
          <ac:chgData name="정근채" userId="bf3f9740-ba12-4a95-bdcd-7a89d0b0b3a3" providerId="ADAL" clId="{F2EE61BF-ED04-487E-B27C-50FA030DA4DF}" dt="2022-01-03T05:36:39.482" v="4170" actId="478"/>
          <ac:picMkLst>
            <pc:docMk/>
            <pc:sldMk cId="1373012158" sldId="312"/>
            <ac:picMk id="8" creationId="{26D33A04-2DEC-459A-91B4-3353D7173954}"/>
          </ac:picMkLst>
        </pc:picChg>
        <pc:picChg chg="mod">
          <ac:chgData name="정근채" userId="bf3f9740-ba12-4a95-bdcd-7a89d0b0b3a3" providerId="ADAL" clId="{F2EE61BF-ED04-487E-B27C-50FA030DA4DF}" dt="2022-01-03T05:36:48.890" v="4175" actId="1076"/>
          <ac:picMkLst>
            <pc:docMk/>
            <pc:sldMk cId="1373012158" sldId="312"/>
            <ac:picMk id="11" creationId="{670D52E2-2944-4BDC-846A-AA794750BA49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5:55:19.925" v="4602" actId="1076"/>
        <pc:sldMkLst>
          <pc:docMk/>
          <pc:sldMk cId="3277650264" sldId="313"/>
        </pc:sldMkLst>
        <pc:spChg chg="mod">
          <ac:chgData name="정근채" userId="bf3f9740-ba12-4a95-bdcd-7a89d0b0b3a3" providerId="ADAL" clId="{F2EE61BF-ED04-487E-B27C-50FA030DA4DF}" dt="2022-01-03T05:54:52.323" v="4599" actId="6549"/>
          <ac:spMkLst>
            <pc:docMk/>
            <pc:sldMk cId="3277650264" sldId="313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5:47:05.385" v="4380" actId="1076"/>
          <ac:picMkLst>
            <pc:docMk/>
            <pc:sldMk cId="3277650264" sldId="313"/>
            <ac:picMk id="6" creationId="{E774EB15-8291-4DCA-9136-FF7C06F3998E}"/>
          </ac:picMkLst>
        </pc:picChg>
        <pc:picChg chg="del">
          <ac:chgData name="정근채" userId="bf3f9740-ba12-4a95-bdcd-7a89d0b0b3a3" providerId="ADAL" clId="{F2EE61BF-ED04-487E-B27C-50FA030DA4DF}" dt="2022-01-03T05:45:39.083" v="4367" actId="478"/>
          <ac:picMkLst>
            <pc:docMk/>
            <pc:sldMk cId="3277650264" sldId="313"/>
            <ac:picMk id="7" creationId="{51C79E81-3E1D-4096-99BE-912CA8341F9C}"/>
          </ac:picMkLst>
        </pc:picChg>
        <pc:picChg chg="add mod">
          <ac:chgData name="정근채" userId="bf3f9740-ba12-4a95-bdcd-7a89d0b0b3a3" providerId="ADAL" clId="{F2EE61BF-ED04-487E-B27C-50FA030DA4DF}" dt="2022-01-03T05:52:23.633" v="4486" actId="1076"/>
          <ac:picMkLst>
            <pc:docMk/>
            <pc:sldMk cId="3277650264" sldId="313"/>
            <ac:picMk id="10" creationId="{0E46CD5A-2ED5-4DD4-9750-D433EBF42B2C}"/>
          </ac:picMkLst>
        </pc:picChg>
        <pc:picChg chg="del">
          <ac:chgData name="정근채" userId="bf3f9740-ba12-4a95-bdcd-7a89d0b0b3a3" providerId="ADAL" clId="{F2EE61BF-ED04-487E-B27C-50FA030DA4DF}" dt="2022-01-03T05:45:39.083" v="4367" actId="478"/>
          <ac:picMkLst>
            <pc:docMk/>
            <pc:sldMk cId="3277650264" sldId="313"/>
            <ac:picMk id="11" creationId="{670D52E2-2944-4BDC-846A-AA794750BA49}"/>
          </ac:picMkLst>
        </pc:picChg>
        <pc:picChg chg="add mod">
          <ac:chgData name="정근채" userId="bf3f9740-ba12-4a95-bdcd-7a89d0b0b3a3" providerId="ADAL" clId="{F2EE61BF-ED04-487E-B27C-50FA030DA4DF}" dt="2022-01-03T05:55:19.925" v="4602" actId="1076"/>
          <ac:picMkLst>
            <pc:docMk/>
            <pc:sldMk cId="3277650264" sldId="313"/>
            <ac:picMk id="13" creationId="{2F9C6743-89CF-4EF3-908B-D6394D9F7DE6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19:59.188" v="4946" actId="20577"/>
        <pc:sldMkLst>
          <pc:docMk/>
          <pc:sldMk cId="2128400875" sldId="314"/>
        </pc:sldMkLst>
        <pc:spChg chg="mod">
          <ac:chgData name="정근채" userId="bf3f9740-ba12-4a95-bdcd-7a89d0b0b3a3" providerId="ADAL" clId="{F2EE61BF-ED04-487E-B27C-50FA030DA4DF}" dt="2022-01-03T06:19:59.188" v="4946" actId="20577"/>
          <ac:spMkLst>
            <pc:docMk/>
            <pc:sldMk cId="2128400875" sldId="314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6" creationId="{E774EB15-8291-4DCA-9136-FF7C06F3998E}"/>
          </ac:picMkLst>
        </pc:picChg>
        <pc:picChg chg="add mod">
          <ac:chgData name="정근채" userId="bf3f9740-ba12-4a95-bdcd-7a89d0b0b3a3" providerId="ADAL" clId="{F2EE61BF-ED04-487E-B27C-50FA030DA4DF}" dt="2022-01-03T06:03:51.956" v="4649" actId="1076"/>
          <ac:picMkLst>
            <pc:docMk/>
            <pc:sldMk cId="2128400875" sldId="314"/>
            <ac:picMk id="7" creationId="{C3F92592-413E-4F01-A7C0-CF1393B7266F}"/>
          </ac:picMkLst>
        </pc:pic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10" creationId="{0E46CD5A-2ED5-4DD4-9750-D433EBF42B2C}"/>
          </ac:picMkLst>
        </pc:picChg>
        <pc:picChg chg="add mod">
          <ac:chgData name="정근채" userId="bf3f9740-ba12-4a95-bdcd-7a89d0b0b3a3" providerId="ADAL" clId="{F2EE61BF-ED04-487E-B27C-50FA030DA4DF}" dt="2022-01-03T06:09:54.751" v="4733" actId="1076"/>
          <ac:picMkLst>
            <pc:docMk/>
            <pc:sldMk cId="2128400875" sldId="314"/>
            <ac:picMk id="11" creationId="{2A99CDB8-4174-4315-9E4B-79290244CB8C}"/>
          </ac:picMkLst>
        </pc:pic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13" creationId="{2F9C6743-89CF-4EF3-908B-D6394D9F7DE6}"/>
          </ac:picMkLst>
        </pc:picChg>
        <pc:picChg chg="add mod">
          <ac:chgData name="정근채" userId="bf3f9740-ba12-4a95-bdcd-7a89d0b0b3a3" providerId="ADAL" clId="{F2EE61BF-ED04-487E-B27C-50FA030DA4DF}" dt="2022-01-03T06:09:54.751" v="4733" actId="1076"/>
          <ac:picMkLst>
            <pc:docMk/>
            <pc:sldMk cId="2128400875" sldId="314"/>
            <ac:picMk id="14" creationId="{B155F4A8-8B77-4368-A476-453142BC8AA9}"/>
          </ac:picMkLst>
        </pc:picChg>
        <pc:picChg chg="add mod">
          <ac:chgData name="정근채" userId="bf3f9740-ba12-4a95-bdcd-7a89d0b0b3a3" providerId="ADAL" clId="{F2EE61BF-ED04-487E-B27C-50FA030DA4DF}" dt="2022-01-03T06:10:36.020" v="4751" actId="1076"/>
          <ac:picMkLst>
            <pc:docMk/>
            <pc:sldMk cId="2128400875" sldId="314"/>
            <ac:picMk id="16" creationId="{DBFA7013-DF64-4E39-8226-ACAE6EF2036A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20:37.956" v="4962" actId="1076"/>
        <pc:sldMkLst>
          <pc:docMk/>
          <pc:sldMk cId="3937532971" sldId="315"/>
        </pc:sldMkLst>
        <pc:spChg chg="mod">
          <ac:chgData name="정근채" userId="bf3f9740-ba12-4a95-bdcd-7a89d0b0b3a3" providerId="ADAL" clId="{F2EE61BF-ED04-487E-B27C-50FA030DA4DF}" dt="2022-01-03T06:20:13.362" v="4959" actId="6549"/>
          <ac:spMkLst>
            <pc:docMk/>
            <pc:sldMk cId="3937532971" sldId="315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6:11:54.365" v="4771" actId="1076"/>
          <ac:picMkLst>
            <pc:docMk/>
            <pc:sldMk cId="3937532971" sldId="315"/>
            <ac:picMk id="6" creationId="{E860E4F6-16A2-459D-8C89-77E85B3D158D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7" creationId="{C3F92592-413E-4F01-A7C0-CF1393B7266F}"/>
          </ac:picMkLst>
        </pc:picChg>
        <pc:picChg chg="add mod">
          <ac:chgData name="정근채" userId="bf3f9740-ba12-4a95-bdcd-7a89d0b0b3a3" providerId="ADAL" clId="{F2EE61BF-ED04-487E-B27C-50FA030DA4DF}" dt="2022-01-03T06:14:39.307" v="4845" actId="1076"/>
          <ac:picMkLst>
            <pc:docMk/>
            <pc:sldMk cId="3937532971" sldId="315"/>
            <ac:picMk id="10" creationId="{25CC261B-0237-4813-94CD-90841BF40390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1" creationId="{2A99CDB8-4174-4315-9E4B-79290244CB8C}"/>
          </ac:picMkLst>
        </pc:picChg>
        <pc:picChg chg="add mod">
          <ac:chgData name="정근채" userId="bf3f9740-ba12-4a95-bdcd-7a89d0b0b3a3" providerId="ADAL" clId="{F2EE61BF-ED04-487E-B27C-50FA030DA4DF}" dt="2022-01-03T06:17:02.154" v="4890" actId="1076"/>
          <ac:picMkLst>
            <pc:docMk/>
            <pc:sldMk cId="3937532971" sldId="315"/>
            <ac:picMk id="13" creationId="{87D0C838-DC8D-4F5A-9AEC-54DAE037C8A0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4" creationId="{B155F4A8-8B77-4368-A476-453142BC8AA9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6" creationId="{DBFA7013-DF64-4E39-8226-ACAE6EF2036A}"/>
          </ac:picMkLst>
        </pc:picChg>
        <pc:picChg chg="add mod">
          <ac:chgData name="정근채" userId="bf3f9740-ba12-4a95-bdcd-7a89d0b0b3a3" providerId="ADAL" clId="{F2EE61BF-ED04-487E-B27C-50FA030DA4DF}" dt="2022-01-03T06:20:37.956" v="4962" actId="1076"/>
          <ac:picMkLst>
            <pc:docMk/>
            <pc:sldMk cId="3937532971" sldId="315"/>
            <ac:picMk id="17" creationId="{B83AAD06-96D1-42FE-A8FF-D8150EC87518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30:36.321" v="5093" actId="6549"/>
        <pc:sldMkLst>
          <pc:docMk/>
          <pc:sldMk cId="2373119245" sldId="316"/>
        </pc:sldMkLst>
        <pc:spChg chg="mod">
          <ac:chgData name="정근채" userId="bf3f9740-ba12-4a95-bdcd-7a89d0b0b3a3" providerId="ADAL" clId="{F2EE61BF-ED04-487E-B27C-50FA030DA4DF}" dt="2022-01-03T06:30:36.321" v="5093" actId="6549"/>
          <ac:spMkLst>
            <pc:docMk/>
            <pc:sldMk cId="2373119245" sldId="316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6:22:11.927" v="4971" actId="478"/>
          <ac:picMkLst>
            <pc:docMk/>
            <pc:sldMk cId="2373119245" sldId="316"/>
            <ac:picMk id="6" creationId="{E860E4F6-16A2-459D-8C89-77E85B3D158D}"/>
          </ac:picMkLst>
        </pc:picChg>
        <pc:picChg chg="add mod">
          <ac:chgData name="정근채" userId="bf3f9740-ba12-4a95-bdcd-7a89d0b0b3a3" providerId="ADAL" clId="{F2EE61BF-ED04-487E-B27C-50FA030DA4DF}" dt="2022-01-03T06:27:07.241" v="4999" actId="1076"/>
          <ac:picMkLst>
            <pc:docMk/>
            <pc:sldMk cId="2373119245" sldId="316"/>
            <ac:picMk id="7" creationId="{A10926B7-3394-488C-A737-590B49947A3A}"/>
          </ac:picMkLst>
        </pc:picChg>
        <pc:picChg chg="del">
          <ac:chgData name="정근채" userId="bf3f9740-ba12-4a95-bdcd-7a89d0b0b3a3" providerId="ADAL" clId="{F2EE61BF-ED04-487E-B27C-50FA030DA4DF}" dt="2022-01-03T06:22:10.928" v="4970" actId="478"/>
          <ac:picMkLst>
            <pc:docMk/>
            <pc:sldMk cId="2373119245" sldId="316"/>
            <ac:picMk id="10" creationId="{25CC261B-0237-4813-94CD-90841BF40390}"/>
          </ac:picMkLst>
        </pc:picChg>
        <pc:picChg chg="del">
          <ac:chgData name="정근채" userId="bf3f9740-ba12-4a95-bdcd-7a89d0b0b3a3" providerId="ADAL" clId="{F2EE61BF-ED04-487E-B27C-50FA030DA4DF}" dt="2022-01-03T06:22:10.321" v="4969" actId="478"/>
          <ac:picMkLst>
            <pc:docMk/>
            <pc:sldMk cId="2373119245" sldId="316"/>
            <ac:picMk id="13" creationId="{87D0C838-DC8D-4F5A-9AEC-54DAE037C8A0}"/>
          </ac:picMkLst>
        </pc:picChg>
        <pc:picChg chg="del">
          <ac:chgData name="정근채" userId="bf3f9740-ba12-4a95-bdcd-7a89d0b0b3a3" providerId="ADAL" clId="{F2EE61BF-ED04-487E-B27C-50FA030DA4DF}" dt="2022-01-03T06:22:09.832" v="4968" actId="478"/>
          <ac:picMkLst>
            <pc:docMk/>
            <pc:sldMk cId="2373119245" sldId="316"/>
            <ac:picMk id="17" creationId="{B83AAD06-96D1-42FE-A8FF-D8150EC87518}"/>
          </ac:picMkLst>
        </pc:picChg>
      </pc:sldChg>
      <pc:sldChg chg="delSp modSp add mod">
        <pc:chgData name="정근채" userId="bf3f9740-ba12-4a95-bdcd-7a89d0b0b3a3" providerId="ADAL" clId="{F2EE61BF-ED04-487E-B27C-50FA030DA4DF}" dt="2022-01-03T06:36:09.248" v="5200" actId="6549"/>
        <pc:sldMkLst>
          <pc:docMk/>
          <pc:sldMk cId="2964796416" sldId="317"/>
        </pc:sldMkLst>
        <pc:spChg chg="mod">
          <ac:chgData name="정근채" userId="bf3f9740-ba12-4a95-bdcd-7a89d0b0b3a3" providerId="ADAL" clId="{F2EE61BF-ED04-487E-B27C-50FA030DA4DF}" dt="2022-01-03T06:36:09.248" v="5200" actId="6549"/>
          <ac:spMkLst>
            <pc:docMk/>
            <pc:sldMk cId="2964796416" sldId="317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6:31:01.043" v="5099" actId="478"/>
          <ac:picMkLst>
            <pc:docMk/>
            <pc:sldMk cId="2964796416" sldId="317"/>
            <ac:picMk id="7" creationId="{A10926B7-3394-488C-A737-590B49947A3A}"/>
          </ac:picMkLst>
        </pc:picChg>
      </pc:sldChg>
      <pc:sldChg chg="modSp add mod">
        <pc:chgData name="정근채" userId="bf3f9740-ba12-4a95-bdcd-7a89d0b0b3a3" providerId="ADAL" clId="{F2EE61BF-ED04-487E-B27C-50FA030DA4DF}" dt="2022-01-03T06:42:29.689" v="5289" actId="6549"/>
        <pc:sldMkLst>
          <pc:docMk/>
          <pc:sldMk cId="3970257717" sldId="318"/>
        </pc:sldMkLst>
        <pc:spChg chg="mod">
          <ac:chgData name="정근채" userId="bf3f9740-ba12-4a95-bdcd-7a89d0b0b3a3" providerId="ADAL" clId="{F2EE61BF-ED04-487E-B27C-50FA030DA4DF}" dt="2022-01-03T06:42:29.689" v="5289" actId="6549"/>
          <ac:spMkLst>
            <pc:docMk/>
            <pc:sldMk cId="3970257717" sldId="318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6:47:51.115" v="5364" actId="20577"/>
        <pc:sldMkLst>
          <pc:docMk/>
          <pc:sldMk cId="562921687" sldId="319"/>
        </pc:sldMkLst>
        <pc:spChg chg="mod">
          <ac:chgData name="정근채" userId="bf3f9740-ba12-4a95-bdcd-7a89d0b0b3a3" providerId="ADAL" clId="{F2EE61BF-ED04-487E-B27C-50FA030DA4DF}" dt="2022-01-03T06:47:51.115" v="5364" actId="20577"/>
          <ac:spMkLst>
            <pc:docMk/>
            <pc:sldMk cId="562921687" sldId="319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6:44:07.761" v="5311" actId="1076"/>
          <ac:picMkLst>
            <pc:docMk/>
            <pc:sldMk cId="562921687" sldId="319"/>
            <ac:picMk id="6" creationId="{5BE444C1-82D6-4E32-9A30-8C76341830E3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58:19.832" v="5702" actId="1076"/>
        <pc:sldMkLst>
          <pc:docMk/>
          <pc:sldMk cId="1388163027" sldId="320"/>
        </pc:sldMkLst>
        <pc:spChg chg="mod">
          <ac:chgData name="정근채" userId="bf3f9740-ba12-4a95-bdcd-7a89d0b0b3a3" providerId="ADAL" clId="{F2EE61BF-ED04-487E-B27C-50FA030DA4DF}" dt="2022-01-03T06:57:58.621" v="5701" actId="58"/>
          <ac:spMkLst>
            <pc:docMk/>
            <pc:sldMk cId="1388163027" sldId="320"/>
            <ac:spMk id="9" creationId="{7D669632-6A51-44A0-896D-F1EC11F69734}"/>
          </ac:spMkLst>
        </pc:spChg>
        <pc:grpChg chg="add mod">
          <ac:chgData name="정근채" userId="bf3f9740-ba12-4a95-bdcd-7a89d0b0b3a3" providerId="ADAL" clId="{F2EE61BF-ED04-487E-B27C-50FA030DA4DF}" dt="2022-01-03T06:58:19.832" v="5702" actId="1076"/>
          <ac:grpSpMkLst>
            <pc:docMk/>
            <pc:sldMk cId="1388163027" sldId="320"/>
            <ac:grpSpMk id="11" creationId="{35A688C1-923D-4EC2-B740-A6CDBF67F5A2}"/>
          </ac:grpSpMkLst>
        </pc:grpChg>
        <pc:picChg chg="del">
          <ac:chgData name="정근채" userId="bf3f9740-ba12-4a95-bdcd-7a89d0b0b3a3" providerId="ADAL" clId="{F2EE61BF-ED04-487E-B27C-50FA030DA4DF}" dt="2022-01-03T06:48:23.597" v="5372" actId="478"/>
          <ac:picMkLst>
            <pc:docMk/>
            <pc:sldMk cId="1388163027" sldId="320"/>
            <ac:picMk id="6" creationId="{5BE444C1-82D6-4E32-9A30-8C76341830E3}"/>
          </ac:picMkLst>
        </pc:picChg>
        <pc:picChg chg="add mod ord">
          <ac:chgData name="정근채" userId="bf3f9740-ba12-4a95-bdcd-7a89d0b0b3a3" providerId="ADAL" clId="{F2EE61BF-ED04-487E-B27C-50FA030DA4DF}" dt="2022-01-03T06:54:51.861" v="5586" actId="164"/>
          <ac:picMkLst>
            <pc:docMk/>
            <pc:sldMk cId="1388163027" sldId="320"/>
            <ac:picMk id="7" creationId="{16A5DC91-57D8-4C80-AEC7-076B5D5DF6DA}"/>
          </ac:picMkLst>
        </pc:picChg>
        <pc:picChg chg="add mod">
          <ac:chgData name="정근채" userId="bf3f9740-ba12-4a95-bdcd-7a89d0b0b3a3" providerId="ADAL" clId="{F2EE61BF-ED04-487E-B27C-50FA030DA4DF}" dt="2022-01-03T06:54:51.861" v="5586" actId="164"/>
          <ac:picMkLst>
            <pc:docMk/>
            <pc:sldMk cId="1388163027" sldId="320"/>
            <ac:picMk id="10" creationId="{91611374-E58E-4AD1-932A-3129EF14B424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7:03:58.908" v="5775"/>
        <pc:sldMkLst>
          <pc:docMk/>
          <pc:sldMk cId="1408149443" sldId="321"/>
        </pc:sldMkLst>
        <pc:spChg chg="mod">
          <ac:chgData name="정근채" userId="bf3f9740-ba12-4a95-bdcd-7a89d0b0b3a3" providerId="ADAL" clId="{F2EE61BF-ED04-487E-B27C-50FA030DA4DF}" dt="2022-01-03T07:03:58.908" v="5775"/>
          <ac:spMkLst>
            <pc:docMk/>
            <pc:sldMk cId="1408149443" sldId="321"/>
            <ac:spMk id="9" creationId="{7D669632-6A51-44A0-896D-F1EC11F69734}"/>
          </ac:spMkLst>
        </pc:spChg>
        <pc:grpChg chg="del">
          <ac:chgData name="정근채" userId="bf3f9740-ba12-4a95-bdcd-7a89d0b0b3a3" providerId="ADAL" clId="{F2EE61BF-ED04-487E-B27C-50FA030DA4DF}" dt="2022-01-03T06:59:27.810" v="5704" actId="478"/>
          <ac:grpSpMkLst>
            <pc:docMk/>
            <pc:sldMk cId="1408149443" sldId="321"/>
            <ac:grpSpMk id="11" creationId="{35A688C1-923D-4EC2-B740-A6CDBF67F5A2}"/>
          </ac:grpSpMkLst>
        </pc:grpChg>
        <pc:picChg chg="add mod">
          <ac:chgData name="정근채" userId="bf3f9740-ba12-4a95-bdcd-7a89d0b0b3a3" providerId="ADAL" clId="{F2EE61BF-ED04-487E-B27C-50FA030DA4DF}" dt="2022-01-03T07:03:12.839" v="5752" actId="1076"/>
          <ac:picMkLst>
            <pc:docMk/>
            <pc:sldMk cId="1408149443" sldId="321"/>
            <ac:picMk id="6" creationId="{9DC000D1-D8EA-460D-848A-52247BF5A70A}"/>
          </ac:picMkLst>
        </pc:picChg>
      </pc:sldChg>
      <pc:sldChg chg="delSp modSp add mod">
        <pc:chgData name="정근채" userId="bf3f9740-ba12-4a95-bdcd-7a89d0b0b3a3" providerId="ADAL" clId="{F2EE61BF-ED04-487E-B27C-50FA030DA4DF}" dt="2022-01-03T07:05:21.957" v="5816" actId="20577"/>
        <pc:sldMkLst>
          <pc:docMk/>
          <pc:sldMk cId="1980389420" sldId="322"/>
        </pc:sldMkLst>
        <pc:spChg chg="mod">
          <ac:chgData name="정근채" userId="bf3f9740-ba12-4a95-bdcd-7a89d0b0b3a3" providerId="ADAL" clId="{F2EE61BF-ED04-487E-B27C-50FA030DA4DF}" dt="2022-01-03T07:05:21.957" v="5816" actId="20577"/>
          <ac:spMkLst>
            <pc:docMk/>
            <pc:sldMk cId="1980389420" sldId="322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04:32.369" v="5780" actId="478"/>
          <ac:picMkLst>
            <pc:docMk/>
            <pc:sldMk cId="1980389420" sldId="322"/>
            <ac:picMk id="6" creationId="{9DC000D1-D8EA-460D-848A-52247BF5A70A}"/>
          </ac:picMkLst>
        </pc:picChg>
      </pc:sldChg>
      <pc:sldChg chg="modSp add mod">
        <pc:chgData name="정근채" userId="bf3f9740-ba12-4a95-bdcd-7a89d0b0b3a3" providerId="ADAL" clId="{F2EE61BF-ED04-487E-B27C-50FA030DA4DF}" dt="2022-01-03T07:18:54.043" v="5956" actId="27636"/>
        <pc:sldMkLst>
          <pc:docMk/>
          <pc:sldMk cId="3972475475" sldId="323"/>
        </pc:sldMkLst>
        <pc:spChg chg="mod">
          <ac:chgData name="정근채" userId="bf3f9740-ba12-4a95-bdcd-7a89d0b0b3a3" providerId="ADAL" clId="{F2EE61BF-ED04-487E-B27C-50FA030DA4DF}" dt="2022-01-03T07:05:44.064" v="5820"/>
          <ac:spMkLst>
            <pc:docMk/>
            <pc:sldMk cId="3972475475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18:54.043" v="5956" actId="27636"/>
          <ac:spMkLst>
            <pc:docMk/>
            <pc:sldMk cId="3972475475" sldId="323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7:26:44.895" v="6090" actId="1076"/>
        <pc:sldMkLst>
          <pc:docMk/>
          <pc:sldMk cId="347004284" sldId="324"/>
        </pc:sldMkLst>
        <pc:spChg chg="mod">
          <ac:chgData name="정근채" userId="bf3f9740-ba12-4a95-bdcd-7a89d0b0b3a3" providerId="ADAL" clId="{F2EE61BF-ED04-487E-B27C-50FA030DA4DF}" dt="2022-01-03T07:19:59.700" v="5964"/>
          <ac:spMkLst>
            <pc:docMk/>
            <pc:sldMk cId="347004284" sldId="32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19:54.101" v="5961"/>
          <ac:spMkLst>
            <pc:docMk/>
            <pc:sldMk cId="347004284" sldId="324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2-01-03T07:26:38.116" v="6089" actId="27636"/>
          <ac:spMkLst>
            <pc:docMk/>
            <pc:sldMk cId="347004284" sldId="324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7:26:44.895" v="6090" actId="1076"/>
          <ac:picMkLst>
            <pc:docMk/>
            <pc:sldMk cId="347004284" sldId="324"/>
            <ac:picMk id="6" creationId="{49BB6133-551B-4B86-8470-1CEDFE88D4D3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7:31:56.912" v="6130" actId="20577"/>
        <pc:sldMkLst>
          <pc:docMk/>
          <pc:sldMk cId="2972657910" sldId="325"/>
        </pc:sldMkLst>
        <pc:spChg chg="mod">
          <ac:chgData name="정근채" userId="bf3f9740-ba12-4a95-bdcd-7a89d0b0b3a3" providerId="ADAL" clId="{F2EE61BF-ED04-487E-B27C-50FA030DA4DF}" dt="2022-01-03T07:27:04.983" v="6094"/>
          <ac:spMkLst>
            <pc:docMk/>
            <pc:sldMk cId="2972657910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1:56.912" v="6130" actId="20577"/>
          <ac:spMkLst>
            <pc:docMk/>
            <pc:sldMk cId="2972657910" sldId="325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30:27.730" v="6110" actId="478"/>
          <ac:picMkLst>
            <pc:docMk/>
            <pc:sldMk cId="2972657910" sldId="325"/>
            <ac:picMk id="6" creationId="{49BB6133-551B-4B86-8470-1CEDFE88D4D3}"/>
          </ac:picMkLst>
        </pc:picChg>
        <pc:picChg chg="add mod">
          <ac:chgData name="정근채" userId="bf3f9740-ba12-4a95-bdcd-7a89d0b0b3a3" providerId="ADAL" clId="{F2EE61BF-ED04-487E-B27C-50FA030DA4DF}" dt="2022-01-03T07:30:50.145" v="6113" actId="1076"/>
          <ac:picMkLst>
            <pc:docMk/>
            <pc:sldMk cId="2972657910" sldId="325"/>
            <ac:picMk id="7" creationId="{BF8A46DB-0E95-4025-BC7F-8147A4C11D05}"/>
          </ac:picMkLst>
        </pc:picChg>
      </pc:sldChg>
      <pc:sldChg chg="delSp modSp add mod">
        <pc:chgData name="정근채" userId="bf3f9740-ba12-4a95-bdcd-7a89d0b0b3a3" providerId="ADAL" clId="{F2EE61BF-ED04-487E-B27C-50FA030DA4DF}" dt="2022-01-03T07:36:40.045" v="6276"/>
        <pc:sldMkLst>
          <pc:docMk/>
          <pc:sldMk cId="944605241" sldId="326"/>
        </pc:sldMkLst>
        <pc:spChg chg="mod">
          <ac:chgData name="정근채" userId="bf3f9740-ba12-4a95-bdcd-7a89d0b0b3a3" providerId="ADAL" clId="{F2EE61BF-ED04-487E-B27C-50FA030DA4DF}" dt="2022-01-03T07:32:14.874" v="6134"/>
          <ac:spMkLst>
            <pc:docMk/>
            <pc:sldMk cId="944605241" sldId="32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6:40.045" v="6276"/>
          <ac:spMkLst>
            <pc:docMk/>
            <pc:sldMk cId="944605241" sldId="326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33:07.118" v="6138" actId="478"/>
          <ac:picMkLst>
            <pc:docMk/>
            <pc:sldMk cId="944605241" sldId="326"/>
            <ac:picMk id="7" creationId="{BF8A46DB-0E95-4025-BC7F-8147A4C11D05}"/>
          </ac:picMkLst>
        </pc:picChg>
      </pc:sldChg>
      <pc:sldChg chg="modSp add mod">
        <pc:chgData name="정근채" userId="bf3f9740-ba12-4a95-bdcd-7a89d0b0b3a3" providerId="ADAL" clId="{F2EE61BF-ED04-487E-B27C-50FA030DA4DF}" dt="2022-01-03T07:39:08.356" v="6322"/>
        <pc:sldMkLst>
          <pc:docMk/>
          <pc:sldMk cId="3702340641" sldId="327"/>
        </pc:sldMkLst>
        <pc:spChg chg="mod">
          <ac:chgData name="정근채" userId="bf3f9740-ba12-4a95-bdcd-7a89d0b0b3a3" providerId="ADAL" clId="{F2EE61BF-ED04-487E-B27C-50FA030DA4DF}" dt="2022-01-03T07:37:02.569" v="6284"/>
          <ac:spMkLst>
            <pc:docMk/>
            <pc:sldMk cId="3702340641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6:56.720" v="6281"/>
          <ac:spMkLst>
            <pc:docMk/>
            <pc:sldMk cId="3702340641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2-01-03T07:39:08.356" v="6322"/>
          <ac:spMkLst>
            <pc:docMk/>
            <pc:sldMk cId="3702340641" sldId="327"/>
            <ac:spMk id="9" creationId="{7D669632-6A51-44A0-896D-F1EC11F69734}"/>
          </ac:spMkLst>
        </pc:spChg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60412848" sldId="34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64698197" sldId="34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70355108" sldId="34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276522263" sldId="34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339633486" sldId="34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514156261" sldId="34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653229555" sldId="35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844847484" sldId="35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434277647" sldId="35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588729971" sldId="35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941875804" sldId="35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887936142" sldId="35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335609674" sldId="35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625654069" sldId="35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768525038" sldId="35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950885991" sldId="35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735448023" sldId="36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826096341" sldId="36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34913169" sldId="36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99567426" sldId="36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686349163" sldId="36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6897136" sldId="36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848440053" sldId="36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40209610" sldId="36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20878480" sldId="36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38897753" sldId="36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263501907" sldId="37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788844398" sldId="37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31036786" sldId="37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301282828" sldId="37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622692983" sldId="37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298425151" sldId="37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46788364" sldId="37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521905966" sldId="37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570120742" sldId="37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704895741" sldId="37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201897290" sldId="38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89301578" sldId="38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913999997" sldId="382"/>
        </pc:sldMkLst>
      </pc:sldChg>
    </pc:docChg>
  </pc:docChgLst>
  <pc:docChgLst>
    <pc:chgData name="정근채" userId="bf3f9740-ba12-4a95-bdcd-7a89d0b0b3a3" providerId="ADAL" clId="{33259A6A-629A-4B01-B477-27431E8176E2}"/>
    <pc:docChg chg="undo redo custSel addSld delSld modSld">
      <pc:chgData name="정근채" userId="bf3f9740-ba12-4a95-bdcd-7a89d0b0b3a3" providerId="ADAL" clId="{33259A6A-629A-4B01-B477-27431E8176E2}" dt="2021-12-13T06:17:21.397" v="1880" actId="1076"/>
      <pc:docMkLst>
        <pc:docMk/>
      </pc:docMkLst>
      <pc:sldChg chg="modSp mod">
        <pc:chgData name="정근채" userId="bf3f9740-ba12-4a95-bdcd-7a89d0b0b3a3" providerId="ADAL" clId="{33259A6A-629A-4B01-B477-27431E8176E2}" dt="2021-12-08T06:20:30.522" v="5"/>
        <pc:sldMkLst>
          <pc:docMk/>
          <pc:sldMk cId="1210531712" sldId="256"/>
        </pc:sldMkLst>
        <pc:spChg chg="mod">
          <ac:chgData name="정근채" userId="bf3f9740-ba12-4a95-bdcd-7a89d0b0b3a3" providerId="ADAL" clId="{33259A6A-629A-4B01-B477-27431E8176E2}" dt="2021-12-08T06:20:22.558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3259A6A-629A-4B01-B477-27431E8176E2}" dt="2021-12-08T06:20:30.52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3259A6A-629A-4B01-B477-27431E8176E2}" dt="2021-12-08T06:20:42.65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33259A6A-629A-4B01-B477-27431E8176E2}" dt="2021-12-08T06:20:42.65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33259A6A-629A-4B01-B477-27431E8176E2}" dt="2021-12-08T06:33:34.847" v="134" actId="12"/>
        <pc:sldMkLst>
          <pc:docMk/>
          <pc:sldMk cId="3405670891" sldId="278"/>
        </pc:sldMkLst>
        <pc:spChg chg="mod">
          <ac:chgData name="정근채" userId="bf3f9740-ba12-4a95-bdcd-7a89d0b0b3a3" providerId="ADAL" clId="{33259A6A-629A-4B01-B477-27431E8176E2}" dt="2021-12-08T06:25:03.411" v="28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33:34.847" v="134" actId="12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24:58.792" v="23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3259A6A-629A-4B01-B477-27431E8176E2}" dt="2021-12-08T06:37:44.722" v="183" actId="20577"/>
        <pc:sldMkLst>
          <pc:docMk/>
          <pc:sldMk cId="2276461233" sldId="279"/>
        </pc:sldMkLst>
        <pc:spChg chg="mod">
          <ac:chgData name="정근채" userId="bf3f9740-ba12-4a95-bdcd-7a89d0b0b3a3" providerId="ADAL" clId="{33259A6A-629A-4B01-B477-27431E8176E2}" dt="2021-12-08T06:37:44.722" v="183" actId="20577"/>
          <ac:spMkLst>
            <pc:docMk/>
            <pc:sldMk cId="2276461233" sldId="279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3856855" sldId="279"/>
        </pc:sldMkLst>
      </pc:sldChg>
      <pc:sldChg chg="modSp add mod">
        <pc:chgData name="정근채" userId="bf3f9740-ba12-4a95-bdcd-7a89d0b0b3a3" providerId="ADAL" clId="{33259A6A-629A-4B01-B477-27431E8176E2}" dt="2021-12-08T06:50:44.224" v="290" actId="20577"/>
        <pc:sldMkLst>
          <pc:docMk/>
          <pc:sldMk cId="2088793939" sldId="280"/>
        </pc:sldMkLst>
        <pc:spChg chg="mod">
          <ac:chgData name="정근채" userId="bf3f9740-ba12-4a95-bdcd-7a89d0b0b3a3" providerId="ADAL" clId="{33259A6A-629A-4B01-B477-27431E8176E2}" dt="2021-12-08T06:38:06.799" v="195"/>
          <ac:spMkLst>
            <pc:docMk/>
            <pc:sldMk cId="2088793939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50:44.224" v="290" actId="20577"/>
          <ac:spMkLst>
            <pc:docMk/>
            <pc:sldMk cId="2088793939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38:03.406" v="190"/>
          <ac:spMkLst>
            <pc:docMk/>
            <pc:sldMk cId="2088793939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47744908" sldId="28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54623754" sldId="281"/>
        </pc:sldMkLst>
      </pc:sldChg>
      <pc:sldChg chg="modSp add mod">
        <pc:chgData name="정근채" userId="bf3f9740-ba12-4a95-bdcd-7a89d0b0b3a3" providerId="ADAL" clId="{33259A6A-629A-4B01-B477-27431E8176E2}" dt="2021-12-08T06:51:35.932" v="306" actId="12"/>
        <pc:sldMkLst>
          <pc:docMk/>
          <pc:sldMk cId="860611401" sldId="281"/>
        </pc:sldMkLst>
        <pc:spChg chg="mod">
          <ac:chgData name="정근채" userId="bf3f9740-ba12-4a95-bdcd-7a89d0b0b3a3" providerId="ADAL" clId="{33259A6A-629A-4B01-B477-27431E8176E2}" dt="2021-12-08T06:51:35.932" v="306" actId="12"/>
          <ac:spMkLst>
            <pc:docMk/>
            <pc:sldMk cId="860611401" sldId="28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51352091" sldId="282"/>
        </pc:sldMkLst>
      </pc:sldChg>
      <pc:sldChg chg="modSp add mod">
        <pc:chgData name="정근채" userId="bf3f9740-ba12-4a95-bdcd-7a89d0b0b3a3" providerId="ADAL" clId="{33259A6A-629A-4B01-B477-27431E8176E2}" dt="2021-12-08T07:41:33.036" v="456" actId="6549"/>
        <pc:sldMkLst>
          <pc:docMk/>
          <pc:sldMk cId="3787172640" sldId="282"/>
        </pc:sldMkLst>
        <pc:spChg chg="mod">
          <ac:chgData name="정근채" userId="bf3f9740-ba12-4a95-bdcd-7a89d0b0b3a3" providerId="ADAL" clId="{33259A6A-629A-4B01-B477-27431E8176E2}" dt="2021-12-08T06:52:13.984" v="310"/>
          <ac:spMkLst>
            <pc:docMk/>
            <pc:sldMk cId="378717264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7:41:33.036" v="456" actId="6549"/>
          <ac:spMkLst>
            <pc:docMk/>
            <pc:sldMk cId="378717264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52:17.437" v="316"/>
          <ac:spMkLst>
            <pc:docMk/>
            <pc:sldMk cId="3787172640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642709941" sldId="283"/>
        </pc:sldMkLst>
      </pc:sldChg>
      <pc:sldChg chg="modSp add mod">
        <pc:chgData name="정근채" userId="bf3f9740-ba12-4a95-bdcd-7a89d0b0b3a3" providerId="ADAL" clId="{33259A6A-629A-4B01-B477-27431E8176E2}" dt="2021-12-08T08:02:09.421" v="634" actId="207"/>
        <pc:sldMkLst>
          <pc:docMk/>
          <pc:sldMk cId="1644988665" sldId="283"/>
        </pc:sldMkLst>
        <pc:spChg chg="mod">
          <ac:chgData name="정근채" userId="bf3f9740-ba12-4a95-bdcd-7a89d0b0b3a3" providerId="ADAL" clId="{33259A6A-629A-4B01-B477-27431E8176E2}" dt="2021-12-08T07:42:12.368" v="473"/>
          <ac:spMkLst>
            <pc:docMk/>
            <pc:sldMk cId="1644988665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02:09.421" v="634" actId="207"/>
          <ac:spMkLst>
            <pc:docMk/>
            <pc:sldMk cId="1644988665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42:09.064" v="470"/>
          <ac:spMkLst>
            <pc:docMk/>
            <pc:sldMk cId="1644988665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34024243" sldId="284"/>
        </pc:sldMkLst>
      </pc:sldChg>
      <pc:sldChg chg="modSp add mod">
        <pc:chgData name="정근채" userId="bf3f9740-ba12-4a95-bdcd-7a89d0b0b3a3" providerId="ADAL" clId="{33259A6A-629A-4B01-B477-27431E8176E2}" dt="2021-12-08T08:10:22.174" v="748" actId="20577"/>
        <pc:sldMkLst>
          <pc:docMk/>
          <pc:sldMk cId="1391630821" sldId="284"/>
        </pc:sldMkLst>
        <pc:spChg chg="mod">
          <ac:chgData name="정근채" userId="bf3f9740-ba12-4a95-bdcd-7a89d0b0b3a3" providerId="ADAL" clId="{33259A6A-629A-4B01-B477-27431E8176E2}" dt="2021-12-08T07:59:47.349" v="601"/>
          <ac:spMkLst>
            <pc:docMk/>
            <pc:sldMk cId="1391630821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0:22.174" v="748" actId="20577"/>
          <ac:spMkLst>
            <pc:docMk/>
            <pc:sldMk cId="1391630821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59:51.078" v="605"/>
          <ac:spMkLst>
            <pc:docMk/>
            <pc:sldMk cId="1391630821" sldId="284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33259A6A-629A-4B01-B477-27431E8176E2}" dt="2021-12-08T08:05:17.707" v="664" actId="1076"/>
        <pc:sldMkLst>
          <pc:docMk/>
          <pc:sldMk cId="1259145347" sldId="285"/>
        </pc:sldMkLst>
        <pc:spChg chg="del">
          <ac:chgData name="정근채" userId="bf3f9740-ba12-4a95-bdcd-7a89d0b0b3a3" providerId="ADAL" clId="{33259A6A-629A-4B01-B477-27431E8176E2}" dt="2021-12-08T08:04:47.752" v="660" actId="478"/>
          <ac:spMkLst>
            <pc:docMk/>
            <pc:sldMk cId="125914534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08T08:04:49.597" v="661" actId="478"/>
          <ac:spMkLst>
            <pc:docMk/>
            <pc:sldMk cId="1259145347" sldId="285"/>
            <ac:spMk id="7" creationId="{A80D0FC6-1603-4226-8556-772E6EBB3CBA}"/>
          </ac:spMkLst>
        </pc:spChg>
        <pc:picChg chg="add mod">
          <ac:chgData name="정근채" userId="bf3f9740-ba12-4a95-bdcd-7a89d0b0b3a3" providerId="ADAL" clId="{33259A6A-629A-4B01-B477-27431E8176E2}" dt="2021-12-08T08:05:17.707" v="664" actId="1076"/>
          <ac:picMkLst>
            <pc:docMk/>
            <pc:sldMk cId="1259145347" sldId="285"/>
            <ac:picMk id="9" creationId="{A36E4A79-9EE6-4FA8-9AA9-29CC711C32B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445060567" sldId="285"/>
        </pc:sldMkLst>
      </pc:sldChg>
      <pc:sldChg chg="addSp modSp add mod">
        <pc:chgData name="정근채" userId="bf3f9740-ba12-4a95-bdcd-7a89d0b0b3a3" providerId="ADAL" clId="{33259A6A-629A-4B01-B477-27431E8176E2}" dt="2021-12-08T08:11:26.164" v="759" actId="1037"/>
        <pc:sldMkLst>
          <pc:docMk/>
          <pc:sldMk cId="3347486206" sldId="286"/>
        </pc:sldMkLst>
        <pc:spChg chg="mod">
          <ac:chgData name="정근채" userId="bf3f9740-ba12-4a95-bdcd-7a89d0b0b3a3" providerId="ADAL" clId="{33259A6A-629A-4B01-B477-27431E8176E2}" dt="2021-12-08T08:10:43.020" v="750" actId="6549"/>
          <ac:spMkLst>
            <pc:docMk/>
            <pc:sldMk cId="3347486206" sldId="286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1:26.164" v="759" actId="1037"/>
          <ac:picMkLst>
            <pc:docMk/>
            <pc:sldMk cId="3347486206" sldId="286"/>
            <ac:picMk id="7" creationId="{762553A6-495C-4E33-A338-551D5ABFB3CE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71380423" sldId="286"/>
        </pc:sldMkLst>
      </pc:sldChg>
      <pc:sldChg chg="addSp delSp modSp add mod">
        <pc:chgData name="정근채" userId="bf3f9740-ba12-4a95-bdcd-7a89d0b0b3a3" providerId="ADAL" clId="{33259A6A-629A-4B01-B477-27431E8176E2}" dt="2021-12-08T08:15:12.528" v="847" actId="207"/>
        <pc:sldMkLst>
          <pc:docMk/>
          <pc:sldMk cId="1011253724" sldId="287"/>
        </pc:sldMkLst>
        <pc:spChg chg="mod">
          <ac:chgData name="정근채" userId="bf3f9740-ba12-4a95-bdcd-7a89d0b0b3a3" providerId="ADAL" clId="{33259A6A-629A-4B01-B477-27431E8176E2}" dt="2021-12-08T08:12:17.160" v="763"/>
          <ac:spMkLst>
            <pc:docMk/>
            <pc:sldMk cId="1011253724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5:12.528" v="847" actId="207"/>
          <ac:spMkLst>
            <pc:docMk/>
            <pc:sldMk cId="1011253724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12:21.071" v="767"/>
          <ac:spMkLst>
            <pc:docMk/>
            <pc:sldMk cId="1011253724" sldId="287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12:49.064" v="768" actId="478"/>
          <ac:picMkLst>
            <pc:docMk/>
            <pc:sldMk cId="1011253724" sldId="287"/>
            <ac:picMk id="7" creationId="{762553A6-495C-4E33-A338-551D5ABFB3CE}"/>
          </ac:picMkLst>
        </pc:picChg>
        <pc:picChg chg="add mod">
          <ac:chgData name="정근채" userId="bf3f9740-ba12-4a95-bdcd-7a89d0b0b3a3" providerId="ADAL" clId="{33259A6A-629A-4B01-B477-27431E8176E2}" dt="2021-12-08T08:15:08.129" v="846" actId="1036"/>
          <ac:picMkLst>
            <pc:docMk/>
            <pc:sldMk cId="1011253724" sldId="287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767555796" sldId="287"/>
        </pc:sldMkLst>
      </pc:sldChg>
      <pc:sldChg chg="addSp delSp modSp add mod">
        <pc:chgData name="정근채" userId="bf3f9740-ba12-4a95-bdcd-7a89d0b0b3a3" providerId="ADAL" clId="{33259A6A-629A-4B01-B477-27431E8176E2}" dt="2021-12-08T08:17:19.089" v="858" actId="1076"/>
        <pc:sldMkLst>
          <pc:docMk/>
          <pc:sldMk cId="39197951" sldId="288"/>
        </pc:sldMkLst>
        <pc:spChg chg="mod">
          <ac:chgData name="정근채" userId="bf3f9740-ba12-4a95-bdcd-7a89d0b0b3a3" providerId="ADAL" clId="{33259A6A-629A-4B01-B477-27431E8176E2}" dt="2021-12-08T08:16:53.761" v="855" actId="6549"/>
          <ac:spMkLst>
            <pc:docMk/>
            <pc:sldMk cId="39197951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7:19.089" v="858" actId="1076"/>
          <ac:picMkLst>
            <pc:docMk/>
            <pc:sldMk cId="39197951" sldId="288"/>
            <ac:picMk id="7" creationId="{CE955550-E7A5-48C6-B598-9DF0150AD9E5}"/>
          </ac:picMkLst>
        </pc:picChg>
        <pc:picChg chg="del">
          <ac:chgData name="정근채" userId="bf3f9740-ba12-4a95-bdcd-7a89d0b0b3a3" providerId="ADAL" clId="{33259A6A-629A-4B01-B477-27431E8176E2}" dt="2021-12-08T08:16:46.441" v="854" actId="478"/>
          <ac:picMkLst>
            <pc:docMk/>
            <pc:sldMk cId="39197951" sldId="288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51899338" sldId="288"/>
        </pc:sldMkLst>
      </pc:sldChg>
      <pc:sldChg chg="addSp delSp modSp add mod">
        <pc:chgData name="정근채" userId="bf3f9740-ba12-4a95-bdcd-7a89d0b0b3a3" providerId="ADAL" clId="{33259A6A-629A-4B01-B477-27431E8176E2}" dt="2021-12-13T05:21:44.427" v="1328" actId="20577"/>
        <pc:sldMkLst>
          <pc:docMk/>
          <pc:sldMk cId="3720418734" sldId="289"/>
        </pc:sldMkLst>
        <pc:spChg chg="mod">
          <ac:chgData name="정근채" userId="bf3f9740-ba12-4a95-bdcd-7a89d0b0b3a3" providerId="ADAL" clId="{33259A6A-629A-4B01-B477-27431E8176E2}" dt="2021-12-13T05:21:44.427" v="1328" actId="20577"/>
          <ac:spMkLst>
            <pc:docMk/>
            <pc:sldMk cId="3720418734" sldId="289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55.577" v="1140" actId="1035"/>
          <ac:picMkLst>
            <pc:docMk/>
            <pc:sldMk cId="3720418734" sldId="289"/>
            <ac:picMk id="7" creationId="{9130B503-2B83-42AB-A92D-84F4AB4CAC54}"/>
          </ac:picMkLst>
        </pc:picChg>
        <pc:picChg chg="del">
          <ac:chgData name="정근채" userId="bf3f9740-ba12-4a95-bdcd-7a89d0b0b3a3" providerId="ADAL" clId="{33259A6A-629A-4B01-B477-27431E8176E2}" dt="2021-12-08T08:17:54.341" v="864" actId="478"/>
          <ac:picMkLst>
            <pc:docMk/>
            <pc:sldMk cId="3720418734" sldId="289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74557886" sldId="289"/>
        </pc:sldMkLst>
      </pc:sldChg>
      <pc:sldChg chg="addSp modSp add mod">
        <pc:chgData name="정근채" userId="bf3f9740-ba12-4a95-bdcd-7a89d0b0b3a3" providerId="ADAL" clId="{33259A6A-629A-4B01-B477-27431E8176E2}" dt="2021-12-08T08:27:28.814" v="1130" actId="1076"/>
        <pc:sldMkLst>
          <pc:docMk/>
          <pc:sldMk cId="1634581813" sldId="290"/>
        </pc:sldMkLst>
        <pc:spChg chg="mod">
          <ac:chgData name="정근채" userId="bf3f9740-ba12-4a95-bdcd-7a89d0b0b3a3" providerId="ADAL" clId="{33259A6A-629A-4B01-B477-27431E8176E2}" dt="2021-12-08T08:26:56.262" v="1127" actId="57"/>
          <ac:spMkLst>
            <pc:docMk/>
            <pc:sldMk cId="1634581813" sldId="290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28.814" v="1130" actId="1076"/>
          <ac:picMkLst>
            <pc:docMk/>
            <pc:sldMk cId="1634581813" sldId="290"/>
            <ac:picMk id="7" creationId="{6803CEA1-5BE0-4B9E-A80B-3D18124096F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455122391" sldId="29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8226733" sldId="291"/>
        </pc:sldMkLst>
      </pc:sldChg>
      <pc:sldChg chg="addSp delSp modSp add mod">
        <pc:chgData name="정근채" userId="bf3f9740-ba12-4a95-bdcd-7a89d0b0b3a3" providerId="ADAL" clId="{33259A6A-629A-4B01-B477-27431E8176E2}" dt="2021-12-13T05:23:54.621" v="1331" actId="1076"/>
        <pc:sldMkLst>
          <pc:docMk/>
          <pc:sldMk cId="1268308167" sldId="291"/>
        </pc:sldMkLst>
        <pc:spChg chg="mod">
          <ac:chgData name="정근채" userId="bf3f9740-ba12-4a95-bdcd-7a89d0b0b3a3" providerId="ADAL" clId="{33259A6A-629A-4B01-B477-27431E8176E2}" dt="2021-12-08T08:33:03.439" v="1260"/>
          <ac:spMkLst>
            <pc:docMk/>
            <pc:sldMk cId="126830816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34:24.142" v="1326" actId="6549"/>
          <ac:spMkLst>
            <pc:docMk/>
            <pc:sldMk cId="126830816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33:07.461" v="1264"/>
          <ac:spMkLst>
            <pc:docMk/>
            <pc:sldMk cId="1268308167" sldId="291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33:14.974" v="1266" actId="478"/>
          <ac:picMkLst>
            <pc:docMk/>
            <pc:sldMk cId="1268308167" sldId="291"/>
            <ac:picMk id="7" creationId="{6803CEA1-5BE0-4B9E-A80B-3D18124096FF}"/>
          </ac:picMkLst>
        </pc:picChg>
        <pc:picChg chg="add mod">
          <ac:chgData name="정근채" userId="bf3f9740-ba12-4a95-bdcd-7a89d0b0b3a3" providerId="ADAL" clId="{33259A6A-629A-4B01-B477-27431E8176E2}" dt="2021-12-13T05:23:54.621" v="1331" actId="1076"/>
          <ac:picMkLst>
            <pc:docMk/>
            <pc:sldMk cId="1268308167" sldId="291"/>
            <ac:picMk id="7" creationId="{75540794-71ED-4E88-926C-DCA6D4CB5146}"/>
          </ac:picMkLst>
        </pc:picChg>
      </pc:sldChg>
      <pc:sldChg chg="addSp delSp modSp add mod">
        <pc:chgData name="정근채" userId="bf3f9740-ba12-4a95-bdcd-7a89d0b0b3a3" providerId="ADAL" clId="{33259A6A-629A-4B01-B477-27431E8176E2}" dt="2021-12-13T05:24:44.434" v="1338" actId="167"/>
        <pc:sldMkLst>
          <pc:docMk/>
          <pc:sldMk cId="3479065257" sldId="292"/>
        </pc:sldMkLst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2" creationId="{CA07A63C-A246-4F8F-8A5A-7141AB85F430}"/>
          </ac:spMkLst>
        </pc:spChg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8" creationId="{4DF68276-D176-4C64-A310-5EEB72F6D80E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10" creationId="{022B045E-6A07-476B-A9E6-07FE318A395F}"/>
          </ac:spMkLst>
        </pc:spChg>
        <pc:picChg chg="del">
          <ac:chgData name="정근채" userId="bf3f9740-ba12-4a95-bdcd-7a89d0b0b3a3" providerId="ADAL" clId="{33259A6A-629A-4B01-B477-27431E8176E2}" dt="2021-12-13T05:24:01.377" v="1333" actId="478"/>
          <ac:picMkLst>
            <pc:docMk/>
            <pc:sldMk cId="3479065257" sldId="292"/>
            <ac:picMk id="7" creationId="{75540794-71ED-4E88-926C-DCA6D4CB5146}"/>
          </ac:picMkLst>
        </pc:picChg>
        <pc:picChg chg="add mod ord">
          <ac:chgData name="정근채" userId="bf3f9740-ba12-4a95-bdcd-7a89d0b0b3a3" providerId="ADAL" clId="{33259A6A-629A-4B01-B477-27431E8176E2}" dt="2021-12-13T05:24:44.434" v="1338" actId="167"/>
          <ac:picMkLst>
            <pc:docMk/>
            <pc:sldMk cId="3479065257" sldId="292"/>
            <ac:picMk id="12" creationId="{1CED64CE-199F-49E8-87D3-5C467545BE35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123362612" sldId="292"/>
        </pc:sldMkLst>
      </pc:sldChg>
      <pc:sldChg chg="delSp modSp add mod">
        <pc:chgData name="정근채" userId="bf3f9740-ba12-4a95-bdcd-7a89d0b0b3a3" providerId="ADAL" clId="{33259A6A-629A-4B01-B477-27431E8176E2}" dt="2021-12-13T05:52:16.895" v="1417" actId="207"/>
        <pc:sldMkLst>
          <pc:docMk/>
          <pc:sldMk cId="3305748692" sldId="293"/>
        </pc:sldMkLst>
        <pc:spChg chg="mod">
          <ac:chgData name="정근채" userId="bf3f9740-ba12-4a95-bdcd-7a89d0b0b3a3" providerId="ADAL" clId="{33259A6A-629A-4B01-B477-27431E8176E2}" dt="2021-12-13T05:52:16.895" v="1417" actId="207"/>
          <ac:spMkLst>
            <pc:docMk/>
            <pc:sldMk cId="3305748692" sldId="293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5:33:42.029" v="1340" actId="478"/>
          <ac:picMkLst>
            <pc:docMk/>
            <pc:sldMk cId="3305748692" sldId="293"/>
            <ac:picMk id="7" creationId="{75540794-71ED-4E88-926C-DCA6D4CB5146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86842100" sldId="293"/>
        </pc:sldMkLst>
      </pc:sldChg>
      <pc:sldChg chg="addSp modSp add mod">
        <pc:chgData name="정근채" userId="bf3f9740-ba12-4a95-bdcd-7a89d0b0b3a3" providerId="ADAL" clId="{33259A6A-629A-4B01-B477-27431E8176E2}" dt="2021-12-13T05:42:49.188" v="1416" actId="1076"/>
        <pc:sldMkLst>
          <pc:docMk/>
          <pc:sldMk cId="319904106" sldId="294"/>
        </pc:sldMkLst>
        <pc:spChg chg="mod">
          <ac:chgData name="정근채" userId="bf3f9740-ba12-4a95-bdcd-7a89d0b0b3a3" providerId="ADAL" clId="{33259A6A-629A-4B01-B477-27431E8176E2}" dt="2021-12-13T05:42:24.647" v="1413" actId="6549"/>
          <ac:spMkLst>
            <pc:docMk/>
            <pc:sldMk cId="319904106" sldId="294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13T05:42:49.188" v="1416" actId="1076"/>
          <ac:picMkLst>
            <pc:docMk/>
            <pc:sldMk cId="319904106" sldId="294"/>
            <ac:picMk id="7" creationId="{EE55228F-CE7C-47DB-940C-9D2415C804C3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256425046" sldId="294"/>
        </pc:sldMkLst>
      </pc:sldChg>
      <pc:sldChg chg="modSp add mod">
        <pc:chgData name="정근채" userId="bf3f9740-ba12-4a95-bdcd-7a89d0b0b3a3" providerId="ADAL" clId="{33259A6A-629A-4B01-B477-27431E8176E2}" dt="2021-12-13T05:57:17.857" v="1521" actId="207"/>
        <pc:sldMkLst>
          <pc:docMk/>
          <pc:sldMk cId="1870005101" sldId="295"/>
        </pc:sldMkLst>
        <pc:spChg chg="mod">
          <ac:chgData name="정근채" userId="bf3f9740-ba12-4a95-bdcd-7a89d0b0b3a3" providerId="ADAL" clId="{33259A6A-629A-4B01-B477-27431E8176E2}" dt="2021-12-13T05:52:44.104" v="1427"/>
          <ac:spMkLst>
            <pc:docMk/>
            <pc:sldMk cId="187000510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5:57:17.857" v="1521" actId="207"/>
          <ac:spMkLst>
            <pc:docMk/>
            <pc:sldMk cId="1870005101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2:40.747" v="1422"/>
          <ac:spMkLst>
            <pc:docMk/>
            <pc:sldMk cId="1870005101" sldId="29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31033567" sldId="295"/>
        </pc:sldMkLst>
      </pc:sldChg>
      <pc:sldChg chg="modSp add mod">
        <pc:chgData name="정근채" userId="bf3f9740-ba12-4a95-bdcd-7a89d0b0b3a3" providerId="ADAL" clId="{33259A6A-629A-4B01-B477-27431E8176E2}" dt="2021-12-13T06:05:50.264" v="1677" actId="27636"/>
        <pc:sldMkLst>
          <pc:docMk/>
          <pc:sldMk cId="167042619" sldId="296"/>
        </pc:sldMkLst>
        <pc:spChg chg="mod">
          <ac:chgData name="정근채" userId="bf3f9740-ba12-4a95-bdcd-7a89d0b0b3a3" providerId="ADAL" clId="{33259A6A-629A-4B01-B477-27431E8176E2}" dt="2021-12-13T05:57:38.113" v="1527"/>
          <ac:spMkLst>
            <pc:docMk/>
            <pc:sldMk cId="167042619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05:50.264" v="1677" actId="27636"/>
          <ac:spMkLst>
            <pc:docMk/>
            <pc:sldMk cId="167042619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7:41.961" v="1531"/>
          <ac:spMkLst>
            <pc:docMk/>
            <pc:sldMk cId="167042619" sldId="29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2170804" sldId="296"/>
        </pc:sldMkLst>
      </pc:sldChg>
      <pc:sldChg chg="addSp modSp add mod">
        <pc:chgData name="정근채" userId="bf3f9740-ba12-4a95-bdcd-7a89d0b0b3a3" providerId="ADAL" clId="{33259A6A-629A-4B01-B477-27431E8176E2}" dt="2021-12-13T06:11:47.936" v="1792" actId="207"/>
        <pc:sldMkLst>
          <pc:docMk/>
          <pc:sldMk cId="1470036533" sldId="297"/>
        </pc:sldMkLst>
        <pc:spChg chg="mod">
          <ac:chgData name="정근채" userId="bf3f9740-ba12-4a95-bdcd-7a89d0b0b3a3" providerId="ADAL" clId="{33259A6A-629A-4B01-B477-27431E8176E2}" dt="2021-12-13T06:06:14.923" v="1688"/>
          <ac:spMkLst>
            <pc:docMk/>
            <pc:sldMk cId="147003653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11:47.936" v="1792" actId="207"/>
          <ac:spMkLst>
            <pc:docMk/>
            <pc:sldMk cId="147003653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6:06:19.765" v="1692"/>
          <ac:spMkLst>
            <pc:docMk/>
            <pc:sldMk cId="147003653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33259A6A-629A-4B01-B477-27431E8176E2}" dt="2021-12-13T06:11:20.388" v="1777" actId="1076"/>
          <ac:picMkLst>
            <pc:docMk/>
            <pc:sldMk cId="1470036533" sldId="297"/>
            <ac:picMk id="7" creationId="{02D7A73D-4669-4D06-9B74-FF9A3B4E6F5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82270280" sldId="29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63975230" sldId="298"/>
        </pc:sldMkLst>
      </pc:sldChg>
      <pc:sldChg chg="addSp delSp modSp add mod">
        <pc:chgData name="정근채" userId="bf3f9740-ba12-4a95-bdcd-7a89d0b0b3a3" providerId="ADAL" clId="{33259A6A-629A-4B01-B477-27431E8176E2}" dt="2021-12-13T06:17:21.397" v="1880" actId="1076"/>
        <pc:sldMkLst>
          <pc:docMk/>
          <pc:sldMk cId="3505425602" sldId="298"/>
        </pc:sldMkLst>
        <pc:spChg chg="mod">
          <ac:chgData name="정근채" userId="bf3f9740-ba12-4a95-bdcd-7a89d0b0b3a3" providerId="ADAL" clId="{33259A6A-629A-4B01-B477-27431E8176E2}" dt="2021-12-13T06:17:17.924" v="1879" actId="20577"/>
          <ac:spMkLst>
            <pc:docMk/>
            <pc:sldMk cId="3505425602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6:13:04.457" v="1819" actId="478"/>
          <ac:picMkLst>
            <pc:docMk/>
            <pc:sldMk cId="3505425602" sldId="298"/>
            <ac:picMk id="7" creationId="{02D7A73D-4669-4D06-9B74-FF9A3B4E6F5F}"/>
          </ac:picMkLst>
        </pc:picChg>
        <pc:picChg chg="add mod">
          <ac:chgData name="정근채" userId="bf3f9740-ba12-4a95-bdcd-7a89d0b0b3a3" providerId="ADAL" clId="{33259A6A-629A-4B01-B477-27431E8176E2}" dt="2021-12-13T06:17:21.397" v="1880" actId="1076"/>
          <ac:picMkLst>
            <pc:docMk/>
            <pc:sldMk cId="3505425602" sldId="298"/>
            <ac:picMk id="8" creationId="{695A6676-F9EE-4334-BDB9-BDB57C059A5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09421018" sldId="29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030838728" sldId="30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33029494" sldId="30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87699713" sldId="30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636294688" sldId="30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571139770" sldId="30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16396573" sldId="30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938593390" sldId="30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93797731" sldId="30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90684688" sldId="30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1047436" sldId="30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89204022" sldId="31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01511662" sldId="31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78759536" sldId="31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93683806" sldId="31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4288050" sldId="31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7719221" sldId="31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54325626" sldId="31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76573210" sldId="31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81347693" sldId="31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91036760" sldId="31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48246081" sldId="32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62363854" sldId="321"/>
        </pc:sldMkLst>
      </pc:sldChg>
    </pc:docChg>
  </pc:docChgLst>
  <pc:docChgLst>
    <pc:chgData name="정근채" userId="bf3f9740-ba12-4a95-bdcd-7a89d0b0b3a3" providerId="ADAL" clId="{BB3FA93C-339D-4223-87F5-43CE9163611C}"/>
    <pc:docChg chg="undo redo custSel addSld delSld modSld sldOrd">
      <pc:chgData name="정근채" userId="bf3f9740-ba12-4a95-bdcd-7a89d0b0b3a3" providerId="ADAL" clId="{BB3FA93C-339D-4223-87F5-43CE9163611C}" dt="2021-12-23T06:00:01.955" v="3782" actId="207"/>
      <pc:docMkLst>
        <pc:docMk/>
      </pc:docMkLst>
      <pc:sldChg chg="modSp mod">
        <pc:chgData name="정근채" userId="bf3f9740-ba12-4a95-bdcd-7a89d0b0b3a3" providerId="ADAL" clId="{BB3FA93C-339D-4223-87F5-43CE9163611C}" dt="2021-12-13T06:19:45.105" v="5"/>
        <pc:sldMkLst>
          <pc:docMk/>
          <pc:sldMk cId="1210531712" sldId="256"/>
        </pc:sldMkLst>
        <pc:spChg chg="mod">
          <ac:chgData name="정근채" userId="bf3f9740-ba12-4a95-bdcd-7a89d0b0b3a3" providerId="ADAL" clId="{BB3FA93C-339D-4223-87F5-43CE9163611C}" dt="2021-12-13T06:19:37.130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BB3FA93C-339D-4223-87F5-43CE9163611C}" dt="2021-12-13T06:19:45.105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BB3FA93C-339D-4223-87F5-43CE9163611C}" dt="2021-12-13T06:20:00.88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BB3FA93C-339D-4223-87F5-43CE9163611C}" dt="2021-12-13T06:20:00.88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addSp modSp mod">
        <pc:chgData name="정근채" userId="bf3f9740-ba12-4a95-bdcd-7a89d0b0b3a3" providerId="ADAL" clId="{BB3FA93C-339D-4223-87F5-43CE9163611C}" dt="2021-12-13T06:27:45.212" v="119" actId="1036"/>
        <pc:sldMkLst>
          <pc:docMk/>
          <pc:sldMk cId="3405670891" sldId="278"/>
        </pc:sldMkLst>
        <pc:spChg chg="mod">
          <ac:chgData name="정근채" userId="bf3f9740-ba12-4a95-bdcd-7a89d0b0b3a3" providerId="ADAL" clId="{BB3FA93C-339D-4223-87F5-43CE9163611C}" dt="2021-12-13T06:20:26.392" v="21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26:52.951" v="108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13T06:20:20.566" v="18"/>
          <ac:spMkLst>
            <pc:docMk/>
            <pc:sldMk cId="3405670891" sldId="27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13T06:27:45.212" v="119" actId="1036"/>
          <ac:picMkLst>
            <pc:docMk/>
            <pc:sldMk cId="3405670891" sldId="278"/>
            <ac:picMk id="7" creationId="{D72573C3-A937-4483-971B-317062AA9C4B}"/>
          </ac:picMkLst>
        </pc:picChg>
      </pc:sldChg>
      <pc:sldChg chg="delSp modSp add mod">
        <pc:chgData name="정근채" userId="bf3f9740-ba12-4a95-bdcd-7a89d0b0b3a3" providerId="ADAL" clId="{BB3FA93C-339D-4223-87F5-43CE9163611C}" dt="2021-12-13T06:36:16.964" v="259" actId="207"/>
        <pc:sldMkLst>
          <pc:docMk/>
          <pc:sldMk cId="402741770" sldId="279"/>
        </pc:sldMkLst>
        <pc:spChg chg="mod">
          <ac:chgData name="정근채" userId="bf3f9740-ba12-4a95-bdcd-7a89d0b0b3a3" providerId="ADAL" clId="{BB3FA93C-339D-4223-87F5-43CE9163611C}" dt="2021-12-13T06:28:31.750" v="123"/>
          <ac:spMkLst>
            <pc:docMk/>
            <pc:sldMk cId="402741770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36:16.964" v="259" actId="207"/>
          <ac:spMkLst>
            <pc:docMk/>
            <pc:sldMk cId="402741770" sldId="279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13T06:28:33.692" v="124" actId="478"/>
          <ac:picMkLst>
            <pc:docMk/>
            <pc:sldMk cId="402741770" sldId="279"/>
            <ac:picMk id="7" creationId="{D72573C3-A937-4483-971B-317062AA9C4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276461233" sldId="279"/>
        </pc:sldMkLst>
      </pc:sldChg>
      <pc:sldChg chg="addSp modSp add mod">
        <pc:chgData name="정근채" userId="bf3f9740-ba12-4a95-bdcd-7a89d0b0b3a3" providerId="ADAL" clId="{BB3FA93C-339D-4223-87F5-43CE9163611C}" dt="2021-12-13T07:00:04.676" v="738" actId="207"/>
        <pc:sldMkLst>
          <pc:docMk/>
          <pc:sldMk cId="756372181" sldId="280"/>
        </pc:sldMkLst>
        <pc:spChg chg="mod">
          <ac:chgData name="정근채" userId="bf3f9740-ba12-4a95-bdcd-7a89d0b0b3a3" providerId="ADAL" clId="{BB3FA93C-339D-4223-87F5-43CE9163611C}" dt="2021-12-13T07:00:04.676" v="738" actId="207"/>
          <ac:spMkLst>
            <pc:docMk/>
            <pc:sldMk cId="756372181" sldId="28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13T06:42:52.617" v="331" actId="1076"/>
          <ac:picMkLst>
            <pc:docMk/>
            <pc:sldMk cId="756372181" sldId="280"/>
            <ac:picMk id="7" creationId="{09798417-4D6E-4F65-B24B-1EE8629064D6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088793939" sldId="280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860611401" sldId="281"/>
        </pc:sldMkLst>
      </pc:sldChg>
      <pc:sldChg chg="addSp delSp modSp add mod">
        <pc:chgData name="정근채" userId="bf3f9740-ba12-4a95-bdcd-7a89d0b0b3a3" providerId="ADAL" clId="{BB3FA93C-339D-4223-87F5-43CE9163611C}" dt="2021-12-21T01:32:25.377" v="757" actId="1076"/>
        <pc:sldMkLst>
          <pc:docMk/>
          <pc:sldMk cId="4003846917" sldId="281"/>
        </pc:sldMkLst>
        <pc:spChg chg="mod">
          <ac:chgData name="정근채" userId="bf3f9740-ba12-4a95-bdcd-7a89d0b0b3a3" providerId="ADAL" clId="{BB3FA93C-339D-4223-87F5-43CE9163611C}" dt="2021-12-21T01:30:57.747" v="742"/>
          <ac:spMkLst>
            <pc:docMk/>
            <pc:sldMk cId="4003846917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1:31:53.425" v="754" actId="6549"/>
          <ac:spMkLst>
            <pc:docMk/>
            <pc:sldMk cId="4003846917" sldId="281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1:31:13.596" v="746" actId="478"/>
          <ac:picMkLst>
            <pc:docMk/>
            <pc:sldMk cId="4003846917" sldId="281"/>
            <ac:picMk id="7" creationId="{09798417-4D6E-4F65-B24B-1EE8629064D6}"/>
          </ac:picMkLst>
        </pc:picChg>
        <pc:picChg chg="add mod">
          <ac:chgData name="정근채" userId="bf3f9740-ba12-4a95-bdcd-7a89d0b0b3a3" providerId="ADAL" clId="{BB3FA93C-339D-4223-87F5-43CE9163611C}" dt="2021-12-21T01:32:25.377" v="757" actId="1076"/>
          <ac:picMkLst>
            <pc:docMk/>
            <pc:sldMk cId="4003846917" sldId="281"/>
            <ac:picMk id="8" creationId="{F6634A1F-72AC-4F5C-BC1E-B237DC583F8B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1T01:37:16.153" v="776" actId="14100"/>
        <pc:sldMkLst>
          <pc:docMk/>
          <pc:sldMk cId="2056973915" sldId="282"/>
        </pc:sldMkLst>
        <pc:spChg chg="mod">
          <ac:chgData name="정근채" userId="bf3f9740-ba12-4a95-bdcd-7a89d0b0b3a3" providerId="ADAL" clId="{BB3FA93C-339D-4223-87F5-43CE9163611C}" dt="2021-12-21T01:36:08.527" v="768" actId="20577"/>
          <ac:spMkLst>
            <pc:docMk/>
            <pc:sldMk cId="2056973915" sldId="28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1T01:37:07.175" v="774" actId="1076"/>
          <ac:picMkLst>
            <pc:docMk/>
            <pc:sldMk cId="2056973915" sldId="282"/>
            <ac:picMk id="7" creationId="{3C0CD148-D37A-4DB7-9A76-0A23B29B329B}"/>
          </ac:picMkLst>
        </pc:picChg>
        <pc:picChg chg="del">
          <ac:chgData name="정근채" userId="bf3f9740-ba12-4a95-bdcd-7a89d0b0b3a3" providerId="ADAL" clId="{BB3FA93C-339D-4223-87F5-43CE9163611C}" dt="2021-12-21T01:36:11.396" v="769" actId="478"/>
          <ac:picMkLst>
            <pc:docMk/>
            <pc:sldMk cId="2056973915" sldId="282"/>
            <ac:picMk id="8" creationId="{F6634A1F-72AC-4F5C-BC1E-B237DC583F8B}"/>
          </ac:picMkLst>
        </pc:picChg>
        <pc:picChg chg="add mod">
          <ac:chgData name="정근채" userId="bf3f9740-ba12-4a95-bdcd-7a89d0b0b3a3" providerId="ADAL" clId="{BB3FA93C-339D-4223-87F5-43CE9163611C}" dt="2021-12-21T01:37:16.153" v="776" actId="14100"/>
          <ac:picMkLst>
            <pc:docMk/>
            <pc:sldMk cId="2056973915" sldId="282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87172640" sldId="282"/>
        </pc:sldMkLst>
      </pc:sldChg>
      <pc:sldChg chg="addSp delSp modSp add mod">
        <pc:chgData name="정근채" userId="bf3f9740-ba12-4a95-bdcd-7a89d0b0b3a3" providerId="ADAL" clId="{BB3FA93C-339D-4223-87F5-43CE9163611C}" dt="2021-12-21T01:43:44.821" v="838" actId="207"/>
        <pc:sldMkLst>
          <pc:docMk/>
          <pc:sldMk cId="882389090" sldId="283"/>
        </pc:sldMkLst>
        <pc:spChg chg="mod">
          <ac:chgData name="정근채" userId="bf3f9740-ba12-4a95-bdcd-7a89d0b0b3a3" providerId="ADAL" clId="{BB3FA93C-339D-4223-87F5-43CE9163611C}" dt="2021-12-21T01:41:31.342" v="791" actId="20577"/>
          <ac:spMkLst>
            <pc:docMk/>
            <pc:sldMk cId="882389090" sldId="283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1T01:43:09.967" v="798" actId="22"/>
          <ac:spMkLst>
            <pc:docMk/>
            <pc:sldMk cId="882389090" sldId="283"/>
            <ac:spMk id="11" creationId="{39BC9EE7-0401-42C5-B3E1-7E308AAFCA1E}"/>
          </ac:spMkLst>
        </pc:spChg>
        <pc:spChg chg="add mod">
          <ac:chgData name="정근채" userId="bf3f9740-ba12-4a95-bdcd-7a89d0b0b3a3" providerId="ADAL" clId="{BB3FA93C-339D-4223-87F5-43CE9163611C}" dt="2021-12-21T01:43:44.821" v="838" actId="207"/>
          <ac:spMkLst>
            <pc:docMk/>
            <pc:sldMk cId="882389090" sldId="283"/>
            <ac:spMk id="13" creationId="{F2BA2415-88E7-46B0-80E3-96BA9B54DBC8}"/>
          </ac:spMkLst>
        </pc:sp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7" creationId="{3C0CD148-D37A-4DB7-9A76-0A23B29B329B}"/>
          </ac:picMkLst>
        </pc:picChg>
        <pc:picChg chg="add mod">
          <ac:chgData name="정근채" userId="bf3f9740-ba12-4a95-bdcd-7a89d0b0b3a3" providerId="ADAL" clId="{BB3FA93C-339D-4223-87F5-43CE9163611C}" dt="2021-12-21T01:41:53.852" v="796" actId="14100"/>
          <ac:picMkLst>
            <pc:docMk/>
            <pc:sldMk cId="882389090" sldId="283"/>
            <ac:picMk id="8" creationId="{2ADB35AD-C2AC-4756-93B5-6712F1FDA9A7}"/>
          </ac:picMkLst>
        </pc:pic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44988665" sldId="283"/>
        </pc:sldMkLst>
      </pc:sldChg>
      <pc:sldChg chg="addSp delSp modSp add mod">
        <pc:chgData name="정근채" userId="bf3f9740-ba12-4a95-bdcd-7a89d0b0b3a3" providerId="ADAL" clId="{BB3FA93C-339D-4223-87F5-43CE9163611C}" dt="2021-12-21T01:47:13.082" v="885" actId="14100"/>
        <pc:sldMkLst>
          <pc:docMk/>
          <pc:sldMk cId="1184485614" sldId="284"/>
        </pc:sldMkLst>
        <pc:spChg chg="mod">
          <ac:chgData name="정근채" userId="bf3f9740-ba12-4a95-bdcd-7a89d0b0b3a3" providerId="ADAL" clId="{BB3FA93C-339D-4223-87F5-43CE9163611C}" dt="2021-12-21T01:46:51.162" v="880" actId="5793"/>
          <ac:spMkLst>
            <pc:docMk/>
            <pc:sldMk cId="1184485614" sldId="284"/>
            <ac:spMk id="3" creationId="{04DA367E-3D64-4210-90DC-180FE1F5BFCC}"/>
          </ac:spMkLst>
        </pc:spChg>
        <pc:spChg chg="del">
          <ac:chgData name="정근채" userId="bf3f9740-ba12-4a95-bdcd-7a89d0b0b3a3" providerId="ADAL" clId="{BB3FA93C-339D-4223-87F5-43CE9163611C}" dt="2021-12-21T01:46:16.541" v="867" actId="478"/>
          <ac:spMkLst>
            <pc:docMk/>
            <pc:sldMk cId="1184485614" sldId="284"/>
            <ac:spMk id="13" creationId="{F2BA2415-88E7-46B0-80E3-96BA9B54DBC8}"/>
          </ac:spMkLst>
        </pc:spChg>
        <pc:picChg chg="add mod">
          <ac:chgData name="정근채" userId="bf3f9740-ba12-4a95-bdcd-7a89d0b0b3a3" providerId="ADAL" clId="{BB3FA93C-339D-4223-87F5-43CE9163611C}" dt="2021-12-21T01:47:13.082" v="885" actId="14100"/>
          <ac:picMkLst>
            <pc:docMk/>
            <pc:sldMk cId="1184485614" sldId="284"/>
            <ac:picMk id="7" creationId="{41C8A2C0-B9A8-49D5-86B3-ABFF428C65D5}"/>
          </ac:picMkLst>
        </pc:picChg>
        <pc:picChg chg="del">
          <ac:chgData name="정근채" userId="bf3f9740-ba12-4a95-bdcd-7a89d0b0b3a3" providerId="ADAL" clId="{BB3FA93C-339D-4223-87F5-43CE9163611C}" dt="2021-12-21T01:44:47.911" v="847" actId="478"/>
          <ac:picMkLst>
            <pc:docMk/>
            <pc:sldMk cId="1184485614" sldId="284"/>
            <ac:picMk id="8" creationId="{2ADB35AD-C2AC-4756-93B5-6712F1FDA9A7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391630821" sldId="284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59145347" sldId="285"/>
        </pc:sldMkLst>
      </pc:sldChg>
      <pc:sldChg chg="addSp delSp modSp add mod">
        <pc:chgData name="정근채" userId="bf3f9740-ba12-4a95-bdcd-7a89d0b0b3a3" providerId="ADAL" clId="{BB3FA93C-339D-4223-87F5-43CE9163611C}" dt="2021-12-21T02:03:28.843" v="914" actId="14100"/>
        <pc:sldMkLst>
          <pc:docMk/>
          <pc:sldMk cId="3386309082" sldId="285"/>
        </pc:sldMkLst>
        <pc:spChg chg="mod">
          <ac:chgData name="정근채" userId="bf3f9740-ba12-4a95-bdcd-7a89d0b0b3a3" providerId="ADAL" clId="{BB3FA93C-339D-4223-87F5-43CE9163611C}" dt="2021-12-21T02:02:16.274" v="906" actId="14100"/>
          <ac:spMkLst>
            <pc:docMk/>
            <pc:sldMk cId="3386309082" sldId="285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2:00:22.727" v="894" actId="478"/>
          <ac:picMkLst>
            <pc:docMk/>
            <pc:sldMk cId="3386309082" sldId="285"/>
            <ac:picMk id="7" creationId="{41C8A2C0-B9A8-49D5-86B3-ABFF428C65D5}"/>
          </ac:picMkLst>
        </pc:picChg>
        <pc:picChg chg="add mod">
          <ac:chgData name="정근채" userId="bf3f9740-ba12-4a95-bdcd-7a89d0b0b3a3" providerId="ADAL" clId="{BB3FA93C-339D-4223-87F5-43CE9163611C}" dt="2021-12-21T02:01:26.094" v="901" actId="14100"/>
          <ac:picMkLst>
            <pc:docMk/>
            <pc:sldMk cId="3386309082" sldId="285"/>
            <ac:picMk id="8" creationId="{90F392E9-AAF6-4563-AA77-75A0A2CB86AC}"/>
          </ac:picMkLst>
        </pc:picChg>
        <pc:picChg chg="add mod">
          <ac:chgData name="정근채" userId="bf3f9740-ba12-4a95-bdcd-7a89d0b0b3a3" providerId="ADAL" clId="{BB3FA93C-339D-4223-87F5-43CE9163611C}" dt="2021-12-21T02:03:28.843" v="914" actId="14100"/>
          <ac:picMkLst>
            <pc:docMk/>
            <pc:sldMk cId="3386309082" sldId="285"/>
            <ac:picMk id="10" creationId="{836CD084-2858-4373-BE5E-86FEC6800466}"/>
          </ac:picMkLst>
        </pc:picChg>
      </pc:sldChg>
      <pc:sldChg chg="delSp modSp add mod">
        <pc:chgData name="정근채" userId="bf3f9740-ba12-4a95-bdcd-7a89d0b0b3a3" providerId="ADAL" clId="{BB3FA93C-339D-4223-87F5-43CE9163611C}" dt="2021-12-22T07:23:49" v="1709"/>
        <pc:sldMkLst>
          <pc:docMk/>
          <pc:sldMk cId="2090899773" sldId="286"/>
        </pc:sldMkLst>
        <pc:spChg chg="mod">
          <ac:chgData name="정근채" userId="bf3f9740-ba12-4a95-bdcd-7a89d0b0b3a3" providerId="ADAL" clId="{BB3FA93C-339D-4223-87F5-43CE9163611C}" dt="2021-12-21T02:04:03.569" v="918"/>
          <ac:spMkLst>
            <pc:docMk/>
            <pc:sldMk cId="2090899773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09:02.363" v="972" actId="6549"/>
          <ac:spMkLst>
            <pc:docMk/>
            <pc:sldMk cId="2090899773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49" v="1709"/>
          <ac:spMkLst>
            <pc:docMk/>
            <pc:sldMk cId="2090899773" sldId="286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1T02:07:47.855" v="962" actId="478"/>
          <ac:picMkLst>
            <pc:docMk/>
            <pc:sldMk cId="2090899773" sldId="286"/>
            <ac:picMk id="7" creationId="{41C8A2C0-B9A8-49D5-86B3-ABFF428C65D5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47486206" sldId="286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011253724" sldId="287"/>
        </pc:sldMkLst>
      </pc:sldChg>
      <pc:sldChg chg="modSp add mod">
        <pc:chgData name="정근채" userId="bf3f9740-ba12-4a95-bdcd-7a89d0b0b3a3" providerId="ADAL" clId="{BB3FA93C-339D-4223-87F5-43CE9163611C}" dt="2021-12-22T07:23:50.671" v="1710"/>
        <pc:sldMkLst>
          <pc:docMk/>
          <pc:sldMk cId="1013531988" sldId="287"/>
        </pc:sldMkLst>
        <pc:spChg chg="mod">
          <ac:chgData name="정근채" userId="bf3f9740-ba12-4a95-bdcd-7a89d0b0b3a3" providerId="ADAL" clId="{BB3FA93C-339D-4223-87F5-43CE9163611C}" dt="2021-12-21T02:09:16.522" v="976"/>
          <ac:spMkLst>
            <pc:docMk/>
            <pc:sldMk cId="1013531988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11:59.932" v="1014" actId="20577"/>
          <ac:spMkLst>
            <pc:docMk/>
            <pc:sldMk cId="1013531988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0.671" v="1710"/>
          <ac:spMkLst>
            <pc:docMk/>
            <pc:sldMk cId="1013531988" sldId="28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9197951" sldId="288"/>
        </pc:sldMkLst>
      </pc:sldChg>
      <pc:sldChg chg="addSp modSp add mod">
        <pc:chgData name="정근채" userId="bf3f9740-ba12-4a95-bdcd-7a89d0b0b3a3" providerId="ADAL" clId="{BB3FA93C-339D-4223-87F5-43CE9163611C}" dt="2021-12-22T07:23:52.259" v="1711"/>
        <pc:sldMkLst>
          <pc:docMk/>
          <pc:sldMk cId="2354661392" sldId="288"/>
        </pc:sldMkLst>
        <pc:spChg chg="mod">
          <ac:chgData name="정근채" userId="bf3f9740-ba12-4a95-bdcd-7a89d0b0b3a3" providerId="ADAL" clId="{BB3FA93C-339D-4223-87F5-43CE9163611C}" dt="2021-12-22T05:32:53.720" v="1235" actId="6549"/>
          <ac:spMkLst>
            <pc:docMk/>
            <pc:sldMk cId="2354661392" sldId="28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2.259" v="1711"/>
          <ac:spMkLst>
            <pc:docMk/>
            <pc:sldMk cId="2354661392" sldId="28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2T05:27:21.286" v="1143" actId="1076"/>
          <ac:picMkLst>
            <pc:docMk/>
            <pc:sldMk cId="2354661392" sldId="288"/>
            <ac:picMk id="7" creationId="{94D0BAD3-5EE1-46AC-B55C-53C816C5A7A6}"/>
          </ac:picMkLst>
        </pc:picChg>
        <pc:picChg chg="add mod">
          <ac:chgData name="정근채" userId="bf3f9740-ba12-4a95-bdcd-7a89d0b0b3a3" providerId="ADAL" clId="{BB3FA93C-339D-4223-87F5-43CE9163611C}" dt="2021-12-22T05:33:35.803" v="1244" actId="1038"/>
          <ac:picMkLst>
            <pc:docMk/>
            <pc:sldMk cId="2354661392" sldId="288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20418734" sldId="289"/>
        </pc:sldMkLst>
      </pc:sldChg>
      <pc:sldChg chg="delSp modSp add mod">
        <pc:chgData name="정근채" userId="bf3f9740-ba12-4a95-bdcd-7a89d0b0b3a3" providerId="ADAL" clId="{BB3FA93C-339D-4223-87F5-43CE9163611C}" dt="2021-12-22T07:23:53.805" v="1712"/>
        <pc:sldMkLst>
          <pc:docMk/>
          <pc:sldMk cId="4068426828" sldId="289"/>
        </pc:sldMkLst>
        <pc:spChg chg="mod">
          <ac:chgData name="정근채" userId="bf3f9740-ba12-4a95-bdcd-7a89d0b0b3a3" providerId="ADAL" clId="{BB3FA93C-339D-4223-87F5-43CE9163611C}" dt="2021-12-22T05:38:08.861" v="1309" actId="108"/>
          <ac:spMkLst>
            <pc:docMk/>
            <pc:sldMk cId="4068426828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3.805" v="1712"/>
          <ac:spMkLst>
            <pc:docMk/>
            <pc:sldMk cId="4068426828" sldId="289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7" creationId="{94D0BAD3-5EE1-46AC-B55C-53C816C5A7A6}"/>
          </ac:picMkLst>
        </pc:pic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34581813" sldId="290"/>
        </pc:sldMkLst>
      </pc:sldChg>
      <pc:sldChg chg="modSp add mod">
        <pc:chgData name="정근채" userId="bf3f9740-ba12-4a95-bdcd-7a89d0b0b3a3" providerId="ADAL" clId="{BB3FA93C-339D-4223-87F5-43CE9163611C}" dt="2021-12-22T07:23:55.299" v="1713"/>
        <pc:sldMkLst>
          <pc:docMk/>
          <pc:sldMk cId="2789336015" sldId="290"/>
        </pc:sldMkLst>
        <pc:spChg chg="mod">
          <ac:chgData name="정근채" userId="bf3f9740-ba12-4a95-bdcd-7a89d0b0b3a3" providerId="ADAL" clId="{BB3FA93C-339D-4223-87F5-43CE9163611C}" dt="2021-12-22T06:52:56.394" v="1371" actId="20577"/>
          <ac:spMkLst>
            <pc:docMk/>
            <pc:sldMk cId="2789336015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5.299" v="1713"/>
          <ac:spMkLst>
            <pc:docMk/>
            <pc:sldMk cId="2789336015" sldId="29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68308167" sldId="291"/>
        </pc:sldMkLst>
      </pc:sldChg>
      <pc:sldChg chg="modSp add mod">
        <pc:chgData name="정근채" userId="bf3f9740-ba12-4a95-bdcd-7a89d0b0b3a3" providerId="ADAL" clId="{BB3FA93C-339D-4223-87F5-43CE9163611C}" dt="2021-12-22T07:24:00.142" v="1716"/>
        <pc:sldMkLst>
          <pc:docMk/>
          <pc:sldMk cId="3166078861" sldId="291"/>
        </pc:sldMkLst>
        <pc:spChg chg="mod">
          <ac:chgData name="정근채" userId="bf3f9740-ba12-4a95-bdcd-7a89d0b0b3a3" providerId="ADAL" clId="{BB3FA93C-339D-4223-87F5-43CE9163611C}" dt="2021-12-22T06:58:21.979" v="1375"/>
          <ac:spMkLst>
            <pc:docMk/>
            <pc:sldMk cId="3166078861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18:47.493" v="1602" actId="6549"/>
          <ac:spMkLst>
            <pc:docMk/>
            <pc:sldMk cId="3166078861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00.142" v="1716"/>
          <ac:spMkLst>
            <pc:docMk/>
            <pc:sldMk cId="3166078861" sldId="291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7:23:56.828" v="1714"/>
        <pc:sldMkLst>
          <pc:docMk/>
          <pc:sldMk cId="772739878" sldId="292"/>
        </pc:sldMkLst>
        <pc:spChg chg="del">
          <ac:chgData name="정근채" userId="bf3f9740-ba12-4a95-bdcd-7a89d0b0b3a3" providerId="ADAL" clId="{BB3FA93C-339D-4223-87F5-43CE9163611C}" dt="2021-12-22T07:00:48.595" v="1449" actId="478"/>
          <ac:spMkLst>
            <pc:docMk/>
            <pc:sldMk cId="772739878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6.828" v="1714"/>
          <ac:spMkLst>
            <pc:docMk/>
            <pc:sldMk cId="772739878" sldId="292"/>
            <ac:spMk id="5" creationId="{864FABE7-5D73-4BB8-8C5F-49D50641504A}"/>
          </ac:spMkLst>
        </pc:spChg>
        <pc:spChg chg="add del mod">
          <ac:chgData name="정근채" userId="bf3f9740-ba12-4a95-bdcd-7a89d0b0b3a3" providerId="ADAL" clId="{BB3FA93C-339D-4223-87F5-43CE9163611C}" dt="2021-12-22T07:00:50.090" v="1450" actId="478"/>
          <ac:spMkLst>
            <pc:docMk/>
            <pc:sldMk cId="772739878" sldId="292"/>
            <ac:spMk id="7" creationId="{8A776579-BCA3-405D-BD18-FB7A8AC12F77}"/>
          </ac:spMkLst>
        </pc:spChg>
        <pc:picChg chg="add mod">
          <ac:chgData name="정근채" userId="bf3f9740-ba12-4a95-bdcd-7a89d0b0b3a3" providerId="ADAL" clId="{BB3FA93C-339D-4223-87F5-43CE9163611C}" dt="2021-12-22T07:01:15.915" v="1453" actId="1076"/>
          <ac:picMkLst>
            <pc:docMk/>
            <pc:sldMk cId="772739878" sldId="292"/>
            <ac:picMk id="9" creationId="{33D2E904-FD45-49BB-8F1A-D00367F7B66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479065257" sldId="292"/>
        </pc:sldMkLst>
      </pc:sldChg>
      <pc:sldChg chg="modSp add mod ord">
        <pc:chgData name="정근채" userId="bf3f9740-ba12-4a95-bdcd-7a89d0b0b3a3" providerId="ADAL" clId="{BB3FA93C-339D-4223-87F5-43CE9163611C}" dt="2021-12-22T07:23:58.446" v="1715"/>
        <pc:sldMkLst>
          <pc:docMk/>
          <pc:sldMk cId="1824435958" sldId="293"/>
        </pc:sldMkLst>
        <pc:spChg chg="mod">
          <ac:chgData name="정근채" userId="bf3f9740-ba12-4a95-bdcd-7a89d0b0b3a3" providerId="ADAL" clId="{BB3FA93C-339D-4223-87F5-43CE9163611C}" dt="2021-12-22T07:03:30.600" v="1494" actId="20577"/>
          <ac:spMkLst>
            <pc:docMk/>
            <pc:sldMk cId="1824435958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8.446" v="1715"/>
          <ac:spMkLst>
            <pc:docMk/>
            <pc:sldMk cId="1824435958" sldId="29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05748692" sldId="293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19904106" sldId="294"/>
        </pc:sldMkLst>
      </pc:sldChg>
      <pc:sldChg chg="modSp add mod">
        <pc:chgData name="정근채" userId="bf3f9740-ba12-4a95-bdcd-7a89d0b0b3a3" providerId="ADAL" clId="{BB3FA93C-339D-4223-87F5-43CE9163611C}" dt="2021-12-22T07:28:50.827" v="1823" actId="207"/>
        <pc:sldMkLst>
          <pc:docMk/>
          <pc:sldMk cId="3760680329" sldId="294"/>
        </pc:sldMkLst>
        <pc:spChg chg="mod">
          <ac:chgData name="정근채" userId="bf3f9740-ba12-4a95-bdcd-7a89d0b0b3a3" providerId="ADAL" clId="{BB3FA93C-339D-4223-87F5-43CE9163611C}" dt="2021-12-22T07:25:00.780" v="1724"/>
          <ac:spMkLst>
            <pc:docMk/>
            <pc:sldMk cId="3760680329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28:50.827" v="1823" actId="207"/>
          <ac:spMkLst>
            <pc:docMk/>
            <pc:sldMk cId="3760680329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53.966" v="1721"/>
          <ac:spMkLst>
            <pc:docMk/>
            <pc:sldMk cId="3760680329" sldId="29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2T08:05:47.889" v="2023" actId="1076"/>
        <pc:sldMkLst>
          <pc:docMk/>
          <pc:sldMk cId="990123900" sldId="295"/>
        </pc:sldMkLst>
        <pc:spChg chg="mod">
          <ac:chgData name="정근채" userId="bf3f9740-ba12-4a95-bdcd-7a89d0b0b3a3" providerId="ADAL" clId="{BB3FA93C-339D-4223-87F5-43CE9163611C}" dt="2021-12-22T07:29:46.212" v="1827"/>
          <ac:spMkLst>
            <pc:docMk/>
            <pc:sldMk cId="990123900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56:12.645" v="1868"/>
          <ac:spMkLst>
            <pc:docMk/>
            <pc:sldMk cId="990123900" sldId="295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7.889" v="2023" actId="1076"/>
          <ac:picMkLst>
            <pc:docMk/>
            <pc:sldMk cId="990123900" sldId="295"/>
            <ac:picMk id="7" creationId="{4BFFC5DC-0545-4BE1-9040-EB3C46AB5750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870005101" sldId="295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7042619" sldId="296"/>
        </pc:sldMkLst>
      </pc:sldChg>
      <pc:sldChg chg="addSp delSp modSp add mod">
        <pc:chgData name="정근채" userId="bf3f9740-ba12-4a95-bdcd-7a89d0b0b3a3" providerId="ADAL" clId="{BB3FA93C-339D-4223-87F5-43CE9163611C}" dt="2021-12-22T08:02:32.043" v="1969" actId="1076"/>
        <pc:sldMkLst>
          <pc:docMk/>
          <pc:sldMk cId="2394333920" sldId="296"/>
        </pc:sldMkLst>
        <pc:spChg chg="mod">
          <ac:chgData name="정근채" userId="bf3f9740-ba12-4a95-bdcd-7a89d0b0b3a3" providerId="ADAL" clId="{BB3FA93C-339D-4223-87F5-43CE9163611C}" dt="2021-12-22T07:57:32.653" v="1885"/>
          <ac:spMkLst>
            <pc:docMk/>
            <pc:sldMk cId="2394333920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8:00:45.705" v="1966" actId="20577"/>
          <ac:spMkLst>
            <pc:docMk/>
            <pc:sldMk cId="2394333920" sldId="29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7:59:47.864" v="1926" actId="478"/>
          <ac:picMkLst>
            <pc:docMk/>
            <pc:sldMk cId="2394333920" sldId="296"/>
            <ac:picMk id="7" creationId="{4BFFC5DC-0545-4BE1-9040-EB3C46AB5750}"/>
          </ac:picMkLst>
        </pc:picChg>
        <pc:picChg chg="add mod">
          <ac:chgData name="정근채" userId="bf3f9740-ba12-4a95-bdcd-7a89d0b0b3a3" providerId="ADAL" clId="{BB3FA93C-339D-4223-87F5-43CE9163611C}" dt="2021-12-22T08:02:32.043" v="1969" actId="1076"/>
          <ac:picMkLst>
            <pc:docMk/>
            <pc:sldMk cId="2394333920" sldId="296"/>
            <ac:picMk id="8" creationId="{E3EC3023-A56E-413A-99F0-17090B01F6C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8:06:21.821" v="2025" actId="22"/>
        <pc:sldMkLst>
          <pc:docMk/>
          <pc:sldMk cId="950165116" sldId="297"/>
        </pc:sldMkLst>
        <pc:spChg chg="mod">
          <ac:chgData name="정근채" userId="bf3f9740-ba12-4a95-bdcd-7a89d0b0b3a3" providerId="ADAL" clId="{BB3FA93C-339D-4223-87F5-43CE9163611C}" dt="2021-12-22T08:05:09.531" v="2019" actId="20577"/>
          <ac:spMkLst>
            <pc:docMk/>
            <pc:sldMk cId="950165116" sldId="297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0.054" v="2022" actId="1076"/>
          <ac:picMkLst>
            <pc:docMk/>
            <pc:sldMk cId="950165116" sldId="297"/>
            <ac:picMk id="7" creationId="{95B8EA62-D3E8-450C-8C1B-E38DBB1FF3EA}"/>
          </ac:picMkLst>
        </pc:picChg>
        <pc:picChg chg="del">
          <ac:chgData name="정근채" userId="bf3f9740-ba12-4a95-bdcd-7a89d0b0b3a3" providerId="ADAL" clId="{BB3FA93C-339D-4223-87F5-43CE9163611C}" dt="2021-12-22T08:04:43.504" v="1992" actId="478"/>
          <ac:picMkLst>
            <pc:docMk/>
            <pc:sldMk cId="950165116" sldId="297"/>
            <ac:picMk id="8" creationId="{E3EC3023-A56E-413A-99F0-17090B01F6C5}"/>
          </ac:picMkLst>
        </pc:picChg>
        <pc:picChg chg="add del">
          <ac:chgData name="정근채" userId="bf3f9740-ba12-4a95-bdcd-7a89d0b0b3a3" providerId="ADAL" clId="{BB3FA93C-339D-4223-87F5-43CE9163611C}" dt="2021-12-22T08:06:21.821" v="2025" actId="22"/>
          <ac:picMkLst>
            <pc:docMk/>
            <pc:sldMk cId="950165116" sldId="297"/>
            <ac:picMk id="10" creationId="{8CF8A864-5EBF-4995-AE15-46859BCF4B7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470036533" sldId="297"/>
        </pc:sldMkLst>
      </pc:sldChg>
      <pc:sldChg chg="delSp modSp add mod">
        <pc:chgData name="정근채" userId="bf3f9740-ba12-4a95-bdcd-7a89d0b0b3a3" providerId="ADAL" clId="{BB3FA93C-339D-4223-87F5-43CE9163611C}" dt="2021-12-22T08:16:46.488" v="2091" actId="207"/>
        <pc:sldMkLst>
          <pc:docMk/>
          <pc:sldMk cId="3364883801" sldId="298"/>
        </pc:sldMkLst>
        <pc:spChg chg="mod">
          <ac:chgData name="정근채" userId="bf3f9740-ba12-4a95-bdcd-7a89d0b0b3a3" providerId="ADAL" clId="{BB3FA93C-339D-4223-87F5-43CE9163611C}" dt="2021-12-22T08:16:46.488" v="2091" actId="207"/>
          <ac:spMkLst>
            <pc:docMk/>
            <pc:sldMk cId="3364883801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8:14:14.374" v="2027" actId="478"/>
          <ac:picMkLst>
            <pc:docMk/>
            <pc:sldMk cId="3364883801" sldId="298"/>
            <ac:picMk id="7" creationId="{95B8EA62-D3E8-450C-8C1B-E38DBB1FF3EA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505425602" sldId="298"/>
        </pc:sldMkLst>
      </pc:sldChg>
      <pc:sldChg chg="addSp delSp modSp add mod">
        <pc:chgData name="정근채" userId="bf3f9740-ba12-4a95-bdcd-7a89d0b0b3a3" providerId="ADAL" clId="{BB3FA93C-339D-4223-87F5-43CE9163611C}" dt="2021-12-22T08:30:07.088" v="2274" actId="207"/>
        <pc:sldMkLst>
          <pc:docMk/>
          <pc:sldMk cId="2490188616" sldId="299"/>
        </pc:sldMkLst>
        <pc:spChg chg="mod">
          <ac:chgData name="정근채" userId="bf3f9740-ba12-4a95-bdcd-7a89d0b0b3a3" providerId="ADAL" clId="{BB3FA93C-339D-4223-87F5-43CE9163611C}" dt="2021-12-22T08:22:23.676" v="2204" actId="20577"/>
          <ac:spMkLst>
            <pc:docMk/>
            <pc:sldMk cId="2490188616" sldId="299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27:36.017" v="2219" actId="22"/>
          <ac:spMkLst>
            <pc:docMk/>
            <pc:sldMk cId="2490188616" sldId="299"/>
            <ac:spMk id="9" creationId="{EFAC50D4-886E-4501-80A7-E2BFDEC0A6FB}"/>
          </ac:spMkLst>
        </pc:spChg>
        <pc:spChg chg="add mod">
          <ac:chgData name="정근채" userId="bf3f9740-ba12-4a95-bdcd-7a89d0b0b3a3" providerId="ADAL" clId="{BB3FA93C-339D-4223-87F5-43CE9163611C}" dt="2021-12-22T08:30:07.088" v="2274" actId="207"/>
          <ac:spMkLst>
            <pc:docMk/>
            <pc:sldMk cId="2490188616" sldId="299"/>
            <ac:spMk id="11" creationId="{8872522F-7A36-445A-9DA7-50C33DCCF6AB}"/>
          </ac:spMkLst>
        </pc:spChg>
        <pc:picChg chg="add mod">
          <ac:chgData name="정근채" userId="bf3f9740-ba12-4a95-bdcd-7a89d0b0b3a3" providerId="ADAL" clId="{BB3FA93C-339D-4223-87F5-43CE9163611C}" dt="2021-12-22T08:27:24.630" v="2209" actId="14100"/>
          <ac:picMkLst>
            <pc:docMk/>
            <pc:sldMk cId="2490188616" sldId="299"/>
            <ac:picMk id="7" creationId="{5CCE2FC2-D804-4B4C-B1E0-545D9E71D50F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9:59:51.846" v="2800" actId="207"/>
        <pc:sldMkLst>
          <pc:docMk/>
          <pc:sldMk cId="2292000270" sldId="300"/>
        </pc:sldMkLst>
        <pc:spChg chg="mod">
          <ac:chgData name="정근채" userId="bf3f9740-ba12-4a95-bdcd-7a89d0b0b3a3" providerId="ADAL" clId="{BB3FA93C-339D-4223-87F5-43CE9163611C}" dt="2021-12-22T09:59:51.846" v="2800" actId="207"/>
          <ac:spMkLst>
            <pc:docMk/>
            <pc:sldMk cId="2292000270" sldId="300"/>
            <ac:spMk id="3" creationId="{04DA367E-3D64-4210-90DC-180FE1F5BFCC}"/>
          </ac:spMkLst>
        </pc:spChg>
        <pc:spChg chg="add mod">
          <ac:chgData name="정근채" userId="bf3f9740-ba12-4a95-bdcd-7a89d0b0b3a3" providerId="ADAL" clId="{BB3FA93C-339D-4223-87F5-43CE9163611C}" dt="2021-12-22T08:38:54.450" v="2361" actId="164"/>
          <ac:spMkLst>
            <pc:docMk/>
            <pc:sldMk cId="2292000270" sldId="300"/>
            <ac:spMk id="10" creationId="{D1665D13-275D-47BA-9655-F4C1AEB97ABE}"/>
          </ac:spMkLst>
        </pc:spChg>
        <pc:grpChg chg="add mod">
          <ac:chgData name="정근채" userId="bf3f9740-ba12-4a95-bdcd-7a89d0b0b3a3" providerId="ADAL" clId="{BB3FA93C-339D-4223-87F5-43CE9163611C}" dt="2021-12-22T09:48:16.802" v="2547" actId="1076"/>
          <ac:grpSpMkLst>
            <pc:docMk/>
            <pc:sldMk cId="2292000270" sldId="300"/>
            <ac:grpSpMk id="11" creationId="{B2C3CD64-C7FE-4BD0-911E-6951EF34ACE8}"/>
          </ac:grpSpMkLst>
        </pc:grpChg>
        <pc:picChg chg="add del mod">
          <ac:chgData name="정근채" userId="bf3f9740-ba12-4a95-bdcd-7a89d0b0b3a3" providerId="ADAL" clId="{BB3FA93C-339D-4223-87F5-43CE9163611C}" dt="2021-12-22T09:46:54.548" v="2496" actId="478"/>
          <ac:picMkLst>
            <pc:docMk/>
            <pc:sldMk cId="2292000270" sldId="300"/>
            <ac:picMk id="7" creationId="{A9082AA4-1102-4BF1-A65E-841D9E5892CB}"/>
          </ac:picMkLst>
        </pc:picChg>
        <pc:picChg chg="add mod">
          <ac:chgData name="정근채" userId="bf3f9740-ba12-4a95-bdcd-7a89d0b0b3a3" providerId="ADAL" clId="{BB3FA93C-339D-4223-87F5-43CE9163611C}" dt="2021-12-22T08:38:54.450" v="2361" actId="164"/>
          <ac:picMkLst>
            <pc:docMk/>
            <pc:sldMk cId="2292000270" sldId="300"/>
            <ac:picMk id="9" creationId="{3A2E1BB0-EEE2-4366-BD03-2260622DCD60}"/>
          </ac:picMkLst>
        </pc:picChg>
        <pc:picChg chg="add mod">
          <ac:chgData name="정근채" userId="bf3f9740-ba12-4a95-bdcd-7a89d0b0b3a3" providerId="ADAL" clId="{BB3FA93C-339D-4223-87F5-43CE9163611C}" dt="2021-12-22T09:50:17.113" v="2573" actId="1036"/>
          <ac:picMkLst>
            <pc:docMk/>
            <pc:sldMk cId="2292000270" sldId="300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49.052" v="2892" actId="1076"/>
        <pc:sldMkLst>
          <pc:docMk/>
          <pc:sldMk cId="4221801164" sldId="301"/>
        </pc:sldMkLst>
        <pc:spChg chg="mod">
          <ac:chgData name="정근채" userId="bf3f9740-ba12-4a95-bdcd-7a89d0b0b3a3" providerId="ADAL" clId="{BB3FA93C-339D-4223-87F5-43CE9163611C}" dt="2021-12-22T10:03:44.690" v="2869" actId="20577"/>
          <ac:spMkLst>
            <pc:docMk/>
            <pc:sldMk cId="4221801164" sldId="301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18:50.931" v="2135" actId="22"/>
          <ac:spMkLst>
            <pc:docMk/>
            <pc:sldMk cId="4221801164" sldId="301"/>
            <ac:spMk id="7" creationId="{FE05EEE1-43BA-4D33-8A3B-AEA1B53128C2}"/>
          </ac:spMkLst>
        </pc:spChg>
        <pc:picChg chg="add del mod">
          <ac:chgData name="정근채" userId="bf3f9740-ba12-4a95-bdcd-7a89d0b0b3a3" providerId="ADAL" clId="{BB3FA93C-339D-4223-87F5-43CE9163611C}" dt="2021-12-22T10:06:33.264" v="2889" actId="478"/>
          <ac:picMkLst>
            <pc:docMk/>
            <pc:sldMk cId="4221801164" sldId="301"/>
            <ac:picMk id="9" creationId="{9D7CD4F7-0124-4F46-980A-7834324FD516}"/>
          </ac:picMkLst>
        </pc:picChg>
        <pc:picChg chg="add mod">
          <ac:chgData name="정근채" userId="bf3f9740-ba12-4a95-bdcd-7a89d0b0b3a3" providerId="ADAL" clId="{BB3FA93C-339D-4223-87F5-43CE9163611C}" dt="2021-12-22T10:06:49.052" v="2892" actId="1076"/>
          <ac:picMkLst>
            <pc:docMk/>
            <pc:sldMk cId="4221801164" sldId="301"/>
            <ac:picMk id="11" creationId="{BCBD3C89-C28A-48D4-89FD-D6D5AC07EE2E}"/>
          </ac:picMkLst>
        </pc:picChg>
      </pc:sldChg>
      <pc:sldChg chg="modSp add mod">
        <pc:chgData name="정근채" userId="bf3f9740-ba12-4a95-bdcd-7a89d0b0b3a3" providerId="ADAL" clId="{BB3FA93C-339D-4223-87F5-43CE9163611C}" dt="2021-12-22T10:09:44.976" v="2958" actId="255"/>
        <pc:sldMkLst>
          <pc:docMk/>
          <pc:sldMk cId="1489847594" sldId="302"/>
        </pc:sldMkLst>
        <pc:spChg chg="mod">
          <ac:chgData name="정근채" userId="bf3f9740-ba12-4a95-bdcd-7a89d0b0b3a3" providerId="ADAL" clId="{BB3FA93C-339D-4223-87F5-43CE9163611C}" dt="2021-12-22T08:19:00.614" v="2139"/>
          <ac:spMkLst>
            <pc:docMk/>
            <pc:sldMk cId="1489847594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10:09:44.976" v="2958" actId="255"/>
          <ac:spMkLst>
            <pc:docMk/>
            <pc:sldMk cId="1489847594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8:31:20.479" v="2282" actId="1076"/>
        <pc:sldMkLst>
          <pc:docMk/>
          <pc:sldMk cId="2035662049" sldId="303"/>
        </pc:sldMkLst>
        <pc:spChg chg="del mod">
          <ac:chgData name="정근채" userId="bf3f9740-ba12-4a95-bdcd-7a89d0b0b3a3" providerId="ADAL" clId="{BB3FA93C-339D-4223-87F5-43CE9163611C}" dt="2021-12-22T08:31:09.400" v="2278" actId="478"/>
          <ac:spMkLst>
            <pc:docMk/>
            <pc:sldMk cId="2035662049" sldId="303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2T08:31:11.703" v="2279" actId="478"/>
          <ac:spMkLst>
            <pc:docMk/>
            <pc:sldMk cId="2035662049" sldId="303"/>
            <ac:spMk id="8" creationId="{A300572F-FA89-494B-AE33-9FEB6491D97E}"/>
          </ac:spMkLst>
        </pc:spChg>
        <pc:spChg chg="del">
          <ac:chgData name="정근채" userId="bf3f9740-ba12-4a95-bdcd-7a89d0b0b3a3" providerId="ADAL" clId="{BB3FA93C-339D-4223-87F5-43CE9163611C}" dt="2021-12-22T08:30:23.667" v="2277" actId="478"/>
          <ac:spMkLst>
            <pc:docMk/>
            <pc:sldMk cId="2035662049" sldId="303"/>
            <ac:spMk id="11" creationId="{8872522F-7A36-445A-9DA7-50C33DCCF6AB}"/>
          </ac:spMkLst>
        </pc:spChg>
        <pc:picChg chg="del">
          <ac:chgData name="정근채" userId="bf3f9740-ba12-4a95-bdcd-7a89d0b0b3a3" providerId="ADAL" clId="{BB3FA93C-339D-4223-87F5-43CE9163611C}" dt="2021-12-22T08:30:23.667" v="2277" actId="478"/>
          <ac:picMkLst>
            <pc:docMk/>
            <pc:sldMk cId="2035662049" sldId="303"/>
            <ac:picMk id="7" creationId="{5CCE2FC2-D804-4B4C-B1E0-545D9E71D50F}"/>
          </ac:picMkLst>
        </pc:picChg>
        <pc:picChg chg="add mod">
          <ac:chgData name="정근채" userId="bf3f9740-ba12-4a95-bdcd-7a89d0b0b3a3" providerId="ADAL" clId="{BB3FA93C-339D-4223-87F5-43CE9163611C}" dt="2021-12-22T08:31:20.479" v="2282" actId="1076"/>
          <ac:picMkLst>
            <pc:docMk/>
            <pc:sldMk cId="2035662049" sldId="303"/>
            <ac:picMk id="10" creationId="{7AB58402-92A6-4EB8-ACF7-11B0DDA15A55}"/>
          </ac:picMkLst>
        </pc:picChg>
      </pc:sldChg>
      <pc:sldChg chg="delSp modSp add mod ord">
        <pc:chgData name="정근채" userId="bf3f9740-ba12-4a95-bdcd-7a89d0b0b3a3" providerId="ADAL" clId="{BB3FA93C-339D-4223-87F5-43CE9163611C}" dt="2021-12-22T09:58:45.325" v="2753" actId="207"/>
        <pc:sldMkLst>
          <pc:docMk/>
          <pc:sldMk cId="1261572047" sldId="304"/>
        </pc:sldMkLst>
        <pc:spChg chg="mod">
          <ac:chgData name="정근채" userId="bf3f9740-ba12-4a95-bdcd-7a89d0b0b3a3" providerId="ADAL" clId="{BB3FA93C-339D-4223-87F5-43CE9163611C}" dt="2021-12-22T09:58:45.325" v="2753" actId="207"/>
          <ac:spMkLst>
            <pc:docMk/>
            <pc:sldMk cId="1261572047" sldId="304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46:43.653" v="2493" actId="478"/>
          <ac:grpSpMkLst>
            <pc:docMk/>
            <pc:sldMk cId="1261572047" sldId="304"/>
            <ac:grpSpMk id="11" creationId="{B2C3CD64-C7FE-4BD0-911E-6951EF34ACE8}"/>
          </ac:grpSpMkLst>
        </pc:grpChg>
      </pc:sldChg>
      <pc:sldChg chg="addSp delSp modSp add mod">
        <pc:chgData name="정근채" userId="bf3f9740-ba12-4a95-bdcd-7a89d0b0b3a3" providerId="ADAL" clId="{BB3FA93C-339D-4223-87F5-43CE9163611C}" dt="2021-12-22T10:00:01.424" v="2808"/>
        <pc:sldMkLst>
          <pc:docMk/>
          <pc:sldMk cId="2880269192" sldId="305"/>
        </pc:sldMkLst>
        <pc:spChg chg="mod">
          <ac:chgData name="정근채" userId="bf3f9740-ba12-4a95-bdcd-7a89d0b0b3a3" providerId="ADAL" clId="{BB3FA93C-339D-4223-87F5-43CE9163611C}" dt="2021-12-22T10:00:01.424" v="2808"/>
          <ac:spMkLst>
            <pc:docMk/>
            <pc:sldMk cId="2880269192" sldId="305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51:19.904" v="2583" actId="478"/>
          <ac:grpSpMkLst>
            <pc:docMk/>
            <pc:sldMk cId="2880269192" sldId="305"/>
            <ac:grpSpMk id="11" creationId="{B2C3CD64-C7FE-4BD0-911E-6951EF34ACE8}"/>
          </ac:grpSpMkLst>
        </pc:grpChg>
        <pc:picChg chg="add mod">
          <ac:chgData name="정근채" userId="bf3f9740-ba12-4a95-bdcd-7a89d0b0b3a3" providerId="ADAL" clId="{BB3FA93C-339D-4223-87F5-43CE9163611C}" dt="2021-12-22T09:54:30.049" v="2671" actId="1076"/>
          <ac:picMkLst>
            <pc:docMk/>
            <pc:sldMk cId="2880269192" sldId="305"/>
            <ac:picMk id="7" creationId="{DA4A5AF2-0684-483F-8209-9109BFCA5352}"/>
          </ac:picMkLst>
        </pc:picChg>
        <pc:picChg chg="add mod">
          <ac:chgData name="정근채" userId="bf3f9740-ba12-4a95-bdcd-7a89d0b0b3a3" providerId="ADAL" clId="{BB3FA93C-339D-4223-87F5-43CE9163611C}" dt="2021-12-22T09:55:38.999" v="2695" actId="1035"/>
          <ac:picMkLst>
            <pc:docMk/>
            <pc:sldMk cId="2880269192" sldId="305"/>
            <ac:picMk id="12" creationId="{AE502927-E3D2-459E-8A47-176E2D49F45F}"/>
          </ac:picMkLst>
        </pc:picChg>
        <pc:picChg chg="del">
          <ac:chgData name="정근채" userId="bf3f9740-ba12-4a95-bdcd-7a89d0b0b3a3" providerId="ADAL" clId="{BB3FA93C-339D-4223-87F5-43CE9163611C}" dt="2021-12-22T09:51:30.424" v="2589" actId="478"/>
          <ac:picMkLst>
            <pc:docMk/>
            <pc:sldMk cId="2880269192" sldId="305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16.564" v="2888" actId="20577"/>
        <pc:sldMkLst>
          <pc:docMk/>
          <pc:sldMk cId="471564285" sldId="306"/>
        </pc:sldMkLst>
        <pc:spChg chg="mod">
          <ac:chgData name="정근채" userId="bf3f9740-ba12-4a95-bdcd-7a89d0b0b3a3" providerId="ADAL" clId="{BB3FA93C-339D-4223-87F5-43CE9163611C}" dt="2021-12-22T10:06:16.564" v="2888" actId="20577"/>
          <ac:spMkLst>
            <pc:docMk/>
            <pc:sldMk cId="471564285" sldId="306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10:05:56.542" v="2880" actId="1076"/>
          <ac:picMkLst>
            <pc:docMk/>
            <pc:sldMk cId="471564285" sldId="306"/>
            <ac:picMk id="7" creationId="{FD5054AF-9ED7-4E7D-9496-BAC0B9C84A66}"/>
          </ac:picMkLst>
        </pc:picChg>
        <pc:picChg chg="del mod">
          <ac:chgData name="정근채" userId="bf3f9740-ba12-4a95-bdcd-7a89d0b0b3a3" providerId="ADAL" clId="{BB3FA93C-339D-4223-87F5-43CE9163611C}" dt="2021-12-22T10:03:51.388" v="2871" actId="478"/>
          <ac:picMkLst>
            <pc:docMk/>
            <pc:sldMk cId="471564285" sldId="306"/>
            <ac:picMk id="9" creationId="{9D7CD4F7-0124-4F46-980A-7834324FD516}"/>
          </ac:picMkLst>
        </pc:picChg>
      </pc:sldChg>
      <pc:sldChg chg="delSp modSp add mod">
        <pc:chgData name="정근채" userId="bf3f9740-ba12-4a95-bdcd-7a89d0b0b3a3" providerId="ADAL" clId="{BB3FA93C-339D-4223-87F5-43CE9163611C}" dt="2021-12-23T01:47:47.852" v="3014" actId="6549"/>
        <pc:sldMkLst>
          <pc:docMk/>
          <pc:sldMk cId="2474160618" sldId="307"/>
        </pc:sldMkLst>
        <pc:spChg chg="mod">
          <ac:chgData name="정근채" userId="bf3f9740-ba12-4a95-bdcd-7a89d0b0b3a3" providerId="ADAL" clId="{BB3FA93C-339D-4223-87F5-43CE9163611C}" dt="2021-12-23T01:40:10.179" v="2966"/>
          <ac:spMkLst>
            <pc:docMk/>
            <pc:sldMk cId="247416061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47:47.852" v="3014" actId="6549"/>
          <ac:spMkLst>
            <pc:docMk/>
            <pc:sldMk cId="2474160618" sldId="30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1:40:06.575" v="2963"/>
          <ac:spMkLst>
            <pc:docMk/>
            <pc:sldMk cId="2474160618" sldId="307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3T01:40:17.438" v="2967" actId="478"/>
          <ac:picMkLst>
            <pc:docMk/>
            <pc:sldMk cId="2474160618" sldId="307"/>
            <ac:picMk id="7" creationId="{FD5054AF-9ED7-4E7D-9496-BAC0B9C84A66}"/>
          </ac:picMkLst>
        </pc:picChg>
      </pc:sldChg>
      <pc:sldChg chg="modSp add mod">
        <pc:chgData name="정근채" userId="bf3f9740-ba12-4a95-bdcd-7a89d0b0b3a3" providerId="ADAL" clId="{BB3FA93C-339D-4223-87F5-43CE9163611C}" dt="2021-12-23T01:52:49.118" v="3058" actId="20577"/>
        <pc:sldMkLst>
          <pc:docMk/>
          <pc:sldMk cId="2968811800" sldId="308"/>
        </pc:sldMkLst>
        <pc:spChg chg="mod">
          <ac:chgData name="정근채" userId="bf3f9740-ba12-4a95-bdcd-7a89d0b0b3a3" providerId="ADAL" clId="{BB3FA93C-339D-4223-87F5-43CE9163611C}" dt="2021-12-23T01:48:03.279" v="3020"/>
          <ac:spMkLst>
            <pc:docMk/>
            <pc:sldMk cId="2968811800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52:49.118" v="3058" actId="20577"/>
          <ac:spMkLst>
            <pc:docMk/>
            <pc:sldMk cId="2968811800" sldId="30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BB3FA93C-339D-4223-87F5-43CE9163611C}" dt="2021-12-23T01:54:05.762" v="3069"/>
        <pc:sldMkLst>
          <pc:docMk/>
          <pc:sldMk cId="1231128654" sldId="309"/>
        </pc:sldMkLst>
        <pc:spChg chg="mod">
          <ac:chgData name="정근채" userId="bf3f9740-ba12-4a95-bdcd-7a89d0b0b3a3" providerId="ADAL" clId="{BB3FA93C-339D-4223-87F5-43CE9163611C}" dt="2021-12-23T01:54:05.762" v="3069"/>
          <ac:spMkLst>
            <pc:docMk/>
            <pc:sldMk cId="1231128654" sldId="309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BB3FA93C-339D-4223-87F5-43CE9163611C}" dt="2021-12-23T02:14:23.381" v="3166" actId="1076"/>
        <pc:sldMkLst>
          <pc:docMk/>
          <pc:sldMk cId="31924847" sldId="310"/>
        </pc:sldMkLst>
        <pc:spChg chg="mod">
          <ac:chgData name="정근채" userId="bf3f9740-ba12-4a95-bdcd-7a89d0b0b3a3" providerId="ADAL" clId="{BB3FA93C-339D-4223-87F5-43CE9163611C}" dt="2021-12-23T01:54:56.067" v="3073"/>
          <ac:spMkLst>
            <pc:docMk/>
            <pc:sldMk cId="31924847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12:31.651" v="3159" actId="207"/>
          <ac:spMkLst>
            <pc:docMk/>
            <pc:sldMk cId="31924847" sldId="31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13:29.767" v="3163" actId="1076"/>
          <ac:picMkLst>
            <pc:docMk/>
            <pc:sldMk cId="31924847" sldId="310"/>
            <ac:picMk id="7" creationId="{688A642F-2F9A-4780-B073-F50E80A9D619}"/>
          </ac:picMkLst>
        </pc:picChg>
        <pc:picChg chg="add mod">
          <ac:chgData name="정근채" userId="bf3f9740-ba12-4a95-bdcd-7a89d0b0b3a3" providerId="ADAL" clId="{BB3FA93C-339D-4223-87F5-43CE9163611C}" dt="2021-12-23T02:14:23.381" v="3166" actId="1076"/>
          <ac:picMkLst>
            <pc:docMk/>
            <pc:sldMk cId="31924847" sldId="310"/>
            <ac:picMk id="9" creationId="{B1359AE4-CD35-4419-AF01-ED2927F2B62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3:52.859" v="3327" actId="1037"/>
        <pc:sldMkLst>
          <pc:docMk/>
          <pc:sldMk cId="70172438" sldId="311"/>
        </pc:sldMkLst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23:20.359" v="3316" actId="114"/>
          <ac:spMkLst>
            <pc:docMk/>
            <pc:sldMk cId="70172438" sldId="311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8" creationId="{7ABB389E-C9EE-42D2-8DDE-CD6BA6905284}"/>
          </ac:spMkLst>
        </pc:sp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7" creationId="{688A642F-2F9A-4780-B073-F50E80A9D619}"/>
          </ac:picMkLst>
        </pc:pic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9" creationId="{B1359AE4-CD35-4419-AF01-ED2927F2B622}"/>
          </ac:picMkLst>
        </pc:picChg>
        <pc:picChg chg="add mod">
          <ac:chgData name="정근채" userId="bf3f9740-ba12-4a95-bdcd-7a89d0b0b3a3" providerId="ADAL" clId="{BB3FA93C-339D-4223-87F5-43CE9163611C}" dt="2021-12-23T02:23:24.322" v="3320" actId="1036"/>
          <ac:picMkLst>
            <pc:docMk/>
            <pc:sldMk cId="70172438" sldId="311"/>
            <ac:picMk id="11" creationId="{9D737B2A-C07F-4E47-96D8-FC06A15EC14A}"/>
          </ac:picMkLst>
        </pc:picChg>
        <pc:picChg chg="add mod">
          <ac:chgData name="정근채" userId="bf3f9740-ba12-4a95-bdcd-7a89d0b0b3a3" providerId="ADAL" clId="{BB3FA93C-339D-4223-87F5-43CE9163611C}" dt="2021-12-23T02:23:52.859" v="3327" actId="1037"/>
          <ac:picMkLst>
            <pc:docMk/>
            <pc:sldMk cId="70172438" sldId="311"/>
            <ac:picMk id="13" creationId="{B3F417BB-BA04-40C0-A772-BE310587ADB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5:30.025" v="3349" actId="1076"/>
        <pc:sldMkLst>
          <pc:docMk/>
          <pc:sldMk cId="2588484963" sldId="312"/>
        </pc:sldMkLst>
        <pc:spChg chg="mod">
          <ac:chgData name="정근채" userId="bf3f9740-ba12-4a95-bdcd-7a89d0b0b3a3" providerId="ADAL" clId="{BB3FA93C-339D-4223-87F5-43CE9163611C}" dt="2021-12-23T02:25:04.218" v="3346" actId="108"/>
          <ac:spMkLst>
            <pc:docMk/>
            <pc:sldMk cId="2588484963" sldId="31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25:30.025" v="3349" actId="1076"/>
          <ac:picMkLst>
            <pc:docMk/>
            <pc:sldMk cId="2588484963" sldId="312"/>
            <ac:picMk id="7" creationId="{6783B48E-BA8F-4B69-B76C-3BF3ED1A90D5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1" creationId="{9D737B2A-C07F-4E47-96D8-FC06A15EC14A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3" creationId="{B3F417BB-BA04-40C0-A772-BE310587ADB5}"/>
          </ac:picMkLst>
        </pc:picChg>
      </pc:sldChg>
      <pc:sldChg chg="delSp modSp add mod">
        <pc:chgData name="정근채" userId="bf3f9740-ba12-4a95-bdcd-7a89d0b0b3a3" providerId="ADAL" clId="{BB3FA93C-339D-4223-87F5-43CE9163611C}" dt="2021-12-23T02:40:20.540" v="3433"/>
        <pc:sldMkLst>
          <pc:docMk/>
          <pc:sldMk cId="3703784860" sldId="313"/>
        </pc:sldMkLst>
        <pc:spChg chg="mod">
          <ac:chgData name="정근채" userId="bf3f9740-ba12-4a95-bdcd-7a89d0b0b3a3" providerId="ADAL" clId="{BB3FA93C-339D-4223-87F5-43CE9163611C}" dt="2021-12-23T02:37:30.709" v="3353"/>
          <ac:spMkLst>
            <pc:docMk/>
            <pc:sldMk cId="3703784860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40:20.540" v="3433"/>
          <ac:spMkLst>
            <pc:docMk/>
            <pc:sldMk cId="3703784860" sldId="313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2:37:31.798" v="3354" actId="478"/>
          <ac:picMkLst>
            <pc:docMk/>
            <pc:sldMk cId="3703784860" sldId="313"/>
            <ac:picMk id="7" creationId="{6783B48E-BA8F-4B69-B76C-3BF3ED1A90D5}"/>
          </ac:picMkLst>
        </pc:picChg>
      </pc:sldChg>
      <pc:sldChg chg="modSp add mod">
        <pc:chgData name="정근채" userId="bf3f9740-ba12-4a95-bdcd-7a89d0b0b3a3" providerId="ADAL" clId="{BB3FA93C-339D-4223-87F5-43CE9163611C}" dt="2021-12-23T05:45:03.521" v="3565" actId="108"/>
        <pc:sldMkLst>
          <pc:docMk/>
          <pc:sldMk cId="2513731563" sldId="314"/>
        </pc:sldMkLst>
        <pc:spChg chg="mod">
          <ac:chgData name="정근채" userId="bf3f9740-ba12-4a95-bdcd-7a89d0b0b3a3" providerId="ADAL" clId="{BB3FA93C-339D-4223-87F5-43CE9163611C}" dt="2021-12-23T05:29:46.987" v="3446"/>
          <ac:spMkLst>
            <pc:docMk/>
            <pc:sldMk cId="2513731563" sldId="31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45:03.521" v="3565" actId="108"/>
          <ac:spMkLst>
            <pc:docMk/>
            <pc:sldMk cId="2513731563" sldId="31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29:43.317" v="3443"/>
          <ac:spMkLst>
            <pc:docMk/>
            <pc:sldMk cId="2513731563" sldId="31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3T05:52:27.167" v="3681" actId="207"/>
        <pc:sldMkLst>
          <pc:docMk/>
          <pc:sldMk cId="4083719059" sldId="315"/>
        </pc:sldMkLst>
        <pc:spChg chg="mod">
          <ac:chgData name="정근채" userId="bf3f9740-ba12-4a95-bdcd-7a89d0b0b3a3" providerId="ADAL" clId="{BB3FA93C-339D-4223-87F5-43CE9163611C}" dt="2021-12-23T05:45:30.032" v="3573"/>
          <ac:spMkLst>
            <pc:docMk/>
            <pc:sldMk cId="4083719059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2:27.167" v="3681" actId="207"/>
          <ac:spMkLst>
            <pc:docMk/>
            <pc:sldMk cId="4083719059" sldId="315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45:24.094" v="3570"/>
          <ac:spMkLst>
            <pc:docMk/>
            <pc:sldMk cId="4083719059" sldId="315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3T05:51:18.771" v="3679" actId="1036"/>
          <ac:picMkLst>
            <pc:docMk/>
            <pc:sldMk cId="4083719059" sldId="315"/>
            <ac:picMk id="7" creationId="{C26E6000-1001-41C8-AB04-A58A5FC5C807}"/>
          </ac:picMkLst>
        </pc:picChg>
      </pc:sldChg>
      <pc:sldChg chg="delSp modSp add mod">
        <pc:chgData name="정근채" userId="bf3f9740-ba12-4a95-bdcd-7a89d0b0b3a3" providerId="ADAL" clId="{BB3FA93C-339D-4223-87F5-43CE9163611C}" dt="2021-12-23T05:54:52.175" v="3714" actId="313"/>
        <pc:sldMkLst>
          <pc:docMk/>
          <pc:sldMk cId="3464552859" sldId="316"/>
        </pc:sldMkLst>
        <pc:spChg chg="mod">
          <ac:chgData name="정근채" userId="bf3f9740-ba12-4a95-bdcd-7a89d0b0b3a3" providerId="ADAL" clId="{BB3FA93C-339D-4223-87F5-43CE9163611C}" dt="2021-12-23T05:52:52.212" v="3686"/>
          <ac:spMkLst>
            <pc:docMk/>
            <pc:sldMk cId="3464552859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4:52.175" v="3714" actId="313"/>
          <ac:spMkLst>
            <pc:docMk/>
            <pc:sldMk cId="346455285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5:52:44.831" v="3683" actId="478"/>
          <ac:picMkLst>
            <pc:docMk/>
            <pc:sldMk cId="3464552859" sldId="316"/>
            <ac:picMk id="7" creationId="{C26E6000-1001-41C8-AB04-A58A5FC5C807}"/>
          </ac:picMkLst>
        </pc:picChg>
      </pc:sldChg>
      <pc:sldChg chg="modSp add mod">
        <pc:chgData name="정근채" userId="bf3f9740-ba12-4a95-bdcd-7a89d0b0b3a3" providerId="ADAL" clId="{BB3FA93C-339D-4223-87F5-43CE9163611C}" dt="2021-12-23T06:00:01.955" v="3782" actId="207"/>
        <pc:sldMkLst>
          <pc:docMk/>
          <pc:sldMk cId="1691217205" sldId="317"/>
        </pc:sldMkLst>
        <pc:spChg chg="mod">
          <ac:chgData name="정근채" userId="bf3f9740-ba12-4a95-bdcd-7a89d0b0b3a3" providerId="ADAL" clId="{BB3FA93C-339D-4223-87F5-43CE9163611C}" dt="2021-12-23T05:55:16.368" v="3720"/>
          <ac:spMkLst>
            <pc:docMk/>
            <pc:sldMk cId="1691217205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6:00:01.955" v="3782" actId="207"/>
          <ac:spMkLst>
            <pc:docMk/>
            <pc:sldMk cId="1691217205" sldId="317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08542678-0C93-49F8-91B4-EEE9337314EC}"/>
    <pc:docChg chg="undo redo custSel addSld delSld modSld sldOrd">
      <pc:chgData name="정근채" userId="bf3f9740-ba12-4a95-bdcd-7a89d0b0b3a3" providerId="ADAL" clId="{08542678-0C93-49F8-91B4-EEE9337314EC}" dt="2021-11-29T08:31:03.927" v="6849" actId="1036"/>
      <pc:docMkLst>
        <pc:docMk/>
      </pc:docMkLst>
      <pc:sldChg chg="modSp mod">
        <pc:chgData name="정근채" userId="bf3f9740-ba12-4a95-bdcd-7a89d0b0b3a3" providerId="ADAL" clId="{08542678-0C93-49F8-91B4-EEE9337314EC}" dt="2021-10-29T02:27:49.437" v="6"/>
        <pc:sldMkLst>
          <pc:docMk/>
          <pc:sldMk cId="1210531712" sldId="256"/>
        </pc:sldMkLst>
        <pc:spChg chg="mod">
          <ac:chgData name="정근채" userId="bf3f9740-ba12-4a95-bdcd-7a89d0b0b3a3" providerId="ADAL" clId="{08542678-0C93-49F8-91B4-EEE9337314EC}" dt="2021-10-29T02:27:46.098" v="3" actId="21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08542678-0C93-49F8-91B4-EEE9337314EC}" dt="2021-10-29T02:27:49.437" v="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08542678-0C93-49F8-91B4-EEE9337314EC}" dt="2021-10-29T02:27:58.211" v="8" actId="207"/>
        <pc:sldMkLst>
          <pc:docMk/>
          <pc:sldMk cId="2400768863" sldId="276"/>
        </pc:sldMkLst>
        <pc:spChg chg="mod">
          <ac:chgData name="정근채" userId="bf3f9740-ba12-4a95-bdcd-7a89d0b0b3a3" providerId="ADAL" clId="{08542678-0C93-49F8-91B4-EEE9337314EC}" dt="2021-10-29T02:27:58.211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08542678-0C93-49F8-91B4-EEE9337314EC}" dt="2021-10-29T05:53:36.047" v="210" actId="207"/>
        <pc:sldMkLst>
          <pc:docMk/>
          <pc:sldMk cId="3405670891" sldId="278"/>
        </pc:sldMkLst>
        <pc:spChg chg="mod">
          <ac:chgData name="정근채" userId="bf3f9740-ba12-4a95-bdcd-7a89d0b0b3a3" providerId="ADAL" clId="{08542678-0C93-49F8-91B4-EEE9337314EC}" dt="2021-10-29T05:48:24.784" v="13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5:53:36.047" v="210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5:39:23.120" v="12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467649439" sldId="289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738599219" sldId="290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80677447" sldId="291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52574373" sldId="292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1189190789" sldId="293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96531178" sldId="294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287707785" sldId="295"/>
        </pc:sldMkLst>
      </pc:sldChg>
      <pc:sldChg chg="modSp mod">
        <pc:chgData name="정근채" userId="bf3f9740-ba12-4a95-bdcd-7a89d0b0b3a3" providerId="ADAL" clId="{08542678-0C93-49F8-91B4-EEE9337314EC}" dt="2021-10-29T05:38:37.579" v="111" actId="6549"/>
        <pc:sldMkLst>
          <pc:docMk/>
          <pc:sldMk cId="2907188178" sldId="296"/>
        </pc:sldMkLst>
        <pc:spChg chg="mod">
          <ac:chgData name="정근채" userId="bf3f9740-ba12-4a95-bdcd-7a89d0b0b3a3" providerId="ADAL" clId="{08542678-0C93-49F8-91B4-EEE9337314EC}" dt="2021-10-29T05:38:37.579" v="111" actId="6549"/>
          <ac:spMkLst>
            <pc:docMk/>
            <pc:sldMk cId="2907188178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2:35:55.298" v="11"/>
          <ac:spMkLst>
            <pc:docMk/>
            <pc:sldMk cId="2907188178" sldId="296"/>
            <ac:spMk id="11" creationId="{146984C2-035B-4E92-B13A-75C592D6204A}"/>
          </ac:spMkLst>
        </pc:spChg>
      </pc:sldChg>
      <pc:sldChg chg="del">
        <pc:chgData name="정근채" userId="bf3f9740-ba12-4a95-bdcd-7a89d0b0b3a3" providerId="ADAL" clId="{08542678-0C93-49F8-91B4-EEE9337314EC}" dt="2021-10-29T05:38:54.622" v="112" actId="47"/>
        <pc:sldMkLst>
          <pc:docMk/>
          <pc:sldMk cId="1439234247" sldId="297"/>
        </pc:sldMkLst>
      </pc:sldChg>
      <pc:sldChg chg="modSp add mod">
        <pc:chgData name="정근채" userId="bf3f9740-ba12-4a95-bdcd-7a89d0b0b3a3" providerId="ADAL" clId="{08542678-0C93-49F8-91B4-EEE9337314EC}" dt="2021-11-08T01:48:54.141" v="1190" actId="404"/>
        <pc:sldMkLst>
          <pc:docMk/>
          <pc:sldMk cId="3378369313" sldId="297"/>
        </pc:sldMkLst>
        <pc:spChg chg="mod">
          <ac:chgData name="정근채" userId="bf3f9740-ba12-4a95-bdcd-7a89d0b0b3a3" providerId="ADAL" clId="{08542678-0C93-49F8-91B4-EEE9337314EC}" dt="2021-11-08T01:48:54.141" v="1190" actId="404"/>
          <ac:spMkLst>
            <pc:docMk/>
            <pc:sldMk cId="3378369313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657307462" sldId="298"/>
        </pc:sldMkLst>
      </pc:sldChg>
      <pc:sldChg chg="modSp add mod">
        <pc:chgData name="정근채" userId="bf3f9740-ba12-4a95-bdcd-7a89d0b0b3a3" providerId="ADAL" clId="{08542678-0C93-49F8-91B4-EEE9337314EC}" dt="2021-10-29T06:35:10.779" v="389" actId="207"/>
        <pc:sldMkLst>
          <pc:docMk/>
          <pc:sldMk cId="1830501815" sldId="298"/>
        </pc:sldMkLst>
        <pc:spChg chg="mod">
          <ac:chgData name="정근채" userId="bf3f9740-ba12-4a95-bdcd-7a89d0b0b3a3" providerId="ADAL" clId="{08542678-0C93-49F8-91B4-EEE9337314EC}" dt="2021-10-29T06:35:10.779" v="389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add mod ord">
        <pc:chgData name="정근채" userId="bf3f9740-ba12-4a95-bdcd-7a89d0b0b3a3" providerId="ADAL" clId="{08542678-0C93-49F8-91B4-EEE9337314EC}" dt="2021-10-29T06:45:07.119" v="575" actId="166"/>
        <pc:sldMkLst>
          <pc:docMk/>
          <pc:sldMk cId="1402450187" sldId="299"/>
        </pc:sldMkLst>
        <pc:spChg chg="mod">
          <ac:chgData name="정근채" userId="bf3f9740-ba12-4a95-bdcd-7a89d0b0b3a3" providerId="ADAL" clId="{08542678-0C93-49F8-91B4-EEE9337314EC}" dt="2021-10-29T06:37:05.188" v="397"/>
          <ac:spMkLst>
            <pc:docMk/>
            <pc:sldMk cId="1402450187" sldId="299"/>
            <ac:spMk id="2" creationId="{CA07A63C-A246-4F8F-8A5A-7141AB85F430}"/>
          </ac:spMkLst>
        </pc:spChg>
        <pc:spChg chg="del">
          <ac:chgData name="정근채" userId="bf3f9740-ba12-4a95-bdcd-7a89d0b0b3a3" providerId="ADAL" clId="{08542678-0C93-49F8-91B4-EEE9337314EC}" dt="2021-10-29T06:36:44.671" v="391" actId="478"/>
          <ac:spMkLst>
            <pc:docMk/>
            <pc:sldMk cId="1402450187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0-29T06:36:47.322" v="392" actId="478"/>
          <ac:spMkLst>
            <pc:docMk/>
            <pc:sldMk cId="1402450187" sldId="299"/>
            <ac:spMk id="7" creationId="{5239D3F2-042C-4EA2-A72D-82035A82A214}"/>
          </ac:spMkLst>
        </pc:spChg>
        <pc:spChg chg="add del">
          <ac:chgData name="정근채" userId="bf3f9740-ba12-4a95-bdcd-7a89d0b0b3a3" providerId="ADAL" clId="{08542678-0C93-49F8-91B4-EEE9337314EC}" dt="2021-10-29T06:38:16.477" v="402" actId="22"/>
          <ac:spMkLst>
            <pc:docMk/>
            <pc:sldMk cId="1402450187" sldId="299"/>
            <ac:spMk id="11" creationId="{3A0E329B-8E51-458F-8839-7D077867706C}"/>
          </ac:spMkLst>
        </pc:spChg>
        <pc:spChg chg="add del mod">
          <ac:chgData name="정근채" userId="bf3f9740-ba12-4a95-bdcd-7a89d0b0b3a3" providerId="ADAL" clId="{08542678-0C93-49F8-91B4-EEE9337314EC}" dt="2021-10-29T06:38:21.187" v="406" actId="22"/>
          <ac:spMkLst>
            <pc:docMk/>
            <pc:sldMk cId="1402450187" sldId="299"/>
            <ac:spMk id="13" creationId="{D92F955A-B289-4727-BFC9-CAC7DEA94C86}"/>
          </ac:spMkLst>
        </pc:spChg>
        <pc:spChg chg="add del">
          <ac:chgData name="정근채" userId="bf3f9740-ba12-4a95-bdcd-7a89d0b0b3a3" providerId="ADAL" clId="{08542678-0C93-49F8-91B4-EEE9337314EC}" dt="2021-10-29T06:38:24.317" v="408" actId="22"/>
          <ac:spMkLst>
            <pc:docMk/>
            <pc:sldMk cId="1402450187" sldId="299"/>
            <ac:spMk id="15" creationId="{B1ECDF00-D92F-49EE-8B2D-068F8801AA20}"/>
          </ac:spMkLst>
        </pc:spChg>
        <pc:spChg chg="add mod ord">
          <ac:chgData name="정근채" userId="bf3f9740-ba12-4a95-bdcd-7a89d0b0b3a3" providerId="ADAL" clId="{08542678-0C93-49F8-91B4-EEE9337314EC}" dt="2021-10-29T06:45:07.119" v="575" actId="166"/>
          <ac:spMkLst>
            <pc:docMk/>
            <pc:sldMk cId="1402450187" sldId="299"/>
            <ac:spMk id="17" creationId="{F47C089B-42F0-4DB3-B0A6-BE32E5B0FFAC}"/>
          </ac:spMkLst>
        </pc:spChg>
        <pc:spChg chg="add mod">
          <ac:chgData name="정근채" userId="bf3f9740-ba12-4a95-bdcd-7a89d0b0b3a3" providerId="ADAL" clId="{08542678-0C93-49F8-91B4-EEE9337314EC}" dt="2021-10-29T06:41:14.618" v="558" actId="14100"/>
          <ac:spMkLst>
            <pc:docMk/>
            <pc:sldMk cId="1402450187" sldId="299"/>
            <ac:spMk id="23" creationId="{10D54B44-CA76-49C3-9149-984AC49AA5CA}"/>
          </ac:spMkLst>
        </pc:spChg>
        <pc:spChg chg="add mod">
          <ac:chgData name="정근채" userId="bf3f9740-ba12-4a95-bdcd-7a89d0b0b3a3" providerId="ADAL" clId="{08542678-0C93-49F8-91B4-EEE9337314EC}" dt="2021-10-29T06:41:19.561" v="560" actId="571"/>
          <ac:spMkLst>
            <pc:docMk/>
            <pc:sldMk cId="1402450187" sldId="299"/>
            <ac:spMk id="25" creationId="{A243FF21-83BD-46D5-A5C2-715E7D238DDA}"/>
          </ac:spMkLst>
        </pc:spChg>
        <pc:spChg chg="add mod">
          <ac:chgData name="정근채" userId="bf3f9740-ba12-4a95-bdcd-7a89d0b0b3a3" providerId="ADAL" clId="{08542678-0C93-49F8-91B4-EEE9337314EC}" dt="2021-10-29T06:41:26.409" v="564" actId="1036"/>
          <ac:spMkLst>
            <pc:docMk/>
            <pc:sldMk cId="1402450187" sldId="299"/>
            <ac:spMk id="26" creationId="{D386B2E9-E014-4015-A40F-993022AFBEE5}"/>
          </ac:spMkLst>
        </pc:spChg>
        <pc:spChg chg="add mod">
          <ac:chgData name="정근채" userId="bf3f9740-ba12-4a95-bdcd-7a89d0b0b3a3" providerId="ADAL" clId="{08542678-0C93-49F8-91B4-EEE9337314EC}" dt="2021-10-29T06:41:31.106" v="566" actId="1035"/>
          <ac:spMkLst>
            <pc:docMk/>
            <pc:sldMk cId="1402450187" sldId="299"/>
            <ac:spMk id="27" creationId="{9D5AAB4B-55E1-4C6F-B1D8-6816EF69E0F2}"/>
          </ac:spMkLst>
        </pc:spChg>
        <pc:spChg chg="add mod">
          <ac:chgData name="정근채" userId="bf3f9740-ba12-4a95-bdcd-7a89d0b0b3a3" providerId="ADAL" clId="{08542678-0C93-49F8-91B4-EEE9337314EC}" dt="2021-10-29T06:41:36.386" v="571" actId="1036"/>
          <ac:spMkLst>
            <pc:docMk/>
            <pc:sldMk cId="1402450187" sldId="299"/>
            <ac:spMk id="28" creationId="{77EC96FE-9287-424F-886C-298E540516F6}"/>
          </ac:spMkLst>
        </pc:spChg>
        <pc:picChg chg="add mod">
          <ac:chgData name="정근채" userId="bf3f9740-ba12-4a95-bdcd-7a89d0b0b3a3" providerId="ADAL" clId="{08542678-0C93-49F8-91B4-EEE9337314EC}" dt="2021-10-29T06:37:22.782" v="400" actId="1076"/>
          <ac:picMkLst>
            <pc:docMk/>
            <pc:sldMk cId="1402450187" sldId="299"/>
            <ac:picMk id="9" creationId="{2E2D4A01-261B-4D67-BC9A-47BA31383372}"/>
          </ac:picMkLst>
        </pc:picChg>
        <pc:picChg chg="add mod">
          <ac:chgData name="정근채" userId="bf3f9740-ba12-4a95-bdcd-7a89d0b0b3a3" providerId="ADAL" clId="{08542678-0C93-49F8-91B4-EEE9337314EC}" dt="2021-10-29T06:41:19.561" v="560" actId="571"/>
          <ac:picMkLst>
            <pc:docMk/>
            <pc:sldMk cId="1402450187" sldId="299"/>
            <ac:picMk id="24" creationId="{74BB04C1-32FF-4170-B648-E8E994E58E7E}"/>
          </ac:picMkLst>
        </pc:pic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19" creationId="{EF655D1F-B12F-4B3B-A3E4-512BFF2310D9}"/>
          </ac:cxnSpMkLst>
        </pc:cxn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21" creationId="{91946E2C-0728-4477-9435-89439ABBC6C7}"/>
          </ac:cxnSpMkLst>
        </pc:cxnChg>
      </pc:sldChg>
      <pc:sldChg chg="modSp add mod">
        <pc:chgData name="정근채" userId="bf3f9740-ba12-4a95-bdcd-7a89d0b0b3a3" providerId="ADAL" clId="{08542678-0C93-49F8-91B4-EEE9337314EC}" dt="2021-10-29T06:47:46.877" v="612" actId="207"/>
        <pc:sldMkLst>
          <pc:docMk/>
          <pc:sldMk cId="2402433193" sldId="300"/>
        </pc:sldMkLst>
        <pc:spChg chg="mod">
          <ac:chgData name="정근채" userId="bf3f9740-ba12-4a95-bdcd-7a89d0b0b3a3" providerId="ADAL" clId="{08542678-0C93-49F8-91B4-EEE9337314EC}" dt="2021-10-29T06:45:36.232" v="581"/>
          <ac:spMkLst>
            <pc:docMk/>
            <pc:sldMk cId="24024331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47:46.877" v="612" actId="207"/>
          <ac:spMkLst>
            <pc:docMk/>
            <pc:sldMk cId="2402433193" sldId="30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1:50:45.132" v="1191" actId="207"/>
        <pc:sldMkLst>
          <pc:docMk/>
          <pc:sldMk cId="3680749545" sldId="301"/>
        </pc:sldMkLst>
        <pc:spChg chg="mod">
          <ac:chgData name="정근채" userId="bf3f9740-ba12-4a95-bdcd-7a89d0b0b3a3" providerId="ADAL" clId="{08542678-0C93-49F8-91B4-EEE9337314EC}" dt="2021-10-29T06:51:18.762" v="616"/>
          <ac:spMkLst>
            <pc:docMk/>
            <pc:sldMk cId="3680749545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1:50:45.132" v="1191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0-29T06:59:58.410" v="766" actId="6549"/>
        <pc:sldMkLst>
          <pc:docMk/>
          <pc:sldMk cId="3185958569" sldId="302"/>
        </pc:sldMkLst>
        <pc:spChg chg="mod">
          <ac:chgData name="정근채" userId="bf3f9740-ba12-4a95-bdcd-7a89d0b0b3a3" providerId="ADAL" clId="{08542678-0C93-49F8-91B4-EEE9337314EC}" dt="2021-10-29T06:57:23.922" v="734"/>
          <ac:spMkLst>
            <pc:docMk/>
            <pc:sldMk cId="3185958569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59:58.410" v="766" actId="6549"/>
          <ac:spMkLst>
            <pc:docMk/>
            <pc:sldMk cId="3185958569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2:25:51.304" v="1518" actId="207"/>
        <pc:sldMkLst>
          <pc:docMk/>
          <pc:sldMk cId="2879992244" sldId="303"/>
        </pc:sldMkLst>
        <pc:spChg chg="mod">
          <ac:chgData name="정근채" userId="bf3f9740-ba12-4a95-bdcd-7a89d0b0b3a3" providerId="ADAL" clId="{08542678-0C93-49F8-91B4-EEE9337314EC}" dt="2021-11-08T02:05:30.491" v="1258"/>
          <ac:spMkLst>
            <pc:docMk/>
            <pc:sldMk cId="2879992244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25:51.304" v="1518" actId="207"/>
          <ac:spMkLst>
            <pc:docMk/>
            <pc:sldMk cId="2879992244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1:51:54.504" v="1196"/>
          <ac:spMkLst>
            <pc:docMk/>
            <pc:sldMk cId="2879992244" sldId="303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08T02:00:42.782" v="1244"/>
          <ac:spMkLst>
            <pc:docMk/>
            <pc:sldMk cId="2879992244" sldId="303"/>
            <ac:spMk id="8" creationId="{50B83AC4-5DA7-4140-BCB8-22BAC37E0A9C}"/>
          </ac:spMkLst>
        </pc:spChg>
        <pc:picChg chg="add del mod">
          <ac:chgData name="정근채" userId="bf3f9740-ba12-4a95-bdcd-7a89d0b0b3a3" providerId="ADAL" clId="{08542678-0C93-49F8-91B4-EEE9337314EC}" dt="2021-11-08T02:04:48.731" v="1255" actId="478"/>
          <ac:picMkLst>
            <pc:docMk/>
            <pc:sldMk cId="2879992244" sldId="303"/>
            <ac:picMk id="7" creationId="{733526F2-DC2A-4DDC-8B53-6D253BE27FDC}"/>
          </ac:picMkLst>
        </pc:picChg>
        <pc:picChg chg="add del mod">
          <ac:chgData name="정근채" userId="bf3f9740-ba12-4a95-bdcd-7a89d0b0b3a3" providerId="ADAL" clId="{08542678-0C93-49F8-91B4-EEE9337314EC}" dt="2021-11-08T02:10:30.471" v="1292" actId="478"/>
          <ac:picMkLst>
            <pc:docMk/>
            <pc:sldMk cId="2879992244" sldId="303"/>
            <ac:picMk id="10" creationId="{CBB2CF85-32FA-47C9-98D3-9A5E5D7239FD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04:45.678" v="1254"/>
        <pc:sldMkLst>
          <pc:docMk/>
          <pc:sldMk cId="1518775826" sldId="304"/>
        </pc:sldMkLst>
        <pc:picChg chg="del">
          <ac:chgData name="정근채" userId="bf3f9740-ba12-4a95-bdcd-7a89d0b0b3a3" providerId="ADAL" clId="{08542678-0C93-49F8-91B4-EEE9337314EC}" dt="2021-11-08T02:03:52.510" v="1246" actId="478"/>
          <ac:picMkLst>
            <pc:docMk/>
            <pc:sldMk cId="1518775826" sldId="304"/>
            <ac:picMk id="7" creationId="{733526F2-DC2A-4DDC-8B53-6D253BE27FDC}"/>
          </ac:picMkLst>
        </pc:picChg>
        <pc:picChg chg="add mod">
          <ac:chgData name="정근채" userId="bf3f9740-ba12-4a95-bdcd-7a89d0b0b3a3" providerId="ADAL" clId="{08542678-0C93-49F8-91B4-EEE9337314EC}" dt="2021-11-08T02:04:33.084" v="1252" actId="14100"/>
          <ac:picMkLst>
            <pc:docMk/>
            <pc:sldMk cId="1518775826" sldId="304"/>
            <ac:picMk id="8" creationId="{6E230023-C468-42D2-A8E1-DDC0BC572C9C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22:30.612" v="1445" actId="1076"/>
        <pc:sldMkLst>
          <pc:docMk/>
          <pc:sldMk cId="2693342154" sldId="305"/>
        </pc:sldMkLst>
        <pc:picChg chg="add mod">
          <ac:chgData name="정근채" userId="bf3f9740-ba12-4a95-bdcd-7a89d0b0b3a3" providerId="ADAL" clId="{08542678-0C93-49F8-91B4-EEE9337314EC}" dt="2021-11-08T02:22:30.612" v="1445" actId="1076"/>
          <ac:picMkLst>
            <pc:docMk/>
            <pc:sldMk cId="2693342154" sldId="305"/>
            <ac:picMk id="7" creationId="{0822F295-2360-4A61-8DC9-F5384945F889}"/>
          </ac:picMkLst>
        </pc:picChg>
        <pc:picChg chg="del">
          <ac:chgData name="정근채" userId="bf3f9740-ba12-4a95-bdcd-7a89d0b0b3a3" providerId="ADAL" clId="{08542678-0C93-49F8-91B4-EEE9337314EC}" dt="2021-11-08T02:09:55.402" v="1287" actId="478"/>
          <ac:picMkLst>
            <pc:docMk/>
            <pc:sldMk cId="2693342154" sldId="305"/>
            <ac:picMk id="10" creationId="{CBB2CF85-32FA-47C9-98D3-9A5E5D7239FD}"/>
          </ac:picMkLst>
        </pc:picChg>
      </pc:sldChg>
      <pc:sldChg chg="modSp add mod">
        <pc:chgData name="정근채" userId="bf3f9740-ba12-4a95-bdcd-7a89d0b0b3a3" providerId="ADAL" clId="{08542678-0C93-49F8-91B4-EEE9337314EC}" dt="2021-11-08T02:31:38.154" v="1586" actId="207"/>
        <pc:sldMkLst>
          <pc:docMk/>
          <pc:sldMk cId="2194587952" sldId="306"/>
        </pc:sldMkLst>
        <pc:spChg chg="mod">
          <ac:chgData name="정근채" userId="bf3f9740-ba12-4a95-bdcd-7a89d0b0b3a3" providerId="ADAL" clId="{08542678-0C93-49F8-91B4-EEE9337314EC}" dt="2021-11-08T02:26:42.676" v="1524"/>
          <ac:spMkLst>
            <pc:docMk/>
            <pc:sldMk cId="2194587952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31:38.154" v="1586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2:30.625" v="1620" actId="20577"/>
        <pc:sldMkLst>
          <pc:docMk/>
          <pc:sldMk cId="3962640298" sldId="307"/>
        </pc:sldMkLst>
        <pc:spChg chg="mod">
          <ac:chgData name="정근채" userId="bf3f9740-ba12-4a95-bdcd-7a89d0b0b3a3" providerId="ADAL" clId="{08542678-0C93-49F8-91B4-EEE9337314EC}" dt="2021-11-08T02:32:16.202" v="1590"/>
          <ac:spMkLst>
            <pc:docMk/>
            <pc:sldMk cId="396264029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2:30.625" v="1620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5:16.189" v="1683" actId="6549"/>
        <pc:sldMkLst>
          <pc:docMk/>
          <pc:sldMk cId="2392911935" sldId="308"/>
        </pc:sldMkLst>
        <pc:spChg chg="mod">
          <ac:chgData name="정근채" userId="bf3f9740-ba12-4a95-bdcd-7a89d0b0b3a3" providerId="ADAL" clId="{08542678-0C93-49F8-91B4-EEE9337314EC}" dt="2021-11-08T05:22:57.692" v="1628"/>
          <ac:spMkLst>
            <pc:docMk/>
            <pc:sldMk cId="2392911935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5:16.189" v="1683" actId="6549"/>
          <ac:spMkLst>
            <pc:docMk/>
            <pc:sldMk cId="2392911935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2:49.702" v="1625"/>
          <ac:spMkLst>
            <pc:docMk/>
            <pc:sldMk cId="2392911935" sldId="308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5:34:49.636" v="1729" actId="22"/>
        <pc:sldMkLst>
          <pc:docMk/>
          <pc:sldMk cId="3561874254" sldId="309"/>
        </pc:sldMkLst>
        <pc:spChg chg="mod">
          <ac:chgData name="정근채" userId="bf3f9740-ba12-4a95-bdcd-7a89d0b0b3a3" providerId="ADAL" clId="{08542678-0C93-49F8-91B4-EEE9337314EC}" dt="2021-11-08T05:28:29.695" v="1691"/>
          <ac:spMkLst>
            <pc:docMk/>
            <pc:sldMk cId="356187425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4:23.349" v="1727" actId="6549"/>
          <ac:spMkLst>
            <pc:docMk/>
            <pc:sldMk cId="356187425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8:25.945" v="1688"/>
          <ac:spMkLst>
            <pc:docMk/>
            <pc:sldMk cId="3561874254" sldId="309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8T05:34:49.636" v="1729" actId="22"/>
          <ac:spMkLst>
            <pc:docMk/>
            <pc:sldMk cId="3561874254" sldId="309"/>
            <ac:spMk id="9" creationId="{A74B4608-F90D-4322-9F55-332F22BF272B}"/>
          </ac:spMkLst>
        </pc:spChg>
        <pc:picChg chg="add mod">
          <ac:chgData name="정근채" userId="bf3f9740-ba12-4a95-bdcd-7a89d0b0b3a3" providerId="ADAL" clId="{08542678-0C93-49F8-91B4-EEE9337314EC}" dt="2021-11-08T05:33:13.444" v="1726" actId="1076"/>
          <ac:picMkLst>
            <pc:docMk/>
            <pc:sldMk cId="3561874254" sldId="309"/>
            <ac:picMk id="7" creationId="{C08E3609-197E-4AA4-B64B-6D6E8FA2995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8T05:48:31.152" v="1810"/>
        <pc:sldMkLst>
          <pc:docMk/>
          <pc:sldMk cId="2265521643" sldId="310"/>
        </pc:sldMkLst>
        <pc:spChg chg="mod">
          <ac:chgData name="정근채" userId="bf3f9740-ba12-4a95-bdcd-7a89d0b0b3a3" providerId="ADAL" clId="{08542678-0C93-49F8-91B4-EEE9337314EC}" dt="2021-11-08T05:48:31.152" v="1810"/>
          <ac:spMkLst>
            <pc:docMk/>
            <pc:sldMk cId="2265521643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9:09.451" v="1804" actId="114"/>
          <ac:spMkLst>
            <pc:docMk/>
            <pc:sldMk cId="2265521643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36:06.600" v="1738" actId="20577"/>
          <ac:spMkLst>
            <pc:docMk/>
            <pc:sldMk cId="2265521643" sldId="310"/>
            <ac:spMk id="5" creationId="{864FABE7-5D73-4BB8-8C5F-49D50641504A}"/>
          </ac:spMkLst>
        </pc:spChg>
        <pc:picChg chg="del">
          <ac:chgData name="정근채" userId="bf3f9740-ba12-4a95-bdcd-7a89d0b0b3a3" providerId="ADAL" clId="{08542678-0C93-49F8-91B4-EEE9337314EC}" dt="2021-11-08T05:36:41.342" v="1743" actId="478"/>
          <ac:picMkLst>
            <pc:docMk/>
            <pc:sldMk cId="2265521643" sldId="310"/>
            <ac:picMk id="7" creationId="{C08E3609-197E-4AA4-B64B-6D6E8FA29957}"/>
          </ac:picMkLst>
        </pc:picChg>
        <pc:picChg chg="add mod">
          <ac:chgData name="정근채" userId="bf3f9740-ba12-4a95-bdcd-7a89d0b0b3a3" providerId="ADAL" clId="{08542678-0C93-49F8-91B4-EEE9337314EC}" dt="2021-11-08T05:40:04.744" v="1807" actId="1076"/>
          <ac:picMkLst>
            <pc:docMk/>
            <pc:sldMk cId="2265521643" sldId="310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1:00.811" v="1935" actId="22"/>
        <pc:sldMkLst>
          <pc:docMk/>
          <pc:sldMk cId="2303037680" sldId="311"/>
        </pc:sldMkLst>
        <pc:spChg chg="mod">
          <ac:chgData name="정근채" userId="bf3f9740-ba12-4a95-bdcd-7a89d0b0b3a3" providerId="ADAL" clId="{08542678-0C93-49F8-91B4-EEE9337314EC}" dt="2021-11-08T05:49:12.696" v="1818"/>
          <ac:spMkLst>
            <pc:docMk/>
            <pc:sldMk cId="2303037680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30:50.258" v="1933"/>
          <ac:spMkLst>
            <pc:docMk/>
            <pc:sldMk cId="2303037680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49:01.088" v="1815"/>
          <ac:spMkLst>
            <pc:docMk/>
            <pc:sldMk cId="2303037680" sldId="311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9T05:31:00.811" v="1935" actId="22"/>
          <ac:spMkLst>
            <pc:docMk/>
            <pc:sldMk cId="2303037680" sldId="311"/>
            <ac:spMk id="7" creationId="{0BFF2C69-FC86-4C6B-AD35-0D9EBB6BB40A}"/>
          </ac:spMkLst>
        </pc:spChg>
        <pc:picChg chg="del">
          <ac:chgData name="정근채" userId="bf3f9740-ba12-4a95-bdcd-7a89d0b0b3a3" providerId="ADAL" clId="{08542678-0C93-49F8-91B4-EEE9337314EC}" dt="2021-11-08T05:51:11.304" v="1830" actId="478"/>
          <ac:picMkLst>
            <pc:docMk/>
            <pc:sldMk cId="2303037680" sldId="311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2:00.754" v="1942" actId="1076"/>
        <pc:sldMkLst>
          <pc:docMk/>
          <pc:sldMk cId="1769927782" sldId="312"/>
        </pc:sldMkLst>
        <pc:spChg chg="del">
          <ac:chgData name="정근채" userId="bf3f9740-ba12-4a95-bdcd-7a89d0b0b3a3" providerId="ADAL" clId="{08542678-0C93-49F8-91B4-EEE9337314EC}" dt="2021-11-09T05:31:26.056" v="1937" actId="478"/>
          <ac:spMkLst>
            <pc:docMk/>
            <pc:sldMk cId="1769927782" sldId="312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1-09T05:31:28.312" v="1938" actId="478"/>
          <ac:spMkLst>
            <pc:docMk/>
            <pc:sldMk cId="1769927782" sldId="312"/>
            <ac:spMk id="7" creationId="{9577BCDD-0515-4599-AB88-7DDD2411A82D}"/>
          </ac:spMkLst>
        </pc:spChg>
        <pc:picChg chg="add mod">
          <ac:chgData name="정근채" userId="bf3f9740-ba12-4a95-bdcd-7a89d0b0b3a3" providerId="ADAL" clId="{08542678-0C93-49F8-91B4-EEE9337314EC}" dt="2021-11-09T05:32:00.754" v="1942" actId="1076"/>
          <ac:picMkLst>
            <pc:docMk/>
            <pc:sldMk cId="1769927782" sldId="312"/>
            <ac:picMk id="9" creationId="{7B625805-BC86-4589-A914-3269A3B4451B}"/>
          </ac:picMkLst>
        </pc:picChg>
      </pc:sldChg>
      <pc:sldChg chg="addSp modSp add mod">
        <pc:chgData name="정근채" userId="bf3f9740-ba12-4a95-bdcd-7a89d0b0b3a3" providerId="ADAL" clId="{08542678-0C93-49F8-91B4-EEE9337314EC}" dt="2021-11-09T05:32:46.878" v="1945" actId="1076"/>
        <pc:sldMkLst>
          <pc:docMk/>
          <pc:sldMk cId="1889239369" sldId="313"/>
        </pc:sldMkLst>
        <pc:picChg chg="add mod">
          <ac:chgData name="정근채" userId="bf3f9740-ba12-4a95-bdcd-7a89d0b0b3a3" providerId="ADAL" clId="{08542678-0C93-49F8-91B4-EEE9337314EC}" dt="2021-11-09T05:32:46.878" v="1945" actId="1076"/>
          <ac:picMkLst>
            <pc:docMk/>
            <pc:sldMk cId="1889239369" sldId="313"/>
            <ac:picMk id="6" creationId="{35B0E45A-B19C-4A9D-B40D-5066595B878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6:07.605" v="1987" actId="1076"/>
        <pc:sldMkLst>
          <pc:docMk/>
          <pc:sldMk cId="3966765302" sldId="314"/>
        </pc:sldMkLst>
        <pc:spChg chg="add mod">
          <ac:chgData name="정근채" userId="bf3f9740-ba12-4a95-bdcd-7a89d0b0b3a3" providerId="ADAL" clId="{08542678-0C93-49F8-91B4-EEE9337314EC}" dt="2021-11-09T05:36:00.297" v="1985"/>
          <ac:spMkLst>
            <pc:docMk/>
            <pc:sldMk cId="3966765302" sldId="31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33:53.795" v="1947" actId="478"/>
          <ac:picMkLst>
            <pc:docMk/>
            <pc:sldMk cId="3966765302" sldId="314"/>
            <ac:picMk id="6" creationId="{35B0E45A-B19C-4A9D-B40D-5066595B8782}"/>
          </ac:picMkLst>
        </pc:picChg>
        <pc:picChg chg="add mod">
          <ac:chgData name="정근채" userId="bf3f9740-ba12-4a95-bdcd-7a89d0b0b3a3" providerId="ADAL" clId="{08542678-0C93-49F8-91B4-EEE9337314EC}" dt="2021-11-09T05:36:07.605" v="1987" actId="1076"/>
          <ac:picMkLst>
            <pc:docMk/>
            <pc:sldMk cId="3966765302" sldId="314"/>
            <ac:picMk id="7" creationId="{1ABB51D6-110E-4F4B-A67B-DFBDFC7D931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46:42.794" v="2008" actId="1076"/>
        <pc:sldMkLst>
          <pc:docMk/>
          <pc:sldMk cId="2491967822" sldId="315"/>
        </pc:sldMkLst>
        <pc:spChg chg="mod">
          <ac:chgData name="정근채" userId="bf3f9740-ba12-4a95-bdcd-7a89d0b0b3a3" providerId="ADAL" clId="{08542678-0C93-49F8-91B4-EEE9337314EC}" dt="2021-11-09T05:44:58.550" v="1995"/>
          <ac:spMkLst>
            <pc:docMk/>
            <pc:sldMk cId="249196782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4:45.659" v="1992"/>
          <ac:spMkLst>
            <pc:docMk/>
            <pc:sldMk cId="2491967822" sldId="31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46:00.235" v="2002" actId="6549"/>
          <ac:spMkLst>
            <pc:docMk/>
            <pc:sldMk cId="2491967822" sldId="315"/>
            <ac:spMk id="8" creationId="{98CFF145-34AC-4C4C-9F06-76FA12283DAB}"/>
          </ac:spMkLst>
        </pc:spChg>
        <pc:picChg chg="add mod modCrop">
          <ac:chgData name="정근채" userId="bf3f9740-ba12-4a95-bdcd-7a89d0b0b3a3" providerId="ADAL" clId="{08542678-0C93-49F8-91B4-EEE9337314EC}" dt="2021-11-09T05:46:42.794" v="2008" actId="1076"/>
          <ac:picMkLst>
            <pc:docMk/>
            <pc:sldMk cId="2491967822" sldId="315"/>
            <ac:picMk id="6" creationId="{28A7FDE5-F33C-4DF9-AEDB-42AC0B390418}"/>
          </ac:picMkLst>
        </pc:picChg>
        <pc:picChg chg="del">
          <ac:chgData name="정근채" userId="bf3f9740-ba12-4a95-bdcd-7a89d0b0b3a3" providerId="ADAL" clId="{08542678-0C93-49F8-91B4-EEE9337314EC}" dt="2021-11-09T05:46:03.882" v="2003" actId="478"/>
          <ac:picMkLst>
            <pc:docMk/>
            <pc:sldMk cId="2491967822" sldId="315"/>
            <ac:picMk id="7" creationId="{1ABB51D6-110E-4F4B-A67B-DFBDFC7D9311}"/>
          </ac:picMkLst>
        </pc:picChg>
      </pc:sldChg>
      <pc:sldChg chg="delSp modSp add mod">
        <pc:chgData name="정근채" userId="bf3f9740-ba12-4a95-bdcd-7a89d0b0b3a3" providerId="ADAL" clId="{08542678-0C93-49F8-91B4-EEE9337314EC}" dt="2021-11-09T05:52:39.059" v="2098" actId="6549"/>
        <pc:sldMkLst>
          <pc:docMk/>
          <pc:sldMk cId="512511347" sldId="316"/>
        </pc:sldMkLst>
        <pc:spChg chg="mod">
          <ac:chgData name="정근채" userId="bf3f9740-ba12-4a95-bdcd-7a89d0b0b3a3" providerId="ADAL" clId="{08542678-0C93-49F8-91B4-EEE9337314EC}" dt="2021-11-09T05:47:32.532" v="2012"/>
          <ac:spMkLst>
            <pc:docMk/>
            <pc:sldMk cId="512511347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7:37.586" v="2016"/>
          <ac:spMkLst>
            <pc:docMk/>
            <pc:sldMk cId="512511347" sldId="31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52:39.059" v="2098" actId="6549"/>
          <ac:spMkLst>
            <pc:docMk/>
            <pc:sldMk cId="512511347" sldId="316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47:40.573" v="2017" actId="478"/>
          <ac:picMkLst>
            <pc:docMk/>
            <pc:sldMk cId="512511347" sldId="316"/>
            <ac:picMk id="6" creationId="{28A7FDE5-F33C-4DF9-AEDB-42AC0B390418}"/>
          </ac:picMkLst>
        </pc:picChg>
      </pc:sldChg>
      <pc:sldChg chg="modSp add mod">
        <pc:chgData name="정근채" userId="bf3f9740-ba12-4a95-bdcd-7a89d0b0b3a3" providerId="ADAL" clId="{08542678-0C93-49F8-91B4-EEE9337314EC}" dt="2021-11-09T06:01:55.414" v="2275" actId="6549"/>
        <pc:sldMkLst>
          <pc:docMk/>
          <pc:sldMk cId="3441010502" sldId="317"/>
        </pc:sldMkLst>
        <pc:spChg chg="mod">
          <ac:chgData name="정근채" userId="bf3f9740-ba12-4a95-bdcd-7a89d0b0b3a3" providerId="ADAL" clId="{08542678-0C93-49F8-91B4-EEE9337314EC}" dt="2021-11-09T06:01:55.414" v="2275" actId="6549"/>
          <ac:spMkLst>
            <pc:docMk/>
            <pc:sldMk cId="3441010502" sldId="31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09:04.418" v="2754" actId="27636"/>
        <pc:sldMkLst>
          <pc:docMk/>
          <pc:sldMk cId="1015769675" sldId="318"/>
        </pc:sldMkLst>
        <pc:spChg chg="mod">
          <ac:chgData name="정근채" userId="bf3f9740-ba12-4a95-bdcd-7a89d0b0b3a3" providerId="ADAL" clId="{08542678-0C93-49F8-91B4-EEE9337314EC}" dt="2021-11-09T06:07:57.581" v="2355"/>
          <ac:spMkLst>
            <pc:docMk/>
            <pc:sldMk cId="1015769675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9:04.418" v="2754" actId="27636"/>
          <ac:spMkLst>
            <pc:docMk/>
            <pc:sldMk cId="1015769675" sldId="31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6:07:29.856" v="2347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34:29.026" v="2438" actId="20577"/>
        <pc:sldMkLst>
          <pc:docMk/>
          <pc:sldMk cId="2378788135" sldId="319"/>
        </pc:sldMkLst>
        <pc:spChg chg="mod">
          <ac:chgData name="정근채" userId="bf3f9740-ba12-4a95-bdcd-7a89d0b0b3a3" providerId="ADAL" clId="{08542678-0C93-49F8-91B4-EEE9337314EC}" dt="2021-11-09T06:07:49.378" v="2350"/>
          <ac:spMkLst>
            <pc:docMk/>
            <pc:sldMk cId="2378788135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6:05:47.364" v="2328" actId="27636"/>
          <ac:spMkLst>
            <pc:docMk/>
            <pc:sldMk cId="2378788135" sldId="319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34:29.026" v="2438" actId="2057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35:38.579" v="2444" actId="22"/>
        <pc:sldMkLst>
          <pc:docMk/>
          <pc:sldMk cId="3609322295" sldId="320"/>
        </pc:sldMkLst>
        <pc:spChg chg="del">
          <ac:chgData name="정근채" userId="bf3f9740-ba12-4a95-bdcd-7a89d0b0b3a3" providerId="ADAL" clId="{08542678-0C93-49F8-91B4-EEE9337314EC}" dt="2021-11-11T04:35:17.349" v="2442" actId="478"/>
          <ac:spMkLst>
            <pc:docMk/>
            <pc:sldMk cId="3609322295" sldId="320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35:15.578" v="2441" actId="478"/>
          <ac:spMkLst>
            <pc:docMk/>
            <pc:sldMk cId="3609322295" sldId="320"/>
            <ac:spMk id="6" creationId="{795458DB-1BE8-4A6D-A142-FAB0E0C6E47F}"/>
          </ac:spMkLst>
        </pc:spChg>
        <pc:spChg chg="del">
          <ac:chgData name="정근채" userId="bf3f9740-ba12-4a95-bdcd-7a89d0b0b3a3" providerId="ADAL" clId="{08542678-0C93-49F8-91B4-EEE9337314EC}" dt="2021-11-11T04:35:12.714" v="2440" actId="478"/>
          <ac:spMkLst>
            <pc:docMk/>
            <pc:sldMk cId="3609322295" sldId="320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35:19.154" v="2443" actId="478"/>
          <ac:spMkLst>
            <pc:docMk/>
            <pc:sldMk cId="3609322295" sldId="320"/>
            <ac:spMk id="9" creationId="{00C2476A-A025-4C5E-B106-A740029B094C}"/>
          </ac:spMkLst>
        </pc:spChg>
        <pc:picChg chg="add">
          <ac:chgData name="정근채" userId="bf3f9740-ba12-4a95-bdcd-7a89d0b0b3a3" providerId="ADAL" clId="{08542678-0C93-49F8-91B4-EEE9337314EC}" dt="2021-11-11T04:35:38.579" v="2444" actId="22"/>
          <ac:picMkLst>
            <pc:docMk/>
            <pc:sldMk cId="3609322295" sldId="320"/>
            <ac:picMk id="11" creationId="{221EC82F-BD7E-48CF-8BF6-083961B958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1T04:54:02.139" v="2597" actId="1036"/>
        <pc:sldMkLst>
          <pc:docMk/>
          <pc:sldMk cId="671205104" sldId="321"/>
        </pc:sldMkLst>
        <pc:spChg chg="add mod">
          <ac:chgData name="정근채" userId="bf3f9740-ba12-4a95-bdcd-7a89d0b0b3a3" providerId="ADAL" clId="{08542678-0C93-49F8-91B4-EEE9337314EC}" dt="2021-11-11T04:53:30.577" v="2573" actId="1036"/>
          <ac:spMkLst>
            <pc:docMk/>
            <pc:sldMk cId="671205104" sldId="321"/>
            <ac:spMk id="6" creationId="{C4746CCD-8205-4E4D-8D87-56CCEDADCDED}"/>
          </ac:spMkLst>
        </pc:spChg>
        <pc:spChg chg="add mod">
          <ac:chgData name="정근채" userId="bf3f9740-ba12-4a95-bdcd-7a89d0b0b3a3" providerId="ADAL" clId="{08542678-0C93-49F8-91B4-EEE9337314EC}" dt="2021-11-11T04:53:38.353" v="2576" actId="1035"/>
          <ac:spMkLst>
            <pc:docMk/>
            <pc:sldMk cId="671205104" sldId="321"/>
            <ac:spMk id="8" creationId="{3A34A003-242F-4870-9AB3-F9E856C520D6}"/>
          </ac:spMkLst>
        </pc:spChg>
        <pc:spChg chg="add mod">
          <ac:chgData name="정근채" userId="bf3f9740-ba12-4a95-bdcd-7a89d0b0b3a3" providerId="ADAL" clId="{08542678-0C93-49F8-91B4-EEE9337314EC}" dt="2021-11-11T04:53:41.258" v="2578" actId="571"/>
          <ac:spMkLst>
            <pc:docMk/>
            <pc:sldMk cId="671205104" sldId="321"/>
            <ac:spMk id="10" creationId="{22858AD5-AF0E-4BC8-ADB2-4290D4B37352}"/>
          </ac:spMkLst>
        </pc:spChg>
        <pc:spChg chg="add mod">
          <ac:chgData name="정근채" userId="bf3f9740-ba12-4a95-bdcd-7a89d0b0b3a3" providerId="ADAL" clId="{08542678-0C93-49F8-91B4-EEE9337314EC}" dt="2021-11-11T04:53:48.793" v="2587" actId="1035"/>
          <ac:spMkLst>
            <pc:docMk/>
            <pc:sldMk cId="671205104" sldId="321"/>
            <ac:spMk id="12" creationId="{82F6E6EB-AB74-4163-8841-64E5CA9A0EFA}"/>
          </ac:spMkLst>
        </pc:spChg>
        <pc:spChg chg="add mod">
          <ac:chgData name="정근채" userId="bf3f9740-ba12-4a95-bdcd-7a89d0b0b3a3" providerId="ADAL" clId="{08542678-0C93-49F8-91B4-EEE9337314EC}" dt="2021-11-11T04:53:53.866" v="2591" actId="1035"/>
          <ac:spMkLst>
            <pc:docMk/>
            <pc:sldMk cId="671205104" sldId="321"/>
            <ac:spMk id="13" creationId="{B141AA94-7C95-49BA-A1C9-D6FB7CB4663C}"/>
          </ac:spMkLst>
        </pc:spChg>
        <pc:spChg chg="add mod">
          <ac:chgData name="정근채" userId="bf3f9740-ba12-4a95-bdcd-7a89d0b0b3a3" providerId="ADAL" clId="{08542678-0C93-49F8-91B4-EEE9337314EC}" dt="2021-11-11T04:54:02.139" v="2597" actId="1036"/>
          <ac:spMkLst>
            <pc:docMk/>
            <pc:sldMk cId="671205104" sldId="321"/>
            <ac:spMk id="14" creationId="{F079019C-A877-4DB5-A9B4-B3EA1B293D50}"/>
          </ac:spMkLst>
        </pc:spChg>
        <pc:picChg chg="add">
          <ac:chgData name="정근채" userId="bf3f9740-ba12-4a95-bdcd-7a89d0b0b3a3" providerId="ADAL" clId="{08542678-0C93-49F8-91B4-EEE9337314EC}" dt="2021-11-11T04:36:36.279" v="2447" actId="22"/>
          <ac:picMkLst>
            <pc:docMk/>
            <pc:sldMk cId="671205104" sldId="321"/>
            <ac:picMk id="3" creationId="{CB1A43D1-0119-486B-9CED-E2EECF24044E}"/>
          </ac:picMkLst>
        </pc:picChg>
        <pc:picChg chg="add mod">
          <ac:chgData name="정근채" userId="bf3f9740-ba12-4a95-bdcd-7a89d0b0b3a3" providerId="ADAL" clId="{08542678-0C93-49F8-91B4-EEE9337314EC}" dt="2021-11-11T04:53:41.258" v="2578" actId="571"/>
          <ac:picMkLst>
            <pc:docMk/>
            <pc:sldMk cId="671205104" sldId="321"/>
            <ac:picMk id="9" creationId="{A25006AD-9E55-44CB-904E-1A22717B8DC3}"/>
          </ac:picMkLst>
        </pc:picChg>
        <pc:picChg chg="del">
          <ac:chgData name="정근채" userId="bf3f9740-ba12-4a95-bdcd-7a89d0b0b3a3" providerId="ADAL" clId="{08542678-0C93-49F8-91B4-EEE9337314EC}" dt="2021-11-11T04:36:32.556" v="2446" actId="478"/>
          <ac:picMkLst>
            <pc:docMk/>
            <pc:sldMk cId="671205104" sldId="321"/>
            <ac:picMk id="11" creationId="{221EC82F-BD7E-48CF-8BF6-083961B95846}"/>
          </ac:picMkLst>
        </pc:picChg>
      </pc:sldChg>
      <pc:sldChg chg="modSp add mod">
        <pc:chgData name="정근채" userId="bf3f9740-ba12-4a95-bdcd-7a89d0b0b3a3" providerId="ADAL" clId="{08542678-0C93-49F8-91B4-EEE9337314EC}" dt="2021-11-11T04:47:31.725" v="2496"/>
        <pc:sldMkLst>
          <pc:docMk/>
          <pc:sldMk cId="1020401654" sldId="322"/>
        </pc:sldMkLst>
        <pc:spChg chg="mod">
          <ac:chgData name="정근채" userId="bf3f9740-ba12-4a95-bdcd-7a89d0b0b3a3" providerId="ADAL" clId="{08542678-0C93-49F8-91B4-EEE9337314EC}" dt="2021-11-11T04:38:17.390" v="2451"/>
          <ac:spMkLst>
            <pc:docMk/>
            <pc:sldMk cId="102040165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38:31.519" v="2458" actId="27636"/>
          <ac:spMkLst>
            <pc:docMk/>
            <pc:sldMk cId="1020401654" sldId="32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47:31.725" v="2496"/>
          <ac:spMkLst>
            <pc:docMk/>
            <pc:sldMk cId="1020401654" sldId="32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51:30.327" v="2547" actId="6549"/>
        <pc:sldMkLst>
          <pc:docMk/>
          <pc:sldMk cId="2180232283" sldId="323"/>
        </pc:sldMkLst>
        <pc:spChg chg="mod">
          <ac:chgData name="정근채" userId="bf3f9740-ba12-4a95-bdcd-7a89d0b0b3a3" providerId="ADAL" clId="{08542678-0C93-49F8-91B4-EEE9337314EC}" dt="2021-11-11T04:48:00.604" v="2500"/>
          <ac:spMkLst>
            <pc:docMk/>
            <pc:sldMk cId="2180232283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51:30.327" v="2547" actId="6549"/>
          <ac:spMkLst>
            <pc:docMk/>
            <pc:sldMk cId="2180232283" sldId="323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55:43.061" v="2636" actId="1035"/>
        <pc:sldMkLst>
          <pc:docMk/>
          <pc:sldMk cId="3613952719" sldId="324"/>
        </pc:sldMkLst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6" creationId="{6DC15092-8750-4812-AE82-6C1FE6D947CF}"/>
          </ac:spMkLst>
        </pc:spChg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9" creationId="{A97BD1ED-A3A0-43CB-BBE6-52C11FC6DD69}"/>
          </ac:spMkLst>
        </pc:spChg>
        <pc:spChg chg="add mod">
          <ac:chgData name="정근채" userId="bf3f9740-ba12-4a95-bdcd-7a89d0b0b3a3" providerId="ADAL" clId="{08542678-0C93-49F8-91B4-EEE9337314EC}" dt="2021-11-11T04:54:55.546" v="2613" actId="1035"/>
          <ac:spMkLst>
            <pc:docMk/>
            <pc:sldMk cId="3613952719" sldId="324"/>
            <ac:spMk id="14" creationId="{90BB203E-7C57-4908-BBC0-11020397B481}"/>
          </ac:spMkLst>
        </pc:spChg>
        <pc:spChg chg="add mod">
          <ac:chgData name="정근채" userId="bf3f9740-ba12-4a95-bdcd-7a89d0b0b3a3" providerId="ADAL" clId="{08542678-0C93-49F8-91B4-EEE9337314EC}" dt="2021-11-11T04:55:18.379" v="2626" actId="14100"/>
          <ac:spMkLst>
            <pc:docMk/>
            <pc:sldMk cId="3613952719" sldId="324"/>
            <ac:spMk id="15" creationId="{3AC4CE9B-8944-49D2-98B3-90158FFF69D7}"/>
          </ac:spMkLst>
        </pc:spChg>
        <pc:spChg chg="add mod">
          <ac:chgData name="정근채" userId="bf3f9740-ba12-4a95-bdcd-7a89d0b0b3a3" providerId="ADAL" clId="{08542678-0C93-49F8-91B4-EEE9337314EC}" dt="2021-11-11T04:55:21.007" v="2627" actId="571"/>
          <ac:spMkLst>
            <pc:docMk/>
            <pc:sldMk cId="3613952719" sldId="324"/>
            <ac:spMk id="16" creationId="{563A4DC4-FECD-4629-9F7C-154F477C4772}"/>
          </ac:spMkLst>
        </pc:spChg>
        <pc:spChg chg="add mod">
          <ac:chgData name="정근채" userId="bf3f9740-ba12-4a95-bdcd-7a89d0b0b3a3" providerId="ADAL" clId="{08542678-0C93-49F8-91B4-EEE9337314EC}" dt="2021-11-11T04:55:23.118" v="2629" actId="571"/>
          <ac:spMkLst>
            <pc:docMk/>
            <pc:sldMk cId="3613952719" sldId="324"/>
            <ac:spMk id="18" creationId="{B5B1203E-5250-4B62-8BB9-B8BC0A1291DC}"/>
          </ac:spMkLst>
        </pc:spChg>
        <pc:spChg chg="add mod">
          <ac:chgData name="정근채" userId="bf3f9740-ba12-4a95-bdcd-7a89d0b0b3a3" providerId="ADAL" clId="{08542678-0C93-49F8-91B4-EEE9337314EC}" dt="2021-11-11T04:55:28.407" v="2630" actId="571"/>
          <ac:spMkLst>
            <pc:docMk/>
            <pc:sldMk cId="3613952719" sldId="324"/>
            <ac:spMk id="19" creationId="{2581FF6A-0EC1-4E56-927B-E36F8A245C19}"/>
          </ac:spMkLst>
        </pc:spChg>
        <pc:spChg chg="add mod">
          <ac:chgData name="정근채" userId="bf3f9740-ba12-4a95-bdcd-7a89d0b0b3a3" providerId="ADAL" clId="{08542678-0C93-49F8-91B4-EEE9337314EC}" dt="2021-11-11T04:55:30.761" v="2631" actId="571"/>
          <ac:spMkLst>
            <pc:docMk/>
            <pc:sldMk cId="3613952719" sldId="324"/>
            <ac:spMk id="20" creationId="{5AC5F381-327D-4494-8F24-9AA287B5F099}"/>
          </ac:spMkLst>
        </pc:spChg>
        <pc:spChg chg="add mod">
          <ac:chgData name="정근채" userId="bf3f9740-ba12-4a95-bdcd-7a89d0b0b3a3" providerId="ADAL" clId="{08542678-0C93-49F8-91B4-EEE9337314EC}" dt="2021-11-11T04:55:36.954" v="2633" actId="1035"/>
          <ac:spMkLst>
            <pc:docMk/>
            <pc:sldMk cId="3613952719" sldId="324"/>
            <ac:spMk id="21" creationId="{07F49B36-55A4-431D-92B6-8220DC2CDC91}"/>
          </ac:spMkLst>
        </pc:spChg>
        <pc:spChg chg="add mod">
          <ac:chgData name="정근채" userId="bf3f9740-ba12-4a95-bdcd-7a89d0b0b3a3" providerId="ADAL" clId="{08542678-0C93-49F8-91B4-EEE9337314EC}" dt="2021-11-11T04:55:43.061" v="2636" actId="1035"/>
          <ac:spMkLst>
            <pc:docMk/>
            <pc:sldMk cId="3613952719" sldId="324"/>
            <ac:spMk id="22" creationId="{48869D83-0440-4745-ADBB-71814F441A3E}"/>
          </ac:spMkLst>
        </pc:spChg>
        <pc:picChg chg="add mod">
          <ac:chgData name="정근채" userId="bf3f9740-ba12-4a95-bdcd-7a89d0b0b3a3" providerId="ADAL" clId="{08542678-0C93-49F8-91B4-EEE9337314EC}" dt="2021-11-11T04:52:10.655" v="2552" actId="1076"/>
          <ac:picMkLst>
            <pc:docMk/>
            <pc:sldMk cId="3613952719" sldId="324"/>
            <ac:picMk id="11" creationId="{9E6C0BC7-5B21-4E60-9EBE-9576FBEF8AE1}"/>
          </ac:picMkLst>
        </pc:picChg>
        <pc:picChg chg="add mod">
          <ac:chgData name="정근채" userId="bf3f9740-ba12-4a95-bdcd-7a89d0b0b3a3" providerId="ADAL" clId="{08542678-0C93-49F8-91B4-EEE9337314EC}" dt="2021-11-11T04:52:55.742" v="2555" actId="1076"/>
          <ac:picMkLst>
            <pc:docMk/>
            <pc:sldMk cId="3613952719" sldId="324"/>
            <ac:picMk id="13" creationId="{8FADC118-5958-4BAA-A4C1-3A2281E499C0}"/>
          </ac:picMkLst>
        </pc:picChg>
        <pc:picChg chg="add mod">
          <ac:chgData name="정근채" userId="bf3f9740-ba12-4a95-bdcd-7a89d0b0b3a3" providerId="ADAL" clId="{08542678-0C93-49F8-91B4-EEE9337314EC}" dt="2021-11-11T04:55:23.118" v="2629" actId="571"/>
          <ac:picMkLst>
            <pc:docMk/>
            <pc:sldMk cId="3613952719" sldId="324"/>
            <ac:picMk id="17" creationId="{B45F39CC-B2D9-41E9-AED9-24886E94A8CA}"/>
          </ac:picMkLst>
        </pc:picChg>
      </pc:sldChg>
      <pc:sldChg chg="modSp add mod">
        <pc:chgData name="정근채" userId="bf3f9740-ba12-4a95-bdcd-7a89d0b0b3a3" providerId="ADAL" clId="{08542678-0C93-49F8-91B4-EEE9337314EC}" dt="2021-11-12T02:02:31.265" v="2655" actId="6549"/>
        <pc:sldMkLst>
          <pc:docMk/>
          <pc:sldMk cId="3215738405" sldId="325"/>
        </pc:sldMkLst>
        <pc:spChg chg="mod">
          <ac:chgData name="정근채" userId="bf3f9740-ba12-4a95-bdcd-7a89d0b0b3a3" providerId="ADAL" clId="{08542678-0C93-49F8-91B4-EEE9337314EC}" dt="2021-11-12T01:52:41.780" v="2640"/>
          <ac:spMkLst>
            <pc:docMk/>
            <pc:sldMk cId="3215738405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2:31.265" v="2655" actId="6549"/>
          <ac:spMkLst>
            <pc:docMk/>
            <pc:sldMk cId="3215738405" sldId="325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2:06:30.569" v="2741" actId="1036"/>
        <pc:sldMkLst>
          <pc:docMk/>
          <pc:sldMk cId="1286014646" sldId="326"/>
        </pc:sldMkLst>
        <pc:spChg chg="add mod">
          <ac:chgData name="정근채" userId="bf3f9740-ba12-4a95-bdcd-7a89d0b0b3a3" providerId="ADAL" clId="{08542678-0C93-49F8-91B4-EEE9337314EC}" dt="2021-11-12T02:05:41.593" v="2721" actId="14100"/>
          <ac:spMkLst>
            <pc:docMk/>
            <pc:sldMk cId="1286014646" sldId="326"/>
            <ac:spMk id="10" creationId="{9C4CB589-F4B8-4955-A9CC-E46C897D2F8F}"/>
          </ac:spMkLst>
        </pc:spChg>
        <pc:spChg chg="add mod">
          <ac:chgData name="정근채" userId="bf3f9740-ba12-4a95-bdcd-7a89d0b0b3a3" providerId="ADAL" clId="{08542678-0C93-49F8-91B4-EEE9337314EC}" dt="2021-11-12T02:05:49.832" v="2723" actId="571"/>
          <ac:spMkLst>
            <pc:docMk/>
            <pc:sldMk cId="1286014646" sldId="326"/>
            <ac:spMk id="12" creationId="{0106D664-82AA-4401-894D-B2E58D3E5F2A}"/>
          </ac:spMkLst>
        </pc:spChg>
        <pc:spChg chg="add mod">
          <ac:chgData name="정근채" userId="bf3f9740-ba12-4a95-bdcd-7a89d0b0b3a3" providerId="ADAL" clId="{08542678-0C93-49F8-91B4-EEE9337314EC}" dt="2021-11-12T02:06:05.212" v="2727" actId="14100"/>
          <ac:spMkLst>
            <pc:docMk/>
            <pc:sldMk cId="1286014646" sldId="326"/>
            <ac:spMk id="13" creationId="{2B5812BF-B78B-4A0F-A764-8A9F5E7D6938}"/>
          </ac:spMkLst>
        </pc:spChg>
        <pc:spChg chg="add mod">
          <ac:chgData name="정근채" userId="bf3f9740-ba12-4a95-bdcd-7a89d0b0b3a3" providerId="ADAL" clId="{08542678-0C93-49F8-91B4-EEE9337314EC}" dt="2021-11-12T02:06:08.120" v="2728" actId="571"/>
          <ac:spMkLst>
            <pc:docMk/>
            <pc:sldMk cId="1286014646" sldId="326"/>
            <ac:spMk id="14" creationId="{8C1AE434-FB47-4518-87D8-3FCB699C9900}"/>
          </ac:spMkLst>
        </pc:spChg>
        <pc:spChg chg="add mod">
          <ac:chgData name="정근채" userId="bf3f9740-ba12-4a95-bdcd-7a89d0b0b3a3" providerId="ADAL" clId="{08542678-0C93-49F8-91B4-EEE9337314EC}" dt="2021-11-12T02:06:13.831" v="2729" actId="571"/>
          <ac:spMkLst>
            <pc:docMk/>
            <pc:sldMk cId="1286014646" sldId="326"/>
            <ac:spMk id="15" creationId="{9FC3CB09-39B2-4567-842B-6B23687CD2DA}"/>
          </ac:spMkLst>
        </pc:spChg>
        <pc:spChg chg="add mod">
          <ac:chgData name="정근채" userId="bf3f9740-ba12-4a95-bdcd-7a89d0b0b3a3" providerId="ADAL" clId="{08542678-0C93-49F8-91B4-EEE9337314EC}" dt="2021-11-12T02:06:18.722" v="2730" actId="571"/>
          <ac:spMkLst>
            <pc:docMk/>
            <pc:sldMk cId="1286014646" sldId="326"/>
            <ac:spMk id="16" creationId="{FAA7438E-BA00-4A63-A30B-FFF029E49070}"/>
          </ac:spMkLst>
        </pc:spChg>
        <pc:spChg chg="add mod">
          <ac:chgData name="정근채" userId="bf3f9740-ba12-4a95-bdcd-7a89d0b0b3a3" providerId="ADAL" clId="{08542678-0C93-49F8-91B4-EEE9337314EC}" dt="2021-11-12T02:06:25.309" v="2736" actId="1035"/>
          <ac:spMkLst>
            <pc:docMk/>
            <pc:sldMk cId="1286014646" sldId="326"/>
            <ac:spMk id="17" creationId="{DB433327-E984-42BB-9936-792677D6872F}"/>
          </ac:spMkLst>
        </pc:spChg>
        <pc:spChg chg="add mod">
          <ac:chgData name="정근채" userId="bf3f9740-ba12-4a95-bdcd-7a89d0b0b3a3" providerId="ADAL" clId="{08542678-0C93-49F8-91B4-EEE9337314EC}" dt="2021-11-12T02:06:30.569" v="2741" actId="1036"/>
          <ac:spMkLst>
            <pc:docMk/>
            <pc:sldMk cId="1286014646" sldId="326"/>
            <ac:spMk id="18" creationId="{99E3B736-30E0-4AD7-92B8-03C90DF6BBE5}"/>
          </ac:spMkLst>
        </pc:sp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6" creationId="{8B6FA6C4-D9C0-405D-8E7E-9D24DADE5F4E}"/>
          </ac:picMkLst>
        </pc:pic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9" creationId="{59CBC5FC-7D8E-468E-84AD-7901A423080F}"/>
          </ac:picMkLst>
        </pc:picChg>
        <pc:picChg chg="add mod">
          <ac:chgData name="정근채" userId="bf3f9740-ba12-4a95-bdcd-7a89d0b0b3a3" providerId="ADAL" clId="{08542678-0C93-49F8-91B4-EEE9337314EC}" dt="2021-11-12T02:05:49.832" v="2723" actId="571"/>
          <ac:picMkLst>
            <pc:docMk/>
            <pc:sldMk cId="1286014646" sldId="326"/>
            <ac:picMk id="11" creationId="{73BF0DEC-5539-4A93-8A7D-683DD590FB9A}"/>
          </ac:picMkLst>
        </pc:picChg>
      </pc:sldChg>
      <pc:sldChg chg="modSp add mod">
        <pc:chgData name="정근채" userId="bf3f9740-ba12-4a95-bdcd-7a89d0b0b3a3" providerId="ADAL" clId="{08542678-0C93-49F8-91B4-EEE9337314EC}" dt="2021-11-12T02:12:38.994" v="2770" actId="6549"/>
        <pc:sldMkLst>
          <pc:docMk/>
          <pc:sldMk cId="1232661605" sldId="327"/>
        </pc:sldMkLst>
        <pc:spChg chg="mod">
          <ac:chgData name="정근채" userId="bf3f9740-ba12-4a95-bdcd-7a89d0b0b3a3" providerId="ADAL" clId="{08542678-0C93-49F8-91B4-EEE9337314EC}" dt="2021-11-12T02:08:39.302" v="2745"/>
          <ac:spMkLst>
            <pc:docMk/>
            <pc:sldMk cId="1232661605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8:55.666" v="2750" actId="27636"/>
          <ac:spMkLst>
            <pc:docMk/>
            <pc:sldMk cId="1232661605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12:38.994" v="2770" actId="6549"/>
          <ac:spMkLst>
            <pc:docMk/>
            <pc:sldMk cId="1232661605" sldId="32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14:39.378" v="2789" actId="20577"/>
        <pc:sldMkLst>
          <pc:docMk/>
          <pc:sldMk cId="304547619" sldId="328"/>
        </pc:sldMkLst>
        <pc:spChg chg="mod">
          <ac:chgData name="정근채" userId="bf3f9740-ba12-4a95-bdcd-7a89d0b0b3a3" providerId="ADAL" clId="{08542678-0C93-49F8-91B4-EEE9337314EC}" dt="2021-11-12T02:13:00.987" v="2774"/>
          <ac:spMkLst>
            <pc:docMk/>
            <pc:sldMk cId="304547619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14:39.378" v="2789" actId="2057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16:10.387" v="2798" actId="1076"/>
        <pc:sldMkLst>
          <pc:docMk/>
          <pc:sldMk cId="4047966367" sldId="329"/>
        </pc:sldMkLst>
        <pc:spChg chg="del mod">
          <ac:chgData name="정근채" userId="bf3f9740-ba12-4a95-bdcd-7a89d0b0b3a3" providerId="ADAL" clId="{08542678-0C93-49F8-91B4-EEE9337314EC}" dt="2021-11-12T02:16:00.390" v="2795" actId="478"/>
          <ac:spMkLst>
            <pc:docMk/>
            <pc:sldMk cId="4047966367" sldId="329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16:10.387" v="2798" actId="1076"/>
          <ac:picMkLst>
            <pc:docMk/>
            <pc:sldMk cId="4047966367" sldId="329"/>
            <ac:picMk id="6" creationId="{4F82ED02-BD37-4970-9F79-AC888E336D46}"/>
          </ac:picMkLst>
        </pc:picChg>
      </pc:sldChg>
      <pc:sldChg chg="modSp add mod">
        <pc:chgData name="정근채" userId="bf3f9740-ba12-4a95-bdcd-7a89d0b0b3a3" providerId="ADAL" clId="{08542678-0C93-49F8-91B4-EEE9337314EC}" dt="2021-11-12T02:21:24.813" v="2836" actId="6549"/>
        <pc:sldMkLst>
          <pc:docMk/>
          <pc:sldMk cId="587311903" sldId="330"/>
        </pc:sldMkLst>
        <pc:spChg chg="mod">
          <ac:chgData name="정근채" userId="bf3f9740-ba12-4a95-bdcd-7a89d0b0b3a3" providerId="ADAL" clId="{08542678-0C93-49F8-91B4-EEE9337314EC}" dt="2021-11-12T02:19:09.286" v="2802"/>
          <ac:spMkLst>
            <pc:docMk/>
            <pc:sldMk cId="587311903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21:24.813" v="2836" actId="6549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24:39.453" v="2843" actId="1076"/>
        <pc:sldMkLst>
          <pc:docMk/>
          <pc:sldMk cId="3522885557" sldId="331"/>
        </pc:sldMkLst>
        <pc:spChg chg="add del mod">
          <ac:chgData name="정근채" userId="bf3f9740-ba12-4a95-bdcd-7a89d0b0b3a3" providerId="ADAL" clId="{08542678-0C93-49F8-91B4-EEE9337314EC}" dt="2021-11-12T02:24:15.564" v="2839" actId="478"/>
          <ac:spMkLst>
            <pc:docMk/>
            <pc:sldMk cId="3522885557" sldId="331"/>
            <ac:spMk id="6" creationId="{DE8739A3-E03C-4F83-80D2-2133D433B232}"/>
          </ac:spMkLst>
        </pc:spChg>
        <pc:spChg chg="del">
          <ac:chgData name="정근채" userId="bf3f9740-ba12-4a95-bdcd-7a89d0b0b3a3" providerId="ADAL" clId="{08542678-0C93-49F8-91B4-EEE9337314EC}" dt="2021-11-12T02:24:11.793" v="2838" actId="478"/>
          <ac:spMkLst>
            <pc:docMk/>
            <pc:sldMk cId="3522885557" sldId="33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24:39.453" v="2843" actId="1076"/>
          <ac:picMkLst>
            <pc:docMk/>
            <pc:sldMk cId="3522885557" sldId="331"/>
            <ac:picMk id="9" creationId="{5DEB8824-57CC-411B-8B6C-7FDD35AB7109}"/>
          </ac:picMkLst>
        </pc:picChg>
      </pc:sldChg>
      <pc:sldChg chg="modSp add mod">
        <pc:chgData name="정근채" userId="bf3f9740-ba12-4a95-bdcd-7a89d0b0b3a3" providerId="ADAL" clId="{08542678-0C93-49F8-91B4-EEE9337314EC}" dt="2021-11-12T08:03:27.701" v="3155"/>
        <pc:sldMkLst>
          <pc:docMk/>
          <pc:sldMk cId="1383306111" sldId="332"/>
        </pc:sldMkLst>
        <pc:spChg chg="mod">
          <ac:chgData name="정근채" userId="bf3f9740-ba12-4a95-bdcd-7a89d0b0b3a3" providerId="ADAL" clId="{08542678-0C93-49F8-91B4-EEE9337314EC}" dt="2021-11-12T02:25:31.741" v="2847"/>
          <ac:spMkLst>
            <pc:docMk/>
            <pc:sldMk cId="1383306111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7.701" v="3155"/>
          <ac:spMkLst>
            <pc:docMk/>
            <pc:sldMk cId="1383306111" sldId="33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2:55.745" v="2931" actId="108"/>
          <ac:spMkLst>
            <pc:docMk/>
            <pc:sldMk cId="1383306111" sldId="332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8:03:21.592" v="3151"/>
        <pc:sldMkLst>
          <pc:docMk/>
          <pc:sldMk cId="3986308001" sldId="333"/>
        </pc:sldMkLst>
        <pc:spChg chg="mod">
          <ac:chgData name="정근채" userId="bf3f9740-ba12-4a95-bdcd-7a89d0b0b3a3" providerId="ADAL" clId="{08542678-0C93-49F8-91B4-EEE9337314EC}" dt="2021-11-12T02:33:17.146" v="2935"/>
          <ac:spMkLst>
            <pc:docMk/>
            <pc:sldMk cId="3986308001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1.592" v="3151"/>
          <ac:spMkLst>
            <pc:docMk/>
            <pc:sldMk cId="3986308001" sldId="33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7:39.293" v="2994" actId="6549"/>
          <ac:spMkLst>
            <pc:docMk/>
            <pc:sldMk cId="3986308001" sldId="333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38:16.281" v="3010" actId="1036"/>
          <ac:picMkLst>
            <pc:docMk/>
            <pc:sldMk cId="3986308001" sldId="333"/>
            <ac:picMk id="6" creationId="{4862039F-014A-4D5D-9D6A-03E7B3C9DC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7.194" v="3147"/>
        <pc:sldMkLst>
          <pc:docMk/>
          <pc:sldMk cId="633440981" sldId="334"/>
        </pc:sldMkLst>
        <pc:spChg chg="mod">
          <ac:chgData name="정근채" userId="bf3f9740-ba12-4a95-bdcd-7a89d0b0b3a3" providerId="ADAL" clId="{08542678-0C93-49F8-91B4-EEE9337314EC}" dt="2021-11-12T08:03:17.194" v="3147"/>
          <ac:spMkLst>
            <pc:docMk/>
            <pc:sldMk cId="633440981" sldId="33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9:56.791" v="3044" actId="6549"/>
          <ac:spMkLst>
            <pc:docMk/>
            <pc:sldMk cId="633440981" sldId="33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2T02:40:05.156" v="3045" actId="478"/>
          <ac:picMkLst>
            <pc:docMk/>
            <pc:sldMk cId="633440981" sldId="334"/>
            <ac:picMk id="6" creationId="{4862039F-014A-4D5D-9D6A-03E7B3C9DC46}"/>
          </ac:picMkLst>
        </pc:picChg>
        <pc:picChg chg="add mod">
          <ac:chgData name="정근채" userId="bf3f9740-ba12-4a95-bdcd-7a89d0b0b3a3" providerId="ADAL" clId="{08542678-0C93-49F8-91B4-EEE9337314EC}" dt="2021-11-12T02:40:49.853" v="3062" actId="1036"/>
          <ac:picMkLst>
            <pc:docMk/>
            <pc:sldMk cId="633440981" sldId="334"/>
            <ac:picMk id="7" creationId="{9A35E571-77D0-488E-A052-E52586884A1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2.859" v="3143"/>
        <pc:sldMkLst>
          <pc:docMk/>
          <pc:sldMk cId="1921038381" sldId="335"/>
        </pc:sldMkLst>
        <pc:spChg chg="mod">
          <ac:chgData name="정근채" userId="bf3f9740-ba12-4a95-bdcd-7a89d0b0b3a3" providerId="ADAL" clId="{08542678-0C93-49F8-91B4-EEE9337314EC}" dt="2021-11-12T08:03:12.859" v="3143"/>
          <ac:spMkLst>
            <pc:docMk/>
            <pc:sldMk cId="1921038381" sldId="33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1:18.924" v="3120"/>
          <ac:spMkLst>
            <pc:docMk/>
            <pc:sldMk cId="1921038381" sldId="335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8:01:45.952" v="3125" actId="1076"/>
          <ac:picMkLst>
            <pc:docMk/>
            <pc:sldMk cId="1921038381" sldId="335"/>
            <ac:picMk id="6" creationId="{51974C01-29B9-4431-A432-0996EAC2B913}"/>
          </ac:picMkLst>
        </pc:picChg>
        <pc:picChg chg="del">
          <ac:chgData name="정근채" userId="bf3f9740-ba12-4a95-bdcd-7a89d0b0b3a3" providerId="ADAL" clId="{08542678-0C93-49F8-91B4-EEE9337314EC}" dt="2021-11-12T02:42:07.237" v="3077" actId="478"/>
          <ac:picMkLst>
            <pc:docMk/>
            <pc:sldMk cId="1921038381" sldId="335"/>
            <ac:picMk id="7" creationId="{9A35E571-77D0-488E-A052-E52586884A10}"/>
          </ac:picMkLst>
        </pc:picChg>
      </pc:sldChg>
      <pc:sldChg chg="add del">
        <pc:chgData name="정근채" userId="bf3f9740-ba12-4a95-bdcd-7a89d0b0b3a3" providerId="ADAL" clId="{08542678-0C93-49F8-91B4-EEE9337314EC}" dt="2021-11-12T08:02:40.311" v="3127" actId="47"/>
        <pc:sldMkLst>
          <pc:docMk/>
          <pc:sldMk cId="151591938" sldId="336"/>
        </pc:sldMkLst>
      </pc:sldChg>
      <pc:sldChg chg="modSp add mod">
        <pc:chgData name="정근채" userId="bf3f9740-ba12-4a95-bdcd-7a89d0b0b3a3" providerId="ADAL" clId="{08542678-0C93-49F8-91B4-EEE9337314EC}" dt="2021-11-12T08:04:10.735" v="3169" actId="6549"/>
        <pc:sldMkLst>
          <pc:docMk/>
          <pc:sldMk cId="2300776301" sldId="336"/>
        </pc:sldMkLst>
        <pc:spChg chg="mod">
          <ac:chgData name="정근채" userId="bf3f9740-ba12-4a95-bdcd-7a89d0b0b3a3" providerId="ADAL" clId="{08542678-0C93-49F8-91B4-EEE9337314EC}" dt="2021-11-12T08:03:00.036" v="3133"/>
          <ac:spMkLst>
            <pc:docMk/>
            <pc:sldMk cId="2300776301" sldId="33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03.933" v="3137"/>
          <ac:spMkLst>
            <pc:docMk/>
            <pc:sldMk cId="2300776301" sldId="33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4:10.735" v="3169" actId="6549"/>
          <ac:spMkLst>
            <pc:docMk/>
            <pc:sldMk cId="2300776301" sldId="336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5:34:15.896" v="3239" actId="1076"/>
        <pc:sldMkLst>
          <pc:docMk/>
          <pc:sldMk cId="309218450" sldId="337"/>
        </pc:sldMkLst>
        <pc:spChg chg="mod">
          <ac:chgData name="정근채" userId="bf3f9740-ba12-4a95-bdcd-7a89d0b0b3a3" providerId="ADAL" clId="{08542678-0C93-49F8-91B4-EEE9337314EC}" dt="2021-11-16T05:27:14.058" v="3184"/>
          <ac:spMkLst>
            <pc:docMk/>
            <pc:sldMk cId="309218450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5:27:10.340" v="3181"/>
          <ac:spMkLst>
            <pc:docMk/>
            <pc:sldMk cId="309218450" sldId="33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5:32:55.614" v="3235" actId="207"/>
          <ac:spMkLst>
            <pc:docMk/>
            <pc:sldMk cId="309218450" sldId="337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6T05:34:15.896" v="3239" actId="1076"/>
          <ac:picMkLst>
            <pc:docMk/>
            <pc:sldMk cId="309218450" sldId="337"/>
            <ac:picMk id="6" creationId="{ABE8D175-8E4A-448B-8A51-73D263625BEC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5:40:33.424" v="3291" actId="1076"/>
        <pc:sldMkLst>
          <pc:docMk/>
          <pc:sldMk cId="3549085800" sldId="338"/>
        </pc:sldMkLst>
        <pc:spChg chg="mod">
          <ac:chgData name="정근채" userId="bf3f9740-ba12-4a95-bdcd-7a89d0b0b3a3" providerId="ADAL" clId="{08542678-0C93-49F8-91B4-EEE9337314EC}" dt="2021-11-16T05:39:59.359" v="3287" actId="20577"/>
          <ac:spMkLst>
            <pc:docMk/>
            <pc:sldMk cId="3549085800" sldId="338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5:38:29.440" v="3256" actId="478"/>
          <ac:picMkLst>
            <pc:docMk/>
            <pc:sldMk cId="3549085800" sldId="338"/>
            <ac:picMk id="6" creationId="{ABE8D175-8E4A-448B-8A51-73D263625BEC}"/>
          </ac:picMkLst>
        </pc:picChg>
        <pc:picChg chg="add mod">
          <ac:chgData name="정근채" userId="bf3f9740-ba12-4a95-bdcd-7a89d0b0b3a3" providerId="ADAL" clId="{08542678-0C93-49F8-91B4-EEE9337314EC}" dt="2021-11-16T05:38:54.552" v="3259" actId="1076"/>
          <ac:picMkLst>
            <pc:docMk/>
            <pc:sldMk cId="3549085800" sldId="338"/>
            <ac:picMk id="7" creationId="{AE40ADCD-98C3-4831-B747-54D084F84B39}"/>
          </ac:picMkLst>
        </pc:picChg>
        <pc:picChg chg="add mod">
          <ac:chgData name="정근채" userId="bf3f9740-ba12-4a95-bdcd-7a89d0b0b3a3" providerId="ADAL" clId="{08542678-0C93-49F8-91B4-EEE9337314EC}" dt="2021-11-16T05:40:33.424" v="3291" actId="1076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6:12:23.880" v="3299" actId="1076"/>
        <pc:sldMkLst>
          <pc:docMk/>
          <pc:sldMk cId="619804479" sldId="339"/>
        </pc:sldMkLst>
        <pc:spChg chg="add del mod">
          <ac:chgData name="정근채" userId="bf3f9740-ba12-4a95-bdcd-7a89d0b0b3a3" providerId="ADAL" clId="{08542678-0C93-49F8-91B4-EEE9337314EC}" dt="2021-11-16T06:12:03.866" v="3294" actId="478"/>
          <ac:spMkLst>
            <pc:docMk/>
            <pc:sldMk cId="619804479" sldId="339"/>
            <ac:spMk id="6" creationId="{60E6F9C6-3FF8-4A83-B8ED-17727D23C7C8}"/>
          </ac:spMkLst>
        </pc:spChg>
        <pc:spChg chg="del">
          <ac:chgData name="정근채" userId="bf3f9740-ba12-4a95-bdcd-7a89d0b0b3a3" providerId="ADAL" clId="{08542678-0C93-49F8-91B4-EEE9337314EC}" dt="2021-11-16T06:12:01.472" v="3293" actId="478"/>
          <ac:spMkLst>
            <pc:docMk/>
            <pc:sldMk cId="619804479" sldId="33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2:04.779" v="3295" actId="478"/>
          <ac:picMkLst>
            <pc:docMk/>
            <pc:sldMk cId="619804479" sldId="339"/>
            <ac:picMk id="7" creationId="{AE40ADCD-98C3-4831-B747-54D084F84B39}"/>
          </ac:picMkLst>
        </pc:picChg>
        <pc:picChg chg="del">
          <ac:chgData name="정근채" userId="bf3f9740-ba12-4a95-bdcd-7a89d0b0b3a3" providerId="ADAL" clId="{08542678-0C93-49F8-91B4-EEE9337314EC}" dt="2021-11-16T06:12:05.265" v="3296" actId="478"/>
          <ac:picMkLst>
            <pc:docMk/>
            <pc:sldMk cId="619804479" sldId="339"/>
            <ac:picMk id="10" creationId="{6E28308F-9B3D-4908-8E75-E25675BB5D4B}"/>
          </ac:picMkLst>
        </pc:picChg>
        <pc:picChg chg="add mod">
          <ac:chgData name="정근채" userId="bf3f9740-ba12-4a95-bdcd-7a89d0b0b3a3" providerId="ADAL" clId="{08542678-0C93-49F8-91B4-EEE9337314EC}" dt="2021-11-16T06:12:23.880" v="3299" actId="1076"/>
          <ac:picMkLst>
            <pc:docMk/>
            <pc:sldMk cId="619804479" sldId="339"/>
            <ac:picMk id="11" creationId="{C8C78291-5EFD-4ADA-A6FE-7EC3D6AF4A1A}"/>
          </ac:picMkLst>
        </pc:picChg>
      </pc:sldChg>
      <pc:sldChg chg="delSp modSp add mod">
        <pc:chgData name="정근채" userId="bf3f9740-ba12-4a95-bdcd-7a89d0b0b3a3" providerId="ADAL" clId="{08542678-0C93-49F8-91B4-EEE9337314EC}" dt="2021-11-16T06:23:25.630" v="3609" actId="20577"/>
        <pc:sldMkLst>
          <pc:docMk/>
          <pc:sldMk cId="3250825818" sldId="340"/>
        </pc:sldMkLst>
        <pc:spChg chg="mod">
          <ac:chgData name="정근채" userId="bf3f9740-ba12-4a95-bdcd-7a89d0b0b3a3" providerId="ADAL" clId="{08542678-0C93-49F8-91B4-EEE9337314EC}" dt="2021-11-16T06:13:25.722" v="3303"/>
          <ac:spMkLst>
            <pc:docMk/>
            <pc:sldMk cId="3250825818" sldId="34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13:29.780" v="3307"/>
          <ac:spMkLst>
            <pc:docMk/>
            <pc:sldMk cId="3250825818" sldId="34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6:23:25.630" v="3609" actId="20577"/>
          <ac:spMkLst>
            <pc:docMk/>
            <pc:sldMk cId="3250825818" sldId="340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6:47.434" v="3380" actId="478"/>
          <ac:picMkLst>
            <pc:docMk/>
            <pc:sldMk cId="3250825818" sldId="340"/>
            <ac:picMk id="6" creationId="{ABE8D175-8E4A-448B-8A51-73D263625BEC}"/>
          </ac:picMkLst>
        </pc:picChg>
      </pc:sldChg>
      <pc:sldChg chg="modSp add mod">
        <pc:chgData name="정근채" userId="bf3f9740-ba12-4a95-bdcd-7a89d0b0b3a3" providerId="ADAL" clId="{08542678-0C93-49F8-91B4-EEE9337314EC}" dt="2021-11-16T06:24:02.043" v="3610"/>
        <pc:sldMkLst>
          <pc:docMk/>
          <pc:sldMk cId="2742669600" sldId="341"/>
        </pc:sldMkLst>
        <pc:spChg chg="mod">
          <ac:chgData name="정근채" userId="bf3f9740-ba12-4a95-bdcd-7a89d0b0b3a3" providerId="ADAL" clId="{08542678-0C93-49F8-91B4-EEE9337314EC}" dt="2021-11-16T06:18:00.874" v="3409"/>
          <ac:spMkLst>
            <pc:docMk/>
            <pc:sldMk cId="2742669600" sldId="34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24:02.043" v="3610"/>
          <ac:spMkLst>
            <pc:docMk/>
            <pc:sldMk cId="2742669600" sldId="341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6:30:24.257" v="3709" actId="207"/>
        <pc:sldMkLst>
          <pc:docMk/>
          <pc:sldMk cId="1857541536" sldId="342"/>
        </pc:sldMkLst>
        <pc:spChg chg="mod">
          <ac:chgData name="정근채" userId="bf3f9740-ba12-4a95-bdcd-7a89d0b0b3a3" providerId="ADAL" clId="{08542678-0C93-49F8-91B4-EEE9337314EC}" dt="2021-11-16T06:21:01.215" v="3463"/>
          <ac:spMkLst>
            <pc:docMk/>
            <pc:sldMk cId="1857541536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0:24.257" v="3709" actId="207"/>
          <ac:spMkLst>
            <pc:docMk/>
            <pc:sldMk cId="1857541536" sldId="342"/>
            <ac:spMk id="8" creationId="{98CFF145-34AC-4C4C-9F06-76FA12283DAB}"/>
          </ac:spMkLst>
        </pc:spChg>
        <pc:picChg chg="add">
          <ac:chgData name="정근채" userId="bf3f9740-ba12-4a95-bdcd-7a89d0b0b3a3" providerId="ADAL" clId="{08542678-0C93-49F8-91B4-EEE9337314EC}" dt="2021-11-16T06:26:26.969" v="3663" actId="22"/>
          <ac:picMkLst>
            <pc:docMk/>
            <pc:sldMk cId="1857541536" sldId="342"/>
            <ac:picMk id="6" creationId="{B031C82A-756B-47AE-9658-7D71422DB935}"/>
          </ac:picMkLst>
        </pc:picChg>
      </pc:sldChg>
      <pc:sldChg chg="delSp modSp add mod">
        <pc:chgData name="정근채" userId="bf3f9740-ba12-4a95-bdcd-7a89d0b0b3a3" providerId="ADAL" clId="{08542678-0C93-49F8-91B4-EEE9337314EC}" dt="2021-11-16T06:36:19.794" v="3864" actId="207"/>
        <pc:sldMkLst>
          <pc:docMk/>
          <pc:sldMk cId="3377221076" sldId="343"/>
        </pc:sldMkLst>
        <pc:spChg chg="mod">
          <ac:chgData name="정근채" userId="bf3f9740-ba12-4a95-bdcd-7a89d0b0b3a3" providerId="ADAL" clId="{08542678-0C93-49F8-91B4-EEE9337314EC}" dt="2021-11-16T06:30:46.492" v="3713"/>
          <ac:spMkLst>
            <pc:docMk/>
            <pc:sldMk cId="3377221076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6:19.794" v="3864" actId="207"/>
          <ac:spMkLst>
            <pc:docMk/>
            <pc:sldMk cId="3377221076" sldId="343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32:07.746" v="3717" actId="478"/>
          <ac:picMkLst>
            <pc:docMk/>
            <pc:sldMk cId="3377221076" sldId="343"/>
            <ac:picMk id="6" creationId="{B031C82A-756B-47AE-9658-7D71422DB935}"/>
          </ac:picMkLst>
        </pc:picChg>
      </pc:sldChg>
      <pc:sldChg chg="modSp add mod">
        <pc:chgData name="정근채" userId="bf3f9740-ba12-4a95-bdcd-7a89d0b0b3a3" providerId="ADAL" clId="{08542678-0C93-49F8-91B4-EEE9337314EC}" dt="2021-11-18T05:56:13.150" v="3915" actId="6549"/>
        <pc:sldMkLst>
          <pc:docMk/>
          <pc:sldMk cId="1699147167" sldId="344"/>
        </pc:sldMkLst>
        <pc:spChg chg="mod">
          <ac:chgData name="정근채" userId="bf3f9740-ba12-4a95-bdcd-7a89d0b0b3a3" providerId="ADAL" clId="{08542678-0C93-49F8-91B4-EEE9337314EC}" dt="2021-11-18T05:53:22.971" v="3872"/>
          <ac:spMkLst>
            <pc:docMk/>
            <pc:sldMk cId="1699147167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5:53:15.868" v="3869"/>
          <ac:spMkLst>
            <pc:docMk/>
            <pc:sldMk cId="1699147167" sldId="34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5:56:13.150" v="3915" actId="6549"/>
          <ac:spMkLst>
            <pc:docMk/>
            <pc:sldMk cId="1699147167" sldId="344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8T06:07:52.242" v="4136" actId="22"/>
        <pc:sldMkLst>
          <pc:docMk/>
          <pc:sldMk cId="3694305015" sldId="345"/>
        </pc:sldMkLst>
        <pc:spChg chg="mod">
          <ac:chgData name="정근채" userId="bf3f9740-ba12-4a95-bdcd-7a89d0b0b3a3" providerId="ADAL" clId="{08542678-0C93-49F8-91B4-EEE9337314EC}" dt="2021-11-18T05:56:25.913" v="3919"/>
          <ac:spMkLst>
            <pc:docMk/>
            <pc:sldMk cId="3694305015" sldId="345"/>
            <ac:spMk id="2" creationId="{CA07A63C-A246-4F8F-8A5A-7141AB85F430}"/>
          </ac:spMkLst>
        </pc:spChg>
        <pc:spChg chg="add del">
          <ac:chgData name="정근채" userId="bf3f9740-ba12-4a95-bdcd-7a89d0b0b3a3" providerId="ADAL" clId="{08542678-0C93-49F8-91B4-EEE9337314EC}" dt="2021-11-18T06:07:52.242" v="4136" actId="22"/>
          <ac:spMkLst>
            <pc:docMk/>
            <pc:sldMk cId="3694305015" sldId="345"/>
            <ac:spMk id="7" creationId="{9B78A287-D8EF-43BA-8698-88BEDC04B2FD}"/>
          </ac:spMkLst>
        </pc:spChg>
        <pc:spChg chg="mod">
          <ac:chgData name="정근채" userId="bf3f9740-ba12-4a95-bdcd-7a89d0b0b3a3" providerId="ADAL" clId="{08542678-0C93-49F8-91B4-EEE9337314EC}" dt="2021-11-18T06:07:37.766" v="4134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1:33.811" v="4171" actId="6549"/>
        <pc:sldMkLst>
          <pc:docMk/>
          <pc:sldMk cId="3020126943" sldId="346"/>
        </pc:sldMkLst>
        <pc:spChg chg="mod">
          <ac:chgData name="정근채" userId="bf3f9740-ba12-4a95-bdcd-7a89d0b0b3a3" providerId="ADAL" clId="{08542678-0C93-49F8-91B4-EEE9337314EC}" dt="2021-11-18T06:10:20.624" v="4140"/>
          <ac:spMkLst>
            <pc:docMk/>
            <pc:sldMk cId="3020126943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33.811" v="4171" actId="6549"/>
          <ac:spMkLst>
            <pc:docMk/>
            <pc:sldMk cId="3020126943" sldId="34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6:32.147" v="4285" actId="108"/>
        <pc:sldMkLst>
          <pc:docMk/>
          <pc:sldMk cId="1162613842" sldId="347"/>
        </pc:sldMkLst>
        <pc:spChg chg="mod">
          <ac:chgData name="정근채" userId="bf3f9740-ba12-4a95-bdcd-7a89d0b0b3a3" providerId="ADAL" clId="{08542678-0C93-49F8-91B4-EEE9337314EC}" dt="2021-11-18T06:11:48.875" v="4175"/>
          <ac:spMkLst>
            <pc:docMk/>
            <pc:sldMk cId="1162613842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51.893" v="4179"/>
          <ac:spMkLst>
            <pc:docMk/>
            <pc:sldMk cId="1162613842" sldId="34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16:32.147" v="4285" actId="108"/>
          <ac:spMkLst>
            <pc:docMk/>
            <pc:sldMk cId="1162613842" sldId="34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21:09.566" v="4393"/>
        <pc:sldMkLst>
          <pc:docMk/>
          <pc:sldMk cId="2198272738" sldId="348"/>
        </pc:sldMkLst>
        <pc:spChg chg="mod">
          <ac:chgData name="정근채" userId="bf3f9740-ba12-4a95-bdcd-7a89d0b0b3a3" providerId="ADAL" clId="{08542678-0C93-49F8-91B4-EEE9337314EC}" dt="2021-11-18T06:17:02.123" v="4289"/>
          <ac:spMkLst>
            <pc:docMk/>
            <pc:sldMk cId="2198272738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7:06.140" v="4293"/>
          <ac:spMkLst>
            <pc:docMk/>
            <pc:sldMk cId="2198272738" sldId="34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21:09.566" v="4393"/>
          <ac:spMkLst>
            <pc:docMk/>
            <pc:sldMk cId="2198272738" sldId="34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02:42.582" v="4433"/>
        <pc:sldMkLst>
          <pc:docMk/>
          <pc:sldMk cId="1453568022" sldId="349"/>
        </pc:sldMkLst>
        <pc:spChg chg="mod">
          <ac:chgData name="정근채" userId="bf3f9740-ba12-4a95-bdcd-7a89d0b0b3a3" providerId="ADAL" clId="{08542678-0C93-49F8-91B4-EEE9337314EC}" dt="2021-11-18T06:22:10.689" v="4397"/>
          <ac:spMkLst>
            <pc:docMk/>
            <pc:sldMk cId="1453568022" sldId="34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22:14.240" v="4401"/>
          <ac:spMkLst>
            <pc:docMk/>
            <pc:sldMk cId="1453568022" sldId="349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22T08:02:42.582" v="4433"/>
          <ac:spMkLst>
            <pc:docMk/>
            <pc:sldMk cId="1453568022" sldId="349"/>
            <ac:spMk id="6" creationId="{E8C34FE5-07C7-4940-B37F-BDE94D41B074}"/>
          </ac:spMkLst>
        </pc:spChg>
        <pc:spChg chg="mod">
          <ac:chgData name="정근채" userId="bf3f9740-ba12-4a95-bdcd-7a89d0b0b3a3" providerId="ADAL" clId="{08542678-0C93-49F8-91B4-EEE9337314EC}" dt="2021-11-18T06:23:38.205" v="4431" actId="108"/>
          <ac:spMkLst>
            <pc:docMk/>
            <pc:sldMk cId="1453568022" sldId="34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09:52.345" v="4520" actId="207"/>
        <pc:sldMkLst>
          <pc:docMk/>
          <pc:sldMk cId="1629742940" sldId="350"/>
        </pc:sldMkLst>
        <pc:spChg chg="mod">
          <ac:chgData name="정근채" userId="bf3f9740-ba12-4a95-bdcd-7a89d0b0b3a3" providerId="ADAL" clId="{08542678-0C93-49F8-91B4-EEE9337314EC}" dt="2021-11-22T08:03:06.339" v="4450"/>
          <ac:spMkLst>
            <pc:docMk/>
            <pc:sldMk cId="1629742940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03:02.869" v="4445"/>
          <ac:spMkLst>
            <pc:docMk/>
            <pc:sldMk cId="1629742940" sldId="35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09:52.345" v="4520" actId="207"/>
          <ac:spMkLst>
            <pc:docMk/>
            <pc:sldMk cId="1629742940" sldId="35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19:01.056" v="4696" actId="20577"/>
        <pc:sldMkLst>
          <pc:docMk/>
          <pc:sldMk cId="519954483" sldId="351"/>
        </pc:sldMkLst>
        <pc:spChg chg="mod">
          <ac:chgData name="정근채" userId="bf3f9740-ba12-4a95-bdcd-7a89d0b0b3a3" providerId="ADAL" clId="{08542678-0C93-49F8-91B4-EEE9337314EC}" dt="2021-11-22T08:10:43.681" v="4534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10:34.537" v="452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19:01.056" v="4696" actId="20577"/>
          <ac:spMkLst>
            <pc:docMk/>
            <pc:sldMk cId="519954483" sldId="351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21:18.531" v="4712" actId="207"/>
        <pc:sldMkLst>
          <pc:docMk/>
          <pc:sldMk cId="2608177811" sldId="352"/>
        </pc:sldMkLst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6" creationId="{2F60D851-12CA-4669-A541-7131DAA610D8}"/>
          </ac:spMkLst>
        </pc:spChg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9" creationId="{EFE8C0B3-FB04-419F-B090-D66E7FE6431D}"/>
          </ac:spMkLst>
        </pc:spChg>
        <pc:spChg chg="add mod">
          <ac:chgData name="정근채" userId="bf3f9740-ba12-4a95-bdcd-7a89d0b0b3a3" providerId="ADAL" clId="{08542678-0C93-49F8-91B4-EEE9337314EC}" dt="2021-11-22T08:16:18.379" v="4667"/>
          <ac:spMkLst>
            <pc:docMk/>
            <pc:sldMk cId="2608177811" sldId="352"/>
            <ac:spMk id="12" creationId="{AB995E72-976C-423F-82A9-9219A9F4F824}"/>
          </ac:spMkLst>
        </pc:spChg>
        <pc:spChg chg="add del">
          <ac:chgData name="정근채" userId="bf3f9740-ba12-4a95-bdcd-7a89d0b0b3a3" providerId="ADAL" clId="{08542678-0C93-49F8-91B4-EEE9337314EC}" dt="2021-11-22T08:17:13.968" v="4670" actId="22"/>
          <ac:spMkLst>
            <pc:docMk/>
            <pc:sldMk cId="2608177811" sldId="352"/>
            <ac:spMk id="14" creationId="{C0A35C28-31D0-4E7A-B400-65D3045B4A30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6" creationId="{AF9C898D-E820-4E31-B90C-50C1D7B55504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7" creationId="{2BB6BBBA-AD04-4B62-84BB-3E2C575BC69C}"/>
          </ac:spMkLst>
        </pc:spChg>
        <pc:picChg chg="add mod modCrop">
          <ac:chgData name="정근채" userId="bf3f9740-ba12-4a95-bdcd-7a89d0b0b3a3" providerId="ADAL" clId="{08542678-0C93-49F8-91B4-EEE9337314EC}" dt="2021-11-22T08:19:40.335" v="4697" actId="732"/>
          <ac:picMkLst>
            <pc:docMk/>
            <pc:sldMk cId="2608177811" sldId="352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1:49.717" v="5036" actId="207"/>
        <pc:sldMkLst>
          <pc:docMk/>
          <pc:sldMk cId="2000747722" sldId="353"/>
        </pc:sldMkLst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6" creationId="{D0297884-4F47-4384-AD11-7CF26A9A86FD}"/>
          </ac:spMkLst>
        </pc:spChg>
        <pc:spChg chg="add mod">
          <ac:chgData name="정근채" userId="bf3f9740-ba12-4a95-bdcd-7a89d0b0b3a3" providerId="ADAL" clId="{08542678-0C93-49F8-91B4-EEE9337314EC}" dt="2021-11-22T08:24:43.701" v="4748" actId="207"/>
          <ac:spMkLst>
            <pc:docMk/>
            <pc:sldMk cId="2000747722" sldId="353"/>
            <ac:spMk id="13" creationId="{D918E1C4-A18F-4950-8EBC-BC72E335EA0F}"/>
          </ac:spMkLst>
        </pc:spChg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14" creationId="{884CDE1B-A81A-484E-A801-DE537610E652}"/>
          </ac:spMkLst>
        </pc:spChg>
        <pc:spChg chg="mod ord">
          <ac:chgData name="정근채" userId="bf3f9740-ba12-4a95-bdcd-7a89d0b0b3a3" providerId="ADAL" clId="{08542678-0C93-49F8-91B4-EEE9337314EC}" dt="2021-11-22T08:41:46.033" v="5035" actId="207"/>
          <ac:spMkLst>
            <pc:docMk/>
            <pc:sldMk cId="2000747722" sldId="353"/>
            <ac:spMk id="16" creationId="{AF9C898D-E820-4E31-B90C-50C1D7B55504}"/>
          </ac:spMkLst>
        </pc:spChg>
        <pc:spChg chg="mod ord">
          <ac:chgData name="정근채" userId="bf3f9740-ba12-4a95-bdcd-7a89d0b0b3a3" providerId="ADAL" clId="{08542678-0C93-49F8-91B4-EEE9337314EC}" dt="2021-11-22T08:41:49.717" v="5036" actId="207"/>
          <ac:spMkLst>
            <pc:docMk/>
            <pc:sldMk cId="2000747722" sldId="353"/>
            <ac:spMk id="17" creationId="{2BB6BBBA-AD04-4B62-84BB-3E2C575BC69C}"/>
          </ac:spMkLst>
        </pc:spChg>
        <pc:picChg chg="add mod">
          <ac:chgData name="정근채" userId="bf3f9740-ba12-4a95-bdcd-7a89d0b0b3a3" providerId="ADAL" clId="{08542678-0C93-49F8-91B4-EEE9337314EC}" dt="2021-11-22T08:20:46.770" v="4702" actId="1076"/>
          <ac:picMkLst>
            <pc:docMk/>
            <pc:sldMk cId="2000747722" sldId="353"/>
            <ac:picMk id="3" creationId="{D43CF185-F130-4FDD-93D2-E14D9357822F}"/>
          </ac:picMkLst>
        </pc:picChg>
        <pc:picChg chg="del">
          <ac:chgData name="정근채" userId="bf3f9740-ba12-4a95-bdcd-7a89d0b0b3a3" providerId="ADAL" clId="{08542678-0C93-49F8-91B4-EEE9337314EC}" dt="2021-11-22T08:20:10.293" v="4699" actId="478"/>
          <ac:picMkLst>
            <pc:docMk/>
            <pc:sldMk cId="2000747722" sldId="353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23:22.552" v="4722" actId="1076"/>
        <pc:sldMkLst>
          <pc:docMk/>
          <pc:sldMk cId="401953298" sldId="354"/>
        </pc:sldMkLst>
        <pc:spChg chg="mod">
          <ac:chgData name="정근채" userId="bf3f9740-ba12-4a95-bdcd-7a89d0b0b3a3" providerId="ADAL" clId="{08542678-0C93-49F8-91B4-EEE9337314EC}" dt="2021-11-22T08:22:29.149" v="4716"/>
          <ac:spMkLst>
            <pc:docMk/>
            <pc:sldMk cId="401953298" sldId="35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23:12.351" v="4718" actId="478"/>
          <ac:spMkLst>
            <pc:docMk/>
            <pc:sldMk cId="401953298" sldId="354"/>
            <ac:spMk id="6" creationId="{2791C6B7-17A6-412C-BF69-B1B3BC562E34}"/>
          </ac:spMkLst>
        </pc:spChg>
        <pc:spChg chg="del">
          <ac:chgData name="정근채" userId="bf3f9740-ba12-4a95-bdcd-7a89d0b0b3a3" providerId="ADAL" clId="{08542678-0C93-49F8-91B4-EEE9337314EC}" dt="2021-11-22T08:23:09.536" v="4717" actId="478"/>
          <ac:spMkLst>
            <pc:docMk/>
            <pc:sldMk cId="401953298" sldId="35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23:22.552" v="4722" actId="1076"/>
          <ac:picMkLst>
            <pc:docMk/>
            <pc:sldMk cId="401953298" sldId="354"/>
            <ac:picMk id="9" creationId="{ECF2AEEF-A158-4DC9-9B69-754E22755CC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34:01.821" v="4918" actId="1076"/>
        <pc:sldMkLst>
          <pc:docMk/>
          <pc:sldMk cId="1343116753" sldId="355"/>
        </pc:sldMkLst>
        <pc:spChg chg="mod">
          <ac:chgData name="정근채" userId="bf3f9740-ba12-4a95-bdcd-7a89d0b0b3a3" providerId="ADAL" clId="{08542678-0C93-49F8-91B4-EEE9337314EC}" dt="2021-11-22T08:25:09.991" v="4752"/>
          <ac:spMkLst>
            <pc:docMk/>
            <pc:sldMk cId="1343116753" sldId="355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33:51.033" v="4915" actId="478"/>
          <ac:spMkLst>
            <pc:docMk/>
            <pc:sldMk cId="1343116753" sldId="355"/>
            <ac:spMk id="6" creationId="{98D4761C-31A1-45A3-A982-D6345BA7E6A7}"/>
          </ac:spMkLst>
        </pc:spChg>
        <pc:spChg chg="add del mod">
          <ac:chgData name="정근채" userId="bf3f9740-ba12-4a95-bdcd-7a89d0b0b3a3" providerId="ADAL" clId="{08542678-0C93-49F8-91B4-EEE9337314EC}" dt="2021-11-22T08:33:53.943" v="4916" actId="478"/>
          <ac:spMkLst>
            <pc:docMk/>
            <pc:sldMk cId="1343116753" sldId="355"/>
            <ac:spMk id="10" creationId="{E5AA7B9C-E722-4BC7-8BA1-08816BD1B362}"/>
          </ac:spMkLst>
        </pc:spChg>
        <pc:picChg chg="add mod">
          <ac:chgData name="정근채" userId="bf3f9740-ba12-4a95-bdcd-7a89d0b0b3a3" providerId="ADAL" clId="{08542678-0C93-49F8-91B4-EEE9337314EC}" dt="2021-11-22T08:34:01.821" v="4918" actId="1076"/>
          <ac:picMkLst>
            <pc:docMk/>
            <pc:sldMk cId="1343116753" sldId="355"/>
            <ac:picMk id="7" creationId="{9AAEC279-1E78-48FB-BF12-B5018BC6CACD}"/>
          </ac:picMkLst>
        </pc:picChg>
        <pc:picChg chg="del">
          <ac:chgData name="정근채" userId="bf3f9740-ba12-4a95-bdcd-7a89d0b0b3a3" providerId="ADAL" clId="{08542678-0C93-49F8-91B4-EEE9337314EC}" dt="2021-11-22T08:25:19.263" v="4753" actId="478"/>
          <ac:picMkLst>
            <pc:docMk/>
            <pc:sldMk cId="1343116753" sldId="355"/>
            <ac:picMk id="9" creationId="{ECF2AEEF-A158-4DC9-9B69-754E22755CC1}"/>
          </ac:picMkLst>
        </pc:picChg>
      </pc:sldChg>
      <pc:sldChg chg="modSp add mod ord">
        <pc:chgData name="정근채" userId="bf3f9740-ba12-4a95-bdcd-7a89d0b0b3a3" providerId="ADAL" clId="{08542678-0C93-49F8-91B4-EEE9337314EC}" dt="2021-11-22T08:37:32.298" v="4994" actId="20577"/>
        <pc:sldMkLst>
          <pc:docMk/>
          <pc:sldMk cId="590151596" sldId="356"/>
        </pc:sldMkLst>
        <pc:spChg chg="mod">
          <ac:chgData name="정근채" userId="bf3f9740-ba12-4a95-bdcd-7a89d0b0b3a3" providerId="ADAL" clId="{08542678-0C93-49F8-91B4-EEE9337314EC}" dt="2021-11-22T08:27:39.748" v="4775"/>
          <ac:spMkLst>
            <pc:docMk/>
            <pc:sldMk cId="590151596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37:32.298" v="4994" actId="20577"/>
          <ac:spMkLst>
            <pc:docMk/>
            <pc:sldMk cId="590151596" sldId="35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39:07.368" v="5004" actId="1076"/>
        <pc:sldMkLst>
          <pc:docMk/>
          <pc:sldMk cId="3143995203" sldId="357"/>
        </pc:sldMkLst>
        <pc:picChg chg="add mod">
          <ac:chgData name="정근채" userId="bf3f9740-ba12-4a95-bdcd-7a89d0b0b3a3" providerId="ADAL" clId="{08542678-0C93-49F8-91B4-EEE9337314EC}" dt="2021-11-22T08:39:07.368" v="5004" actId="1076"/>
          <ac:picMkLst>
            <pc:docMk/>
            <pc:sldMk cId="3143995203" sldId="357"/>
            <ac:picMk id="6" creationId="{27F76749-9397-4364-9134-2FA4A048AFB9}"/>
          </ac:picMkLst>
        </pc:picChg>
        <pc:picChg chg="del">
          <ac:chgData name="정근채" userId="bf3f9740-ba12-4a95-bdcd-7a89d0b0b3a3" providerId="ADAL" clId="{08542678-0C93-49F8-91B4-EEE9337314EC}" dt="2021-11-22T08:34:35.857" v="4944" actId="478"/>
          <ac:picMkLst>
            <pc:docMk/>
            <pc:sldMk cId="3143995203" sldId="357"/>
            <ac:picMk id="7" creationId="{9AAEC279-1E78-48FB-BF12-B5018BC6CACD}"/>
          </ac:picMkLst>
        </pc:picChg>
        <pc:picChg chg="add del">
          <ac:chgData name="정근채" userId="bf3f9740-ba12-4a95-bdcd-7a89d0b0b3a3" providerId="ADAL" clId="{08542678-0C93-49F8-91B4-EEE9337314EC}" dt="2021-11-22T08:38:22.119" v="4999" actId="478"/>
          <ac:picMkLst>
            <pc:docMk/>
            <pc:sldMk cId="3143995203" sldId="357"/>
            <ac:picMk id="9" creationId="{99356706-5A84-425A-9DBA-B54F564D69A6}"/>
          </ac:picMkLst>
        </pc:picChg>
      </pc:sldChg>
      <pc:sldChg chg="modSp add mod">
        <pc:chgData name="정근채" userId="bf3f9740-ba12-4a95-bdcd-7a89d0b0b3a3" providerId="ADAL" clId="{08542678-0C93-49F8-91B4-EEE9337314EC}" dt="2021-11-22T08:35:44.617" v="4953" actId="6549"/>
        <pc:sldMkLst>
          <pc:docMk/>
          <pc:sldMk cId="1629404743" sldId="358"/>
        </pc:sldMkLst>
        <pc:spChg chg="mod">
          <ac:chgData name="정근채" userId="bf3f9740-ba12-4a95-bdcd-7a89d0b0b3a3" providerId="ADAL" clId="{08542678-0C93-49F8-91B4-EEE9337314EC}" dt="2021-11-22T08:35:44.617" v="4953" actId="6549"/>
          <ac:spMkLst>
            <pc:docMk/>
            <pc:sldMk cId="1629404743" sldId="358"/>
            <ac:spMk id="8" creationId="{98CFF145-34AC-4C4C-9F06-76FA12283DAB}"/>
          </ac:spMkLst>
        </pc:spChg>
      </pc:sldChg>
      <pc:sldChg chg="delSp modSp add mod">
        <pc:chgData name="정근채" userId="bf3f9740-ba12-4a95-bdcd-7a89d0b0b3a3" providerId="ADAL" clId="{08542678-0C93-49F8-91B4-EEE9337314EC}" dt="2021-11-22T08:39:17.429" v="5008" actId="1076"/>
        <pc:sldMkLst>
          <pc:docMk/>
          <pc:sldMk cId="1270465688" sldId="359"/>
        </pc:sldMkLst>
        <pc:picChg chg="del">
          <ac:chgData name="정근채" userId="bf3f9740-ba12-4a95-bdcd-7a89d0b0b3a3" providerId="ADAL" clId="{08542678-0C93-49F8-91B4-EEE9337314EC}" dt="2021-11-22T08:39:12.695" v="5007" actId="478"/>
          <ac:picMkLst>
            <pc:docMk/>
            <pc:sldMk cId="1270465688" sldId="359"/>
            <ac:picMk id="6" creationId="{27F76749-9397-4364-9134-2FA4A048AFB9}"/>
          </ac:picMkLst>
        </pc:picChg>
        <pc:picChg chg="mod">
          <ac:chgData name="정근채" userId="bf3f9740-ba12-4a95-bdcd-7a89d0b0b3a3" providerId="ADAL" clId="{08542678-0C93-49F8-91B4-EEE9337314EC}" dt="2021-11-22T08:39:17.429" v="5008" actId="1076"/>
          <ac:picMkLst>
            <pc:docMk/>
            <pc:sldMk cId="1270465688" sldId="359"/>
            <ac:picMk id="9" creationId="{99356706-5A84-425A-9DBA-B54F564D69A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5:42.647" v="5075" actId="21"/>
        <pc:sldMkLst>
          <pc:docMk/>
          <pc:sldMk cId="2074501264" sldId="360"/>
        </pc:sldMkLst>
        <pc:spChg chg="mod">
          <ac:chgData name="정근채" userId="bf3f9740-ba12-4a95-bdcd-7a89d0b0b3a3" providerId="ADAL" clId="{08542678-0C93-49F8-91B4-EEE9337314EC}" dt="2021-11-22T08:40:04.862" v="5012"/>
          <ac:spMkLst>
            <pc:docMk/>
            <pc:sldMk cId="2074501264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2:37.253" v="5053" actId="6549"/>
          <ac:spMkLst>
            <pc:docMk/>
            <pc:sldMk cId="2074501264" sldId="360"/>
            <ac:spMk id="8" creationId="{98CFF145-34AC-4C4C-9F06-76FA12283DAB}"/>
          </ac:spMkLst>
        </pc:spChg>
        <pc:picChg chg="add del mod modCrop">
          <ac:chgData name="정근채" userId="bf3f9740-ba12-4a95-bdcd-7a89d0b0b3a3" providerId="ADAL" clId="{08542678-0C93-49F8-91B4-EEE9337314EC}" dt="2021-11-22T08:45:42.647" v="5075" actId="21"/>
          <ac:picMkLst>
            <pc:docMk/>
            <pc:sldMk cId="2074501264" sldId="360"/>
            <ac:picMk id="6" creationId="{A8B1D270-048A-496C-AF7F-D0579D1DAA76}"/>
          </ac:picMkLst>
        </pc:picChg>
      </pc:sldChg>
      <pc:sldChg chg="addSp modSp add mod">
        <pc:chgData name="정근채" userId="bf3f9740-ba12-4a95-bdcd-7a89d0b0b3a3" providerId="ADAL" clId="{08542678-0C93-49F8-91B4-EEE9337314EC}" dt="2021-11-22T08:46:01.099" v="5086" actId="207"/>
        <pc:sldMkLst>
          <pc:docMk/>
          <pc:sldMk cId="2872737986" sldId="361"/>
        </pc:sldMkLst>
        <pc:spChg chg="mod">
          <ac:chgData name="정근채" userId="bf3f9740-ba12-4a95-bdcd-7a89d0b0b3a3" providerId="ADAL" clId="{08542678-0C93-49F8-91B4-EEE9337314EC}" dt="2021-11-22T08:43:54.584" v="5057"/>
          <ac:spMkLst>
            <pc:docMk/>
            <pc:sldMk cId="2872737986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6:01.099" v="5086" actId="207"/>
          <ac:spMkLst>
            <pc:docMk/>
            <pc:sldMk cId="2872737986" sldId="36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45:55.906" v="5085" actId="1035"/>
          <ac:picMkLst>
            <pc:docMk/>
            <pc:sldMk cId="2872737986" sldId="361"/>
            <ac:picMk id="6" creationId="{4E1DE307-8F39-44B1-8F7D-692F611ECF7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6:50.206" v="5094" actId="1076"/>
        <pc:sldMkLst>
          <pc:docMk/>
          <pc:sldMk cId="1420520479" sldId="362"/>
        </pc:sldMkLst>
        <pc:spChg chg="add del mod">
          <ac:chgData name="정근채" userId="bf3f9740-ba12-4a95-bdcd-7a89d0b0b3a3" providerId="ADAL" clId="{08542678-0C93-49F8-91B4-EEE9337314EC}" dt="2021-11-22T08:46:23.458" v="5089" actId="478"/>
          <ac:spMkLst>
            <pc:docMk/>
            <pc:sldMk cId="1420520479" sldId="362"/>
            <ac:spMk id="7" creationId="{191AD35F-7B22-4761-A9B9-E5AD2449EAF5}"/>
          </ac:spMkLst>
        </pc:spChg>
        <pc:spChg chg="del">
          <ac:chgData name="정근채" userId="bf3f9740-ba12-4a95-bdcd-7a89d0b0b3a3" providerId="ADAL" clId="{08542678-0C93-49F8-91B4-EEE9337314EC}" dt="2021-11-22T08:46:20.366" v="5088" actId="478"/>
          <ac:spMkLst>
            <pc:docMk/>
            <pc:sldMk cId="1420520479" sldId="36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2T08:46:20.366" v="5088" actId="478"/>
          <ac:picMkLst>
            <pc:docMk/>
            <pc:sldMk cId="1420520479" sldId="362"/>
            <ac:picMk id="6" creationId="{4E1DE307-8F39-44B1-8F7D-692F611ECF72}"/>
          </ac:picMkLst>
        </pc:picChg>
        <pc:picChg chg="add mod">
          <ac:chgData name="정근채" userId="bf3f9740-ba12-4a95-bdcd-7a89d0b0b3a3" providerId="ADAL" clId="{08542678-0C93-49F8-91B4-EEE9337314EC}" dt="2021-11-22T08:46:50.206" v="5094" actId="1076"/>
          <ac:picMkLst>
            <pc:docMk/>
            <pc:sldMk cId="1420520479" sldId="362"/>
            <ac:picMk id="10" creationId="{EF7A5B0B-5297-4D6E-92A1-698F9E089ECA}"/>
          </ac:picMkLst>
        </pc:picChg>
      </pc:sldChg>
      <pc:sldChg chg="modSp add mod">
        <pc:chgData name="정근채" userId="bf3f9740-ba12-4a95-bdcd-7a89d0b0b3a3" providerId="ADAL" clId="{08542678-0C93-49F8-91B4-EEE9337314EC}" dt="2021-11-22T08:50:23.722" v="5168" actId="20577"/>
        <pc:sldMkLst>
          <pc:docMk/>
          <pc:sldMk cId="416932244" sldId="363"/>
        </pc:sldMkLst>
        <pc:spChg chg="mod">
          <ac:chgData name="정근채" userId="bf3f9740-ba12-4a95-bdcd-7a89d0b0b3a3" providerId="ADAL" clId="{08542678-0C93-49F8-91B4-EEE9337314EC}" dt="2021-11-22T08:48:33.314" v="5111"/>
          <ac:spMkLst>
            <pc:docMk/>
            <pc:sldMk cId="416932244" sldId="36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8:29.339" v="5108"/>
          <ac:spMkLst>
            <pc:docMk/>
            <pc:sldMk cId="416932244" sldId="36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50:23.722" v="5168" actId="20577"/>
          <ac:spMkLst>
            <pc:docMk/>
            <pc:sldMk cId="416932244" sldId="363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22T08:52:48.414" v="5251" actId="1076"/>
        <pc:sldMkLst>
          <pc:docMk/>
          <pc:sldMk cId="3424410603" sldId="364"/>
        </pc:sldMkLst>
        <pc:spChg chg="mod">
          <ac:chgData name="정근채" userId="bf3f9740-ba12-4a95-bdcd-7a89d0b0b3a3" providerId="ADAL" clId="{08542678-0C93-49F8-91B4-EEE9337314EC}" dt="2021-11-22T08:52:15.175" v="5246" actId="108"/>
          <ac:spMkLst>
            <pc:docMk/>
            <pc:sldMk cId="3424410603" sldId="36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52:48.414" v="5251" actId="1076"/>
          <ac:picMkLst>
            <pc:docMk/>
            <pc:sldMk cId="3424410603" sldId="364"/>
            <ac:picMk id="6" creationId="{406E0151-0523-4EBE-A19E-C2728FD7A903}"/>
          </ac:picMkLst>
        </pc:picChg>
      </pc:sldChg>
      <pc:sldChg chg="delSp modSp add mod">
        <pc:chgData name="정근채" userId="bf3f9740-ba12-4a95-bdcd-7a89d0b0b3a3" providerId="ADAL" clId="{08542678-0C93-49F8-91B4-EEE9337314EC}" dt="2021-11-24T08:02:46.653" v="5410" actId="207"/>
        <pc:sldMkLst>
          <pc:docMk/>
          <pc:sldMk cId="2923719215" sldId="365"/>
        </pc:sldMkLst>
        <pc:spChg chg="mod">
          <ac:chgData name="정근채" userId="bf3f9740-ba12-4a95-bdcd-7a89d0b0b3a3" providerId="ADAL" clId="{08542678-0C93-49F8-91B4-EEE9337314EC}" dt="2021-11-24T07:51:47.085" v="5259"/>
          <ac:spMkLst>
            <pc:docMk/>
            <pc:sldMk cId="2923719215" sldId="36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1:39.400" v="5256"/>
          <ac:spMkLst>
            <pc:docMk/>
            <pc:sldMk cId="2923719215" sldId="36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02:46.653" v="5410" actId="207"/>
          <ac:spMkLst>
            <pc:docMk/>
            <pc:sldMk cId="2923719215" sldId="365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4T07:52:46.758" v="5265" actId="478"/>
          <ac:picMkLst>
            <pc:docMk/>
            <pc:sldMk cId="2923719215" sldId="365"/>
            <ac:picMk id="6" creationId="{406E0151-0523-4EBE-A19E-C2728FD7A903}"/>
          </ac:picMkLst>
        </pc:picChg>
      </pc:sldChg>
      <pc:sldChg chg="modSp add mod">
        <pc:chgData name="정근채" userId="bf3f9740-ba12-4a95-bdcd-7a89d0b0b3a3" providerId="ADAL" clId="{08542678-0C93-49F8-91B4-EEE9337314EC}" dt="2021-11-24T07:57:59.184" v="5374" actId="27636"/>
        <pc:sldMkLst>
          <pc:docMk/>
          <pc:sldMk cId="3856543969" sldId="366"/>
        </pc:sldMkLst>
        <pc:spChg chg="mod">
          <ac:chgData name="정근채" userId="bf3f9740-ba12-4a95-bdcd-7a89d0b0b3a3" providerId="ADAL" clId="{08542678-0C93-49F8-91B4-EEE9337314EC}" dt="2021-11-24T07:56:32.099" v="5352"/>
          <ac:spMkLst>
            <pc:docMk/>
            <pc:sldMk cId="3856543969" sldId="36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7:59.184" v="5374" actId="27636"/>
          <ac:spMkLst>
            <pc:docMk/>
            <pc:sldMk cId="3856543969" sldId="36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7:59:20.522" v="5405" actId="207"/>
        <pc:sldMkLst>
          <pc:docMk/>
          <pc:sldMk cId="935924493" sldId="367"/>
        </pc:sldMkLst>
        <pc:spChg chg="mod">
          <ac:chgData name="정근채" userId="bf3f9740-ba12-4a95-bdcd-7a89d0b0b3a3" providerId="ADAL" clId="{08542678-0C93-49F8-91B4-EEE9337314EC}" dt="2021-11-24T07:58:20.760" v="5378"/>
          <ac:spMkLst>
            <pc:docMk/>
            <pc:sldMk cId="935924493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9:20.522" v="5405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4:14.078" v="5440" actId="6549"/>
        <pc:sldMkLst>
          <pc:docMk/>
          <pc:sldMk cId="3219237417" sldId="368"/>
        </pc:sldMkLst>
        <pc:spChg chg="mod">
          <ac:chgData name="정근채" userId="bf3f9740-ba12-4a95-bdcd-7a89d0b0b3a3" providerId="ADAL" clId="{08542678-0C93-49F8-91B4-EEE9337314EC}" dt="2021-11-24T08:02:28.841" v="5409"/>
          <ac:spMkLst>
            <pc:docMk/>
            <pc:sldMk cId="3219237417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4:14.078" v="5440" actId="6549"/>
          <ac:spMkLst>
            <pc:docMk/>
            <pc:sldMk cId="3219237417" sldId="36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8:27.262" v="5488" actId="207"/>
        <pc:sldMkLst>
          <pc:docMk/>
          <pc:sldMk cId="3153420987" sldId="369"/>
        </pc:sldMkLst>
        <pc:spChg chg="mod">
          <ac:chgData name="정근채" userId="bf3f9740-ba12-4a95-bdcd-7a89d0b0b3a3" providerId="ADAL" clId="{08542678-0C93-49F8-91B4-EEE9337314EC}" dt="2021-11-24T08:05:04.389" v="5444"/>
          <ac:spMkLst>
            <pc:docMk/>
            <pc:sldMk cId="3153420987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27.262" v="5488" actId="207"/>
          <ac:spMkLst>
            <pc:docMk/>
            <pc:sldMk cId="3153420987" sldId="36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1:21.890" v="5548" actId="20577"/>
        <pc:sldMkLst>
          <pc:docMk/>
          <pc:sldMk cId="2056604897" sldId="370"/>
        </pc:sldMkLst>
        <pc:spChg chg="mod">
          <ac:chgData name="정근채" userId="bf3f9740-ba12-4a95-bdcd-7a89d0b0b3a3" providerId="ADAL" clId="{08542678-0C93-49F8-91B4-EEE9337314EC}" dt="2021-11-24T08:08:53.225" v="5496"/>
          <ac:spMkLst>
            <pc:docMk/>
            <pc:sldMk cId="2056604897" sldId="37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47.935" v="5493"/>
          <ac:spMkLst>
            <pc:docMk/>
            <pc:sldMk cId="2056604897" sldId="37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1:21.890" v="5548" actId="20577"/>
          <ac:spMkLst>
            <pc:docMk/>
            <pc:sldMk cId="2056604897" sldId="37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3:51.395" v="5638" actId="207"/>
        <pc:sldMkLst>
          <pc:docMk/>
          <pc:sldMk cId="2802061296" sldId="371"/>
        </pc:sldMkLst>
        <pc:spChg chg="mod">
          <ac:chgData name="정근채" userId="bf3f9740-ba12-4a95-bdcd-7a89d0b0b3a3" providerId="ADAL" clId="{08542678-0C93-49F8-91B4-EEE9337314EC}" dt="2021-11-24T08:12:19.016" v="5561"/>
          <ac:spMkLst>
            <pc:docMk/>
            <pc:sldMk cId="2802061296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2:08.942" v="5556"/>
          <ac:spMkLst>
            <pc:docMk/>
            <pc:sldMk cId="2802061296" sldId="37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3:51.395" v="5638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6:52.684" v="5702" actId="108"/>
        <pc:sldMkLst>
          <pc:docMk/>
          <pc:sldMk cId="3864366784" sldId="372"/>
        </pc:sldMkLst>
        <pc:spChg chg="mod">
          <ac:chgData name="정근채" userId="bf3f9740-ba12-4a95-bdcd-7a89d0b0b3a3" providerId="ADAL" clId="{08542678-0C93-49F8-91B4-EEE9337314EC}" dt="2021-11-24T08:14:45.352" v="5642"/>
          <ac:spMkLst>
            <pc:docMk/>
            <pc:sldMk cId="3864366784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6:52.684" v="5702" actId="108"/>
          <ac:spMkLst>
            <pc:docMk/>
            <pc:sldMk cId="3864366784" sldId="37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1:48.583" v="5792" actId="108"/>
        <pc:sldMkLst>
          <pc:docMk/>
          <pc:sldMk cId="3994681462" sldId="373"/>
        </pc:sldMkLst>
        <pc:spChg chg="mod">
          <ac:chgData name="정근채" userId="bf3f9740-ba12-4a95-bdcd-7a89d0b0b3a3" providerId="ADAL" clId="{08542678-0C93-49F8-91B4-EEE9337314EC}" dt="2021-11-24T08:17:12.261" v="5711" actId="20577"/>
          <ac:spMkLst>
            <pc:docMk/>
            <pc:sldMk cId="3994681462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21:48.583" v="5792" actId="108"/>
          <ac:spMkLst>
            <pc:docMk/>
            <pc:sldMk cId="3994681462" sldId="373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49.949" v="5916" actId="20577"/>
        <pc:sldMkLst>
          <pc:docMk/>
          <pc:sldMk cId="858738215" sldId="374"/>
        </pc:sldMkLst>
        <pc:spChg chg="mod">
          <ac:chgData name="정근채" userId="bf3f9740-ba12-4a95-bdcd-7a89d0b0b3a3" providerId="ADAL" clId="{08542678-0C93-49F8-91B4-EEE9337314EC}" dt="2021-11-24T08:26:49.949" v="5916" actId="20577"/>
          <ac:spMkLst>
            <pc:docMk/>
            <pc:sldMk cId="858738215" sldId="374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35.941" v="5913" actId="6549"/>
        <pc:sldMkLst>
          <pc:docMk/>
          <pc:sldMk cId="592780042" sldId="375"/>
        </pc:sldMkLst>
        <pc:spChg chg="mod">
          <ac:chgData name="정근채" userId="bf3f9740-ba12-4a95-bdcd-7a89d0b0b3a3" providerId="ADAL" clId="{08542678-0C93-49F8-91B4-EEE9337314EC}" dt="2021-11-24T08:26:35.941" v="5913" actId="6549"/>
          <ac:spMkLst>
            <pc:docMk/>
            <pc:sldMk cId="592780042" sldId="375"/>
            <ac:spMk id="8" creationId="{98CFF145-34AC-4C4C-9F06-76FA12283DAB}"/>
          </ac:spMkLst>
        </pc:spChg>
      </pc:sldChg>
      <pc:sldChg chg="modSp add del mod">
        <pc:chgData name="정근채" userId="bf3f9740-ba12-4a95-bdcd-7a89d0b0b3a3" providerId="ADAL" clId="{08542678-0C93-49F8-91B4-EEE9337314EC}" dt="2021-11-29T07:18:06.420" v="6040" actId="20577"/>
        <pc:sldMkLst>
          <pc:docMk/>
          <pc:sldMk cId="2455209325" sldId="376"/>
        </pc:sldMkLst>
        <pc:spChg chg="mod">
          <ac:chgData name="정근채" userId="bf3f9740-ba12-4a95-bdcd-7a89d0b0b3a3" providerId="ADAL" clId="{08542678-0C93-49F8-91B4-EEE9337314EC}" dt="2021-11-29T07:18:06.420" v="6040" actId="20577"/>
          <ac:spMkLst>
            <pc:docMk/>
            <pc:sldMk cId="2455209325" sldId="376"/>
            <ac:spMk id="8" creationId="{98CFF145-34AC-4C4C-9F06-76FA12283DAB}"/>
          </ac:spMkLst>
        </pc:spChg>
      </pc:sldChg>
      <pc:sldChg chg="add ord">
        <pc:chgData name="정근채" userId="bf3f9740-ba12-4a95-bdcd-7a89d0b0b3a3" providerId="ADAL" clId="{08542678-0C93-49F8-91B4-EEE9337314EC}" dt="2021-11-29T07:17:46.386" v="6033"/>
        <pc:sldMkLst>
          <pc:docMk/>
          <pc:sldMk cId="3269765714" sldId="377"/>
        </pc:sldMkLst>
      </pc:sldChg>
      <pc:sldChg chg="addSp modSp add mod">
        <pc:chgData name="정근채" userId="bf3f9740-ba12-4a95-bdcd-7a89d0b0b3a3" providerId="ADAL" clId="{08542678-0C93-49F8-91B4-EEE9337314EC}" dt="2021-11-29T07:21:31.187" v="6085" actId="14100"/>
        <pc:sldMkLst>
          <pc:docMk/>
          <pc:sldMk cId="3980267598" sldId="378"/>
        </pc:sldMkLst>
        <pc:spChg chg="mod">
          <ac:chgData name="정근채" userId="bf3f9740-ba12-4a95-bdcd-7a89d0b0b3a3" providerId="ADAL" clId="{08542678-0C93-49F8-91B4-EEE9337314EC}" dt="2021-11-29T07:18:34.419" v="6053"/>
          <ac:spMkLst>
            <pc:docMk/>
            <pc:sldMk cId="3980267598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18:24.367" v="6050" actId="20577"/>
          <ac:spMkLst>
            <pc:docMk/>
            <pc:sldMk cId="3980267598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7:21:08.507" v="6081" actId="6549"/>
          <ac:spMkLst>
            <pc:docMk/>
            <pc:sldMk cId="3980267598" sldId="378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21:31.187" v="6085" actId="14100"/>
          <ac:picMkLst>
            <pc:docMk/>
            <pc:sldMk cId="3980267598" sldId="378"/>
            <ac:picMk id="6" creationId="{3B7F4D02-F4EC-4E24-83B5-1DE7105B5747}"/>
          </ac:picMkLst>
        </pc:picChg>
      </pc:sldChg>
      <pc:sldChg chg="delSp modSp add mod">
        <pc:chgData name="정근채" userId="bf3f9740-ba12-4a95-bdcd-7a89d0b0b3a3" providerId="ADAL" clId="{08542678-0C93-49F8-91B4-EEE9337314EC}" dt="2021-11-29T07:29:18.465" v="6202" actId="207"/>
        <pc:sldMkLst>
          <pc:docMk/>
          <pc:sldMk cId="2815915953" sldId="379"/>
        </pc:sldMkLst>
        <pc:spChg chg="mod">
          <ac:chgData name="정근채" userId="bf3f9740-ba12-4a95-bdcd-7a89d0b0b3a3" providerId="ADAL" clId="{08542678-0C93-49F8-91B4-EEE9337314EC}" dt="2021-11-29T07:22:09.053" v="6089"/>
          <ac:spMkLst>
            <pc:docMk/>
            <pc:sldMk cId="2815915953" sldId="37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29:18.465" v="6202" actId="207"/>
          <ac:spMkLst>
            <pc:docMk/>
            <pc:sldMk cId="2815915953" sldId="37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7:23:54.358" v="6105" actId="478"/>
          <ac:picMkLst>
            <pc:docMk/>
            <pc:sldMk cId="2815915953" sldId="379"/>
            <ac:picMk id="6" creationId="{3B7F4D02-F4EC-4E24-83B5-1DE7105B574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7:30:04.395" v="6209" actId="1076"/>
        <pc:sldMkLst>
          <pc:docMk/>
          <pc:sldMk cId="1566786332" sldId="380"/>
        </pc:sldMkLst>
        <pc:spChg chg="add del mod">
          <ac:chgData name="정근채" userId="bf3f9740-ba12-4a95-bdcd-7a89d0b0b3a3" providerId="ADAL" clId="{08542678-0C93-49F8-91B4-EEE9337314EC}" dt="2021-11-29T07:29:36.706" v="6205" actId="478"/>
          <ac:spMkLst>
            <pc:docMk/>
            <pc:sldMk cId="1566786332" sldId="380"/>
            <ac:spMk id="6" creationId="{983C563E-04D4-45B8-8D4A-156E81CA2F5F}"/>
          </ac:spMkLst>
        </pc:spChg>
        <pc:spChg chg="del">
          <ac:chgData name="정근채" userId="bf3f9740-ba12-4a95-bdcd-7a89d0b0b3a3" providerId="ADAL" clId="{08542678-0C93-49F8-91B4-EEE9337314EC}" dt="2021-11-29T07:29:34.614" v="6204" actId="478"/>
          <ac:spMkLst>
            <pc:docMk/>
            <pc:sldMk cId="1566786332" sldId="380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30:04.395" v="6209" actId="1076"/>
          <ac:picMkLst>
            <pc:docMk/>
            <pc:sldMk cId="1566786332" sldId="380"/>
            <ac:picMk id="9" creationId="{1D31CBD6-2CC1-48E6-B4DE-7716CB2478A3}"/>
          </ac:picMkLst>
        </pc:picChg>
      </pc:sldChg>
      <pc:sldChg chg="addSp modSp add mod">
        <pc:chgData name="정근채" userId="bf3f9740-ba12-4a95-bdcd-7a89d0b0b3a3" providerId="ADAL" clId="{08542678-0C93-49F8-91B4-EEE9337314EC}" dt="2021-11-29T07:59:50.308" v="6496" actId="14100"/>
        <pc:sldMkLst>
          <pc:docMk/>
          <pc:sldMk cId="3039959052" sldId="381"/>
        </pc:sldMkLst>
        <pc:spChg chg="mod">
          <ac:chgData name="정근채" userId="bf3f9740-ba12-4a95-bdcd-7a89d0b0b3a3" providerId="ADAL" clId="{08542678-0C93-49F8-91B4-EEE9337314EC}" dt="2021-11-29T07:31:35.881" v="6213"/>
          <ac:spMkLst>
            <pc:docMk/>
            <pc:sldMk cId="3039959052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59:44.339" v="6494"/>
          <ac:spMkLst>
            <pc:docMk/>
            <pc:sldMk cId="3039959052" sldId="381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7:50:41.117" v="6371" actId="14100"/>
          <ac:spMkLst>
            <pc:docMk/>
            <pc:sldMk cId="3039959052" sldId="381"/>
            <ac:spMk id="14" creationId="{6E753132-1B9A-455D-AE03-E4DCCCE0C534}"/>
          </ac:spMkLst>
        </pc:spChg>
        <pc:spChg chg="add mod">
          <ac:chgData name="정근채" userId="bf3f9740-ba12-4a95-bdcd-7a89d0b0b3a3" providerId="ADAL" clId="{08542678-0C93-49F8-91B4-EEE9337314EC}" dt="2021-11-29T07:50:45.520" v="6373" actId="571"/>
          <ac:spMkLst>
            <pc:docMk/>
            <pc:sldMk cId="3039959052" sldId="381"/>
            <ac:spMk id="16" creationId="{FA89CF62-D977-4B64-BA2E-FB3150DE4DCB}"/>
          </ac:spMkLst>
        </pc:spChg>
        <pc:spChg chg="add mod">
          <ac:chgData name="정근채" userId="bf3f9740-ba12-4a95-bdcd-7a89d0b0b3a3" providerId="ADAL" clId="{08542678-0C93-49F8-91B4-EEE9337314EC}" dt="2021-11-29T07:50:52.334" v="6375" actId="1037"/>
          <ac:spMkLst>
            <pc:docMk/>
            <pc:sldMk cId="3039959052" sldId="381"/>
            <ac:spMk id="17" creationId="{6708053F-8BDC-441E-B731-6AD241C03A24}"/>
          </ac:spMkLst>
        </pc:spChg>
        <pc:spChg chg="add mod">
          <ac:chgData name="정근채" userId="bf3f9740-ba12-4a95-bdcd-7a89d0b0b3a3" providerId="ADAL" clId="{08542678-0C93-49F8-91B4-EEE9337314EC}" dt="2021-11-29T07:51:00.889" v="6377" actId="14100"/>
          <ac:spMkLst>
            <pc:docMk/>
            <pc:sldMk cId="3039959052" sldId="381"/>
            <ac:spMk id="18" creationId="{52C58AB3-8AD5-4EED-B05E-74295A103726}"/>
          </ac:spMkLst>
        </pc:spChg>
        <pc:picChg chg="add mod">
          <ac:chgData name="정근채" userId="bf3f9740-ba12-4a95-bdcd-7a89d0b0b3a3" providerId="ADAL" clId="{08542678-0C93-49F8-91B4-EEE9337314EC}" dt="2021-11-29T07:41:36.858" v="6324" actId="14100"/>
          <ac:picMkLst>
            <pc:docMk/>
            <pc:sldMk cId="3039959052" sldId="381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7:53:57.808" v="6410" actId="1076"/>
          <ac:picMkLst>
            <pc:docMk/>
            <pc:sldMk cId="3039959052" sldId="381"/>
            <ac:picMk id="9" creationId="{C108AF1C-11D7-481B-A664-B0D88EA9777A}"/>
          </ac:picMkLst>
        </pc:picChg>
        <pc:picChg chg="add mod">
          <ac:chgData name="정근채" userId="bf3f9740-ba12-4a95-bdcd-7a89d0b0b3a3" providerId="ADAL" clId="{08542678-0C93-49F8-91B4-EEE9337314EC}" dt="2021-11-29T07:50:45.520" v="6373" actId="571"/>
          <ac:picMkLst>
            <pc:docMk/>
            <pc:sldMk cId="3039959052" sldId="381"/>
            <ac:picMk id="15" creationId="{0B83E53E-20BE-4C86-BCBC-4A67A558EB06}"/>
          </ac:picMkLst>
        </pc:picChg>
        <pc:cxnChg chg="add mod">
          <ac:chgData name="정근채" userId="bf3f9740-ba12-4a95-bdcd-7a89d0b0b3a3" providerId="ADAL" clId="{08542678-0C93-49F8-91B4-EEE9337314EC}" dt="2021-11-29T07:59:47.613" v="6495" actId="14100"/>
          <ac:cxnSpMkLst>
            <pc:docMk/>
            <pc:sldMk cId="3039959052" sldId="381"/>
            <ac:cxnSpMk id="11" creationId="{F31EF5F2-15CD-410A-B6A4-668A46472BED}"/>
          </ac:cxnSpMkLst>
        </pc:cxnChg>
        <pc:cxnChg chg="add mod">
          <ac:chgData name="정근채" userId="bf3f9740-ba12-4a95-bdcd-7a89d0b0b3a3" providerId="ADAL" clId="{08542678-0C93-49F8-91B4-EEE9337314EC}" dt="2021-11-29T07:59:50.308" v="6496" actId="14100"/>
          <ac:cxnSpMkLst>
            <pc:docMk/>
            <pc:sldMk cId="3039959052" sldId="381"/>
            <ac:cxnSpMk id="13" creationId="{0B6AB87B-D1E5-43D2-9DF7-5EF05001C6B4}"/>
          </ac:cxnSpMkLst>
        </pc:cxnChg>
        <pc:cxnChg chg="add">
          <ac:chgData name="정근채" userId="bf3f9740-ba12-4a95-bdcd-7a89d0b0b3a3" providerId="ADAL" clId="{08542678-0C93-49F8-91B4-EEE9337314EC}" dt="2021-11-29T07:51:38.594" v="6386" actId="11529"/>
          <ac:cxnSpMkLst>
            <pc:docMk/>
            <pc:sldMk cId="3039959052" sldId="381"/>
            <ac:cxnSpMk id="27" creationId="{769623C7-FD10-4669-B714-4F7AB87DC522}"/>
          </ac:cxnSpMkLst>
        </pc:cxnChg>
        <pc:cxnChg chg="add">
          <ac:chgData name="정근채" userId="bf3f9740-ba12-4a95-bdcd-7a89d0b0b3a3" providerId="ADAL" clId="{08542678-0C93-49F8-91B4-EEE9337314EC}" dt="2021-11-29T07:54:38.505" v="6411" actId="11529"/>
          <ac:cxnSpMkLst>
            <pc:docMk/>
            <pc:sldMk cId="3039959052" sldId="381"/>
            <ac:cxnSpMk id="30" creationId="{31BF21CE-E04B-4FCE-83D6-16FBE88F14C5}"/>
          </ac:cxnSpMkLst>
        </pc:cxnChg>
        <pc:cxnChg chg="add">
          <ac:chgData name="정근채" userId="bf3f9740-ba12-4a95-bdcd-7a89d0b0b3a3" providerId="ADAL" clId="{08542678-0C93-49F8-91B4-EEE9337314EC}" dt="2021-11-29T07:54:46.560" v="6412" actId="11529"/>
          <ac:cxnSpMkLst>
            <pc:docMk/>
            <pc:sldMk cId="3039959052" sldId="381"/>
            <ac:cxnSpMk id="32" creationId="{1C145BFE-9D0A-4E38-9C67-806A1F78B235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5:06.943" v="6675"/>
        <pc:sldMkLst>
          <pc:docMk/>
          <pc:sldMk cId="444821177" sldId="382"/>
        </pc:sldMkLst>
        <pc:spChg chg="mod">
          <ac:chgData name="정근채" userId="bf3f9740-ba12-4a95-bdcd-7a89d0b0b3a3" providerId="ADAL" clId="{08542678-0C93-49F8-91B4-EEE9337314EC}" dt="2021-11-29T07:43:07.907" v="6331"/>
          <ac:spMkLst>
            <pc:docMk/>
            <pc:sldMk cId="444821177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5:06.943" v="6675"/>
          <ac:spMkLst>
            <pc:docMk/>
            <pc:sldMk cId="444821177" sldId="38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8:01:59.506" v="6526" actId="1076"/>
          <ac:picMkLst>
            <pc:docMk/>
            <pc:sldMk cId="444821177" sldId="382"/>
            <ac:picMk id="7" creationId="{2A6E1D2A-F284-4D37-A220-81AB3B2423B0}"/>
          </ac:picMkLst>
        </pc:pic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9" creationId="{C108AF1C-11D7-481B-A664-B0D88EA9777A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14:58.872" v="6672" actId="1037"/>
        <pc:sldMkLst>
          <pc:docMk/>
          <pc:sldMk cId="467400503" sldId="383"/>
        </pc:sldMkLst>
        <pc:spChg chg="add del mod">
          <ac:chgData name="정근채" userId="bf3f9740-ba12-4a95-bdcd-7a89d0b0b3a3" providerId="ADAL" clId="{08542678-0C93-49F8-91B4-EEE9337314EC}" dt="2021-11-29T08:07:29.108" v="6581" actId="478"/>
          <ac:spMkLst>
            <pc:docMk/>
            <pc:sldMk cId="467400503" sldId="383"/>
            <ac:spMk id="6" creationId="{0FDFA8A6-845F-4AFD-AC24-72B7E9AB702B}"/>
          </ac:spMkLst>
        </pc:spChg>
        <pc:spChg chg="del">
          <ac:chgData name="정근채" userId="bf3f9740-ba12-4a95-bdcd-7a89d0b0b3a3" providerId="ADAL" clId="{08542678-0C93-49F8-91B4-EEE9337314EC}" dt="2021-11-29T08:07:26.924" v="6580" actId="478"/>
          <ac:spMkLst>
            <pc:docMk/>
            <pc:sldMk cId="467400503" sldId="383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08:03.049" v="6592" actId="1076"/>
          <ac:spMkLst>
            <pc:docMk/>
            <pc:sldMk cId="467400503" sldId="383"/>
            <ac:spMk id="11" creationId="{0B3F2F86-DE71-4FE9-B23B-7AB851701D37}"/>
          </ac:spMkLst>
        </pc:spChg>
        <pc:spChg chg="add mod">
          <ac:chgData name="정근채" userId="bf3f9740-ba12-4a95-bdcd-7a89d0b0b3a3" providerId="ADAL" clId="{08542678-0C93-49F8-91B4-EEE9337314EC}" dt="2021-11-29T08:14:58.872" v="6672" actId="1037"/>
          <ac:spMkLst>
            <pc:docMk/>
            <pc:sldMk cId="467400503" sldId="383"/>
            <ac:spMk id="12" creationId="{B59BC423-898C-4A34-954D-9E000E3C574E}"/>
          </ac:spMkLst>
        </pc:spChg>
        <pc:picChg chg="del">
          <ac:chgData name="정근채" userId="bf3f9740-ba12-4a95-bdcd-7a89d0b0b3a3" providerId="ADAL" clId="{08542678-0C93-49F8-91B4-EEE9337314EC}" dt="2021-11-29T08:07:26.924" v="6580" actId="478"/>
          <ac:picMkLst>
            <pc:docMk/>
            <pc:sldMk cId="467400503" sldId="383"/>
            <ac:picMk id="7" creationId="{2A6E1D2A-F284-4D37-A220-81AB3B2423B0}"/>
          </ac:picMkLst>
        </pc:picChg>
        <pc:picChg chg="add mod">
          <ac:chgData name="정근채" userId="bf3f9740-ba12-4a95-bdcd-7a89d0b0b3a3" providerId="ADAL" clId="{08542678-0C93-49F8-91B4-EEE9337314EC}" dt="2021-11-29T08:07:47.912" v="6584" actId="1076"/>
          <ac:picMkLst>
            <pc:docMk/>
            <pc:sldMk cId="467400503" sldId="383"/>
            <ac:picMk id="10" creationId="{A4D53E65-AF51-4642-B32C-0E4FB73B625D}"/>
          </ac:picMkLst>
        </pc:picChg>
        <pc:cxnChg chg="add del mod">
          <ac:chgData name="정근채" userId="bf3f9740-ba12-4a95-bdcd-7a89d0b0b3a3" providerId="ADAL" clId="{08542678-0C93-49F8-91B4-EEE9337314EC}" dt="2021-11-29T08:08:47.799" v="6615" actId="478"/>
          <ac:cxnSpMkLst>
            <pc:docMk/>
            <pc:sldMk cId="467400503" sldId="383"/>
            <ac:cxnSpMk id="14" creationId="{7C7D287D-3E63-4DFE-9EFA-89B2C7BAB55D}"/>
          </ac:cxnSpMkLst>
        </pc:cxnChg>
        <pc:cxnChg chg="add del mod">
          <ac:chgData name="정근채" userId="bf3f9740-ba12-4a95-bdcd-7a89d0b0b3a3" providerId="ADAL" clId="{08542678-0C93-49F8-91B4-EEE9337314EC}" dt="2021-11-29T08:14:54.369" v="6663" actId="478"/>
          <ac:cxnSpMkLst>
            <pc:docMk/>
            <pc:sldMk cId="467400503" sldId="383"/>
            <ac:cxnSpMk id="15" creationId="{C19C282D-9E9D-408C-BC0D-437824F82ADA}"/>
          </ac:cxnSpMkLst>
        </pc:cxnChg>
        <pc:cxnChg chg="add mod">
          <ac:chgData name="정근채" userId="bf3f9740-ba12-4a95-bdcd-7a89d0b0b3a3" providerId="ADAL" clId="{08542678-0C93-49F8-91B4-EEE9337314EC}" dt="2021-11-29T08:08:52.856" v="6616" actId="571"/>
          <ac:cxnSpMkLst>
            <pc:docMk/>
            <pc:sldMk cId="467400503" sldId="383"/>
            <ac:cxnSpMk id="17" creationId="{5C64993A-7FD2-466E-9178-FABFB720AD2D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6:25.272" v="6690" actId="207"/>
        <pc:sldMkLst>
          <pc:docMk/>
          <pc:sldMk cId="3755746628" sldId="384"/>
        </pc:sldMkLst>
        <pc:spChg chg="mod">
          <ac:chgData name="정근채" userId="bf3f9740-ba12-4a95-bdcd-7a89d0b0b3a3" providerId="ADAL" clId="{08542678-0C93-49F8-91B4-EEE9337314EC}" dt="2021-11-29T08:09:24.212" v="6620"/>
          <ac:spMkLst>
            <pc:docMk/>
            <pc:sldMk cId="3755746628" sldId="38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6:25.272" v="6690" actId="207"/>
          <ac:spMkLst>
            <pc:docMk/>
            <pc:sldMk cId="3755746628" sldId="38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8:15:34.082" v="6678" actId="1076"/>
          <ac:picMkLst>
            <pc:docMk/>
            <pc:sldMk cId="3755746628" sldId="384"/>
            <ac:picMk id="6" creationId="{0588EACD-5103-41F4-965F-ED17809FB7CE}"/>
          </ac:picMkLst>
        </pc:picChg>
        <pc:picChg chg="del">
          <ac:chgData name="정근채" userId="bf3f9740-ba12-4a95-bdcd-7a89d0b0b3a3" providerId="ADAL" clId="{08542678-0C93-49F8-91B4-EEE9337314EC}" dt="2021-11-29T08:14:02.792" v="6659" actId="478"/>
          <ac:picMkLst>
            <pc:docMk/>
            <pc:sldMk cId="3755746628" sldId="384"/>
            <ac:picMk id="7" creationId="{2A6E1D2A-F284-4D37-A220-81AB3B2423B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21:50.940" v="6756" actId="11529"/>
        <pc:sldMkLst>
          <pc:docMk/>
          <pc:sldMk cId="1919605542" sldId="385"/>
        </pc:sldMkLst>
        <pc:spChg chg="mod">
          <ac:chgData name="정근채" userId="bf3f9740-ba12-4a95-bdcd-7a89d0b0b3a3" providerId="ADAL" clId="{08542678-0C93-49F8-91B4-EEE9337314EC}" dt="2021-11-29T08:21:28.297" v="6754" actId="207"/>
          <ac:spMkLst>
            <pc:docMk/>
            <pc:sldMk cId="1919605542" sldId="385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9" creationId="{51F4E400-27AA-4F7B-A5E0-0C7F2AA13077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10" creationId="{E7ED4579-06F0-4804-B9BF-432CA2844BCB}"/>
          </ac:spMkLst>
        </pc:spChg>
        <pc:spChg chg="add mod">
          <ac:chgData name="정근채" userId="bf3f9740-ba12-4a95-bdcd-7a89d0b0b3a3" providerId="ADAL" clId="{08542678-0C93-49F8-91B4-EEE9337314EC}" dt="2021-11-29T08:20:14.782" v="6741" actId="571"/>
          <ac:spMkLst>
            <pc:docMk/>
            <pc:sldMk cId="1919605542" sldId="385"/>
            <ac:spMk id="14" creationId="{7BC563CE-3D93-457A-A376-5C53BB830FA3}"/>
          </ac:spMkLst>
        </pc:spChg>
        <pc:spChg chg="add mod">
          <ac:chgData name="정근채" userId="bf3f9740-ba12-4a95-bdcd-7a89d0b0b3a3" providerId="ADAL" clId="{08542678-0C93-49F8-91B4-EEE9337314EC}" dt="2021-11-29T08:20:51.128" v="6749" actId="1037"/>
          <ac:spMkLst>
            <pc:docMk/>
            <pc:sldMk cId="1919605542" sldId="385"/>
            <ac:spMk id="21" creationId="{CF783362-B523-49BD-8A70-6BE860B270E3}"/>
          </ac:spMkLst>
        </pc:spChg>
        <pc:spChg chg="add mod">
          <ac:chgData name="정근채" userId="bf3f9740-ba12-4a95-bdcd-7a89d0b0b3a3" providerId="ADAL" clId="{08542678-0C93-49F8-91B4-EEE9337314EC}" dt="2021-11-29T08:20:55.594" v="6750" actId="571"/>
          <ac:spMkLst>
            <pc:docMk/>
            <pc:sldMk cId="1919605542" sldId="385"/>
            <ac:spMk id="24" creationId="{744C5A94-FA66-4AB5-AF33-AE6FB77026E5}"/>
          </ac:spMkLst>
        </pc:spChg>
        <pc:picChg chg="del">
          <ac:chgData name="정근채" userId="bf3f9740-ba12-4a95-bdcd-7a89d0b0b3a3" providerId="ADAL" clId="{08542678-0C93-49F8-91B4-EEE9337314EC}" dt="2021-11-29T08:17:41.264" v="6705" actId="478"/>
          <ac:picMkLst>
            <pc:docMk/>
            <pc:sldMk cId="1919605542" sldId="385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18:54.139" v="6715" actId="1076"/>
          <ac:picMkLst>
            <pc:docMk/>
            <pc:sldMk cId="1919605542" sldId="385"/>
            <ac:picMk id="7" creationId="{DF0718DD-A4C4-437A-AA32-7D3EA8C9106A}"/>
          </ac:picMkLst>
        </pc:pic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2" creationId="{F04BF3AF-6586-4152-9D6B-4B0BA344D708}"/>
          </ac:cxnSpMkLst>
        </pc:cxn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6" creationId="{0CFF6FEB-608D-4E2E-AC40-08A6999A750E}"/>
          </ac:cxnSpMkLst>
        </pc:cxnChg>
        <pc:cxnChg chg="add">
          <ac:chgData name="정근채" userId="bf3f9740-ba12-4a95-bdcd-7a89d0b0b3a3" providerId="ADAL" clId="{08542678-0C93-49F8-91B4-EEE9337314EC}" dt="2021-11-29T08:21:44.204" v="6755" actId="11529"/>
          <ac:cxnSpMkLst>
            <pc:docMk/>
            <pc:sldMk cId="1919605542" sldId="385"/>
            <ac:cxnSpMk id="26" creationId="{FB6C4BBB-409A-4F35-884D-8DB35D711DF6}"/>
          </ac:cxnSpMkLst>
        </pc:cxnChg>
        <pc:cxnChg chg="add">
          <ac:chgData name="정근채" userId="bf3f9740-ba12-4a95-bdcd-7a89d0b0b3a3" providerId="ADAL" clId="{08542678-0C93-49F8-91B4-EEE9337314EC}" dt="2021-11-29T08:21:50.940" v="6756" actId="11529"/>
          <ac:cxnSpMkLst>
            <pc:docMk/>
            <pc:sldMk cId="1919605542" sldId="385"/>
            <ac:cxnSpMk id="28" creationId="{C877EEDD-6878-4ACE-BCAB-8DB81CBC9BA8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31:03.927" v="6849" actId="1036"/>
        <pc:sldMkLst>
          <pc:docMk/>
          <pc:sldMk cId="2796331919" sldId="386"/>
        </pc:sldMkLst>
        <pc:spChg chg="mod">
          <ac:chgData name="정근채" userId="bf3f9740-ba12-4a95-bdcd-7a89d0b0b3a3" providerId="ADAL" clId="{08542678-0C93-49F8-91B4-EEE9337314EC}" dt="2021-11-29T08:22:49.190" v="6764"/>
          <ac:spMkLst>
            <pc:docMk/>
            <pc:sldMk cId="2796331919" sldId="38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22:46.113" v="6761"/>
          <ac:spMkLst>
            <pc:docMk/>
            <pc:sldMk cId="2796331919" sldId="38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8:25:32.646" v="6817" actId="6549"/>
          <ac:spMkLst>
            <pc:docMk/>
            <pc:sldMk cId="2796331919" sldId="386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3" creationId="{C33F2133-290E-40CB-B1A9-32AB9EA71261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4" creationId="{4277D111-3FC7-4BD7-8F04-2E7454AF4268}"/>
          </ac:spMkLst>
        </pc:spChg>
        <pc:spChg chg="add mod">
          <ac:chgData name="정근채" userId="bf3f9740-ba12-4a95-bdcd-7a89d0b0b3a3" providerId="ADAL" clId="{08542678-0C93-49F8-91B4-EEE9337314EC}" dt="2021-11-29T08:31:03.927" v="6849" actId="1036"/>
          <ac:spMkLst>
            <pc:docMk/>
            <pc:sldMk cId="2796331919" sldId="386"/>
            <ac:spMk id="15" creationId="{63B644A0-089B-4980-B2FD-E40A3ECDCC06}"/>
          </ac:spMkLst>
        </pc:spChg>
        <pc:spChg chg="add mod">
          <ac:chgData name="정근채" userId="bf3f9740-ba12-4a95-bdcd-7a89d0b0b3a3" providerId="ADAL" clId="{08542678-0C93-49F8-91B4-EEE9337314EC}" dt="2021-11-29T08:30:55.344" v="6847" actId="1035"/>
          <ac:spMkLst>
            <pc:docMk/>
            <pc:sldMk cId="2796331919" sldId="386"/>
            <ac:spMk id="16" creationId="{51D9B568-4F5B-4134-97DF-1C11C532B3FD}"/>
          </ac:spMkLst>
        </pc:spChg>
        <pc:picChg chg="del">
          <ac:chgData name="정근채" userId="bf3f9740-ba12-4a95-bdcd-7a89d0b0b3a3" providerId="ADAL" clId="{08542678-0C93-49F8-91B4-EEE9337314EC}" dt="2021-11-29T08:24:00.608" v="6792" actId="478"/>
          <ac:picMkLst>
            <pc:docMk/>
            <pc:sldMk cId="2796331919" sldId="386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30:06.249" v="6840" actId="14100"/>
          <ac:picMkLst>
            <pc:docMk/>
            <pc:sldMk cId="2796331919" sldId="386"/>
            <ac:picMk id="7" creationId="{C47E8691-EF16-4DBA-BFAF-61A1CA8C404A}"/>
          </ac:picMkLst>
        </pc:picChg>
        <pc:picChg chg="add del mod">
          <ac:chgData name="정근채" userId="bf3f9740-ba12-4a95-bdcd-7a89d0b0b3a3" providerId="ADAL" clId="{08542678-0C93-49F8-91B4-EEE9337314EC}" dt="2021-11-29T08:26:51.128" v="6825" actId="478"/>
          <ac:picMkLst>
            <pc:docMk/>
            <pc:sldMk cId="2796331919" sldId="386"/>
            <ac:picMk id="10" creationId="{2FF8C438-19B2-4B35-BFDC-614D392AA66C}"/>
          </ac:picMkLst>
        </pc:picChg>
        <pc:picChg chg="add mod">
          <ac:chgData name="정근채" userId="bf3f9740-ba12-4a95-bdcd-7a89d0b0b3a3" providerId="ADAL" clId="{08542678-0C93-49F8-91B4-EEE9337314EC}" dt="2021-11-29T08:27:02.468" v="6828" actId="1076"/>
          <ac:picMkLst>
            <pc:docMk/>
            <pc:sldMk cId="2796331919" sldId="386"/>
            <ac:picMk id="12" creationId="{F408C603-D5BF-4262-A13D-4DB19E6B3D10}"/>
          </ac:picMkLst>
        </pc:picChg>
      </pc:sldChg>
    </pc:docChg>
  </pc:docChgLst>
  <pc:docChgLst>
    <pc:chgData name="정근채" userId="bf3f9740-ba12-4a95-bdcd-7a89d0b0b3a3" providerId="ADAL" clId="{CE43E377-0EE6-43F4-932A-27C7B6C9CB3F}"/>
    <pc:docChg chg="undo redo custSel addSld delSld modSld">
      <pc:chgData name="정근채" userId="bf3f9740-ba12-4a95-bdcd-7a89d0b0b3a3" providerId="ADAL" clId="{CE43E377-0EE6-43F4-932A-27C7B6C9CB3F}" dt="2022-02-25T01:41:45.066" v="1619" actId="1036"/>
      <pc:docMkLst>
        <pc:docMk/>
      </pc:docMkLst>
      <pc:sldChg chg="modSp mod">
        <pc:chgData name="정근채" userId="bf3f9740-ba12-4a95-bdcd-7a89d0b0b3a3" providerId="ADAL" clId="{CE43E377-0EE6-43F4-932A-27C7B6C9CB3F}" dt="2022-01-03T07:40:31.328" v="10"/>
        <pc:sldMkLst>
          <pc:docMk/>
          <pc:sldMk cId="1210531712" sldId="256"/>
        </pc:sldMkLst>
        <pc:spChg chg="mod">
          <ac:chgData name="정근채" userId="bf3f9740-ba12-4a95-bdcd-7a89d0b0b3a3" providerId="ADAL" clId="{CE43E377-0EE6-43F4-932A-27C7B6C9CB3F}" dt="2022-01-03T07:40:22.350" v="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CE43E377-0EE6-43F4-932A-27C7B6C9CB3F}" dt="2022-01-03T07:40:31.328" v="10"/>
          <ac:spMkLst>
            <pc:docMk/>
            <pc:sldMk cId="1210531712" sldId="256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CE43E377-0EE6-43F4-932A-27C7B6C9CB3F}" dt="2022-01-24T05:33:04.621" v="1200"/>
        <pc:sldMkLst>
          <pc:docMk/>
          <pc:sldMk cId="2400768863" sldId="276"/>
        </pc:sldMkLst>
        <pc:spChg chg="add mod ord">
          <ac:chgData name="정근채" userId="bf3f9740-ba12-4a95-bdcd-7a89d0b0b3a3" providerId="ADAL" clId="{CE43E377-0EE6-43F4-932A-27C7B6C9CB3F}" dt="2022-01-17T07:48:09.651" v="1199" actId="167"/>
          <ac:spMkLst>
            <pc:docMk/>
            <pc:sldMk cId="2400768863" sldId="276"/>
            <ac:spMk id="5" creationId="{80D0B799-A69A-4E06-ABDE-A3D41FB77AC0}"/>
          </ac:spMkLst>
        </pc:spChg>
        <pc:spChg chg="add mod ord">
          <ac:chgData name="정근채" userId="bf3f9740-ba12-4a95-bdcd-7a89d0b0b3a3" providerId="ADAL" clId="{CE43E377-0EE6-43F4-932A-27C7B6C9CB3F}" dt="2022-01-17T07:48:09.651" v="1199" actId="167"/>
          <ac:spMkLst>
            <pc:docMk/>
            <pc:sldMk cId="2400768863" sldId="276"/>
            <ac:spMk id="6" creationId="{951745A8-F870-492E-9C93-F52BA7D0BF47}"/>
          </ac:spMkLst>
        </pc:spChg>
        <pc:spChg chg="mod">
          <ac:chgData name="정근채" userId="bf3f9740-ba12-4a95-bdcd-7a89d0b0b3a3" providerId="ADAL" clId="{CE43E377-0EE6-43F4-932A-27C7B6C9CB3F}" dt="2022-01-03T07:40:45.856" v="12" actId="207"/>
          <ac:spMkLst>
            <pc:docMk/>
            <pc:sldMk cId="2400768863" sldId="276"/>
            <ac:spMk id="11" creationId="{B9E13935-ABD8-401F-91D9-8C9C0BFE57AA}"/>
          </ac:spMkLst>
        </pc:spChg>
        <pc:picChg chg="add mod ord">
          <ac:chgData name="정근채" userId="bf3f9740-ba12-4a95-bdcd-7a89d0b0b3a3" providerId="ADAL" clId="{CE43E377-0EE6-43F4-932A-27C7B6C9CB3F}" dt="2022-01-17T07:48:09.651" v="1199" actId="167"/>
          <ac:picMkLst>
            <pc:docMk/>
            <pc:sldMk cId="2400768863" sldId="276"/>
            <ac:picMk id="4" creationId="{C075B506-5F86-4355-874D-DF6C6E827A3E}"/>
          </ac:picMkLst>
        </pc:picChg>
        <pc:cxnChg chg="add mod">
          <ac:chgData name="정근채" userId="bf3f9740-ba12-4a95-bdcd-7a89d0b0b3a3" providerId="ADAL" clId="{CE43E377-0EE6-43F4-932A-27C7B6C9CB3F}" dt="2022-01-24T05:33:04.621" v="1200"/>
          <ac:cxnSpMkLst>
            <pc:docMk/>
            <pc:sldMk cId="2400768863" sldId="276"/>
            <ac:cxnSpMk id="7" creationId="{4B7A54AA-473B-44EC-A541-02A0C3D6155B}"/>
          </ac:cxnSpMkLst>
        </pc:cxnChg>
      </pc:sldChg>
      <pc:sldChg chg="modSp mod">
        <pc:chgData name="정근채" userId="bf3f9740-ba12-4a95-bdcd-7a89d0b0b3a3" providerId="ADAL" clId="{CE43E377-0EE6-43F4-932A-27C7B6C9CB3F}" dt="2022-02-22T06:21:30.453" v="1203" actId="207"/>
        <pc:sldMkLst>
          <pc:docMk/>
          <pc:sldMk cId="3405670891" sldId="278"/>
        </pc:sldMkLst>
        <pc:spChg chg="mod">
          <ac:chgData name="정근채" userId="bf3f9740-ba12-4a95-bdcd-7a89d0b0b3a3" providerId="ADAL" clId="{CE43E377-0EE6-43F4-932A-27C7B6C9CB3F}" dt="2022-01-03T07:40:56.797" v="1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2T06:21:30.453" v="1203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3T07:41:01.619" v="21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36372008" sldId="279"/>
        </pc:sldMkLst>
      </pc:sldChg>
      <pc:sldChg chg="modSp add mod">
        <pc:chgData name="정근채" userId="bf3f9740-ba12-4a95-bdcd-7a89d0b0b3a3" providerId="ADAL" clId="{CE43E377-0EE6-43F4-932A-27C7B6C9CB3F}" dt="2022-02-22T06:23:42.018" v="1208" actId="115"/>
        <pc:sldMkLst>
          <pc:docMk/>
          <pc:sldMk cId="1980523531" sldId="279"/>
        </pc:sldMkLst>
        <pc:spChg chg="mod">
          <ac:chgData name="정근채" userId="bf3f9740-ba12-4a95-bdcd-7a89d0b0b3a3" providerId="ADAL" clId="{CE43E377-0EE6-43F4-932A-27C7B6C9CB3F}" dt="2022-01-04T00:13:35.801" v="103"/>
          <ac:spMkLst>
            <pc:docMk/>
            <pc:sldMk cId="1980523531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2T06:23:42.018" v="1208" actId="115"/>
          <ac:spMkLst>
            <pc:docMk/>
            <pc:sldMk cId="1980523531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0:13:31.228" v="100" actId="20577"/>
          <ac:spMkLst>
            <pc:docMk/>
            <pc:sldMk cId="1980523531" sldId="279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CE43E377-0EE6-43F4-932A-27C7B6C9CB3F}" dt="2022-02-22T06:27:10.042" v="1231" actId="14100"/>
        <pc:sldMkLst>
          <pc:docMk/>
          <pc:sldMk cId="1534349756" sldId="280"/>
        </pc:sldMkLst>
        <pc:spChg chg="del">
          <ac:chgData name="정근채" userId="bf3f9740-ba12-4a95-bdcd-7a89d0b0b3a3" providerId="ADAL" clId="{CE43E377-0EE6-43F4-932A-27C7B6C9CB3F}" dt="2022-01-04T00:19:39.577" v="214" actId="478"/>
          <ac:spMkLst>
            <pc:docMk/>
            <pc:sldMk cId="1534349756" sldId="280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4T00:19:42.785" v="215" actId="478"/>
          <ac:spMkLst>
            <pc:docMk/>
            <pc:sldMk cId="1534349756" sldId="280"/>
            <ac:spMk id="7" creationId="{D85827E9-3BB8-4EB7-8479-9099BFD4A63E}"/>
          </ac:spMkLst>
        </pc:spChg>
        <pc:spChg chg="add">
          <ac:chgData name="정근채" userId="bf3f9740-ba12-4a95-bdcd-7a89d0b0b3a3" providerId="ADAL" clId="{CE43E377-0EE6-43F4-932A-27C7B6C9CB3F}" dt="2022-02-22T06:26:47.460" v="1228" actId="11529"/>
          <ac:spMkLst>
            <pc:docMk/>
            <pc:sldMk cId="1534349756" sldId="280"/>
            <ac:spMk id="8" creationId="{4F7A0A4C-7458-4CEF-978E-5248E2E13776}"/>
          </ac:spMkLst>
        </pc:spChg>
        <pc:spChg chg="add mod">
          <ac:chgData name="정근채" userId="bf3f9740-ba12-4a95-bdcd-7a89d0b0b3a3" providerId="ADAL" clId="{CE43E377-0EE6-43F4-932A-27C7B6C9CB3F}" dt="2022-02-22T06:27:10.042" v="1231" actId="14100"/>
          <ac:spMkLst>
            <pc:docMk/>
            <pc:sldMk cId="1534349756" sldId="280"/>
            <ac:spMk id="12" creationId="{55BC27ED-837B-4382-84CD-FAE7257B436B}"/>
          </ac:spMkLst>
        </pc:spChg>
        <pc:grpChg chg="add mod">
          <ac:chgData name="정근채" userId="bf3f9740-ba12-4a95-bdcd-7a89d0b0b3a3" providerId="ADAL" clId="{CE43E377-0EE6-43F4-932A-27C7B6C9CB3F}" dt="2022-02-22T06:26:29.301" v="1227" actId="1076"/>
          <ac:grpSpMkLst>
            <pc:docMk/>
            <pc:sldMk cId="1534349756" sldId="280"/>
            <ac:grpSpMk id="7" creationId="{C748D124-8931-4701-BC48-EA033F72CEA6}"/>
          </ac:grpSpMkLst>
        </pc:grpChg>
        <pc:grpChg chg="add del mod">
          <ac:chgData name="정근채" userId="bf3f9740-ba12-4a95-bdcd-7a89d0b0b3a3" providerId="ADAL" clId="{CE43E377-0EE6-43F4-932A-27C7B6C9CB3F}" dt="2022-02-22T06:25:23.709" v="1213" actId="165"/>
          <ac:grpSpMkLst>
            <pc:docMk/>
            <pc:sldMk cId="1534349756" sldId="280"/>
            <ac:grpSpMk id="11" creationId="{B30E8B97-39FD-434A-9DA5-F8C21D3D8C83}"/>
          </ac:grpSpMkLst>
        </pc:grpChg>
        <pc:picChg chg="add mod">
          <ac:chgData name="정근채" userId="bf3f9740-ba12-4a95-bdcd-7a89d0b0b3a3" providerId="ADAL" clId="{CE43E377-0EE6-43F4-932A-27C7B6C9CB3F}" dt="2022-02-22T06:26:16.669" v="1222" actId="164"/>
          <ac:picMkLst>
            <pc:docMk/>
            <pc:sldMk cId="1534349756" sldId="280"/>
            <ac:picMk id="6" creationId="{3F5A19BE-3092-409B-ACA6-B0633DE9167D}"/>
          </ac:picMkLst>
        </pc:picChg>
        <pc:picChg chg="add mod topLvl">
          <ac:chgData name="정근채" userId="bf3f9740-ba12-4a95-bdcd-7a89d0b0b3a3" providerId="ADAL" clId="{CE43E377-0EE6-43F4-932A-27C7B6C9CB3F}" dt="2022-02-22T06:26:16.669" v="1222" actId="164"/>
          <ac:picMkLst>
            <pc:docMk/>
            <pc:sldMk cId="1534349756" sldId="280"/>
            <ac:picMk id="9" creationId="{858919BF-7E23-43EC-87AB-C997225E5BCB}"/>
          </ac:picMkLst>
        </pc:picChg>
        <pc:picChg chg="add del mod topLvl modCrop">
          <ac:chgData name="정근채" userId="bf3f9740-ba12-4a95-bdcd-7a89d0b0b3a3" providerId="ADAL" clId="{CE43E377-0EE6-43F4-932A-27C7B6C9CB3F}" dt="2022-02-22T06:25:33.210" v="1216" actId="478"/>
          <ac:picMkLst>
            <pc:docMk/>
            <pc:sldMk cId="1534349756" sldId="280"/>
            <ac:picMk id="10" creationId="{8B176EF8-A2D4-4687-97D8-0009064091F8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13917764" sldId="28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180845883" sldId="281"/>
        </pc:sldMkLst>
      </pc:sldChg>
      <pc:sldChg chg="modSp add mod">
        <pc:chgData name="정근채" userId="bf3f9740-ba12-4a95-bdcd-7a89d0b0b3a3" providerId="ADAL" clId="{CE43E377-0EE6-43F4-932A-27C7B6C9CB3F}" dt="2022-02-25T00:16:03.311" v="1257" actId="12"/>
        <pc:sldMkLst>
          <pc:docMk/>
          <pc:sldMk cId="3436214367" sldId="281"/>
        </pc:sldMkLst>
        <pc:spChg chg="mod">
          <ac:chgData name="정근채" userId="bf3f9740-ba12-4a95-bdcd-7a89d0b0b3a3" providerId="ADAL" clId="{CE43E377-0EE6-43F4-932A-27C7B6C9CB3F}" dt="2022-01-04T00:22:03.275" v="243"/>
          <ac:spMkLst>
            <pc:docMk/>
            <pc:sldMk cId="3436214367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0:16:03.311" v="1257" actId="12"/>
          <ac:spMkLst>
            <pc:docMk/>
            <pc:sldMk cId="3436214367" sldId="281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0:21:56.717" v="240" actId="27636"/>
          <ac:spMkLst>
            <pc:docMk/>
            <pc:sldMk cId="3436214367" sldId="28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CE43E377-0EE6-43F4-932A-27C7B6C9CB3F}" dt="2022-02-25T00:18:52.279" v="1270" actId="207"/>
        <pc:sldMkLst>
          <pc:docMk/>
          <pc:sldMk cId="2020218910" sldId="282"/>
        </pc:sldMkLst>
        <pc:spChg chg="mod">
          <ac:chgData name="정근채" userId="bf3f9740-ba12-4a95-bdcd-7a89d0b0b3a3" providerId="ADAL" clId="{CE43E377-0EE6-43F4-932A-27C7B6C9CB3F}" dt="2022-01-04T00:27:00.795" v="341"/>
          <ac:spMkLst>
            <pc:docMk/>
            <pc:sldMk cId="202021891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0:18:52.279" v="1270" actId="207"/>
          <ac:spMkLst>
            <pc:docMk/>
            <pc:sldMk cId="2020218910" sldId="282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754282650" sldId="282"/>
        </pc:sldMkLst>
      </pc:sldChg>
      <pc:sldChg chg="addSp delSp modSp add mod">
        <pc:chgData name="정근채" userId="bf3f9740-ba12-4a95-bdcd-7a89d0b0b3a3" providerId="ADAL" clId="{CE43E377-0EE6-43F4-932A-27C7B6C9CB3F}" dt="2022-02-25T00:41:04.588" v="1296" actId="14100"/>
        <pc:sldMkLst>
          <pc:docMk/>
          <pc:sldMk cId="1154272421" sldId="283"/>
        </pc:sldMkLst>
        <pc:spChg chg="del">
          <ac:chgData name="정근채" userId="bf3f9740-ba12-4a95-bdcd-7a89d0b0b3a3" providerId="ADAL" clId="{CE43E377-0EE6-43F4-932A-27C7B6C9CB3F}" dt="2022-01-04T04:44:41.761" v="427" actId="478"/>
          <ac:spMkLst>
            <pc:docMk/>
            <pc:sldMk cId="1154272421" sldId="283"/>
            <ac:spMk id="3" creationId="{04DA367E-3D64-4210-90DC-180FE1F5BFCC}"/>
          </ac:spMkLst>
        </pc:spChg>
        <pc:spChg chg="add mod">
          <ac:chgData name="정근채" userId="bf3f9740-ba12-4a95-bdcd-7a89d0b0b3a3" providerId="ADAL" clId="{CE43E377-0EE6-43F4-932A-27C7B6C9CB3F}" dt="2022-02-25T00:39:09.974" v="1272" actId="1037"/>
          <ac:spMkLst>
            <pc:docMk/>
            <pc:sldMk cId="1154272421" sldId="283"/>
            <ac:spMk id="3" creationId="{AFAB8F4D-123F-4FCD-B650-C3288EEE4876}"/>
          </ac:spMkLst>
        </pc:spChg>
        <pc:spChg chg="add mod">
          <ac:chgData name="정근채" userId="bf3f9740-ba12-4a95-bdcd-7a89d0b0b3a3" providerId="ADAL" clId="{CE43E377-0EE6-43F4-932A-27C7B6C9CB3F}" dt="2022-02-25T00:40:35.897" v="1289" actId="14100"/>
          <ac:spMkLst>
            <pc:docMk/>
            <pc:sldMk cId="1154272421" sldId="283"/>
            <ac:spMk id="6" creationId="{21376479-B25A-40C2-95AD-61034CD7DC91}"/>
          </ac:spMkLst>
        </pc:spChg>
        <pc:spChg chg="add del mod">
          <ac:chgData name="정근채" userId="bf3f9740-ba12-4a95-bdcd-7a89d0b0b3a3" providerId="ADAL" clId="{CE43E377-0EE6-43F4-932A-27C7B6C9CB3F}" dt="2022-01-04T04:44:44.955" v="428" actId="478"/>
          <ac:spMkLst>
            <pc:docMk/>
            <pc:sldMk cId="1154272421" sldId="283"/>
            <ac:spMk id="7" creationId="{605251B4-EEDE-40C1-A0F3-3B66BD44AB39}"/>
          </ac:spMkLst>
        </pc:spChg>
        <pc:spChg chg="add mod">
          <ac:chgData name="정근채" userId="bf3f9740-ba12-4a95-bdcd-7a89d0b0b3a3" providerId="ADAL" clId="{CE43E377-0EE6-43F4-932A-27C7B6C9CB3F}" dt="2022-02-25T00:39:20.238" v="1274" actId="14100"/>
          <ac:spMkLst>
            <pc:docMk/>
            <pc:sldMk cId="1154272421" sldId="283"/>
            <ac:spMk id="8" creationId="{AD10DAF4-F7E7-48BD-BCE4-34540AF8CF83}"/>
          </ac:spMkLst>
        </pc:spChg>
        <pc:spChg chg="add mod">
          <ac:chgData name="정근채" userId="bf3f9740-ba12-4a95-bdcd-7a89d0b0b3a3" providerId="ADAL" clId="{CE43E377-0EE6-43F4-932A-27C7B6C9CB3F}" dt="2022-02-25T00:40:58.513" v="1294" actId="14100"/>
          <ac:spMkLst>
            <pc:docMk/>
            <pc:sldMk cId="1154272421" sldId="283"/>
            <ac:spMk id="10" creationId="{6BE90A3F-CD55-4D28-96B8-E01F688C5604}"/>
          </ac:spMkLst>
        </pc:spChg>
        <pc:spChg chg="add mod">
          <ac:chgData name="정근채" userId="bf3f9740-ba12-4a95-bdcd-7a89d0b0b3a3" providerId="ADAL" clId="{CE43E377-0EE6-43F4-932A-27C7B6C9CB3F}" dt="2022-02-25T00:40:43.945" v="1291" actId="14100"/>
          <ac:spMkLst>
            <pc:docMk/>
            <pc:sldMk cId="1154272421" sldId="283"/>
            <ac:spMk id="12" creationId="{C4F0409D-CA38-41B5-9D3F-9C55D5682CCD}"/>
          </ac:spMkLst>
        </pc:spChg>
        <pc:spChg chg="add mod">
          <ac:chgData name="정근채" userId="bf3f9740-ba12-4a95-bdcd-7a89d0b0b3a3" providerId="ADAL" clId="{CE43E377-0EE6-43F4-932A-27C7B6C9CB3F}" dt="2022-02-25T00:40:52.097" v="1293" actId="14100"/>
          <ac:spMkLst>
            <pc:docMk/>
            <pc:sldMk cId="1154272421" sldId="283"/>
            <ac:spMk id="13" creationId="{FBCC0D78-C72D-4A11-8F4A-CFFB4D3672D7}"/>
          </ac:spMkLst>
        </pc:spChg>
        <pc:spChg chg="add mod">
          <ac:chgData name="정근채" userId="bf3f9740-ba12-4a95-bdcd-7a89d0b0b3a3" providerId="ADAL" clId="{CE43E377-0EE6-43F4-932A-27C7B6C9CB3F}" dt="2022-02-25T00:41:04.588" v="1296" actId="14100"/>
          <ac:spMkLst>
            <pc:docMk/>
            <pc:sldMk cId="1154272421" sldId="283"/>
            <ac:spMk id="14" creationId="{BF97C34E-A007-4910-B7B6-AB501ADEA19C}"/>
          </ac:spMkLst>
        </pc:spChg>
        <pc:picChg chg="add mod">
          <ac:chgData name="정근채" userId="bf3f9740-ba12-4a95-bdcd-7a89d0b0b3a3" providerId="ADAL" clId="{CE43E377-0EE6-43F4-932A-27C7B6C9CB3F}" dt="2022-01-04T04:45:58.028" v="430" actId="1076"/>
          <ac:picMkLst>
            <pc:docMk/>
            <pc:sldMk cId="1154272421" sldId="283"/>
            <ac:picMk id="9" creationId="{DE6AACBF-3EC9-4B78-8D4F-B6525E2647B6}"/>
          </ac:picMkLst>
        </pc:picChg>
        <pc:picChg chg="add mod">
          <ac:chgData name="정근채" userId="bf3f9740-ba12-4a95-bdcd-7a89d0b0b3a3" providerId="ADAL" clId="{CE43E377-0EE6-43F4-932A-27C7B6C9CB3F}" dt="2022-01-04T04:46:19.093" v="432" actId="1076"/>
          <ac:picMkLst>
            <pc:docMk/>
            <pc:sldMk cId="1154272421" sldId="283"/>
            <ac:picMk id="11" creationId="{1316D4ED-35B0-4B2D-BA23-AC8D08B86F2C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523672459" sldId="283"/>
        </pc:sldMkLst>
      </pc:sldChg>
      <pc:sldChg chg="modSp add mod">
        <pc:chgData name="정근채" userId="bf3f9740-ba12-4a95-bdcd-7a89d0b0b3a3" providerId="ADAL" clId="{CE43E377-0EE6-43F4-932A-27C7B6C9CB3F}" dt="2022-02-25T00:46:03.107" v="1301" actId="207"/>
        <pc:sldMkLst>
          <pc:docMk/>
          <pc:sldMk cId="672344058" sldId="284"/>
        </pc:sldMkLst>
        <pc:spChg chg="mod">
          <ac:chgData name="정근채" userId="bf3f9740-ba12-4a95-bdcd-7a89d0b0b3a3" providerId="ADAL" clId="{CE43E377-0EE6-43F4-932A-27C7B6C9CB3F}" dt="2022-01-04T04:48:23.818" v="448"/>
          <ac:spMkLst>
            <pc:docMk/>
            <pc:sldMk cId="672344058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0:46:03.107" v="1301" actId="207"/>
          <ac:spMkLst>
            <pc:docMk/>
            <pc:sldMk cId="672344058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4:48:16.656" v="443" actId="20577"/>
          <ac:spMkLst>
            <pc:docMk/>
            <pc:sldMk cId="672344058" sldId="284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51380917" sldId="284"/>
        </pc:sldMkLst>
      </pc:sldChg>
      <pc:sldChg chg="modSp add mod">
        <pc:chgData name="정근채" userId="bf3f9740-ba12-4a95-bdcd-7a89d0b0b3a3" providerId="ADAL" clId="{CE43E377-0EE6-43F4-932A-27C7B6C9CB3F}" dt="2022-02-25T01:05:44.671" v="1356" actId="207"/>
        <pc:sldMkLst>
          <pc:docMk/>
          <pc:sldMk cId="1672097573" sldId="285"/>
        </pc:sldMkLst>
        <pc:spChg chg="mod">
          <ac:chgData name="정근채" userId="bf3f9740-ba12-4a95-bdcd-7a89d0b0b3a3" providerId="ADAL" clId="{CE43E377-0EE6-43F4-932A-27C7B6C9CB3F}" dt="2022-01-04T04:51:25.768" v="551"/>
          <ac:spMkLst>
            <pc:docMk/>
            <pc:sldMk cId="1672097573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05:44.671" v="1356" actId="207"/>
          <ac:spMkLst>
            <pc:docMk/>
            <pc:sldMk cId="1672097573" sldId="28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96114897" sldId="28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318150491" sldId="286"/>
        </pc:sldMkLst>
      </pc:sldChg>
      <pc:sldChg chg="modSp add mod">
        <pc:chgData name="정근채" userId="bf3f9740-ba12-4a95-bdcd-7a89d0b0b3a3" providerId="ADAL" clId="{CE43E377-0EE6-43F4-932A-27C7B6C9CB3F}" dt="2022-02-25T01:19:21.066" v="1411" actId="27636"/>
        <pc:sldMkLst>
          <pc:docMk/>
          <pc:sldMk cId="3520716247" sldId="286"/>
        </pc:sldMkLst>
        <pc:spChg chg="mod">
          <ac:chgData name="정근채" userId="bf3f9740-ba12-4a95-bdcd-7a89d0b0b3a3" providerId="ADAL" clId="{CE43E377-0EE6-43F4-932A-27C7B6C9CB3F}" dt="2022-01-05T07:22:34.312" v="605"/>
          <ac:spMkLst>
            <pc:docMk/>
            <pc:sldMk cId="3520716247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19:21.066" v="1411" actId="27636"/>
          <ac:spMkLst>
            <pc:docMk/>
            <pc:sldMk cId="3520716247" sldId="28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CE43E377-0EE6-43F4-932A-27C7B6C9CB3F}" dt="2022-02-25T01:22:12.316" v="1434" actId="207"/>
        <pc:sldMkLst>
          <pc:docMk/>
          <pc:sldMk cId="2896761852" sldId="287"/>
        </pc:sldMkLst>
        <pc:spChg chg="mod">
          <ac:chgData name="정근채" userId="bf3f9740-ba12-4a95-bdcd-7a89d0b0b3a3" providerId="ADAL" clId="{CE43E377-0EE6-43F4-932A-27C7B6C9CB3F}" dt="2022-02-25T01:22:12.316" v="1434" actId="207"/>
          <ac:spMkLst>
            <pc:docMk/>
            <pc:sldMk cId="2896761852" sldId="28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322122801" sldId="28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082221841" sldId="288"/>
        </pc:sldMkLst>
      </pc:sldChg>
      <pc:sldChg chg="modSp add mod">
        <pc:chgData name="정근채" userId="bf3f9740-ba12-4a95-bdcd-7a89d0b0b3a3" providerId="ADAL" clId="{CE43E377-0EE6-43F4-932A-27C7B6C9CB3F}" dt="2022-02-25T01:24:41.024" v="1446" actId="207"/>
        <pc:sldMkLst>
          <pc:docMk/>
          <pc:sldMk cId="4183842683" sldId="288"/>
        </pc:sldMkLst>
        <pc:spChg chg="mod">
          <ac:chgData name="정근채" userId="bf3f9740-ba12-4a95-bdcd-7a89d0b0b3a3" providerId="ADAL" clId="{CE43E377-0EE6-43F4-932A-27C7B6C9CB3F}" dt="2022-01-06T08:09:46.868" v="706"/>
          <ac:spMkLst>
            <pc:docMk/>
            <pc:sldMk cId="4183842683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24:41.024" v="1446" actId="207"/>
          <ac:spMkLst>
            <pc:docMk/>
            <pc:sldMk cId="4183842683" sldId="28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CE43E377-0EE6-43F4-932A-27C7B6C9CB3F}" dt="2022-02-25T01:25:31.107" v="1463" actId="14100"/>
        <pc:sldMkLst>
          <pc:docMk/>
          <pc:sldMk cId="1713438860" sldId="289"/>
        </pc:sldMkLst>
        <pc:spChg chg="del">
          <ac:chgData name="정근채" userId="bf3f9740-ba12-4a95-bdcd-7a89d0b0b3a3" providerId="ADAL" clId="{CE43E377-0EE6-43F4-932A-27C7B6C9CB3F}" dt="2022-01-06T08:18:42.579" v="762" actId="478"/>
          <ac:spMkLst>
            <pc:docMk/>
            <pc:sldMk cId="1713438860" sldId="289"/>
            <ac:spMk id="3" creationId="{04DA367E-3D64-4210-90DC-180FE1F5BFCC}"/>
          </ac:spMkLst>
        </pc:spChg>
        <pc:spChg chg="add">
          <ac:chgData name="정근채" userId="bf3f9740-ba12-4a95-bdcd-7a89d0b0b3a3" providerId="ADAL" clId="{CE43E377-0EE6-43F4-932A-27C7B6C9CB3F}" dt="2022-02-25T01:24:54.466" v="1447" actId="11529"/>
          <ac:spMkLst>
            <pc:docMk/>
            <pc:sldMk cId="1713438860" sldId="289"/>
            <ac:spMk id="3" creationId="{5F9F195D-53EE-4D23-A2F1-A8ACE354E854}"/>
          </ac:spMkLst>
        </pc:spChg>
        <pc:spChg chg="add">
          <ac:chgData name="정근채" userId="bf3f9740-ba12-4a95-bdcd-7a89d0b0b3a3" providerId="ADAL" clId="{CE43E377-0EE6-43F4-932A-27C7B6C9CB3F}" dt="2022-02-25T01:25:15.899" v="1454" actId="11529"/>
          <ac:spMkLst>
            <pc:docMk/>
            <pc:sldMk cId="1713438860" sldId="289"/>
            <ac:spMk id="6" creationId="{DBD07803-9DE6-4954-AFED-87C7CA0671B3}"/>
          </ac:spMkLst>
        </pc:spChg>
        <pc:spChg chg="add del mod">
          <ac:chgData name="정근채" userId="bf3f9740-ba12-4a95-bdcd-7a89d0b0b3a3" providerId="ADAL" clId="{CE43E377-0EE6-43F4-932A-27C7B6C9CB3F}" dt="2022-01-06T08:18:44.172" v="763" actId="478"/>
          <ac:spMkLst>
            <pc:docMk/>
            <pc:sldMk cId="1713438860" sldId="289"/>
            <ac:spMk id="7" creationId="{059164B4-F3FC-4BC1-A484-9B60DCA3695C}"/>
          </ac:spMkLst>
        </pc:spChg>
        <pc:spChg chg="add mod">
          <ac:chgData name="정근채" userId="bf3f9740-ba12-4a95-bdcd-7a89d0b0b3a3" providerId="ADAL" clId="{CE43E377-0EE6-43F4-932A-27C7B6C9CB3F}" dt="2022-02-25T01:25:05.090" v="1453" actId="14100"/>
          <ac:spMkLst>
            <pc:docMk/>
            <pc:sldMk cId="1713438860" sldId="289"/>
            <ac:spMk id="8" creationId="{CE1945D9-D3F1-49E6-8682-0597C5DB28DD}"/>
          </ac:spMkLst>
        </pc:spChg>
        <pc:spChg chg="add mod">
          <ac:chgData name="정근채" userId="bf3f9740-ba12-4a95-bdcd-7a89d0b0b3a3" providerId="ADAL" clId="{CE43E377-0EE6-43F4-932A-27C7B6C9CB3F}" dt="2022-02-25T01:25:18.449" v="1455" actId="571"/>
          <ac:spMkLst>
            <pc:docMk/>
            <pc:sldMk cId="1713438860" sldId="289"/>
            <ac:spMk id="10" creationId="{CC439707-C193-45A2-BF43-4D719064D8AE}"/>
          </ac:spMkLst>
        </pc:spChg>
        <pc:spChg chg="add mod">
          <ac:chgData name="정근채" userId="bf3f9740-ba12-4a95-bdcd-7a89d0b0b3a3" providerId="ADAL" clId="{CE43E377-0EE6-43F4-932A-27C7B6C9CB3F}" dt="2022-02-25T01:25:31.107" v="1463" actId="14100"/>
          <ac:spMkLst>
            <pc:docMk/>
            <pc:sldMk cId="1713438860" sldId="289"/>
            <ac:spMk id="12" creationId="{D75509FC-A144-4890-8C24-595894E6D28F}"/>
          </ac:spMkLst>
        </pc:spChg>
        <pc:picChg chg="add mod">
          <ac:chgData name="정근채" userId="bf3f9740-ba12-4a95-bdcd-7a89d0b0b3a3" providerId="ADAL" clId="{CE43E377-0EE6-43F4-932A-27C7B6C9CB3F}" dt="2022-01-06T08:18:49.913" v="765" actId="1076"/>
          <ac:picMkLst>
            <pc:docMk/>
            <pc:sldMk cId="1713438860" sldId="289"/>
            <ac:picMk id="9" creationId="{8BF66461-CACC-4B7F-9792-16EAF7452E07}"/>
          </ac:picMkLst>
        </pc:picChg>
        <pc:picChg chg="add mod">
          <ac:chgData name="정근채" userId="bf3f9740-ba12-4a95-bdcd-7a89d0b0b3a3" providerId="ADAL" clId="{CE43E377-0EE6-43F4-932A-27C7B6C9CB3F}" dt="2022-01-06T08:19:28.626" v="769" actId="1076"/>
          <ac:picMkLst>
            <pc:docMk/>
            <pc:sldMk cId="1713438860" sldId="289"/>
            <ac:picMk id="11" creationId="{4605B299-B439-4BA5-9AA7-89AD2C1DFB7B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06808705" sldId="289"/>
        </pc:sldMkLst>
      </pc:sldChg>
      <pc:sldChg chg="modSp add mod">
        <pc:chgData name="정근채" userId="bf3f9740-ba12-4a95-bdcd-7a89d0b0b3a3" providerId="ADAL" clId="{CE43E377-0EE6-43F4-932A-27C7B6C9CB3F}" dt="2022-02-25T01:26:43.174" v="1471" actId="207"/>
        <pc:sldMkLst>
          <pc:docMk/>
          <pc:sldMk cId="222217003" sldId="290"/>
        </pc:sldMkLst>
        <pc:spChg chg="mod">
          <ac:chgData name="정근채" userId="bf3f9740-ba12-4a95-bdcd-7a89d0b0b3a3" providerId="ADAL" clId="{CE43E377-0EE6-43F4-932A-27C7B6C9CB3F}" dt="2022-01-06T08:20:14.101" v="784"/>
          <ac:spMkLst>
            <pc:docMk/>
            <pc:sldMk cId="222217003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26:43.174" v="1471" actId="207"/>
          <ac:spMkLst>
            <pc:docMk/>
            <pc:sldMk cId="222217003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19:56.755" v="776"/>
          <ac:spMkLst>
            <pc:docMk/>
            <pc:sldMk cId="222217003" sldId="29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519087964" sldId="290"/>
        </pc:sldMkLst>
      </pc:sldChg>
      <pc:sldChg chg="addSp delSp modSp add mod">
        <pc:chgData name="정근채" userId="bf3f9740-ba12-4a95-bdcd-7a89d0b0b3a3" providerId="ADAL" clId="{CE43E377-0EE6-43F4-932A-27C7B6C9CB3F}" dt="2022-02-25T01:27:41.044" v="1472" actId="11529"/>
        <pc:sldMkLst>
          <pc:docMk/>
          <pc:sldMk cId="1228697822" sldId="291"/>
        </pc:sldMkLst>
        <pc:spChg chg="del">
          <ac:chgData name="정근채" userId="bf3f9740-ba12-4a95-bdcd-7a89d0b0b3a3" providerId="ADAL" clId="{CE43E377-0EE6-43F4-932A-27C7B6C9CB3F}" dt="2022-01-06T08:24:17.129" v="823" actId="478"/>
          <ac:spMkLst>
            <pc:docMk/>
            <pc:sldMk cId="1228697822" sldId="291"/>
            <ac:spMk id="3" creationId="{04DA367E-3D64-4210-90DC-180FE1F5BFCC}"/>
          </ac:spMkLst>
        </pc:spChg>
        <pc:spChg chg="add">
          <ac:chgData name="정근채" userId="bf3f9740-ba12-4a95-bdcd-7a89d0b0b3a3" providerId="ADAL" clId="{CE43E377-0EE6-43F4-932A-27C7B6C9CB3F}" dt="2022-02-25T01:27:41.044" v="1472" actId="11529"/>
          <ac:spMkLst>
            <pc:docMk/>
            <pc:sldMk cId="1228697822" sldId="291"/>
            <ac:spMk id="3" creationId="{81A69F17-6675-4BC9-A7B2-0B1792EEA0A9}"/>
          </ac:spMkLst>
        </pc:spChg>
        <pc:spChg chg="add del mod">
          <ac:chgData name="정근채" userId="bf3f9740-ba12-4a95-bdcd-7a89d0b0b3a3" providerId="ADAL" clId="{CE43E377-0EE6-43F4-932A-27C7B6C9CB3F}" dt="2022-01-06T08:24:18.552" v="824" actId="478"/>
          <ac:spMkLst>
            <pc:docMk/>
            <pc:sldMk cId="1228697822" sldId="291"/>
            <ac:spMk id="7" creationId="{59A5D934-9A3F-432E-A3D8-80772E9DD1C8}"/>
          </ac:spMkLst>
        </pc:spChg>
        <pc:spChg chg="add mod">
          <ac:chgData name="정근채" userId="bf3f9740-ba12-4a95-bdcd-7a89d0b0b3a3" providerId="ADAL" clId="{CE43E377-0EE6-43F4-932A-27C7B6C9CB3F}" dt="2022-01-06T08:25:20.663" v="838" actId="1036"/>
          <ac:spMkLst>
            <pc:docMk/>
            <pc:sldMk cId="1228697822" sldId="291"/>
            <ac:spMk id="10" creationId="{27E68D36-FBA5-4CD7-9DBE-709254D6988F}"/>
          </ac:spMkLst>
        </pc:spChg>
        <pc:picChg chg="add mod">
          <ac:chgData name="정근채" userId="bf3f9740-ba12-4a95-bdcd-7a89d0b0b3a3" providerId="ADAL" clId="{CE43E377-0EE6-43F4-932A-27C7B6C9CB3F}" dt="2022-01-06T08:24:55.968" v="832" actId="1076"/>
          <ac:picMkLst>
            <pc:docMk/>
            <pc:sldMk cId="1228697822" sldId="291"/>
            <ac:picMk id="9" creationId="{18A22499-DBA6-4D01-9B86-867F52EF688C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789856284" sldId="291"/>
        </pc:sldMkLst>
      </pc:sldChg>
      <pc:sldChg chg="addSp modSp add mod">
        <pc:chgData name="정근채" userId="bf3f9740-ba12-4a95-bdcd-7a89d0b0b3a3" providerId="ADAL" clId="{CE43E377-0EE6-43F4-932A-27C7B6C9CB3F}" dt="2022-02-25T01:28:39.728" v="1473" actId="207"/>
        <pc:sldMkLst>
          <pc:docMk/>
          <pc:sldMk cId="377633244" sldId="292"/>
        </pc:sldMkLst>
        <pc:spChg chg="mod">
          <ac:chgData name="정근채" userId="bf3f9740-ba12-4a95-bdcd-7a89d0b0b3a3" providerId="ADAL" clId="{CE43E377-0EE6-43F4-932A-27C7B6C9CB3F}" dt="2022-01-06T08:27:36.422" v="842"/>
          <ac:spMkLst>
            <pc:docMk/>
            <pc:sldMk cId="377633244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28:39.728" v="1473" actId="207"/>
          <ac:spMkLst>
            <pc:docMk/>
            <pc:sldMk cId="377633244" sldId="292"/>
            <ac:spMk id="3" creationId="{04DA367E-3D64-4210-90DC-180FE1F5BFCC}"/>
          </ac:spMkLst>
        </pc:spChg>
        <pc:picChg chg="add mod">
          <ac:chgData name="정근채" userId="bf3f9740-ba12-4a95-bdcd-7a89d0b0b3a3" providerId="ADAL" clId="{CE43E377-0EE6-43F4-932A-27C7B6C9CB3F}" dt="2022-01-06T08:29:29.345" v="866" actId="1076"/>
          <ac:picMkLst>
            <pc:docMk/>
            <pc:sldMk cId="377633244" sldId="292"/>
            <ac:picMk id="7" creationId="{909A38AA-F2B2-4F23-A723-3097304C5B7D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73217293" sldId="29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89665971" sldId="293"/>
        </pc:sldMkLst>
      </pc:sldChg>
      <pc:sldChg chg="addSp delSp modSp add mod">
        <pc:chgData name="정근채" userId="bf3f9740-ba12-4a95-bdcd-7a89d0b0b3a3" providerId="ADAL" clId="{CE43E377-0EE6-43F4-932A-27C7B6C9CB3F}" dt="2022-02-25T01:29:18.245" v="1474" actId="11529"/>
        <pc:sldMkLst>
          <pc:docMk/>
          <pc:sldMk cId="4044819148" sldId="293"/>
        </pc:sldMkLst>
        <pc:spChg chg="add">
          <ac:chgData name="정근채" userId="bf3f9740-ba12-4a95-bdcd-7a89d0b0b3a3" providerId="ADAL" clId="{CE43E377-0EE6-43F4-932A-27C7B6C9CB3F}" dt="2022-02-25T01:29:18.245" v="1474" actId="11529"/>
          <ac:spMkLst>
            <pc:docMk/>
            <pc:sldMk cId="4044819148" sldId="293"/>
            <ac:spMk id="2" creationId="{914D1790-582D-4909-BBD4-137891C51B4F}"/>
          </ac:spMkLst>
        </pc:spChg>
        <pc:spChg chg="del">
          <ac:chgData name="정근채" userId="bf3f9740-ba12-4a95-bdcd-7a89d0b0b3a3" providerId="ADAL" clId="{CE43E377-0EE6-43F4-932A-27C7B6C9CB3F}" dt="2022-01-06T08:30:52.737" v="871" actId="478"/>
          <ac:spMkLst>
            <pc:docMk/>
            <pc:sldMk cId="4044819148" sldId="293"/>
            <ac:spMk id="2" creationId="{CA07A63C-A246-4F8F-8A5A-7141AB85F430}"/>
          </ac:spMkLst>
        </pc:spChg>
        <pc:spChg chg="del">
          <ac:chgData name="정근채" userId="bf3f9740-ba12-4a95-bdcd-7a89d0b0b3a3" providerId="ADAL" clId="{CE43E377-0EE6-43F4-932A-27C7B6C9CB3F}" dt="2022-01-06T08:30:30.744" v="868" actId="478"/>
          <ac:spMkLst>
            <pc:docMk/>
            <pc:sldMk cId="4044819148" sldId="293"/>
            <ac:spMk id="3" creationId="{04DA367E-3D64-4210-90DC-180FE1F5BFCC}"/>
          </ac:spMkLst>
        </pc:spChg>
        <pc:spChg chg="del">
          <ac:chgData name="정근채" userId="bf3f9740-ba12-4a95-bdcd-7a89d0b0b3a3" providerId="ADAL" clId="{CE43E377-0EE6-43F4-932A-27C7B6C9CB3F}" dt="2022-01-06T08:30:52.737" v="871" actId="478"/>
          <ac:spMkLst>
            <pc:docMk/>
            <pc:sldMk cId="4044819148" sldId="293"/>
            <ac:spMk id="5" creationId="{864FABE7-5D73-4BB8-8C5F-49D50641504A}"/>
          </ac:spMkLst>
        </pc:spChg>
        <pc:spChg chg="add del mod">
          <ac:chgData name="정근채" userId="bf3f9740-ba12-4a95-bdcd-7a89d0b0b3a3" providerId="ADAL" clId="{CE43E377-0EE6-43F4-932A-27C7B6C9CB3F}" dt="2022-01-06T08:30:33.495" v="869" actId="478"/>
          <ac:spMkLst>
            <pc:docMk/>
            <pc:sldMk cId="4044819148" sldId="293"/>
            <ac:spMk id="8" creationId="{8D002438-BA42-458B-8117-BFF84208ABE9}"/>
          </ac:spMkLst>
        </pc:spChg>
        <pc:spChg chg="add del mod">
          <ac:chgData name="정근채" userId="bf3f9740-ba12-4a95-bdcd-7a89d0b0b3a3" providerId="ADAL" clId="{CE43E377-0EE6-43F4-932A-27C7B6C9CB3F}" dt="2022-01-06T08:30:55.199" v="872" actId="478"/>
          <ac:spMkLst>
            <pc:docMk/>
            <pc:sldMk cId="4044819148" sldId="293"/>
            <ac:spMk id="12" creationId="{8DC00B67-E6C9-4BEE-846E-F038D6125671}"/>
          </ac:spMkLst>
        </pc:spChg>
        <pc:picChg chg="del">
          <ac:chgData name="정근채" userId="bf3f9740-ba12-4a95-bdcd-7a89d0b0b3a3" providerId="ADAL" clId="{CE43E377-0EE6-43F4-932A-27C7B6C9CB3F}" dt="2022-01-06T08:30:30.744" v="868" actId="478"/>
          <ac:picMkLst>
            <pc:docMk/>
            <pc:sldMk cId="4044819148" sldId="293"/>
            <ac:picMk id="7" creationId="{909A38AA-F2B2-4F23-A723-3097304C5B7D}"/>
          </ac:picMkLst>
        </pc:picChg>
        <pc:picChg chg="add">
          <ac:chgData name="정근채" userId="bf3f9740-ba12-4a95-bdcd-7a89d0b0b3a3" providerId="ADAL" clId="{CE43E377-0EE6-43F4-932A-27C7B6C9CB3F}" dt="2022-01-06T08:30:45.782" v="870" actId="22"/>
          <ac:picMkLst>
            <pc:docMk/>
            <pc:sldMk cId="4044819148" sldId="293"/>
            <ac:picMk id="10" creationId="{8E2A2717-43C9-4767-840A-D29D574F0679}"/>
          </ac:picMkLst>
        </pc:picChg>
      </pc:sldChg>
      <pc:sldChg chg="addSp delSp modSp add mod">
        <pc:chgData name="정근채" userId="bf3f9740-ba12-4a95-bdcd-7a89d0b0b3a3" providerId="ADAL" clId="{CE43E377-0EE6-43F4-932A-27C7B6C9CB3F}" dt="2022-02-25T01:33:15.007" v="1493" actId="207"/>
        <pc:sldMkLst>
          <pc:docMk/>
          <pc:sldMk cId="892396533" sldId="294"/>
        </pc:sldMkLst>
        <pc:spChg chg="mod">
          <ac:chgData name="정근채" userId="bf3f9740-ba12-4a95-bdcd-7a89d0b0b3a3" providerId="ADAL" clId="{CE43E377-0EE6-43F4-932A-27C7B6C9CB3F}" dt="2022-01-06T08:31:41.172" v="887"/>
          <ac:spMkLst>
            <pc:docMk/>
            <pc:sldMk cId="892396533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33:15.007" v="1493" actId="207"/>
          <ac:spMkLst>
            <pc:docMk/>
            <pc:sldMk cId="892396533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31:35.242" v="884"/>
          <ac:spMkLst>
            <pc:docMk/>
            <pc:sldMk cId="892396533" sldId="294"/>
            <ac:spMk id="5" creationId="{864FABE7-5D73-4BB8-8C5F-49D50641504A}"/>
          </ac:spMkLst>
        </pc:spChg>
        <pc:picChg chg="del">
          <ac:chgData name="정근채" userId="bf3f9740-ba12-4a95-bdcd-7a89d0b0b3a3" providerId="ADAL" clId="{CE43E377-0EE6-43F4-932A-27C7B6C9CB3F}" dt="2022-01-06T08:33:01.664" v="909" actId="478"/>
          <ac:picMkLst>
            <pc:docMk/>
            <pc:sldMk cId="892396533" sldId="294"/>
            <ac:picMk id="7" creationId="{909A38AA-F2B2-4F23-A723-3097304C5B7D}"/>
          </ac:picMkLst>
        </pc:picChg>
        <pc:picChg chg="add mod">
          <ac:chgData name="정근채" userId="bf3f9740-ba12-4a95-bdcd-7a89d0b0b3a3" providerId="ADAL" clId="{CE43E377-0EE6-43F4-932A-27C7B6C9CB3F}" dt="2022-02-25T01:30:17.441" v="1479" actId="1076"/>
          <ac:picMkLst>
            <pc:docMk/>
            <pc:sldMk cId="892396533" sldId="294"/>
            <ac:picMk id="8" creationId="{C4C94C3B-33CE-4B0C-B131-040074BD366D}"/>
          </ac:picMkLst>
        </pc:picChg>
        <pc:picChg chg="add mod">
          <ac:chgData name="정근채" userId="bf3f9740-ba12-4a95-bdcd-7a89d0b0b3a3" providerId="ADAL" clId="{CE43E377-0EE6-43F4-932A-27C7B6C9CB3F}" dt="2022-02-25T01:30:17.441" v="1479" actId="1076"/>
          <ac:picMkLst>
            <pc:docMk/>
            <pc:sldMk cId="892396533" sldId="294"/>
            <ac:picMk id="10" creationId="{06C95809-936D-40F8-8238-037463A0986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333050491" sldId="29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748520301" sldId="295"/>
        </pc:sldMkLst>
      </pc:sldChg>
      <pc:sldChg chg="addSp delSp modSp add mod">
        <pc:chgData name="정근채" userId="bf3f9740-ba12-4a95-bdcd-7a89d0b0b3a3" providerId="ADAL" clId="{CE43E377-0EE6-43F4-932A-27C7B6C9CB3F}" dt="2022-02-25T01:31:34.351" v="1490" actId="207"/>
        <pc:sldMkLst>
          <pc:docMk/>
          <pc:sldMk cId="1950666131" sldId="295"/>
        </pc:sldMkLst>
        <pc:spChg chg="mod">
          <ac:chgData name="정근채" userId="bf3f9740-ba12-4a95-bdcd-7a89d0b0b3a3" providerId="ADAL" clId="{CE43E377-0EE6-43F4-932A-27C7B6C9CB3F}" dt="2022-01-06T08:37:35.219" v="921"/>
          <ac:spMkLst>
            <pc:docMk/>
            <pc:sldMk cId="195066613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31:34.351" v="1490" actId="207"/>
          <ac:spMkLst>
            <pc:docMk/>
            <pc:sldMk cId="1950666131" sldId="295"/>
            <ac:spMk id="3" creationId="{04DA367E-3D64-4210-90DC-180FE1F5BFCC}"/>
          </ac:spMkLst>
        </pc:spChg>
        <pc:spChg chg="add">
          <ac:chgData name="정근채" userId="bf3f9740-ba12-4a95-bdcd-7a89d0b0b3a3" providerId="ADAL" clId="{CE43E377-0EE6-43F4-932A-27C7B6C9CB3F}" dt="2022-02-25T01:31:10.001" v="1486" actId="11529"/>
          <ac:spMkLst>
            <pc:docMk/>
            <pc:sldMk cId="1950666131" sldId="295"/>
            <ac:spMk id="6" creationId="{2226AEBE-877C-4561-B8E1-E10396156FBF}"/>
          </ac:spMkLst>
        </pc:spChg>
        <pc:picChg chg="add mod">
          <ac:chgData name="정근채" userId="bf3f9740-ba12-4a95-bdcd-7a89d0b0b3a3" providerId="ADAL" clId="{CE43E377-0EE6-43F4-932A-27C7B6C9CB3F}" dt="2022-01-06T08:40:14.190" v="969" actId="1076"/>
          <ac:picMkLst>
            <pc:docMk/>
            <pc:sldMk cId="1950666131" sldId="295"/>
            <ac:picMk id="7" creationId="{F85F888D-301D-4549-86BD-7B57E945E225}"/>
          </ac:picMkLst>
        </pc:picChg>
        <pc:picChg chg="del">
          <ac:chgData name="정근채" userId="bf3f9740-ba12-4a95-bdcd-7a89d0b0b3a3" providerId="ADAL" clId="{CE43E377-0EE6-43F4-932A-27C7B6C9CB3F}" dt="2022-01-06T08:37:28.010" v="916" actId="478"/>
          <ac:picMkLst>
            <pc:docMk/>
            <pc:sldMk cId="1950666131" sldId="295"/>
            <ac:picMk id="8" creationId="{C4C94C3B-33CE-4B0C-B131-040074BD366D}"/>
          </ac:picMkLst>
        </pc:picChg>
        <pc:picChg chg="del">
          <ac:chgData name="정근채" userId="bf3f9740-ba12-4a95-bdcd-7a89d0b0b3a3" providerId="ADAL" clId="{CE43E377-0EE6-43F4-932A-27C7B6C9CB3F}" dt="2022-01-06T08:37:28.010" v="916" actId="478"/>
          <ac:picMkLst>
            <pc:docMk/>
            <pc:sldMk cId="1950666131" sldId="295"/>
            <ac:picMk id="10" creationId="{06C95809-936D-40F8-8238-037463A0986F}"/>
          </ac:picMkLst>
        </pc:picChg>
        <pc:picChg chg="add mod">
          <ac:chgData name="정근채" userId="bf3f9740-ba12-4a95-bdcd-7a89d0b0b3a3" providerId="ADAL" clId="{CE43E377-0EE6-43F4-932A-27C7B6C9CB3F}" dt="2022-01-06T08:40:14.190" v="969" actId="1076"/>
          <ac:picMkLst>
            <pc:docMk/>
            <pc:sldMk cId="1950666131" sldId="295"/>
            <ac:picMk id="11" creationId="{949B6987-68C5-4004-AB7B-62E007F56390}"/>
          </ac:picMkLst>
        </pc:picChg>
      </pc:sldChg>
      <pc:sldChg chg="addSp delSp modSp add mod">
        <pc:chgData name="정근채" userId="bf3f9740-ba12-4a95-bdcd-7a89d0b0b3a3" providerId="ADAL" clId="{CE43E377-0EE6-43F4-932A-27C7B6C9CB3F}" dt="2022-02-25T01:32:46.153" v="1492" actId="207"/>
        <pc:sldMkLst>
          <pc:docMk/>
          <pc:sldMk cId="1981950864" sldId="296"/>
        </pc:sldMkLst>
        <pc:spChg chg="mod">
          <ac:chgData name="정근채" userId="bf3f9740-ba12-4a95-bdcd-7a89d0b0b3a3" providerId="ADAL" clId="{CE43E377-0EE6-43F4-932A-27C7B6C9CB3F}" dt="2022-02-25T01:32:46.153" v="1492" actId="207"/>
          <ac:spMkLst>
            <pc:docMk/>
            <pc:sldMk cId="1981950864" sldId="296"/>
            <ac:spMk id="3" creationId="{04DA367E-3D64-4210-90DC-180FE1F5BFCC}"/>
          </ac:spMkLst>
        </pc:spChg>
        <pc:picChg chg="del">
          <ac:chgData name="정근채" userId="bf3f9740-ba12-4a95-bdcd-7a89d0b0b3a3" providerId="ADAL" clId="{CE43E377-0EE6-43F4-932A-27C7B6C9CB3F}" dt="2022-01-06T08:41:40.259" v="994" actId="478"/>
          <ac:picMkLst>
            <pc:docMk/>
            <pc:sldMk cId="1981950864" sldId="296"/>
            <ac:picMk id="7" creationId="{F85F888D-301D-4549-86BD-7B57E945E225}"/>
          </ac:picMkLst>
        </pc:picChg>
        <pc:picChg chg="add mod">
          <ac:chgData name="정근채" userId="bf3f9740-ba12-4a95-bdcd-7a89d0b0b3a3" providerId="ADAL" clId="{CE43E377-0EE6-43F4-932A-27C7B6C9CB3F}" dt="2022-01-06T08:42:01.357" v="997" actId="1076"/>
          <ac:picMkLst>
            <pc:docMk/>
            <pc:sldMk cId="1981950864" sldId="296"/>
            <ac:picMk id="8" creationId="{7D728540-8938-4EB2-BEBA-6DB8C5C20C57}"/>
          </ac:picMkLst>
        </pc:picChg>
        <pc:picChg chg="del">
          <ac:chgData name="정근채" userId="bf3f9740-ba12-4a95-bdcd-7a89d0b0b3a3" providerId="ADAL" clId="{CE43E377-0EE6-43F4-932A-27C7B6C9CB3F}" dt="2022-01-06T08:41:40.259" v="994" actId="478"/>
          <ac:picMkLst>
            <pc:docMk/>
            <pc:sldMk cId="1981950864" sldId="296"/>
            <ac:picMk id="11" creationId="{949B6987-68C5-4004-AB7B-62E007F56390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02471690" sldId="29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623438394" sldId="297"/>
        </pc:sldMkLst>
      </pc:sldChg>
      <pc:sldChg chg="addSp delSp modSp add mod">
        <pc:chgData name="정근채" userId="bf3f9740-ba12-4a95-bdcd-7a89d0b0b3a3" providerId="ADAL" clId="{CE43E377-0EE6-43F4-932A-27C7B6C9CB3F}" dt="2022-02-25T01:33:19.657" v="1494" actId="207"/>
        <pc:sldMkLst>
          <pc:docMk/>
          <pc:sldMk cId="4105344113" sldId="297"/>
        </pc:sldMkLst>
        <pc:spChg chg="mod">
          <ac:chgData name="정근채" userId="bf3f9740-ba12-4a95-bdcd-7a89d0b0b3a3" providerId="ADAL" clId="{CE43E377-0EE6-43F4-932A-27C7B6C9CB3F}" dt="2022-01-06T08:42:59.548" v="1007"/>
          <ac:spMkLst>
            <pc:docMk/>
            <pc:sldMk cId="410534411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33:19.657" v="1494" actId="207"/>
          <ac:spMkLst>
            <pc:docMk/>
            <pc:sldMk cId="410534411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42:52.547" v="1002"/>
          <ac:spMkLst>
            <pc:docMk/>
            <pc:sldMk cId="410534411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CE43E377-0EE6-43F4-932A-27C7B6C9CB3F}" dt="2022-01-06T08:44:22.415" v="1031" actId="1076"/>
          <ac:picMkLst>
            <pc:docMk/>
            <pc:sldMk cId="4105344113" sldId="297"/>
            <ac:picMk id="7" creationId="{594BEBFF-7413-4AF1-B8F2-331712A16982}"/>
          </ac:picMkLst>
        </pc:picChg>
        <pc:picChg chg="del">
          <ac:chgData name="정근채" userId="bf3f9740-ba12-4a95-bdcd-7a89d0b0b3a3" providerId="ADAL" clId="{CE43E377-0EE6-43F4-932A-27C7B6C9CB3F}" dt="2022-01-06T08:44:09.079" v="1028" actId="478"/>
          <ac:picMkLst>
            <pc:docMk/>
            <pc:sldMk cId="4105344113" sldId="297"/>
            <ac:picMk id="8" creationId="{7D728540-8938-4EB2-BEBA-6DB8C5C20C57}"/>
          </ac:picMkLst>
        </pc:picChg>
      </pc:sldChg>
      <pc:sldChg chg="addSp delSp modSp add mod">
        <pc:chgData name="정근채" userId="bf3f9740-ba12-4a95-bdcd-7a89d0b0b3a3" providerId="ADAL" clId="{CE43E377-0EE6-43F4-932A-27C7B6C9CB3F}" dt="2022-02-25T01:34:13.662" v="1496" actId="207"/>
        <pc:sldMkLst>
          <pc:docMk/>
          <pc:sldMk cId="750037869" sldId="298"/>
        </pc:sldMkLst>
        <pc:spChg chg="mod">
          <ac:chgData name="정근채" userId="bf3f9740-ba12-4a95-bdcd-7a89d0b0b3a3" providerId="ADAL" clId="{CE43E377-0EE6-43F4-932A-27C7B6C9CB3F}" dt="2022-02-25T01:34:13.662" v="1496" actId="207"/>
          <ac:spMkLst>
            <pc:docMk/>
            <pc:sldMk cId="750037869" sldId="298"/>
            <ac:spMk id="3" creationId="{04DA367E-3D64-4210-90DC-180FE1F5BFCC}"/>
          </ac:spMkLst>
        </pc:spChg>
        <pc:picChg chg="del mod">
          <ac:chgData name="정근채" userId="bf3f9740-ba12-4a95-bdcd-7a89d0b0b3a3" providerId="ADAL" clId="{CE43E377-0EE6-43F4-932A-27C7B6C9CB3F}" dt="2022-01-06T08:45:12.921" v="1046" actId="478"/>
          <ac:picMkLst>
            <pc:docMk/>
            <pc:sldMk cId="750037869" sldId="298"/>
            <ac:picMk id="7" creationId="{594BEBFF-7413-4AF1-B8F2-331712A16982}"/>
          </ac:picMkLst>
        </pc:picChg>
        <pc:picChg chg="add mod">
          <ac:chgData name="정근채" userId="bf3f9740-ba12-4a95-bdcd-7a89d0b0b3a3" providerId="ADAL" clId="{CE43E377-0EE6-43F4-932A-27C7B6C9CB3F}" dt="2022-01-06T08:45:35.942" v="1049" actId="1076"/>
          <ac:picMkLst>
            <pc:docMk/>
            <pc:sldMk cId="750037869" sldId="298"/>
            <ac:picMk id="8" creationId="{EFDEAEDC-5699-4BF3-A790-99203F98957F}"/>
          </ac:picMkLst>
        </pc:picChg>
        <pc:picChg chg="add del mod">
          <ac:chgData name="정근채" userId="bf3f9740-ba12-4a95-bdcd-7a89d0b0b3a3" providerId="ADAL" clId="{CE43E377-0EE6-43F4-932A-27C7B6C9CB3F}" dt="2022-01-06T08:45:43.865" v="1051"/>
          <ac:picMkLst>
            <pc:docMk/>
            <pc:sldMk cId="750037869" sldId="298"/>
            <ac:picMk id="9" creationId="{C087CC68-72B8-4840-83EE-F55B32B8C01B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816366556" sldId="29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48823912" sldId="299"/>
        </pc:sldMkLst>
      </pc:sldChg>
      <pc:sldChg chg="addSp delSp modSp add mod">
        <pc:chgData name="정근채" userId="bf3f9740-ba12-4a95-bdcd-7a89d0b0b3a3" providerId="ADAL" clId="{CE43E377-0EE6-43F4-932A-27C7B6C9CB3F}" dt="2022-02-25T01:35:11.043" v="1501" actId="207"/>
        <pc:sldMkLst>
          <pc:docMk/>
          <pc:sldMk cId="4202818258" sldId="299"/>
        </pc:sldMkLst>
        <pc:spChg chg="mod">
          <ac:chgData name="정근채" userId="bf3f9740-ba12-4a95-bdcd-7a89d0b0b3a3" providerId="ADAL" clId="{CE43E377-0EE6-43F4-932A-27C7B6C9CB3F}" dt="2022-01-06T08:45:55.441" v="1055"/>
          <ac:spMkLst>
            <pc:docMk/>
            <pc:sldMk cId="4202818258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35:11.043" v="1501" actId="207"/>
          <ac:spMkLst>
            <pc:docMk/>
            <pc:sldMk cId="4202818258" sldId="299"/>
            <ac:spMk id="3" creationId="{04DA367E-3D64-4210-90DC-180FE1F5BFCC}"/>
          </ac:spMkLst>
        </pc:spChg>
        <pc:picChg chg="add mod">
          <ac:chgData name="정근채" userId="bf3f9740-ba12-4a95-bdcd-7a89d0b0b3a3" providerId="ADAL" clId="{CE43E377-0EE6-43F4-932A-27C7B6C9CB3F}" dt="2022-01-06T08:47:37.541" v="1106" actId="1076"/>
          <ac:picMkLst>
            <pc:docMk/>
            <pc:sldMk cId="4202818258" sldId="299"/>
            <ac:picMk id="7" creationId="{EA1E343E-A5B2-4814-9853-854B074E2FC4}"/>
          </ac:picMkLst>
        </pc:picChg>
        <pc:picChg chg="del">
          <ac:chgData name="정근채" userId="bf3f9740-ba12-4a95-bdcd-7a89d0b0b3a3" providerId="ADAL" clId="{CE43E377-0EE6-43F4-932A-27C7B6C9CB3F}" dt="2022-01-06T08:47:11.886" v="1103" actId="478"/>
          <ac:picMkLst>
            <pc:docMk/>
            <pc:sldMk cId="4202818258" sldId="299"/>
            <ac:picMk id="8" creationId="{EFDEAEDC-5699-4BF3-A790-99203F98957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642818790" sldId="300"/>
        </pc:sldMkLst>
      </pc:sldChg>
      <pc:sldChg chg="addSp delSp modSp add mod">
        <pc:chgData name="정근채" userId="bf3f9740-ba12-4a95-bdcd-7a89d0b0b3a3" providerId="ADAL" clId="{CE43E377-0EE6-43F4-932A-27C7B6C9CB3F}" dt="2022-02-25T01:37:59.881" v="1566"/>
        <pc:sldMkLst>
          <pc:docMk/>
          <pc:sldMk cId="4241714402" sldId="300"/>
        </pc:sldMkLst>
        <pc:spChg chg="mod">
          <ac:chgData name="정근채" userId="bf3f9740-ba12-4a95-bdcd-7a89d0b0b3a3" providerId="ADAL" clId="{CE43E377-0EE6-43F4-932A-27C7B6C9CB3F}" dt="2022-02-25T01:37:59.881" v="1566"/>
          <ac:spMkLst>
            <pc:docMk/>
            <pc:sldMk cId="4241714402" sldId="300"/>
            <ac:spMk id="3" creationId="{04DA367E-3D64-4210-90DC-180FE1F5BFCC}"/>
          </ac:spMkLst>
        </pc:spChg>
        <pc:picChg chg="del">
          <ac:chgData name="정근채" userId="bf3f9740-ba12-4a95-bdcd-7a89d0b0b3a3" providerId="ADAL" clId="{CE43E377-0EE6-43F4-932A-27C7B6C9CB3F}" dt="2022-01-06T08:48:22.570" v="1120" actId="478"/>
          <ac:picMkLst>
            <pc:docMk/>
            <pc:sldMk cId="4241714402" sldId="300"/>
            <ac:picMk id="7" creationId="{EA1E343E-A5B2-4814-9853-854B074E2FC4}"/>
          </ac:picMkLst>
        </pc:picChg>
        <pc:picChg chg="add mod">
          <ac:chgData name="정근채" userId="bf3f9740-ba12-4a95-bdcd-7a89d0b0b3a3" providerId="ADAL" clId="{CE43E377-0EE6-43F4-932A-27C7B6C9CB3F}" dt="2022-01-06T08:49:57.511" v="1148" actId="1076"/>
          <ac:picMkLst>
            <pc:docMk/>
            <pc:sldMk cId="4241714402" sldId="300"/>
            <ac:picMk id="8" creationId="{25D0AB7C-1672-46C1-82CD-06A6FE59300A}"/>
          </ac:picMkLst>
        </pc:picChg>
        <pc:picChg chg="add mod">
          <ac:chgData name="정근채" userId="bf3f9740-ba12-4a95-bdcd-7a89d0b0b3a3" providerId="ADAL" clId="{CE43E377-0EE6-43F4-932A-27C7B6C9CB3F}" dt="2022-01-06T08:49:57.511" v="1148" actId="1076"/>
          <ac:picMkLst>
            <pc:docMk/>
            <pc:sldMk cId="4241714402" sldId="300"/>
            <ac:picMk id="10" creationId="{6B0D37D1-E387-4558-97C0-5E9F2FB83BA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947147287" sldId="301"/>
        </pc:sldMkLst>
      </pc:sldChg>
      <pc:sldChg chg="addSp delSp modSp add mod">
        <pc:chgData name="정근채" userId="bf3f9740-ba12-4a95-bdcd-7a89d0b0b3a3" providerId="ADAL" clId="{CE43E377-0EE6-43F4-932A-27C7B6C9CB3F}" dt="2022-02-25T01:41:45.066" v="1619" actId="1036"/>
        <pc:sldMkLst>
          <pc:docMk/>
          <pc:sldMk cId="2426097836" sldId="301"/>
        </pc:sldMkLst>
        <pc:spChg chg="mod">
          <ac:chgData name="정근채" userId="bf3f9740-ba12-4a95-bdcd-7a89d0b0b3a3" providerId="ADAL" clId="{CE43E377-0EE6-43F4-932A-27C7B6C9CB3F}" dt="2022-01-06T08:50:31.784" v="1161"/>
          <ac:spMkLst>
            <pc:docMk/>
            <pc:sldMk cId="2426097836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2-25T01:40:58.992" v="1605" actId="207"/>
          <ac:spMkLst>
            <pc:docMk/>
            <pc:sldMk cId="2426097836" sldId="301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50:22.609" v="1158" actId="27636"/>
          <ac:spMkLst>
            <pc:docMk/>
            <pc:sldMk cId="2426097836" sldId="301"/>
            <ac:spMk id="5" creationId="{864FABE7-5D73-4BB8-8C5F-49D50641504A}"/>
          </ac:spMkLst>
        </pc:spChg>
        <pc:spChg chg="add">
          <ac:chgData name="정근채" userId="bf3f9740-ba12-4a95-bdcd-7a89d0b0b3a3" providerId="ADAL" clId="{CE43E377-0EE6-43F4-932A-27C7B6C9CB3F}" dt="2022-02-25T01:41:17.631" v="1606" actId="11529"/>
          <ac:spMkLst>
            <pc:docMk/>
            <pc:sldMk cId="2426097836" sldId="301"/>
            <ac:spMk id="6" creationId="{A8284510-CEC8-4CB2-8286-BB32B4A1B3BC}"/>
          </ac:spMkLst>
        </pc:spChg>
        <pc:spChg chg="add mod">
          <ac:chgData name="정근채" userId="bf3f9740-ba12-4a95-bdcd-7a89d0b0b3a3" providerId="ADAL" clId="{CE43E377-0EE6-43F4-932A-27C7B6C9CB3F}" dt="2022-02-25T01:41:39.656" v="1617" actId="1037"/>
          <ac:spMkLst>
            <pc:docMk/>
            <pc:sldMk cId="2426097836" sldId="301"/>
            <ac:spMk id="8" creationId="{1DB2B9C1-8D28-4779-B1E4-58ECD38BC029}"/>
          </ac:spMkLst>
        </pc:spChg>
        <pc:spChg chg="add mod">
          <ac:chgData name="정근채" userId="bf3f9740-ba12-4a95-bdcd-7a89d0b0b3a3" providerId="ADAL" clId="{CE43E377-0EE6-43F4-932A-27C7B6C9CB3F}" dt="2022-02-25T01:41:27.037" v="1610" actId="1035"/>
          <ac:spMkLst>
            <pc:docMk/>
            <pc:sldMk cId="2426097836" sldId="301"/>
            <ac:spMk id="9" creationId="{D05E5015-C619-457B-95DA-30312292BDA1}"/>
          </ac:spMkLst>
        </pc:spChg>
        <pc:spChg chg="add mod">
          <ac:chgData name="정근채" userId="bf3f9740-ba12-4a95-bdcd-7a89d0b0b3a3" providerId="ADAL" clId="{CE43E377-0EE6-43F4-932A-27C7B6C9CB3F}" dt="2022-02-25T01:41:45.066" v="1619" actId="1036"/>
          <ac:spMkLst>
            <pc:docMk/>
            <pc:sldMk cId="2426097836" sldId="301"/>
            <ac:spMk id="10" creationId="{68872AEF-E142-457B-98FD-88617AC65B2A}"/>
          </ac:spMkLst>
        </pc:spChg>
        <pc:picChg chg="add mod">
          <ac:chgData name="정근채" userId="bf3f9740-ba12-4a95-bdcd-7a89d0b0b3a3" providerId="ADAL" clId="{CE43E377-0EE6-43F4-932A-27C7B6C9CB3F}" dt="2022-01-06T08:56:56.454" v="1197" actId="1076"/>
          <ac:picMkLst>
            <pc:docMk/>
            <pc:sldMk cId="2426097836" sldId="301"/>
            <ac:picMk id="7" creationId="{375EBC67-DADB-4991-BDE1-08B8B9C7067D}"/>
          </ac:picMkLst>
        </pc:picChg>
        <pc:picChg chg="del">
          <ac:chgData name="정근채" userId="bf3f9740-ba12-4a95-bdcd-7a89d0b0b3a3" providerId="ADAL" clId="{CE43E377-0EE6-43F4-932A-27C7B6C9CB3F}" dt="2022-01-06T08:50:39.190" v="1162" actId="478"/>
          <ac:picMkLst>
            <pc:docMk/>
            <pc:sldMk cId="2426097836" sldId="301"/>
            <ac:picMk id="8" creationId="{25D0AB7C-1672-46C1-82CD-06A6FE59300A}"/>
          </ac:picMkLst>
        </pc:picChg>
        <pc:picChg chg="del">
          <ac:chgData name="정근채" userId="bf3f9740-ba12-4a95-bdcd-7a89d0b0b3a3" providerId="ADAL" clId="{CE43E377-0EE6-43F4-932A-27C7B6C9CB3F}" dt="2022-01-06T08:50:39.190" v="1162" actId="478"/>
          <ac:picMkLst>
            <pc:docMk/>
            <pc:sldMk cId="2426097836" sldId="301"/>
            <ac:picMk id="10" creationId="{6B0D37D1-E387-4558-97C0-5E9F2FB83BA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211380173" sldId="30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832956196" sldId="30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86567787" sldId="30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670904509" sldId="30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66823027" sldId="30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550150236" sldId="30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673394966" sldId="30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812866241" sldId="309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8978380" sldId="31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07329863" sldId="311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73012158" sldId="31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77650264" sldId="31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128400875" sldId="31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37532971" sldId="31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373119245" sldId="31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64796416" sldId="31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70257717" sldId="31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62921687" sldId="319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88163027" sldId="32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408149443" sldId="321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80389420" sldId="32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72475475" sldId="32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47004284" sldId="32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72657910" sldId="32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944605241" sldId="32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02340641" sldId="327"/>
        </pc:sldMkLst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  <pc:docChgLst>
    <pc:chgData name="정근채" userId="bf3f9740-ba12-4a95-bdcd-7a89d0b0b3a3" providerId="ADAL" clId="{3DFA3786-1326-49DC-A148-3C6097F5DFE8}"/>
    <pc:docChg chg="undo redo custSel addSld delSld modSld sldOrd">
      <pc:chgData name="정근채" userId="bf3f9740-ba12-4a95-bdcd-7a89d0b0b3a3" providerId="ADAL" clId="{3DFA3786-1326-49DC-A148-3C6097F5DFE8}" dt="2021-12-28T06:25:01.294" v="4656"/>
      <pc:docMkLst>
        <pc:docMk/>
      </pc:docMkLst>
      <pc:sldChg chg="modSp mod">
        <pc:chgData name="정근채" userId="bf3f9740-ba12-4a95-bdcd-7a89d0b0b3a3" providerId="ADAL" clId="{3DFA3786-1326-49DC-A148-3C6097F5DFE8}" dt="2021-12-23T06:14:30.368" v="8" actId="1076"/>
        <pc:sldMkLst>
          <pc:docMk/>
          <pc:sldMk cId="1210531712" sldId="256"/>
        </pc:sldMkLst>
        <pc:spChg chg="mod">
          <ac:chgData name="정근채" userId="bf3f9740-ba12-4a95-bdcd-7a89d0b0b3a3" providerId="ADAL" clId="{3DFA3786-1326-49DC-A148-3C6097F5DFE8}" dt="2021-12-23T06:14:12.212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DFA3786-1326-49DC-A148-3C6097F5DFE8}" dt="2021-12-23T06:14:30.368" v="8" actId="107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DFA3786-1326-49DC-A148-3C6097F5DFE8}" dt="2021-12-23T06:14:42.683" v="10" actId="207"/>
        <pc:sldMkLst>
          <pc:docMk/>
          <pc:sldMk cId="2400768863" sldId="276"/>
        </pc:sldMkLst>
        <pc:spChg chg="mod">
          <ac:chgData name="정근채" userId="bf3f9740-ba12-4a95-bdcd-7a89d0b0b3a3" providerId="ADAL" clId="{3DFA3786-1326-49DC-A148-3C6097F5DFE8}" dt="2021-12-23T06:14:42.683" v="1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delSp modSp mod">
        <pc:chgData name="정근채" userId="bf3f9740-ba12-4a95-bdcd-7a89d0b0b3a3" providerId="ADAL" clId="{3DFA3786-1326-49DC-A148-3C6097F5DFE8}" dt="2021-12-23T06:19:35.747" v="78"/>
        <pc:sldMkLst>
          <pc:docMk/>
          <pc:sldMk cId="3405670891" sldId="278"/>
        </pc:sldMkLst>
        <pc:spChg chg="mod">
          <ac:chgData name="정근채" userId="bf3f9740-ba12-4a95-bdcd-7a89d0b0b3a3" providerId="ADAL" clId="{3DFA3786-1326-49DC-A148-3C6097F5DFE8}" dt="2021-12-23T06:15:10.064" v="24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3T06:19:35.747" v="78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3T06:15:02.320" v="21"/>
          <ac:spMkLst>
            <pc:docMk/>
            <pc:sldMk cId="3405670891" sldId="278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3T06:16:11.972" v="30" actId="478"/>
          <ac:picMkLst>
            <pc:docMk/>
            <pc:sldMk cId="3405670891" sldId="278"/>
            <ac:picMk id="7" creationId="{D72573C3-A937-4483-971B-317062AA9C4B}"/>
          </ac:picMkLst>
        </pc:picChg>
      </pc:sldChg>
      <pc:sldChg chg="modSp add mod">
        <pc:chgData name="정근채" userId="bf3f9740-ba12-4a95-bdcd-7a89d0b0b3a3" providerId="ADAL" clId="{3DFA3786-1326-49DC-A148-3C6097F5DFE8}" dt="2021-12-27T04:19:43.627" v="159"/>
        <pc:sldMkLst>
          <pc:docMk/>
          <pc:sldMk cId="382057385" sldId="279"/>
        </pc:sldMkLst>
        <pc:spChg chg="mod">
          <ac:chgData name="정근채" userId="bf3f9740-ba12-4a95-bdcd-7a89d0b0b3a3" providerId="ADAL" clId="{3DFA3786-1326-49DC-A148-3C6097F5DFE8}" dt="2021-12-27T04:15:53.318" v="82"/>
          <ac:spMkLst>
            <pc:docMk/>
            <pc:sldMk cId="382057385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4:19:43.627" v="159"/>
          <ac:spMkLst>
            <pc:docMk/>
            <pc:sldMk cId="382057385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15:57.915" v="86"/>
          <ac:spMkLst>
            <pc:docMk/>
            <pc:sldMk cId="382057385" sldId="27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2741770" sldId="279"/>
        </pc:sldMkLst>
      </pc:sldChg>
      <pc:sldChg chg="modSp add mod">
        <pc:chgData name="정근채" userId="bf3f9740-ba12-4a95-bdcd-7a89d0b0b3a3" providerId="ADAL" clId="{3DFA3786-1326-49DC-A148-3C6097F5DFE8}" dt="2021-12-27T05:47:22.729" v="1032" actId="255"/>
        <pc:sldMkLst>
          <pc:docMk/>
          <pc:sldMk cId="21757164" sldId="280"/>
        </pc:sldMkLst>
        <pc:spChg chg="mod">
          <ac:chgData name="정근채" userId="bf3f9740-ba12-4a95-bdcd-7a89d0b0b3a3" providerId="ADAL" clId="{3DFA3786-1326-49DC-A148-3C6097F5DFE8}" dt="2021-12-27T04:20:38.432" v="163"/>
          <ac:spMkLst>
            <pc:docMk/>
            <pc:sldMk cId="21757164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22.729" v="1032" actId="255"/>
          <ac:spMkLst>
            <pc:docMk/>
            <pc:sldMk cId="21757164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20:43.259" v="167"/>
          <ac:spMkLst>
            <pc:docMk/>
            <pc:sldMk cId="21757164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56372181" sldId="280"/>
        </pc:sldMkLst>
      </pc:sldChg>
      <pc:sldChg chg="modSp add mod">
        <pc:chgData name="정근채" userId="bf3f9740-ba12-4a95-bdcd-7a89d0b0b3a3" providerId="ADAL" clId="{3DFA3786-1326-49DC-A148-3C6097F5DFE8}" dt="2021-12-27T04:42:47.437" v="309"/>
        <pc:sldMkLst>
          <pc:docMk/>
          <pc:sldMk cId="1703187294" sldId="281"/>
        </pc:sldMkLst>
        <pc:spChg chg="mod">
          <ac:chgData name="정근채" userId="bf3f9740-ba12-4a95-bdcd-7a89d0b0b3a3" providerId="ADAL" clId="{3DFA3786-1326-49DC-A148-3C6097F5DFE8}" dt="2021-12-27T04:40:29.834" v="255"/>
          <ac:spMkLst>
            <pc:docMk/>
            <pc:sldMk cId="170318729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4:42:47.437" v="309"/>
          <ac:spMkLst>
            <pc:docMk/>
            <pc:sldMk cId="1703187294" sldId="281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40:33.768" v="261"/>
          <ac:spMkLst>
            <pc:docMk/>
            <pc:sldMk cId="1703187294" sldId="281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03846917" sldId="281"/>
        </pc:sldMkLst>
      </pc:sldChg>
      <pc:sldChg chg="modSp add mod">
        <pc:chgData name="정근채" userId="bf3f9740-ba12-4a95-bdcd-7a89d0b0b3a3" providerId="ADAL" clId="{3DFA3786-1326-49DC-A148-3C6097F5DFE8}" dt="2021-12-27T05:47:35.311" v="1033" actId="255"/>
        <pc:sldMkLst>
          <pc:docMk/>
          <pc:sldMk cId="1169823852" sldId="282"/>
        </pc:sldMkLst>
        <pc:spChg chg="mod">
          <ac:chgData name="정근채" userId="bf3f9740-ba12-4a95-bdcd-7a89d0b0b3a3" providerId="ADAL" clId="{3DFA3786-1326-49DC-A148-3C6097F5DFE8}" dt="2021-12-27T04:54:11.051" v="584"/>
          <ac:spMkLst>
            <pc:docMk/>
            <pc:sldMk cId="1169823852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35.311" v="1033" actId="255"/>
          <ac:spMkLst>
            <pc:docMk/>
            <pc:sldMk cId="1169823852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54:06.860" v="579"/>
          <ac:spMkLst>
            <pc:docMk/>
            <pc:sldMk cId="1169823852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56973915" sldId="282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882389090" sldId="283"/>
        </pc:sldMkLst>
      </pc:sldChg>
      <pc:sldChg chg="modSp add mod">
        <pc:chgData name="정근채" userId="bf3f9740-ba12-4a95-bdcd-7a89d0b0b3a3" providerId="ADAL" clId="{3DFA3786-1326-49DC-A148-3C6097F5DFE8}" dt="2021-12-27T05:47:46.017" v="1034" actId="255"/>
        <pc:sldMkLst>
          <pc:docMk/>
          <pc:sldMk cId="1769057880" sldId="283"/>
        </pc:sldMkLst>
        <pc:spChg chg="mod">
          <ac:chgData name="정근채" userId="bf3f9740-ba12-4a95-bdcd-7a89d0b0b3a3" providerId="ADAL" clId="{3DFA3786-1326-49DC-A148-3C6097F5DFE8}" dt="2021-12-27T05:01:35.660" v="664"/>
          <ac:spMkLst>
            <pc:docMk/>
            <pc:sldMk cId="1769057880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46.017" v="1034" actId="255"/>
          <ac:spMkLst>
            <pc:docMk/>
            <pc:sldMk cId="1769057880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5:00:09.524" v="658"/>
          <ac:spMkLst>
            <pc:docMk/>
            <pc:sldMk cId="1769057880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184485614" sldId="284"/>
        </pc:sldMkLst>
      </pc:sldChg>
      <pc:sldChg chg="addSp delSp modSp add mod">
        <pc:chgData name="정근채" userId="bf3f9740-ba12-4a95-bdcd-7a89d0b0b3a3" providerId="ADAL" clId="{3DFA3786-1326-49DC-A148-3C6097F5DFE8}" dt="2021-12-27T05:08:38.084" v="768" actId="1035"/>
        <pc:sldMkLst>
          <pc:docMk/>
          <pc:sldMk cId="3348211928" sldId="284"/>
        </pc:sldMkLst>
        <pc:spChg chg="mod">
          <ac:chgData name="정근채" userId="bf3f9740-ba12-4a95-bdcd-7a89d0b0b3a3" providerId="ADAL" clId="{3DFA3786-1326-49DC-A148-3C6097F5DFE8}" dt="2021-12-27T05:07:17.626" v="741"/>
          <ac:spMkLst>
            <pc:docMk/>
            <pc:sldMk cId="3348211928" sldId="284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5:07:30.425" v="742" actId="478"/>
          <ac:spMkLst>
            <pc:docMk/>
            <pc:sldMk cId="3348211928" sldId="28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07:31.817" v="743" actId="478"/>
          <ac:spMkLst>
            <pc:docMk/>
            <pc:sldMk cId="3348211928" sldId="284"/>
            <ac:spMk id="7" creationId="{DB6E432D-7B39-4853-88F8-D65CFF239FCC}"/>
          </ac:spMkLst>
        </pc:spChg>
        <pc:spChg chg="add">
          <ac:chgData name="정근채" userId="bf3f9740-ba12-4a95-bdcd-7a89d0b0b3a3" providerId="ADAL" clId="{3DFA3786-1326-49DC-A148-3C6097F5DFE8}" dt="2021-12-27T05:08:23.697" v="748" actId="11529"/>
          <ac:spMkLst>
            <pc:docMk/>
            <pc:sldMk cId="3348211928" sldId="284"/>
            <ac:spMk id="10" creationId="{0C0D9C6F-58E6-401D-A2B3-3EE471829B75}"/>
          </ac:spMkLst>
        </pc:spChg>
        <pc:spChg chg="add mod">
          <ac:chgData name="정근채" userId="bf3f9740-ba12-4a95-bdcd-7a89d0b0b3a3" providerId="ADAL" clId="{3DFA3786-1326-49DC-A148-3C6097F5DFE8}" dt="2021-12-27T05:08:27.816" v="754" actId="1036"/>
          <ac:spMkLst>
            <pc:docMk/>
            <pc:sldMk cId="3348211928" sldId="284"/>
            <ac:spMk id="11" creationId="{28582ECB-C2D1-4FE3-B13C-E69543D11D7F}"/>
          </ac:spMkLst>
        </pc:spChg>
        <pc:spChg chg="add mod">
          <ac:chgData name="정근채" userId="bf3f9740-ba12-4a95-bdcd-7a89d0b0b3a3" providerId="ADAL" clId="{3DFA3786-1326-49DC-A148-3C6097F5DFE8}" dt="2021-12-27T05:08:32.333" v="761" actId="1036"/>
          <ac:spMkLst>
            <pc:docMk/>
            <pc:sldMk cId="3348211928" sldId="284"/>
            <ac:spMk id="12" creationId="{7C35591E-8D62-421E-B087-5BFBB2D6E8B2}"/>
          </ac:spMkLst>
        </pc:spChg>
        <pc:spChg chg="add mod">
          <ac:chgData name="정근채" userId="bf3f9740-ba12-4a95-bdcd-7a89d0b0b3a3" providerId="ADAL" clId="{3DFA3786-1326-49DC-A148-3C6097F5DFE8}" dt="2021-12-27T05:08:38.084" v="768" actId="1035"/>
          <ac:spMkLst>
            <pc:docMk/>
            <pc:sldMk cId="3348211928" sldId="284"/>
            <ac:spMk id="13" creationId="{8166ED5E-7C93-4285-B4AA-3BBD5399DB88}"/>
          </ac:spMkLst>
        </pc:spChg>
        <pc:picChg chg="add mod">
          <ac:chgData name="정근채" userId="bf3f9740-ba12-4a95-bdcd-7a89d0b0b3a3" providerId="ADAL" clId="{3DFA3786-1326-49DC-A148-3C6097F5DFE8}" dt="2021-12-27T05:07:50.830" v="747" actId="1076"/>
          <ac:picMkLst>
            <pc:docMk/>
            <pc:sldMk cId="3348211928" sldId="284"/>
            <ac:picMk id="9" creationId="{32456AEA-2ECC-433F-A339-B8E14CC99991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7T05:10:06.244" v="779" actId="1076"/>
        <pc:sldMkLst>
          <pc:docMk/>
          <pc:sldMk cId="640726727" sldId="285"/>
        </pc:sldMkLst>
        <pc:spChg chg="mod">
          <ac:chgData name="정근채" userId="bf3f9740-ba12-4a95-bdcd-7a89d0b0b3a3" providerId="ADAL" clId="{3DFA3786-1326-49DC-A148-3C6097F5DFE8}" dt="2021-12-27T05:08:58.408" v="772"/>
          <ac:spMkLst>
            <pc:docMk/>
            <pc:sldMk cId="640726727" sldId="285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5:09:29.893" v="773" actId="478"/>
          <ac:spMkLst>
            <pc:docMk/>
            <pc:sldMk cId="64072672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09:33.180" v="774" actId="478"/>
          <ac:spMkLst>
            <pc:docMk/>
            <pc:sldMk cId="640726727" sldId="285"/>
            <ac:spMk id="7" creationId="{9A7AB62D-CA27-4FAC-A7F4-A52BCA1D752D}"/>
          </ac:spMkLst>
        </pc:spChg>
        <pc:picChg chg="add mod">
          <ac:chgData name="정근채" userId="bf3f9740-ba12-4a95-bdcd-7a89d0b0b3a3" providerId="ADAL" clId="{3DFA3786-1326-49DC-A148-3C6097F5DFE8}" dt="2021-12-27T05:10:06.244" v="779" actId="1076"/>
          <ac:picMkLst>
            <pc:docMk/>
            <pc:sldMk cId="640726727" sldId="285"/>
            <ac:picMk id="9" creationId="{CF778567-8792-4FC3-949C-B41574BC8E9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386309082" sldId="285"/>
        </pc:sldMkLst>
      </pc:sldChg>
      <pc:sldChg chg="addSp delSp modSp add mod">
        <pc:chgData name="정근채" userId="bf3f9740-ba12-4a95-bdcd-7a89d0b0b3a3" providerId="ADAL" clId="{3DFA3786-1326-49DC-A148-3C6097F5DFE8}" dt="2021-12-27T05:13:33.937" v="786" actId="1076"/>
        <pc:sldMkLst>
          <pc:docMk/>
          <pc:sldMk cId="58130194" sldId="286"/>
        </pc:sldMkLst>
        <pc:picChg chg="add mod">
          <ac:chgData name="정근채" userId="bf3f9740-ba12-4a95-bdcd-7a89d0b0b3a3" providerId="ADAL" clId="{3DFA3786-1326-49DC-A148-3C6097F5DFE8}" dt="2021-12-27T05:13:33.937" v="786" actId="1076"/>
          <ac:picMkLst>
            <pc:docMk/>
            <pc:sldMk cId="58130194" sldId="286"/>
            <ac:picMk id="6" creationId="{5B473983-C420-4ADB-9B0A-B517B80B38A5}"/>
          </ac:picMkLst>
        </pc:picChg>
        <pc:picChg chg="del">
          <ac:chgData name="정근채" userId="bf3f9740-ba12-4a95-bdcd-7a89d0b0b3a3" providerId="ADAL" clId="{3DFA3786-1326-49DC-A148-3C6097F5DFE8}" dt="2021-12-27T05:13:18.216" v="781" actId="478"/>
          <ac:picMkLst>
            <pc:docMk/>
            <pc:sldMk cId="58130194" sldId="286"/>
            <ac:picMk id="9" creationId="{CF778567-8792-4FC3-949C-B41574BC8E9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90899773" sldId="286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013531988" sldId="287"/>
        </pc:sldMkLst>
      </pc:sldChg>
      <pc:sldChg chg="addSp delSp modSp add mod">
        <pc:chgData name="정근채" userId="bf3f9740-ba12-4a95-bdcd-7a89d0b0b3a3" providerId="ADAL" clId="{3DFA3786-1326-49DC-A148-3C6097F5DFE8}" dt="2021-12-27T05:17:13.415" v="827" actId="1036"/>
        <pc:sldMkLst>
          <pc:docMk/>
          <pc:sldMk cId="3440859975" sldId="287"/>
        </pc:sldMkLst>
        <pc:spChg chg="mod">
          <ac:chgData name="정근채" userId="bf3f9740-ba12-4a95-bdcd-7a89d0b0b3a3" providerId="ADAL" clId="{3DFA3786-1326-49DC-A148-3C6097F5DFE8}" dt="2021-12-27T05:14:53.783" v="790"/>
          <ac:spMkLst>
            <pc:docMk/>
            <pc:sldMk cId="3440859975" sldId="287"/>
            <ac:spMk id="2" creationId="{CA07A63C-A246-4F8F-8A5A-7141AB85F430}"/>
          </ac:spMkLst>
        </pc:spChg>
        <pc:spChg chg="add mod">
          <ac:chgData name="정근채" userId="bf3f9740-ba12-4a95-bdcd-7a89d0b0b3a3" providerId="ADAL" clId="{3DFA3786-1326-49DC-A148-3C6097F5DFE8}" dt="2021-12-27T05:17:13.415" v="827" actId="1036"/>
          <ac:spMkLst>
            <pc:docMk/>
            <pc:sldMk cId="3440859975" sldId="287"/>
            <ac:spMk id="9" creationId="{5638132F-34F6-49C2-BDA8-8745796AF14A}"/>
          </ac:spMkLst>
        </pc:spChg>
        <pc:picChg chg="del">
          <ac:chgData name="정근채" userId="bf3f9740-ba12-4a95-bdcd-7a89d0b0b3a3" providerId="ADAL" clId="{3DFA3786-1326-49DC-A148-3C6097F5DFE8}" dt="2021-12-27T05:14:55.380" v="791" actId="478"/>
          <ac:picMkLst>
            <pc:docMk/>
            <pc:sldMk cId="3440859975" sldId="287"/>
            <ac:picMk id="6" creationId="{5B473983-C420-4ADB-9B0A-B517B80B38A5}"/>
          </ac:picMkLst>
        </pc:picChg>
        <pc:picChg chg="add mod">
          <ac:chgData name="정근채" userId="bf3f9740-ba12-4a95-bdcd-7a89d0b0b3a3" providerId="ADAL" clId="{3DFA3786-1326-49DC-A148-3C6097F5DFE8}" dt="2021-12-27T05:15:29.321" v="794" actId="1076"/>
          <ac:picMkLst>
            <pc:docMk/>
            <pc:sldMk cId="3440859975" sldId="287"/>
            <ac:picMk id="7" creationId="{15938072-934C-4F10-827C-11C3000F1320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354661392" sldId="288"/>
        </pc:sldMkLst>
      </pc:sldChg>
      <pc:sldChg chg="addSp modSp add mod">
        <pc:chgData name="정근채" userId="bf3f9740-ba12-4a95-bdcd-7a89d0b0b3a3" providerId="ADAL" clId="{3DFA3786-1326-49DC-A148-3C6097F5DFE8}" dt="2021-12-27T05:46:45.901" v="1028" actId="255"/>
        <pc:sldMkLst>
          <pc:docMk/>
          <pc:sldMk cId="3359004438" sldId="288"/>
        </pc:sldMkLst>
        <pc:spChg chg="mod">
          <ac:chgData name="정근채" userId="bf3f9740-ba12-4a95-bdcd-7a89d0b0b3a3" providerId="ADAL" clId="{3DFA3786-1326-49DC-A148-3C6097F5DFE8}" dt="2021-12-27T05:18:43.303" v="831"/>
          <ac:spMkLst>
            <pc:docMk/>
            <pc:sldMk cId="3359004438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45.901" v="1028" actId="255"/>
          <ac:spMkLst>
            <pc:docMk/>
            <pc:sldMk cId="3359004438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7T05:21:01.505" v="858" actId="14100"/>
          <ac:picMkLst>
            <pc:docMk/>
            <pc:sldMk cId="3359004438" sldId="288"/>
            <ac:picMk id="7" creationId="{6B2E194F-21FE-49D3-92AA-AB2D3A255934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7T05:30:13.234" v="888" actId="1037"/>
        <pc:sldMkLst>
          <pc:docMk/>
          <pc:sldMk cId="1678245037" sldId="289"/>
        </pc:sldMkLst>
        <pc:spChg chg="del">
          <ac:chgData name="정근채" userId="bf3f9740-ba12-4a95-bdcd-7a89d0b0b3a3" providerId="ADAL" clId="{3DFA3786-1326-49DC-A148-3C6097F5DFE8}" dt="2021-12-27T05:28:36.273" v="860" actId="478"/>
          <ac:spMkLst>
            <pc:docMk/>
            <pc:sldMk cId="1678245037" sldId="289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28:40.543" v="861" actId="478"/>
          <ac:spMkLst>
            <pc:docMk/>
            <pc:sldMk cId="1678245037" sldId="289"/>
            <ac:spMk id="8" creationId="{26A1292A-818B-4147-97FC-AD9BAA9B838A}"/>
          </ac:spMkLst>
        </pc:spChg>
        <pc:picChg chg="del">
          <ac:chgData name="정근채" userId="bf3f9740-ba12-4a95-bdcd-7a89d0b0b3a3" providerId="ADAL" clId="{3DFA3786-1326-49DC-A148-3C6097F5DFE8}" dt="2021-12-27T05:28:36.273" v="860" actId="478"/>
          <ac:picMkLst>
            <pc:docMk/>
            <pc:sldMk cId="1678245037" sldId="289"/>
            <ac:picMk id="7" creationId="{6B2E194F-21FE-49D3-92AA-AB2D3A255934}"/>
          </ac:picMkLst>
        </pc:picChg>
        <pc:picChg chg="add mod ord">
          <ac:chgData name="정근채" userId="bf3f9740-ba12-4a95-bdcd-7a89d0b0b3a3" providerId="ADAL" clId="{3DFA3786-1326-49DC-A148-3C6097F5DFE8}" dt="2021-12-27T05:30:13.234" v="888" actId="1037"/>
          <ac:picMkLst>
            <pc:docMk/>
            <pc:sldMk cId="1678245037" sldId="289"/>
            <ac:picMk id="10" creationId="{51C95AEF-3BC8-49DE-AF81-90A0B628B4E1}"/>
          </ac:picMkLst>
        </pc:picChg>
        <pc:picChg chg="add mod">
          <ac:chgData name="정근채" userId="bf3f9740-ba12-4a95-bdcd-7a89d0b0b3a3" providerId="ADAL" clId="{3DFA3786-1326-49DC-A148-3C6097F5DFE8}" dt="2021-12-27T05:30:13.234" v="888" actId="1037"/>
          <ac:picMkLst>
            <pc:docMk/>
            <pc:sldMk cId="1678245037" sldId="289"/>
            <ac:picMk id="12" creationId="{03C26F04-D454-4B14-A215-14F9AD89CE46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68426828" sldId="289"/>
        </pc:sldMkLst>
      </pc:sldChg>
      <pc:sldChg chg="addSp delSp modSp add mod">
        <pc:chgData name="정근채" userId="bf3f9740-ba12-4a95-bdcd-7a89d0b0b3a3" providerId="ADAL" clId="{3DFA3786-1326-49DC-A148-3C6097F5DFE8}" dt="2021-12-27T05:46:37.440" v="1027" actId="255"/>
        <pc:sldMkLst>
          <pc:docMk/>
          <pc:sldMk cId="570948554" sldId="290"/>
        </pc:sldMkLst>
        <pc:spChg chg="mod">
          <ac:chgData name="정근채" userId="bf3f9740-ba12-4a95-bdcd-7a89d0b0b3a3" providerId="ADAL" clId="{3DFA3786-1326-49DC-A148-3C6097F5DFE8}" dt="2021-12-27T05:31:43.941" v="896"/>
          <ac:spMkLst>
            <pc:docMk/>
            <pc:sldMk cId="570948554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37.440" v="1027" actId="255"/>
          <ac:spMkLst>
            <pc:docMk/>
            <pc:sldMk cId="570948554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5:31:35.669" v="893"/>
          <ac:spMkLst>
            <pc:docMk/>
            <pc:sldMk cId="570948554" sldId="290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7T05:35:54.353" v="901" actId="478"/>
          <ac:picMkLst>
            <pc:docMk/>
            <pc:sldMk cId="570948554" sldId="290"/>
            <ac:picMk id="7" creationId="{6B2E194F-21FE-49D3-92AA-AB2D3A255934}"/>
          </ac:picMkLst>
        </pc:picChg>
        <pc:picChg chg="add mod">
          <ac:chgData name="정근채" userId="bf3f9740-ba12-4a95-bdcd-7a89d0b0b3a3" providerId="ADAL" clId="{3DFA3786-1326-49DC-A148-3C6097F5DFE8}" dt="2021-12-27T05:38:32.946" v="936" actId="1076"/>
          <ac:picMkLst>
            <pc:docMk/>
            <pc:sldMk cId="570948554" sldId="290"/>
            <ac:picMk id="8" creationId="{835D04BB-A247-4C1E-993F-919CDA0B682D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789336015" sldId="290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166078861" sldId="291"/>
        </pc:sldMkLst>
      </pc:sldChg>
      <pc:sldChg chg="addSp delSp modSp add mod">
        <pc:chgData name="정근채" userId="bf3f9740-ba12-4a95-bdcd-7a89d0b0b3a3" providerId="ADAL" clId="{3DFA3786-1326-49DC-A148-3C6097F5DFE8}" dt="2021-12-27T05:41:52.805" v="953" actId="1076"/>
        <pc:sldMkLst>
          <pc:docMk/>
          <pc:sldMk cId="3618891478" sldId="291"/>
        </pc:sldMkLst>
        <pc:spChg chg="mod">
          <ac:chgData name="정근채" userId="bf3f9740-ba12-4a95-bdcd-7a89d0b0b3a3" providerId="ADAL" clId="{3DFA3786-1326-49DC-A148-3C6097F5DFE8}" dt="2021-12-27T05:41:32.500" v="949" actId="6549"/>
          <ac:spMkLst>
            <pc:docMk/>
            <pc:sldMk cId="3618891478" sldId="291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7T05:41:52.805" v="953" actId="1076"/>
          <ac:picMkLst>
            <pc:docMk/>
            <pc:sldMk cId="3618891478" sldId="291"/>
            <ac:picMk id="7" creationId="{39969903-150F-4762-B0D7-8D3B1CE3F50C}"/>
          </ac:picMkLst>
        </pc:picChg>
        <pc:picChg chg="del">
          <ac:chgData name="정근채" userId="bf3f9740-ba12-4a95-bdcd-7a89d0b0b3a3" providerId="ADAL" clId="{3DFA3786-1326-49DC-A148-3C6097F5DFE8}" dt="2021-12-27T05:41:34.553" v="950" actId="478"/>
          <ac:picMkLst>
            <pc:docMk/>
            <pc:sldMk cId="3618891478" sldId="291"/>
            <ac:picMk id="8" creationId="{835D04BB-A247-4C1E-993F-919CDA0B682D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72739878" sldId="292"/>
        </pc:sldMkLst>
      </pc:sldChg>
      <pc:sldChg chg="delSp modSp add mod">
        <pc:chgData name="정근채" userId="bf3f9740-ba12-4a95-bdcd-7a89d0b0b3a3" providerId="ADAL" clId="{3DFA3786-1326-49DC-A148-3C6097F5DFE8}" dt="2021-12-27T05:46:31.685" v="1026" actId="255"/>
        <pc:sldMkLst>
          <pc:docMk/>
          <pc:sldMk cId="1670022098" sldId="292"/>
        </pc:sldMkLst>
        <pc:spChg chg="mod">
          <ac:chgData name="정근채" userId="bf3f9740-ba12-4a95-bdcd-7a89d0b0b3a3" providerId="ADAL" clId="{3DFA3786-1326-49DC-A148-3C6097F5DFE8}" dt="2021-12-27T05:43:05.179" v="957"/>
          <ac:spMkLst>
            <pc:docMk/>
            <pc:sldMk cId="1670022098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31.685" v="1026" actId="255"/>
          <ac:spMkLst>
            <pc:docMk/>
            <pc:sldMk cId="1670022098" sldId="292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7T05:44:10.733" v="973" actId="478"/>
          <ac:picMkLst>
            <pc:docMk/>
            <pc:sldMk cId="1670022098" sldId="292"/>
            <ac:picMk id="7" creationId="{39969903-150F-4762-B0D7-8D3B1CE3F50C}"/>
          </ac:picMkLst>
        </pc:picChg>
      </pc:sldChg>
      <pc:sldChg chg="modSp add mod">
        <pc:chgData name="정근채" userId="bf3f9740-ba12-4a95-bdcd-7a89d0b0b3a3" providerId="ADAL" clId="{3DFA3786-1326-49DC-A148-3C6097F5DFE8}" dt="2021-12-27T05:52:06.245" v="1111" actId="6549"/>
        <pc:sldMkLst>
          <pc:docMk/>
          <pc:sldMk cId="695857064" sldId="293"/>
        </pc:sldMkLst>
        <pc:spChg chg="mod">
          <ac:chgData name="정근채" userId="bf3f9740-ba12-4a95-bdcd-7a89d0b0b3a3" providerId="ADAL" clId="{3DFA3786-1326-49DC-A148-3C6097F5DFE8}" dt="2021-12-27T05:52:06.245" v="1111" actId="6549"/>
          <ac:spMkLst>
            <pc:docMk/>
            <pc:sldMk cId="695857064" sldId="29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824435958" sldId="293"/>
        </pc:sldMkLst>
      </pc:sldChg>
      <pc:sldChg chg="addSp delSp modSp add mod">
        <pc:chgData name="정근채" userId="bf3f9740-ba12-4a95-bdcd-7a89d0b0b3a3" providerId="ADAL" clId="{3DFA3786-1326-49DC-A148-3C6097F5DFE8}" dt="2021-12-27T05:50:02.172" v="1078" actId="1076"/>
        <pc:sldMkLst>
          <pc:docMk/>
          <pc:sldMk cId="2161921763" sldId="294"/>
        </pc:sldMkLst>
        <pc:spChg chg="del">
          <ac:chgData name="정근채" userId="bf3f9740-ba12-4a95-bdcd-7a89d0b0b3a3" providerId="ADAL" clId="{3DFA3786-1326-49DC-A148-3C6097F5DFE8}" dt="2021-12-27T05:49:31.121" v="1072" actId="478"/>
          <ac:spMkLst>
            <pc:docMk/>
            <pc:sldMk cId="2161921763" sldId="29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49:31.892" v="1073" actId="478"/>
          <ac:spMkLst>
            <pc:docMk/>
            <pc:sldMk cId="2161921763" sldId="294"/>
            <ac:spMk id="7" creationId="{952EA297-E7F7-4681-A3D1-7EDA1E2FF470}"/>
          </ac:spMkLst>
        </pc:spChg>
        <pc:picChg chg="add mod">
          <ac:chgData name="정근채" userId="bf3f9740-ba12-4a95-bdcd-7a89d0b0b3a3" providerId="ADAL" clId="{3DFA3786-1326-49DC-A148-3C6097F5DFE8}" dt="2021-12-27T05:50:02.172" v="1078" actId="1076"/>
          <ac:picMkLst>
            <pc:docMk/>
            <pc:sldMk cId="2161921763" sldId="294"/>
            <ac:picMk id="9" creationId="{427BE241-1E0E-4289-8F9D-FE167EA34CFF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760680329" sldId="294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990123900" sldId="295"/>
        </pc:sldMkLst>
      </pc:sldChg>
      <pc:sldChg chg="modSp add mod">
        <pc:chgData name="정근채" userId="bf3f9740-ba12-4a95-bdcd-7a89d0b0b3a3" providerId="ADAL" clId="{3DFA3786-1326-49DC-A148-3C6097F5DFE8}" dt="2021-12-27T06:04:44.126" v="1372"/>
        <pc:sldMkLst>
          <pc:docMk/>
          <pc:sldMk cId="1205089479" sldId="295"/>
        </pc:sldMkLst>
        <pc:spChg chg="mod">
          <ac:chgData name="정근채" userId="bf3f9740-ba12-4a95-bdcd-7a89d0b0b3a3" providerId="ADAL" clId="{3DFA3786-1326-49DC-A148-3C6097F5DFE8}" dt="2021-12-27T06:04:44.126" v="1372"/>
          <ac:spMkLst>
            <pc:docMk/>
            <pc:sldMk cId="1205089479" sldId="29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3DFA3786-1326-49DC-A148-3C6097F5DFE8}" dt="2021-12-27T06:06:11.568" v="1381" actId="1076"/>
        <pc:sldMkLst>
          <pc:docMk/>
          <pc:sldMk cId="1920369437" sldId="296"/>
        </pc:sldMkLst>
        <pc:spChg chg="mod">
          <ac:chgData name="정근채" userId="bf3f9740-ba12-4a95-bdcd-7a89d0b0b3a3" providerId="ADAL" clId="{3DFA3786-1326-49DC-A148-3C6097F5DFE8}" dt="2021-12-27T06:05:22.753" v="1376"/>
          <ac:spMkLst>
            <pc:docMk/>
            <pc:sldMk cId="1920369437" sldId="296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6:05:48.238" v="1377" actId="478"/>
          <ac:spMkLst>
            <pc:docMk/>
            <pc:sldMk cId="1920369437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6:05:51.268" v="1378" actId="478"/>
          <ac:spMkLst>
            <pc:docMk/>
            <pc:sldMk cId="1920369437" sldId="296"/>
            <ac:spMk id="7" creationId="{02ED0730-4A05-42F8-AD43-06E25242578F}"/>
          </ac:spMkLst>
        </pc:spChg>
        <pc:picChg chg="add mod">
          <ac:chgData name="정근채" userId="bf3f9740-ba12-4a95-bdcd-7a89d0b0b3a3" providerId="ADAL" clId="{3DFA3786-1326-49DC-A148-3C6097F5DFE8}" dt="2021-12-27T06:06:11.568" v="1381" actId="1076"/>
          <ac:picMkLst>
            <pc:docMk/>
            <pc:sldMk cId="1920369437" sldId="296"/>
            <ac:picMk id="9" creationId="{84525DFF-0AA7-4485-BE3C-9AECEB3826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394333920" sldId="296"/>
        </pc:sldMkLst>
      </pc:sldChg>
      <pc:sldChg chg="modSp add mod">
        <pc:chgData name="정근채" userId="bf3f9740-ba12-4a95-bdcd-7a89d0b0b3a3" providerId="ADAL" clId="{3DFA3786-1326-49DC-A148-3C6097F5DFE8}" dt="2021-12-27T07:10:25.297" v="1961" actId="207"/>
        <pc:sldMkLst>
          <pc:docMk/>
          <pc:sldMk cId="849746305" sldId="297"/>
        </pc:sldMkLst>
        <pc:spChg chg="mod">
          <ac:chgData name="정근채" userId="bf3f9740-ba12-4a95-bdcd-7a89d0b0b3a3" providerId="ADAL" clId="{3DFA3786-1326-49DC-A148-3C6097F5DFE8}" dt="2021-12-27T06:17:03.858" v="1389"/>
          <ac:spMkLst>
            <pc:docMk/>
            <pc:sldMk cId="849746305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7:10:25.297" v="1961" actId="207"/>
          <ac:spMkLst>
            <pc:docMk/>
            <pc:sldMk cId="849746305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14:56.477" v="1386"/>
          <ac:spMkLst>
            <pc:docMk/>
            <pc:sldMk cId="849746305" sldId="29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950165116" sldId="297"/>
        </pc:sldMkLst>
      </pc:sldChg>
      <pc:sldChg chg="modSp add mod">
        <pc:chgData name="정근채" userId="bf3f9740-ba12-4a95-bdcd-7a89d0b0b3a3" providerId="ADAL" clId="{3DFA3786-1326-49DC-A148-3C6097F5DFE8}" dt="2021-12-27T06:28:23.904" v="1651" actId="27636"/>
        <pc:sldMkLst>
          <pc:docMk/>
          <pc:sldMk cId="2572183573" sldId="298"/>
        </pc:sldMkLst>
        <pc:spChg chg="mod">
          <ac:chgData name="정근채" userId="bf3f9740-ba12-4a95-bdcd-7a89d0b0b3a3" providerId="ADAL" clId="{3DFA3786-1326-49DC-A148-3C6097F5DFE8}" dt="2021-12-27T06:21:57.896" v="1544"/>
          <ac:spMkLst>
            <pc:docMk/>
            <pc:sldMk cId="2572183573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28:23.904" v="1651" actId="27636"/>
          <ac:spMkLst>
            <pc:docMk/>
            <pc:sldMk cId="2572183573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21:54.512" v="1541"/>
          <ac:spMkLst>
            <pc:docMk/>
            <pc:sldMk cId="2572183573" sldId="29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364883801" sldId="298"/>
        </pc:sldMkLst>
      </pc:sldChg>
      <pc:sldChg chg="modSp add mod">
        <pc:chgData name="정근채" userId="bf3f9740-ba12-4a95-bdcd-7a89d0b0b3a3" providerId="ADAL" clId="{3DFA3786-1326-49DC-A148-3C6097F5DFE8}" dt="2021-12-27T06:35:49.695" v="1780" actId="6549"/>
        <pc:sldMkLst>
          <pc:docMk/>
          <pc:sldMk cId="1065875698" sldId="299"/>
        </pc:sldMkLst>
        <pc:spChg chg="mod">
          <ac:chgData name="정근채" userId="bf3f9740-ba12-4a95-bdcd-7a89d0b0b3a3" providerId="ADAL" clId="{3DFA3786-1326-49DC-A148-3C6097F5DFE8}" dt="2021-12-27T06:29:15.777" v="1655"/>
          <ac:spMkLst>
            <pc:docMk/>
            <pc:sldMk cId="1065875698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35:49.695" v="1780" actId="6549"/>
          <ac:spMkLst>
            <pc:docMk/>
            <pc:sldMk cId="1065875698" sldId="29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29:19.172" v="1661"/>
          <ac:spMkLst>
            <pc:docMk/>
            <pc:sldMk cId="1065875698" sldId="29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490188616" sldId="299"/>
        </pc:sldMkLst>
      </pc:sldChg>
      <pc:sldChg chg="modSp add mod">
        <pc:chgData name="정근채" userId="bf3f9740-ba12-4a95-bdcd-7a89d0b0b3a3" providerId="ADAL" clId="{3DFA3786-1326-49DC-A148-3C6097F5DFE8}" dt="2021-12-27T06:53:48.535" v="1839" actId="6549"/>
        <pc:sldMkLst>
          <pc:docMk/>
          <pc:sldMk cId="1890266817" sldId="300"/>
        </pc:sldMkLst>
        <pc:spChg chg="mod">
          <ac:chgData name="정근채" userId="bf3f9740-ba12-4a95-bdcd-7a89d0b0b3a3" providerId="ADAL" clId="{3DFA3786-1326-49DC-A148-3C6097F5DFE8}" dt="2021-12-27T06:37:29.810" v="1791"/>
          <ac:spMkLst>
            <pc:docMk/>
            <pc:sldMk cId="1890266817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53:48.535" v="1839" actId="6549"/>
          <ac:spMkLst>
            <pc:docMk/>
            <pc:sldMk cId="1890266817" sldId="30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36:42.837" v="1788"/>
          <ac:spMkLst>
            <pc:docMk/>
            <pc:sldMk cId="1890266817" sldId="30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292000270" sldId="300"/>
        </pc:sldMkLst>
      </pc:sldChg>
      <pc:sldChg chg="modSp add mod">
        <pc:chgData name="정근채" userId="bf3f9740-ba12-4a95-bdcd-7a89d0b0b3a3" providerId="ADAL" clId="{3DFA3786-1326-49DC-A148-3C6097F5DFE8}" dt="2021-12-27T07:08:32.261" v="1960" actId="20577"/>
        <pc:sldMkLst>
          <pc:docMk/>
          <pc:sldMk cId="2755318113" sldId="301"/>
        </pc:sldMkLst>
        <pc:spChg chg="mod">
          <ac:chgData name="정근채" userId="bf3f9740-ba12-4a95-bdcd-7a89d0b0b3a3" providerId="ADAL" clId="{3DFA3786-1326-49DC-A148-3C6097F5DFE8}" dt="2021-12-27T07:03:52.566" v="1843"/>
          <ac:spMkLst>
            <pc:docMk/>
            <pc:sldMk cId="2755318113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7:08:32.261" v="1960" actId="20577"/>
          <ac:spMkLst>
            <pc:docMk/>
            <pc:sldMk cId="2755318113" sldId="30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221801164" sldId="301"/>
        </pc:sldMkLst>
      </pc:sldChg>
      <pc:sldChg chg="modSp add mod ord">
        <pc:chgData name="정근채" userId="bf3f9740-ba12-4a95-bdcd-7a89d0b0b3a3" providerId="ADAL" clId="{3DFA3786-1326-49DC-A148-3C6097F5DFE8}" dt="2021-12-28T01:32:48.057" v="2438"/>
        <pc:sldMkLst>
          <pc:docMk/>
          <pc:sldMk cId="1070669572" sldId="302"/>
        </pc:sldMkLst>
        <pc:spChg chg="mod">
          <ac:chgData name="정근채" userId="bf3f9740-ba12-4a95-bdcd-7a89d0b0b3a3" providerId="ADAL" clId="{3DFA3786-1326-49DC-A148-3C6097F5DFE8}" dt="2021-12-28T01:28:37.407" v="2414"/>
          <ac:spMkLst>
            <pc:docMk/>
            <pc:sldMk cId="1070669572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29:27.736" v="2427"/>
          <ac:spMkLst>
            <pc:docMk/>
            <pc:sldMk cId="1070669572" sldId="30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32:48.057" v="2438"/>
          <ac:spMkLst>
            <pc:docMk/>
            <pc:sldMk cId="1070669572" sldId="30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489847594" sldId="302"/>
        </pc:sldMkLst>
      </pc:sldChg>
      <pc:sldChg chg="modSp add mod">
        <pc:chgData name="정근채" userId="bf3f9740-ba12-4a95-bdcd-7a89d0b0b3a3" providerId="ADAL" clId="{3DFA3786-1326-49DC-A148-3C6097F5DFE8}" dt="2021-12-28T01:40:18.908" v="2480" actId="20577"/>
        <pc:sldMkLst>
          <pc:docMk/>
          <pc:sldMk cId="683557198" sldId="303"/>
        </pc:sldMkLst>
        <pc:spChg chg="mod">
          <ac:chgData name="정근채" userId="bf3f9740-ba12-4a95-bdcd-7a89d0b0b3a3" providerId="ADAL" clId="{3DFA3786-1326-49DC-A148-3C6097F5DFE8}" dt="2021-12-28T01:33:04.457" v="2447"/>
          <ac:spMkLst>
            <pc:docMk/>
            <pc:sldMk cId="683557198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40:18.908" v="2480" actId="20577"/>
          <ac:spMkLst>
            <pc:docMk/>
            <pc:sldMk cId="683557198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32:56.536" v="2444"/>
          <ac:spMkLst>
            <pc:docMk/>
            <pc:sldMk cId="683557198" sldId="30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35662049" sldId="303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261572047" sldId="304"/>
        </pc:sldMkLst>
      </pc:sldChg>
      <pc:sldChg chg="modSp add mod">
        <pc:chgData name="정근채" userId="bf3f9740-ba12-4a95-bdcd-7a89d0b0b3a3" providerId="ADAL" clId="{3DFA3786-1326-49DC-A148-3C6097F5DFE8}" dt="2021-12-28T01:45:19.949" v="2533" actId="6549"/>
        <pc:sldMkLst>
          <pc:docMk/>
          <pc:sldMk cId="2646442444" sldId="304"/>
        </pc:sldMkLst>
        <pc:spChg chg="mod">
          <ac:chgData name="정근채" userId="bf3f9740-ba12-4a95-bdcd-7a89d0b0b3a3" providerId="ADAL" clId="{3DFA3786-1326-49DC-A148-3C6097F5DFE8}" dt="2021-12-28T01:41:01.539" v="2484"/>
          <ac:spMkLst>
            <pc:docMk/>
            <pc:sldMk cId="2646442444" sldId="304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45:19.949" v="2533" actId="6549"/>
          <ac:spMkLst>
            <pc:docMk/>
            <pc:sldMk cId="2646442444" sldId="304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880269192" sldId="305"/>
        </pc:sldMkLst>
      </pc:sldChg>
      <pc:sldChg chg="modSp add mod">
        <pc:chgData name="정근채" userId="bf3f9740-ba12-4a95-bdcd-7a89d0b0b3a3" providerId="ADAL" clId="{3DFA3786-1326-49DC-A148-3C6097F5DFE8}" dt="2021-12-28T01:57:38.997" v="2578"/>
        <pc:sldMkLst>
          <pc:docMk/>
          <pc:sldMk cId="4007010862" sldId="305"/>
        </pc:sldMkLst>
        <pc:spChg chg="mod">
          <ac:chgData name="정근채" userId="bf3f9740-ba12-4a95-bdcd-7a89d0b0b3a3" providerId="ADAL" clId="{3DFA3786-1326-49DC-A148-3C6097F5DFE8}" dt="2021-12-28T01:53:27.376" v="2541"/>
          <ac:spMkLst>
            <pc:docMk/>
            <pc:sldMk cId="4007010862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57:38.997" v="2578"/>
          <ac:spMkLst>
            <pc:docMk/>
            <pc:sldMk cId="4007010862" sldId="305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52:57.035" v="2538"/>
          <ac:spMkLst>
            <pc:docMk/>
            <pc:sldMk cId="4007010862" sldId="30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71564285" sldId="306"/>
        </pc:sldMkLst>
      </pc:sldChg>
      <pc:sldChg chg="modSp add mod">
        <pc:chgData name="정근채" userId="bf3f9740-ba12-4a95-bdcd-7a89d0b0b3a3" providerId="ADAL" clId="{3DFA3786-1326-49DC-A148-3C6097F5DFE8}" dt="2021-12-28T02:06:36.616" v="2646" actId="108"/>
        <pc:sldMkLst>
          <pc:docMk/>
          <pc:sldMk cId="2208814251" sldId="306"/>
        </pc:sldMkLst>
        <pc:spChg chg="mod">
          <ac:chgData name="정근채" userId="bf3f9740-ba12-4a95-bdcd-7a89d0b0b3a3" providerId="ADAL" clId="{3DFA3786-1326-49DC-A148-3C6097F5DFE8}" dt="2021-12-28T01:58:04.893" v="2584"/>
          <ac:spMkLst>
            <pc:docMk/>
            <pc:sldMk cId="2208814251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06:36.616" v="2646" actId="108"/>
          <ac:spMkLst>
            <pc:docMk/>
            <pc:sldMk cId="2208814251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2:09:58.104" v="2702" actId="6549"/>
        <pc:sldMkLst>
          <pc:docMk/>
          <pc:sldMk cId="2401785511" sldId="307"/>
        </pc:sldMkLst>
        <pc:spChg chg="mod">
          <ac:chgData name="정근채" userId="bf3f9740-ba12-4a95-bdcd-7a89d0b0b3a3" providerId="ADAL" clId="{3DFA3786-1326-49DC-A148-3C6097F5DFE8}" dt="2021-12-28T02:09:58.104" v="2702" actId="6549"/>
          <ac:spMkLst>
            <pc:docMk/>
            <pc:sldMk cId="2401785511" sldId="30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474160618" sldId="307"/>
        </pc:sldMkLst>
      </pc:sldChg>
      <pc:sldChg chg="new del">
        <pc:chgData name="정근채" userId="bf3f9740-ba12-4a95-bdcd-7a89d0b0b3a3" providerId="ADAL" clId="{3DFA3786-1326-49DC-A148-3C6097F5DFE8}" dt="2021-12-28T01:59:22.126" v="2607" actId="680"/>
        <pc:sldMkLst>
          <pc:docMk/>
          <pc:sldMk cId="2540284049" sldId="307"/>
        </pc:sldMkLst>
      </pc:sldChg>
      <pc:sldChg chg="modSp add mod">
        <pc:chgData name="정근채" userId="bf3f9740-ba12-4a95-bdcd-7a89d0b0b3a3" providerId="ADAL" clId="{3DFA3786-1326-49DC-A148-3C6097F5DFE8}" dt="2021-12-28T02:19:49.320" v="2806" actId="207"/>
        <pc:sldMkLst>
          <pc:docMk/>
          <pc:sldMk cId="2083880698" sldId="308"/>
        </pc:sldMkLst>
        <pc:spChg chg="mod">
          <ac:chgData name="정근채" userId="bf3f9740-ba12-4a95-bdcd-7a89d0b0b3a3" providerId="ADAL" clId="{3DFA3786-1326-49DC-A148-3C6097F5DFE8}" dt="2021-12-28T02:11:48.586" v="2706"/>
          <ac:spMkLst>
            <pc:docMk/>
            <pc:sldMk cId="2083880698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19:49.320" v="2806" actId="207"/>
          <ac:spMkLst>
            <pc:docMk/>
            <pc:sldMk cId="2083880698" sldId="30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968811800" sldId="308"/>
        </pc:sldMkLst>
      </pc:sldChg>
      <pc:sldChg chg="addSp modSp add mod">
        <pc:chgData name="정근채" userId="bf3f9740-ba12-4a95-bdcd-7a89d0b0b3a3" providerId="ADAL" clId="{3DFA3786-1326-49DC-A148-3C6097F5DFE8}" dt="2021-12-28T02:22:12.011" v="2835" actId="1035"/>
        <pc:sldMkLst>
          <pc:docMk/>
          <pc:sldMk cId="1113484399" sldId="309"/>
        </pc:sldMkLst>
        <pc:spChg chg="mod">
          <ac:chgData name="정근채" userId="bf3f9740-ba12-4a95-bdcd-7a89d0b0b3a3" providerId="ADAL" clId="{3DFA3786-1326-49DC-A148-3C6097F5DFE8}" dt="2021-12-28T02:17:02.283" v="2802"/>
          <ac:spMkLst>
            <pc:docMk/>
            <pc:sldMk cId="1113484399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21:39.722" v="2824" actId="6549"/>
          <ac:spMkLst>
            <pc:docMk/>
            <pc:sldMk cId="1113484399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2:16:52.680" v="2797"/>
          <ac:spMkLst>
            <pc:docMk/>
            <pc:sldMk cId="1113484399" sldId="309"/>
            <ac:spMk id="5" creationId="{864FABE7-5D73-4BB8-8C5F-49D50641504A}"/>
          </ac:spMkLst>
        </pc:spChg>
        <pc:picChg chg="add mod">
          <ac:chgData name="정근채" userId="bf3f9740-ba12-4a95-bdcd-7a89d0b0b3a3" providerId="ADAL" clId="{3DFA3786-1326-49DC-A148-3C6097F5DFE8}" dt="2021-12-28T02:22:12.011" v="2835" actId="1035"/>
          <ac:picMkLst>
            <pc:docMk/>
            <pc:sldMk cId="1113484399" sldId="309"/>
            <ac:picMk id="7" creationId="{A0B993A7-0DEF-4CE7-B298-38DFA41E0EF6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231128654" sldId="309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1924847" sldId="310"/>
        </pc:sldMkLst>
      </pc:sldChg>
      <pc:sldChg chg="addSp delSp modSp add mod">
        <pc:chgData name="정근채" userId="bf3f9740-ba12-4a95-bdcd-7a89d0b0b3a3" providerId="ADAL" clId="{3DFA3786-1326-49DC-A148-3C6097F5DFE8}" dt="2021-12-28T02:26:29.442" v="2902" actId="1076"/>
        <pc:sldMkLst>
          <pc:docMk/>
          <pc:sldMk cId="279979375" sldId="310"/>
        </pc:sldMkLst>
        <pc:spChg chg="mod">
          <ac:chgData name="정근채" userId="bf3f9740-ba12-4a95-bdcd-7a89d0b0b3a3" providerId="ADAL" clId="{3DFA3786-1326-49DC-A148-3C6097F5DFE8}" dt="2021-12-28T02:25:35.158" v="2899" actId="20577"/>
          <ac:spMkLst>
            <pc:docMk/>
            <pc:sldMk cId="279979375" sldId="310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24:42.711" v="2850" actId="478"/>
          <ac:picMkLst>
            <pc:docMk/>
            <pc:sldMk cId="279979375" sldId="310"/>
            <ac:picMk id="7" creationId="{A0B993A7-0DEF-4CE7-B298-38DFA41E0EF6}"/>
          </ac:picMkLst>
        </pc:picChg>
        <pc:picChg chg="add mod">
          <ac:chgData name="정근채" userId="bf3f9740-ba12-4a95-bdcd-7a89d0b0b3a3" providerId="ADAL" clId="{3DFA3786-1326-49DC-A148-3C6097F5DFE8}" dt="2021-12-28T02:26:29.442" v="2902" actId="1076"/>
          <ac:picMkLst>
            <pc:docMk/>
            <pc:sldMk cId="279979375" sldId="310"/>
            <ac:picMk id="8" creationId="{B044EA73-C521-4EFE-AB28-8022E2CF2BA3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0172438" sldId="311"/>
        </pc:sldMkLst>
      </pc:sldChg>
      <pc:sldChg chg="addSp delSp modSp add mod">
        <pc:chgData name="정근채" userId="bf3f9740-ba12-4a95-bdcd-7a89d0b0b3a3" providerId="ADAL" clId="{3DFA3786-1326-49DC-A148-3C6097F5DFE8}" dt="2021-12-28T02:35:53.452" v="3024" actId="1076"/>
        <pc:sldMkLst>
          <pc:docMk/>
          <pc:sldMk cId="2972503457" sldId="311"/>
        </pc:sldMkLst>
        <pc:spChg chg="mod">
          <ac:chgData name="정근채" userId="bf3f9740-ba12-4a95-bdcd-7a89d0b0b3a3" providerId="ADAL" clId="{3DFA3786-1326-49DC-A148-3C6097F5DFE8}" dt="2021-12-28T02:35:22.339" v="3021" actId="12"/>
          <ac:spMkLst>
            <pc:docMk/>
            <pc:sldMk cId="2972503457" sldId="311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35:53.452" v="3024" actId="1076"/>
          <ac:picMkLst>
            <pc:docMk/>
            <pc:sldMk cId="2972503457" sldId="311"/>
            <ac:picMk id="7" creationId="{4FC42A65-7D10-4761-B1EC-140736E64019}"/>
          </ac:picMkLst>
        </pc:picChg>
        <pc:picChg chg="del">
          <ac:chgData name="정근채" userId="bf3f9740-ba12-4a95-bdcd-7a89d0b0b3a3" providerId="ADAL" clId="{3DFA3786-1326-49DC-A148-3C6097F5DFE8}" dt="2021-12-28T02:28:55.990" v="2941" actId="478"/>
          <ac:picMkLst>
            <pc:docMk/>
            <pc:sldMk cId="2972503457" sldId="311"/>
            <ac:picMk id="8" creationId="{B044EA73-C521-4EFE-AB28-8022E2CF2BA3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2:45:53.678" v="3269" actId="20577"/>
        <pc:sldMkLst>
          <pc:docMk/>
          <pc:sldMk cId="864228385" sldId="312"/>
        </pc:sldMkLst>
        <pc:spChg chg="mod">
          <ac:chgData name="정근채" userId="bf3f9740-ba12-4a95-bdcd-7a89d0b0b3a3" providerId="ADAL" clId="{3DFA3786-1326-49DC-A148-3C6097F5DFE8}" dt="2021-12-28T02:36:29.419" v="3028"/>
          <ac:spMkLst>
            <pc:docMk/>
            <pc:sldMk cId="864228385" sldId="31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45:53.678" v="3269" actId="20577"/>
          <ac:spMkLst>
            <pc:docMk/>
            <pc:sldMk cId="864228385" sldId="312"/>
            <ac:spMk id="3" creationId="{04DA367E-3D64-4210-90DC-180FE1F5BFCC}"/>
          </ac:spMkLst>
        </pc:spChg>
        <pc:spChg chg="add del">
          <ac:chgData name="정근채" userId="bf3f9740-ba12-4a95-bdcd-7a89d0b0b3a3" providerId="ADAL" clId="{3DFA3786-1326-49DC-A148-3C6097F5DFE8}" dt="2021-12-28T02:37:46.841" v="3041" actId="22"/>
          <ac:spMkLst>
            <pc:docMk/>
            <pc:sldMk cId="864228385" sldId="312"/>
            <ac:spMk id="8" creationId="{4AFC660D-BF99-4D30-AA97-40F6A0ED249B}"/>
          </ac:spMkLst>
        </pc:spChg>
        <pc:picChg chg="del">
          <ac:chgData name="정근채" userId="bf3f9740-ba12-4a95-bdcd-7a89d0b0b3a3" providerId="ADAL" clId="{3DFA3786-1326-49DC-A148-3C6097F5DFE8}" dt="2021-12-28T02:37:30.053" v="3039" actId="478"/>
          <ac:picMkLst>
            <pc:docMk/>
            <pc:sldMk cId="864228385" sldId="312"/>
            <ac:picMk id="7" creationId="{4FC42A65-7D10-4761-B1EC-140736E64019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588484963" sldId="312"/>
        </pc:sldMkLst>
      </pc:sldChg>
      <pc:sldChg chg="addSp modSp add mod">
        <pc:chgData name="정근채" userId="bf3f9740-ba12-4a95-bdcd-7a89d0b0b3a3" providerId="ADAL" clId="{3DFA3786-1326-49DC-A148-3C6097F5DFE8}" dt="2021-12-28T02:48:02.592" v="3298" actId="1076"/>
        <pc:sldMkLst>
          <pc:docMk/>
          <pc:sldMk cId="627220044" sldId="313"/>
        </pc:sldMkLst>
        <pc:spChg chg="mod">
          <ac:chgData name="정근채" userId="bf3f9740-ba12-4a95-bdcd-7a89d0b0b3a3" providerId="ADAL" clId="{3DFA3786-1326-49DC-A148-3C6097F5DFE8}" dt="2021-12-28T02:47:57.505" v="3297" actId="20577"/>
          <ac:spMkLst>
            <pc:docMk/>
            <pc:sldMk cId="627220044" sldId="313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48:02.592" v="3298" actId="1076"/>
          <ac:picMkLst>
            <pc:docMk/>
            <pc:sldMk cId="627220044" sldId="313"/>
            <ac:picMk id="7" creationId="{83D02D12-6FD9-48A7-BD1E-6374EC0A8D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703784860" sldId="313"/>
        </pc:sldMkLst>
      </pc:sldChg>
      <pc:sldChg chg="delSp modSp add mod">
        <pc:chgData name="정근채" userId="bf3f9740-ba12-4a95-bdcd-7a89d0b0b3a3" providerId="ADAL" clId="{3DFA3786-1326-49DC-A148-3C6097F5DFE8}" dt="2021-12-28T02:51:45.902" v="3363" actId="12"/>
        <pc:sldMkLst>
          <pc:docMk/>
          <pc:sldMk cId="203703452" sldId="314"/>
        </pc:sldMkLst>
        <pc:spChg chg="mod">
          <ac:chgData name="정근채" userId="bf3f9740-ba12-4a95-bdcd-7a89d0b0b3a3" providerId="ADAL" clId="{3DFA3786-1326-49DC-A148-3C6097F5DFE8}" dt="2021-12-28T02:51:45.902" v="3363" actId="12"/>
          <ac:spMkLst>
            <pc:docMk/>
            <pc:sldMk cId="203703452" sldId="314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46:26.868" v="3271" actId="478"/>
          <ac:picMkLst>
            <pc:docMk/>
            <pc:sldMk cId="203703452" sldId="314"/>
            <ac:picMk id="7" creationId="{83D02D12-6FD9-48A7-BD1E-6374EC0A8D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513731563" sldId="314"/>
        </pc:sldMkLst>
      </pc:sldChg>
      <pc:sldChg chg="addSp modSp add mod">
        <pc:chgData name="정근채" userId="bf3f9740-ba12-4a95-bdcd-7a89d0b0b3a3" providerId="ADAL" clId="{3DFA3786-1326-49DC-A148-3C6097F5DFE8}" dt="2021-12-28T02:53:56.918" v="3402" actId="14100"/>
        <pc:sldMkLst>
          <pc:docMk/>
          <pc:sldMk cId="1643957414" sldId="315"/>
        </pc:sldMkLst>
        <pc:spChg chg="mod">
          <ac:chgData name="정근채" userId="bf3f9740-ba12-4a95-bdcd-7a89d0b0b3a3" providerId="ADAL" clId="{3DFA3786-1326-49DC-A148-3C6097F5DFE8}" dt="2021-12-28T02:53:42.078" v="3398" actId="6549"/>
          <ac:spMkLst>
            <pc:docMk/>
            <pc:sldMk cId="1643957414" sldId="315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53:56.918" v="3402" actId="14100"/>
          <ac:picMkLst>
            <pc:docMk/>
            <pc:sldMk cId="1643957414" sldId="315"/>
            <ac:picMk id="7" creationId="{51D95B5F-9EDB-4BAC-9EE6-B9AF2AE4153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83719059" sldId="315"/>
        </pc:sldMkLst>
      </pc:sldChg>
      <pc:sldChg chg="addSp delSp modSp add mod">
        <pc:chgData name="정근채" userId="bf3f9740-ba12-4a95-bdcd-7a89d0b0b3a3" providerId="ADAL" clId="{3DFA3786-1326-49DC-A148-3C6097F5DFE8}" dt="2021-12-28T02:57:03.789" v="3462" actId="14100"/>
        <pc:sldMkLst>
          <pc:docMk/>
          <pc:sldMk cId="2862031489" sldId="316"/>
        </pc:sldMkLst>
        <pc:spChg chg="mod">
          <ac:chgData name="정근채" userId="bf3f9740-ba12-4a95-bdcd-7a89d0b0b3a3" providerId="ADAL" clId="{3DFA3786-1326-49DC-A148-3C6097F5DFE8}" dt="2021-12-28T02:56:33.612" v="3458" actId="20577"/>
          <ac:spMkLst>
            <pc:docMk/>
            <pc:sldMk cId="286203148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55:37.404" v="3418" actId="478"/>
          <ac:picMkLst>
            <pc:docMk/>
            <pc:sldMk cId="2862031489" sldId="316"/>
            <ac:picMk id="7" creationId="{51D95B5F-9EDB-4BAC-9EE6-B9AF2AE4153E}"/>
          </ac:picMkLst>
        </pc:picChg>
        <pc:picChg chg="add mod">
          <ac:chgData name="정근채" userId="bf3f9740-ba12-4a95-bdcd-7a89d0b0b3a3" providerId="ADAL" clId="{3DFA3786-1326-49DC-A148-3C6097F5DFE8}" dt="2021-12-28T02:57:03.789" v="3462" actId="14100"/>
          <ac:picMkLst>
            <pc:docMk/>
            <pc:sldMk cId="2862031489" sldId="316"/>
            <ac:picMk id="8" creationId="{545D132F-5116-404C-B226-9404D2B6C37B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464552859" sldId="316"/>
        </pc:sldMkLst>
      </pc:sldChg>
      <pc:sldChg chg="delSp modSp add mod">
        <pc:chgData name="정근채" userId="bf3f9740-ba12-4a95-bdcd-7a89d0b0b3a3" providerId="ADAL" clId="{3DFA3786-1326-49DC-A148-3C6097F5DFE8}" dt="2021-12-28T05:12:07.932" v="3624" actId="6549"/>
        <pc:sldMkLst>
          <pc:docMk/>
          <pc:sldMk cId="1021240889" sldId="317"/>
        </pc:sldMkLst>
        <pc:spChg chg="mod">
          <ac:chgData name="정근채" userId="bf3f9740-ba12-4a95-bdcd-7a89d0b0b3a3" providerId="ADAL" clId="{3DFA3786-1326-49DC-A148-3C6097F5DFE8}" dt="2021-12-28T05:12:07.932" v="3624" actId="6549"/>
          <ac:spMkLst>
            <pc:docMk/>
            <pc:sldMk cId="1021240889" sldId="317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58:12.108" v="3470" actId="478"/>
          <ac:picMkLst>
            <pc:docMk/>
            <pc:sldMk cId="1021240889" sldId="317"/>
            <ac:picMk id="8" creationId="{545D132F-5116-404C-B226-9404D2B6C37B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691217205" sldId="317"/>
        </pc:sldMkLst>
      </pc:sldChg>
      <pc:sldChg chg="addSp delSp modSp add mod">
        <pc:chgData name="정근채" userId="bf3f9740-ba12-4a95-bdcd-7a89d0b0b3a3" providerId="ADAL" clId="{3DFA3786-1326-49DC-A148-3C6097F5DFE8}" dt="2021-12-28T05:05:17.143" v="3521" actId="1036"/>
        <pc:sldMkLst>
          <pc:docMk/>
          <pc:sldMk cId="1398944185" sldId="318"/>
        </pc:sldMkLst>
        <pc:spChg chg="del">
          <ac:chgData name="정근채" userId="bf3f9740-ba12-4a95-bdcd-7a89d0b0b3a3" providerId="ADAL" clId="{3DFA3786-1326-49DC-A148-3C6097F5DFE8}" dt="2021-12-28T02:59:33.693" v="3497" actId="478"/>
          <ac:spMkLst>
            <pc:docMk/>
            <pc:sldMk cId="1398944185" sldId="318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8T02:59:15.110" v="3494" actId="478"/>
          <ac:spMkLst>
            <pc:docMk/>
            <pc:sldMk cId="1398944185" sldId="318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2:59:29.384" v="3495" actId="478"/>
          <ac:spMkLst>
            <pc:docMk/>
            <pc:sldMk cId="1398944185" sldId="318"/>
            <ac:spMk id="7" creationId="{423EE9C9-2ACF-4722-A9E4-6237BFC4E1B0}"/>
          </ac:spMkLst>
        </pc:spChg>
        <pc:spChg chg="add del mod">
          <ac:chgData name="정근채" userId="bf3f9740-ba12-4a95-bdcd-7a89d0b0b3a3" providerId="ADAL" clId="{3DFA3786-1326-49DC-A148-3C6097F5DFE8}" dt="2021-12-28T02:59:35.420" v="3498" actId="478"/>
          <ac:spMkLst>
            <pc:docMk/>
            <pc:sldMk cId="1398944185" sldId="318"/>
            <ac:spMk id="11" creationId="{AFA9C9E5-E554-4A7A-9CB6-97DC3AD5F9E5}"/>
          </ac:spMkLst>
        </pc:spChg>
        <pc:picChg chg="add del mod ord">
          <ac:chgData name="정근채" userId="bf3f9740-ba12-4a95-bdcd-7a89d0b0b3a3" providerId="ADAL" clId="{3DFA3786-1326-49DC-A148-3C6097F5DFE8}" dt="2021-12-28T05:05:08.988" v="3514" actId="478"/>
          <ac:picMkLst>
            <pc:docMk/>
            <pc:sldMk cId="1398944185" sldId="318"/>
            <ac:picMk id="9" creationId="{FFFFBD57-B35C-4AD7-84D7-7CF8FAF1FF51}"/>
          </ac:picMkLst>
        </pc:picChg>
        <pc:picChg chg="add mod">
          <ac:chgData name="정근채" userId="bf3f9740-ba12-4a95-bdcd-7a89d0b0b3a3" providerId="ADAL" clId="{3DFA3786-1326-49DC-A148-3C6097F5DFE8}" dt="2021-12-28T05:05:17.143" v="3521" actId="1036"/>
          <ac:picMkLst>
            <pc:docMk/>
            <pc:sldMk cId="1398944185" sldId="318"/>
            <ac:picMk id="13" creationId="{36F2E6DF-F9F3-41BB-B991-89DF0D1EC03D}"/>
          </ac:picMkLst>
        </pc:picChg>
      </pc:sldChg>
      <pc:sldChg chg="addSp modSp add mod">
        <pc:chgData name="정근채" userId="bf3f9740-ba12-4a95-bdcd-7a89d0b0b3a3" providerId="ADAL" clId="{3DFA3786-1326-49DC-A148-3C6097F5DFE8}" dt="2021-12-28T05:11:00.114" v="3610" actId="1037"/>
        <pc:sldMkLst>
          <pc:docMk/>
          <pc:sldMk cId="3145798599" sldId="319"/>
        </pc:sldMkLst>
        <pc:spChg chg="mod">
          <ac:chgData name="정근채" userId="bf3f9740-ba12-4a95-bdcd-7a89d0b0b3a3" providerId="ADAL" clId="{3DFA3786-1326-49DC-A148-3C6097F5DFE8}" dt="2021-12-28T05:08:25.977" v="3565" actId="6549"/>
          <ac:spMkLst>
            <pc:docMk/>
            <pc:sldMk cId="3145798599" sldId="319"/>
            <ac:spMk id="3" creationId="{04DA367E-3D64-4210-90DC-180FE1F5BFCC}"/>
          </ac:spMkLst>
        </pc:spChg>
        <pc:spChg chg="add mod">
          <ac:chgData name="정근채" userId="bf3f9740-ba12-4a95-bdcd-7a89d0b0b3a3" providerId="ADAL" clId="{3DFA3786-1326-49DC-A148-3C6097F5DFE8}" dt="2021-12-28T05:11:00.114" v="3610" actId="1037"/>
          <ac:spMkLst>
            <pc:docMk/>
            <pc:sldMk cId="3145798599" sldId="319"/>
            <ac:spMk id="8" creationId="{9305A1A5-8883-41A2-96FC-D7D32DC256C2}"/>
          </ac:spMkLst>
        </pc:spChg>
        <pc:picChg chg="add mod">
          <ac:chgData name="정근채" userId="bf3f9740-ba12-4a95-bdcd-7a89d0b0b3a3" providerId="ADAL" clId="{3DFA3786-1326-49DC-A148-3C6097F5DFE8}" dt="2021-12-28T05:08:50.503" v="3568" actId="1076"/>
          <ac:picMkLst>
            <pc:docMk/>
            <pc:sldMk cId="3145798599" sldId="319"/>
            <ac:picMk id="7" creationId="{4EA10B4C-1F43-4DF3-B5C9-400B2B1DE7D3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5:14:55.869" v="3651" actId="1076"/>
        <pc:sldMkLst>
          <pc:docMk/>
          <pc:sldMk cId="245140133" sldId="320"/>
        </pc:sldMkLst>
        <pc:spChg chg="mod">
          <ac:chgData name="정근채" userId="bf3f9740-ba12-4a95-bdcd-7a89d0b0b3a3" providerId="ADAL" clId="{3DFA3786-1326-49DC-A148-3C6097F5DFE8}" dt="2021-12-28T05:14:21.021" v="3646" actId="6549"/>
          <ac:spMkLst>
            <pc:docMk/>
            <pc:sldMk cId="245140133" sldId="320"/>
            <ac:spMk id="3" creationId="{04DA367E-3D64-4210-90DC-180FE1F5BFCC}"/>
          </ac:spMkLst>
        </pc:spChg>
        <pc:spChg chg="del">
          <ac:chgData name="정근채" userId="bf3f9740-ba12-4a95-bdcd-7a89d0b0b3a3" providerId="ADAL" clId="{3DFA3786-1326-49DC-A148-3C6097F5DFE8}" dt="2021-12-28T05:14:31.170" v="3648" actId="478"/>
          <ac:spMkLst>
            <pc:docMk/>
            <pc:sldMk cId="245140133" sldId="320"/>
            <ac:spMk id="8" creationId="{9305A1A5-8883-41A2-96FC-D7D32DC256C2}"/>
          </ac:spMkLst>
        </pc:spChg>
        <pc:picChg chg="del">
          <ac:chgData name="정근채" userId="bf3f9740-ba12-4a95-bdcd-7a89d0b0b3a3" providerId="ADAL" clId="{3DFA3786-1326-49DC-A148-3C6097F5DFE8}" dt="2021-12-28T05:14:26.915" v="3647" actId="478"/>
          <ac:picMkLst>
            <pc:docMk/>
            <pc:sldMk cId="245140133" sldId="320"/>
            <ac:picMk id="7" creationId="{4EA10B4C-1F43-4DF3-B5C9-400B2B1DE7D3}"/>
          </ac:picMkLst>
        </pc:picChg>
        <pc:picChg chg="add mod">
          <ac:chgData name="정근채" userId="bf3f9740-ba12-4a95-bdcd-7a89d0b0b3a3" providerId="ADAL" clId="{3DFA3786-1326-49DC-A148-3C6097F5DFE8}" dt="2021-12-28T05:14:55.869" v="3651" actId="1076"/>
          <ac:picMkLst>
            <pc:docMk/>
            <pc:sldMk cId="245140133" sldId="320"/>
            <ac:picMk id="9" creationId="{F35CFBFD-54AA-44C7-91D2-808D0C1F8FBC}"/>
          </ac:picMkLst>
        </pc:picChg>
      </pc:sldChg>
      <pc:sldChg chg="delSp modSp add mod">
        <pc:chgData name="정근채" userId="bf3f9740-ba12-4a95-bdcd-7a89d0b0b3a3" providerId="ADAL" clId="{3DFA3786-1326-49DC-A148-3C6097F5DFE8}" dt="2021-12-28T05:33:23.378" v="3828" actId="21"/>
        <pc:sldMkLst>
          <pc:docMk/>
          <pc:sldMk cId="973437658" sldId="321"/>
        </pc:sldMkLst>
        <pc:spChg chg="mod">
          <ac:chgData name="정근채" userId="bf3f9740-ba12-4a95-bdcd-7a89d0b0b3a3" providerId="ADAL" clId="{3DFA3786-1326-49DC-A148-3C6097F5DFE8}" dt="2021-12-28T05:15:41.060" v="3663"/>
          <ac:spMkLst>
            <pc:docMk/>
            <pc:sldMk cId="973437658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3:23.378" v="3828" actId="21"/>
          <ac:spMkLst>
            <pc:docMk/>
            <pc:sldMk cId="973437658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5:15:37.493" v="3658"/>
          <ac:spMkLst>
            <pc:docMk/>
            <pc:sldMk cId="973437658" sldId="321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8T05:18:43.946" v="3664" actId="478"/>
          <ac:picMkLst>
            <pc:docMk/>
            <pc:sldMk cId="973437658" sldId="321"/>
            <ac:picMk id="9" creationId="{F35CFBFD-54AA-44C7-91D2-808D0C1F8FBC}"/>
          </ac:picMkLst>
        </pc:picChg>
      </pc:sldChg>
      <pc:sldChg chg="modSp add mod">
        <pc:chgData name="정근채" userId="bf3f9740-ba12-4a95-bdcd-7a89d0b0b3a3" providerId="ADAL" clId="{3DFA3786-1326-49DC-A148-3C6097F5DFE8}" dt="2021-12-28T05:34:45.722" v="3858" actId="207"/>
        <pc:sldMkLst>
          <pc:docMk/>
          <pc:sldMk cId="3555431595" sldId="322"/>
        </pc:sldMkLst>
        <pc:spChg chg="mod">
          <ac:chgData name="정근채" userId="bf3f9740-ba12-4a95-bdcd-7a89d0b0b3a3" providerId="ADAL" clId="{3DFA3786-1326-49DC-A148-3C6097F5DFE8}" dt="2021-12-28T05:32:12.690" v="3807"/>
          <ac:spMkLst>
            <pc:docMk/>
            <pc:sldMk cId="3555431595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4:45.722" v="3858" actId="207"/>
          <ac:spMkLst>
            <pc:docMk/>
            <pc:sldMk cId="3555431595" sldId="32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5:26:48.503" v="3804"/>
          <ac:spMkLst>
            <pc:docMk/>
            <pc:sldMk cId="3555431595" sldId="32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DFA3786-1326-49DC-A148-3C6097F5DFE8}" dt="2021-12-28T05:38:41.546" v="3938" actId="108"/>
        <pc:sldMkLst>
          <pc:docMk/>
          <pc:sldMk cId="3551312225" sldId="323"/>
        </pc:sldMkLst>
        <pc:spChg chg="mod">
          <ac:chgData name="정근채" userId="bf3f9740-ba12-4a95-bdcd-7a89d0b0b3a3" providerId="ADAL" clId="{3DFA3786-1326-49DC-A148-3C6097F5DFE8}" dt="2021-12-28T05:35:07.368" v="3862"/>
          <ac:spMkLst>
            <pc:docMk/>
            <pc:sldMk cId="3551312225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8:41.546" v="3938" actId="108"/>
          <ac:spMkLst>
            <pc:docMk/>
            <pc:sldMk cId="3551312225" sldId="323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3DFA3786-1326-49DC-A148-3C6097F5DFE8}" dt="2021-12-28T05:39:54.202" v="3944" actId="1076"/>
        <pc:sldMkLst>
          <pc:docMk/>
          <pc:sldMk cId="4057494991" sldId="324"/>
        </pc:sldMkLst>
        <pc:spChg chg="del">
          <ac:chgData name="정근채" userId="bf3f9740-ba12-4a95-bdcd-7a89d0b0b3a3" providerId="ADAL" clId="{3DFA3786-1326-49DC-A148-3C6097F5DFE8}" dt="2021-12-28T05:39:24.203" v="3940" actId="478"/>
          <ac:spMkLst>
            <pc:docMk/>
            <pc:sldMk cId="4057494991" sldId="32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5:39:27.017" v="3941" actId="478"/>
          <ac:spMkLst>
            <pc:docMk/>
            <pc:sldMk cId="4057494991" sldId="324"/>
            <ac:spMk id="7" creationId="{C16F1549-6D73-4489-A8DD-D8E0513F9359}"/>
          </ac:spMkLst>
        </pc:spChg>
        <pc:picChg chg="add mod">
          <ac:chgData name="정근채" userId="bf3f9740-ba12-4a95-bdcd-7a89d0b0b3a3" providerId="ADAL" clId="{3DFA3786-1326-49DC-A148-3C6097F5DFE8}" dt="2021-12-28T05:39:54.202" v="3944" actId="1076"/>
          <ac:picMkLst>
            <pc:docMk/>
            <pc:sldMk cId="4057494991" sldId="324"/>
            <ac:picMk id="9" creationId="{F59F22E0-9A08-4C6C-903B-FCEE286DCCC8}"/>
          </ac:picMkLst>
        </pc:picChg>
      </pc:sldChg>
      <pc:sldChg chg="modSp add mod">
        <pc:chgData name="정근채" userId="bf3f9740-ba12-4a95-bdcd-7a89d0b0b3a3" providerId="ADAL" clId="{3DFA3786-1326-49DC-A148-3C6097F5DFE8}" dt="2021-12-28T05:44:20.994" v="4005" actId="108"/>
        <pc:sldMkLst>
          <pc:docMk/>
          <pc:sldMk cId="2268652986" sldId="325"/>
        </pc:sldMkLst>
        <pc:spChg chg="mod">
          <ac:chgData name="정근채" userId="bf3f9740-ba12-4a95-bdcd-7a89d0b0b3a3" providerId="ADAL" clId="{3DFA3786-1326-49DC-A148-3C6097F5DFE8}" dt="2021-12-28T05:41:19.607" v="3948"/>
          <ac:spMkLst>
            <pc:docMk/>
            <pc:sldMk cId="2268652986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44:20.994" v="4005" actId="108"/>
          <ac:spMkLst>
            <pc:docMk/>
            <pc:sldMk cId="2268652986" sldId="325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5:45.382" v="4046" actId="108"/>
        <pc:sldMkLst>
          <pc:docMk/>
          <pc:sldMk cId="2181871918" sldId="326"/>
        </pc:sldMkLst>
        <pc:spChg chg="mod">
          <ac:chgData name="정근채" userId="bf3f9740-ba12-4a95-bdcd-7a89d0b0b3a3" providerId="ADAL" clId="{3DFA3786-1326-49DC-A148-3C6097F5DFE8}" dt="2021-12-28T05:45:45.382" v="4046" actId="108"/>
          <ac:spMkLst>
            <pc:docMk/>
            <pc:sldMk cId="2181871918" sldId="32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6:21.434" v="4060" actId="6549"/>
        <pc:sldMkLst>
          <pc:docMk/>
          <pc:sldMk cId="3758681391" sldId="327"/>
        </pc:sldMkLst>
        <pc:spChg chg="mod">
          <ac:chgData name="정근채" userId="bf3f9740-ba12-4a95-bdcd-7a89d0b0b3a3" providerId="ADAL" clId="{3DFA3786-1326-49DC-A148-3C6097F5DFE8}" dt="2021-12-28T05:46:21.434" v="4060" actId="6549"/>
          <ac:spMkLst>
            <pc:docMk/>
            <pc:sldMk cId="3758681391" sldId="32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9:05.917" v="4111" actId="6549"/>
        <pc:sldMkLst>
          <pc:docMk/>
          <pc:sldMk cId="728840603" sldId="328"/>
        </pc:sldMkLst>
        <pc:spChg chg="mod">
          <ac:chgData name="정근채" userId="bf3f9740-ba12-4a95-bdcd-7a89d0b0b3a3" providerId="ADAL" clId="{3DFA3786-1326-49DC-A148-3C6097F5DFE8}" dt="2021-12-28T05:49:05.917" v="4111" actId="6549"/>
          <ac:spMkLst>
            <pc:docMk/>
            <pc:sldMk cId="728840603" sldId="32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1:38.692" v="4176" actId="255"/>
        <pc:sldMkLst>
          <pc:docMk/>
          <pc:sldMk cId="3515008378" sldId="329"/>
        </pc:sldMkLst>
        <pc:spChg chg="mod">
          <ac:chgData name="정근채" userId="bf3f9740-ba12-4a95-bdcd-7a89d0b0b3a3" providerId="ADAL" clId="{3DFA3786-1326-49DC-A148-3C6097F5DFE8}" dt="2021-12-28T05:51:38.692" v="4176" actId="255"/>
          <ac:spMkLst>
            <pc:docMk/>
            <pc:sldMk cId="3515008378" sldId="329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3:53.887" v="4234" actId="20577"/>
        <pc:sldMkLst>
          <pc:docMk/>
          <pc:sldMk cId="2378400495" sldId="330"/>
        </pc:sldMkLst>
        <pc:spChg chg="mod">
          <ac:chgData name="정근채" userId="bf3f9740-ba12-4a95-bdcd-7a89d0b0b3a3" providerId="ADAL" clId="{3DFA3786-1326-49DC-A148-3C6097F5DFE8}" dt="2021-12-28T05:53:53.887" v="4234" actId="20577"/>
          <ac:spMkLst>
            <pc:docMk/>
            <pc:sldMk cId="2378400495" sldId="33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4:44.953" v="4262" actId="255"/>
        <pc:sldMkLst>
          <pc:docMk/>
          <pc:sldMk cId="4212270463" sldId="331"/>
        </pc:sldMkLst>
        <pc:spChg chg="mod">
          <ac:chgData name="정근채" userId="bf3f9740-ba12-4a95-bdcd-7a89d0b0b3a3" providerId="ADAL" clId="{3DFA3786-1326-49DC-A148-3C6097F5DFE8}" dt="2021-12-28T05:54:44.953" v="4262" actId="255"/>
          <ac:spMkLst>
            <pc:docMk/>
            <pc:sldMk cId="4212270463" sldId="33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7:44.706" v="4314" actId="6549"/>
        <pc:sldMkLst>
          <pc:docMk/>
          <pc:sldMk cId="3258051828" sldId="332"/>
        </pc:sldMkLst>
        <pc:spChg chg="mod">
          <ac:chgData name="정근채" userId="bf3f9740-ba12-4a95-bdcd-7a89d0b0b3a3" providerId="ADAL" clId="{3DFA3786-1326-49DC-A148-3C6097F5DFE8}" dt="2021-12-28T05:57:44.706" v="4314" actId="6549"/>
          <ac:spMkLst>
            <pc:docMk/>
            <pc:sldMk cId="3258051828" sldId="332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01:52.684" v="4361" actId="255"/>
        <pc:sldMkLst>
          <pc:docMk/>
          <pc:sldMk cId="141501158" sldId="333"/>
        </pc:sldMkLst>
        <pc:spChg chg="mod">
          <ac:chgData name="정근채" userId="bf3f9740-ba12-4a95-bdcd-7a89d0b0b3a3" providerId="ADAL" clId="{3DFA3786-1326-49DC-A148-3C6097F5DFE8}" dt="2021-12-28T06:01:52.684" v="4361" actId="255"/>
          <ac:spMkLst>
            <pc:docMk/>
            <pc:sldMk cId="141501158" sldId="333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31.587" v="4534" actId="6549"/>
        <pc:sldMkLst>
          <pc:docMk/>
          <pc:sldMk cId="822177039" sldId="334"/>
        </pc:sldMkLst>
        <pc:spChg chg="mod">
          <ac:chgData name="정근채" userId="bf3f9740-ba12-4a95-bdcd-7a89d0b0b3a3" providerId="ADAL" clId="{3DFA3786-1326-49DC-A148-3C6097F5DFE8}" dt="2021-12-28T06:17:31.587" v="4534" actId="6549"/>
          <ac:spMkLst>
            <pc:docMk/>
            <pc:sldMk cId="822177039" sldId="33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20.619" v="4530" actId="255"/>
        <pc:sldMkLst>
          <pc:docMk/>
          <pc:sldMk cId="2489826756" sldId="335"/>
        </pc:sldMkLst>
        <pc:spChg chg="mod">
          <ac:chgData name="정근채" userId="bf3f9740-ba12-4a95-bdcd-7a89d0b0b3a3" providerId="ADAL" clId="{3DFA3786-1326-49DC-A148-3C6097F5DFE8}" dt="2021-12-28T06:17:20.619" v="4530" actId="255"/>
          <ac:spMkLst>
            <pc:docMk/>
            <pc:sldMk cId="2489826756" sldId="335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14.936" v="4529" actId="255"/>
        <pc:sldMkLst>
          <pc:docMk/>
          <pc:sldMk cId="1254815516" sldId="336"/>
        </pc:sldMkLst>
        <pc:spChg chg="mod">
          <ac:chgData name="정근채" userId="bf3f9740-ba12-4a95-bdcd-7a89d0b0b3a3" providerId="ADAL" clId="{3DFA3786-1326-49DC-A148-3C6097F5DFE8}" dt="2021-12-28T06:17:14.936" v="4529" actId="255"/>
          <ac:spMkLst>
            <pc:docMk/>
            <pc:sldMk cId="1254815516" sldId="336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3DFA3786-1326-49DC-A148-3C6097F5DFE8}" dt="2021-12-28T06:13:02.997" v="4499" actId="1076"/>
        <pc:sldMkLst>
          <pc:docMk/>
          <pc:sldMk cId="109658737" sldId="337"/>
        </pc:sldMkLst>
        <pc:spChg chg="mod">
          <ac:chgData name="정근채" userId="bf3f9740-ba12-4a95-bdcd-7a89d0b0b3a3" providerId="ADAL" clId="{3DFA3786-1326-49DC-A148-3C6097F5DFE8}" dt="2021-12-28T06:12:43.471" v="4496" actId="6549"/>
          <ac:spMkLst>
            <pc:docMk/>
            <pc:sldMk cId="109658737" sldId="337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6:13:02.997" v="4499" actId="1076"/>
          <ac:picMkLst>
            <pc:docMk/>
            <pc:sldMk cId="109658737" sldId="337"/>
            <ac:picMk id="7" creationId="{34F3D448-CB7E-40D7-B0E9-5E67CFB5919A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3:24.062" v="4504" actId="1076"/>
        <pc:sldMkLst>
          <pc:docMk/>
          <pc:sldMk cId="779418075" sldId="338"/>
        </pc:sldMkLst>
        <pc:picChg chg="del">
          <ac:chgData name="정근채" userId="bf3f9740-ba12-4a95-bdcd-7a89d0b0b3a3" providerId="ADAL" clId="{3DFA3786-1326-49DC-A148-3C6097F5DFE8}" dt="2021-12-28T06:13:08.823" v="4501" actId="478"/>
          <ac:picMkLst>
            <pc:docMk/>
            <pc:sldMk cId="779418075" sldId="338"/>
            <ac:picMk id="7" creationId="{34F3D448-CB7E-40D7-B0E9-5E67CFB5919A}"/>
          </ac:picMkLst>
        </pc:picChg>
        <pc:picChg chg="add mod">
          <ac:chgData name="정근채" userId="bf3f9740-ba12-4a95-bdcd-7a89d0b0b3a3" providerId="ADAL" clId="{3DFA3786-1326-49DC-A148-3C6097F5DFE8}" dt="2021-12-28T06:13:24.062" v="4504" actId="1076"/>
          <ac:picMkLst>
            <pc:docMk/>
            <pc:sldMk cId="779418075" sldId="338"/>
            <ac:picMk id="8" creationId="{DFC7BB15-250D-4EC0-A438-B99FB320C495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4:23.239" v="4514" actId="1076"/>
        <pc:sldMkLst>
          <pc:docMk/>
          <pc:sldMk cId="880684985" sldId="339"/>
        </pc:sldMkLst>
        <pc:spChg chg="del">
          <ac:chgData name="정근채" userId="bf3f9740-ba12-4a95-bdcd-7a89d0b0b3a3" providerId="ADAL" clId="{3DFA3786-1326-49DC-A148-3C6097F5DFE8}" dt="2021-12-28T06:14:03.225" v="4509" actId="478"/>
          <ac:spMkLst>
            <pc:docMk/>
            <pc:sldMk cId="880684985" sldId="339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8T06:13:45.249" v="4506" actId="478"/>
          <ac:spMkLst>
            <pc:docMk/>
            <pc:sldMk cId="880684985" sldId="339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6:13:48.152" v="4507" actId="478"/>
          <ac:spMkLst>
            <pc:docMk/>
            <pc:sldMk cId="880684985" sldId="339"/>
            <ac:spMk id="7" creationId="{C60299DD-B4FD-4627-A91C-5E456C0E841C}"/>
          </ac:spMkLst>
        </pc:spChg>
        <pc:spChg chg="add del mod">
          <ac:chgData name="정근채" userId="bf3f9740-ba12-4a95-bdcd-7a89d0b0b3a3" providerId="ADAL" clId="{3DFA3786-1326-49DC-A148-3C6097F5DFE8}" dt="2021-12-28T06:14:06.790" v="4510" actId="478"/>
          <ac:spMkLst>
            <pc:docMk/>
            <pc:sldMk cId="880684985" sldId="339"/>
            <ac:spMk id="12" creationId="{AE1AC530-854E-48B1-AEF0-526CC26788AB}"/>
          </ac:spMkLst>
        </pc:spChg>
        <pc:picChg chg="del">
          <ac:chgData name="정근채" userId="bf3f9740-ba12-4a95-bdcd-7a89d0b0b3a3" providerId="ADAL" clId="{3DFA3786-1326-49DC-A148-3C6097F5DFE8}" dt="2021-12-28T06:13:45.249" v="4506" actId="478"/>
          <ac:picMkLst>
            <pc:docMk/>
            <pc:sldMk cId="880684985" sldId="339"/>
            <ac:picMk id="8" creationId="{DFC7BB15-250D-4EC0-A438-B99FB320C495}"/>
          </ac:picMkLst>
        </pc:picChg>
        <pc:picChg chg="add mod ord">
          <ac:chgData name="정근채" userId="bf3f9740-ba12-4a95-bdcd-7a89d0b0b3a3" providerId="ADAL" clId="{3DFA3786-1326-49DC-A148-3C6097F5DFE8}" dt="2021-12-28T06:14:23.239" v="4514" actId="1076"/>
          <ac:picMkLst>
            <pc:docMk/>
            <pc:sldMk cId="880684985" sldId="339"/>
            <ac:picMk id="10" creationId="{833D63B8-2588-49E8-98EA-A4A815AD654A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5:01.177" v="4521" actId="1076"/>
        <pc:sldMkLst>
          <pc:docMk/>
          <pc:sldMk cId="3302906431" sldId="340"/>
        </pc:sldMkLst>
        <pc:picChg chg="add mod ord">
          <ac:chgData name="정근채" userId="bf3f9740-ba12-4a95-bdcd-7a89d0b0b3a3" providerId="ADAL" clId="{3DFA3786-1326-49DC-A148-3C6097F5DFE8}" dt="2021-12-28T06:15:01.177" v="4521" actId="1076"/>
          <ac:picMkLst>
            <pc:docMk/>
            <pc:sldMk cId="3302906431" sldId="340"/>
            <ac:picMk id="3" creationId="{244C9CF2-0254-49A6-8193-81732BAE6929}"/>
          </ac:picMkLst>
        </pc:picChg>
        <pc:picChg chg="del">
          <ac:chgData name="정근채" userId="bf3f9740-ba12-4a95-bdcd-7a89d0b0b3a3" providerId="ADAL" clId="{3DFA3786-1326-49DC-A148-3C6097F5DFE8}" dt="2021-12-28T06:14:45.682" v="4516" actId="478"/>
          <ac:picMkLst>
            <pc:docMk/>
            <pc:sldMk cId="3302906431" sldId="340"/>
            <ac:picMk id="10" creationId="{833D63B8-2588-49E8-98EA-A4A815AD654A}"/>
          </ac:picMkLst>
        </pc:picChg>
      </pc:sldChg>
      <pc:sldChg chg="modSp add mod">
        <pc:chgData name="정근채" userId="bf3f9740-ba12-4a95-bdcd-7a89d0b0b3a3" providerId="ADAL" clId="{3DFA3786-1326-49DC-A148-3C6097F5DFE8}" dt="2021-12-28T06:18:45.099" v="4555" actId="20577"/>
        <pc:sldMkLst>
          <pc:docMk/>
          <pc:sldMk cId="4258156589" sldId="341"/>
        </pc:sldMkLst>
        <pc:spChg chg="mod">
          <ac:chgData name="정근채" userId="bf3f9740-ba12-4a95-bdcd-7a89d0b0b3a3" providerId="ADAL" clId="{3DFA3786-1326-49DC-A148-3C6097F5DFE8}" dt="2021-12-28T06:18:45.099" v="4555" actId="20577"/>
          <ac:spMkLst>
            <pc:docMk/>
            <pc:sldMk cId="4258156589" sldId="34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21:24.957" v="4598" actId="207"/>
        <pc:sldMkLst>
          <pc:docMk/>
          <pc:sldMk cId="182261105" sldId="342"/>
        </pc:sldMkLst>
        <pc:spChg chg="mod">
          <ac:chgData name="정근채" userId="bf3f9740-ba12-4a95-bdcd-7a89d0b0b3a3" providerId="ADAL" clId="{3DFA3786-1326-49DC-A148-3C6097F5DFE8}" dt="2021-12-28T06:19:04.052" v="4561"/>
          <ac:spMkLst>
            <pc:docMk/>
            <pc:sldMk cId="182261105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6:21:24.957" v="4598" actId="207"/>
          <ac:spMkLst>
            <pc:docMk/>
            <pc:sldMk cId="182261105" sldId="342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25:01.294" v="4656"/>
        <pc:sldMkLst>
          <pc:docMk/>
          <pc:sldMk cId="859954089" sldId="343"/>
        </pc:sldMkLst>
        <pc:spChg chg="mod">
          <ac:chgData name="정근채" userId="bf3f9740-ba12-4a95-bdcd-7a89d0b0b3a3" providerId="ADAL" clId="{3DFA3786-1326-49DC-A148-3C6097F5DFE8}" dt="2021-12-28T06:22:53.319" v="4604"/>
          <ac:spMkLst>
            <pc:docMk/>
            <pc:sldMk cId="859954089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6:25:01.294" v="4656"/>
          <ac:spMkLst>
            <pc:docMk/>
            <pc:sldMk cId="859954089" sldId="343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60897E63-51A1-46B6-B2B4-E3CB49C66BE1}"/>
    <pc:docChg chg="modSld">
      <pc:chgData name="정근채" userId="bf3f9740-ba12-4a95-bdcd-7a89d0b0b3a3" providerId="ADAL" clId="{60897E63-51A1-46B6-B2B4-E3CB49C66BE1}" dt="2022-05-17T02:36:08.126" v="4" actId="11529"/>
      <pc:docMkLst>
        <pc:docMk/>
      </pc:docMkLst>
      <pc:sldChg chg="modSp mod">
        <pc:chgData name="정근채" userId="bf3f9740-ba12-4a95-bdcd-7a89d0b0b3a3" providerId="ADAL" clId="{60897E63-51A1-46B6-B2B4-E3CB49C66BE1}" dt="2022-05-17T02:25:13.002" v="3"/>
        <pc:sldMkLst>
          <pc:docMk/>
          <pc:sldMk cId="3436214367" sldId="281"/>
        </pc:sldMkLst>
        <pc:spChg chg="mod">
          <ac:chgData name="정근채" userId="bf3f9740-ba12-4a95-bdcd-7a89d0b0b3a3" providerId="ADAL" clId="{60897E63-51A1-46B6-B2B4-E3CB49C66BE1}" dt="2022-05-17T02:25:13.002" v="3"/>
          <ac:spMkLst>
            <pc:docMk/>
            <pc:sldMk cId="3436214367" sldId="281"/>
            <ac:spMk id="3" creationId="{04DA367E-3D64-4210-90DC-180FE1F5BFCC}"/>
          </ac:spMkLst>
        </pc:spChg>
      </pc:sldChg>
      <pc:sldChg chg="addSp mod">
        <pc:chgData name="정근채" userId="bf3f9740-ba12-4a95-bdcd-7a89d0b0b3a3" providerId="ADAL" clId="{60897E63-51A1-46B6-B2B4-E3CB49C66BE1}" dt="2022-05-17T02:36:08.126" v="4" actId="11529"/>
        <pc:sldMkLst>
          <pc:docMk/>
          <pc:sldMk cId="4202818258" sldId="299"/>
        </pc:sldMkLst>
        <pc:spChg chg="add">
          <ac:chgData name="정근채" userId="bf3f9740-ba12-4a95-bdcd-7a89d0b0b3a3" providerId="ADAL" clId="{60897E63-51A1-46B6-B2B4-E3CB49C66BE1}" dt="2022-05-17T02:36:08.126" v="4" actId="11529"/>
          <ac:spMkLst>
            <pc:docMk/>
            <pc:sldMk cId="4202818258" sldId="299"/>
            <ac:spMk id="6" creationId="{42F8365D-5978-74CF-BAEF-063AAC0FE08F}"/>
          </ac:spMkLst>
        </pc:spChg>
      </pc:sldChg>
    </pc:docChg>
  </pc:docChgLst>
  <pc:docChgLst>
    <pc:chgData name="정근채" userId="bf3f9740-ba12-4a95-bdcd-7a89d0b0b3a3" providerId="ADAL" clId="{992FDE04-549A-4E2E-BCC1-A1798618E4AF}"/>
    <pc:docChg chg="undo redo custSel addSld delSld modSld">
      <pc:chgData name="정근채" userId="bf3f9740-ba12-4a95-bdcd-7a89d0b0b3a3" providerId="ADAL" clId="{992FDE04-549A-4E2E-BCC1-A1798618E4AF}" dt="2021-12-08T05:15:40.376" v="3976" actId="1076"/>
      <pc:docMkLst>
        <pc:docMk/>
      </pc:docMkLst>
      <pc:sldChg chg="modSp mod">
        <pc:chgData name="정근채" userId="bf3f9740-ba12-4a95-bdcd-7a89d0b0b3a3" providerId="ADAL" clId="{992FDE04-549A-4E2E-BCC1-A1798618E4AF}" dt="2021-11-29T08:33:53.042" v="5"/>
        <pc:sldMkLst>
          <pc:docMk/>
          <pc:sldMk cId="1210531712" sldId="256"/>
        </pc:sldMkLst>
        <pc:spChg chg="mod">
          <ac:chgData name="정근채" userId="bf3f9740-ba12-4a95-bdcd-7a89d0b0b3a3" providerId="ADAL" clId="{992FDE04-549A-4E2E-BCC1-A1798618E4AF}" dt="2021-11-29T08:33:46.649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992FDE04-549A-4E2E-BCC1-A1798618E4AF}" dt="2021-11-29T08:33:53.04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992FDE04-549A-4E2E-BCC1-A1798618E4AF}" dt="2021-11-29T08:34:36.420" v="20" actId="207"/>
        <pc:sldMkLst>
          <pc:docMk/>
          <pc:sldMk cId="2400768863" sldId="276"/>
        </pc:sldMkLst>
        <pc:spChg chg="mod">
          <ac:chgData name="정근채" userId="bf3f9740-ba12-4a95-bdcd-7a89d0b0b3a3" providerId="ADAL" clId="{992FDE04-549A-4E2E-BCC1-A1798618E4AF}" dt="2021-11-29T08:34:36.420" v="2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992FDE04-549A-4E2E-BCC1-A1798618E4AF}" dt="2021-11-29T08:40:33.984" v="200"/>
        <pc:sldMkLst>
          <pc:docMk/>
          <pc:sldMk cId="3405670891" sldId="278"/>
        </pc:sldMkLst>
        <pc:spChg chg="mod">
          <ac:chgData name="정근채" userId="bf3f9740-ba12-4a95-bdcd-7a89d0b0b3a3" providerId="ADAL" clId="{992FDE04-549A-4E2E-BCC1-A1798618E4AF}" dt="2021-11-29T08:34:21.661" v="17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1-29T08:40:33.984" v="200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1-29T08:34:13.590" v="14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1-29T08:42:15.666" v="213" actId="1076"/>
        <pc:sldMkLst>
          <pc:docMk/>
          <pc:sldMk cId="2763856855" sldId="279"/>
        </pc:sldMkLst>
        <pc:spChg chg="mod">
          <ac:chgData name="정근채" userId="bf3f9740-ba12-4a95-bdcd-7a89d0b0b3a3" providerId="ADAL" clId="{992FDE04-549A-4E2E-BCC1-A1798618E4AF}" dt="2021-11-29T08:41:42.489" v="210" actId="207"/>
          <ac:spMkLst>
            <pc:docMk/>
            <pc:sldMk cId="2763856855" sldId="279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1-29T08:42:15.666" v="213" actId="1076"/>
          <ac:picMkLst>
            <pc:docMk/>
            <pc:sldMk cId="2763856855" sldId="279"/>
            <ac:picMk id="7" creationId="{9F865A66-005C-4E8B-8F31-CA6F9E1E3187}"/>
          </ac:picMkLst>
        </pc:picChg>
      </pc:sldChg>
      <pc:sldChg chg="modSp add mod">
        <pc:chgData name="정근채" userId="bf3f9740-ba12-4a95-bdcd-7a89d0b0b3a3" providerId="ADAL" clId="{992FDE04-549A-4E2E-BCC1-A1798618E4AF}" dt="2021-12-01T07:12:07.821" v="340" actId="108"/>
        <pc:sldMkLst>
          <pc:docMk/>
          <pc:sldMk cId="2347744908" sldId="280"/>
        </pc:sldMkLst>
        <pc:spChg chg="mod">
          <ac:chgData name="정근채" userId="bf3f9740-ba12-4a95-bdcd-7a89d0b0b3a3" providerId="ADAL" clId="{992FDE04-549A-4E2E-BCC1-A1798618E4AF}" dt="2021-12-01T07:04:51.044" v="229"/>
          <ac:spMkLst>
            <pc:docMk/>
            <pc:sldMk cId="2347744908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12:07.821" v="340" actId="108"/>
          <ac:spMkLst>
            <pc:docMk/>
            <pc:sldMk cId="2347744908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1T07:04:35.627" v="226" actId="27636"/>
          <ac:spMkLst>
            <pc:docMk/>
            <pc:sldMk cId="2347744908" sldId="280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2-01T07:23:00.562" v="466" actId="1035"/>
        <pc:sldMkLst>
          <pc:docMk/>
          <pc:sldMk cId="654623754" sldId="281"/>
        </pc:sldMkLst>
        <pc:spChg chg="mod">
          <ac:chgData name="정근채" userId="bf3f9740-ba12-4a95-bdcd-7a89d0b0b3a3" providerId="ADAL" clId="{992FDE04-549A-4E2E-BCC1-A1798618E4AF}" dt="2021-12-01T07:12:47.104" v="344"/>
          <ac:spMkLst>
            <pc:docMk/>
            <pc:sldMk cId="65462375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22:49.076" v="429" actId="6549"/>
          <ac:spMkLst>
            <pc:docMk/>
            <pc:sldMk cId="654623754" sldId="281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2-01T07:22:54.241" v="440" actId="1036"/>
          <ac:picMkLst>
            <pc:docMk/>
            <pc:sldMk cId="654623754" sldId="281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23:00.562" v="466" actId="1035"/>
          <ac:picMkLst>
            <pc:docMk/>
            <pc:sldMk cId="654623754" sldId="281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0:56.362" v="388" actId="1036"/>
        <pc:sldMkLst>
          <pc:docMk/>
          <pc:sldMk cId="3751352091" sldId="282"/>
        </pc:sldMkLst>
        <pc:spChg chg="del">
          <ac:chgData name="정근채" userId="bf3f9740-ba12-4a95-bdcd-7a89d0b0b3a3" providerId="ADAL" clId="{992FDE04-549A-4E2E-BCC1-A1798618E4AF}" dt="2021-12-01T07:17:19.882" v="378" actId="478"/>
          <ac:spMkLst>
            <pc:docMk/>
            <pc:sldMk cId="3751352091" sldId="282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17:21.702" v="379" actId="478"/>
          <ac:spMkLst>
            <pc:docMk/>
            <pc:sldMk cId="3751352091" sldId="282"/>
            <ac:spMk id="8" creationId="{7DD35A63-B748-4AE1-833B-0BAFA7470FA8}"/>
          </ac:spMkLst>
        </pc:spChg>
        <pc:spChg chg="add mod">
          <ac:chgData name="정근채" userId="bf3f9740-ba12-4a95-bdcd-7a89d0b0b3a3" providerId="ADAL" clId="{992FDE04-549A-4E2E-BCC1-A1798618E4AF}" dt="2021-12-01T07:20:56.362" v="388" actId="1036"/>
          <ac:spMkLst>
            <pc:docMk/>
            <pc:sldMk cId="3751352091" sldId="282"/>
            <ac:spMk id="11" creationId="{969A05AD-0853-4910-B615-09A01C852099}"/>
          </ac:spMkLst>
        </pc:spChg>
        <pc:picChg chg="del">
          <ac:chgData name="정근채" userId="bf3f9740-ba12-4a95-bdcd-7a89d0b0b3a3" providerId="ADAL" clId="{992FDE04-549A-4E2E-BCC1-A1798618E4AF}" dt="2021-12-01T07:17:19.882" v="378" actId="478"/>
          <ac:picMkLst>
            <pc:docMk/>
            <pc:sldMk cId="3751352091" sldId="282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17:54.332" v="384" actId="1076"/>
          <ac:picMkLst>
            <pc:docMk/>
            <pc:sldMk cId="3751352091" sldId="282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7:46.855" v="483" actId="1038"/>
        <pc:sldMkLst>
          <pc:docMk/>
          <pc:sldMk cId="1642709941" sldId="283"/>
        </pc:sldMkLst>
        <pc:spChg chg="add mod">
          <ac:chgData name="정근채" userId="bf3f9740-ba12-4a95-bdcd-7a89d0b0b3a3" providerId="ADAL" clId="{992FDE04-549A-4E2E-BCC1-A1798618E4AF}" dt="2021-12-01T07:27:46.855" v="483" actId="1038"/>
          <ac:spMkLst>
            <pc:docMk/>
            <pc:sldMk cId="1642709941" sldId="283"/>
            <ac:spMk id="9" creationId="{4347D20E-F310-4D4B-9A3B-C02FD0907975}"/>
          </ac:spMkLst>
        </pc:spChg>
        <pc:spChg chg="add del mod ord">
          <ac:chgData name="정근채" userId="bf3f9740-ba12-4a95-bdcd-7a89d0b0b3a3" providerId="ADAL" clId="{992FDE04-549A-4E2E-BCC1-A1798618E4AF}" dt="2021-12-01T07:27:42.645" v="477" actId="14100"/>
          <ac:spMkLst>
            <pc:docMk/>
            <pc:sldMk cId="1642709941" sldId="283"/>
            <ac:spMk id="11" creationId="{969A05AD-0853-4910-B615-09A01C852099}"/>
          </ac:spMkLst>
        </pc:spChg>
        <pc:picChg chg="add mod">
          <ac:chgData name="정근채" userId="bf3f9740-ba12-4a95-bdcd-7a89d0b0b3a3" providerId="ADAL" clId="{992FDE04-549A-4E2E-BCC1-A1798618E4AF}" dt="2021-12-01T07:27:21.023" v="471" actId="1076"/>
          <ac:picMkLst>
            <pc:docMk/>
            <pc:sldMk cId="1642709941" sldId="283"/>
            <ac:picMk id="6" creationId="{0BB1FCC9-8961-4D29-9029-18FE8A5872F1}"/>
          </ac:picMkLst>
        </pc:picChg>
        <pc:picChg chg="del">
          <ac:chgData name="정근채" userId="bf3f9740-ba12-4a95-bdcd-7a89d0b0b3a3" providerId="ADAL" clId="{992FDE04-549A-4E2E-BCC1-A1798618E4AF}" dt="2021-12-01T07:26:52.315" v="468" actId="478"/>
          <ac:picMkLst>
            <pc:docMk/>
            <pc:sldMk cId="1642709941" sldId="283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2:08.357" v="517" actId="14100"/>
        <pc:sldMkLst>
          <pc:docMk/>
          <pc:sldMk cId="334024243" sldId="284"/>
        </pc:sldMkLst>
        <pc:spChg chg="mod">
          <ac:chgData name="정근채" userId="bf3f9740-ba12-4a95-bdcd-7a89d0b0b3a3" providerId="ADAL" clId="{992FDE04-549A-4E2E-BCC1-A1798618E4AF}" dt="2021-12-01T07:31:00.389" v="503" actId="6549"/>
          <ac:spMkLst>
            <pc:docMk/>
            <pc:sldMk cId="334024243" sldId="28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7:32:08.357" v="517" actId="14100"/>
          <ac:spMkLst>
            <pc:docMk/>
            <pc:sldMk cId="334024243" sldId="284"/>
            <ac:spMk id="10" creationId="{5B75C8AE-D706-48D3-9589-0657AAF8CB8E}"/>
          </ac:spMkLst>
        </pc:sp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1:31.790" v="506" actId="1076"/>
          <ac:picMkLst>
            <pc:docMk/>
            <pc:sldMk cId="334024243" sldId="284"/>
            <ac:picMk id="8" creationId="{407F200C-9A4A-47D0-9301-7D49AF077E93}"/>
          </ac:picMkLst>
        </pc:pic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8:49.344" v="754" actId="1035"/>
        <pc:sldMkLst>
          <pc:docMk/>
          <pc:sldMk cId="1445060567" sldId="285"/>
        </pc:sldMkLst>
        <pc:spChg chg="del mod">
          <ac:chgData name="정근채" userId="bf3f9740-ba12-4a95-bdcd-7a89d0b0b3a3" providerId="ADAL" clId="{992FDE04-549A-4E2E-BCC1-A1798618E4AF}" dt="2021-12-01T07:34:47.803" v="534" actId="478"/>
          <ac:spMkLst>
            <pc:docMk/>
            <pc:sldMk cId="144506056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34:50.178" v="535" actId="478"/>
          <ac:spMkLst>
            <pc:docMk/>
            <pc:sldMk cId="1445060567" sldId="285"/>
            <ac:spMk id="11" creationId="{48C3324E-39B2-44AC-BB00-79841DB03F11}"/>
          </ac:spMkLst>
        </pc:spChg>
        <pc:spChg chg="add del">
          <ac:chgData name="정근채" userId="bf3f9740-ba12-4a95-bdcd-7a89d0b0b3a3" providerId="ADAL" clId="{992FDE04-549A-4E2E-BCC1-A1798618E4AF}" dt="2021-12-01T07:48:26.648" v="731" actId="22"/>
          <ac:spMkLst>
            <pc:docMk/>
            <pc:sldMk cId="1445060567" sldId="285"/>
            <ac:spMk id="13" creationId="{399338B2-2F2C-4569-AD4A-5BF7A7504702}"/>
          </ac:spMkLst>
        </pc:spChg>
        <pc:spChg chg="add mod">
          <ac:chgData name="정근채" userId="bf3f9740-ba12-4a95-bdcd-7a89d0b0b3a3" providerId="ADAL" clId="{992FDE04-549A-4E2E-BCC1-A1798618E4AF}" dt="2021-12-01T07:48:49.344" v="754" actId="1035"/>
          <ac:spMkLst>
            <pc:docMk/>
            <pc:sldMk cId="1445060567" sldId="285"/>
            <ac:spMk id="15" creationId="{1C039568-D94C-4A8C-947A-9715EC11CCBA}"/>
          </ac:spMkLst>
        </pc:sp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4:58.688" v="536" actId="1076"/>
          <ac:picMkLst>
            <pc:docMk/>
            <pc:sldMk cId="1445060567" sldId="285"/>
            <ac:picMk id="8" creationId="{354B79D6-1C5C-42DC-83BE-8888A96436D4}"/>
          </ac:picMkLst>
        </pc:pic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9:41.784" v="642" actId="1076"/>
        <pc:sldMkLst>
          <pc:docMk/>
          <pc:sldMk cId="3671380423" sldId="286"/>
        </pc:sldMkLst>
        <pc:spChg chg="del">
          <ac:chgData name="정근채" userId="bf3f9740-ba12-4a95-bdcd-7a89d0b0b3a3" providerId="ADAL" clId="{992FDE04-549A-4E2E-BCC1-A1798618E4AF}" dt="2021-12-01T07:37:31.361" v="541" actId="478"/>
          <ac:spMkLst>
            <pc:docMk/>
            <pc:sldMk cId="3671380423" sldId="286"/>
            <ac:spMk id="2" creationId="{CA07A63C-A246-4F8F-8A5A-7141AB85F430}"/>
          </ac:spMkLst>
        </pc:spChg>
        <pc:spChg chg="add del mod">
          <ac:chgData name="정근채" userId="bf3f9740-ba12-4a95-bdcd-7a89d0b0b3a3" providerId="ADAL" clId="{992FDE04-549A-4E2E-BCC1-A1798618E4AF}" dt="2021-12-01T07:37:33.501" v="542" actId="478"/>
          <ac:spMkLst>
            <pc:docMk/>
            <pc:sldMk cId="3671380423" sldId="286"/>
            <ac:spMk id="9" creationId="{D7DF011D-6BCA-4FF9-9596-5B7B76E9A2E7}"/>
          </ac:spMkLst>
        </pc:spChg>
        <pc:spChg chg="add mod">
          <ac:chgData name="정근채" userId="bf3f9740-ba12-4a95-bdcd-7a89d0b0b3a3" providerId="ADAL" clId="{992FDE04-549A-4E2E-BCC1-A1798618E4AF}" dt="2021-12-01T07:38:32.657" v="571" actId="14100"/>
          <ac:spMkLst>
            <pc:docMk/>
            <pc:sldMk cId="3671380423" sldId="286"/>
            <ac:spMk id="10" creationId="{CFC5A70D-7E20-429F-BC74-B73BB75A30E8}"/>
          </ac:spMkLst>
        </pc:spChg>
        <pc:spChg chg="add mod">
          <ac:chgData name="정근채" userId="bf3f9740-ba12-4a95-bdcd-7a89d0b0b3a3" providerId="ADAL" clId="{992FDE04-549A-4E2E-BCC1-A1798618E4AF}" dt="2021-12-01T07:38:17.924" v="569" actId="1036"/>
          <ac:spMkLst>
            <pc:docMk/>
            <pc:sldMk cId="3671380423" sldId="286"/>
            <ac:spMk id="11" creationId="{481F4474-FA92-49ED-8EEC-B27E5D12485F}"/>
          </ac:spMkLst>
        </pc:spChg>
        <pc:spChg chg="add mod">
          <ac:chgData name="정근채" userId="bf3f9740-ba12-4a95-bdcd-7a89d0b0b3a3" providerId="ADAL" clId="{992FDE04-549A-4E2E-BCC1-A1798618E4AF}" dt="2021-12-01T07:38:13.583" v="565" actId="571"/>
          <ac:spMkLst>
            <pc:docMk/>
            <pc:sldMk cId="3671380423" sldId="286"/>
            <ac:spMk id="13" creationId="{B09486B5-5931-41A9-A9CE-D5BC4E3FA635}"/>
          </ac:spMkLst>
        </pc:spChg>
        <pc:spChg chg="add mod">
          <ac:chgData name="정근채" userId="bf3f9740-ba12-4a95-bdcd-7a89d0b0b3a3" providerId="ADAL" clId="{992FDE04-549A-4E2E-BCC1-A1798618E4AF}" dt="2021-12-01T07:38:46.250" v="584" actId="14100"/>
          <ac:spMkLst>
            <pc:docMk/>
            <pc:sldMk cId="3671380423" sldId="286"/>
            <ac:spMk id="14" creationId="{0ADD6069-6DDD-4500-9C13-37DDCA0A123F}"/>
          </ac:spMkLst>
        </pc:spChg>
        <pc:spChg chg="add mod">
          <ac:chgData name="정근채" userId="bf3f9740-ba12-4a95-bdcd-7a89d0b0b3a3" providerId="ADAL" clId="{992FDE04-549A-4E2E-BCC1-A1798618E4AF}" dt="2021-12-01T07:38:55.514" v="596" actId="14100"/>
          <ac:spMkLst>
            <pc:docMk/>
            <pc:sldMk cId="3671380423" sldId="286"/>
            <ac:spMk id="15" creationId="{F7E1FC8D-F8B8-4058-A428-08A42E74DCF0}"/>
          </ac:spMkLst>
        </pc:spChg>
        <pc:spChg chg="add mod">
          <ac:chgData name="정근채" userId="bf3f9740-ba12-4a95-bdcd-7a89d0b0b3a3" providerId="ADAL" clId="{992FDE04-549A-4E2E-BCC1-A1798618E4AF}" dt="2021-12-01T07:39:41.784" v="642" actId="1076"/>
          <ac:spMkLst>
            <pc:docMk/>
            <pc:sldMk cId="3671380423" sldId="286"/>
            <ac:spMk id="17" creationId="{502395F9-1C1C-4330-9C57-3ECC8AB33E08}"/>
          </ac:spMkLst>
        </pc:spChg>
        <pc:picChg chg="add mod">
          <ac:chgData name="정근채" userId="bf3f9740-ba12-4a95-bdcd-7a89d0b0b3a3" providerId="ADAL" clId="{992FDE04-549A-4E2E-BCC1-A1798618E4AF}" dt="2021-12-01T07:37:43.329" v="557" actId="1035"/>
          <ac:picMkLst>
            <pc:docMk/>
            <pc:sldMk cId="3671380423" sldId="286"/>
            <ac:picMk id="6" creationId="{35AB8FEE-C425-48A7-A060-FDB3B884E542}"/>
          </ac:picMkLst>
        </pc:picChg>
        <pc:picChg chg="del">
          <ac:chgData name="정근채" userId="bf3f9740-ba12-4a95-bdcd-7a89d0b0b3a3" providerId="ADAL" clId="{992FDE04-549A-4E2E-BCC1-A1798618E4AF}" dt="2021-12-01T07:37:00.811" v="538" actId="478"/>
          <ac:picMkLst>
            <pc:docMk/>
            <pc:sldMk cId="3671380423" sldId="286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38:13.583" v="565" actId="571"/>
          <ac:picMkLst>
            <pc:docMk/>
            <pc:sldMk cId="3671380423" sldId="286"/>
            <ac:picMk id="12" creationId="{C8E88372-4AA4-4A34-88B6-5FE64699EB92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3:54.046" v="713" actId="1036"/>
        <pc:sldMkLst>
          <pc:docMk/>
          <pc:sldMk cId="1767555796" sldId="287"/>
        </pc:sldMkLst>
        <pc:spChg chg="add mod ord">
          <ac:chgData name="정근채" userId="bf3f9740-ba12-4a95-bdcd-7a89d0b0b3a3" providerId="ADAL" clId="{992FDE04-549A-4E2E-BCC1-A1798618E4AF}" dt="2021-12-01T07:43:45.841" v="693" actId="1035"/>
          <ac:spMkLst>
            <pc:docMk/>
            <pc:sldMk cId="1767555796" sldId="287"/>
            <ac:spMk id="9" creationId="{97B21993-BF9B-4D53-8E6F-34C232D26427}"/>
          </ac:spMkLst>
        </pc:sp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6" creationId="{A77947A9-CE09-4FCD-8BA7-58B763CE2E7B}"/>
          </ac:picMkLst>
        </pc:picChg>
        <pc:picChg chg="del">
          <ac:chgData name="정근채" userId="bf3f9740-ba12-4a95-bdcd-7a89d0b0b3a3" providerId="ADAL" clId="{992FDE04-549A-4E2E-BCC1-A1798618E4AF}" dt="2021-12-01T07:40:05.562" v="644" actId="478"/>
          <ac:picMkLst>
            <pc:docMk/>
            <pc:sldMk cId="1767555796" sldId="287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10" creationId="{1F416277-0DF0-4C3D-BAA6-2F519EFA02DA}"/>
          </ac:picMkLst>
        </pc:picChg>
      </pc:sldChg>
      <pc:sldChg chg="add del">
        <pc:chgData name="정근채" userId="bf3f9740-ba12-4a95-bdcd-7a89d0b0b3a3" providerId="ADAL" clId="{992FDE04-549A-4E2E-BCC1-A1798618E4AF}" dt="2021-12-01T07:44:11.869" v="715" actId="47"/>
        <pc:sldMkLst>
          <pc:docMk/>
          <pc:sldMk cId="2877711935" sldId="288"/>
        </pc:sldMkLst>
      </pc:sldChg>
      <pc:sldChg chg="addSp delSp modSp add mod">
        <pc:chgData name="정근채" userId="bf3f9740-ba12-4a95-bdcd-7a89d0b0b3a3" providerId="ADAL" clId="{992FDE04-549A-4E2E-BCC1-A1798618E4AF}" dt="2021-12-01T07:45:49.398" v="726" actId="207"/>
        <pc:sldMkLst>
          <pc:docMk/>
          <pc:sldMk cId="4051899338" sldId="288"/>
        </pc:sldMkLst>
        <pc:spChg chg="mod">
          <ac:chgData name="정근채" userId="bf3f9740-ba12-4a95-bdcd-7a89d0b0b3a3" providerId="ADAL" clId="{992FDE04-549A-4E2E-BCC1-A1798618E4AF}" dt="2021-12-01T07:45:49.398" v="726" actId="207"/>
          <ac:spMkLst>
            <pc:docMk/>
            <pc:sldMk cId="4051899338" sldId="288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7:45:24.582" v="722" actId="478"/>
          <ac:spMkLst>
            <pc:docMk/>
            <pc:sldMk cId="4051899338" sldId="288"/>
            <ac:spMk id="10" creationId="{5B75C8AE-D706-48D3-9589-0657AAF8CB8E}"/>
          </ac:spMkLst>
        </pc:spChg>
        <pc:picChg chg="add mod">
          <ac:chgData name="정근채" userId="bf3f9740-ba12-4a95-bdcd-7a89d0b0b3a3" providerId="ADAL" clId="{992FDE04-549A-4E2E-BCC1-A1798618E4AF}" dt="2021-12-01T07:45:44.951" v="725" actId="1076"/>
          <ac:picMkLst>
            <pc:docMk/>
            <pc:sldMk cId="4051899338" sldId="288"/>
            <ac:picMk id="7" creationId="{127561B3-07FC-4FEB-BBB3-EC3E3278B589}"/>
          </ac:picMkLst>
        </pc:picChg>
        <pc:picChg chg="del">
          <ac:chgData name="정근채" userId="bf3f9740-ba12-4a95-bdcd-7a89d0b0b3a3" providerId="ADAL" clId="{992FDE04-549A-4E2E-BCC1-A1798618E4AF}" dt="2021-12-01T07:45:20.029" v="721" actId="478"/>
          <ac:picMkLst>
            <pc:docMk/>
            <pc:sldMk cId="4051899338" sldId="288"/>
            <ac:picMk id="8" creationId="{407F200C-9A4A-47D0-9301-7D49AF077E93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01:14.338" v="830" actId="1035"/>
        <pc:sldMkLst>
          <pc:docMk/>
          <pc:sldMk cId="3974557886" sldId="289"/>
        </pc:sldMkLst>
        <pc:spChg chg="mod">
          <ac:chgData name="정근채" userId="bf3f9740-ba12-4a95-bdcd-7a89d0b0b3a3" providerId="ADAL" clId="{992FDE04-549A-4E2E-BCC1-A1798618E4AF}" dt="2021-12-01T08:00:29.616" v="815"/>
          <ac:spMkLst>
            <pc:docMk/>
            <pc:sldMk cId="3974557886" sldId="28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01:14.338" v="830" actId="1035"/>
          <ac:spMkLst>
            <pc:docMk/>
            <pc:sldMk cId="3974557886" sldId="289"/>
            <ac:spMk id="10" creationId="{D9A7553D-037C-43B1-ABAB-26D5804AAF9D}"/>
          </ac:spMkLst>
        </pc:spChg>
        <pc:spChg chg="add mod">
          <ac:chgData name="정근채" userId="bf3f9740-ba12-4a95-bdcd-7a89d0b0b3a3" providerId="ADAL" clId="{992FDE04-549A-4E2E-BCC1-A1798618E4AF}" dt="2021-12-01T08:01:09.875" v="829" actId="14100"/>
          <ac:spMkLst>
            <pc:docMk/>
            <pc:sldMk cId="3974557886" sldId="289"/>
            <ac:spMk id="11" creationId="{EB3444BA-48E1-4725-BF1A-8174C8D8D751}"/>
          </ac:spMkLst>
        </pc:sp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8:00:40.283" v="817" actId="1076"/>
          <ac:picMkLst>
            <pc:docMk/>
            <pc:sldMk cId="3974557886" sldId="289"/>
            <ac:picMk id="8" creationId="{7D136471-6EC2-46EC-A565-D066C699CB2F}"/>
          </ac:picMkLst>
        </pc:pic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2:40.467" v="912" actId="22"/>
        <pc:sldMkLst>
          <pc:docMk/>
          <pc:sldMk cId="3455122391" sldId="290"/>
        </pc:sldMkLst>
        <pc:spChg chg="mod">
          <ac:chgData name="정근채" userId="bf3f9740-ba12-4a95-bdcd-7a89d0b0b3a3" providerId="ADAL" clId="{992FDE04-549A-4E2E-BCC1-A1798618E4AF}" dt="2021-12-01T08:12:38.712" v="907" actId="1076"/>
          <ac:spMkLst>
            <pc:docMk/>
            <pc:sldMk cId="3455122391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0" creationId="{D9A7553D-037C-43B1-ABAB-26D5804AAF9D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1" creationId="{EB3444BA-48E1-4725-BF1A-8174C8D8D751}"/>
          </ac:spMkLst>
        </pc:spChg>
        <pc:picChg chg="add del mod">
          <ac:chgData name="정근채" userId="bf3f9740-ba12-4a95-bdcd-7a89d0b0b3a3" providerId="ADAL" clId="{992FDE04-549A-4E2E-BCC1-A1798618E4AF}" dt="2021-12-01T08:12:40.467" v="912" actId="22"/>
          <ac:picMkLst>
            <pc:docMk/>
            <pc:sldMk cId="3455122391" sldId="290"/>
            <ac:picMk id="7" creationId="{D27C427F-989C-45D4-8106-23B3566A108B}"/>
          </ac:picMkLst>
        </pc:picChg>
        <pc:picChg chg="del mod">
          <ac:chgData name="정근채" userId="bf3f9740-ba12-4a95-bdcd-7a89d0b0b3a3" providerId="ADAL" clId="{992FDE04-549A-4E2E-BCC1-A1798618E4AF}" dt="2021-12-01T08:04:03.599" v="863" actId="478"/>
          <ac:picMkLst>
            <pc:docMk/>
            <pc:sldMk cId="3455122391" sldId="290"/>
            <ac:picMk id="8" creationId="{7D136471-6EC2-46EC-A565-D066C699CB2F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3:24.760" v="928" actId="167"/>
        <pc:sldMkLst>
          <pc:docMk/>
          <pc:sldMk cId="298226733" sldId="291"/>
        </pc:sldMkLst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7" creationId="{C6B49257-F7FE-4C84-9478-7783F1414B19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9" creationId="{14865220-2437-4C96-9537-23971BEF0FFE}"/>
          </ac:spMkLst>
        </pc:spChg>
        <pc:picChg chg="add mod ord">
          <ac:chgData name="정근채" userId="bf3f9740-ba12-4a95-bdcd-7a89d0b0b3a3" providerId="ADAL" clId="{992FDE04-549A-4E2E-BCC1-A1798618E4AF}" dt="2021-12-01T08:13:24.760" v="928" actId="167"/>
          <ac:picMkLst>
            <pc:docMk/>
            <pc:sldMk cId="298226733" sldId="291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5:58.673" v="951" actId="22"/>
        <pc:sldMkLst>
          <pc:docMk/>
          <pc:sldMk cId="4123362612" sldId="292"/>
        </pc:sldMkLst>
        <pc:picChg chg="add mod ord">
          <ac:chgData name="정근채" userId="bf3f9740-ba12-4a95-bdcd-7a89d0b0b3a3" providerId="ADAL" clId="{992FDE04-549A-4E2E-BCC1-A1798618E4AF}" dt="2021-12-01T08:15:38.848" v="949" actId="1036"/>
          <ac:picMkLst>
            <pc:docMk/>
            <pc:sldMk cId="4123362612" sldId="292"/>
            <ac:picMk id="3" creationId="{F3802B61-BFAC-4684-875E-E6C03CFC2B11}"/>
          </ac:picMkLst>
        </pc:picChg>
        <pc:picChg chg="add del">
          <ac:chgData name="정근채" userId="bf3f9740-ba12-4a95-bdcd-7a89d0b0b3a3" providerId="ADAL" clId="{992FDE04-549A-4E2E-BCC1-A1798618E4AF}" dt="2021-12-01T08:15:58.673" v="951" actId="22"/>
          <ac:picMkLst>
            <pc:docMk/>
            <pc:sldMk cId="4123362612" sldId="292"/>
            <ac:picMk id="7" creationId="{CC444DFC-61D9-4CA6-AD6C-EB1F436FCE1E}"/>
          </ac:picMkLst>
        </pc:picChg>
        <pc:picChg chg="del">
          <ac:chgData name="정근채" userId="bf3f9740-ba12-4a95-bdcd-7a89d0b0b3a3" providerId="ADAL" clId="{992FDE04-549A-4E2E-BCC1-A1798618E4AF}" dt="2021-12-01T08:15:20.573" v="930" actId="478"/>
          <ac:picMkLst>
            <pc:docMk/>
            <pc:sldMk cId="4123362612" sldId="292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8:23.852" v="1000" actId="1037"/>
        <pc:sldMkLst>
          <pc:docMk/>
          <pc:sldMk cId="3986842100" sldId="293"/>
        </pc:sldMkLst>
        <pc:picChg chg="del">
          <ac:chgData name="정근채" userId="bf3f9740-ba12-4a95-bdcd-7a89d0b0b3a3" providerId="ADAL" clId="{992FDE04-549A-4E2E-BCC1-A1798618E4AF}" dt="2021-12-01T08:16:12.821" v="953" actId="478"/>
          <ac:picMkLst>
            <pc:docMk/>
            <pc:sldMk cId="3986842100" sldId="293"/>
            <ac:picMk id="3" creationId="{F3802B61-BFAC-4684-875E-E6C03CFC2B11}"/>
          </ac:picMkLst>
        </pc:picChg>
        <pc:picChg chg="add del mod modCrop">
          <ac:chgData name="정근채" userId="bf3f9740-ba12-4a95-bdcd-7a89d0b0b3a3" providerId="ADAL" clId="{992FDE04-549A-4E2E-BCC1-A1798618E4AF}" dt="2021-12-01T08:17:37.591" v="979" actId="732"/>
          <ac:picMkLst>
            <pc:docMk/>
            <pc:sldMk cId="3986842100" sldId="293"/>
            <ac:picMk id="6" creationId="{9CD07A14-9291-4B34-B2BC-6413ED7C476F}"/>
          </ac:picMkLst>
        </pc:picChg>
        <pc:picChg chg="add mod ord">
          <ac:chgData name="정근채" userId="bf3f9740-ba12-4a95-bdcd-7a89d0b0b3a3" providerId="ADAL" clId="{992FDE04-549A-4E2E-BCC1-A1798618E4AF}" dt="2021-12-01T08:17:56.736" v="987" actId="1037"/>
          <ac:picMkLst>
            <pc:docMk/>
            <pc:sldMk cId="3986842100" sldId="293"/>
            <ac:picMk id="8" creationId="{42D38F1B-474B-490E-93BC-13FC96D7AF8C}"/>
          </ac:picMkLst>
        </pc:picChg>
        <pc:picChg chg="add mod">
          <ac:chgData name="정근채" userId="bf3f9740-ba12-4a95-bdcd-7a89d0b0b3a3" providerId="ADAL" clId="{992FDE04-549A-4E2E-BCC1-A1798618E4AF}" dt="2021-12-01T08:17:49.112" v="981" actId="1076"/>
          <ac:picMkLst>
            <pc:docMk/>
            <pc:sldMk cId="3986842100" sldId="293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18:23.852" v="1000" actId="1037"/>
          <ac:picMkLst>
            <pc:docMk/>
            <pc:sldMk cId="3986842100" sldId="293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0:55.582" v="1012" actId="21"/>
        <pc:sldMkLst>
          <pc:docMk/>
          <pc:sldMk cId="3256425046" sldId="294"/>
        </pc:sldMkLst>
        <pc:spChg chg="add mod">
          <ac:chgData name="정근채" userId="bf3f9740-ba12-4a95-bdcd-7a89d0b0b3a3" providerId="ADAL" clId="{992FDE04-549A-4E2E-BCC1-A1798618E4AF}" dt="2021-12-01T08:20:08.074" v="1007" actId="14100"/>
          <ac:spMkLst>
            <pc:docMk/>
            <pc:sldMk cId="3256425046" sldId="294"/>
            <ac:spMk id="11" creationId="{943E310E-3B9C-4BE6-B440-9F51480B15A3}"/>
          </ac:spMkLst>
        </pc:spChg>
        <pc:spChg chg="add mod">
          <ac:chgData name="정근채" userId="bf3f9740-ba12-4a95-bdcd-7a89d0b0b3a3" providerId="ADAL" clId="{992FDE04-549A-4E2E-BCC1-A1798618E4AF}" dt="2021-12-01T08:20:16.451" v="1009" actId="14100"/>
          <ac:spMkLst>
            <pc:docMk/>
            <pc:sldMk cId="3256425046" sldId="294"/>
            <ac:spMk id="13" creationId="{9DFA2958-BC4A-44CA-A562-CE5B4D4228E7}"/>
          </ac:spMkLst>
        </pc:spChg>
        <pc:picChg chg="add">
          <ac:chgData name="정근채" userId="bf3f9740-ba12-4a95-bdcd-7a89d0b0b3a3" providerId="ADAL" clId="{992FDE04-549A-4E2E-BCC1-A1798618E4AF}" dt="2021-12-01T08:19:16.642" v="1003" actId="22"/>
          <ac:picMkLst>
            <pc:docMk/>
            <pc:sldMk cId="3256425046" sldId="294"/>
            <ac:picMk id="3" creationId="{00B8CF8B-0FB1-4F42-9E46-C9E225439631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8" creationId="{42D38F1B-474B-490E-93BC-13FC96D7AF8C}"/>
          </ac:picMkLst>
        </pc:picChg>
        <pc:picChg chg="add del">
          <ac:chgData name="정근채" userId="bf3f9740-ba12-4a95-bdcd-7a89d0b0b3a3" providerId="ADAL" clId="{992FDE04-549A-4E2E-BCC1-A1798618E4AF}" dt="2021-12-01T08:20:55.582" v="1012" actId="21"/>
          <ac:picMkLst>
            <pc:docMk/>
            <pc:sldMk cId="3256425046" sldId="294"/>
            <ac:picMk id="9" creationId="{ED44656E-2D5F-4FA6-A5F7-7D824C773D0A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0" creationId="{2CAC0210-EFA4-4BBC-A35D-47860B471DE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3:01.663" v="1049" actId="166"/>
        <pc:sldMkLst>
          <pc:docMk/>
          <pc:sldMk cId="2331033567" sldId="295"/>
        </pc:sldMkLst>
        <pc:spChg chg="ord">
          <ac:chgData name="정근채" userId="bf3f9740-ba12-4a95-bdcd-7a89d0b0b3a3" providerId="ADAL" clId="{992FDE04-549A-4E2E-BCC1-A1798618E4AF}" dt="2021-12-01T08:23:01.663" v="1049" actId="166"/>
          <ac:spMkLst>
            <pc:docMk/>
            <pc:sldMk cId="2331033567" sldId="295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1T08:22:03.435" v="1032" actId="1035"/>
          <ac:picMkLst>
            <pc:docMk/>
            <pc:sldMk cId="2331033567" sldId="295"/>
            <ac:picMk id="3" creationId="{64FB761A-905D-4927-AB7C-8FC73B524EFC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8" creationId="{42D38F1B-474B-490E-93BC-13FC96D7AF8C}"/>
          </ac:picMkLst>
        </pc:picChg>
        <pc:picChg chg="add mod modCrop">
          <ac:chgData name="정근채" userId="bf3f9740-ba12-4a95-bdcd-7a89d0b0b3a3" providerId="ADAL" clId="{992FDE04-549A-4E2E-BCC1-A1798618E4AF}" dt="2021-12-01T08:21:55.222" v="1021" actId="732"/>
          <ac:picMkLst>
            <pc:docMk/>
            <pc:sldMk cId="2331033567" sldId="295"/>
            <ac:picMk id="9" creationId="{6280235E-39B0-470D-908C-298090E96925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21:57.805" v="1022" actId="1076"/>
          <ac:picMkLst>
            <pc:docMk/>
            <pc:sldMk cId="2331033567" sldId="295"/>
            <ac:picMk id="11" creationId="{11ABA011-DBA4-4FF4-A6E9-6F311BC606F1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2" creationId="{4D53BD7A-07B3-494D-872E-60C3B0B7767C}"/>
          </ac:picMkLst>
        </pc:picChg>
        <pc:picChg chg="add mod">
          <ac:chgData name="정근채" userId="bf3f9740-ba12-4a95-bdcd-7a89d0b0b3a3" providerId="ADAL" clId="{992FDE04-549A-4E2E-BCC1-A1798618E4AF}" dt="2021-12-01T08:22:39.399" v="1048" actId="1036"/>
          <ac:picMkLst>
            <pc:docMk/>
            <pc:sldMk cId="2331033567" sldId="295"/>
            <ac:picMk id="14" creationId="{97DDA965-9475-431C-A2C4-62FAE4C329C4}"/>
          </ac:picMkLst>
        </pc:picChg>
      </pc:sldChg>
      <pc:sldChg chg="modSp add mod">
        <pc:chgData name="정근채" userId="bf3f9740-ba12-4a95-bdcd-7a89d0b0b3a3" providerId="ADAL" clId="{992FDE04-549A-4E2E-BCC1-A1798618E4AF}" dt="2021-12-01T08:34:32.576" v="1090" actId="6549"/>
        <pc:sldMkLst>
          <pc:docMk/>
          <pc:sldMk cId="422170804" sldId="296"/>
        </pc:sldMkLst>
        <pc:spChg chg="mod">
          <ac:chgData name="정근채" userId="bf3f9740-ba12-4a95-bdcd-7a89d0b0b3a3" providerId="ADAL" clId="{992FDE04-549A-4E2E-BCC1-A1798618E4AF}" dt="2021-12-01T08:23:20.422" v="1053"/>
          <ac:spMkLst>
            <pc:docMk/>
            <pc:sldMk cId="422170804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8:34:32.576" v="1090" actId="6549"/>
          <ac:spMkLst>
            <pc:docMk/>
            <pc:sldMk cId="422170804" sldId="296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27.877" v="18" actId="47"/>
        <pc:sldMkLst>
          <pc:docMk/>
          <pc:sldMk cId="2907188178" sldId="296"/>
        </pc:sldMkLst>
      </pc:sldChg>
      <pc:sldChg chg="modSp add mod">
        <pc:chgData name="정근채" userId="bf3f9740-ba12-4a95-bdcd-7a89d0b0b3a3" providerId="ADAL" clId="{992FDE04-549A-4E2E-BCC1-A1798618E4AF}" dt="2021-12-01T08:42:58.188" v="1486" actId="6549"/>
        <pc:sldMkLst>
          <pc:docMk/>
          <pc:sldMk cId="2382270280" sldId="297"/>
        </pc:sldMkLst>
        <pc:spChg chg="mod">
          <ac:chgData name="정근채" userId="bf3f9740-ba12-4a95-bdcd-7a89d0b0b3a3" providerId="ADAL" clId="{992FDE04-549A-4E2E-BCC1-A1798618E4AF}" dt="2021-12-01T08:42:58.188" v="1486" actId="6549"/>
          <ac:spMkLst>
            <pc:docMk/>
            <pc:sldMk cId="2382270280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8369313" sldId="29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30501815" sldId="298"/>
        </pc:sldMkLst>
      </pc:sldChg>
      <pc:sldChg chg="modSp add mod">
        <pc:chgData name="정근채" userId="bf3f9740-ba12-4a95-bdcd-7a89d0b0b3a3" providerId="ADAL" clId="{992FDE04-549A-4E2E-BCC1-A1798618E4AF}" dt="2021-12-01T08:47:40.692" v="1561"/>
        <pc:sldMkLst>
          <pc:docMk/>
          <pc:sldMk cId="2063975230" sldId="298"/>
        </pc:sldMkLst>
        <pc:spChg chg="mod">
          <ac:chgData name="정근채" userId="bf3f9740-ba12-4a95-bdcd-7a89d0b0b3a3" providerId="ADAL" clId="{992FDE04-549A-4E2E-BCC1-A1798618E4AF}" dt="2021-12-01T08:47:40.692" v="1561"/>
          <ac:spMkLst>
            <pc:docMk/>
            <pc:sldMk cId="2063975230" sldId="29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02450187" sldId="299"/>
        </pc:sldMkLst>
      </pc:sldChg>
      <pc:sldChg chg="addSp delSp modSp add mod">
        <pc:chgData name="정근채" userId="bf3f9740-ba12-4a95-bdcd-7a89d0b0b3a3" providerId="ADAL" clId="{992FDE04-549A-4E2E-BCC1-A1798618E4AF}" dt="2021-12-01T10:14:20.179" v="1816"/>
        <pc:sldMkLst>
          <pc:docMk/>
          <pc:sldMk cId="4009421018" sldId="299"/>
        </pc:sldMkLst>
        <pc:spChg chg="mod">
          <ac:chgData name="정근채" userId="bf3f9740-ba12-4a95-bdcd-7a89d0b0b3a3" providerId="ADAL" clId="{992FDE04-549A-4E2E-BCC1-A1798618E4AF}" dt="2021-12-01T08:48:54.475" v="1580" actId="1076"/>
          <ac:spMkLst>
            <pc:docMk/>
            <pc:sldMk cId="4009421018" sldId="29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51:56.720" v="1631" actId="1076"/>
          <ac:spMkLst>
            <pc:docMk/>
            <pc:sldMk cId="4009421018" sldId="299"/>
            <ac:spMk id="8" creationId="{10ECC4A7-A4D0-4252-B6F6-1EA1145147F9}"/>
          </ac:spMkLst>
        </pc:spChg>
        <pc:spChg chg="add mod">
          <ac:chgData name="정근채" userId="bf3f9740-ba12-4a95-bdcd-7a89d0b0b3a3" providerId="ADAL" clId="{992FDE04-549A-4E2E-BCC1-A1798618E4AF}" dt="2021-12-01T10:13:50.822" v="1815" actId="6549"/>
          <ac:spMkLst>
            <pc:docMk/>
            <pc:sldMk cId="4009421018" sldId="299"/>
            <ac:spMk id="9" creationId="{A905F607-DC8E-47D3-9F53-2517B97F8082}"/>
          </ac:spMkLst>
        </pc:spChg>
        <pc:spChg chg="add mod">
          <ac:chgData name="정근채" userId="bf3f9740-ba12-4a95-bdcd-7a89d0b0b3a3" providerId="ADAL" clId="{992FDE04-549A-4E2E-BCC1-A1798618E4AF}" dt="2021-12-01T10:09:39.190" v="1756" actId="6549"/>
          <ac:spMkLst>
            <pc:docMk/>
            <pc:sldMk cId="4009421018" sldId="299"/>
            <ac:spMk id="12" creationId="{C0EF06B9-9676-4C4A-AF76-A05D327575E2}"/>
          </ac:spMkLst>
        </pc:spChg>
        <pc:spChg chg="add mod ord">
          <ac:chgData name="정근채" userId="bf3f9740-ba12-4a95-bdcd-7a89d0b0b3a3" providerId="ADAL" clId="{992FDE04-549A-4E2E-BCC1-A1798618E4AF}" dt="2021-12-01T10:12:40.795" v="1783" actId="207"/>
          <ac:spMkLst>
            <pc:docMk/>
            <pc:sldMk cId="4009421018" sldId="299"/>
            <ac:spMk id="20" creationId="{899DC93F-B2EA-48D3-82F9-81C43645D11D}"/>
          </ac:spMkLst>
        </pc:spChg>
        <pc:spChg chg="add mod">
          <ac:chgData name="정근채" userId="bf3f9740-ba12-4a95-bdcd-7a89d0b0b3a3" providerId="ADAL" clId="{992FDE04-549A-4E2E-BCC1-A1798618E4AF}" dt="2021-12-01T10:12:45.048" v="1784" actId="14100"/>
          <ac:spMkLst>
            <pc:docMk/>
            <pc:sldMk cId="4009421018" sldId="299"/>
            <ac:spMk id="21" creationId="{7F11E4E4-F410-4DD7-9DB2-FFCB283208DE}"/>
          </ac:spMkLst>
        </pc:spChg>
        <pc:picChg chg="add mod">
          <ac:chgData name="정근채" userId="bf3f9740-ba12-4a95-bdcd-7a89d0b0b3a3" providerId="ADAL" clId="{992FDE04-549A-4E2E-BCC1-A1798618E4AF}" dt="2021-12-01T08:48:57.198" v="1581" actId="1076"/>
          <ac:picMkLst>
            <pc:docMk/>
            <pc:sldMk cId="4009421018" sldId="299"/>
            <ac:picMk id="7" creationId="{4A8EA3B6-068B-4840-8ACD-B4136194E281}"/>
          </ac:picMkLst>
        </pc:picChg>
        <pc:cxnChg chg="add">
          <ac:chgData name="정근채" userId="bf3f9740-ba12-4a95-bdcd-7a89d0b0b3a3" providerId="ADAL" clId="{992FDE04-549A-4E2E-BCC1-A1798618E4AF}" dt="2021-12-01T08:52:02.631" v="1632" actId="11529"/>
          <ac:cxnSpMkLst>
            <pc:docMk/>
            <pc:sldMk cId="4009421018" sldId="299"/>
            <ac:cxnSpMk id="10" creationId="{6413531D-2E41-43AB-B907-04640A808371}"/>
          </ac:cxnSpMkLst>
        </pc:cxnChg>
        <pc:cxnChg chg="add del mod">
          <ac:chgData name="정근채" userId="bf3f9740-ba12-4a95-bdcd-7a89d0b0b3a3" providerId="ADAL" clId="{992FDE04-549A-4E2E-BCC1-A1798618E4AF}" dt="2021-12-01T10:12:11.222" v="1777" actId="478"/>
          <ac:cxnSpMkLst>
            <pc:docMk/>
            <pc:sldMk cId="4009421018" sldId="299"/>
            <ac:cxnSpMk id="11" creationId="{1A223FC4-9674-4B42-87F6-266ABDA4FD8F}"/>
          </ac:cxnSpMkLst>
        </pc:cxnChg>
        <pc:cxnChg chg="add">
          <ac:chgData name="정근채" userId="bf3f9740-ba12-4a95-bdcd-7a89d0b0b3a3" providerId="ADAL" clId="{992FDE04-549A-4E2E-BCC1-A1798618E4AF}" dt="2021-12-01T10:09:53.920" v="1757" actId="11529"/>
          <ac:cxnSpMkLst>
            <pc:docMk/>
            <pc:sldMk cId="4009421018" sldId="299"/>
            <ac:cxnSpMk id="14" creationId="{133E3377-5C93-48EC-B8CF-FB6D127D11BA}"/>
          </ac:cxnSpMkLst>
        </pc:cxnChg>
        <pc:cxnChg chg="add del mod">
          <ac:chgData name="정근채" userId="bf3f9740-ba12-4a95-bdcd-7a89d0b0b3a3" providerId="ADAL" clId="{992FDE04-549A-4E2E-BCC1-A1798618E4AF}" dt="2021-12-01T10:12:07.926" v="1776" actId="478"/>
          <ac:cxnSpMkLst>
            <pc:docMk/>
            <pc:sldMk cId="4009421018" sldId="299"/>
            <ac:cxnSpMk id="15" creationId="{E32EC180-A744-42C1-95C8-551C259E07A4}"/>
          </ac:cxnSpMkLst>
        </pc:cxnChg>
        <pc:cxnChg chg="add mod">
          <ac:chgData name="정근채" userId="bf3f9740-ba12-4a95-bdcd-7a89d0b0b3a3" providerId="ADAL" clId="{992FDE04-549A-4E2E-BCC1-A1798618E4AF}" dt="2021-12-01T10:14:20.179" v="1816"/>
          <ac:cxnSpMkLst>
            <pc:docMk/>
            <pc:sldMk cId="4009421018" sldId="299"/>
            <ac:cxnSpMk id="19" creationId="{9B804A9A-433B-4AF2-97F1-480043FDE67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1T10:18:37.206" v="1977" actId="22"/>
        <pc:sldMkLst>
          <pc:docMk/>
          <pc:sldMk cId="1030838728" sldId="300"/>
        </pc:sldMkLst>
        <pc:spChg chg="mod">
          <ac:chgData name="정근채" userId="bf3f9740-ba12-4a95-bdcd-7a89d0b0b3a3" providerId="ADAL" clId="{992FDE04-549A-4E2E-BCC1-A1798618E4AF}" dt="2021-12-01T10:18:12.553" v="1975"/>
          <ac:spMkLst>
            <pc:docMk/>
            <pc:sldMk cId="1030838728" sldId="300"/>
            <ac:spMk id="3" creationId="{04DA367E-3D64-4210-90DC-180FE1F5BFCC}"/>
          </ac:spMkLst>
        </pc:spChg>
        <pc:spChg chg="add del">
          <ac:chgData name="정근채" userId="bf3f9740-ba12-4a95-bdcd-7a89d0b0b3a3" providerId="ADAL" clId="{992FDE04-549A-4E2E-BCC1-A1798618E4AF}" dt="2021-12-01T10:18:37.206" v="1977" actId="22"/>
          <ac:spMkLst>
            <pc:docMk/>
            <pc:sldMk cId="1030838728" sldId="300"/>
            <ac:spMk id="7" creationId="{75BC7567-A6C6-4A00-ADF0-7FB43D98B979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02433193" sldId="300"/>
        </pc:sldMkLst>
      </pc:sldChg>
      <pc:sldChg chg="addSp delSp modSp add mod">
        <pc:chgData name="정근채" userId="bf3f9740-ba12-4a95-bdcd-7a89d0b0b3a3" providerId="ADAL" clId="{992FDE04-549A-4E2E-BCC1-A1798618E4AF}" dt="2021-12-01T10:19:15.628" v="1986" actId="167"/>
        <pc:sldMkLst>
          <pc:docMk/>
          <pc:sldMk cId="1233029494" sldId="301"/>
        </pc:sldMkLst>
        <pc:spChg chg="del">
          <ac:chgData name="정근채" userId="bf3f9740-ba12-4a95-bdcd-7a89d0b0b3a3" providerId="ADAL" clId="{992FDE04-549A-4E2E-BCC1-A1798618E4AF}" dt="2021-12-01T10:19:03.051" v="1983" actId="478"/>
          <ac:spMkLst>
            <pc:docMk/>
            <pc:sldMk cId="1233029494" sldId="30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18:43.417" v="1979" actId="478"/>
          <ac:spMkLst>
            <pc:docMk/>
            <pc:sldMk cId="1233029494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18:44.167" v="1980" actId="478"/>
          <ac:spMkLst>
            <pc:docMk/>
            <pc:sldMk cId="1233029494" sldId="301"/>
            <ac:spMk id="7" creationId="{81911B9F-336B-4149-90ED-462D31DFC2A6}"/>
          </ac:spMkLst>
        </pc:spChg>
        <pc:spChg chg="add del mod">
          <ac:chgData name="정근채" userId="bf3f9740-ba12-4a95-bdcd-7a89d0b0b3a3" providerId="ADAL" clId="{992FDE04-549A-4E2E-BCC1-A1798618E4AF}" dt="2021-12-01T10:19:05.989" v="1984" actId="478"/>
          <ac:spMkLst>
            <pc:docMk/>
            <pc:sldMk cId="1233029494" sldId="301"/>
            <ac:spMk id="11" creationId="{9F91270F-0DE5-44D3-8F8F-0B521A54C7E2}"/>
          </ac:spMkLst>
        </pc:spChg>
        <pc:picChg chg="add mod ord">
          <ac:chgData name="정근채" userId="bf3f9740-ba12-4a95-bdcd-7a89d0b0b3a3" providerId="ADAL" clId="{992FDE04-549A-4E2E-BCC1-A1798618E4AF}" dt="2021-12-01T10:19:15.628" v="1986" actId="167"/>
          <ac:picMkLst>
            <pc:docMk/>
            <pc:sldMk cId="1233029494" sldId="301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80749545" sldId="301"/>
        </pc:sldMkLst>
      </pc:sldChg>
      <pc:sldChg chg="addSp delSp modSp add mod">
        <pc:chgData name="정근채" userId="bf3f9740-ba12-4a95-bdcd-7a89d0b0b3a3" providerId="ADAL" clId="{992FDE04-549A-4E2E-BCC1-A1798618E4AF}" dt="2021-12-01T10:20:05.528" v="2000" actId="1035"/>
        <pc:sldMkLst>
          <pc:docMk/>
          <pc:sldMk cId="2087699713" sldId="302"/>
        </pc:sldMkLst>
        <pc:picChg chg="add mod ord">
          <ac:chgData name="정근채" userId="bf3f9740-ba12-4a95-bdcd-7a89d0b0b3a3" providerId="ADAL" clId="{992FDE04-549A-4E2E-BCC1-A1798618E4AF}" dt="2021-12-01T10:20:05.528" v="2000" actId="1035"/>
          <ac:picMkLst>
            <pc:docMk/>
            <pc:sldMk cId="2087699713" sldId="302"/>
            <ac:picMk id="3" creationId="{2FEDFC46-4BD8-404D-AB16-B2D2994DF381}"/>
          </ac:picMkLst>
        </pc:picChg>
        <pc:picChg chg="del">
          <ac:chgData name="정근채" userId="bf3f9740-ba12-4a95-bdcd-7a89d0b0b3a3" providerId="ADAL" clId="{992FDE04-549A-4E2E-BCC1-A1798618E4AF}" dt="2021-12-01T10:19:23.740" v="1988" actId="478"/>
          <ac:picMkLst>
            <pc:docMk/>
            <pc:sldMk cId="2087699713" sldId="302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85958569" sldId="302"/>
        </pc:sldMkLst>
      </pc:sldChg>
      <pc:sldChg chg="modSp add mod">
        <pc:chgData name="정근채" userId="bf3f9740-ba12-4a95-bdcd-7a89d0b0b3a3" providerId="ADAL" clId="{992FDE04-549A-4E2E-BCC1-A1798618E4AF}" dt="2021-12-01T10:28:35.060" v="2089" actId="6549"/>
        <pc:sldMkLst>
          <pc:docMk/>
          <pc:sldMk cId="2636294688" sldId="303"/>
        </pc:sldMkLst>
        <pc:spChg chg="mod">
          <ac:chgData name="정근채" userId="bf3f9740-ba12-4a95-bdcd-7a89d0b0b3a3" providerId="ADAL" clId="{992FDE04-549A-4E2E-BCC1-A1798618E4AF}" dt="2021-12-01T10:28:35.060" v="2089" actId="6549"/>
          <ac:spMkLst>
            <pc:docMk/>
            <pc:sldMk cId="2636294688" sldId="30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9992244" sldId="30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18775826" sldId="304"/>
        </pc:sldMkLst>
      </pc:sldChg>
      <pc:sldChg chg="modSp add mod">
        <pc:chgData name="정근채" userId="bf3f9740-ba12-4a95-bdcd-7a89d0b0b3a3" providerId="ADAL" clId="{992FDE04-549A-4E2E-BCC1-A1798618E4AF}" dt="2021-12-01T10:38:48.974" v="2152"/>
        <pc:sldMkLst>
          <pc:docMk/>
          <pc:sldMk cId="2571139770" sldId="304"/>
        </pc:sldMkLst>
        <pc:spChg chg="mod">
          <ac:chgData name="정근채" userId="bf3f9740-ba12-4a95-bdcd-7a89d0b0b3a3" providerId="ADAL" clId="{992FDE04-549A-4E2E-BCC1-A1798618E4AF}" dt="2021-12-01T10:38:48.974" v="2152"/>
          <ac:spMkLst>
            <pc:docMk/>
            <pc:sldMk cId="2571139770" sldId="30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6T06:00:40.822" v="2226" actId="20577"/>
        <pc:sldMkLst>
          <pc:docMk/>
          <pc:sldMk cId="616396573" sldId="305"/>
        </pc:sldMkLst>
        <pc:spChg chg="mod">
          <ac:chgData name="정근채" userId="bf3f9740-ba12-4a95-bdcd-7a89d0b0b3a3" providerId="ADAL" clId="{992FDE04-549A-4E2E-BCC1-A1798618E4AF}" dt="2021-12-06T06:00:40.822" v="2226" actId="20577"/>
          <ac:spMkLst>
            <pc:docMk/>
            <pc:sldMk cId="616396573" sldId="30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93342154" sldId="305"/>
        </pc:sldMkLst>
      </pc:sldChg>
      <pc:sldChg chg="addSp delSp modSp add mod">
        <pc:chgData name="정근채" userId="bf3f9740-ba12-4a95-bdcd-7a89d0b0b3a3" providerId="ADAL" clId="{992FDE04-549A-4E2E-BCC1-A1798618E4AF}" dt="2021-12-01T10:47:47.042" v="2208" actId="167"/>
        <pc:sldMkLst>
          <pc:docMk/>
          <pc:sldMk cId="938593390" sldId="306"/>
        </pc:sldMkLst>
        <pc:spChg chg="del">
          <ac:chgData name="정근채" userId="bf3f9740-ba12-4a95-bdcd-7a89d0b0b3a3" providerId="ADAL" clId="{992FDE04-549A-4E2E-BCC1-A1798618E4AF}" dt="2021-12-01T10:47:35.590" v="2198" actId="478"/>
          <ac:spMkLst>
            <pc:docMk/>
            <pc:sldMk cId="938593390" sldId="306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44:24.311" v="2194" actId="478"/>
          <ac:spMkLst>
            <pc:docMk/>
            <pc:sldMk cId="938593390" sldId="306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44:28.537" v="2195" actId="478"/>
          <ac:spMkLst>
            <pc:docMk/>
            <pc:sldMk cId="938593390" sldId="306"/>
            <ac:spMk id="7" creationId="{465A92AA-8DE0-4A9C-A8BE-3F2D6C5F322C}"/>
          </ac:spMkLst>
        </pc:spChg>
        <pc:spChg chg="add del mod">
          <ac:chgData name="정근채" userId="bf3f9740-ba12-4a95-bdcd-7a89d0b0b3a3" providerId="ADAL" clId="{992FDE04-549A-4E2E-BCC1-A1798618E4AF}" dt="2021-12-01T10:47:38.089" v="2199" actId="478"/>
          <ac:spMkLst>
            <pc:docMk/>
            <pc:sldMk cId="938593390" sldId="306"/>
            <ac:spMk id="11" creationId="{7643EFA2-4659-40E9-BD0C-AA21B20E5897}"/>
          </ac:spMkLst>
        </pc:spChg>
        <pc:picChg chg="add mod ord">
          <ac:chgData name="정근채" userId="bf3f9740-ba12-4a95-bdcd-7a89d0b0b3a3" providerId="ADAL" clId="{992FDE04-549A-4E2E-BCC1-A1798618E4AF}" dt="2021-12-01T10:47:47.042" v="2208" actId="167"/>
          <ac:picMkLst>
            <pc:docMk/>
            <pc:sldMk cId="938593390" sldId="306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4587952" sldId="306"/>
        </pc:sldMkLst>
      </pc:sldChg>
      <pc:sldChg chg="addSp delSp modSp add mod">
        <pc:chgData name="정근채" userId="bf3f9740-ba12-4a95-bdcd-7a89d0b0b3a3" providerId="ADAL" clId="{992FDE04-549A-4E2E-BCC1-A1798618E4AF}" dt="2021-12-06T05:58:48.757" v="2212" actId="167"/>
        <pc:sldMkLst>
          <pc:docMk/>
          <pc:sldMk cId="3693797731" sldId="307"/>
        </pc:sldMkLst>
        <pc:picChg chg="add ord">
          <ac:chgData name="정근채" userId="bf3f9740-ba12-4a95-bdcd-7a89d0b0b3a3" providerId="ADAL" clId="{992FDE04-549A-4E2E-BCC1-A1798618E4AF}" dt="2021-12-06T05:58:48.757" v="2212" actId="167"/>
          <ac:picMkLst>
            <pc:docMk/>
            <pc:sldMk cId="3693797731" sldId="307"/>
            <ac:picMk id="3" creationId="{27F025B8-2F2B-43B9-A2F0-110BEAD36C94}"/>
          </ac:picMkLst>
        </pc:picChg>
        <pc:picChg chg="del">
          <ac:chgData name="정근채" userId="bf3f9740-ba12-4a95-bdcd-7a89d0b0b3a3" providerId="ADAL" clId="{992FDE04-549A-4E2E-BCC1-A1798618E4AF}" dt="2021-12-06T05:58:25.074" v="2210" actId="478"/>
          <ac:picMkLst>
            <pc:docMk/>
            <pc:sldMk cId="3693797731" sldId="307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2640298" sldId="30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92911935" sldId="308"/>
        </pc:sldMkLst>
      </pc:sldChg>
      <pc:sldChg chg="modSp add mod">
        <pc:chgData name="정근채" userId="bf3f9740-ba12-4a95-bdcd-7a89d0b0b3a3" providerId="ADAL" clId="{992FDE04-549A-4E2E-BCC1-A1798618E4AF}" dt="2021-12-06T06:07:15.931" v="2251" actId="6549"/>
        <pc:sldMkLst>
          <pc:docMk/>
          <pc:sldMk cId="3790684688" sldId="308"/>
        </pc:sldMkLst>
        <pc:spChg chg="mod">
          <ac:chgData name="정근채" userId="bf3f9740-ba12-4a95-bdcd-7a89d0b0b3a3" providerId="ADAL" clId="{992FDE04-549A-4E2E-BCC1-A1798618E4AF}" dt="2021-12-06T06:07:15.931" v="2251" actId="6549"/>
          <ac:spMkLst>
            <pc:docMk/>
            <pc:sldMk cId="3790684688" sldId="30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992FDE04-549A-4E2E-BCC1-A1798618E4AF}" dt="2021-12-06T06:55:01.287" v="3061"/>
        <pc:sldMkLst>
          <pc:docMk/>
          <pc:sldMk cId="221047436" sldId="309"/>
        </pc:sldMkLst>
        <pc:spChg chg="mod">
          <ac:chgData name="정근채" userId="bf3f9740-ba12-4a95-bdcd-7a89d0b0b3a3" providerId="ADAL" clId="{992FDE04-549A-4E2E-BCC1-A1798618E4AF}" dt="2021-12-06T06:55:01.287" v="3061"/>
          <ac:spMkLst>
            <pc:docMk/>
            <pc:sldMk cId="221047436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6:09:35.456" v="2269" actId="1035"/>
          <ac:spMkLst>
            <pc:docMk/>
            <pc:sldMk cId="221047436" sldId="309"/>
            <ac:spMk id="8" creationId="{BBE21CFD-55D1-40EA-B651-AE3A53301333}"/>
          </ac:spMkLst>
        </pc:spChg>
        <pc:spChg chg="add mod">
          <ac:chgData name="정근채" userId="bf3f9740-ba12-4a95-bdcd-7a89d0b0b3a3" providerId="ADAL" clId="{992FDE04-549A-4E2E-BCC1-A1798618E4AF}" dt="2021-12-06T06:17:47.606" v="2340" actId="1035"/>
          <ac:spMkLst>
            <pc:docMk/>
            <pc:sldMk cId="221047436" sldId="309"/>
            <ac:spMk id="11" creationId="{DF2B9B9A-7285-4155-9D90-1C422D0A6A83}"/>
          </ac:spMkLst>
        </pc:spChg>
        <pc:spChg chg="add del">
          <ac:chgData name="정근채" userId="bf3f9740-ba12-4a95-bdcd-7a89d0b0b3a3" providerId="ADAL" clId="{992FDE04-549A-4E2E-BCC1-A1798618E4AF}" dt="2021-12-06T06:36:58.352" v="2760" actId="22"/>
          <ac:spMkLst>
            <pc:docMk/>
            <pc:sldMk cId="221047436" sldId="309"/>
            <ac:spMk id="13" creationId="{3C9CEEA7-1A4B-4B94-86EF-95C795D77DE3}"/>
          </ac:spMkLst>
        </pc:spChg>
        <pc:spChg chg="add mod">
          <ac:chgData name="정근채" userId="bf3f9740-ba12-4a95-bdcd-7a89d0b0b3a3" providerId="ADAL" clId="{992FDE04-549A-4E2E-BCC1-A1798618E4AF}" dt="2021-12-06T06:40:05.754" v="2829" actId="1037"/>
          <ac:spMkLst>
            <pc:docMk/>
            <pc:sldMk cId="221047436" sldId="309"/>
            <ac:spMk id="15" creationId="{44F00262-3FC9-4173-8CD0-161A62F9E8B7}"/>
          </ac:spMkLst>
        </pc:spChg>
        <pc:picChg chg="add mod">
          <ac:chgData name="정근채" userId="bf3f9740-ba12-4a95-bdcd-7a89d0b0b3a3" providerId="ADAL" clId="{992FDE04-549A-4E2E-BCC1-A1798618E4AF}" dt="2021-12-06T06:09:10.033" v="2266" actId="1076"/>
          <ac:picMkLst>
            <pc:docMk/>
            <pc:sldMk cId="221047436" sldId="309"/>
            <ac:picMk id="7" creationId="{FE7AA000-9424-40E8-B479-B32A0C2FD55D}"/>
          </ac:picMkLst>
        </pc:picChg>
        <pc:picChg chg="add mod">
          <ac:chgData name="정근채" userId="bf3f9740-ba12-4a95-bdcd-7a89d0b0b3a3" providerId="ADAL" clId="{992FDE04-549A-4E2E-BCC1-A1798618E4AF}" dt="2021-12-06T06:17:47.606" v="2340" actId="1035"/>
          <ac:picMkLst>
            <pc:docMk/>
            <pc:sldMk cId="221047436" sldId="309"/>
            <ac:picMk id="10" creationId="{C60A4A01-A041-425A-A667-0480C69A48DE}"/>
          </ac:picMkLst>
        </pc:picChg>
        <pc:cxnChg chg="add mod">
          <ac:chgData name="정근채" userId="bf3f9740-ba12-4a95-bdcd-7a89d0b0b3a3" providerId="ADAL" clId="{992FDE04-549A-4E2E-BCC1-A1798618E4AF}" dt="2021-12-06T06:40:43.123" v="2845" actId="1036"/>
          <ac:cxnSpMkLst>
            <pc:docMk/>
            <pc:sldMk cId="221047436" sldId="309"/>
            <ac:cxnSpMk id="17" creationId="{2C764B39-F576-46E5-B3C6-A8DCB0DCA640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61874254" sldId="309"/>
        </pc:sldMkLst>
      </pc:sldChg>
      <pc:sldChg chg="addSp delSp modSp add mod">
        <pc:chgData name="정근채" userId="bf3f9740-ba12-4a95-bdcd-7a89d0b0b3a3" providerId="ADAL" clId="{992FDE04-549A-4E2E-BCC1-A1798618E4AF}" dt="2021-12-06T06:58:44.350" v="3104" actId="478"/>
        <pc:sldMkLst>
          <pc:docMk/>
          <pc:sldMk cId="1189204022" sldId="310"/>
        </pc:sldMkLst>
        <pc:spChg chg="mod">
          <ac:chgData name="정근채" userId="bf3f9740-ba12-4a95-bdcd-7a89d0b0b3a3" providerId="ADAL" clId="{992FDE04-549A-4E2E-BCC1-A1798618E4AF}" dt="2021-12-06T06:58:39.922" v="3103" actId="6549"/>
          <ac:spMkLst>
            <pc:docMk/>
            <pc:sldMk cId="1189204022" sldId="310"/>
            <ac:spMk id="3" creationId="{04DA367E-3D64-4210-90DC-180FE1F5BFCC}"/>
          </ac:spMkLst>
        </pc:spChg>
        <pc:spChg chg="del mod">
          <ac:chgData name="정근채" userId="bf3f9740-ba12-4a95-bdcd-7a89d0b0b3a3" providerId="ADAL" clId="{992FDE04-549A-4E2E-BCC1-A1798618E4AF}" dt="2021-12-06T06:48:01.899" v="2939" actId="478"/>
          <ac:spMkLst>
            <pc:docMk/>
            <pc:sldMk cId="1189204022" sldId="310"/>
            <ac:spMk id="8" creationId="{BBE21CFD-55D1-40EA-B651-AE3A5330133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1" creationId="{DF2B9B9A-7285-4155-9D90-1C422D0A6A8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5" creationId="{44F00262-3FC9-4173-8CD0-161A62F9E8B7}"/>
          </ac:spMkLst>
        </pc:spChg>
        <pc:spChg chg="add mod">
          <ac:chgData name="정근채" userId="bf3f9740-ba12-4a95-bdcd-7a89d0b0b3a3" providerId="ADAL" clId="{992FDE04-549A-4E2E-BCC1-A1798618E4AF}" dt="2021-12-06T06:48:02.308" v="2940"/>
          <ac:spMkLst>
            <pc:docMk/>
            <pc:sldMk cId="1189204022" sldId="310"/>
            <ac:spMk id="16" creationId="{27663D54-C0D0-4BCE-97ED-6DA2967D094B}"/>
          </ac:spMkLst>
        </pc:spChg>
        <pc:picChg chg="del">
          <ac:chgData name="정근채" userId="bf3f9740-ba12-4a95-bdcd-7a89d0b0b3a3" providerId="ADAL" clId="{992FDE04-549A-4E2E-BCC1-A1798618E4AF}" dt="2021-12-06T06:43:03.450" v="2872" actId="478"/>
          <ac:picMkLst>
            <pc:docMk/>
            <pc:sldMk cId="1189204022" sldId="310"/>
            <ac:picMk id="7" creationId="{FE7AA000-9424-40E8-B479-B32A0C2FD55D}"/>
          </ac:picMkLst>
        </pc:picChg>
        <pc:picChg chg="add mod ord">
          <ac:chgData name="정근채" userId="bf3f9740-ba12-4a95-bdcd-7a89d0b0b3a3" providerId="ADAL" clId="{992FDE04-549A-4E2E-BCC1-A1798618E4AF}" dt="2021-12-06T06:43:22.415" v="2915" actId="1036"/>
          <ac:picMkLst>
            <pc:docMk/>
            <pc:sldMk cId="1189204022" sldId="310"/>
            <ac:picMk id="9" creationId="{C13FBD34-F2B3-4C66-9016-AAC4EBCCF2E3}"/>
          </ac:picMkLst>
        </pc:picChg>
        <pc:picChg chg="del">
          <ac:chgData name="정근채" userId="bf3f9740-ba12-4a95-bdcd-7a89d0b0b3a3" providerId="ADAL" clId="{992FDE04-549A-4E2E-BCC1-A1798618E4AF}" dt="2021-12-06T06:44:23.046" v="2921" actId="478"/>
          <ac:picMkLst>
            <pc:docMk/>
            <pc:sldMk cId="1189204022" sldId="310"/>
            <ac:picMk id="10" creationId="{C60A4A01-A041-425A-A667-0480C69A48DE}"/>
          </ac:picMkLst>
        </pc:picChg>
        <pc:picChg chg="add del mod">
          <ac:chgData name="정근채" userId="bf3f9740-ba12-4a95-bdcd-7a89d0b0b3a3" providerId="ADAL" clId="{992FDE04-549A-4E2E-BCC1-A1798618E4AF}" dt="2021-12-06T06:51:42.374" v="2949" actId="478"/>
          <ac:picMkLst>
            <pc:docMk/>
            <pc:sldMk cId="1189204022" sldId="310"/>
            <ac:picMk id="13" creationId="{6A09B0F1-CA63-448F-B8C2-60827849FBE1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18" creationId="{825251D2-C9E7-4F07-847C-0F58E5EC48FA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0" creationId="{32123978-DCC8-4C42-9231-F7148E0DA2C5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2" creationId="{74524322-03E8-427A-B90A-157E6D34A646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3" creationId="{D4F81D4E-B7AC-4C02-A54C-472423DBF1E0}"/>
          </ac:picMkLst>
        </pc:picChg>
        <pc:cxnChg chg="del">
          <ac:chgData name="정근채" userId="bf3f9740-ba12-4a95-bdcd-7a89d0b0b3a3" providerId="ADAL" clId="{992FDE04-549A-4E2E-BCC1-A1798618E4AF}" dt="2021-12-06T06:44:23.046" v="2921" actId="478"/>
          <ac:cxnSpMkLst>
            <pc:docMk/>
            <pc:sldMk cId="1189204022" sldId="310"/>
            <ac:cxnSpMk id="17" creationId="{2C764B39-F576-46E5-B3C6-A8DCB0DCA640}"/>
          </ac:cxnSpMkLst>
        </pc:cxnChg>
        <pc:cxnChg chg="add del">
          <ac:chgData name="정근채" userId="bf3f9740-ba12-4a95-bdcd-7a89d0b0b3a3" providerId="ADAL" clId="{992FDE04-549A-4E2E-BCC1-A1798618E4AF}" dt="2021-12-06T06:58:44.350" v="3104" actId="478"/>
          <ac:cxnSpMkLst>
            <pc:docMk/>
            <pc:sldMk cId="1189204022" sldId="310"/>
            <ac:cxnSpMk id="25" creationId="{7D32FFC8-437C-4A19-887B-86CF1BB8E804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265521643" sldId="31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3037680" sldId="311"/>
        </pc:sldMkLst>
      </pc:sldChg>
      <pc:sldChg chg="addSp delSp modSp add mod">
        <pc:chgData name="정근채" userId="bf3f9740-ba12-4a95-bdcd-7a89d0b0b3a3" providerId="ADAL" clId="{992FDE04-549A-4E2E-BCC1-A1798618E4AF}" dt="2021-12-06T07:03:31.015" v="3157"/>
        <pc:sldMkLst>
          <pc:docMk/>
          <pc:sldMk cId="3501511662" sldId="311"/>
        </pc:sldMkLst>
        <pc:spChg chg="mod ord">
          <ac:chgData name="정근채" userId="bf3f9740-ba12-4a95-bdcd-7a89d0b0b3a3" providerId="ADAL" clId="{992FDE04-549A-4E2E-BCC1-A1798618E4AF}" dt="2021-12-06T07:03:31.015" v="3157"/>
          <ac:spMkLst>
            <pc:docMk/>
            <pc:sldMk cId="3501511662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6:49:14.739" v="2947" actId="14100"/>
          <ac:spMkLst>
            <pc:docMk/>
            <pc:sldMk cId="3501511662" sldId="311"/>
            <ac:spMk id="8" creationId="{BBE21CFD-55D1-40EA-B651-AE3A53301333}"/>
          </ac:spMkLst>
        </pc:spChg>
        <pc:picChg chg="add mod ord">
          <ac:chgData name="정근채" userId="bf3f9740-ba12-4a95-bdcd-7a89d0b0b3a3" providerId="ADAL" clId="{992FDE04-549A-4E2E-BCC1-A1798618E4AF}" dt="2021-12-06T06:48:55.268" v="2946" actId="167"/>
          <ac:picMkLst>
            <pc:docMk/>
            <pc:sldMk cId="3501511662" sldId="311"/>
            <ac:picMk id="7" creationId="{6E1B4D3C-F587-4F44-8125-358ABEA34E54}"/>
          </ac:picMkLst>
        </pc:picChg>
        <pc:picChg chg="del">
          <ac:chgData name="정근채" userId="bf3f9740-ba12-4a95-bdcd-7a89d0b0b3a3" providerId="ADAL" clId="{992FDE04-549A-4E2E-BCC1-A1798618E4AF}" dt="2021-12-06T06:48:49.655" v="2944" actId="478"/>
          <ac:picMkLst>
            <pc:docMk/>
            <pc:sldMk cId="3501511662" sldId="311"/>
            <ac:picMk id="9" creationId="{C13FBD34-F2B3-4C66-9016-AAC4EBCCF2E3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1" creationId="{F24FFBBD-1E21-4335-8B43-E04F51600CC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2" creationId="{D7CEE896-DB5F-4152-BC3B-EC54B5451E38}"/>
          </ac:picMkLst>
        </pc:picChg>
        <pc:picChg chg="del">
          <ac:chgData name="정근채" userId="bf3f9740-ba12-4a95-bdcd-7a89d0b0b3a3" providerId="ADAL" clId="{992FDE04-549A-4E2E-BCC1-A1798618E4AF}" dt="2021-12-06T06:58:14.650" v="3097" actId="478"/>
          <ac:picMkLst>
            <pc:docMk/>
            <pc:sldMk cId="3501511662" sldId="311"/>
            <ac:picMk id="13" creationId="{6A09B0F1-CA63-448F-B8C2-60827849FBE1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4" creationId="{C29BBF24-9621-4426-A5CF-AA982DD91D4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5" creationId="{DC6B0324-82F3-4347-8E93-4BA9623F10D4}"/>
          </ac:picMkLst>
        </pc:picChg>
        <pc:cxnChg chg="add mod">
          <ac:chgData name="정근채" userId="bf3f9740-ba12-4a95-bdcd-7a89d0b0b3a3" providerId="ADAL" clId="{992FDE04-549A-4E2E-BCC1-A1798618E4AF}" dt="2021-12-06T06:58:35.679" v="3102"/>
          <ac:cxnSpMkLst>
            <pc:docMk/>
            <pc:sldMk cId="3501511662" sldId="311"/>
            <ac:cxnSpMk id="16" creationId="{1AD66B77-20CC-4AE4-8438-DEB59BE53D64}"/>
          </ac:cxnSpMkLst>
        </pc:cxnChg>
        <pc:cxnChg chg="add">
          <ac:chgData name="정근채" userId="bf3f9740-ba12-4a95-bdcd-7a89d0b0b3a3" providerId="ADAL" clId="{992FDE04-549A-4E2E-BCC1-A1798618E4AF}" dt="2021-12-06T07:03:01.462" v="3106" actId="11529"/>
          <ac:cxnSpMkLst>
            <pc:docMk/>
            <pc:sldMk cId="3501511662" sldId="311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769927782" sldId="312"/>
        </pc:sldMkLst>
      </pc:sldChg>
      <pc:sldChg chg="addSp delSp modSp add mod">
        <pc:chgData name="정근채" userId="bf3f9740-ba12-4a95-bdcd-7a89d0b0b3a3" providerId="ADAL" clId="{992FDE04-549A-4E2E-BCC1-A1798618E4AF}" dt="2021-12-06T07:14:57.910" v="3329" actId="1037"/>
        <pc:sldMkLst>
          <pc:docMk/>
          <pc:sldMk cId="3578759536" sldId="312"/>
        </pc:sldMkLst>
        <pc:spChg chg="mod">
          <ac:chgData name="정근채" userId="bf3f9740-ba12-4a95-bdcd-7a89d0b0b3a3" providerId="ADAL" clId="{992FDE04-549A-4E2E-BCC1-A1798618E4AF}" dt="2021-12-06T07:14:46.558" v="3319"/>
          <ac:spMkLst>
            <pc:docMk/>
            <pc:sldMk cId="3578759536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08:53.799" v="3195" actId="14100"/>
          <ac:spMkLst>
            <pc:docMk/>
            <pc:sldMk cId="3578759536" sldId="312"/>
            <ac:spMk id="8" creationId="{BBE21CFD-55D1-40EA-B651-AE3A53301333}"/>
          </ac:spMkLst>
        </pc:spChg>
        <pc:picChg chg="del">
          <ac:chgData name="정근채" userId="bf3f9740-ba12-4a95-bdcd-7a89d0b0b3a3" providerId="ADAL" clId="{992FDE04-549A-4E2E-BCC1-A1798618E4AF}" dt="2021-12-06T07:08:16.038" v="3187" actId="478"/>
          <ac:picMkLst>
            <pc:docMk/>
            <pc:sldMk cId="3578759536" sldId="312"/>
            <ac:picMk id="7" creationId="{6E1B4D3C-F587-4F44-8125-358ABEA34E54}"/>
          </ac:picMkLst>
        </pc:picChg>
        <pc:picChg chg="add mod ord">
          <ac:chgData name="정근채" userId="bf3f9740-ba12-4a95-bdcd-7a89d0b0b3a3" providerId="ADAL" clId="{992FDE04-549A-4E2E-BCC1-A1798618E4AF}" dt="2021-12-06T07:08:24.166" v="3192" actId="1036"/>
          <ac:picMkLst>
            <pc:docMk/>
            <pc:sldMk cId="3578759536" sldId="312"/>
            <ac:picMk id="9" creationId="{70029133-4FF7-413F-9915-A1F5235D841E}"/>
          </ac:picMkLst>
        </pc:picChg>
        <pc:picChg chg="del">
          <ac:chgData name="정근채" userId="bf3f9740-ba12-4a95-bdcd-7a89d0b0b3a3" providerId="ADAL" clId="{992FDE04-549A-4E2E-BCC1-A1798618E4AF}" dt="2021-12-06T07:12:04.358" v="3217" actId="478"/>
          <ac:picMkLst>
            <pc:docMk/>
            <pc:sldMk cId="3578759536" sldId="312"/>
            <ac:picMk id="11" creationId="{F24FFBBD-1E21-4335-8B43-E04F51600CCF}"/>
          </ac:picMkLst>
        </pc:picChg>
        <pc:picChg chg="del">
          <ac:chgData name="정근채" userId="bf3f9740-ba12-4a95-bdcd-7a89d0b0b3a3" providerId="ADAL" clId="{992FDE04-549A-4E2E-BCC1-A1798618E4AF}" dt="2021-12-06T07:12:57.477" v="3267" actId="478"/>
          <ac:picMkLst>
            <pc:docMk/>
            <pc:sldMk cId="3578759536" sldId="312"/>
            <ac:picMk id="12" creationId="{D7CEE896-DB5F-4152-BC3B-EC54B5451E38}"/>
          </ac:picMkLst>
        </pc:picChg>
        <pc:picChg chg="add mod">
          <ac:chgData name="정근채" userId="bf3f9740-ba12-4a95-bdcd-7a89d0b0b3a3" providerId="ADAL" clId="{992FDE04-549A-4E2E-BCC1-A1798618E4AF}" dt="2021-12-06T07:14:52.893" v="3324" actId="1037"/>
          <ac:picMkLst>
            <pc:docMk/>
            <pc:sldMk cId="3578759536" sldId="312"/>
            <ac:picMk id="13" creationId="{E9870C91-4A5A-4AED-A716-50B17A9E29BB}"/>
          </ac:picMkLst>
        </pc:picChg>
        <pc:picChg chg="mod">
          <ac:chgData name="정근채" userId="bf3f9740-ba12-4a95-bdcd-7a89d0b0b3a3" providerId="ADAL" clId="{992FDE04-549A-4E2E-BCC1-A1798618E4AF}" dt="2021-12-06T07:13:58.773" v="3315" actId="1037"/>
          <ac:picMkLst>
            <pc:docMk/>
            <pc:sldMk cId="3578759536" sldId="312"/>
            <ac:picMk id="14" creationId="{C29BBF24-9621-4426-A5CF-AA982DD91D4F}"/>
          </ac:picMkLst>
        </pc:picChg>
        <pc:picChg chg="mod">
          <ac:chgData name="정근채" userId="bf3f9740-ba12-4a95-bdcd-7a89d0b0b3a3" providerId="ADAL" clId="{992FDE04-549A-4E2E-BCC1-A1798618E4AF}" dt="2021-12-06T07:13:11.883" v="3270" actId="1076"/>
          <ac:picMkLst>
            <pc:docMk/>
            <pc:sldMk cId="3578759536" sldId="312"/>
            <ac:picMk id="15" creationId="{DC6B0324-82F3-4347-8E93-4BA9623F10D4}"/>
          </ac:picMkLst>
        </pc:picChg>
        <pc:picChg chg="add mod">
          <ac:chgData name="정근채" userId="bf3f9740-ba12-4a95-bdcd-7a89d0b0b3a3" providerId="ADAL" clId="{992FDE04-549A-4E2E-BCC1-A1798618E4AF}" dt="2021-12-06T07:14:57.910" v="3329" actId="1037"/>
          <ac:picMkLst>
            <pc:docMk/>
            <pc:sldMk cId="3578759536" sldId="312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3:05.542" v="3268" actId="478"/>
          <ac:cxnSpMkLst>
            <pc:docMk/>
            <pc:sldMk cId="3578759536" sldId="312"/>
            <ac:cxnSpMk id="16" creationId="{1AD66B77-20CC-4AE4-8438-DEB59BE53D64}"/>
          </ac:cxnSpMkLst>
        </pc:cxnChg>
        <pc:cxnChg chg="mod">
          <ac:chgData name="정근채" userId="bf3f9740-ba12-4a95-bdcd-7a89d0b0b3a3" providerId="ADAL" clId="{992FDE04-549A-4E2E-BCC1-A1798618E4AF}" dt="2021-12-06T07:13:20.347" v="3272" actId="14100"/>
          <ac:cxnSpMkLst>
            <pc:docMk/>
            <pc:sldMk cId="3578759536" sldId="312"/>
            <ac:cxnSpMk id="17" creationId="{1B805978-F748-4D6B-A2FA-091B200A728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6T07:20:42.397" v="3377" actId="478"/>
        <pc:sldMkLst>
          <pc:docMk/>
          <pc:sldMk cId="1193683806" sldId="313"/>
        </pc:sldMkLst>
        <pc:spChg chg="mod">
          <ac:chgData name="정근채" userId="bf3f9740-ba12-4a95-bdcd-7a89d0b0b3a3" providerId="ADAL" clId="{992FDE04-549A-4E2E-BCC1-A1798618E4AF}" dt="2021-12-06T07:20:41.679" v="3376" actId="6549"/>
          <ac:spMkLst>
            <pc:docMk/>
            <pc:sldMk cId="1193683806" sldId="313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17:37.601" v="3338" actId="478"/>
          <ac:spMkLst>
            <pc:docMk/>
            <pc:sldMk cId="1193683806" sldId="313"/>
            <ac:spMk id="8" creationId="{BBE21CFD-55D1-40EA-B651-AE3A53301333}"/>
          </ac:spMkLst>
        </pc:spChg>
        <pc:grpChg chg="add del mod">
          <ac:chgData name="정근채" userId="bf3f9740-ba12-4a95-bdcd-7a89d0b0b3a3" providerId="ADAL" clId="{992FDE04-549A-4E2E-BCC1-A1798618E4AF}" dt="2021-12-06T07:20:42.397" v="3377" actId="478"/>
          <ac:grpSpMkLst>
            <pc:docMk/>
            <pc:sldMk cId="1193683806" sldId="313"/>
            <ac:grpSpMk id="12" creationId="{DF9569C4-744B-4C6C-B2B0-2F163C69E414}"/>
          </ac:grpSpMkLst>
        </pc:grp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7" creationId="{7B80B392-531D-4DA2-8CD4-0B0F5DC405E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9" creationId="{70029133-4FF7-413F-9915-A1F5235D841E}"/>
          </ac:picMkLst>
        </pc:pic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11" creationId="{C973E9E0-DA1F-4BE5-A095-872DFE4BC67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3" creationId="{E9870C91-4A5A-4AED-A716-50B17A9E29B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4" creationId="{C29BBF24-9621-4426-A5CF-AA982DD91D4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5" creationId="{DC6B0324-82F3-4347-8E93-4BA9623F10D4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7:37.601" v="3338" actId="478"/>
          <ac:cxnSpMkLst>
            <pc:docMk/>
            <pc:sldMk cId="1193683806" sldId="313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89239369" sldId="313"/>
        </pc:sldMkLst>
      </pc:sldChg>
      <pc:sldChg chg="addSp modSp add mod">
        <pc:chgData name="정근채" userId="bf3f9740-ba12-4a95-bdcd-7a89d0b0b3a3" providerId="ADAL" clId="{992FDE04-549A-4E2E-BCC1-A1798618E4AF}" dt="2021-12-06T07:30:32.663" v="3538" actId="1036"/>
        <pc:sldMkLst>
          <pc:docMk/>
          <pc:sldMk cId="2764288050" sldId="314"/>
        </pc:sldMkLst>
        <pc:spChg chg="mod ord">
          <ac:chgData name="정근채" userId="bf3f9740-ba12-4a95-bdcd-7a89d0b0b3a3" providerId="ADAL" clId="{992FDE04-549A-4E2E-BCC1-A1798618E4AF}" dt="2021-12-06T07:30:22.371" v="3511" actId="166"/>
          <ac:spMkLst>
            <pc:docMk/>
            <pc:sldMk cId="2764288050" sldId="31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6" creationId="{F4E1E08A-69F7-49BD-AF79-19CB53A3DEE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0" creationId="{034DC243-03A7-473E-BE6C-0AFD7864C36B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3" creationId="{CEAEABBD-6940-43D3-85D5-48BBDC942AB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4" creationId="{0A95FF36-8BD4-4BB9-85D7-3BE6467BC86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5" creationId="{69F4CC9E-6967-4E7E-A570-C3F828620A2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4" creationId="{AB98C1FB-61A8-4DF4-8D1F-9F39EE89F48E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5" creationId="{4BE1A06A-91E1-4C7C-BA56-70565C9BB927}"/>
          </ac:spMkLst>
        </pc:spChg>
        <pc:spChg chg="add mod">
          <ac:chgData name="정근채" userId="bf3f9740-ba12-4a95-bdcd-7a89d0b0b3a3" providerId="ADAL" clId="{992FDE04-549A-4E2E-BCC1-A1798618E4AF}" dt="2021-12-06T07:29:42.867" v="3505" actId="571"/>
          <ac:spMkLst>
            <pc:docMk/>
            <pc:sldMk cId="2764288050" sldId="314"/>
            <ac:spMk id="29" creationId="{22005A54-FAC4-472C-9418-04623C5757AC}"/>
          </ac:spMkLst>
        </pc:spChg>
        <pc:spChg chg="add mod">
          <ac:chgData name="정근채" userId="bf3f9740-ba12-4a95-bdcd-7a89d0b0b3a3" providerId="ADAL" clId="{992FDE04-549A-4E2E-BCC1-A1798618E4AF}" dt="2021-12-06T07:29:45.844" v="3507" actId="571"/>
          <ac:spMkLst>
            <pc:docMk/>
            <pc:sldMk cId="2764288050" sldId="314"/>
            <ac:spMk id="33" creationId="{3E78B1DC-B17F-469E-9A7E-0E9E31449C36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4" creationId="{8F5E6CEE-52D0-4BD5-8E51-6E055AF11F2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5" creationId="{D501A801-3AA6-4821-93E3-607A6C12AB53}"/>
          </ac:spMkLst>
        </pc:spChg>
        <pc:grpChg chg="mod">
          <ac:chgData name="정근채" userId="bf3f9740-ba12-4a95-bdcd-7a89d0b0b3a3" providerId="ADAL" clId="{992FDE04-549A-4E2E-BCC1-A1798618E4AF}" dt="2021-12-06T07:30:32.663" v="3538" actId="1036"/>
          <ac:grpSpMkLst>
            <pc:docMk/>
            <pc:sldMk cId="2764288050" sldId="314"/>
            <ac:grpSpMk id="12" creationId="{DF9569C4-744B-4C6C-B2B0-2F163C69E414}"/>
          </ac:grpSpMkLst>
        </pc:grpChg>
        <pc:grpChg chg="add mod">
          <ac:chgData name="정근채" userId="bf3f9740-ba12-4a95-bdcd-7a89d0b0b3a3" providerId="ADAL" clId="{992FDE04-549A-4E2E-BCC1-A1798618E4AF}" dt="2021-12-06T07:29:42.867" v="3505" actId="571"/>
          <ac:grpSpMkLst>
            <pc:docMk/>
            <pc:sldMk cId="2764288050" sldId="314"/>
            <ac:grpSpMk id="26" creationId="{8961C50F-CB6C-425F-9078-E06D244E3188}"/>
          </ac:grpSpMkLst>
        </pc:grpChg>
        <pc:grpChg chg="add mod">
          <ac:chgData name="정근채" userId="bf3f9740-ba12-4a95-bdcd-7a89d0b0b3a3" providerId="ADAL" clId="{992FDE04-549A-4E2E-BCC1-A1798618E4AF}" dt="2021-12-06T07:29:45.844" v="3507" actId="571"/>
          <ac:grpSpMkLst>
            <pc:docMk/>
            <pc:sldMk cId="2764288050" sldId="314"/>
            <ac:grpSpMk id="30" creationId="{4D3B8B32-A049-4F80-8980-DB54E044A9AF}"/>
          </ac:grpSpMkLst>
        </pc:grp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9" creationId="{E4DD4FBD-B84A-4CBC-9AB4-6D019DEF35D0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7" creationId="{AE4CDBD8-8853-4B79-8C0F-D0F878E2C404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9" creationId="{F12F0C59-B12C-4778-99AB-24F7735AB121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1" creationId="{3F80F53D-67BF-4CFE-8B1B-CE40C21038D7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3" creationId="{E9D4B90A-21CD-4795-A7FF-629AE3611AAE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7" creationId="{6ABA1F46-EB5C-4721-88D3-632369E579EF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8" creationId="{1333DB6A-297F-4546-90FC-5F77F9F69F83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1" creationId="{6F3B3807-B8DF-44BF-B6F9-B0430A28EE70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2" creationId="{728A6D4A-3717-40FB-B83D-B4F78FB14D25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6765302" sldId="314"/>
        </pc:sldMkLst>
      </pc:sldChg>
      <pc:sldChg chg="addSp delSp modSp add mod">
        <pc:chgData name="정근채" userId="bf3f9740-ba12-4a95-bdcd-7a89d0b0b3a3" providerId="ADAL" clId="{992FDE04-549A-4E2E-BCC1-A1798618E4AF}" dt="2021-12-06T07:36:53.806" v="3641" actId="22"/>
        <pc:sldMkLst>
          <pc:docMk/>
          <pc:sldMk cId="297719221" sldId="315"/>
        </pc:sldMkLst>
        <pc:spChg chg="mod">
          <ac:chgData name="정근채" userId="bf3f9740-ba12-4a95-bdcd-7a89d0b0b3a3" providerId="ADAL" clId="{992FDE04-549A-4E2E-BCC1-A1798618E4AF}" dt="2021-12-06T07:36:39.153" v="3639"/>
          <ac:spMkLst>
            <pc:docMk/>
            <pc:sldMk cId="297719221" sldId="315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6" creationId="{F4E1E08A-69F7-49BD-AF79-19CB53A3DEE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0" creationId="{034DC243-03A7-473E-BE6C-0AFD7864C36B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3" creationId="{CEAEABBD-6940-43D3-85D5-48BBDC942AB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4" creationId="{0A95FF36-8BD4-4BB9-85D7-3BE6467BC86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5" creationId="{69F4CC9E-6967-4E7E-A570-C3F828620A2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4" creationId="{AB98C1FB-61A8-4DF4-8D1F-9F39EE89F48E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5" creationId="{4BE1A06A-91E1-4C7C-BA56-70565C9BB927}"/>
          </ac:spMkLst>
        </pc:spChg>
        <pc:spChg chg="add del">
          <ac:chgData name="정근채" userId="bf3f9740-ba12-4a95-bdcd-7a89d0b0b3a3" providerId="ADAL" clId="{992FDE04-549A-4E2E-BCC1-A1798618E4AF}" dt="2021-12-06T07:36:53.806" v="3641" actId="22"/>
          <ac:spMkLst>
            <pc:docMk/>
            <pc:sldMk cId="297719221" sldId="315"/>
            <ac:spMk id="26" creationId="{143308FC-DA87-43EE-87CE-79CE2A9124C1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4" creationId="{8F5E6CEE-52D0-4BD5-8E51-6E055AF11F2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5" creationId="{D501A801-3AA6-4821-93E3-607A6C12AB53}"/>
          </ac:spMkLst>
        </pc:spChg>
        <pc:grpChg chg="del">
          <ac:chgData name="정근채" userId="bf3f9740-ba12-4a95-bdcd-7a89d0b0b3a3" providerId="ADAL" clId="{992FDE04-549A-4E2E-BCC1-A1798618E4AF}" dt="2021-12-06T07:31:10.651" v="3544" actId="478"/>
          <ac:grpSpMkLst>
            <pc:docMk/>
            <pc:sldMk cId="297719221" sldId="315"/>
            <ac:grpSpMk id="12" creationId="{DF9569C4-744B-4C6C-B2B0-2F163C69E414}"/>
          </ac:grpSpMkLst>
        </pc:grp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9" creationId="{E4DD4FBD-B84A-4CBC-9AB4-6D019DEF35D0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7" creationId="{AE4CDBD8-8853-4B79-8C0F-D0F878E2C404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9" creationId="{F12F0C59-B12C-4778-99AB-24F7735AB121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1" creationId="{3F80F53D-67BF-4CFE-8B1B-CE40C21038D7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3" creationId="{E9D4B90A-21CD-4795-A7FF-629AE3611AAE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91967822" sldId="315"/>
        </pc:sldMkLst>
      </pc:sldChg>
      <pc:sldChg chg="modSp add mod">
        <pc:chgData name="정근채" userId="bf3f9740-ba12-4a95-bdcd-7a89d0b0b3a3" providerId="ADAL" clId="{992FDE04-549A-4E2E-BCC1-A1798618E4AF}" dt="2021-12-08T04:47:06.762" v="3745" actId="108"/>
        <pc:sldMkLst>
          <pc:docMk/>
          <pc:sldMk cId="154325626" sldId="316"/>
        </pc:sldMkLst>
        <pc:spChg chg="mod">
          <ac:chgData name="정근채" userId="bf3f9740-ba12-4a95-bdcd-7a89d0b0b3a3" providerId="ADAL" clId="{992FDE04-549A-4E2E-BCC1-A1798618E4AF}" dt="2021-12-06T07:37:16.757" v="3649"/>
          <ac:spMkLst>
            <pc:docMk/>
            <pc:sldMk cId="15432562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47:06.762" v="3745" actId="108"/>
          <ac:spMkLst>
            <pc:docMk/>
            <pc:sldMk cId="154325626" sldId="316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37:05.964" v="3646"/>
          <ac:spMkLst>
            <pc:docMk/>
            <pc:sldMk cId="154325626" sldId="31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2511347" sldId="316"/>
        </pc:sldMkLst>
      </pc:sldChg>
      <pc:sldChg chg="modSp add mod">
        <pc:chgData name="정근채" userId="bf3f9740-ba12-4a95-bdcd-7a89d0b0b3a3" providerId="ADAL" clId="{992FDE04-549A-4E2E-BCC1-A1798618E4AF}" dt="2021-12-08T05:07:17.834" v="3939" actId="207"/>
        <pc:sldMkLst>
          <pc:docMk/>
          <pc:sldMk cId="76573210" sldId="317"/>
        </pc:sldMkLst>
        <pc:spChg chg="mod">
          <ac:chgData name="정근채" userId="bf3f9740-ba12-4a95-bdcd-7a89d0b0b3a3" providerId="ADAL" clId="{992FDE04-549A-4E2E-BCC1-A1798618E4AF}" dt="2021-12-08T04:48:26.612" v="3751"/>
          <ac:spMkLst>
            <pc:docMk/>
            <pc:sldMk cId="76573210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17.834" v="3939" actId="207"/>
          <ac:spMkLst>
            <pc:docMk/>
            <pc:sldMk cId="76573210" sldId="31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41010502" sldId="31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15769675" sldId="318"/>
        </pc:sldMkLst>
      </pc:sldChg>
      <pc:sldChg chg="modSp add mod">
        <pc:chgData name="정근채" userId="bf3f9740-ba12-4a95-bdcd-7a89d0b0b3a3" providerId="ADAL" clId="{992FDE04-549A-4E2E-BCC1-A1798618E4AF}" dt="2021-12-08T04:55:21.181" v="3867" actId="6549"/>
        <pc:sldMkLst>
          <pc:docMk/>
          <pc:sldMk cId="1281347693" sldId="318"/>
        </pc:sldMkLst>
        <pc:spChg chg="mod">
          <ac:chgData name="정근채" userId="bf3f9740-ba12-4a95-bdcd-7a89d0b0b3a3" providerId="ADAL" clId="{992FDE04-549A-4E2E-BCC1-A1798618E4AF}" dt="2021-12-08T04:51:43.814" v="3819"/>
          <ac:spMkLst>
            <pc:docMk/>
            <pc:sldMk cId="1281347693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55:21.181" v="3867" actId="6549"/>
          <ac:spMkLst>
            <pc:docMk/>
            <pc:sldMk cId="1281347693" sldId="31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8T05:05:20.357" v="3920" actId="6549"/>
        <pc:sldMkLst>
          <pc:docMk/>
          <pc:sldMk cId="2291036760" sldId="319"/>
        </pc:sldMkLst>
        <pc:spChg chg="mod">
          <ac:chgData name="정근채" userId="bf3f9740-ba12-4a95-bdcd-7a89d0b0b3a3" providerId="ADAL" clId="{992FDE04-549A-4E2E-BCC1-A1798618E4AF}" dt="2021-12-08T04:56:25.113" v="3877"/>
          <ac:spMkLst>
            <pc:docMk/>
            <pc:sldMk cId="2291036760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5:20.357" v="3920" actId="6549"/>
          <ac:spMkLst>
            <pc:docMk/>
            <pc:sldMk cId="2291036760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4:56:16.374" v="3872"/>
          <ac:spMkLst>
            <pc:docMk/>
            <pc:sldMk cId="2291036760" sldId="31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78788135" sldId="319"/>
        </pc:sldMkLst>
      </pc:sldChg>
      <pc:sldChg chg="modSp add mod">
        <pc:chgData name="정근채" userId="bf3f9740-ba12-4a95-bdcd-7a89d0b0b3a3" providerId="ADAL" clId="{992FDE04-549A-4E2E-BCC1-A1798618E4AF}" dt="2021-12-08T05:13:21.470" v="3948"/>
        <pc:sldMkLst>
          <pc:docMk/>
          <pc:sldMk cId="2248246081" sldId="320"/>
        </pc:sldMkLst>
        <pc:spChg chg="mod">
          <ac:chgData name="정근채" userId="bf3f9740-ba12-4a95-bdcd-7a89d0b0b3a3" providerId="ADAL" clId="{992FDE04-549A-4E2E-BCC1-A1798618E4AF}" dt="2021-12-08T05:06:06.880" v="3926"/>
          <ac:spMkLst>
            <pc:docMk/>
            <pc:sldMk cId="2248246081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43.203" v="3947" actId="6549"/>
          <ac:spMkLst>
            <pc:docMk/>
            <pc:sldMk cId="2248246081" sldId="32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21.470" v="3948"/>
          <ac:spMkLst>
            <pc:docMk/>
            <pc:sldMk cId="2248246081" sldId="32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09322295" sldId="32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71205104" sldId="321"/>
        </pc:sldMkLst>
      </pc:sldChg>
      <pc:sldChg chg="addSp modSp add mod">
        <pc:chgData name="정근채" userId="bf3f9740-ba12-4a95-bdcd-7a89d0b0b3a3" providerId="ADAL" clId="{992FDE04-549A-4E2E-BCC1-A1798618E4AF}" dt="2021-12-08T05:15:40.376" v="3976" actId="1076"/>
        <pc:sldMkLst>
          <pc:docMk/>
          <pc:sldMk cId="4262363854" sldId="321"/>
        </pc:sldMkLst>
        <pc:spChg chg="mod">
          <ac:chgData name="정근채" userId="bf3f9740-ba12-4a95-bdcd-7a89d0b0b3a3" providerId="ADAL" clId="{992FDE04-549A-4E2E-BCC1-A1798618E4AF}" dt="2021-12-08T05:13:42.857" v="3956"/>
          <ac:spMkLst>
            <pc:docMk/>
            <pc:sldMk cId="4262363854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14:56.922" v="3969" actId="6549"/>
          <ac:spMkLst>
            <pc:docMk/>
            <pc:sldMk cId="4262363854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37.020" v="3953"/>
          <ac:spMkLst>
            <pc:docMk/>
            <pc:sldMk cId="4262363854" sldId="321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8T05:15:40.376" v="3976" actId="1076"/>
          <ac:picMkLst>
            <pc:docMk/>
            <pc:sldMk cId="4262363854" sldId="321"/>
            <ac:picMk id="7" creationId="{B258BED5-A135-473B-838D-1E0DD42B09FB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20401654" sldId="32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80232283" sldId="32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13952719" sldId="32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5738405" sldId="32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86014646" sldId="32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32661605" sldId="32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4547619" sldId="32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47966367" sldId="32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87311903" sldId="33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22885557" sldId="33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83306111" sldId="33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6308001" sldId="33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33440981" sldId="33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21038381" sldId="33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0776301" sldId="33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9218450" sldId="33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49085800" sldId="33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19804479" sldId="33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50825818" sldId="34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42669600" sldId="34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57541536" sldId="34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7221076" sldId="34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99147167" sldId="34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94305015" sldId="34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20126943" sldId="34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162613842" sldId="34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8272738" sldId="34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53568022" sldId="34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742940" sldId="35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9954483" sldId="35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08177811" sldId="35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00747722" sldId="35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1953298" sldId="35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43116753" sldId="35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0151596" sldId="35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43995203" sldId="35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404743" sldId="35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70465688" sldId="35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74501264" sldId="36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2737986" sldId="36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20520479" sldId="36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16932244" sldId="36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24410603" sldId="36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923719215" sldId="36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56543969" sldId="36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935924493" sldId="36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9237417" sldId="36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53420987" sldId="36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56604897" sldId="37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02061296" sldId="37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64366784" sldId="37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94681462" sldId="37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858738215" sldId="37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2780042" sldId="37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55209325" sldId="37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69765714" sldId="37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0267598" sldId="37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15915953" sldId="37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66786332" sldId="38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39959052" sldId="38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44821177" sldId="38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67400503" sldId="38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755746628" sldId="38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19605542" sldId="38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96331919" sldId="386"/>
        </pc:sldMkLst>
      </pc:sldChg>
    </pc:docChg>
  </pc:docChgLst>
  <pc:docChgLst>
    <pc:chgData name="정근채" userId="bf3f9740-ba12-4a95-bdcd-7a89d0b0b3a3" providerId="ADAL" clId="{7A9A0040-3195-450A-9A40-9E669F41C611}"/>
    <pc:docChg chg="undo redo custSel addSld delSld modSld">
      <pc:chgData name="정근채" userId="bf3f9740-ba12-4a95-bdcd-7a89d0b0b3a3" providerId="ADAL" clId="{7A9A0040-3195-450A-9A40-9E669F41C611}" dt="2021-12-29T08:06:12.555" v="3241" actId="22"/>
      <pc:docMkLst>
        <pc:docMk/>
      </pc:docMkLst>
      <pc:sldChg chg="modSp mod">
        <pc:chgData name="정근채" userId="bf3f9740-ba12-4a95-bdcd-7a89d0b0b3a3" providerId="ADAL" clId="{7A9A0040-3195-450A-9A40-9E669F41C611}" dt="2021-12-28T06:26:13.203" v="5"/>
        <pc:sldMkLst>
          <pc:docMk/>
          <pc:sldMk cId="1210531712" sldId="256"/>
        </pc:sldMkLst>
        <pc:spChg chg="mod">
          <ac:chgData name="정근채" userId="bf3f9740-ba12-4a95-bdcd-7a89d0b0b3a3" providerId="ADAL" clId="{7A9A0040-3195-450A-9A40-9E669F41C611}" dt="2021-12-28T06:26:05.641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7A9A0040-3195-450A-9A40-9E669F41C611}" dt="2021-12-28T06:26:13.203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7A9A0040-3195-450A-9A40-9E669F41C611}" dt="2021-12-29T02:21:10.790" v="242" actId="207"/>
        <pc:sldMkLst>
          <pc:docMk/>
          <pc:sldMk cId="2400768863" sldId="276"/>
        </pc:sldMkLst>
        <pc:spChg chg="mod">
          <ac:chgData name="정근채" userId="bf3f9740-ba12-4a95-bdcd-7a89d0b0b3a3" providerId="ADAL" clId="{7A9A0040-3195-450A-9A40-9E669F41C611}" dt="2021-12-29T02:21:10.790" v="242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7A9A0040-3195-450A-9A40-9E669F41C611}" dt="2021-12-28T06:33:08.898" v="121" actId="207"/>
        <pc:sldMkLst>
          <pc:docMk/>
          <pc:sldMk cId="3405670891" sldId="278"/>
        </pc:sldMkLst>
        <pc:spChg chg="mod">
          <ac:chgData name="정근채" userId="bf3f9740-ba12-4a95-bdcd-7a89d0b0b3a3" providerId="ADAL" clId="{7A9A0040-3195-450A-9A40-9E669F41C611}" dt="2021-12-28T06:27:16.003" v="26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8T06:33:08.898" v="121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8T06:27:09.210" v="23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82057385" sldId="27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757164" sldId="28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703187294" sldId="28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169823852" sldId="28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769057880" sldId="28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48211928" sldId="28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40726727" sldId="28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58130194" sldId="28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440859975" sldId="28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59004438" sldId="28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78245037" sldId="28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570948554" sldId="29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618891478" sldId="29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70022098" sldId="29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95857064" sldId="29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61921763" sldId="29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205089479" sldId="29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920369437" sldId="29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49746305" sldId="29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572183573" sldId="29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65875698" sldId="29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890266817" sldId="30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755318113" sldId="30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70669572" sldId="30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83557198" sldId="30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646442444" sldId="30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007010862" sldId="30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208814251" sldId="30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01785511" sldId="30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083880698" sldId="30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113484399" sldId="30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79979375" sldId="31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972503457" sldId="31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64228385" sldId="31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27220044" sldId="31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03703452" sldId="31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43957414" sldId="31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862031489" sldId="31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21240889" sldId="31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398944185" sldId="31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145798599" sldId="31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5140133" sldId="32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973437658" sldId="32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55431595" sldId="32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51312225" sldId="32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057494991" sldId="32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268652986" sldId="32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81871918" sldId="32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758681391" sldId="32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728840603" sldId="32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15008378" sldId="32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378400495" sldId="33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212270463" sldId="33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258051828" sldId="33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41501158" sldId="33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22177039" sldId="33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89826756" sldId="33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254815516" sldId="33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9658737" sldId="33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779418075" sldId="33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80684985" sldId="33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02906431" sldId="34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258156589" sldId="34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82261105" sldId="34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59954089" sldId="343"/>
        </pc:sldMkLst>
      </pc:sldChg>
      <pc:sldChg chg="addSp modSp add mod">
        <pc:chgData name="정근채" userId="bf3f9740-ba12-4a95-bdcd-7a89d0b0b3a3" providerId="ADAL" clId="{7A9A0040-3195-450A-9A40-9E669F41C611}" dt="2021-12-29T02:26:58.754" v="330" actId="1035"/>
        <pc:sldMkLst>
          <pc:docMk/>
          <pc:sldMk cId="4160412848" sldId="344"/>
        </pc:sldMkLst>
        <pc:spChg chg="mod">
          <ac:chgData name="정근채" userId="bf3f9740-ba12-4a95-bdcd-7a89d0b0b3a3" providerId="ADAL" clId="{7A9A0040-3195-450A-9A40-9E669F41C611}" dt="2021-12-28T06:26:55.082" v="20"/>
          <ac:spMkLst>
            <pc:docMk/>
            <pc:sldMk cId="4160412848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2:26:22.797" v="313"/>
          <ac:spMkLst>
            <pc:docMk/>
            <pc:sldMk cId="4160412848" sldId="344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8T06:26:51.381" v="15"/>
          <ac:spMkLst>
            <pc:docMk/>
            <pc:sldMk cId="4160412848" sldId="344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2:26:58.754" v="330" actId="1035"/>
          <ac:picMkLst>
            <pc:docMk/>
            <pc:sldMk cId="4160412848" sldId="344"/>
            <ac:picMk id="7" creationId="{13EF5FB5-E364-4F7E-AEFF-D4D0602E7B5D}"/>
          </ac:picMkLst>
        </pc:picChg>
      </pc:sldChg>
      <pc:sldChg chg="delSp modSp add mod">
        <pc:chgData name="정근채" userId="bf3f9740-ba12-4a95-bdcd-7a89d0b0b3a3" providerId="ADAL" clId="{7A9A0040-3195-450A-9A40-9E669F41C611}" dt="2021-12-29T02:34:46.796" v="409" actId="207"/>
        <pc:sldMkLst>
          <pc:docMk/>
          <pc:sldMk cId="3464698197" sldId="345"/>
        </pc:sldMkLst>
        <pc:spChg chg="mod">
          <ac:chgData name="정근채" userId="bf3f9740-ba12-4a95-bdcd-7a89d0b0b3a3" providerId="ADAL" clId="{7A9A0040-3195-450A-9A40-9E669F41C611}" dt="2021-12-29T02:34:46.796" v="409" actId="207"/>
          <ac:spMkLst>
            <pc:docMk/>
            <pc:sldMk cId="3464698197" sldId="345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2:28:08.195" v="331" actId="478"/>
          <ac:picMkLst>
            <pc:docMk/>
            <pc:sldMk cId="3464698197" sldId="345"/>
            <ac:picMk id="7" creationId="{13EF5FB5-E364-4F7E-AEFF-D4D0602E7B5D}"/>
          </ac:picMkLst>
        </pc:picChg>
      </pc:sldChg>
      <pc:sldChg chg="addSp modSp add mod">
        <pc:chgData name="정근채" userId="bf3f9740-ba12-4a95-bdcd-7a89d0b0b3a3" providerId="ADAL" clId="{7A9A0040-3195-450A-9A40-9E669F41C611}" dt="2021-12-29T02:38:20.669" v="472"/>
        <pc:sldMkLst>
          <pc:docMk/>
          <pc:sldMk cId="970355108" sldId="346"/>
        </pc:sldMkLst>
        <pc:spChg chg="mod">
          <ac:chgData name="정근채" userId="bf3f9740-ba12-4a95-bdcd-7a89d0b0b3a3" providerId="ADAL" clId="{7A9A0040-3195-450A-9A40-9E669F41C611}" dt="2021-12-29T02:32:35.458" v="386"/>
          <ac:spMkLst>
            <pc:docMk/>
            <pc:sldMk cId="970355108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2:38:20.669" v="472"/>
          <ac:spMkLst>
            <pc:docMk/>
            <pc:sldMk cId="970355108" sldId="346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2:32:39.239" v="392"/>
          <ac:spMkLst>
            <pc:docMk/>
            <pc:sldMk cId="970355108" sldId="346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2:36:52.333" v="427" actId="1035"/>
          <ac:picMkLst>
            <pc:docMk/>
            <pc:sldMk cId="970355108" sldId="346"/>
            <ac:picMk id="7" creationId="{0262361C-0F77-48B7-9CE9-4467B8D6BA3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2:37:26.943" v="436" actId="1076"/>
        <pc:sldMkLst>
          <pc:docMk/>
          <pc:sldMk cId="1276522263" sldId="347"/>
        </pc:sldMkLst>
        <pc:spChg chg="del">
          <ac:chgData name="정근채" userId="bf3f9740-ba12-4a95-bdcd-7a89d0b0b3a3" providerId="ADAL" clId="{7A9A0040-3195-450A-9A40-9E669F41C611}" dt="2021-12-29T02:37:04.219" v="429" actId="478"/>
          <ac:spMkLst>
            <pc:docMk/>
            <pc:sldMk cId="1276522263" sldId="347"/>
            <ac:spMk id="2" creationId="{CA07A63C-A246-4F8F-8A5A-7141AB85F430}"/>
          </ac:spMkLst>
        </pc:spChg>
        <pc:spChg chg="del">
          <ac:chgData name="정근채" userId="bf3f9740-ba12-4a95-bdcd-7a89d0b0b3a3" providerId="ADAL" clId="{7A9A0040-3195-450A-9A40-9E669F41C611}" dt="2021-12-29T02:37:04.219" v="429" actId="478"/>
          <ac:spMkLst>
            <pc:docMk/>
            <pc:sldMk cId="1276522263" sldId="347"/>
            <ac:spMk id="3" creationId="{04DA367E-3D64-4210-90DC-180FE1F5BFCC}"/>
          </ac:spMkLst>
        </pc:spChg>
        <pc:spChg chg="add del mod">
          <ac:chgData name="정근채" userId="bf3f9740-ba12-4a95-bdcd-7a89d0b0b3a3" providerId="ADAL" clId="{7A9A0040-3195-450A-9A40-9E669F41C611}" dt="2021-12-29T02:37:06.484" v="430" actId="478"/>
          <ac:spMkLst>
            <pc:docMk/>
            <pc:sldMk cId="1276522263" sldId="347"/>
            <ac:spMk id="8" creationId="{AABD64C3-4A81-49FE-9357-3A49FB721A62}"/>
          </ac:spMkLst>
        </pc:spChg>
        <pc:spChg chg="add del mod">
          <ac:chgData name="정근채" userId="bf3f9740-ba12-4a95-bdcd-7a89d0b0b3a3" providerId="ADAL" clId="{7A9A0040-3195-450A-9A40-9E669F41C611}" dt="2021-12-29T02:37:06.484" v="430" actId="478"/>
          <ac:spMkLst>
            <pc:docMk/>
            <pc:sldMk cId="1276522263" sldId="347"/>
            <ac:spMk id="10" creationId="{CFCC3E2E-8C7E-49C0-A776-FB58CFC271D7}"/>
          </ac:spMkLst>
        </pc:spChg>
        <pc:picChg chg="del mod">
          <ac:chgData name="정근채" userId="bf3f9740-ba12-4a95-bdcd-7a89d0b0b3a3" providerId="ADAL" clId="{7A9A0040-3195-450A-9A40-9E669F41C611}" dt="2021-12-29T02:37:08.245" v="432" actId="478"/>
          <ac:picMkLst>
            <pc:docMk/>
            <pc:sldMk cId="1276522263" sldId="347"/>
            <ac:picMk id="7" creationId="{0262361C-0F77-48B7-9CE9-4467B8D6BA35}"/>
          </ac:picMkLst>
        </pc:picChg>
        <pc:picChg chg="add mod">
          <ac:chgData name="정근채" userId="bf3f9740-ba12-4a95-bdcd-7a89d0b0b3a3" providerId="ADAL" clId="{7A9A0040-3195-450A-9A40-9E669F41C611}" dt="2021-12-29T02:37:26.943" v="436" actId="1076"/>
          <ac:picMkLst>
            <pc:docMk/>
            <pc:sldMk cId="1276522263" sldId="347"/>
            <ac:picMk id="12" creationId="{69C66064-332F-45B5-ABFA-90B5D005CED2}"/>
          </ac:picMkLst>
        </pc:picChg>
      </pc:sldChg>
      <pc:sldChg chg="addSp modSp add mod">
        <pc:chgData name="정근채" userId="bf3f9740-ba12-4a95-bdcd-7a89d0b0b3a3" providerId="ADAL" clId="{7A9A0040-3195-450A-9A40-9E669F41C611}" dt="2021-12-29T03:46:38.159" v="589" actId="20577"/>
        <pc:sldMkLst>
          <pc:docMk/>
          <pc:sldMk cId="2339633486" sldId="348"/>
        </pc:sldMkLst>
        <pc:spChg chg="mod">
          <ac:chgData name="정근채" userId="bf3f9740-ba12-4a95-bdcd-7a89d0b0b3a3" providerId="ADAL" clId="{7A9A0040-3195-450A-9A40-9E669F41C611}" dt="2021-12-29T02:38:58.981" v="487"/>
          <ac:spMkLst>
            <pc:docMk/>
            <pc:sldMk cId="2339633486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3:46:38.159" v="589" actId="20577"/>
          <ac:spMkLst>
            <pc:docMk/>
            <pc:sldMk cId="2339633486" sldId="348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2:38:52.005" v="484"/>
          <ac:spMkLst>
            <pc:docMk/>
            <pc:sldMk cId="2339633486" sldId="348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3:45:33.404" v="558" actId="1076"/>
          <ac:picMkLst>
            <pc:docMk/>
            <pc:sldMk cId="2339633486" sldId="348"/>
            <ac:picMk id="7" creationId="{156BE2BA-006A-4FF3-A6E2-1C11D373C58B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3:50:14.386" v="655" actId="20577"/>
        <pc:sldMkLst>
          <pc:docMk/>
          <pc:sldMk cId="3514156261" sldId="349"/>
        </pc:sldMkLst>
        <pc:spChg chg="mod">
          <ac:chgData name="정근채" userId="bf3f9740-ba12-4a95-bdcd-7a89d0b0b3a3" providerId="ADAL" clId="{7A9A0040-3195-450A-9A40-9E669F41C611}" dt="2021-12-29T03:50:14.386" v="655" actId="20577"/>
          <ac:spMkLst>
            <pc:docMk/>
            <pc:sldMk cId="3514156261" sldId="349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3:48:04.463" v="600" actId="478"/>
          <ac:picMkLst>
            <pc:docMk/>
            <pc:sldMk cId="3514156261" sldId="349"/>
            <ac:picMk id="7" creationId="{156BE2BA-006A-4FF3-A6E2-1C11D373C58B}"/>
          </ac:picMkLst>
        </pc:picChg>
        <pc:picChg chg="add mod">
          <ac:chgData name="정근채" userId="bf3f9740-ba12-4a95-bdcd-7a89d0b0b3a3" providerId="ADAL" clId="{7A9A0040-3195-450A-9A40-9E669F41C611}" dt="2021-12-29T03:49:56.491" v="630" actId="1036"/>
          <ac:picMkLst>
            <pc:docMk/>
            <pc:sldMk cId="3514156261" sldId="349"/>
            <ac:picMk id="8" creationId="{C0C925E3-FB0C-4E24-9B94-5D4E249823C9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5:05:51.215" v="1294"/>
        <pc:sldMkLst>
          <pc:docMk/>
          <pc:sldMk cId="3653229555" sldId="350"/>
        </pc:sldMkLst>
        <pc:spChg chg="mod">
          <ac:chgData name="정근채" userId="bf3f9740-ba12-4a95-bdcd-7a89d0b0b3a3" providerId="ADAL" clId="{7A9A0040-3195-450A-9A40-9E669F41C611}" dt="2021-12-29T03:50:43.824" v="659"/>
          <ac:spMkLst>
            <pc:docMk/>
            <pc:sldMk cId="3653229555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05:51.215" v="1294"/>
          <ac:spMkLst>
            <pc:docMk/>
            <pc:sldMk cId="3653229555" sldId="350"/>
            <ac:spMk id="3" creationId="{04DA367E-3D64-4210-90DC-180FE1F5BFCC}"/>
          </ac:spMkLst>
        </pc:spChg>
        <pc:picChg chg="add mod">
          <ac:chgData name="정근채" userId="bf3f9740-ba12-4a95-bdcd-7a89d0b0b3a3" providerId="ADAL" clId="{7A9A0040-3195-450A-9A40-9E669F41C611}" dt="2021-12-29T03:59:48.646" v="678" actId="1076"/>
          <ac:picMkLst>
            <pc:docMk/>
            <pc:sldMk cId="3653229555" sldId="350"/>
            <ac:picMk id="7" creationId="{EFB7E22F-9FAC-4997-8E95-F23BC6A15883}"/>
          </ac:picMkLst>
        </pc:picChg>
        <pc:picChg chg="del">
          <ac:chgData name="정근채" userId="bf3f9740-ba12-4a95-bdcd-7a89d0b0b3a3" providerId="ADAL" clId="{7A9A0040-3195-450A-9A40-9E669F41C611}" dt="2021-12-29T03:59:07.194" v="666" actId="478"/>
          <ac:picMkLst>
            <pc:docMk/>
            <pc:sldMk cId="3653229555" sldId="350"/>
            <ac:picMk id="8" creationId="{C0C925E3-FB0C-4E24-9B94-5D4E249823C9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16:52.185" v="953" actId="20577"/>
        <pc:sldMkLst>
          <pc:docMk/>
          <pc:sldMk cId="1844847484" sldId="351"/>
        </pc:sldMkLst>
        <pc:spChg chg="mod">
          <ac:chgData name="정근채" userId="bf3f9740-ba12-4a95-bdcd-7a89d0b0b3a3" providerId="ADAL" clId="{7A9A0040-3195-450A-9A40-9E669F41C611}" dt="2021-12-29T04:16:52.185" v="953" actId="20577"/>
          <ac:spMkLst>
            <pc:docMk/>
            <pc:sldMk cId="1844847484" sldId="351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4:06:04.027" v="827" actId="478"/>
          <ac:picMkLst>
            <pc:docMk/>
            <pc:sldMk cId="1844847484" sldId="351"/>
            <ac:picMk id="7" creationId="{EFB7E22F-9FAC-4997-8E95-F23BC6A15883}"/>
          </ac:picMkLst>
        </pc:picChg>
        <pc:picChg chg="add mod">
          <ac:chgData name="정근채" userId="bf3f9740-ba12-4a95-bdcd-7a89d0b0b3a3" providerId="ADAL" clId="{7A9A0040-3195-450A-9A40-9E669F41C611}" dt="2021-12-29T04:10:24.056" v="835" actId="1076"/>
          <ac:picMkLst>
            <pc:docMk/>
            <pc:sldMk cId="1844847484" sldId="351"/>
            <ac:picMk id="8" creationId="{9C9712D2-0FFA-4AE2-A8A0-03DF00BC6747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22:38.537" v="1028"/>
        <pc:sldMkLst>
          <pc:docMk/>
          <pc:sldMk cId="1434277647" sldId="352"/>
        </pc:sldMkLst>
        <pc:spChg chg="mod">
          <ac:chgData name="정근채" userId="bf3f9740-ba12-4a95-bdcd-7a89d0b0b3a3" providerId="ADAL" clId="{7A9A0040-3195-450A-9A40-9E669F41C611}" dt="2021-12-29T04:22:38.537" v="1028"/>
          <ac:spMkLst>
            <pc:docMk/>
            <pc:sldMk cId="1434277647" sldId="352"/>
            <ac:spMk id="3" creationId="{04DA367E-3D64-4210-90DC-180FE1F5BFCC}"/>
          </ac:spMkLst>
        </pc:spChg>
        <pc:picChg chg="add mod">
          <ac:chgData name="정근채" userId="bf3f9740-ba12-4a95-bdcd-7a89d0b0b3a3" providerId="ADAL" clId="{7A9A0040-3195-450A-9A40-9E669F41C611}" dt="2021-12-29T04:21:39.048" v="991" actId="1076"/>
          <ac:picMkLst>
            <pc:docMk/>
            <pc:sldMk cId="1434277647" sldId="352"/>
            <ac:picMk id="7" creationId="{849AC915-01B3-42CC-9BD1-60A537C10AC5}"/>
          </ac:picMkLst>
        </pc:picChg>
        <pc:picChg chg="del">
          <ac:chgData name="정근채" userId="bf3f9740-ba12-4a95-bdcd-7a89d0b0b3a3" providerId="ADAL" clId="{7A9A0040-3195-450A-9A40-9E669F41C611}" dt="2021-12-29T04:17:12.802" v="960" actId="478"/>
          <ac:picMkLst>
            <pc:docMk/>
            <pc:sldMk cId="1434277647" sldId="352"/>
            <ac:picMk id="8" creationId="{9C9712D2-0FFA-4AE2-A8A0-03DF00BC6747}"/>
          </ac:picMkLst>
        </pc:picChg>
      </pc:sldChg>
      <pc:sldChg chg="delSp modSp add mod">
        <pc:chgData name="정근채" userId="bf3f9740-ba12-4a95-bdcd-7a89d0b0b3a3" providerId="ADAL" clId="{7A9A0040-3195-450A-9A40-9E669F41C611}" dt="2021-12-29T04:25:27.565" v="1107" actId="6549"/>
        <pc:sldMkLst>
          <pc:docMk/>
          <pc:sldMk cId="2588729971" sldId="353"/>
        </pc:sldMkLst>
        <pc:spChg chg="mod">
          <ac:chgData name="정근채" userId="bf3f9740-ba12-4a95-bdcd-7a89d0b0b3a3" providerId="ADAL" clId="{7A9A0040-3195-450A-9A40-9E669F41C611}" dt="2021-12-29T04:23:08.214" v="1032"/>
          <ac:spMkLst>
            <pc:docMk/>
            <pc:sldMk cId="2588729971" sldId="353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4:25:27.565" v="1107" actId="6549"/>
          <ac:spMkLst>
            <pc:docMk/>
            <pc:sldMk cId="2588729971" sldId="353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4:23:38.313" v="1034" actId="478"/>
          <ac:picMkLst>
            <pc:docMk/>
            <pc:sldMk cId="2588729971" sldId="353"/>
            <ac:picMk id="7" creationId="{849AC915-01B3-42CC-9BD1-60A537C10AC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27:13.092" v="1113" actId="1076"/>
        <pc:sldMkLst>
          <pc:docMk/>
          <pc:sldMk cId="3941875804" sldId="354"/>
        </pc:sldMkLst>
        <pc:spChg chg="del">
          <ac:chgData name="정근채" userId="bf3f9740-ba12-4a95-bdcd-7a89d0b0b3a3" providerId="ADAL" clId="{7A9A0040-3195-450A-9A40-9E669F41C611}" dt="2021-12-29T04:26:47.704" v="1109" actId="478"/>
          <ac:spMkLst>
            <pc:docMk/>
            <pc:sldMk cId="3941875804" sldId="354"/>
            <ac:spMk id="3" creationId="{04DA367E-3D64-4210-90DC-180FE1F5BFCC}"/>
          </ac:spMkLst>
        </pc:spChg>
        <pc:spChg chg="add del mod">
          <ac:chgData name="정근채" userId="bf3f9740-ba12-4a95-bdcd-7a89d0b0b3a3" providerId="ADAL" clId="{7A9A0040-3195-450A-9A40-9E669F41C611}" dt="2021-12-29T04:26:49.216" v="1110" actId="478"/>
          <ac:spMkLst>
            <pc:docMk/>
            <pc:sldMk cId="3941875804" sldId="354"/>
            <ac:spMk id="7" creationId="{F6561595-207D-4A0D-9A75-3AFBAB74EA92}"/>
          </ac:spMkLst>
        </pc:spChg>
        <pc:picChg chg="add mod">
          <ac:chgData name="정근채" userId="bf3f9740-ba12-4a95-bdcd-7a89d0b0b3a3" providerId="ADAL" clId="{7A9A0040-3195-450A-9A40-9E669F41C611}" dt="2021-12-29T04:27:13.092" v="1113" actId="1076"/>
          <ac:picMkLst>
            <pc:docMk/>
            <pc:sldMk cId="3941875804" sldId="354"/>
            <ac:picMk id="9" creationId="{7CDF1C48-5FD8-45C3-8DF9-623F8867670B}"/>
          </ac:picMkLst>
        </pc:picChg>
      </pc:sldChg>
      <pc:sldChg chg="addSp modSp add mod">
        <pc:chgData name="정근채" userId="bf3f9740-ba12-4a95-bdcd-7a89d0b0b3a3" providerId="ADAL" clId="{7A9A0040-3195-450A-9A40-9E669F41C611}" dt="2021-12-29T05:20:48.150" v="1737"/>
        <pc:sldMkLst>
          <pc:docMk/>
          <pc:sldMk cId="3887936142" sldId="355"/>
        </pc:sldMkLst>
        <pc:spChg chg="mod">
          <ac:chgData name="정근채" userId="bf3f9740-ba12-4a95-bdcd-7a89d0b0b3a3" providerId="ADAL" clId="{7A9A0040-3195-450A-9A40-9E669F41C611}" dt="2021-12-29T04:50:12.941" v="1121"/>
          <ac:spMkLst>
            <pc:docMk/>
            <pc:sldMk cId="3887936142" sldId="355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4:56:44.918" v="1235" actId="20577"/>
          <ac:spMkLst>
            <pc:docMk/>
            <pc:sldMk cId="3887936142" sldId="355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5:20:48.150" v="1737"/>
          <ac:spMkLst>
            <pc:docMk/>
            <pc:sldMk cId="3887936142" sldId="355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4:57:06.624" v="1237" actId="1076"/>
          <ac:picMkLst>
            <pc:docMk/>
            <pc:sldMk cId="3887936142" sldId="355"/>
            <ac:picMk id="7" creationId="{C5444FDB-8461-4656-A5E2-ED9738541F5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5:20:51.274" v="1738"/>
        <pc:sldMkLst>
          <pc:docMk/>
          <pc:sldMk cId="3335609674" sldId="356"/>
        </pc:sldMkLst>
        <pc:spChg chg="del">
          <ac:chgData name="정근채" userId="bf3f9740-ba12-4a95-bdcd-7a89d0b0b3a3" providerId="ADAL" clId="{7A9A0040-3195-450A-9A40-9E669F41C611}" dt="2021-12-29T04:57:31.026" v="1239" actId="478"/>
          <ac:spMkLst>
            <pc:docMk/>
            <pc:sldMk cId="3335609674" sldId="356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5:20:51.274" v="1738"/>
          <ac:spMkLst>
            <pc:docMk/>
            <pc:sldMk cId="3335609674" sldId="356"/>
            <ac:spMk id="5" creationId="{864FABE7-5D73-4BB8-8C5F-49D50641504A}"/>
          </ac:spMkLst>
        </pc:spChg>
        <pc:spChg chg="add del mod">
          <ac:chgData name="정근채" userId="bf3f9740-ba12-4a95-bdcd-7a89d0b0b3a3" providerId="ADAL" clId="{7A9A0040-3195-450A-9A40-9E669F41C611}" dt="2021-12-29T04:57:34.286" v="1240" actId="478"/>
          <ac:spMkLst>
            <pc:docMk/>
            <pc:sldMk cId="3335609674" sldId="356"/>
            <ac:spMk id="8" creationId="{1D775517-1F2D-4A32-B3A9-B4F8948263A2}"/>
          </ac:spMkLst>
        </pc:spChg>
        <pc:spChg chg="add mod ord">
          <ac:chgData name="정근채" userId="bf3f9740-ba12-4a95-bdcd-7a89d0b0b3a3" providerId="ADAL" clId="{7A9A0040-3195-450A-9A40-9E669F41C611}" dt="2021-12-29T05:00:15.633" v="1270"/>
          <ac:spMkLst>
            <pc:docMk/>
            <pc:sldMk cId="3335609674" sldId="356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4:58:13.971" v="1241" actId="478"/>
          <ac:picMkLst>
            <pc:docMk/>
            <pc:sldMk cId="3335609674" sldId="356"/>
            <ac:picMk id="7" creationId="{C5444FDB-8461-4656-A5E2-ED9738541F5C}"/>
          </ac:picMkLst>
        </pc:picChg>
        <pc:picChg chg="add mod modCrop">
          <ac:chgData name="정근채" userId="bf3f9740-ba12-4a95-bdcd-7a89d0b0b3a3" providerId="ADAL" clId="{7A9A0040-3195-450A-9A40-9E669F41C611}" dt="2021-12-29T05:00:58.733" v="1274" actId="1036"/>
          <ac:picMkLst>
            <pc:docMk/>
            <pc:sldMk cId="3335609674" sldId="356"/>
            <ac:picMk id="10" creationId="{28E31985-F21C-4D3B-B4DC-BA10B5CAB5A4}"/>
          </ac:picMkLst>
        </pc:picChg>
      </pc:sldChg>
      <pc:sldChg chg="delSp modSp add mod">
        <pc:chgData name="정근채" userId="bf3f9740-ba12-4a95-bdcd-7a89d0b0b3a3" providerId="ADAL" clId="{7A9A0040-3195-450A-9A40-9E669F41C611}" dt="2021-12-29T05:20:53.801" v="1739"/>
        <pc:sldMkLst>
          <pc:docMk/>
          <pc:sldMk cId="2625654069" sldId="357"/>
        </pc:sldMkLst>
        <pc:spChg chg="mod">
          <ac:chgData name="정근채" userId="bf3f9740-ba12-4a95-bdcd-7a89d0b0b3a3" providerId="ADAL" clId="{7A9A0040-3195-450A-9A40-9E669F41C611}" dt="2021-12-29T05:03:51.242" v="1285"/>
          <ac:spMkLst>
            <pc:docMk/>
            <pc:sldMk cId="2625654069" sldId="35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53.801" v="1739"/>
          <ac:spMkLst>
            <pc:docMk/>
            <pc:sldMk cId="2625654069" sldId="35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13:09.127" v="1583" actId="20577"/>
          <ac:spMkLst>
            <pc:docMk/>
            <pc:sldMk cId="2625654069" sldId="357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06:38.049" v="1298" actId="478"/>
          <ac:picMkLst>
            <pc:docMk/>
            <pc:sldMk cId="2625654069" sldId="357"/>
            <ac:picMk id="10" creationId="{28E31985-F21C-4D3B-B4DC-BA10B5CAB5A4}"/>
          </ac:picMkLst>
        </pc:picChg>
      </pc:sldChg>
      <pc:sldChg chg="addSp modSp add mod">
        <pc:chgData name="정근채" userId="bf3f9740-ba12-4a95-bdcd-7a89d0b0b3a3" providerId="ADAL" clId="{7A9A0040-3195-450A-9A40-9E669F41C611}" dt="2021-12-29T05:20:58.722" v="1740"/>
        <pc:sldMkLst>
          <pc:docMk/>
          <pc:sldMk cId="3768525038" sldId="358"/>
        </pc:sldMkLst>
        <pc:spChg chg="mod">
          <ac:chgData name="정근채" userId="bf3f9740-ba12-4a95-bdcd-7a89d0b0b3a3" providerId="ADAL" clId="{7A9A0040-3195-450A-9A40-9E669F41C611}" dt="2021-12-29T05:15:35.070" v="1587"/>
          <ac:spMkLst>
            <pc:docMk/>
            <pc:sldMk cId="3768525038" sldId="35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58.722" v="1740"/>
          <ac:spMkLst>
            <pc:docMk/>
            <pc:sldMk cId="3768525038" sldId="358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17:27.548" v="1716"/>
          <ac:spMkLst>
            <pc:docMk/>
            <pc:sldMk cId="3768525038" sldId="358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18:32.864" v="1719" actId="1076"/>
          <ac:picMkLst>
            <pc:docMk/>
            <pc:sldMk cId="3768525038" sldId="358"/>
            <ac:picMk id="6" creationId="{1E5F74F9-EEBA-4215-BD4A-415AFE307B94}"/>
          </ac:picMkLst>
        </pc:picChg>
      </pc:sldChg>
      <pc:sldChg chg="delSp modSp add mod">
        <pc:chgData name="정근채" userId="bf3f9740-ba12-4a95-bdcd-7a89d0b0b3a3" providerId="ADAL" clId="{7A9A0040-3195-450A-9A40-9E669F41C611}" dt="2021-12-29T05:23:44.810" v="1775"/>
        <pc:sldMkLst>
          <pc:docMk/>
          <pc:sldMk cId="3950885991" sldId="359"/>
        </pc:sldMkLst>
        <pc:spChg chg="mod">
          <ac:chgData name="정근채" userId="bf3f9740-ba12-4a95-bdcd-7a89d0b0b3a3" providerId="ADAL" clId="{7A9A0040-3195-450A-9A40-9E669F41C611}" dt="2021-12-29T05:20:31.410" v="1730"/>
          <ac:spMkLst>
            <pc:docMk/>
            <pc:sldMk cId="3950885991" sldId="359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34.970" v="1734"/>
          <ac:spMkLst>
            <pc:docMk/>
            <pc:sldMk cId="3950885991" sldId="359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23:44.810" v="1775"/>
          <ac:spMkLst>
            <pc:docMk/>
            <pc:sldMk cId="3950885991" sldId="359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22:38.309" v="1748" actId="478"/>
          <ac:picMkLst>
            <pc:docMk/>
            <pc:sldMk cId="3950885991" sldId="359"/>
            <ac:picMk id="6" creationId="{1E5F74F9-EEBA-4215-BD4A-415AFE307B94}"/>
          </ac:picMkLst>
        </pc:picChg>
      </pc:sldChg>
      <pc:sldChg chg="addSp modSp add mod">
        <pc:chgData name="정근채" userId="bf3f9740-ba12-4a95-bdcd-7a89d0b0b3a3" providerId="ADAL" clId="{7A9A0040-3195-450A-9A40-9E669F41C611}" dt="2021-12-29T05:39:29.967" v="1944" actId="1076"/>
        <pc:sldMkLst>
          <pc:docMk/>
          <pc:sldMk cId="2735448023" sldId="360"/>
        </pc:sldMkLst>
        <pc:spChg chg="mod">
          <ac:chgData name="정근채" userId="bf3f9740-ba12-4a95-bdcd-7a89d0b0b3a3" providerId="ADAL" clId="{7A9A0040-3195-450A-9A40-9E669F41C611}" dt="2021-12-29T05:24:10.504" v="1783"/>
          <ac:spMkLst>
            <pc:docMk/>
            <pc:sldMk cId="2735448023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4:02.991" v="1780"/>
          <ac:spMkLst>
            <pc:docMk/>
            <pc:sldMk cId="2735448023" sldId="360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39:25.483" v="1943" actId="20577"/>
          <ac:spMkLst>
            <pc:docMk/>
            <pc:sldMk cId="2735448023" sldId="360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39:29.967" v="1944" actId="1076"/>
          <ac:picMkLst>
            <pc:docMk/>
            <pc:sldMk cId="2735448023" sldId="360"/>
            <ac:picMk id="6" creationId="{A6E10267-D8BA-46AB-9B52-4EC391F2D018}"/>
          </ac:picMkLst>
        </pc:picChg>
      </pc:sldChg>
      <pc:sldChg chg="delSp modSp add mod">
        <pc:chgData name="정근채" userId="bf3f9740-ba12-4a95-bdcd-7a89d0b0b3a3" providerId="ADAL" clId="{7A9A0040-3195-450A-9A40-9E669F41C611}" dt="2021-12-29T05:44:38.391" v="2054" actId="207"/>
        <pc:sldMkLst>
          <pc:docMk/>
          <pc:sldMk cId="3826096341" sldId="361"/>
        </pc:sldMkLst>
        <pc:spChg chg="mod">
          <ac:chgData name="정근채" userId="bf3f9740-ba12-4a95-bdcd-7a89d0b0b3a3" providerId="ADAL" clId="{7A9A0040-3195-450A-9A40-9E669F41C611}" dt="2021-12-29T05:35:29.855" v="1922"/>
          <ac:spMkLst>
            <pc:docMk/>
            <pc:sldMk cId="3826096341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44:38.391" v="2054" actId="207"/>
          <ac:spMkLst>
            <pc:docMk/>
            <pc:sldMk cId="3826096341" sldId="361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40:05.504" v="1950" actId="478"/>
          <ac:picMkLst>
            <pc:docMk/>
            <pc:sldMk cId="3826096341" sldId="361"/>
            <ac:picMk id="6" creationId="{A6E10267-D8BA-46AB-9B52-4EC391F2D018}"/>
          </ac:picMkLst>
        </pc:picChg>
      </pc:sldChg>
      <pc:sldChg chg="addSp modSp add mod">
        <pc:chgData name="정근채" userId="bf3f9740-ba12-4a95-bdcd-7a89d0b0b3a3" providerId="ADAL" clId="{7A9A0040-3195-450A-9A40-9E669F41C611}" dt="2021-12-29T06:02:03.454" v="2146" actId="1076"/>
        <pc:sldMkLst>
          <pc:docMk/>
          <pc:sldMk cId="934913169" sldId="362"/>
        </pc:sldMkLst>
        <pc:spChg chg="mod">
          <ac:chgData name="정근채" userId="bf3f9740-ba12-4a95-bdcd-7a89d0b0b3a3" providerId="ADAL" clId="{7A9A0040-3195-450A-9A40-9E669F41C611}" dt="2021-12-29T05:51:13.084" v="2058"/>
          <ac:spMkLst>
            <pc:docMk/>
            <pc:sldMk cId="934913169" sldId="362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6:00:47.867" v="2143"/>
          <ac:spMkLst>
            <pc:docMk/>
            <pc:sldMk cId="934913169" sldId="362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53:55.705" v="2087" actId="1076"/>
          <ac:picMkLst>
            <pc:docMk/>
            <pc:sldMk cId="934913169" sldId="362"/>
            <ac:picMk id="6" creationId="{138AE3FA-15D3-49BB-A1A2-E49E07B38FBC}"/>
          </ac:picMkLst>
        </pc:picChg>
        <pc:picChg chg="add mod">
          <ac:chgData name="정근채" userId="bf3f9740-ba12-4a95-bdcd-7a89d0b0b3a3" providerId="ADAL" clId="{7A9A0040-3195-450A-9A40-9E669F41C611}" dt="2021-12-29T06:02:03.454" v="2146" actId="1076"/>
          <ac:picMkLst>
            <pc:docMk/>
            <pc:sldMk cId="934913169" sldId="362"/>
            <ac:picMk id="8" creationId="{30C4F469-015C-4C6A-8EEA-9099D9E6C03E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1:07.893" v="2228" actId="11529"/>
        <pc:sldMkLst>
          <pc:docMk/>
          <pc:sldMk cId="4199567426" sldId="363"/>
        </pc:sldMkLst>
        <pc:spChg chg="add del">
          <ac:chgData name="정근채" userId="bf3f9740-ba12-4a95-bdcd-7a89d0b0b3a3" providerId="ADAL" clId="{7A9A0040-3195-450A-9A40-9E669F41C611}" dt="2021-12-29T06:10:40.146" v="2218" actId="22"/>
          <ac:spMkLst>
            <pc:docMk/>
            <pc:sldMk cId="4199567426" sldId="363"/>
            <ac:spMk id="9" creationId="{DA7E74B7-7554-4367-B189-D83AF183B842}"/>
          </ac:spMkLst>
        </pc:spChg>
        <pc:spChg chg="add">
          <ac:chgData name="정근채" userId="bf3f9740-ba12-4a95-bdcd-7a89d0b0b3a3" providerId="ADAL" clId="{7A9A0040-3195-450A-9A40-9E669F41C611}" dt="2021-12-29T06:11:07.893" v="2228" actId="11529"/>
          <ac:spMkLst>
            <pc:docMk/>
            <pc:sldMk cId="4199567426" sldId="363"/>
            <ac:spMk id="10" creationId="{157A992D-0035-49A1-877B-47701D98C542}"/>
          </ac:spMkLst>
        </pc:spChg>
        <pc:spChg chg="mod">
          <ac:chgData name="정근채" userId="bf3f9740-ba12-4a95-bdcd-7a89d0b0b3a3" providerId="ADAL" clId="{7A9A0040-3195-450A-9A40-9E669F41C611}" dt="2021-12-29T06:07:56.190" v="2208" actId="20577"/>
          <ac:spMkLst>
            <pc:docMk/>
            <pc:sldMk cId="4199567426" sldId="363"/>
            <ac:spMk id="11" creationId="{88ED5564-D495-4A74-90F4-77C14D24EB44}"/>
          </ac:spMkLst>
        </pc:spChg>
        <pc:spChg chg="add mod">
          <ac:chgData name="정근채" userId="bf3f9740-ba12-4a95-bdcd-7a89d0b0b3a3" providerId="ADAL" clId="{7A9A0040-3195-450A-9A40-9E669F41C611}" dt="2021-12-29T06:10:56.028" v="2227" actId="1036"/>
          <ac:spMkLst>
            <pc:docMk/>
            <pc:sldMk cId="4199567426" sldId="363"/>
            <ac:spMk id="12" creationId="{6B6CE969-75D7-4A39-B514-DB4293FEF0C2}"/>
          </ac:spMkLst>
        </pc:spChg>
        <pc:picChg chg="del">
          <ac:chgData name="정근채" userId="bf3f9740-ba12-4a95-bdcd-7a89d0b0b3a3" providerId="ADAL" clId="{7A9A0040-3195-450A-9A40-9E669F41C611}" dt="2021-12-29T06:04:27.060" v="2162" actId="478"/>
          <ac:picMkLst>
            <pc:docMk/>
            <pc:sldMk cId="4199567426" sldId="363"/>
            <ac:picMk id="6" creationId="{138AE3FA-15D3-49BB-A1A2-E49E07B38FBC}"/>
          </ac:picMkLst>
        </pc:picChg>
        <pc:picChg chg="mod ord modCrop">
          <ac:chgData name="정근채" userId="bf3f9740-ba12-4a95-bdcd-7a89d0b0b3a3" providerId="ADAL" clId="{7A9A0040-3195-450A-9A40-9E669F41C611}" dt="2021-12-29T06:09:32.920" v="2216" actId="167"/>
          <ac:picMkLst>
            <pc:docMk/>
            <pc:sldMk cId="4199567426" sldId="363"/>
            <ac:picMk id="8" creationId="{30C4F469-015C-4C6A-8EEA-9099D9E6C03E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6:29.697" v="2312" actId="1035"/>
        <pc:sldMkLst>
          <pc:docMk/>
          <pc:sldMk cId="1686349163" sldId="364"/>
        </pc:sldMkLst>
        <pc:spChg chg="del">
          <ac:chgData name="정근채" userId="bf3f9740-ba12-4a95-bdcd-7a89d0b0b3a3" providerId="ADAL" clId="{7A9A0040-3195-450A-9A40-9E669F41C611}" dt="2021-12-29T06:12:15.149" v="2231" actId="478"/>
          <ac:spMkLst>
            <pc:docMk/>
            <pc:sldMk cId="1686349163" sldId="364"/>
            <ac:spMk id="10" creationId="{157A992D-0035-49A1-877B-47701D98C542}"/>
          </ac:spMkLst>
        </pc:spChg>
        <pc:spChg chg="mod">
          <ac:chgData name="정근채" userId="bf3f9740-ba12-4a95-bdcd-7a89d0b0b3a3" providerId="ADAL" clId="{7A9A0040-3195-450A-9A40-9E669F41C611}" dt="2021-12-29T06:15:47.832" v="2274" actId="6549"/>
          <ac:spMkLst>
            <pc:docMk/>
            <pc:sldMk cId="1686349163" sldId="364"/>
            <ac:spMk id="11" creationId="{88ED5564-D495-4A74-90F4-77C14D24EB44}"/>
          </ac:spMkLst>
        </pc:spChg>
        <pc:spChg chg="del">
          <ac:chgData name="정근채" userId="bf3f9740-ba12-4a95-bdcd-7a89d0b0b3a3" providerId="ADAL" clId="{7A9A0040-3195-450A-9A40-9E669F41C611}" dt="2021-12-29T06:12:15.149" v="2231" actId="478"/>
          <ac:spMkLst>
            <pc:docMk/>
            <pc:sldMk cId="1686349163" sldId="364"/>
            <ac:spMk id="12" creationId="{6B6CE969-75D7-4A39-B514-DB4293FEF0C2}"/>
          </ac:spMkLst>
        </pc:spChg>
        <pc:picChg chg="add mod">
          <ac:chgData name="정근채" userId="bf3f9740-ba12-4a95-bdcd-7a89d0b0b3a3" providerId="ADAL" clId="{7A9A0040-3195-450A-9A40-9E669F41C611}" dt="2021-12-29T06:15:54.253" v="2294" actId="1035"/>
          <ac:picMkLst>
            <pc:docMk/>
            <pc:sldMk cId="1686349163" sldId="364"/>
            <ac:picMk id="6" creationId="{F755AEDD-E8B0-48D7-BFD4-9AB6C2018229}"/>
          </ac:picMkLst>
        </pc:picChg>
        <pc:picChg chg="del">
          <ac:chgData name="정근채" userId="bf3f9740-ba12-4a95-bdcd-7a89d0b0b3a3" providerId="ADAL" clId="{7A9A0040-3195-450A-9A40-9E669F41C611}" dt="2021-12-29T06:12:13.262" v="2230" actId="478"/>
          <ac:picMkLst>
            <pc:docMk/>
            <pc:sldMk cId="1686349163" sldId="364"/>
            <ac:picMk id="8" creationId="{30C4F469-015C-4C6A-8EEA-9099D9E6C03E}"/>
          </ac:picMkLst>
        </pc:picChg>
        <pc:picChg chg="add mod">
          <ac:chgData name="정근채" userId="bf3f9740-ba12-4a95-bdcd-7a89d0b0b3a3" providerId="ADAL" clId="{7A9A0040-3195-450A-9A40-9E669F41C611}" dt="2021-12-29T06:16:29.697" v="2312" actId="1035"/>
          <ac:picMkLst>
            <pc:docMk/>
            <pc:sldMk cId="1686349163" sldId="364"/>
            <ac:picMk id="9" creationId="{002FE295-E464-42FF-9ACA-DD741C56FDB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8:10.568" v="2328" actId="1076"/>
        <pc:sldMkLst>
          <pc:docMk/>
          <pc:sldMk cId="416897136" sldId="365"/>
        </pc:sldMkLst>
        <pc:spChg chg="mod">
          <ac:chgData name="정근채" userId="bf3f9740-ba12-4a95-bdcd-7a89d0b0b3a3" providerId="ADAL" clId="{7A9A0040-3195-450A-9A40-9E669F41C611}" dt="2021-12-29T06:17:09.606" v="2325" actId="6549"/>
          <ac:spMkLst>
            <pc:docMk/>
            <pc:sldMk cId="416897136" sldId="365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6:17:04.717" v="2323" actId="478"/>
          <ac:picMkLst>
            <pc:docMk/>
            <pc:sldMk cId="416897136" sldId="365"/>
            <ac:picMk id="6" creationId="{F755AEDD-E8B0-48D7-BFD4-9AB6C2018229}"/>
          </ac:picMkLst>
        </pc:picChg>
        <pc:picChg chg="add mod">
          <ac:chgData name="정근채" userId="bf3f9740-ba12-4a95-bdcd-7a89d0b0b3a3" providerId="ADAL" clId="{7A9A0040-3195-450A-9A40-9E669F41C611}" dt="2021-12-29T06:18:10.568" v="2328" actId="1076"/>
          <ac:picMkLst>
            <pc:docMk/>
            <pc:sldMk cId="416897136" sldId="365"/>
            <ac:picMk id="7" creationId="{0106B8B4-9888-45B5-92FF-DC9B16C69B5B}"/>
          </ac:picMkLst>
        </pc:picChg>
        <pc:picChg chg="del">
          <ac:chgData name="정근채" userId="bf3f9740-ba12-4a95-bdcd-7a89d0b0b3a3" providerId="ADAL" clId="{7A9A0040-3195-450A-9A40-9E669F41C611}" dt="2021-12-29T06:17:06.758" v="2324" actId="478"/>
          <ac:picMkLst>
            <pc:docMk/>
            <pc:sldMk cId="416897136" sldId="365"/>
            <ac:picMk id="9" creationId="{002FE295-E464-42FF-9ACA-DD741C56FDB5}"/>
          </ac:picMkLst>
        </pc:picChg>
      </pc:sldChg>
      <pc:sldChg chg="modSp add mod">
        <pc:chgData name="정근채" userId="bf3f9740-ba12-4a95-bdcd-7a89d0b0b3a3" providerId="ADAL" clId="{7A9A0040-3195-450A-9A40-9E669F41C611}" dt="2021-12-29T06:21:54.167" v="2336"/>
        <pc:sldMkLst>
          <pc:docMk/>
          <pc:sldMk cId="848440053" sldId="366"/>
        </pc:sldMkLst>
        <pc:spChg chg="mod">
          <ac:chgData name="정근채" userId="bf3f9740-ba12-4a95-bdcd-7a89d0b0b3a3" providerId="ADAL" clId="{7A9A0040-3195-450A-9A40-9E669F41C611}" dt="2021-12-29T06:21:54.167" v="2336"/>
          <ac:spMkLst>
            <pc:docMk/>
            <pc:sldMk cId="848440053" sldId="366"/>
            <ac:spMk id="5" creationId="{864FABE7-5D73-4BB8-8C5F-49D50641504A}"/>
          </ac:spMkLst>
        </pc:spChg>
      </pc:sldChg>
      <pc:sldChg chg="delSp modSp add mod">
        <pc:chgData name="정근채" userId="bf3f9740-ba12-4a95-bdcd-7a89d0b0b3a3" providerId="ADAL" clId="{7A9A0040-3195-450A-9A40-9E669F41C611}" dt="2021-12-29T06:44:37.935" v="2448" actId="207"/>
        <pc:sldMkLst>
          <pc:docMk/>
          <pc:sldMk cId="3440209610" sldId="367"/>
        </pc:sldMkLst>
        <pc:spChg chg="mod">
          <ac:chgData name="정근채" userId="bf3f9740-ba12-4a95-bdcd-7a89d0b0b3a3" providerId="ADAL" clId="{7A9A0040-3195-450A-9A40-9E669F41C611}" dt="2021-12-29T06:22:15.282" v="2347"/>
          <ac:spMkLst>
            <pc:docMk/>
            <pc:sldMk cId="3440209610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6:22:07.435" v="2344"/>
          <ac:spMkLst>
            <pc:docMk/>
            <pc:sldMk cId="3440209610" sldId="36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6:44:37.935" v="2448" actId="207"/>
          <ac:spMkLst>
            <pc:docMk/>
            <pc:sldMk cId="3440209610" sldId="367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6:22:54.136" v="2351" actId="478"/>
          <ac:picMkLst>
            <pc:docMk/>
            <pc:sldMk cId="3440209610" sldId="367"/>
            <ac:picMk id="7" creationId="{0106B8B4-9888-45B5-92FF-DC9B16C69B5B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48:10.562" v="2454" actId="1076"/>
        <pc:sldMkLst>
          <pc:docMk/>
          <pc:sldMk cId="920878480" sldId="368"/>
        </pc:sldMkLst>
        <pc:spChg chg="add del mod">
          <ac:chgData name="정근채" userId="bf3f9740-ba12-4a95-bdcd-7a89d0b0b3a3" providerId="ADAL" clId="{7A9A0040-3195-450A-9A40-9E669F41C611}" dt="2021-12-29T06:47:49.671" v="2451" actId="478"/>
          <ac:spMkLst>
            <pc:docMk/>
            <pc:sldMk cId="920878480" sldId="368"/>
            <ac:spMk id="6" creationId="{B1DB8AE1-A8A7-4976-86B4-799BC92CD970}"/>
          </ac:spMkLst>
        </pc:spChg>
        <pc:spChg chg="del">
          <ac:chgData name="정근채" userId="bf3f9740-ba12-4a95-bdcd-7a89d0b0b3a3" providerId="ADAL" clId="{7A9A0040-3195-450A-9A40-9E669F41C611}" dt="2021-12-29T06:47:48.803" v="2450" actId="478"/>
          <ac:spMkLst>
            <pc:docMk/>
            <pc:sldMk cId="920878480" sldId="368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6:48:10.562" v="2454" actId="1076"/>
          <ac:picMkLst>
            <pc:docMk/>
            <pc:sldMk cId="920878480" sldId="368"/>
            <ac:picMk id="8" creationId="{F1387B23-39F1-4DB2-85CE-365C4E1A7750}"/>
          </ac:picMkLst>
        </pc:picChg>
      </pc:sldChg>
      <pc:sldChg chg="addSp modSp add mod">
        <pc:chgData name="정근채" userId="bf3f9740-ba12-4a95-bdcd-7a89d0b0b3a3" providerId="ADAL" clId="{7A9A0040-3195-450A-9A40-9E669F41C611}" dt="2021-12-29T07:10:10.663" v="2644" actId="20577"/>
        <pc:sldMkLst>
          <pc:docMk/>
          <pc:sldMk cId="938897753" sldId="369"/>
        </pc:sldMkLst>
        <pc:spChg chg="mod">
          <ac:chgData name="정근채" userId="bf3f9740-ba12-4a95-bdcd-7a89d0b0b3a3" providerId="ADAL" clId="{7A9A0040-3195-450A-9A40-9E669F41C611}" dt="2021-12-29T06:57:59.178" v="2462"/>
          <ac:spMkLst>
            <pc:docMk/>
            <pc:sldMk cId="938897753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10:10.663" v="2644" actId="20577"/>
          <ac:spMkLst>
            <pc:docMk/>
            <pc:sldMk cId="938897753" sldId="369"/>
            <ac:spMk id="11" creationId="{88ED5564-D495-4A74-90F4-77C14D24EB44}"/>
          </ac:spMkLst>
        </pc:spChg>
        <pc:picChg chg="add mod ord">
          <ac:chgData name="정근채" userId="bf3f9740-ba12-4a95-bdcd-7a89d0b0b3a3" providerId="ADAL" clId="{7A9A0040-3195-450A-9A40-9E669F41C611}" dt="2021-12-29T07:03:03.558" v="2588" actId="167"/>
          <ac:picMkLst>
            <pc:docMk/>
            <pc:sldMk cId="938897753" sldId="369"/>
            <ac:picMk id="6" creationId="{73838562-57E8-4664-B982-6F9A9167C141}"/>
          </ac:picMkLst>
        </pc:picChg>
      </pc:sldChg>
      <pc:sldChg chg="add del">
        <pc:chgData name="정근채" userId="bf3f9740-ba12-4a95-bdcd-7a89d0b0b3a3" providerId="ADAL" clId="{7A9A0040-3195-450A-9A40-9E669F41C611}" dt="2021-12-29T06:57:46.521" v="2456" actId="47"/>
        <pc:sldMkLst>
          <pc:docMk/>
          <pc:sldMk cId="3234516091" sldId="369"/>
        </pc:sldMkLst>
      </pc:sldChg>
      <pc:sldChg chg="addSp delSp modSp add mod">
        <pc:chgData name="정근채" userId="bf3f9740-ba12-4a95-bdcd-7a89d0b0b3a3" providerId="ADAL" clId="{7A9A0040-3195-450A-9A40-9E669F41C611}" dt="2021-12-29T07:19:42.526" v="2742" actId="20577"/>
        <pc:sldMkLst>
          <pc:docMk/>
          <pc:sldMk cId="2263501907" sldId="370"/>
        </pc:sldMkLst>
        <pc:spChg chg="mod">
          <ac:chgData name="정근채" userId="bf3f9740-ba12-4a95-bdcd-7a89d0b0b3a3" providerId="ADAL" clId="{7A9A0040-3195-450A-9A40-9E669F41C611}" dt="2021-12-29T07:19:42.526" v="2742" actId="20577"/>
          <ac:spMkLst>
            <pc:docMk/>
            <pc:sldMk cId="2263501907" sldId="370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11:35.296" v="2673" actId="478"/>
          <ac:picMkLst>
            <pc:docMk/>
            <pc:sldMk cId="2263501907" sldId="370"/>
            <ac:picMk id="6" creationId="{73838562-57E8-4664-B982-6F9A9167C141}"/>
          </ac:picMkLst>
        </pc:picChg>
        <pc:picChg chg="add mod">
          <ac:chgData name="정근채" userId="bf3f9740-ba12-4a95-bdcd-7a89d0b0b3a3" providerId="ADAL" clId="{7A9A0040-3195-450A-9A40-9E669F41C611}" dt="2021-12-29T07:15:05.978" v="2701" actId="1076"/>
          <ac:picMkLst>
            <pc:docMk/>
            <pc:sldMk cId="2263501907" sldId="370"/>
            <ac:picMk id="7" creationId="{D3EB17A7-FFB2-4114-945A-10E055E387C5}"/>
          </ac:picMkLst>
        </pc:picChg>
        <pc:picChg chg="add mod">
          <ac:chgData name="정근채" userId="bf3f9740-ba12-4a95-bdcd-7a89d0b0b3a3" providerId="ADAL" clId="{7A9A0040-3195-450A-9A40-9E669F41C611}" dt="2021-12-29T07:16:32.606" v="2714" actId="1076"/>
          <ac:picMkLst>
            <pc:docMk/>
            <pc:sldMk cId="2263501907" sldId="370"/>
            <ac:picMk id="9" creationId="{157340D8-19F1-46D9-AD93-322E0256A354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23:38.459" v="2847" actId="1076"/>
        <pc:sldMkLst>
          <pc:docMk/>
          <pc:sldMk cId="788844398" sldId="371"/>
        </pc:sldMkLst>
        <pc:spChg chg="mod">
          <ac:chgData name="정근채" userId="bf3f9740-ba12-4a95-bdcd-7a89d0b0b3a3" providerId="ADAL" clId="{7A9A0040-3195-450A-9A40-9E669F41C611}" dt="2021-12-29T07:20:26.144" v="2746"/>
          <ac:spMkLst>
            <pc:docMk/>
            <pc:sldMk cId="788844398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3:15.364" v="2844" actId="20577"/>
          <ac:spMkLst>
            <pc:docMk/>
            <pc:sldMk cId="788844398" sldId="371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23:38.459" v="2847" actId="1076"/>
          <ac:picMkLst>
            <pc:docMk/>
            <pc:sldMk cId="788844398" sldId="371"/>
            <ac:picMk id="6" creationId="{D83FC5ED-2C2F-4737-B85D-E667919FB31B}"/>
          </ac:picMkLst>
        </pc:picChg>
        <pc:picChg chg="del">
          <ac:chgData name="정근채" userId="bf3f9740-ba12-4a95-bdcd-7a89d0b0b3a3" providerId="ADAL" clId="{7A9A0040-3195-450A-9A40-9E669F41C611}" dt="2021-12-29T07:21:31.516" v="2770" actId="478"/>
          <ac:picMkLst>
            <pc:docMk/>
            <pc:sldMk cId="788844398" sldId="371"/>
            <ac:picMk id="7" creationId="{D3EB17A7-FFB2-4114-945A-10E055E387C5}"/>
          </ac:picMkLst>
        </pc:picChg>
        <pc:picChg chg="del">
          <ac:chgData name="정근채" userId="bf3f9740-ba12-4a95-bdcd-7a89d0b0b3a3" providerId="ADAL" clId="{7A9A0040-3195-450A-9A40-9E669F41C611}" dt="2021-12-29T07:21:31.516" v="2770" actId="478"/>
          <ac:picMkLst>
            <pc:docMk/>
            <pc:sldMk cId="788844398" sldId="371"/>
            <ac:picMk id="9" creationId="{157340D8-19F1-46D9-AD93-322E0256A354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27:58.076" v="2910" actId="207"/>
        <pc:sldMkLst>
          <pc:docMk/>
          <pc:sldMk cId="3431036786" sldId="372"/>
        </pc:sldMkLst>
        <pc:spChg chg="mod">
          <ac:chgData name="정근채" userId="bf3f9740-ba12-4a95-bdcd-7a89d0b0b3a3" providerId="ADAL" clId="{7A9A0040-3195-450A-9A40-9E669F41C611}" dt="2021-12-29T07:24:19.092" v="2851"/>
          <ac:spMkLst>
            <pc:docMk/>
            <pc:sldMk cId="3431036786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7:58.076" v="2910" actId="207"/>
          <ac:spMkLst>
            <pc:docMk/>
            <pc:sldMk cId="3431036786" sldId="372"/>
            <ac:spMk id="11" creationId="{88ED5564-D495-4A74-90F4-77C14D24EB44}"/>
          </ac:spMkLst>
        </pc:spChg>
        <pc:picChg chg="add del">
          <ac:chgData name="정근채" userId="bf3f9740-ba12-4a95-bdcd-7a89d0b0b3a3" providerId="ADAL" clId="{7A9A0040-3195-450A-9A40-9E669F41C611}" dt="2021-12-29T07:24:53.790" v="2863" actId="478"/>
          <ac:picMkLst>
            <pc:docMk/>
            <pc:sldMk cId="3431036786" sldId="372"/>
            <ac:picMk id="6" creationId="{D83FC5ED-2C2F-4737-B85D-E667919FB31B}"/>
          </ac:picMkLst>
        </pc:picChg>
        <pc:picChg chg="add mod">
          <ac:chgData name="정근채" userId="bf3f9740-ba12-4a95-bdcd-7a89d0b0b3a3" providerId="ADAL" clId="{7A9A0040-3195-450A-9A40-9E669F41C611}" dt="2021-12-29T07:26:08.445" v="2884" actId="1076"/>
          <ac:picMkLst>
            <pc:docMk/>
            <pc:sldMk cId="3431036786" sldId="372"/>
            <ac:picMk id="7" creationId="{D3DE5D9D-295A-47FD-B141-2D8D71F3CCE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33:21.755" v="2939" actId="1076"/>
        <pc:sldMkLst>
          <pc:docMk/>
          <pc:sldMk cId="1301282828" sldId="373"/>
        </pc:sldMkLst>
        <pc:spChg chg="mod">
          <ac:chgData name="정근채" userId="bf3f9740-ba12-4a95-bdcd-7a89d0b0b3a3" providerId="ADAL" clId="{7A9A0040-3195-450A-9A40-9E669F41C611}" dt="2021-12-29T07:28:56.911" v="2920"/>
          <ac:spMkLst>
            <pc:docMk/>
            <pc:sldMk cId="1301282828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8:53.207" v="2917"/>
          <ac:spMkLst>
            <pc:docMk/>
            <pc:sldMk cId="1301282828" sldId="373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30:00.197" v="2934" actId="6549"/>
          <ac:spMkLst>
            <pc:docMk/>
            <pc:sldMk cId="1301282828" sldId="373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33:21.755" v="2939" actId="1076"/>
          <ac:picMkLst>
            <pc:docMk/>
            <pc:sldMk cId="1301282828" sldId="373"/>
            <ac:picMk id="6" creationId="{04C97427-E268-4AB6-9FB9-6EA90C66EA9E}"/>
          </ac:picMkLst>
        </pc:picChg>
        <pc:picChg chg="del">
          <ac:chgData name="정근채" userId="bf3f9740-ba12-4a95-bdcd-7a89d0b0b3a3" providerId="ADAL" clId="{7A9A0040-3195-450A-9A40-9E669F41C611}" dt="2021-12-29T07:30:03.880" v="2935" actId="478"/>
          <ac:picMkLst>
            <pc:docMk/>
            <pc:sldMk cId="1301282828" sldId="373"/>
            <ac:picMk id="7" creationId="{D3DE5D9D-295A-47FD-B141-2D8D71F3CCE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37:16.046" v="2990" actId="14100"/>
        <pc:sldMkLst>
          <pc:docMk/>
          <pc:sldMk cId="622692983" sldId="374"/>
        </pc:sldMkLst>
        <pc:spChg chg="mod">
          <ac:chgData name="정근채" userId="bf3f9740-ba12-4a95-bdcd-7a89d0b0b3a3" providerId="ADAL" clId="{7A9A0040-3195-450A-9A40-9E669F41C611}" dt="2021-12-29T07:34:00.076" v="2953"/>
          <ac:spMkLst>
            <pc:docMk/>
            <pc:sldMk cId="622692983" sldId="374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33:51.548" v="2944" actId="478"/>
          <ac:picMkLst>
            <pc:docMk/>
            <pc:sldMk cId="622692983" sldId="374"/>
            <ac:picMk id="6" creationId="{04C97427-E268-4AB6-9FB9-6EA90C66EA9E}"/>
          </ac:picMkLst>
        </pc:picChg>
        <pc:picChg chg="add mod">
          <ac:chgData name="정근채" userId="bf3f9740-ba12-4a95-bdcd-7a89d0b0b3a3" providerId="ADAL" clId="{7A9A0040-3195-450A-9A40-9E669F41C611}" dt="2021-12-29T07:35:27.746" v="2960" actId="1076"/>
          <ac:picMkLst>
            <pc:docMk/>
            <pc:sldMk cId="622692983" sldId="374"/>
            <ac:picMk id="7" creationId="{69CAB7AD-B53A-4F17-B8E5-457D86AE441F}"/>
          </ac:picMkLst>
        </pc:picChg>
        <pc:picChg chg="add mod">
          <ac:chgData name="정근채" userId="bf3f9740-ba12-4a95-bdcd-7a89d0b0b3a3" providerId="ADAL" clId="{7A9A0040-3195-450A-9A40-9E669F41C611}" dt="2021-12-29T07:37:16.046" v="2990" actId="14100"/>
          <ac:picMkLst>
            <pc:docMk/>
            <pc:sldMk cId="622692983" sldId="374"/>
            <ac:picMk id="9" creationId="{62EF20C6-87C7-478B-8261-412D289CA5E2}"/>
          </ac:picMkLst>
        </pc:picChg>
        <pc:cxnChg chg="add mod">
          <ac:chgData name="정근채" userId="bf3f9740-ba12-4a95-bdcd-7a89d0b0b3a3" providerId="ADAL" clId="{7A9A0040-3195-450A-9A40-9E669F41C611}" dt="2021-12-29T07:35:48.891" v="2988" actId="1037"/>
          <ac:cxnSpMkLst>
            <pc:docMk/>
            <pc:sldMk cId="622692983" sldId="374"/>
            <ac:cxnSpMk id="12" creationId="{436DE68A-FD26-4CF3-BF70-FA9F9362FF57}"/>
          </ac:cxnSpMkLst>
        </pc:cxnChg>
        <pc:cxnChg chg="add mod">
          <ac:chgData name="정근채" userId="bf3f9740-ba12-4a95-bdcd-7a89d0b0b3a3" providerId="ADAL" clId="{7A9A0040-3195-450A-9A40-9E669F41C611}" dt="2021-12-29T07:35:55.225" v="2989" actId="571"/>
          <ac:cxnSpMkLst>
            <pc:docMk/>
            <pc:sldMk cId="622692983" sldId="374"/>
            <ac:cxnSpMk id="13" creationId="{11A7BB29-3241-41C7-9719-2177BAC02DEA}"/>
          </ac:cxnSpMkLst>
        </pc:cxnChg>
      </pc:sldChg>
      <pc:sldChg chg="addSp delSp modSp add mod">
        <pc:chgData name="정근채" userId="bf3f9740-ba12-4a95-bdcd-7a89d0b0b3a3" providerId="ADAL" clId="{7A9A0040-3195-450A-9A40-9E669F41C611}" dt="2021-12-29T07:43:54.046" v="3064" actId="1036"/>
        <pc:sldMkLst>
          <pc:docMk/>
          <pc:sldMk cId="2298425151" sldId="375"/>
        </pc:sldMkLst>
        <pc:spChg chg="mod">
          <ac:chgData name="정근채" userId="bf3f9740-ba12-4a95-bdcd-7a89d0b0b3a3" providerId="ADAL" clId="{7A9A0040-3195-450A-9A40-9E669F41C611}" dt="2021-12-29T07:40:32.905" v="3015"/>
          <ac:spMkLst>
            <pc:docMk/>
            <pc:sldMk cId="2298425151" sldId="375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38:21.577" v="2998"/>
          <ac:spMkLst>
            <pc:docMk/>
            <pc:sldMk cId="2298425151" sldId="375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43:49.889" v="3057" actId="20577"/>
          <ac:spMkLst>
            <pc:docMk/>
            <pc:sldMk cId="2298425151" sldId="375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43:54.046" v="3064" actId="1036"/>
          <ac:picMkLst>
            <pc:docMk/>
            <pc:sldMk cId="2298425151" sldId="375"/>
            <ac:picMk id="6" creationId="{CEC3F2BD-90F6-4C58-A88A-B60E70BB7420}"/>
          </ac:picMkLst>
        </pc:picChg>
        <pc:picChg chg="del">
          <ac:chgData name="정근채" userId="bf3f9740-ba12-4a95-bdcd-7a89d0b0b3a3" providerId="ADAL" clId="{7A9A0040-3195-450A-9A40-9E669F41C611}" dt="2021-12-29T07:40:04.627" v="3010" actId="478"/>
          <ac:picMkLst>
            <pc:docMk/>
            <pc:sldMk cId="2298425151" sldId="375"/>
            <ac:picMk id="7" creationId="{69CAB7AD-B53A-4F17-B8E5-457D86AE441F}"/>
          </ac:picMkLst>
        </pc:picChg>
        <pc:picChg chg="del">
          <ac:chgData name="정근채" userId="bf3f9740-ba12-4a95-bdcd-7a89d0b0b3a3" providerId="ADAL" clId="{7A9A0040-3195-450A-9A40-9E669F41C611}" dt="2021-12-29T07:40:04.627" v="3010" actId="478"/>
          <ac:picMkLst>
            <pc:docMk/>
            <pc:sldMk cId="2298425151" sldId="375"/>
            <ac:picMk id="9" creationId="{62EF20C6-87C7-478B-8261-412D289CA5E2}"/>
          </ac:picMkLst>
        </pc:picChg>
        <pc:cxnChg chg="del">
          <ac:chgData name="정근채" userId="bf3f9740-ba12-4a95-bdcd-7a89d0b0b3a3" providerId="ADAL" clId="{7A9A0040-3195-450A-9A40-9E669F41C611}" dt="2021-12-29T07:40:07.714" v="3011" actId="478"/>
          <ac:cxnSpMkLst>
            <pc:docMk/>
            <pc:sldMk cId="2298425151" sldId="375"/>
            <ac:cxnSpMk id="12" creationId="{436DE68A-FD26-4CF3-BF70-FA9F9362FF57}"/>
          </ac:cxnSpMkLst>
        </pc:cxnChg>
        <pc:cxnChg chg="del">
          <ac:chgData name="정근채" userId="bf3f9740-ba12-4a95-bdcd-7a89d0b0b3a3" providerId="ADAL" clId="{7A9A0040-3195-450A-9A40-9E669F41C611}" dt="2021-12-29T07:40:07.714" v="3011" actId="478"/>
          <ac:cxnSpMkLst>
            <pc:docMk/>
            <pc:sldMk cId="2298425151" sldId="375"/>
            <ac:cxnSpMk id="13" creationId="{11A7BB29-3241-41C7-9719-2177BAC02DEA}"/>
          </ac:cxnSpMkLst>
        </pc:cxnChg>
      </pc:sldChg>
      <pc:sldChg chg="delSp modSp add mod">
        <pc:chgData name="정근채" userId="bf3f9740-ba12-4a95-bdcd-7a89d0b0b3a3" providerId="ADAL" clId="{7A9A0040-3195-450A-9A40-9E669F41C611}" dt="2021-12-29T07:48:11.716" v="3112"/>
        <pc:sldMkLst>
          <pc:docMk/>
          <pc:sldMk cId="3446788364" sldId="376"/>
        </pc:sldMkLst>
        <pc:spChg chg="mod">
          <ac:chgData name="정근채" userId="bf3f9740-ba12-4a95-bdcd-7a89d0b0b3a3" providerId="ADAL" clId="{7A9A0040-3195-450A-9A40-9E669F41C611}" dt="2021-12-29T07:45:11.811" v="3070"/>
          <ac:spMkLst>
            <pc:docMk/>
            <pc:sldMk cId="3446788364" sldId="376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48:11.716" v="3112"/>
          <ac:spMkLst>
            <pc:docMk/>
            <pc:sldMk cId="3446788364" sldId="376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45:50.096" v="3078" actId="478"/>
          <ac:picMkLst>
            <pc:docMk/>
            <pc:sldMk cId="3446788364" sldId="376"/>
            <ac:picMk id="6" creationId="{CEC3F2BD-90F6-4C58-A88A-B60E70BB7420}"/>
          </ac:picMkLst>
        </pc:picChg>
      </pc:sldChg>
      <pc:sldChg chg="addSp modSp add mod">
        <pc:chgData name="정근채" userId="bf3f9740-ba12-4a95-bdcd-7a89d0b0b3a3" providerId="ADAL" clId="{7A9A0040-3195-450A-9A40-9E669F41C611}" dt="2021-12-29T07:51:39.463" v="3164" actId="20577"/>
        <pc:sldMkLst>
          <pc:docMk/>
          <pc:sldMk cId="2521905966" sldId="377"/>
        </pc:sldMkLst>
        <pc:spChg chg="mod">
          <ac:chgData name="정근채" userId="bf3f9740-ba12-4a95-bdcd-7a89d0b0b3a3" providerId="ADAL" clId="{7A9A0040-3195-450A-9A40-9E669F41C611}" dt="2021-12-29T07:48:33.812" v="3120"/>
          <ac:spMkLst>
            <pc:docMk/>
            <pc:sldMk cId="2521905966" sldId="37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48:29.796" v="3117"/>
          <ac:spMkLst>
            <pc:docMk/>
            <pc:sldMk cId="2521905966" sldId="37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51:39.463" v="3164" actId="20577"/>
          <ac:spMkLst>
            <pc:docMk/>
            <pc:sldMk cId="2521905966" sldId="377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50:01.349" v="3150" actId="1076"/>
          <ac:picMkLst>
            <pc:docMk/>
            <pc:sldMk cId="2521905966" sldId="377"/>
            <ac:picMk id="6" creationId="{CC4F68BF-DC89-4654-BA37-A3CD7AC64DFD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8:01:14.940" v="3228" actId="20577"/>
        <pc:sldMkLst>
          <pc:docMk/>
          <pc:sldMk cId="3570120742" sldId="378"/>
        </pc:sldMkLst>
        <pc:spChg chg="mod">
          <ac:chgData name="정근채" userId="bf3f9740-ba12-4a95-bdcd-7a89d0b0b3a3" providerId="ADAL" clId="{7A9A0040-3195-450A-9A40-9E669F41C611}" dt="2021-12-29T07:53:26.180" v="3168"/>
          <ac:spMkLst>
            <pc:docMk/>
            <pc:sldMk cId="3570120742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53:29.744" v="3172"/>
          <ac:spMkLst>
            <pc:docMk/>
            <pc:sldMk cId="3570120742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8:01:14.940" v="3228" actId="20577"/>
          <ac:spMkLst>
            <pc:docMk/>
            <pc:sldMk cId="3570120742" sldId="378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54:03.958" v="3187" actId="478"/>
          <ac:picMkLst>
            <pc:docMk/>
            <pc:sldMk cId="3570120742" sldId="378"/>
            <ac:picMk id="6" creationId="{CC4F68BF-DC89-4654-BA37-A3CD7AC64DFD}"/>
          </ac:picMkLst>
        </pc:picChg>
        <pc:picChg chg="add mod">
          <ac:chgData name="정근채" userId="bf3f9740-ba12-4a95-bdcd-7a89d0b0b3a3" providerId="ADAL" clId="{7A9A0040-3195-450A-9A40-9E669F41C611}" dt="2021-12-29T07:56:42.432" v="3199" actId="1076"/>
          <ac:picMkLst>
            <pc:docMk/>
            <pc:sldMk cId="3570120742" sldId="378"/>
            <ac:picMk id="7" creationId="{F0544560-987C-48B5-9281-869870641952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8:04:12.507" v="3232" actId="22"/>
        <pc:sldMkLst>
          <pc:docMk/>
          <pc:sldMk cId="2704895741" sldId="379"/>
        </pc:sldMkLst>
        <pc:spChg chg="del">
          <ac:chgData name="정근채" userId="bf3f9740-ba12-4a95-bdcd-7a89d0b0b3a3" providerId="ADAL" clId="{7A9A0040-3195-450A-9A40-9E669F41C611}" dt="2021-12-29T08:01:40.641" v="3230" actId="478"/>
          <ac:spMkLst>
            <pc:docMk/>
            <pc:sldMk cId="2704895741" sldId="379"/>
            <ac:spMk id="2" creationId="{CA07A63C-A246-4F8F-8A5A-7141AB85F430}"/>
          </ac:spMkLst>
        </pc:spChg>
        <pc:spChg chg="add del mod">
          <ac:chgData name="정근채" userId="bf3f9740-ba12-4a95-bdcd-7a89d0b0b3a3" providerId="ADAL" clId="{7A9A0040-3195-450A-9A40-9E669F41C611}" dt="2021-12-29T08:01:44.013" v="3231" actId="478"/>
          <ac:spMkLst>
            <pc:docMk/>
            <pc:sldMk cId="2704895741" sldId="379"/>
            <ac:spMk id="6" creationId="{A01AE2F5-EC96-4218-B846-01EB67F9C8C4}"/>
          </ac:spMkLst>
        </pc:spChg>
        <pc:spChg chg="add del mod">
          <ac:chgData name="정근채" userId="bf3f9740-ba12-4a95-bdcd-7a89d0b0b3a3" providerId="ADAL" clId="{7A9A0040-3195-450A-9A40-9E669F41C611}" dt="2021-12-29T08:01:44.013" v="3231" actId="478"/>
          <ac:spMkLst>
            <pc:docMk/>
            <pc:sldMk cId="2704895741" sldId="379"/>
            <ac:spMk id="9" creationId="{F175F549-639B-49B9-9E3C-ABDA724CD0FA}"/>
          </ac:spMkLst>
        </pc:spChg>
        <pc:spChg chg="del">
          <ac:chgData name="정근채" userId="bf3f9740-ba12-4a95-bdcd-7a89d0b0b3a3" providerId="ADAL" clId="{7A9A0040-3195-450A-9A40-9E669F41C611}" dt="2021-12-29T08:01:40.641" v="3230" actId="478"/>
          <ac:spMkLst>
            <pc:docMk/>
            <pc:sldMk cId="2704895741" sldId="379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8:01:40.641" v="3230" actId="478"/>
          <ac:picMkLst>
            <pc:docMk/>
            <pc:sldMk cId="2704895741" sldId="379"/>
            <ac:picMk id="7" creationId="{F0544560-987C-48B5-9281-869870641952}"/>
          </ac:picMkLst>
        </pc:picChg>
        <pc:picChg chg="add">
          <ac:chgData name="정근채" userId="bf3f9740-ba12-4a95-bdcd-7a89d0b0b3a3" providerId="ADAL" clId="{7A9A0040-3195-450A-9A40-9E669F41C611}" dt="2021-12-29T08:04:12.507" v="3232" actId="22"/>
          <ac:picMkLst>
            <pc:docMk/>
            <pc:sldMk cId="2704895741" sldId="379"/>
            <ac:picMk id="12" creationId="{F327CA43-3B70-4E5D-9143-4ACC73EC38CC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5:13.513" v="3235" actId="22"/>
        <pc:sldMkLst>
          <pc:docMk/>
          <pc:sldMk cId="4201897290" sldId="380"/>
        </pc:sldMkLst>
        <pc:picChg chg="add">
          <ac:chgData name="정근채" userId="bf3f9740-ba12-4a95-bdcd-7a89d0b0b3a3" providerId="ADAL" clId="{7A9A0040-3195-450A-9A40-9E669F41C611}" dt="2021-12-29T08:05:13.513" v="3235" actId="22"/>
          <ac:picMkLst>
            <pc:docMk/>
            <pc:sldMk cId="4201897290" sldId="380"/>
            <ac:picMk id="3" creationId="{873537BA-3EDC-4E19-BE8F-7B39219E5535}"/>
          </ac:picMkLst>
        </pc:picChg>
        <pc:picChg chg="del">
          <ac:chgData name="정근채" userId="bf3f9740-ba12-4a95-bdcd-7a89d0b0b3a3" providerId="ADAL" clId="{7A9A0040-3195-450A-9A40-9E669F41C611}" dt="2021-12-29T08:04:58.783" v="3234" actId="478"/>
          <ac:picMkLst>
            <pc:docMk/>
            <pc:sldMk cId="4201897290" sldId="380"/>
            <ac:picMk id="12" creationId="{F327CA43-3B70-4E5D-9143-4ACC73EC38CC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5:42.798" v="3238" actId="22"/>
        <pc:sldMkLst>
          <pc:docMk/>
          <pc:sldMk cId="289301578" sldId="381"/>
        </pc:sldMkLst>
        <pc:picChg chg="del">
          <ac:chgData name="정근채" userId="bf3f9740-ba12-4a95-bdcd-7a89d0b0b3a3" providerId="ADAL" clId="{7A9A0040-3195-450A-9A40-9E669F41C611}" dt="2021-12-29T08:05:42.304" v="3237" actId="478"/>
          <ac:picMkLst>
            <pc:docMk/>
            <pc:sldMk cId="289301578" sldId="381"/>
            <ac:picMk id="3" creationId="{873537BA-3EDC-4E19-BE8F-7B39219E5535}"/>
          </ac:picMkLst>
        </pc:picChg>
        <pc:picChg chg="add">
          <ac:chgData name="정근채" userId="bf3f9740-ba12-4a95-bdcd-7a89d0b0b3a3" providerId="ADAL" clId="{7A9A0040-3195-450A-9A40-9E669F41C611}" dt="2021-12-29T08:05:42.798" v="3238" actId="22"/>
          <ac:picMkLst>
            <pc:docMk/>
            <pc:sldMk cId="289301578" sldId="381"/>
            <ac:picMk id="6" creationId="{9A93702D-156B-4C9B-BCC3-F3253F876F76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6:12.555" v="3241" actId="22"/>
        <pc:sldMkLst>
          <pc:docMk/>
          <pc:sldMk cId="2913999997" sldId="382"/>
        </pc:sldMkLst>
        <pc:picChg chg="add">
          <ac:chgData name="정근채" userId="bf3f9740-ba12-4a95-bdcd-7a89d0b0b3a3" providerId="ADAL" clId="{7A9A0040-3195-450A-9A40-9E669F41C611}" dt="2021-12-29T08:06:12.555" v="3241" actId="22"/>
          <ac:picMkLst>
            <pc:docMk/>
            <pc:sldMk cId="2913999997" sldId="382"/>
            <ac:picMk id="3" creationId="{0BA96BA7-BA00-4E18-B117-64946D813680}"/>
          </ac:picMkLst>
        </pc:picChg>
        <pc:picChg chg="del">
          <ac:chgData name="정근채" userId="bf3f9740-ba12-4a95-bdcd-7a89d0b0b3a3" providerId="ADAL" clId="{7A9A0040-3195-450A-9A40-9E669F41C611}" dt="2021-12-29T08:05:56.943" v="3240" actId="478"/>
          <ac:picMkLst>
            <pc:docMk/>
            <pc:sldMk cId="2913999997" sldId="382"/>
            <ac:picMk id="6" creationId="{9A93702D-156B-4C9B-BCC3-F3253F876F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2022-05-17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50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Ⅹ</a:t>
            </a:r>
            <a:r>
              <a:rPr lang="ko-KR" altLang="en-US" dirty="0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9189" y="3602038"/>
            <a:ext cx="7747622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장래 개발계획 반영</a:t>
            </a: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산업단지 개발사업의 범위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산업단지 개발사업의 범위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공장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지식산업시설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정보통신산업 관련 시설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자원비축시설</a:t>
            </a:r>
            <a:r>
              <a:rPr lang="ko-KR" altLang="en-US" dirty="0"/>
              <a:t> 등의 용지 조성사업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첨단과학기술산업의 발전을 위한 </a:t>
            </a:r>
            <a:r>
              <a:rPr lang="ko-KR" altLang="en-US" dirty="0">
                <a:solidFill>
                  <a:srgbClr val="FF0000"/>
                </a:solidFill>
              </a:rPr>
              <a:t>교육시설</a:t>
            </a:r>
            <a:r>
              <a:rPr lang="ko-KR" altLang="en-US" dirty="0"/>
              <a:t> 용지조성사업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산업단지의 효용증진을 위한 </a:t>
            </a:r>
            <a:r>
              <a:rPr lang="ko-KR" altLang="en-US" dirty="0">
                <a:solidFill>
                  <a:srgbClr val="FF0000"/>
                </a:solidFill>
              </a:rPr>
              <a:t>정보처리시설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전시시설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유통시설</a:t>
            </a:r>
            <a:r>
              <a:rPr lang="ko-KR" altLang="en-US" dirty="0"/>
              <a:t> 등의 용지조성사업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산업단지의 기능 제고를 위한 </a:t>
            </a:r>
            <a:r>
              <a:rPr lang="ko-KR" altLang="en-US" dirty="0">
                <a:solidFill>
                  <a:srgbClr val="FF0000"/>
                </a:solidFill>
              </a:rPr>
              <a:t>주거시설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문화시설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의료복지시설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체육시설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관광휴양시설 </a:t>
            </a:r>
            <a:r>
              <a:rPr lang="ko-KR" altLang="en-US" dirty="0"/>
              <a:t>등의 용지조성사업 및 공원조성사업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공업용수와 생활용수의 공급시설</a:t>
            </a:r>
            <a:r>
              <a:rPr lang="ko-KR" altLang="en-US" dirty="0"/>
              <a:t> 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도로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철도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항만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궤도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운하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유수지 및 저수지</a:t>
            </a:r>
            <a:r>
              <a:rPr lang="ko-KR" altLang="en-US" dirty="0"/>
              <a:t> 건설사업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전기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통신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가스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유류 및 원료 등의 수급시설 </a:t>
            </a:r>
            <a:r>
              <a:rPr lang="ko-KR" altLang="en-US" dirty="0"/>
              <a:t>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하수도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폐기물처리시설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기타 환경오염방지시설 </a:t>
            </a:r>
            <a:r>
              <a:rPr lang="ko-KR" altLang="en-US" dirty="0"/>
              <a:t>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기타 상기사업에 부대되는 사업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산업단지 개발사업의 범위에 다음과 같이 </a:t>
            </a:r>
            <a:r>
              <a:rPr lang="ko-KR" altLang="en-US" dirty="0">
                <a:solidFill>
                  <a:srgbClr val="FF0000"/>
                </a:solidFill>
              </a:rPr>
              <a:t>건축사업을 추가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공장</a:t>
            </a:r>
            <a:r>
              <a:rPr lang="en-US" altLang="ko-KR" dirty="0"/>
              <a:t>·</a:t>
            </a:r>
            <a:r>
              <a:rPr lang="ko-KR" altLang="en-US" dirty="0"/>
              <a:t>지식산업시설</a:t>
            </a:r>
            <a:r>
              <a:rPr lang="en-US" altLang="ko-KR" dirty="0"/>
              <a:t>, </a:t>
            </a:r>
            <a:r>
              <a:rPr lang="ko-KR" altLang="en-US" dirty="0"/>
              <a:t>정보통신산업 관련 시설</a:t>
            </a:r>
            <a:r>
              <a:rPr lang="en-US" altLang="ko-KR" dirty="0"/>
              <a:t>, </a:t>
            </a:r>
            <a:r>
              <a:rPr lang="ko-KR" altLang="en-US" dirty="0"/>
              <a:t>자원비축시설 등의 건축사업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산업단지의 효용증진을 위한 정보처리시설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전시시설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유통시설 등의 건축사업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산업단지의 기능 제고를 위한 주거시설</a:t>
            </a:r>
            <a:r>
              <a:rPr lang="en-US" altLang="ko-KR" dirty="0"/>
              <a:t>, </a:t>
            </a:r>
            <a:r>
              <a:rPr lang="ko-KR" altLang="en-US" dirty="0"/>
              <a:t>문화시설</a:t>
            </a:r>
            <a:r>
              <a:rPr lang="en-US" altLang="ko-KR" dirty="0"/>
              <a:t>, </a:t>
            </a:r>
            <a:r>
              <a:rPr lang="ko-KR" altLang="en-US" dirty="0"/>
              <a:t>의료복지시설</a:t>
            </a:r>
            <a:r>
              <a:rPr lang="en-US" altLang="ko-KR" dirty="0"/>
              <a:t>, </a:t>
            </a:r>
            <a:r>
              <a:rPr lang="ko-KR" altLang="en-US" dirty="0"/>
              <a:t>체육시설</a:t>
            </a:r>
            <a:r>
              <a:rPr lang="en-US" altLang="ko-KR" dirty="0"/>
              <a:t>, </a:t>
            </a:r>
            <a:r>
              <a:rPr lang="ko-KR" altLang="en-US" dirty="0"/>
              <a:t>관광휴양시설 등의 건축사업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09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산업입지의 유형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산업입지의 유형으로는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국가산업단지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지방산업단지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농공단지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기타 단지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있으며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지방산업단지는 다시 일반지방산업단지 및 도시첨단산업단지로 구분됨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국가산업단지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국가기간산업 및 첨단과학기술 산업을 육성하거나 개발촉진이 필요한 낙후지역에 국토해양부장관이 지정 개발하는 산업단지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지방산업단지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일반지방산업단지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산업의 적정한 지방분산을 촉진하고 지역경제 파급효과를 위해 시 도지사가 지정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개발하는 산업단지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도시첨단산업단지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식</a:t>
            </a:r>
            <a:r>
              <a:rPr lang="en-US" altLang="ko-KR" dirty="0"/>
              <a:t>·</a:t>
            </a:r>
            <a:r>
              <a:rPr lang="ko-KR" altLang="en-US" dirty="0"/>
              <a:t>문화</a:t>
            </a:r>
            <a:r>
              <a:rPr lang="en-US" altLang="ko-KR" dirty="0"/>
              <a:t>·</a:t>
            </a:r>
            <a:r>
              <a:rPr lang="ko-KR" altLang="en-US" dirty="0"/>
              <a:t>정보통신산업 등 첨단산업 육성을 위하여 시장</a:t>
            </a:r>
            <a:r>
              <a:rPr lang="en-US" altLang="ko-KR" dirty="0"/>
              <a:t>·</a:t>
            </a:r>
            <a:r>
              <a:rPr lang="ko-KR" altLang="en-US" dirty="0"/>
              <a:t>군수의 지정 요청에 의해 시</a:t>
            </a:r>
            <a:r>
              <a:rPr lang="en-US" altLang="ko-KR" dirty="0"/>
              <a:t>·</a:t>
            </a:r>
            <a:r>
              <a:rPr lang="ko-KR" altLang="en-US" dirty="0"/>
              <a:t>도지사가 지정</a:t>
            </a:r>
            <a:r>
              <a:rPr lang="en-US" altLang="ko-KR" dirty="0"/>
              <a:t>·</a:t>
            </a:r>
            <a:r>
              <a:rPr lang="ko-KR" altLang="en-US" dirty="0"/>
              <a:t>개발하는 산업단지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농공단지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농어민의 소득증대를 위한 산업을 농어촌지역에 유치하고자 시장</a:t>
            </a:r>
            <a:r>
              <a:rPr lang="en-US" altLang="ko-KR" dirty="0"/>
              <a:t>·</a:t>
            </a:r>
            <a:r>
              <a:rPr lang="ko-KR" altLang="en-US" dirty="0"/>
              <a:t>군수가 지정</a:t>
            </a:r>
            <a:r>
              <a:rPr lang="en-US" altLang="ko-KR" dirty="0"/>
              <a:t>·</a:t>
            </a:r>
            <a:r>
              <a:rPr lang="ko-KR" altLang="en-US" dirty="0"/>
              <a:t>개발하는 산업단지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1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산업입지의 유형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기타단지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중소공장 집단화 단지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 err="1"/>
              <a:t>중소기업진흥및제품구매촉진에관한법률</a:t>
            </a:r>
            <a:r>
              <a:rPr lang="ko-KR" altLang="en-US" dirty="0"/>
              <a:t> 에 의한 협동화 단지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지식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문화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정보통신산업 육성을 위한 지구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단지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 err="1"/>
              <a:t>벤처기업육성에관한특별조치법</a:t>
            </a:r>
            <a:r>
              <a:rPr lang="ko-KR" altLang="en-US" dirty="0"/>
              <a:t> 에 의한 벤처기업전용단지</a:t>
            </a:r>
            <a:r>
              <a:rPr lang="en-US" altLang="ko-KR" dirty="0"/>
              <a:t>, </a:t>
            </a:r>
            <a:r>
              <a:rPr lang="ko-KR" altLang="en-US" dirty="0"/>
              <a:t>벤처기업육성촉진지구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문화산업진흥기본법에 의한 </a:t>
            </a:r>
            <a:r>
              <a:rPr lang="ko-KR" altLang="en-US" dirty="0">
                <a:solidFill>
                  <a:srgbClr val="FF0000"/>
                </a:solidFill>
              </a:rPr>
              <a:t>문화산업단지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소프트웨어산업진흥법에 의한 </a:t>
            </a:r>
            <a:r>
              <a:rPr lang="ko-KR" altLang="en-US" dirty="0">
                <a:solidFill>
                  <a:srgbClr val="FF0000"/>
                </a:solidFill>
              </a:rPr>
              <a:t>소프트웨어 진흥단지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err="1"/>
              <a:t>산업기술단지지원에관한특례법에</a:t>
            </a:r>
            <a:r>
              <a:rPr lang="ko-KR" altLang="en-US" dirty="0"/>
              <a:t> 의한 </a:t>
            </a:r>
            <a:r>
              <a:rPr lang="ko-KR" altLang="en-US" dirty="0">
                <a:solidFill>
                  <a:srgbClr val="FF0000"/>
                </a:solidFill>
              </a:rPr>
              <a:t>산업기술단지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외국인투자 유치를 위한 지역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단지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/>
              <a:t>외국인투자촉진법 에 의한 </a:t>
            </a:r>
            <a:r>
              <a:rPr lang="ko-KR" altLang="en-US" dirty="0">
                <a:solidFill>
                  <a:srgbClr val="FF0000"/>
                </a:solidFill>
              </a:rPr>
              <a:t>외국인투자지역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산업단지내 지정 가능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 err="1"/>
              <a:t>자유무역지역의지정등에관한법률</a:t>
            </a:r>
            <a:r>
              <a:rPr lang="ko-KR" altLang="en-US" dirty="0"/>
              <a:t> 에 의한 </a:t>
            </a:r>
            <a:r>
              <a:rPr lang="ko-KR" altLang="en-US" dirty="0">
                <a:solidFill>
                  <a:srgbClr val="FF0000"/>
                </a:solidFill>
              </a:rPr>
              <a:t>자유무역지역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산업단지내 지정 가능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761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산업단지의 시행절차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개발계획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수립권자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국가산업단지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국토해양부장관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지방산업단지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/>
              <a:t>일반지방산업단지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시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도지사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ko-KR" altLang="en-US" dirty="0"/>
              <a:t>도시첨단산업단지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시장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군수 입안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시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도지사 지정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농공단지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시장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군수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구청장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실시계획은 사업시행자가 수립하여 </a:t>
            </a:r>
            <a:r>
              <a:rPr lang="ko-KR" altLang="en-US" dirty="0" err="1"/>
              <a:t>산업단지지정권자에게</a:t>
            </a:r>
            <a:r>
              <a:rPr lang="ko-KR" altLang="en-US" dirty="0"/>
              <a:t> 승인을 받아야 함</a:t>
            </a:r>
            <a:r>
              <a:rPr lang="en-US" altLang="ko-KR" dirty="0"/>
              <a:t>.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산업단지 지정 및 개발계획 수립 절차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기존 </a:t>
            </a:r>
            <a:r>
              <a:rPr lang="en-US" altLang="ko-KR" dirty="0"/>
              <a:t>2</a:t>
            </a:r>
            <a:r>
              <a:rPr lang="ko-KR" altLang="en-US" dirty="0"/>
              <a:t>단계에 걸쳐 순차적으로 진행되던 것이 </a:t>
            </a:r>
            <a:r>
              <a:rPr lang="en-US" altLang="ko-KR" dirty="0"/>
              <a:t>[</a:t>
            </a:r>
            <a:r>
              <a:rPr lang="ko-KR" altLang="en-US" dirty="0"/>
              <a:t>그림 </a:t>
            </a:r>
            <a:r>
              <a:rPr lang="en-US" altLang="ko-KR" dirty="0"/>
              <a:t>Ⅹ-4]</a:t>
            </a:r>
            <a:r>
              <a:rPr lang="ko-KR" altLang="en-US" dirty="0"/>
              <a:t>와 같이 </a:t>
            </a:r>
            <a:r>
              <a:rPr lang="ko-KR" altLang="en-US" dirty="0">
                <a:solidFill>
                  <a:srgbClr val="FF0000"/>
                </a:solidFill>
              </a:rPr>
              <a:t>한 번에 통합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심의됨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42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산업단지의 시행절차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BF66461-CACC-4B7F-9792-16EAF7452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1" y="0"/>
            <a:ext cx="4716613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605B299-B439-4BA5-9AA7-89AD2C1DFB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7185" y="0"/>
            <a:ext cx="4792133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F9F195D-53EE-4D23-A2F1-A8ACE354E854}"/>
              </a:ext>
            </a:extLst>
          </p:cNvPr>
          <p:cNvSpPr/>
          <p:nvPr/>
        </p:nvSpPr>
        <p:spPr>
          <a:xfrm>
            <a:off x="2000250" y="8044"/>
            <a:ext cx="1841500" cy="1951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1945D9-D3F1-49E6-8682-0597C5DB28DD}"/>
              </a:ext>
            </a:extLst>
          </p:cNvPr>
          <p:cNvSpPr/>
          <p:nvPr/>
        </p:nvSpPr>
        <p:spPr>
          <a:xfrm>
            <a:off x="6959600" y="8044"/>
            <a:ext cx="1606550" cy="19515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BD07803-9DE6-4954-AFED-87C7CA0671B3}"/>
              </a:ext>
            </a:extLst>
          </p:cNvPr>
          <p:cNvSpPr/>
          <p:nvPr/>
        </p:nvSpPr>
        <p:spPr>
          <a:xfrm>
            <a:off x="171450" y="2667000"/>
            <a:ext cx="342900" cy="641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C439707-C193-45A2-BF43-4D719064D8AE}"/>
              </a:ext>
            </a:extLst>
          </p:cNvPr>
          <p:cNvSpPr/>
          <p:nvPr/>
        </p:nvSpPr>
        <p:spPr>
          <a:xfrm>
            <a:off x="171450" y="4762500"/>
            <a:ext cx="342900" cy="641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75509FC-A144-4890-8C24-595894E6D28F}"/>
              </a:ext>
            </a:extLst>
          </p:cNvPr>
          <p:cNvSpPr/>
          <p:nvPr/>
        </p:nvSpPr>
        <p:spPr>
          <a:xfrm>
            <a:off x="9423400" y="3041650"/>
            <a:ext cx="342900" cy="8763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43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정의 및 시설 기준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관광진흥법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관광지</a:t>
            </a:r>
            <a:r>
              <a:rPr lang="ko-KR" altLang="en-US" dirty="0"/>
              <a:t>란 자연적 또는 문화적 관광자원을 갖추고 </a:t>
            </a:r>
            <a:r>
              <a:rPr lang="ko-KR" altLang="en-US" dirty="0">
                <a:solidFill>
                  <a:srgbClr val="FF0000"/>
                </a:solidFill>
              </a:rPr>
              <a:t>관광객을 위한 기본적인 편의시설을 설치</a:t>
            </a:r>
            <a:r>
              <a:rPr lang="ko-KR" altLang="en-US" dirty="0"/>
              <a:t>하는 지역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관광단지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란 관광객의 다양한 관광 및 휴양을 위하여 각종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관광시설을 종합적으로 개발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하는 관광 거점 지역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관광지 및 관광단지개발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정의 및 시설 기준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관광지 및 관광단지개발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8A22499-DBA6-4D01-9B86-867F52EF6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88" y="1468107"/>
            <a:ext cx="5411224" cy="525337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27E68D36-FBA5-4CD7-9DBE-709254D6988F}"/>
              </a:ext>
            </a:extLst>
          </p:cNvPr>
          <p:cNvSpPr/>
          <p:nvPr/>
        </p:nvSpPr>
        <p:spPr>
          <a:xfrm>
            <a:off x="2442949" y="6052782"/>
            <a:ext cx="5213445" cy="6667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81A69F17-6675-4BC9-A7B2-0B1792EEA0A9}"/>
              </a:ext>
            </a:extLst>
          </p:cNvPr>
          <p:cNvSpPr/>
          <p:nvPr/>
        </p:nvSpPr>
        <p:spPr>
          <a:xfrm>
            <a:off x="2247388" y="1968500"/>
            <a:ext cx="5409006" cy="406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8697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관광지 및 관광단지의 시행절차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관광진흥법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계획의 대상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내용에 따라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전국계획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지역계획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지구계획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3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단계로 구분될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관광지 및 관광단지의 지정은 관광개발계획 체계상 가장 하위단계인 지구계획 단계에서 이루어지며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관광단지의 지정을 위해서는 상위계획인 관광개발기본기획 및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권역별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관광개발계획이 반영되어 있어야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관광지 및 관광단지개발 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09A38AA-F2B2-4F23-A723-3097304C5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49" y="3250624"/>
            <a:ext cx="6515100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8E2A2717-43C9-4767-840A-D29D574F0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184" y="0"/>
            <a:ext cx="4671632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914D1790-582D-4909-BBD4-137891C51B4F}"/>
              </a:ext>
            </a:extLst>
          </p:cNvPr>
          <p:cNvSpPr/>
          <p:nvPr/>
        </p:nvSpPr>
        <p:spPr>
          <a:xfrm>
            <a:off x="3435350" y="12700"/>
            <a:ext cx="1739900" cy="177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819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택지개발사업 추진현황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2007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 말 기준으로 전국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691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지구에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696.6㎢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 지정되어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지역별로는 수도권 </a:t>
            </a:r>
            <a:r>
              <a:rPr lang="en-US" altLang="ko-KR" dirty="0"/>
              <a:t>55%, </a:t>
            </a:r>
            <a:r>
              <a:rPr lang="ko-KR" altLang="en-US" dirty="0"/>
              <a:t>광역시 </a:t>
            </a:r>
            <a:r>
              <a:rPr lang="en-US" altLang="ko-KR" dirty="0"/>
              <a:t>18%, </a:t>
            </a:r>
            <a:r>
              <a:rPr lang="ko-KR" altLang="en-US" dirty="0"/>
              <a:t>기타 </a:t>
            </a:r>
            <a:r>
              <a:rPr lang="en-US" altLang="ko-KR" dirty="0"/>
              <a:t>27%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시행자별로는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토공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54%,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주공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27%,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지자체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19%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택지 및 산업단지 추진현황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택지개발계획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4C94C3B-33CE-4B0C-B131-040074BD3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08" y="2931875"/>
            <a:ext cx="6144480" cy="148913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6C95809-936D-40F8-8238-037463A09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45" y="4527833"/>
            <a:ext cx="6151709" cy="203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96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075B506-5F86-4355-874D-DF6C6E827A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80D0B799-A69A-4E06-ABDE-A3D41FB77AC0}"/>
              </a:ext>
            </a:extLst>
          </p:cNvPr>
          <p:cNvSpPr/>
          <p:nvPr/>
        </p:nvSpPr>
        <p:spPr>
          <a:xfrm>
            <a:off x="5452141" y="1770434"/>
            <a:ext cx="1143212" cy="148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951745A8-F870-492E-9C93-F52BA7D0BF47}"/>
              </a:ext>
            </a:extLst>
          </p:cNvPr>
          <p:cNvSpPr/>
          <p:nvPr/>
        </p:nvSpPr>
        <p:spPr>
          <a:xfrm>
            <a:off x="5513099" y="2275987"/>
            <a:ext cx="714166" cy="153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B7A54AA-473B-44EC-A541-02A0C3D6155B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택지개발사업 자료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택지개발계획의 단계별 추진 현황 분석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1981</a:t>
            </a:r>
            <a:r>
              <a:rPr lang="ko-KR" altLang="en-US" dirty="0">
                <a:solidFill>
                  <a:srgbClr val="FF0000"/>
                </a:solidFill>
              </a:rPr>
              <a:t>년 </a:t>
            </a:r>
            <a:r>
              <a:rPr lang="en-US" altLang="ko-KR" dirty="0">
                <a:solidFill>
                  <a:srgbClr val="FF0000"/>
                </a:solidFill>
              </a:rPr>
              <a:t>01</a:t>
            </a:r>
            <a:r>
              <a:rPr lang="ko-KR" altLang="en-US" dirty="0">
                <a:solidFill>
                  <a:srgbClr val="FF0000"/>
                </a:solidFill>
              </a:rPr>
              <a:t>월 </a:t>
            </a:r>
            <a:r>
              <a:rPr lang="en-US" altLang="ko-KR" dirty="0">
                <a:solidFill>
                  <a:srgbClr val="FF0000"/>
                </a:solidFill>
              </a:rPr>
              <a:t>01</a:t>
            </a:r>
            <a:r>
              <a:rPr lang="ko-KR" altLang="en-US" dirty="0">
                <a:solidFill>
                  <a:srgbClr val="FF0000"/>
                </a:solidFill>
              </a:rPr>
              <a:t>일</a:t>
            </a:r>
            <a:r>
              <a:rPr lang="en-US" altLang="ko-KR" dirty="0">
                <a:solidFill>
                  <a:srgbClr val="FF0000"/>
                </a:solidFill>
              </a:rPr>
              <a:t>~2007</a:t>
            </a:r>
            <a:r>
              <a:rPr lang="ko-KR" altLang="en-US" dirty="0">
                <a:solidFill>
                  <a:srgbClr val="FF0000"/>
                </a:solidFill>
              </a:rPr>
              <a:t>년 </a:t>
            </a:r>
            <a:r>
              <a:rPr lang="en-US" altLang="ko-KR" dirty="0">
                <a:solidFill>
                  <a:srgbClr val="FF0000"/>
                </a:solidFill>
              </a:rPr>
              <a:t>6</a:t>
            </a:r>
            <a:r>
              <a:rPr lang="ko-KR" altLang="en-US" dirty="0">
                <a:solidFill>
                  <a:srgbClr val="FF0000"/>
                </a:solidFill>
              </a:rPr>
              <a:t>월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일</a:t>
            </a:r>
            <a:r>
              <a:rPr lang="ko-KR" altLang="en-US" dirty="0"/>
              <a:t>까지의 사업준공이 완료된 </a:t>
            </a:r>
            <a:r>
              <a:rPr lang="en-US" altLang="ko-KR" dirty="0">
                <a:solidFill>
                  <a:srgbClr val="FF0000"/>
                </a:solidFill>
              </a:rPr>
              <a:t>499</a:t>
            </a:r>
            <a:r>
              <a:rPr lang="ko-KR" altLang="en-US" dirty="0">
                <a:solidFill>
                  <a:srgbClr val="FF0000"/>
                </a:solidFill>
              </a:rPr>
              <a:t>건의 택지개발자료</a:t>
            </a:r>
            <a:r>
              <a:rPr lang="ko-KR" altLang="en-US" dirty="0"/>
              <a:t>를 토대로 분석 실시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Procedure1</a:t>
            </a:r>
            <a:r>
              <a:rPr lang="ko-KR" altLang="en-US" dirty="0"/>
              <a:t>까지의 평균소요 시간은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20.6</a:t>
            </a:r>
            <a:r>
              <a:rPr lang="ko-KR" altLang="en-US" dirty="0">
                <a:solidFill>
                  <a:srgbClr val="FF0000"/>
                </a:solidFill>
              </a:rPr>
              <a:t>개월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FF0000"/>
                </a:solidFill>
              </a:rPr>
              <a:t>procedure2</a:t>
            </a:r>
            <a:r>
              <a:rPr lang="ko-KR" altLang="en-US" dirty="0"/>
              <a:t>까지의 소요기간은 약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r>
              <a:rPr lang="ko-KR" altLang="en-US" dirty="0">
                <a:solidFill>
                  <a:srgbClr val="FF0000"/>
                </a:solidFill>
              </a:rPr>
              <a:t>개월</a:t>
            </a:r>
            <a:r>
              <a:rPr lang="ko-KR" altLang="en-US" dirty="0"/>
              <a:t> 수준임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택지 및 산업단지 추진현황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택지개발계획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85F888D-301D-4549-86BD-7B57E945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72" y="3028393"/>
            <a:ext cx="6560820" cy="191262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49B6987-68C5-4004-AB7B-62E007F56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822" y="5111809"/>
            <a:ext cx="6530340" cy="159258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226AEBE-877C-4561-B8E1-E10396156FBF}"/>
              </a:ext>
            </a:extLst>
          </p:cNvPr>
          <p:cNvSpPr/>
          <p:nvPr/>
        </p:nvSpPr>
        <p:spPr>
          <a:xfrm>
            <a:off x="1822450" y="4527550"/>
            <a:ext cx="3130550" cy="4134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0666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택지개발사업 자료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택지개발이 지정된 이후 해제된 사업 분석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해제된 사업은 </a:t>
            </a:r>
            <a:r>
              <a:rPr lang="ko-KR" altLang="en-US" dirty="0"/>
              <a:t>준공된 사업을 기준으로 약 </a:t>
            </a:r>
            <a:r>
              <a:rPr lang="en-US" altLang="ko-KR" dirty="0"/>
              <a:t>8.3%, </a:t>
            </a:r>
            <a:r>
              <a:rPr lang="ko-KR" altLang="en-US" dirty="0"/>
              <a:t>현재 진행되고 있는 모든 사업을 기준으로 약 </a:t>
            </a:r>
            <a:r>
              <a:rPr lang="en-US" altLang="ko-KR" dirty="0"/>
              <a:t>6.1%</a:t>
            </a:r>
            <a:r>
              <a:rPr lang="ko-KR" altLang="en-US" dirty="0"/>
              <a:t>에 해당됨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택지 및 산업단지 추진현황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택지개발계획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D728540-8938-4EB2-BEBA-6DB8C5C20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078" y="2900973"/>
            <a:ext cx="6492240" cy="2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50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산업단지 추진현황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2007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 말 기준으로 전국에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646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개의 단지가 조성되어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국가산업단지가 </a:t>
            </a:r>
            <a:r>
              <a:rPr lang="en-US" altLang="ko-KR" dirty="0"/>
              <a:t>35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일반산업단지가 </a:t>
            </a:r>
            <a:r>
              <a:rPr lang="en-US" altLang="ko-KR" dirty="0"/>
              <a:t>250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도시첨단산업단지가 </a:t>
            </a:r>
            <a:r>
              <a:rPr lang="en-US" altLang="ko-KR" dirty="0"/>
              <a:t>3</a:t>
            </a:r>
            <a:r>
              <a:rPr lang="ko-KR" altLang="en-US" dirty="0"/>
              <a:t>개</a:t>
            </a:r>
            <a:r>
              <a:rPr lang="en-US" altLang="ko-KR" dirty="0"/>
              <a:t>, </a:t>
            </a:r>
            <a:r>
              <a:rPr lang="ko-KR" altLang="en-US" dirty="0"/>
              <a:t>농공단지가 </a:t>
            </a:r>
            <a:r>
              <a:rPr lang="en-US" altLang="ko-KR" dirty="0"/>
              <a:t>358</a:t>
            </a:r>
            <a:r>
              <a:rPr lang="ko-KR" altLang="en-US" dirty="0"/>
              <a:t>개로 총지정면적은 </a:t>
            </a:r>
            <a:r>
              <a:rPr lang="en-US" altLang="ko-KR" dirty="0"/>
              <a:t>1,199,474</a:t>
            </a:r>
            <a:r>
              <a:rPr lang="ko-KR" altLang="en-US" dirty="0" err="1"/>
              <a:t>천㎡로</a:t>
            </a:r>
            <a:r>
              <a:rPr lang="ko-KR" altLang="en-US" dirty="0"/>
              <a:t> 구성되어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택지 및 산업단지 추진현황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94BEBFF-7413-4AF1-B8F2-331712A16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9" y="2983990"/>
            <a:ext cx="6499860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344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산업단지 추진현황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천㎡ 이상 산업단지 중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지정면적이 변경된 산업단지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총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32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이는 전체 면적 중 약 </a:t>
            </a:r>
            <a:r>
              <a:rPr lang="en-US" altLang="ko-KR" dirty="0"/>
              <a:t>1.44%</a:t>
            </a:r>
            <a:r>
              <a:rPr lang="ko-KR" altLang="en-US" dirty="0"/>
              <a:t>에 해당되어 </a:t>
            </a:r>
            <a:r>
              <a:rPr lang="ko-KR" altLang="en-US" dirty="0">
                <a:solidFill>
                  <a:srgbClr val="FF0000"/>
                </a:solidFill>
              </a:rPr>
              <a:t>기 지정된 이후의 변동폭은 매우 작은 것으로 나타남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택지 및 산업단지 추진현황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DEAEDC-5699-4BF3-A790-99203F989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19" y="2813144"/>
            <a:ext cx="646176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37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산업단지 자료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1960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년대 이후부터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2007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말까지의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742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건의 산업단지 개발계획 자료를 토대로 분석을 실시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산업단지 지정부터 실시계획승인</a:t>
            </a:r>
            <a:r>
              <a:rPr lang="ko-KR" altLang="en-US" dirty="0"/>
              <a:t>까지는 평균적으로 약 </a:t>
            </a:r>
            <a:r>
              <a:rPr lang="en-US" altLang="ko-KR" dirty="0">
                <a:solidFill>
                  <a:srgbClr val="FF0000"/>
                </a:solidFill>
              </a:rPr>
              <a:t>18</a:t>
            </a:r>
            <a:r>
              <a:rPr lang="ko-KR" altLang="en-US" dirty="0">
                <a:solidFill>
                  <a:srgbClr val="FF0000"/>
                </a:solidFill>
              </a:rPr>
              <a:t>개월</a:t>
            </a:r>
            <a:r>
              <a:rPr lang="ko-KR" altLang="en-US" dirty="0"/>
              <a:t>이 소요됨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실시계획승인과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준공일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까지는 약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38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개월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(3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개월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이상 경과됨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택지 및 산업단지 추진현황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A1E343E-A5B2-4814-9853-854B074E2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69" y="3102591"/>
            <a:ext cx="6499860" cy="280416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2F8365D-5978-74CF-BAEF-063AAC0FE08F}"/>
              </a:ext>
            </a:extLst>
          </p:cNvPr>
          <p:cNvSpPr/>
          <p:nvPr/>
        </p:nvSpPr>
        <p:spPr>
          <a:xfrm>
            <a:off x="1978090" y="4702629"/>
            <a:ext cx="6239069" cy="60337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2818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산업단지 자료 분석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1960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년대 이후부터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2007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말까지의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742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건의 산업단지 개발계획 중 해제된 산업단지는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32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건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평균적으로 산업단지 지정 후 </a:t>
            </a:r>
            <a:r>
              <a:rPr lang="en-US" altLang="ko-KR" dirty="0"/>
              <a:t>6</a:t>
            </a:r>
            <a:r>
              <a:rPr lang="ko-KR" altLang="en-US" dirty="0"/>
              <a:t>년 </a:t>
            </a:r>
            <a:r>
              <a:rPr lang="en-US" altLang="ko-KR" dirty="0"/>
              <a:t>11</a:t>
            </a:r>
            <a:r>
              <a:rPr lang="ko-KR" altLang="en-US" dirty="0"/>
              <a:t>개월 </a:t>
            </a:r>
            <a:r>
              <a:rPr lang="en-US" altLang="ko-KR" dirty="0"/>
              <a:t>20</a:t>
            </a:r>
            <a:r>
              <a:rPr lang="ko-KR" altLang="en-US" dirty="0"/>
              <a:t>일이 경과된 이후에 해제됨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최단 </a:t>
            </a:r>
            <a:r>
              <a:rPr lang="en-US" altLang="ko-KR" dirty="0"/>
              <a:t>1</a:t>
            </a:r>
            <a:r>
              <a:rPr lang="ko-KR" altLang="en-US" dirty="0"/>
              <a:t>개월 </a:t>
            </a:r>
            <a:r>
              <a:rPr lang="en-US" altLang="ko-KR" dirty="0"/>
              <a:t>11</a:t>
            </a:r>
            <a:r>
              <a:rPr lang="ko-KR" altLang="en-US" dirty="0"/>
              <a:t>일만에 해제되기도 하였으며</a:t>
            </a:r>
            <a:r>
              <a:rPr lang="en-US" altLang="ko-KR" dirty="0"/>
              <a:t>, </a:t>
            </a:r>
            <a:r>
              <a:rPr lang="ko-KR" altLang="en-US" dirty="0"/>
              <a:t>반대로 최장 </a:t>
            </a:r>
            <a:r>
              <a:rPr lang="en-US" altLang="ko-KR" dirty="0"/>
              <a:t>28</a:t>
            </a:r>
            <a:r>
              <a:rPr lang="ko-KR" altLang="en-US" dirty="0"/>
              <a:t>년이 지난 이후에 해제되기도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택지 및 산업단지 추진현황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5D0AB7C-1672-46C1-82CD-06A6FE59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584" y="2903220"/>
            <a:ext cx="6537960" cy="105156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B0D37D1-E387-4558-97C0-5E9F2FB83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684" y="4052224"/>
            <a:ext cx="6477000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14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절 개발계획 반영기준 정립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기존 예비타당성조사의 내부 가이드라인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에서는 개발계획의 반영 단계를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실시계획 승인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준하여 장래 불확실한 사업계획 등을 분석에서 제외함으로써 정확한 수요 예측과 과잉 중복 투자를 방지하고자 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본 지침에서도 개발계획의 반영기준을 실시계획 승인으로 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중앙정부 주도로 계획된 행정중심복합도시나 혁신도시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그리고 도청이전 등과 같은 계획의 경우에는 타 개발계획에 비해 실현가능성이 보다 높으므로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실시계획승인 이전 단계라도 반영할 필요가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개발계획 반영기준 정립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75EBC67-DADB-4991-BDE1-08B8B9C70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829" y="3480446"/>
            <a:ext cx="6530340" cy="224028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8284510-CEC8-4CB2-8286-BB32B4A1B3BC}"/>
              </a:ext>
            </a:extLst>
          </p:cNvPr>
          <p:cNvSpPr/>
          <p:nvPr/>
        </p:nvSpPr>
        <p:spPr>
          <a:xfrm>
            <a:off x="6216650" y="4229100"/>
            <a:ext cx="1047750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DB2B9C1-8D28-4779-B1E4-58ECD38BC029}"/>
              </a:ext>
            </a:extLst>
          </p:cNvPr>
          <p:cNvSpPr/>
          <p:nvPr/>
        </p:nvSpPr>
        <p:spPr>
          <a:xfrm>
            <a:off x="5694678" y="4541544"/>
            <a:ext cx="2103122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05E5015-C619-457B-95DA-30312292BDA1}"/>
              </a:ext>
            </a:extLst>
          </p:cNvPr>
          <p:cNvSpPr/>
          <p:nvPr/>
        </p:nvSpPr>
        <p:spPr>
          <a:xfrm>
            <a:off x="6216650" y="4860338"/>
            <a:ext cx="1047750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8872AEF-E142-457B-98FD-88617AC65B2A}"/>
              </a:ext>
            </a:extLst>
          </p:cNvPr>
          <p:cNvSpPr/>
          <p:nvPr/>
        </p:nvSpPr>
        <p:spPr>
          <a:xfrm>
            <a:off x="5694678" y="5160001"/>
            <a:ext cx="2103122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09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장래 개발계획 반영의 필요성 및 의의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타당성 평가에서 구체적인 사업이 완료되기까지 사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업추진 주체가 얼마나 체계적으로 해당 사업을 추진하고 있는지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관건이 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예비타당성조사에서는 타당성 여부에 영향을 주는 장래 계획을 국가계획으로 확정된 계획이나 지방자치단체가 추진하는 대규모 개발계획 경우에도 개발계획이 구체화되어 그 </a:t>
            </a:r>
            <a:r>
              <a:rPr lang="ko-KR" altLang="en-US" dirty="0">
                <a:solidFill>
                  <a:srgbClr val="FF0000"/>
                </a:solidFill>
              </a:rPr>
              <a:t>실현이 확실 시 되는</a:t>
            </a:r>
            <a:r>
              <a:rPr lang="ko-KR" altLang="en-US" dirty="0"/>
              <a:t> 계획에 한하여 반영해 왔음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그동안 </a:t>
            </a:r>
            <a:r>
              <a:rPr lang="en-US" altLang="ko-KR" dirty="0"/>
              <a:t>“</a:t>
            </a:r>
            <a:r>
              <a:rPr lang="ko-KR" altLang="en-US" dirty="0">
                <a:solidFill>
                  <a:srgbClr val="FF0000"/>
                </a:solidFill>
              </a:rPr>
              <a:t>실현이 확실시 되는</a:t>
            </a:r>
            <a:r>
              <a:rPr lang="en-US" altLang="ko-KR" dirty="0"/>
              <a:t>”</a:t>
            </a:r>
            <a:r>
              <a:rPr lang="ko-KR" altLang="en-US" dirty="0"/>
              <a:t> 개발계획은 </a:t>
            </a:r>
            <a:r>
              <a:rPr lang="ko-KR" altLang="en-US" dirty="0">
                <a:solidFill>
                  <a:srgbClr val="FF0000"/>
                </a:solidFill>
              </a:rPr>
              <a:t>시행계획이 수립된 계획</a:t>
            </a:r>
            <a:r>
              <a:rPr lang="ko-KR" altLang="en-US" dirty="0"/>
              <a:t>을 의미하였으며</a:t>
            </a:r>
            <a:r>
              <a:rPr lang="en-US" altLang="ko-KR" dirty="0"/>
              <a:t>, </a:t>
            </a:r>
            <a:r>
              <a:rPr lang="ko-KR" altLang="en-US" dirty="0"/>
              <a:t>이들 개발계획 가운데 시행 여부가 불분명하거나 시행연도가 확정되지 않은 계획 및 시행계획이 불명확하여 개발계획에 따른 수요를 산정하기 어려운 계획은 반영하지 않았음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개발계획이 구체화되지 않아 예비타당성조사 반영 기준에는 적합하지 않으나</a:t>
            </a:r>
            <a:r>
              <a:rPr lang="en-US" altLang="ko-KR" dirty="0"/>
              <a:t>,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장래 개발계획의 반영 여부가 타당성에 큰 영향을 미치고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그 계획의 추진 가능성도 매우 높다고 판단되는 경우</a:t>
            </a:r>
            <a:r>
              <a:rPr lang="en-US" altLang="ko-KR" dirty="0"/>
              <a:t>, </a:t>
            </a:r>
            <a:r>
              <a:rPr lang="ko-KR" altLang="en-US" dirty="0"/>
              <a:t>그러한 개발계획은 </a:t>
            </a:r>
            <a:r>
              <a:rPr lang="ko-KR" altLang="en-US" dirty="0">
                <a:solidFill>
                  <a:srgbClr val="FF0000"/>
                </a:solidFill>
              </a:rPr>
              <a:t>시나리오 분석</a:t>
            </a:r>
            <a:r>
              <a:rPr lang="ko-KR" altLang="en-US" dirty="0"/>
              <a:t>을 통하여 개발계획 시행의 효과를 분석하여 왔음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장래 개발계획 반영의 필요성 및 의의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70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교통시설 투자평가 지침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택지 및 산업단지 개발계획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사회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경제지표에 반영되어 장래 수요예측의 변화로 작용하는 주요한 요인으로 보고 있으며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장래 수요예측 과정에서 택지 및 산업 단지 개발계획의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반영 방법을 명확히 명시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해야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각 </a:t>
            </a:r>
            <a:r>
              <a:rPr lang="ko-KR" altLang="en-US" dirty="0">
                <a:solidFill>
                  <a:srgbClr val="FF0000"/>
                </a:solidFill>
              </a:rPr>
              <a:t>사업에 대한 사업시행처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사업명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개발면적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계획인구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사업기간 등을 표로 명시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그림으로 도시</a:t>
            </a:r>
            <a:r>
              <a:rPr lang="ko-KR" altLang="en-US" dirty="0"/>
              <a:t>하여 제시함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택지개발사업 추진절차는 택지개발예정지구 </a:t>
            </a:r>
            <a:r>
              <a:rPr lang="ko-KR" altLang="en-US" dirty="0" err="1"/>
              <a:t>지정→</a:t>
            </a:r>
            <a:r>
              <a:rPr lang="ko-KR" altLang="en-US" u="sng" dirty="0" err="1"/>
              <a:t>택지개발계획</a:t>
            </a:r>
            <a:r>
              <a:rPr lang="ko-KR" altLang="en-US" u="sng" dirty="0"/>
              <a:t> </a:t>
            </a:r>
            <a:r>
              <a:rPr lang="ko-KR" altLang="en-US" u="sng" dirty="0" err="1"/>
              <a:t>승인</a:t>
            </a:r>
            <a:r>
              <a:rPr lang="ko-KR" altLang="en-US" dirty="0" err="1"/>
              <a:t>→실시계획</a:t>
            </a:r>
            <a:r>
              <a:rPr lang="ko-KR" altLang="en-US" dirty="0"/>
              <a:t> </a:t>
            </a:r>
            <a:r>
              <a:rPr lang="ko-KR" altLang="en-US" dirty="0" err="1"/>
              <a:t>승인→택지공급</a:t>
            </a:r>
            <a:r>
              <a:rPr lang="ko-KR" altLang="en-US" dirty="0"/>
              <a:t> 승인으로 이루어지며 </a:t>
            </a:r>
            <a:r>
              <a:rPr lang="ko-KR" altLang="en-US" dirty="0">
                <a:solidFill>
                  <a:srgbClr val="FF0000"/>
                </a:solidFill>
              </a:rPr>
              <a:t>택지개발계획의 승인이 완료된 사업</a:t>
            </a:r>
            <a:r>
              <a:rPr lang="ko-KR" altLang="en-US" dirty="0"/>
              <a:t>을 중심으로 반영토록 하되</a:t>
            </a:r>
            <a:r>
              <a:rPr lang="en-US" altLang="ko-KR" dirty="0"/>
              <a:t>, </a:t>
            </a:r>
            <a:r>
              <a:rPr lang="ko-KR" altLang="en-US" dirty="0"/>
              <a:t>사업추진이 확실 시 되는 택지개발사업인 경우 개발계획을 분석에 반영하되 이유 및 근거를 보고서에 반드시 명시하고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산업단지 개발사업은 개발계획 수립→ 관계기관 </a:t>
            </a:r>
            <a:r>
              <a:rPr lang="ko-KR" altLang="en-US" dirty="0" err="1"/>
              <a:t>협의→</a:t>
            </a:r>
            <a:r>
              <a:rPr lang="ko-KR" altLang="en-US" u="sng" dirty="0" err="1"/>
              <a:t>산업단지</a:t>
            </a:r>
            <a:r>
              <a:rPr lang="ko-KR" altLang="en-US" u="sng" dirty="0"/>
              <a:t> </a:t>
            </a:r>
            <a:r>
              <a:rPr lang="ko-KR" altLang="en-US" u="sng" dirty="0" err="1"/>
              <a:t>지정</a:t>
            </a:r>
            <a:r>
              <a:rPr lang="ko-KR" altLang="en-US" dirty="0" err="1"/>
              <a:t>→사업시행자</a:t>
            </a:r>
            <a:r>
              <a:rPr lang="ko-KR" altLang="en-US" dirty="0"/>
              <a:t> </a:t>
            </a:r>
            <a:r>
              <a:rPr lang="ko-KR" altLang="en-US" dirty="0" err="1"/>
              <a:t>선정→실시계획</a:t>
            </a:r>
            <a:r>
              <a:rPr lang="ko-KR" altLang="en-US" dirty="0"/>
              <a:t> </a:t>
            </a:r>
            <a:r>
              <a:rPr lang="ko-KR" altLang="en-US" dirty="0" err="1"/>
              <a:t>수립→실시계획</a:t>
            </a:r>
            <a:r>
              <a:rPr lang="ko-KR" altLang="en-US" dirty="0"/>
              <a:t> 승인 후 착공 등 총 </a:t>
            </a:r>
            <a:r>
              <a:rPr lang="en-US" altLang="ko-KR" dirty="0"/>
              <a:t>6</a:t>
            </a:r>
            <a:r>
              <a:rPr lang="ko-KR" altLang="en-US" dirty="0"/>
              <a:t>단계 과정으로 추진되어 산업단지 개발사업은 </a:t>
            </a:r>
            <a:r>
              <a:rPr lang="ko-KR" altLang="en-US" dirty="0">
                <a:solidFill>
                  <a:srgbClr val="FF0000"/>
                </a:solidFill>
              </a:rPr>
              <a:t>산업단지 지정을 완료한 사업</a:t>
            </a:r>
            <a:r>
              <a:rPr lang="ko-KR" altLang="en-US" dirty="0"/>
              <a:t>을 관련 계획으로 반영하고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교통시설 투자평가 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523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교통시설 투자평가 지침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교통시설 투자평가 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C748D124-8931-4701-BC48-EA033F72CEA6}"/>
              </a:ext>
            </a:extLst>
          </p:cNvPr>
          <p:cNvGrpSpPr/>
          <p:nvPr/>
        </p:nvGrpSpPr>
        <p:grpSpPr>
          <a:xfrm>
            <a:off x="2373659" y="1418674"/>
            <a:ext cx="5151064" cy="5120240"/>
            <a:chOff x="2026976" y="1528549"/>
            <a:chExt cx="5856389" cy="5821344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58919BF-7E23-43EC-87AB-C997225E5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6976" y="1528549"/>
              <a:ext cx="5852046" cy="2486899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3F5A19BE-3092-409B-ACA6-B0633DE91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26976" y="4084765"/>
              <a:ext cx="5856389" cy="3265128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4F7A0A4C-7458-4CEF-978E-5248E2E13776}"/>
              </a:ext>
            </a:extLst>
          </p:cNvPr>
          <p:cNvSpPr/>
          <p:nvPr/>
        </p:nvSpPr>
        <p:spPr>
          <a:xfrm>
            <a:off x="3977640" y="4957354"/>
            <a:ext cx="2625634" cy="13520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5BC27ED-837B-4382-84CD-FAE7257B436B}"/>
              </a:ext>
            </a:extLst>
          </p:cNvPr>
          <p:cNvSpPr/>
          <p:nvPr/>
        </p:nvSpPr>
        <p:spPr>
          <a:xfrm>
            <a:off x="3918857" y="2315022"/>
            <a:ext cx="2684417" cy="106172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34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택지개발사업 유형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택</a:t>
            </a:r>
            <a:r>
              <a:rPr lang="ko-KR" altLang="en-US" dirty="0"/>
              <a:t>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개발방식은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개발주체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토지의 취득방식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개발토지의 처분방식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따라 다양한 형태로 구분이 </a:t>
            </a:r>
            <a:r>
              <a:rPr lang="ko-KR" altLang="en-US" dirty="0"/>
              <a:t>가능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사업주체</a:t>
            </a:r>
            <a:r>
              <a:rPr lang="ko-KR" altLang="en-US" dirty="0"/>
              <a:t> 측면에서 </a:t>
            </a:r>
            <a:r>
              <a:rPr lang="ko-KR" altLang="en-US" dirty="0">
                <a:solidFill>
                  <a:srgbClr val="FF0000"/>
                </a:solidFill>
              </a:rPr>
              <a:t>공공과 민간으로 구분</a:t>
            </a:r>
            <a:r>
              <a:rPr lang="ko-KR" altLang="en-US" dirty="0"/>
              <a:t>할 수 있고 중간형태로서 제</a:t>
            </a:r>
            <a:r>
              <a:rPr lang="en-US" altLang="ko-KR" dirty="0"/>
              <a:t>3</a:t>
            </a:r>
            <a:r>
              <a:rPr lang="ko-KR" altLang="en-US" dirty="0"/>
              <a:t>섹터와 같은 혼합방식 그리고 공공이 시행주체이면서 실제 사업은 민간에게 위탁하여 시행하는 위탁개발방식이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공영개발사업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택지개발촉진법</a:t>
            </a:r>
            <a:endParaRPr lang="en-US" altLang="ko-KR" dirty="0">
              <a:solidFill>
                <a:srgbClr val="FF0000"/>
              </a:solidFill>
            </a:endParaRPr>
          </a:p>
          <a:p>
            <a:pPr lvl="2">
              <a:buFont typeface="맑은 고딕" panose="020B0503020000020004" pitchFamily="50" charset="-127"/>
              <a:buChar char="－"/>
            </a:pPr>
            <a:r>
              <a:rPr lang="ko-KR" altLang="en-US" dirty="0"/>
              <a:t>국가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지방자치단체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한국토지공사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대한주택공사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지방공기업에 의한 지방공사 및 민관합동 법인만이 시행 가능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도시개발사업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도시개발법</a:t>
            </a:r>
            <a:endParaRPr lang="en-US" altLang="ko-KR" dirty="0">
              <a:solidFill>
                <a:srgbClr val="FF0000"/>
              </a:solidFill>
            </a:endParaRPr>
          </a:p>
          <a:p>
            <a:pPr lvl="2">
              <a:buFont typeface="맑은 고딕" panose="020B0503020000020004" pitchFamily="50" charset="-127"/>
              <a:buChar char="－"/>
            </a:pPr>
            <a:r>
              <a:rPr lang="ko-KR" altLang="en-US" dirty="0"/>
              <a:t>공공부문과 민간부문 모두 시행가능</a:t>
            </a:r>
            <a:endParaRPr lang="en-US" altLang="ko-KR" dirty="0"/>
          </a:p>
          <a:p>
            <a:pPr lvl="3"/>
            <a:r>
              <a:rPr lang="ko-KR" altLang="en-US" dirty="0"/>
              <a:t>민간부문 </a:t>
            </a:r>
            <a:r>
              <a:rPr lang="en-US" altLang="ko-KR" dirty="0"/>
              <a:t>: </a:t>
            </a:r>
            <a:r>
              <a:rPr lang="ko-KR" altLang="en-US" dirty="0"/>
              <a:t>토지소유자</a:t>
            </a:r>
            <a:r>
              <a:rPr lang="en-US" altLang="ko-KR" dirty="0"/>
              <a:t>·</a:t>
            </a:r>
            <a:r>
              <a:rPr lang="ko-KR" altLang="en-US" dirty="0"/>
              <a:t>토지소유자 조합 등</a:t>
            </a:r>
          </a:p>
          <a:p>
            <a:pPr lvl="3"/>
            <a:r>
              <a:rPr lang="ko-KR" altLang="en-US" dirty="0"/>
              <a:t>공공부문 </a:t>
            </a:r>
            <a:r>
              <a:rPr lang="en-US" altLang="ko-KR" dirty="0"/>
              <a:t>: </a:t>
            </a:r>
            <a:r>
              <a:rPr lang="ko-KR" altLang="en-US" dirty="0"/>
              <a:t>국가</a:t>
            </a:r>
            <a:r>
              <a:rPr lang="en-US" altLang="ko-KR" dirty="0"/>
              <a:t>·</a:t>
            </a:r>
            <a:r>
              <a:rPr lang="ko-KR" altLang="en-US" dirty="0"/>
              <a:t>지방자치단체</a:t>
            </a:r>
            <a:r>
              <a:rPr lang="en-US" altLang="ko-KR" dirty="0"/>
              <a:t>·</a:t>
            </a:r>
            <a:r>
              <a:rPr lang="ko-KR" altLang="en-US" dirty="0"/>
              <a:t>한국토지공사</a:t>
            </a:r>
            <a:r>
              <a:rPr lang="en-US" altLang="ko-KR" dirty="0"/>
              <a:t>·</a:t>
            </a:r>
            <a:r>
              <a:rPr lang="ko-KR" altLang="en-US" dirty="0"/>
              <a:t>대한주택공사 등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토지취득 방식에 따른 택지개발 방식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전면매수방식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사업지구의 토지를 모두 매수하여 택지로 개발하는 방식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환지방식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사업 후 개발토지 중 사업에 소요된 비용과 공공용지를 제외한 토지를 당초의 소유자에게 되돌려 주는 방식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혼합방식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사업지구 안에서 전면매수방식과 환지방식을 혼합 적용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택지개발사업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14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택지개발사업 시행절차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택지개발촉진법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의한 택지개발사업은 도시지역의 시급한 택지난을 해소하고자 특별히 제정한 특례법으로서 택지개발사업 실시계획이 승인되면 주택건설과 관련된 많은 법률의 인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허가 사항이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의제되어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80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년대 이후부터 동 법에 의한 택지개발사업이 주를 이루고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택지개발사업의 시행자는 국가</a:t>
            </a:r>
            <a:r>
              <a:rPr lang="en-US" altLang="ko-KR" dirty="0"/>
              <a:t>·</a:t>
            </a:r>
            <a:r>
              <a:rPr lang="ko-KR" altLang="en-US" dirty="0"/>
              <a:t>지방자치단체</a:t>
            </a:r>
            <a:r>
              <a:rPr lang="en-US" altLang="ko-KR" dirty="0"/>
              <a:t>·</a:t>
            </a:r>
            <a:r>
              <a:rPr lang="ko-KR" altLang="en-US" dirty="0"/>
              <a:t>한국토지공사</a:t>
            </a:r>
            <a:r>
              <a:rPr lang="en-US" altLang="ko-KR" dirty="0"/>
              <a:t>·</a:t>
            </a:r>
            <a:r>
              <a:rPr lang="ko-KR" altLang="en-US" dirty="0"/>
              <a:t>대한주택공사</a:t>
            </a:r>
            <a:r>
              <a:rPr lang="en-US" altLang="ko-KR" dirty="0"/>
              <a:t>·</a:t>
            </a:r>
            <a:r>
              <a:rPr lang="ko-KR" altLang="en-US" dirty="0"/>
              <a:t>지방공기업법에 의한 지방공사 및 공공</a:t>
            </a:r>
            <a:r>
              <a:rPr lang="en-US" altLang="ko-KR" dirty="0"/>
              <a:t>·</a:t>
            </a:r>
            <a:r>
              <a:rPr lang="ko-KR" altLang="en-US" dirty="0"/>
              <a:t>민간공동시행자 중 국토해양부장관이 지정하고</a:t>
            </a:r>
            <a:r>
              <a:rPr lang="en-US" altLang="ko-KR" dirty="0"/>
              <a:t>, </a:t>
            </a:r>
            <a:r>
              <a:rPr lang="ko-KR" altLang="en-US" dirty="0"/>
              <a:t>택지개발사업을 시행하는 지역을 </a:t>
            </a:r>
            <a:r>
              <a:rPr lang="ko-KR" altLang="en-US" dirty="0">
                <a:solidFill>
                  <a:srgbClr val="FF0000"/>
                </a:solidFill>
              </a:rPr>
              <a:t>택지개발예정지구</a:t>
            </a:r>
            <a:r>
              <a:rPr lang="ko-KR" altLang="en-US" dirty="0"/>
              <a:t>라 하며 사업시행자의 지구지정 제안이 있으면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국토해양부장관</a:t>
            </a:r>
            <a:r>
              <a:rPr lang="ko-KR" altLang="en-US" dirty="0"/>
              <a:t>은 관계 중앙행정기관의 장과 협의 및 주민 공람을 실시하고 당해 </a:t>
            </a:r>
            <a:r>
              <a:rPr lang="ko-KR" altLang="en-US" dirty="0">
                <a:solidFill>
                  <a:srgbClr val="FF0000"/>
                </a:solidFill>
              </a:rPr>
              <a:t>지방자치단체장의 의견을 들은 후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주택정책심의위원회의 심의</a:t>
            </a:r>
            <a:r>
              <a:rPr lang="ko-KR" altLang="en-US" dirty="0"/>
              <a:t>를 거쳐 </a:t>
            </a:r>
            <a:r>
              <a:rPr lang="ko-KR" altLang="en-US" dirty="0">
                <a:solidFill>
                  <a:srgbClr val="FF0000"/>
                </a:solidFill>
              </a:rPr>
              <a:t>지구지정을 실시</a:t>
            </a:r>
            <a:r>
              <a:rPr lang="ko-KR" altLang="en-US" dirty="0"/>
              <a:t>하고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지구지정된</a:t>
            </a:r>
            <a:r>
              <a:rPr lang="ko-KR" altLang="en-US" dirty="0"/>
              <a:t> 후에는 개발계획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실시계획 수립</a:t>
            </a:r>
            <a:r>
              <a:rPr lang="en-US" altLang="ko-KR" dirty="0"/>
              <a:t>, </a:t>
            </a:r>
            <a:r>
              <a:rPr lang="ko-KR" altLang="en-US" dirty="0"/>
              <a:t>보상</a:t>
            </a:r>
            <a:r>
              <a:rPr lang="en-US" altLang="ko-KR" dirty="0"/>
              <a:t>, </a:t>
            </a:r>
            <a:r>
              <a:rPr lang="ko-KR" altLang="en-US" dirty="0"/>
              <a:t>택지공급 등 사업 준공에 이르기까지 제반 절차를 거치게 되는데 현재는 규제완화 및 지방자치단체로의 권한위임 정책에 따라 </a:t>
            </a:r>
            <a:r>
              <a:rPr lang="en-US" altLang="ko-KR" dirty="0"/>
              <a:t>20</a:t>
            </a:r>
            <a:r>
              <a:rPr lang="ko-KR" altLang="en-US" dirty="0"/>
              <a:t>만㎡ 이상의 지구지정과 특별히 필요하다고 인정한 지구의 실시계획 승인 권한 등이 </a:t>
            </a:r>
            <a:r>
              <a:rPr lang="ko-KR" altLang="en-US" dirty="0" err="1"/>
              <a:t>국토해양부장관에게</a:t>
            </a:r>
            <a:r>
              <a:rPr lang="ko-KR" altLang="en-US" dirty="0"/>
              <a:t> 있고 </a:t>
            </a:r>
            <a:r>
              <a:rPr lang="ko-KR" altLang="en-US" dirty="0">
                <a:solidFill>
                  <a:srgbClr val="FF0000"/>
                </a:solidFill>
              </a:rPr>
              <a:t>대부분의 승인 권한을 시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도지사에게 위임하고 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그러나 </a:t>
            </a:r>
            <a:r>
              <a:rPr lang="en-US" altLang="ko-KR" dirty="0"/>
              <a:t>2007</a:t>
            </a:r>
            <a:r>
              <a:rPr lang="ko-KR" altLang="en-US" dirty="0"/>
              <a:t>년 </a:t>
            </a:r>
            <a:r>
              <a:rPr lang="en-US" altLang="ko-KR" dirty="0"/>
              <a:t>7</a:t>
            </a:r>
            <a:r>
              <a:rPr lang="ko-KR" altLang="en-US" dirty="0"/>
              <a:t>월 이후로는 국토해양부장관이 택지개발예정지구를 지정하려는 경우에는 택지개발계획을 수립하도록 하여 </a:t>
            </a:r>
            <a:r>
              <a:rPr lang="ko-KR" altLang="en-US" dirty="0">
                <a:solidFill>
                  <a:srgbClr val="FF0000"/>
                </a:solidFill>
              </a:rPr>
              <a:t>택지개발예정지구의 지정과 택지개발계획의 수립을 일원화</a:t>
            </a:r>
            <a:r>
              <a:rPr lang="ko-KR" altLang="en-US" dirty="0"/>
              <a:t>하도록 </a:t>
            </a:r>
            <a:r>
              <a:rPr lang="ko-KR" altLang="en-US" dirty="0">
                <a:solidFill>
                  <a:srgbClr val="FF0000"/>
                </a:solidFill>
              </a:rPr>
              <a:t>택지개발사업 관련 절차가 간소화</a:t>
            </a:r>
            <a:r>
              <a:rPr lang="ko-KR" altLang="en-US" dirty="0"/>
              <a:t> 되었음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택지개발사업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1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택지개발사업 시행절차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택지개발사업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E6AACBF-3EC9-4B78-8D4F-B6525E26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1672" cy="685800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1316D4ED-35B0-4B2D-BA23-AC8D08B86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756" y="0"/>
            <a:ext cx="4503112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AFAB8F4D-123F-4FCD-B650-C3288EEE4876}"/>
              </a:ext>
            </a:extLst>
          </p:cNvPr>
          <p:cNvSpPr/>
          <p:nvPr/>
        </p:nvSpPr>
        <p:spPr>
          <a:xfrm>
            <a:off x="1860550" y="8044"/>
            <a:ext cx="1930400" cy="214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AD10DAF4-F7E7-48BD-BCE4-34540AF8CF83}"/>
              </a:ext>
            </a:extLst>
          </p:cNvPr>
          <p:cNvSpPr/>
          <p:nvPr/>
        </p:nvSpPr>
        <p:spPr>
          <a:xfrm>
            <a:off x="7173703" y="8044"/>
            <a:ext cx="1843297" cy="21420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1376479-B25A-40C2-95AD-61034CD7DC91}"/>
              </a:ext>
            </a:extLst>
          </p:cNvPr>
          <p:cNvSpPr/>
          <p:nvPr/>
        </p:nvSpPr>
        <p:spPr>
          <a:xfrm>
            <a:off x="44450" y="304800"/>
            <a:ext cx="228600" cy="1066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BE90A3F-CD55-4D28-96B8-E01F688C5604}"/>
              </a:ext>
            </a:extLst>
          </p:cNvPr>
          <p:cNvSpPr/>
          <p:nvPr/>
        </p:nvSpPr>
        <p:spPr>
          <a:xfrm>
            <a:off x="5537156" y="273050"/>
            <a:ext cx="260394" cy="4324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4F0409D-CA38-41B5-9D3F-9C55D5682CCD}"/>
              </a:ext>
            </a:extLst>
          </p:cNvPr>
          <p:cNvSpPr/>
          <p:nvPr/>
        </p:nvSpPr>
        <p:spPr>
          <a:xfrm>
            <a:off x="44450" y="1371600"/>
            <a:ext cx="228600" cy="2889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BCC0D78-C72D-4A11-8F4A-CFFB4D3672D7}"/>
              </a:ext>
            </a:extLst>
          </p:cNvPr>
          <p:cNvSpPr/>
          <p:nvPr/>
        </p:nvSpPr>
        <p:spPr>
          <a:xfrm>
            <a:off x="44450" y="4260850"/>
            <a:ext cx="228600" cy="2546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F97C34E-A007-4910-B7B6-AB501ADEA19C}"/>
              </a:ext>
            </a:extLst>
          </p:cNvPr>
          <p:cNvSpPr/>
          <p:nvPr/>
        </p:nvSpPr>
        <p:spPr>
          <a:xfrm>
            <a:off x="5537156" y="4597400"/>
            <a:ext cx="260394" cy="2209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27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산업단지의 개념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산업단지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(Industrial Estate, Industrial Park)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개념은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공장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지식산업 관련 시설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정보통신산업 관련 시설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자원비축시설과 관련 교육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정보처리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유통시설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및 이들 시설의 기능 제고를 위하여 시설의 종사자와 이용자를 위한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주거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문화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의료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관광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체육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복지시설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등을 집단적으로 설치하기 위하여 포괄적 계획에 따라 지정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개발되는 일단의 토지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종래의 공업단지는 공장용지를 중심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최소한의 지원시설을 유치하는 데 비해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산업단지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산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학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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연 연계체계를 구축하여 산업의 질적 향상을 도모하고 이들을 지원할 주거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상업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유통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복지 등 다양한 업종과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지원시설을 연계 배치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하고 있어 차이점이 존재함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사업종류별 사업 진행절차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산업단지 개발계획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344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w="lg" len="lg"/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5650</TotalTime>
  <Words>1773</Words>
  <Application>Microsoft Office PowerPoint</Application>
  <PresentationFormat>A4 용지(210x297mm)</PresentationFormat>
  <Paragraphs>197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1" baseType="lpstr">
      <vt:lpstr>맑은 고딕</vt:lpstr>
      <vt:lpstr>Arial</vt:lpstr>
      <vt:lpstr>Calibri</vt:lpstr>
      <vt:lpstr>Wingdings</vt:lpstr>
      <vt:lpstr>Office 테마</vt:lpstr>
      <vt:lpstr>제Ⅹ장. </vt:lpstr>
      <vt:lpstr>PowerPoint 프레젠테이션</vt:lpstr>
      <vt:lpstr>제1절 장래 개발계획 반영의 필요성 및 의의</vt:lpstr>
      <vt:lpstr>제2절 교통시설 투자평가 지침</vt:lpstr>
      <vt:lpstr>제2절 교통시설 투자평가 지침</vt:lpstr>
      <vt:lpstr>가. 택지개발사업 유형</vt:lpstr>
      <vt:lpstr>나. 택지개발사업 시행절차</vt:lpstr>
      <vt:lpstr>나. 택지개발사업 시행절차</vt:lpstr>
      <vt:lpstr>가. 산업단지의 개념</vt:lpstr>
      <vt:lpstr>나. 산업단지 개발사업의 범위</vt:lpstr>
      <vt:lpstr>다. 산업입지의 유형</vt:lpstr>
      <vt:lpstr>다. 산업입지의 유형</vt:lpstr>
      <vt:lpstr>라. 산업단지의 시행절차</vt:lpstr>
      <vt:lpstr>라. 산업단지의 시행절차</vt:lpstr>
      <vt:lpstr>가. 정의 및 시설 기준</vt:lpstr>
      <vt:lpstr>가. 정의 및 시설 기준</vt:lpstr>
      <vt:lpstr>나. 관광지 및 관광단지의 시행절차</vt:lpstr>
      <vt:lpstr>PowerPoint 프레젠테이션</vt:lpstr>
      <vt:lpstr>가. 택지개발사업 추진현황</vt:lpstr>
      <vt:lpstr>나. 택지개발사업 자료 분석</vt:lpstr>
      <vt:lpstr>나. 택지개발사업 자료 분석</vt:lpstr>
      <vt:lpstr>가. 산업단지 추진현황</vt:lpstr>
      <vt:lpstr>가. 산업단지 추진현황</vt:lpstr>
      <vt:lpstr>나. 산업단지 자료 분석</vt:lpstr>
      <vt:lpstr>나. 산업단지 자료 분석</vt:lpstr>
      <vt:lpstr>제5절 개발계획 반영기준 정립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377</cp:revision>
  <dcterms:created xsi:type="dcterms:W3CDTF">2018-12-10T05:23:33Z</dcterms:created>
  <dcterms:modified xsi:type="dcterms:W3CDTF">2022-05-17T02:36:42Z</dcterms:modified>
</cp:coreProperties>
</file>