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60" r:id="rId1"/>
  </p:sldMasterIdLst>
  <p:notesMasterIdLst>
    <p:notesMasterId r:id="rId52"/>
  </p:notesMasterIdLst>
  <p:sldIdLst>
    <p:sldId id="256" r:id="rId2"/>
    <p:sldId id="276" r:id="rId3"/>
    <p:sldId id="279" r:id="rId4"/>
    <p:sldId id="278" r:id="rId5"/>
    <p:sldId id="280" r:id="rId6"/>
    <p:sldId id="281" r:id="rId7"/>
    <p:sldId id="283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301" r:id="rId25"/>
    <p:sldId id="302" r:id="rId26"/>
    <p:sldId id="303" r:id="rId27"/>
    <p:sldId id="304" r:id="rId28"/>
    <p:sldId id="306" r:id="rId29"/>
    <p:sldId id="307" r:id="rId30"/>
    <p:sldId id="308" r:id="rId31"/>
    <p:sldId id="309" r:id="rId32"/>
    <p:sldId id="310" r:id="rId33"/>
    <p:sldId id="311" r:id="rId34"/>
    <p:sldId id="312" r:id="rId35"/>
    <p:sldId id="313" r:id="rId36"/>
    <p:sldId id="314" r:id="rId37"/>
    <p:sldId id="316" r:id="rId38"/>
    <p:sldId id="317" r:id="rId39"/>
    <p:sldId id="318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9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DE3ACE-76DF-44A9-8B67-85E682DAF2B5}" v="84" dt="2020-11-30T08:44:45.946"/>
    <p1510:client id="{B301C8FF-369A-4E5E-89F4-B55C1F60054C}" v="1" dt="2020-11-30T09:26:04.09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31" autoAdjust="0"/>
    <p:restoredTop sz="95740" autoAdjust="0"/>
  </p:normalViewPr>
  <p:slideViewPr>
    <p:cSldViewPr snapToGrid="0">
      <p:cViewPr varScale="1">
        <p:scale>
          <a:sx n="154" d="100"/>
          <a:sy n="154" d="100"/>
        </p:scale>
        <p:origin x="342" y="150"/>
      </p:cViewPr>
      <p:guideLst>
        <p:guide orient="horz" pos="1139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근채" userId="bf3f9740-ba12-4a95-bdcd-7a89d0b0b3a3" providerId="ADAL" clId="{3EE74FC7-CE74-46EE-B948-CD526EE6A9D7}"/>
    <pc:docChg chg="undo redo custSel modSld">
      <pc:chgData name="정근채" userId="bf3f9740-ba12-4a95-bdcd-7a89d0b0b3a3" providerId="ADAL" clId="{3EE74FC7-CE74-46EE-B948-CD526EE6A9D7}" dt="2022-05-18T05:43:21.822" v="543" actId="108"/>
      <pc:docMkLst>
        <pc:docMk/>
      </pc:docMkLst>
      <pc:sldChg chg="modSp mod">
        <pc:chgData name="정근채" userId="bf3f9740-ba12-4a95-bdcd-7a89d0b0b3a3" providerId="ADAL" clId="{3EE74FC7-CE74-46EE-B948-CD526EE6A9D7}" dt="2022-05-18T05:39:51.090" v="518" actId="1036"/>
        <pc:sldMkLst>
          <pc:docMk/>
          <pc:sldMk cId="2400768863" sldId="276"/>
        </pc:sldMkLst>
        <pc:spChg chg="mod">
          <ac:chgData name="정근채" userId="bf3f9740-ba12-4a95-bdcd-7a89d0b0b3a3" providerId="ADAL" clId="{3EE74FC7-CE74-46EE-B948-CD526EE6A9D7}" dt="2022-05-18T05:39:51.090" v="518" actId="1036"/>
          <ac:spMkLst>
            <pc:docMk/>
            <pc:sldMk cId="2400768863" sldId="276"/>
            <ac:spMk id="6" creationId="{B1CF0C0D-8A8F-4A5A-BA96-D11D8DC4322B}"/>
          </ac:spMkLst>
        </pc:spChg>
      </pc:sldChg>
      <pc:sldChg chg="modSp mod">
        <pc:chgData name="정근채" userId="bf3f9740-ba12-4a95-bdcd-7a89d0b0b3a3" providerId="ADAL" clId="{3EE74FC7-CE74-46EE-B948-CD526EE6A9D7}" dt="2022-05-17T04:43:00.647" v="25" actId="20577"/>
        <pc:sldMkLst>
          <pc:docMk/>
          <pc:sldMk cId="3405670891" sldId="278"/>
        </pc:sldMkLst>
        <pc:spChg chg="mod">
          <ac:chgData name="정근채" userId="bf3f9740-ba12-4a95-bdcd-7a89d0b0b3a3" providerId="ADAL" clId="{3EE74FC7-CE74-46EE-B948-CD526EE6A9D7}" dt="2022-05-17T04:43:00.647" v="25" actId="20577"/>
          <ac:spMkLst>
            <pc:docMk/>
            <pc:sldMk cId="3405670891" sldId="27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3EE74FC7-CE74-46EE-B948-CD526EE6A9D7}" dt="2022-05-18T05:39:10.822" v="511" actId="207"/>
        <pc:sldMkLst>
          <pc:docMk/>
          <pc:sldMk cId="2659376228" sldId="279"/>
        </pc:sldMkLst>
        <pc:spChg chg="mod">
          <ac:chgData name="정근채" userId="bf3f9740-ba12-4a95-bdcd-7a89d0b0b3a3" providerId="ADAL" clId="{3EE74FC7-CE74-46EE-B948-CD526EE6A9D7}" dt="2022-05-18T05:39:10.822" v="511" actId="207"/>
          <ac:spMkLst>
            <pc:docMk/>
            <pc:sldMk cId="2659376228" sldId="27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3EE74FC7-CE74-46EE-B948-CD526EE6A9D7}" dt="2022-05-17T06:51:33.790" v="27" actId="207"/>
        <pc:sldMkLst>
          <pc:docMk/>
          <pc:sldMk cId="2757461376" sldId="286"/>
        </pc:sldMkLst>
        <pc:spChg chg="mod">
          <ac:chgData name="정근채" userId="bf3f9740-ba12-4a95-bdcd-7a89d0b0b3a3" providerId="ADAL" clId="{3EE74FC7-CE74-46EE-B948-CD526EE6A9D7}" dt="2022-05-17T06:51:33.790" v="27" actId="207"/>
          <ac:spMkLst>
            <pc:docMk/>
            <pc:sldMk cId="2757461376" sldId="286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3EE74FC7-CE74-46EE-B948-CD526EE6A9D7}" dt="2022-05-17T06:53:16.684" v="122" actId="1076"/>
        <pc:sldMkLst>
          <pc:docMk/>
          <pc:sldMk cId="2252814172" sldId="287"/>
        </pc:sldMkLst>
        <pc:spChg chg="add mod">
          <ac:chgData name="정근채" userId="bf3f9740-ba12-4a95-bdcd-7a89d0b0b3a3" providerId="ADAL" clId="{3EE74FC7-CE74-46EE-B948-CD526EE6A9D7}" dt="2022-05-17T06:53:16.684" v="122" actId="1076"/>
          <ac:spMkLst>
            <pc:docMk/>
            <pc:sldMk cId="2252814172" sldId="287"/>
            <ac:spMk id="6" creationId="{CEA681D2-A88E-7F9A-0C63-30D15B330EF8}"/>
          </ac:spMkLst>
        </pc:spChg>
      </pc:sldChg>
      <pc:sldChg chg="addSp modSp mod">
        <pc:chgData name="정근채" userId="bf3f9740-ba12-4a95-bdcd-7a89d0b0b3a3" providerId="ADAL" clId="{3EE74FC7-CE74-46EE-B948-CD526EE6A9D7}" dt="2022-05-17T06:57:56.423" v="217" actId="207"/>
        <pc:sldMkLst>
          <pc:docMk/>
          <pc:sldMk cId="1026811257" sldId="288"/>
        </pc:sldMkLst>
        <pc:spChg chg="add mod">
          <ac:chgData name="정근채" userId="bf3f9740-ba12-4a95-bdcd-7a89d0b0b3a3" providerId="ADAL" clId="{3EE74FC7-CE74-46EE-B948-CD526EE6A9D7}" dt="2022-05-17T06:57:56.423" v="217" actId="207"/>
          <ac:spMkLst>
            <pc:docMk/>
            <pc:sldMk cId="1026811257" sldId="288"/>
            <ac:spMk id="10" creationId="{71D729EF-091D-0518-BCE5-489A6F82F4E3}"/>
          </ac:spMkLst>
        </pc:spChg>
      </pc:sldChg>
      <pc:sldChg chg="modSp mod">
        <pc:chgData name="정근채" userId="bf3f9740-ba12-4a95-bdcd-7a89d0b0b3a3" providerId="ADAL" clId="{3EE74FC7-CE74-46EE-B948-CD526EE6A9D7}" dt="2022-05-17T06:59:53.351" v="218" actId="207"/>
        <pc:sldMkLst>
          <pc:docMk/>
          <pc:sldMk cId="1156134585" sldId="289"/>
        </pc:sldMkLst>
        <pc:spChg chg="mod">
          <ac:chgData name="정근채" userId="bf3f9740-ba12-4a95-bdcd-7a89d0b0b3a3" providerId="ADAL" clId="{3EE74FC7-CE74-46EE-B948-CD526EE6A9D7}" dt="2022-05-17T06:59:53.351" v="218" actId="207"/>
          <ac:spMkLst>
            <pc:docMk/>
            <pc:sldMk cId="1156134585" sldId="28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3EE74FC7-CE74-46EE-B948-CD526EE6A9D7}" dt="2022-05-18T05:42:20.600" v="519" actId="403"/>
        <pc:sldMkLst>
          <pc:docMk/>
          <pc:sldMk cId="4151444641" sldId="293"/>
        </pc:sldMkLst>
        <pc:spChg chg="mod">
          <ac:chgData name="정근채" userId="bf3f9740-ba12-4a95-bdcd-7a89d0b0b3a3" providerId="ADAL" clId="{3EE74FC7-CE74-46EE-B948-CD526EE6A9D7}" dt="2022-05-18T05:42:20.600" v="519" actId="403"/>
          <ac:spMkLst>
            <pc:docMk/>
            <pc:sldMk cId="4151444641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3EE74FC7-CE74-46EE-B948-CD526EE6A9D7}" dt="2022-05-17T07:01:10.209" v="219" actId="207"/>
          <ac:spMkLst>
            <pc:docMk/>
            <pc:sldMk cId="4151444641" sldId="29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3EE74FC7-CE74-46EE-B948-CD526EE6A9D7}" dt="2022-05-18T05:42:25.154" v="520" actId="108"/>
        <pc:sldMkLst>
          <pc:docMk/>
          <pc:sldMk cId="958573541" sldId="294"/>
        </pc:sldMkLst>
        <pc:spChg chg="mod">
          <ac:chgData name="정근채" userId="bf3f9740-ba12-4a95-bdcd-7a89d0b0b3a3" providerId="ADAL" clId="{3EE74FC7-CE74-46EE-B948-CD526EE6A9D7}" dt="2022-05-18T05:42:25.154" v="520" actId="108"/>
          <ac:spMkLst>
            <pc:docMk/>
            <pc:sldMk cId="958573541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3EE74FC7-CE74-46EE-B948-CD526EE6A9D7}" dt="2022-05-17T07:02:57.002" v="221" actId="207"/>
          <ac:spMkLst>
            <pc:docMk/>
            <pc:sldMk cId="958573541" sldId="294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3EE74FC7-CE74-46EE-B948-CD526EE6A9D7}" dt="2022-05-18T05:42:26.079" v="521" actId="108"/>
        <pc:sldMkLst>
          <pc:docMk/>
          <pc:sldMk cId="3814195052" sldId="295"/>
        </pc:sldMkLst>
        <pc:spChg chg="mod">
          <ac:chgData name="정근채" userId="bf3f9740-ba12-4a95-bdcd-7a89d0b0b3a3" providerId="ADAL" clId="{3EE74FC7-CE74-46EE-B948-CD526EE6A9D7}" dt="2022-05-18T05:42:26.079" v="521" actId="108"/>
          <ac:spMkLst>
            <pc:docMk/>
            <pc:sldMk cId="3814195052" sldId="295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3EE74FC7-CE74-46EE-B948-CD526EE6A9D7}" dt="2022-05-18T05:42:27.011" v="522" actId="108"/>
        <pc:sldMkLst>
          <pc:docMk/>
          <pc:sldMk cId="2189847653" sldId="296"/>
        </pc:sldMkLst>
        <pc:spChg chg="mod">
          <ac:chgData name="정근채" userId="bf3f9740-ba12-4a95-bdcd-7a89d0b0b3a3" providerId="ADAL" clId="{3EE74FC7-CE74-46EE-B948-CD526EE6A9D7}" dt="2022-05-18T05:42:27.011" v="522" actId="108"/>
          <ac:spMkLst>
            <pc:docMk/>
            <pc:sldMk cId="2189847653" sldId="296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3EE74FC7-CE74-46EE-B948-CD526EE6A9D7}" dt="2022-05-18T05:42:27.868" v="523" actId="108"/>
        <pc:sldMkLst>
          <pc:docMk/>
          <pc:sldMk cId="4003071641" sldId="297"/>
        </pc:sldMkLst>
        <pc:spChg chg="mod">
          <ac:chgData name="정근채" userId="bf3f9740-ba12-4a95-bdcd-7a89d0b0b3a3" providerId="ADAL" clId="{3EE74FC7-CE74-46EE-B948-CD526EE6A9D7}" dt="2022-05-18T05:42:27.868" v="523" actId="108"/>
          <ac:spMkLst>
            <pc:docMk/>
            <pc:sldMk cId="4003071641" sldId="297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3EE74FC7-CE74-46EE-B948-CD526EE6A9D7}" dt="2022-05-18T05:42:28.695" v="524" actId="108"/>
        <pc:sldMkLst>
          <pc:docMk/>
          <pc:sldMk cId="3221331259" sldId="298"/>
        </pc:sldMkLst>
        <pc:spChg chg="mod">
          <ac:chgData name="정근채" userId="bf3f9740-ba12-4a95-bdcd-7a89d0b0b3a3" providerId="ADAL" clId="{3EE74FC7-CE74-46EE-B948-CD526EE6A9D7}" dt="2022-05-18T05:42:28.695" v="524" actId="108"/>
          <ac:spMkLst>
            <pc:docMk/>
            <pc:sldMk cId="3221331259" sldId="298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3EE74FC7-CE74-46EE-B948-CD526EE6A9D7}" dt="2022-05-18T05:42:29.778" v="525" actId="108"/>
        <pc:sldMkLst>
          <pc:docMk/>
          <pc:sldMk cId="2194233270" sldId="299"/>
        </pc:sldMkLst>
        <pc:spChg chg="mod">
          <ac:chgData name="정근채" userId="bf3f9740-ba12-4a95-bdcd-7a89d0b0b3a3" providerId="ADAL" clId="{3EE74FC7-CE74-46EE-B948-CD526EE6A9D7}" dt="2022-05-18T05:42:29.778" v="525" actId="108"/>
          <ac:spMkLst>
            <pc:docMk/>
            <pc:sldMk cId="2194233270" sldId="299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3EE74FC7-CE74-46EE-B948-CD526EE6A9D7}" dt="2022-05-18T05:42:30.813" v="526" actId="108"/>
        <pc:sldMkLst>
          <pc:docMk/>
          <pc:sldMk cId="3182419333" sldId="300"/>
        </pc:sldMkLst>
        <pc:spChg chg="mod">
          <ac:chgData name="정근채" userId="bf3f9740-ba12-4a95-bdcd-7a89d0b0b3a3" providerId="ADAL" clId="{3EE74FC7-CE74-46EE-B948-CD526EE6A9D7}" dt="2022-05-18T05:42:30.813" v="526" actId="108"/>
          <ac:spMkLst>
            <pc:docMk/>
            <pc:sldMk cId="3182419333" sldId="300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3EE74FC7-CE74-46EE-B948-CD526EE6A9D7}" dt="2022-05-18T05:42:32.494" v="527" actId="108"/>
        <pc:sldMkLst>
          <pc:docMk/>
          <pc:sldMk cId="2401842065" sldId="301"/>
        </pc:sldMkLst>
        <pc:spChg chg="mod">
          <ac:chgData name="정근채" userId="bf3f9740-ba12-4a95-bdcd-7a89d0b0b3a3" providerId="ADAL" clId="{3EE74FC7-CE74-46EE-B948-CD526EE6A9D7}" dt="2022-05-18T05:42:32.494" v="527" actId="108"/>
          <ac:spMkLst>
            <pc:docMk/>
            <pc:sldMk cId="2401842065" sldId="301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3EE74FC7-CE74-46EE-B948-CD526EE6A9D7}" dt="2022-05-18T05:42:35.333" v="528" actId="108"/>
        <pc:sldMkLst>
          <pc:docMk/>
          <pc:sldMk cId="3184856643" sldId="306"/>
        </pc:sldMkLst>
        <pc:spChg chg="mod">
          <ac:chgData name="정근채" userId="bf3f9740-ba12-4a95-bdcd-7a89d0b0b3a3" providerId="ADAL" clId="{3EE74FC7-CE74-46EE-B948-CD526EE6A9D7}" dt="2022-05-18T05:42:35.333" v="528" actId="108"/>
          <ac:spMkLst>
            <pc:docMk/>
            <pc:sldMk cId="3184856643" sldId="306"/>
            <ac:spMk id="2" creationId="{CA07A63C-A246-4F8F-8A5A-7141AB85F430}"/>
          </ac:spMkLst>
        </pc:spChg>
      </pc:sldChg>
      <pc:sldChg chg="modSp mod">
        <pc:chgData name="정근채" userId="bf3f9740-ba12-4a95-bdcd-7a89d0b0b3a3" providerId="ADAL" clId="{3EE74FC7-CE74-46EE-B948-CD526EE6A9D7}" dt="2022-05-18T05:42:36.674" v="529" actId="108"/>
        <pc:sldMkLst>
          <pc:docMk/>
          <pc:sldMk cId="1144336467" sldId="307"/>
        </pc:sldMkLst>
        <pc:spChg chg="mod">
          <ac:chgData name="정근채" userId="bf3f9740-ba12-4a95-bdcd-7a89d0b0b3a3" providerId="ADAL" clId="{3EE74FC7-CE74-46EE-B948-CD526EE6A9D7}" dt="2022-05-18T05:42:36.674" v="529" actId="108"/>
          <ac:spMkLst>
            <pc:docMk/>
            <pc:sldMk cId="1144336467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3EE74FC7-CE74-46EE-B948-CD526EE6A9D7}" dt="2022-05-17T07:30:58.682" v="225" actId="20577"/>
          <ac:spMkLst>
            <pc:docMk/>
            <pc:sldMk cId="1144336467" sldId="307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3EE74FC7-CE74-46EE-B948-CD526EE6A9D7}" dt="2022-05-18T05:42:37.692" v="530" actId="108"/>
        <pc:sldMkLst>
          <pc:docMk/>
          <pc:sldMk cId="3959656499" sldId="308"/>
        </pc:sldMkLst>
        <pc:spChg chg="mod">
          <ac:chgData name="정근채" userId="bf3f9740-ba12-4a95-bdcd-7a89d0b0b3a3" providerId="ADAL" clId="{3EE74FC7-CE74-46EE-B948-CD526EE6A9D7}" dt="2022-05-18T05:42:37.692" v="530" actId="108"/>
          <ac:spMkLst>
            <pc:docMk/>
            <pc:sldMk cId="3959656499" sldId="308"/>
            <ac:spMk id="2" creationId="{CA07A63C-A246-4F8F-8A5A-7141AB85F430}"/>
          </ac:spMkLst>
        </pc:spChg>
      </pc:sldChg>
      <pc:sldChg chg="addSp modSp mod">
        <pc:chgData name="정근채" userId="bf3f9740-ba12-4a95-bdcd-7a89d0b0b3a3" providerId="ADAL" clId="{3EE74FC7-CE74-46EE-B948-CD526EE6A9D7}" dt="2022-05-18T05:42:38.848" v="531" actId="108"/>
        <pc:sldMkLst>
          <pc:docMk/>
          <pc:sldMk cId="1929446453" sldId="309"/>
        </pc:sldMkLst>
        <pc:spChg chg="mod">
          <ac:chgData name="정근채" userId="bf3f9740-ba12-4a95-bdcd-7a89d0b0b3a3" providerId="ADAL" clId="{3EE74FC7-CE74-46EE-B948-CD526EE6A9D7}" dt="2022-05-18T05:42:38.848" v="531" actId="108"/>
          <ac:spMkLst>
            <pc:docMk/>
            <pc:sldMk cId="1929446453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3EE74FC7-CE74-46EE-B948-CD526EE6A9D7}" dt="2022-05-17T07:34:55.770" v="290" actId="14100"/>
          <ac:spMkLst>
            <pc:docMk/>
            <pc:sldMk cId="1929446453" sldId="309"/>
            <ac:spMk id="3" creationId="{04DA367E-3D64-4210-90DC-180FE1F5BFCC}"/>
          </ac:spMkLst>
        </pc:spChg>
        <pc:spChg chg="add mod">
          <ac:chgData name="정근채" userId="bf3f9740-ba12-4a95-bdcd-7a89d0b0b3a3" providerId="ADAL" clId="{3EE74FC7-CE74-46EE-B948-CD526EE6A9D7}" dt="2022-05-17T07:33:21.830" v="279" actId="207"/>
          <ac:spMkLst>
            <pc:docMk/>
            <pc:sldMk cId="1929446453" sldId="309"/>
            <ac:spMk id="8" creationId="{8559263B-B35D-3591-D512-3F8BBB164F36}"/>
          </ac:spMkLst>
        </pc:spChg>
      </pc:sldChg>
      <pc:sldChg chg="modSp mod">
        <pc:chgData name="정근채" userId="bf3f9740-ba12-4a95-bdcd-7a89d0b0b3a3" providerId="ADAL" clId="{3EE74FC7-CE74-46EE-B948-CD526EE6A9D7}" dt="2022-05-18T05:42:39.778" v="532" actId="108"/>
        <pc:sldMkLst>
          <pc:docMk/>
          <pc:sldMk cId="2127255080" sldId="310"/>
        </pc:sldMkLst>
        <pc:spChg chg="mod">
          <ac:chgData name="정근채" userId="bf3f9740-ba12-4a95-bdcd-7a89d0b0b3a3" providerId="ADAL" clId="{3EE74FC7-CE74-46EE-B948-CD526EE6A9D7}" dt="2022-05-18T05:42:39.778" v="532" actId="108"/>
          <ac:spMkLst>
            <pc:docMk/>
            <pc:sldMk cId="2127255080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3EE74FC7-CE74-46EE-B948-CD526EE6A9D7}" dt="2022-05-17T07:31:16.172" v="227" actId="207"/>
          <ac:spMkLst>
            <pc:docMk/>
            <pc:sldMk cId="2127255080" sldId="310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3EE74FC7-CE74-46EE-B948-CD526EE6A9D7}" dt="2022-05-18T05:42:40.775" v="533" actId="108"/>
        <pc:sldMkLst>
          <pc:docMk/>
          <pc:sldMk cId="3414667204" sldId="311"/>
        </pc:sldMkLst>
        <pc:spChg chg="mod">
          <ac:chgData name="정근채" userId="bf3f9740-ba12-4a95-bdcd-7a89d0b0b3a3" providerId="ADAL" clId="{3EE74FC7-CE74-46EE-B948-CD526EE6A9D7}" dt="2022-05-18T05:42:40.775" v="533" actId="108"/>
          <ac:spMkLst>
            <pc:docMk/>
            <pc:sldMk cId="3414667204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3EE74FC7-CE74-46EE-B948-CD526EE6A9D7}" dt="2022-05-17T07:37:37.295" v="295" actId="207"/>
          <ac:spMkLst>
            <pc:docMk/>
            <pc:sldMk cId="3414667204" sldId="311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3EE74FC7-CE74-46EE-B948-CD526EE6A9D7}" dt="2022-05-18T05:42:42.359" v="534" actId="108"/>
        <pc:sldMkLst>
          <pc:docMk/>
          <pc:sldMk cId="2418724724" sldId="312"/>
        </pc:sldMkLst>
        <pc:spChg chg="mod">
          <ac:chgData name="정근채" userId="bf3f9740-ba12-4a95-bdcd-7a89d0b0b3a3" providerId="ADAL" clId="{3EE74FC7-CE74-46EE-B948-CD526EE6A9D7}" dt="2022-05-18T05:42:42.359" v="534" actId="108"/>
          <ac:spMkLst>
            <pc:docMk/>
            <pc:sldMk cId="2418724724" sldId="312"/>
            <ac:spMk id="2" creationId="{CA07A63C-A246-4F8F-8A5A-7141AB85F430}"/>
          </ac:spMkLst>
        </pc:spChg>
        <pc:spChg chg="mod">
          <ac:chgData name="정근채" userId="bf3f9740-ba12-4a95-bdcd-7a89d0b0b3a3" providerId="ADAL" clId="{3EE74FC7-CE74-46EE-B948-CD526EE6A9D7}" dt="2022-05-17T07:40:55.228" v="296" actId="20577"/>
          <ac:spMkLst>
            <pc:docMk/>
            <pc:sldMk cId="2418724724" sldId="31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3EE74FC7-CE74-46EE-B948-CD526EE6A9D7}" dt="2022-05-18T05:42:43.429" v="535" actId="108"/>
        <pc:sldMkLst>
          <pc:docMk/>
          <pc:sldMk cId="804296762" sldId="313"/>
        </pc:sldMkLst>
        <pc:spChg chg="mod">
          <ac:chgData name="정근채" userId="bf3f9740-ba12-4a95-bdcd-7a89d0b0b3a3" providerId="ADAL" clId="{3EE74FC7-CE74-46EE-B948-CD526EE6A9D7}" dt="2022-05-18T05:42:43.429" v="535" actId="108"/>
          <ac:spMkLst>
            <pc:docMk/>
            <pc:sldMk cId="804296762" sldId="313"/>
            <ac:spMk id="2" creationId="{CA07A63C-A246-4F8F-8A5A-7141AB85F430}"/>
          </ac:spMkLst>
        </pc:spChg>
        <pc:spChg chg="mod">
          <ac:chgData name="정근채" userId="bf3f9740-ba12-4a95-bdcd-7a89d0b0b3a3" providerId="ADAL" clId="{3EE74FC7-CE74-46EE-B948-CD526EE6A9D7}" dt="2022-05-17T07:43:55.700" v="298" actId="207"/>
          <ac:spMkLst>
            <pc:docMk/>
            <pc:sldMk cId="804296762" sldId="31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3EE74FC7-CE74-46EE-B948-CD526EE6A9D7}" dt="2022-05-18T05:42:44.397" v="536" actId="108"/>
        <pc:sldMkLst>
          <pc:docMk/>
          <pc:sldMk cId="4245732426" sldId="314"/>
        </pc:sldMkLst>
        <pc:spChg chg="mod">
          <ac:chgData name="정근채" userId="bf3f9740-ba12-4a95-bdcd-7a89d0b0b3a3" providerId="ADAL" clId="{3EE74FC7-CE74-46EE-B948-CD526EE6A9D7}" dt="2022-05-18T05:42:44.397" v="536" actId="108"/>
          <ac:spMkLst>
            <pc:docMk/>
            <pc:sldMk cId="4245732426" sldId="314"/>
            <ac:spMk id="2" creationId="{CA07A63C-A246-4F8F-8A5A-7141AB85F430}"/>
          </ac:spMkLst>
        </pc:spChg>
      </pc:sldChg>
      <pc:sldChg chg="addSp modSp mod">
        <pc:chgData name="정근채" userId="bf3f9740-ba12-4a95-bdcd-7a89d0b0b3a3" providerId="ADAL" clId="{3EE74FC7-CE74-46EE-B948-CD526EE6A9D7}" dt="2022-05-18T05:42:45.522" v="537" actId="108"/>
        <pc:sldMkLst>
          <pc:docMk/>
          <pc:sldMk cId="1153937961" sldId="316"/>
        </pc:sldMkLst>
        <pc:spChg chg="mod">
          <ac:chgData name="정근채" userId="bf3f9740-ba12-4a95-bdcd-7a89d0b0b3a3" providerId="ADAL" clId="{3EE74FC7-CE74-46EE-B948-CD526EE6A9D7}" dt="2022-05-18T05:42:45.522" v="537" actId="108"/>
          <ac:spMkLst>
            <pc:docMk/>
            <pc:sldMk cId="1153937961" sldId="316"/>
            <ac:spMk id="2" creationId="{CA07A63C-A246-4F8F-8A5A-7141AB85F430}"/>
          </ac:spMkLst>
        </pc:spChg>
        <pc:cxnChg chg="add mod">
          <ac:chgData name="정근채" userId="bf3f9740-ba12-4a95-bdcd-7a89d0b0b3a3" providerId="ADAL" clId="{3EE74FC7-CE74-46EE-B948-CD526EE6A9D7}" dt="2022-05-17T07:44:52.742" v="300" actId="208"/>
          <ac:cxnSpMkLst>
            <pc:docMk/>
            <pc:sldMk cId="1153937961" sldId="316"/>
            <ac:cxnSpMk id="10" creationId="{956B0512-8F29-37CF-2021-690E87437943}"/>
          </ac:cxnSpMkLst>
        </pc:cxnChg>
      </pc:sldChg>
      <pc:sldChg chg="addSp modSp mod">
        <pc:chgData name="정근채" userId="bf3f9740-ba12-4a95-bdcd-7a89d0b0b3a3" providerId="ADAL" clId="{3EE74FC7-CE74-46EE-B948-CD526EE6A9D7}" dt="2022-05-18T05:42:46.723" v="538" actId="108"/>
        <pc:sldMkLst>
          <pc:docMk/>
          <pc:sldMk cId="2429356518" sldId="317"/>
        </pc:sldMkLst>
        <pc:spChg chg="mod">
          <ac:chgData name="정근채" userId="bf3f9740-ba12-4a95-bdcd-7a89d0b0b3a3" providerId="ADAL" clId="{3EE74FC7-CE74-46EE-B948-CD526EE6A9D7}" dt="2022-05-18T05:42:46.723" v="538" actId="108"/>
          <ac:spMkLst>
            <pc:docMk/>
            <pc:sldMk cId="2429356518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3EE74FC7-CE74-46EE-B948-CD526EE6A9D7}" dt="2022-05-17T07:48:08.417" v="429"/>
          <ac:spMkLst>
            <pc:docMk/>
            <pc:sldMk cId="2429356518" sldId="317"/>
            <ac:spMk id="3" creationId="{04DA367E-3D64-4210-90DC-180FE1F5BFCC}"/>
          </ac:spMkLst>
        </pc:spChg>
        <pc:spChg chg="add">
          <ac:chgData name="정근채" userId="bf3f9740-ba12-4a95-bdcd-7a89d0b0b3a3" providerId="ADAL" clId="{3EE74FC7-CE74-46EE-B948-CD526EE6A9D7}" dt="2022-05-17T07:48:27.700" v="431" actId="11529"/>
          <ac:spMkLst>
            <pc:docMk/>
            <pc:sldMk cId="2429356518" sldId="317"/>
            <ac:spMk id="8" creationId="{3EDBF51C-7963-FB19-9DC3-1F3407B3FF32}"/>
          </ac:spMkLst>
        </pc:spChg>
        <pc:cxnChg chg="add">
          <ac:chgData name="정근채" userId="bf3f9740-ba12-4a95-bdcd-7a89d0b0b3a3" providerId="ADAL" clId="{3EE74FC7-CE74-46EE-B948-CD526EE6A9D7}" dt="2022-05-17T07:48:18.497" v="430" actId="11529"/>
          <ac:cxnSpMkLst>
            <pc:docMk/>
            <pc:sldMk cId="2429356518" sldId="317"/>
            <ac:cxnSpMk id="7" creationId="{73C289DF-726F-7FB9-BEBA-78FACB6FE60B}"/>
          </ac:cxnSpMkLst>
        </pc:cxnChg>
      </pc:sldChg>
      <pc:sldChg chg="addSp modSp mod">
        <pc:chgData name="정근채" userId="bf3f9740-ba12-4a95-bdcd-7a89d0b0b3a3" providerId="ADAL" clId="{3EE74FC7-CE74-46EE-B948-CD526EE6A9D7}" dt="2022-05-18T05:42:50.038" v="539" actId="108"/>
        <pc:sldMkLst>
          <pc:docMk/>
          <pc:sldMk cId="1750462634" sldId="318"/>
        </pc:sldMkLst>
        <pc:spChg chg="mod">
          <ac:chgData name="정근채" userId="bf3f9740-ba12-4a95-bdcd-7a89d0b0b3a3" providerId="ADAL" clId="{3EE74FC7-CE74-46EE-B948-CD526EE6A9D7}" dt="2022-05-17T07:50:04.739" v="443" actId="207"/>
          <ac:spMkLst>
            <pc:docMk/>
            <pc:sldMk cId="1750462634" sldId="318"/>
            <ac:spMk id="3" creationId="{04DA367E-3D64-4210-90DC-180FE1F5BFCC}"/>
          </ac:spMkLst>
        </pc:spChg>
        <pc:spChg chg="mod">
          <ac:chgData name="정근채" userId="bf3f9740-ba12-4a95-bdcd-7a89d0b0b3a3" providerId="ADAL" clId="{3EE74FC7-CE74-46EE-B948-CD526EE6A9D7}" dt="2022-05-18T05:42:50.038" v="539" actId="108"/>
          <ac:spMkLst>
            <pc:docMk/>
            <pc:sldMk cId="1750462634" sldId="318"/>
            <ac:spMk id="8" creationId="{0EE68A97-E4D6-4AFD-B96D-B658D422559E}"/>
          </ac:spMkLst>
        </pc:spChg>
        <pc:cxnChg chg="add mod">
          <ac:chgData name="정근채" userId="bf3f9740-ba12-4a95-bdcd-7a89d0b0b3a3" providerId="ADAL" clId="{3EE74FC7-CE74-46EE-B948-CD526EE6A9D7}" dt="2022-05-17T07:50:12.101" v="444" actId="208"/>
          <ac:cxnSpMkLst>
            <pc:docMk/>
            <pc:sldMk cId="1750462634" sldId="318"/>
            <ac:cxnSpMk id="6" creationId="{40072F1E-EB32-7062-203D-C00E5A9780AA}"/>
          </ac:cxnSpMkLst>
        </pc:cxnChg>
        <pc:cxnChg chg="add mod">
          <ac:chgData name="정근채" userId="bf3f9740-ba12-4a95-bdcd-7a89d0b0b3a3" providerId="ADAL" clId="{3EE74FC7-CE74-46EE-B948-CD526EE6A9D7}" dt="2022-05-17T07:50:12.101" v="444" actId="208"/>
          <ac:cxnSpMkLst>
            <pc:docMk/>
            <pc:sldMk cId="1750462634" sldId="318"/>
            <ac:cxnSpMk id="9" creationId="{CE189006-F778-292F-E7FB-028CE1DA0F69}"/>
          </ac:cxnSpMkLst>
        </pc:cxnChg>
        <pc:cxnChg chg="add mod">
          <ac:chgData name="정근채" userId="bf3f9740-ba12-4a95-bdcd-7a89d0b0b3a3" providerId="ADAL" clId="{3EE74FC7-CE74-46EE-B948-CD526EE6A9D7}" dt="2022-05-17T07:50:12.101" v="444" actId="208"/>
          <ac:cxnSpMkLst>
            <pc:docMk/>
            <pc:sldMk cId="1750462634" sldId="318"/>
            <ac:cxnSpMk id="13" creationId="{0F5EFC85-A343-BA2B-FD3D-D3D778EBA2E9}"/>
          </ac:cxnSpMkLst>
        </pc:cxnChg>
      </pc:sldChg>
      <pc:sldChg chg="modSp mod">
        <pc:chgData name="정근채" userId="bf3f9740-ba12-4a95-bdcd-7a89d0b0b3a3" providerId="ADAL" clId="{3EE74FC7-CE74-46EE-B948-CD526EE6A9D7}" dt="2022-05-18T05:42:51.766" v="540" actId="108"/>
        <pc:sldMkLst>
          <pc:docMk/>
          <pc:sldMk cId="2180205050" sldId="319"/>
        </pc:sldMkLst>
        <pc:spChg chg="mod">
          <ac:chgData name="정근채" userId="bf3f9740-ba12-4a95-bdcd-7a89d0b0b3a3" providerId="ADAL" clId="{3EE74FC7-CE74-46EE-B948-CD526EE6A9D7}" dt="2022-05-18T05:42:51.766" v="540" actId="108"/>
          <ac:spMkLst>
            <pc:docMk/>
            <pc:sldMk cId="2180205050" sldId="319"/>
            <ac:spMk id="9" creationId="{F2311309-1A36-4296-9320-3BA2878F30E0}"/>
          </ac:spMkLst>
        </pc:spChg>
      </pc:sldChg>
      <pc:sldChg chg="modSp mod">
        <pc:chgData name="정근채" userId="bf3f9740-ba12-4a95-bdcd-7a89d0b0b3a3" providerId="ADAL" clId="{3EE74FC7-CE74-46EE-B948-CD526EE6A9D7}" dt="2022-05-18T05:42:55.039" v="541" actId="108"/>
        <pc:sldMkLst>
          <pc:docMk/>
          <pc:sldMk cId="1539749552" sldId="323"/>
        </pc:sldMkLst>
        <pc:spChg chg="mod">
          <ac:chgData name="정근채" userId="bf3f9740-ba12-4a95-bdcd-7a89d0b0b3a3" providerId="ADAL" clId="{3EE74FC7-CE74-46EE-B948-CD526EE6A9D7}" dt="2022-05-18T05:42:55.039" v="541" actId="108"/>
          <ac:spMkLst>
            <pc:docMk/>
            <pc:sldMk cId="1539749552" sldId="323"/>
            <ac:spMk id="8" creationId="{2946691C-D42F-46D7-BD90-B74A0E587B85}"/>
          </ac:spMkLst>
        </pc:spChg>
      </pc:sldChg>
      <pc:sldChg chg="addSp modSp mod">
        <pc:chgData name="정근채" userId="bf3f9740-ba12-4a95-bdcd-7a89d0b0b3a3" providerId="ADAL" clId="{3EE74FC7-CE74-46EE-B948-CD526EE6A9D7}" dt="2022-05-18T05:42:57.938" v="542" actId="108"/>
        <pc:sldMkLst>
          <pc:docMk/>
          <pc:sldMk cId="2390614592" sldId="324"/>
        </pc:sldMkLst>
        <pc:spChg chg="add mod">
          <ac:chgData name="정근채" userId="bf3f9740-ba12-4a95-bdcd-7a89d0b0b3a3" providerId="ADAL" clId="{3EE74FC7-CE74-46EE-B948-CD526EE6A9D7}" dt="2022-05-17T07:51:06.189" v="496" actId="20577"/>
          <ac:spMkLst>
            <pc:docMk/>
            <pc:sldMk cId="2390614592" sldId="324"/>
            <ac:spMk id="3" creationId="{61542989-5331-8ACC-9BA9-F8A472374F1B}"/>
          </ac:spMkLst>
        </pc:spChg>
        <pc:spChg chg="mod">
          <ac:chgData name="정근채" userId="bf3f9740-ba12-4a95-bdcd-7a89d0b0b3a3" providerId="ADAL" clId="{3EE74FC7-CE74-46EE-B948-CD526EE6A9D7}" dt="2022-05-18T05:42:57.938" v="542" actId="108"/>
          <ac:spMkLst>
            <pc:docMk/>
            <pc:sldMk cId="2390614592" sldId="324"/>
            <ac:spMk id="10" creationId="{00D93DDC-A25B-4CF0-B6F3-F1BA788DB623}"/>
          </ac:spMkLst>
        </pc:spChg>
      </pc:sldChg>
      <pc:sldChg chg="modSp mod">
        <pc:chgData name="정근채" userId="bf3f9740-ba12-4a95-bdcd-7a89d0b0b3a3" providerId="ADAL" clId="{3EE74FC7-CE74-46EE-B948-CD526EE6A9D7}" dt="2022-05-18T05:43:21.822" v="543" actId="108"/>
        <pc:sldMkLst>
          <pc:docMk/>
          <pc:sldMk cId="2836642257" sldId="329"/>
        </pc:sldMkLst>
        <pc:spChg chg="mod">
          <ac:chgData name="정근채" userId="bf3f9740-ba12-4a95-bdcd-7a89d0b0b3a3" providerId="ADAL" clId="{3EE74FC7-CE74-46EE-B948-CD526EE6A9D7}" dt="2022-05-18T05:43:21.822" v="543" actId="108"/>
          <ac:spMkLst>
            <pc:docMk/>
            <pc:sldMk cId="2836642257" sldId="329"/>
            <ac:spMk id="2" creationId="{CA07A63C-A246-4F8F-8A5A-7141AB85F430}"/>
          </ac:spMkLst>
        </pc:spChg>
      </pc:sldChg>
    </pc:docChg>
  </pc:docChgLst>
  <pc:docChgLst>
    <pc:chgData name="kcjeong@cbnu.ac.kr" userId="bf3f9740-ba12-4a95-bdcd-7a89d0b0b3a3" providerId="ADAL" clId="{8ADE3ACE-76DF-44A9-8B67-85E682DAF2B5}"/>
    <pc:docChg chg="undo custSel addSld modSld">
      <pc:chgData name="kcjeong@cbnu.ac.kr" userId="bf3f9740-ba12-4a95-bdcd-7a89d0b0b3a3" providerId="ADAL" clId="{8ADE3ACE-76DF-44A9-8B67-85E682DAF2B5}" dt="2020-11-30T08:44:50.924" v="571" actId="1038"/>
      <pc:docMkLst>
        <pc:docMk/>
      </pc:docMkLst>
      <pc:sldChg chg="modSp mod">
        <pc:chgData name="kcjeong@cbnu.ac.kr" userId="bf3f9740-ba12-4a95-bdcd-7a89d0b0b3a3" providerId="ADAL" clId="{8ADE3ACE-76DF-44A9-8B67-85E682DAF2B5}" dt="2020-11-30T08:31:28.190" v="52" actId="108"/>
        <pc:sldMkLst>
          <pc:docMk/>
          <pc:sldMk cId="2622151317" sldId="257"/>
        </pc:sldMkLst>
        <pc:spChg chg="mod">
          <ac:chgData name="kcjeong@cbnu.ac.kr" userId="bf3f9740-ba12-4a95-bdcd-7a89d0b0b3a3" providerId="ADAL" clId="{8ADE3ACE-76DF-44A9-8B67-85E682DAF2B5}" dt="2020-11-30T08:31:28.190" v="52" actId="108"/>
          <ac:spMkLst>
            <pc:docMk/>
            <pc:sldMk cId="2622151317" sldId="257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7.214" v="51" actId="108"/>
        <pc:sldMkLst>
          <pc:docMk/>
          <pc:sldMk cId="2960409013" sldId="258"/>
        </pc:sldMkLst>
        <pc:spChg chg="mod">
          <ac:chgData name="kcjeong@cbnu.ac.kr" userId="bf3f9740-ba12-4a95-bdcd-7a89d0b0b3a3" providerId="ADAL" clId="{8ADE3ACE-76DF-44A9-8B67-85E682DAF2B5}" dt="2020-11-30T08:31:27.214" v="51" actId="108"/>
          <ac:spMkLst>
            <pc:docMk/>
            <pc:sldMk cId="2960409013" sldId="258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6.285" v="50" actId="108"/>
        <pc:sldMkLst>
          <pc:docMk/>
          <pc:sldMk cId="4132409465" sldId="259"/>
        </pc:sldMkLst>
        <pc:spChg chg="mod">
          <ac:chgData name="kcjeong@cbnu.ac.kr" userId="bf3f9740-ba12-4a95-bdcd-7a89d0b0b3a3" providerId="ADAL" clId="{8ADE3ACE-76DF-44A9-8B67-85E682DAF2B5}" dt="2020-11-30T08:31:26.285" v="50" actId="108"/>
          <ac:spMkLst>
            <pc:docMk/>
            <pc:sldMk cId="4132409465" sldId="259"/>
            <ac:spMk id="2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25:40.434" v="46"/>
          <ac:spMkLst>
            <pc:docMk/>
            <pc:sldMk cId="4132409465" sldId="259"/>
            <ac:spMk id="10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3.103" v="47" actId="108"/>
        <pc:sldMkLst>
          <pc:docMk/>
          <pc:sldMk cId="2272375588" sldId="260"/>
        </pc:sldMkLst>
        <pc:spChg chg="mod">
          <ac:chgData name="kcjeong@cbnu.ac.kr" userId="bf3f9740-ba12-4a95-bdcd-7a89d0b0b3a3" providerId="ADAL" clId="{8ADE3ACE-76DF-44A9-8B67-85E682DAF2B5}" dt="2020-11-30T08:31:23.103" v="47" actId="108"/>
          <ac:spMkLst>
            <pc:docMk/>
            <pc:sldMk cId="2272375588" sldId="260"/>
            <ac:spMk id="2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35:57.351" v="97"/>
        <pc:sldMkLst>
          <pc:docMk/>
          <pc:sldMk cId="1325286627" sldId="263"/>
        </pc:sldMkLst>
        <pc:spChg chg="add mod">
          <ac:chgData name="kcjeong@cbnu.ac.kr" userId="bf3f9740-ba12-4a95-bdcd-7a89d0b0b3a3" providerId="ADAL" clId="{8ADE3ACE-76DF-44A9-8B67-85E682DAF2B5}" dt="2020-11-30T08:35:36.854" v="74" actId="1038"/>
          <ac:spMkLst>
            <pc:docMk/>
            <pc:sldMk cId="1325286627" sldId="263"/>
            <ac:spMk id="12" creationId="{BB0E3884-A2E5-4845-B078-91115DCFA5EC}"/>
          </ac:spMkLst>
        </pc:spChg>
        <pc:spChg chg="add mod">
          <ac:chgData name="kcjeong@cbnu.ac.kr" userId="bf3f9740-ba12-4a95-bdcd-7a89d0b0b3a3" providerId="ADAL" clId="{8ADE3ACE-76DF-44A9-8B67-85E682DAF2B5}" dt="2020-11-30T08:35:49.018" v="84"/>
          <ac:spMkLst>
            <pc:docMk/>
            <pc:sldMk cId="1325286627" sldId="263"/>
            <ac:spMk id="13" creationId="{D6E206CD-EA2A-4217-8F69-EEB57C4F9CA8}"/>
          </ac:spMkLst>
        </pc:spChg>
        <pc:spChg chg="add mod">
          <ac:chgData name="kcjeong@cbnu.ac.kr" userId="bf3f9740-ba12-4a95-bdcd-7a89d0b0b3a3" providerId="ADAL" clId="{8ADE3ACE-76DF-44A9-8B67-85E682DAF2B5}" dt="2020-11-30T08:35:57.351" v="97"/>
          <ac:spMkLst>
            <pc:docMk/>
            <pc:sldMk cId="1325286627" sldId="263"/>
            <ac:spMk id="14" creationId="{579EBA3C-0F4C-4801-B63F-6E4F305CDBCC}"/>
          </ac:spMkLst>
        </pc:spChg>
      </pc:sldChg>
      <pc:sldChg chg="modSp mod">
        <pc:chgData name="kcjeong@cbnu.ac.kr" userId="bf3f9740-ba12-4a95-bdcd-7a89d0b0b3a3" providerId="ADAL" clId="{8ADE3ACE-76DF-44A9-8B67-85E682DAF2B5}" dt="2020-11-30T08:42:59.832" v="527" actId="207"/>
        <pc:sldMkLst>
          <pc:docMk/>
          <pc:sldMk cId="3656487578" sldId="266"/>
        </pc:sldMkLst>
        <pc:spChg chg="mod">
          <ac:chgData name="kcjeong@cbnu.ac.kr" userId="bf3f9740-ba12-4a95-bdcd-7a89d0b0b3a3" providerId="ADAL" clId="{8ADE3ACE-76DF-44A9-8B67-85E682DAF2B5}" dt="2020-11-30T08:42:59.832" v="527" actId="207"/>
          <ac:spMkLst>
            <pc:docMk/>
            <pc:sldMk cId="3656487578" sldId="266"/>
            <ac:spMk id="5" creationId="{00000000-0000-0000-0000-000000000000}"/>
          </ac:spMkLst>
        </pc:spChg>
        <pc:spChg chg="mod">
          <ac:chgData name="kcjeong@cbnu.ac.kr" userId="bf3f9740-ba12-4a95-bdcd-7a89d0b0b3a3" providerId="ADAL" clId="{8ADE3ACE-76DF-44A9-8B67-85E682DAF2B5}" dt="2020-11-30T08:41:29.701" v="460" actId="1035"/>
          <ac:spMkLst>
            <pc:docMk/>
            <pc:sldMk cId="3656487578" sldId="266"/>
            <ac:spMk id="6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43:24.625" v="540"/>
        <pc:sldMkLst>
          <pc:docMk/>
          <pc:sldMk cId="1594200198" sldId="267"/>
        </pc:sldMkLst>
        <pc:spChg chg="mod">
          <ac:chgData name="kcjeong@cbnu.ac.kr" userId="bf3f9740-ba12-4a95-bdcd-7a89d0b0b3a3" providerId="ADAL" clId="{8ADE3ACE-76DF-44A9-8B67-85E682DAF2B5}" dt="2020-11-30T08:43:24.625" v="540"/>
          <ac:spMkLst>
            <pc:docMk/>
            <pc:sldMk cId="1594200198" sldId="267"/>
            <ac:spMk id="5" creationId="{00000000-0000-0000-0000-000000000000}"/>
          </ac:spMkLst>
        </pc:spChg>
      </pc:sldChg>
      <pc:sldChg chg="addSp modSp mod">
        <pc:chgData name="kcjeong@cbnu.ac.kr" userId="bf3f9740-ba12-4a95-bdcd-7a89d0b0b3a3" providerId="ADAL" clId="{8ADE3ACE-76DF-44A9-8B67-85E682DAF2B5}" dt="2020-11-30T08:44:50.924" v="571" actId="1038"/>
        <pc:sldMkLst>
          <pc:docMk/>
          <pc:sldMk cId="2345880344" sldId="268"/>
        </pc:sldMkLst>
        <pc:spChg chg="add mod">
          <ac:chgData name="kcjeong@cbnu.ac.kr" userId="bf3f9740-ba12-4a95-bdcd-7a89d0b0b3a3" providerId="ADAL" clId="{8ADE3ACE-76DF-44A9-8B67-85E682DAF2B5}" dt="2020-11-30T08:44:50.924" v="571" actId="1038"/>
          <ac:spMkLst>
            <pc:docMk/>
            <pc:sldMk cId="2345880344" sldId="268"/>
            <ac:spMk id="6" creationId="{9B6EDE6F-B501-4AD0-970E-ED96A6997CCF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5.374" v="49" actId="108"/>
        <pc:sldMkLst>
          <pc:docMk/>
          <pc:sldMk cId="363803911" sldId="271"/>
        </pc:sldMkLst>
        <pc:spChg chg="mod">
          <ac:chgData name="kcjeong@cbnu.ac.kr" userId="bf3f9740-ba12-4a95-bdcd-7a89d0b0b3a3" providerId="ADAL" clId="{8ADE3ACE-76DF-44A9-8B67-85E682DAF2B5}" dt="2020-11-30T08:31:25.374" v="49" actId="108"/>
          <ac:spMkLst>
            <pc:docMk/>
            <pc:sldMk cId="363803911" sldId="271"/>
            <ac:spMk id="2" creationId="{00000000-0000-0000-0000-000000000000}"/>
          </ac:spMkLst>
        </pc:spChg>
      </pc:sldChg>
      <pc:sldChg chg="modSp mod">
        <pc:chgData name="kcjeong@cbnu.ac.kr" userId="bf3f9740-ba12-4a95-bdcd-7a89d0b0b3a3" providerId="ADAL" clId="{8ADE3ACE-76DF-44A9-8B67-85E682DAF2B5}" dt="2020-11-30T08:31:24.439" v="48" actId="108"/>
        <pc:sldMkLst>
          <pc:docMk/>
          <pc:sldMk cId="2781814786" sldId="272"/>
        </pc:sldMkLst>
        <pc:spChg chg="mod">
          <ac:chgData name="kcjeong@cbnu.ac.kr" userId="bf3f9740-ba12-4a95-bdcd-7a89d0b0b3a3" providerId="ADAL" clId="{8ADE3ACE-76DF-44A9-8B67-85E682DAF2B5}" dt="2020-11-30T08:31:24.439" v="48" actId="108"/>
          <ac:spMkLst>
            <pc:docMk/>
            <pc:sldMk cId="2781814786" sldId="272"/>
            <ac:spMk id="2" creationId="{00000000-0000-0000-0000-000000000000}"/>
          </ac:spMkLst>
        </pc:spChg>
      </pc:sldChg>
      <pc:sldChg chg="addSp delSp modSp new mod">
        <pc:chgData name="kcjeong@cbnu.ac.kr" userId="bf3f9740-ba12-4a95-bdcd-7a89d0b0b3a3" providerId="ADAL" clId="{8ADE3ACE-76DF-44A9-8B67-85E682DAF2B5}" dt="2020-11-30T08:19:44.320" v="41" actId="207"/>
        <pc:sldMkLst>
          <pc:docMk/>
          <pc:sldMk cId="2400768863" sldId="276"/>
        </pc:sldMkLst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2" creationId="{587550DD-D741-4CE0-A4C1-50E02DB1E1EA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3" creationId="{C5D25E5A-B73D-4FA1-B0DE-305476E7BFB9}"/>
          </ac:spMkLst>
        </pc:spChg>
        <pc:spChg chg="del">
          <ac:chgData name="kcjeong@cbnu.ac.kr" userId="bf3f9740-ba12-4a95-bdcd-7a89d0b0b3a3" providerId="ADAL" clId="{8ADE3ACE-76DF-44A9-8B67-85E682DAF2B5}" dt="2020-11-30T08:13:13.140" v="1" actId="478"/>
          <ac:spMkLst>
            <pc:docMk/>
            <pc:sldMk cId="2400768863" sldId="276"/>
            <ac:spMk id="4" creationId="{52392795-D2C2-40BF-8412-058C4BEF560D}"/>
          </ac:spMkLst>
        </pc:spChg>
        <pc:spChg chg="add del">
          <ac:chgData name="kcjeong@cbnu.ac.kr" userId="bf3f9740-ba12-4a95-bdcd-7a89d0b0b3a3" providerId="ADAL" clId="{8ADE3ACE-76DF-44A9-8B67-85E682DAF2B5}" dt="2020-11-30T08:13:18.614" v="3" actId="478"/>
          <ac:spMkLst>
            <pc:docMk/>
            <pc:sldMk cId="2400768863" sldId="276"/>
            <ac:spMk id="6" creationId="{8E90D941-FB6F-4FB2-A4C4-A07BF50F607A}"/>
          </ac:spMkLst>
        </pc:spChg>
        <pc:spChg chg="add del">
          <ac:chgData name="kcjeong@cbnu.ac.kr" userId="bf3f9740-ba12-4a95-bdcd-7a89d0b0b3a3" providerId="ADAL" clId="{8ADE3ACE-76DF-44A9-8B67-85E682DAF2B5}" dt="2020-11-30T08:13:39.540" v="5"/>
          <ac:spMkLst>
            <pc:docMk/>
            <pc:sldMk cId="2400768863" sldId="276"/>
            <ac:spMk id="7" creationId="{24127928-2478-446F-A97F-77301A72AB6E}"/>
          </ac:spMkLst>
        </pc:spChg>
        <pc:spChg chg="add del mod">
          <ac:chgData name="kcjeong@cbnu.ac.kr" userId="bf3f9740-ba12-4a95-bdcd-7a89d0b0b3a3" providerId="ADAL" clId="{8ADE3ACE-76DF-44A9-8B67-85E682DAF2B5}" dt="2020-11-30T08:14:29.866" v="11" actId="478"/>
          <ac:spMkLst>
            <pc:docMk/>
            <pc:sldMk cId="2400768863" sldId="276"/>
            <ac:spMk id="9" creationId="{3D1503F4-A9B8-48C2-B215-2519CBBF8432}"/>
          </ac:spMkLst>
        </pc:spChg>
        <pc:spChg chg="add mod">
          <ac:chgData name="kcjeong@cbnu.ac.kr" userId="bf3f9740-ba12-4a95-bdcd-7a89d0b0b3a3" providerId="ADAL" clId="{8ADE3ACE-76DF-44A9-8B67-85E682DAF2B5}" dt="2020-11-30T08:19:44.320" v="41" actId="207"/>
          <ac:spMkLst>
            <pc:docMk/>
            <pc:sldMk cId="2400768863" sldId="276"/>
            <ac:spMk id="11" creationId="{B9E13935-ABD8-401F-91D9-8C9C0BFE57AA}"/>
          </ac:spMkLst>
        </pc:spChg>
      </pc:sldChg>
    </pc:docChg>
  </pc:docChgLst>
  <pc:docChgLst>
    <pc:chgData name="정근채" userId="bf3f9740-ba12-4a95-bdcd-7a89d0b0b3a3" providerId="ADAL" clId="{6C9D0A3F-032D-4D73-AE51-E9182C86C4E1}"/>
    <pc:docChg chg="undo redo custSel addSld delSld modSld modMainMaster">
      <pc:chgData name="정근채" userId="bf3f9740-ba12-4a95-bdcd-7a89d0b0b3a3" providerId="ADAL" clId="{6C9D0A3F-032D-4D73-AE51-E9182C86C4E1}" dt="2021-10-27T08:36:44.179" v="1044" actId="20577"/>
      <pc:docMkLst>
        <pc:docMk/>
      </pc:docMkLst>
      <pc:sldChg chg="modSp mod">
        <pc:chgData name="정근채" userId="bf3f9740-ba12-4a95-bdcd-7a89d0b0b3a3" providerId="ADAL" clId="{6C9D0A3F-032D-4D73-AE51-E9182C86C4E1}" dt="2021-10-27T06:48:43.150" v="160" actId="948"/>
        <pc:sldMkLst>
          <pc:docMk/>
          <pc:sldMk cId="1210531712" sldId="256"/>
        </pc:sldMkLst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8:43.150" v="160" actId="948"/>
          <ac:spMkLst>
            <pc:docMk/>
            <pc:sldMk cId="1210531712" sldId="256"/>
            <ac:spMk id="3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22151317" sldId="25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960409013" sldId="258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4132409465" sldId="259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72375588" sldId="26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604660069" sldId="261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2954539663" sldId="262"/>
        </pc:sldMkLst>
        <pc:spChg chg="mod">
          <ac:chgData name="정근채" userId="bf3f9740-ba12-4a95-bdcd-7a89d0b0b3a3" providerId="ADAL" clId="{6C9D0A3F-032D-4D73-AE51-E9182C86C4E1}" dt="2021-10-27T07:00:22.867" v="202" actId="27636"/>
          <ac:spMkLst>
            <pc:docMk/>
            <pc:sldMk cId="2954539663" sldId="262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325286627" sldId="26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01920966" sldId="26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013195837" sldId="265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3656487578" sldId="266"/>
        </pc:sldMkLst>
        <pc:spChg chg="mod">
          <ac:chgData name="정근채" userId="bf3f9740-ba12-4a95-bdcd-7a89d0b0b3a3" providerId="ADAL" clId="{6C9D0A3F-032D-4D73-AE51-E9182C86C4E1}" dt="2021-10-27T07:00:22.871" v="203" actId="27636"/>
          <ac:spMkLst>
            <pc:docMk/>
            <pc:sldMk cId="3656487578" sldId="266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1594200198" sldId="267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345880344" sldId="268"/>
        </pc:sldMkLst>
      </pc:sldChg>
      <pc:sldChg chg="modSp del mod">
        <pc:chgData name="정근채" userId="bf3f9740-ba12-4a95-bdcd-7a89d0b0b3a3" providerId="ADAL" clId="{6C9D0A3F-032D-4D73-AE51-E9182C86C4E1}" dt="2021-10-27T07:22:56.090" v="406" actId="47"/>
        <pc:sldMkLst>
          <pc:docMk/>
          <pc:sldMk cId="4080339319" sldId="269"/>
        </pc:sldMkLst>
        <pc:spChg chg="mod">
          <ac:chgData name="정근채" userId="bf3f9740-ba12-4a95-bdcd-7a89d0b0b3a3" providerId="ADAL" clId="{6C9D0A3F-032D-4D73-AE51-E9182C86C4E1}" dt="2021-10-27T07:00:22.874" v="204" actId="27636"/>
          <ac:spMkLst>
            <pc:docMk/>
            <pc:sldMk cId="4080339319" sldId="269"/>
            <ac:spMk id="2" creationId="{00000000-0000-0000-0000-000000000000}"/>
          </ac:spMkLst>
        </pc:spChg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18449515" sldId="270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363803911" sldId="271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781814786" sldId="272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295893602" sldId="273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764777074" sldId="274"/>
        </pc:sldMkLst>
      </pc:sldChg>
      <pc:sldChg chg="del">
        <pc:chgData name="정근채" userId="bf3f9740-ba12-4a95-bdcd-7a89d0b0b3a3" providerId="ADAL" clId="{6C9D0A3F-032D-4D73-AE51-E9182C86C4E1}" dt="2021-10-27T07:22:56.090" v="406" actId="47"/>
        <pc:sldMkLst>
          <pc:docMk/>
          <pc:sldMk cId="2654483342" sldId="275"/>
        </pc:sldMkLst>
      </pc:sldChg>
      <pc:sldChg chg="addSp delSp modSp mod chgLayout">
        <pc:chgData name="정근채" userId="bf3f9740-ba12-4a95-bdcd-7a89d0b0b3a3" providerId="ADAL" clId="{6C9D0A3F-032D-4D73-AE51-E9182C86C4E1}" dt="2021-10-27T08:10:24.907" v="740" actId="478"/>
        <pc:sldMkLst>
          <pc:docMk/>
          <pc:sldMk cId="2400768863" sldId="276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2400768863" sldId="276"/>
            <ac:spMk id="2" creationId="{E7234C2B-AC70-4071-8718-67A33BB68CA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3" creationId="{CD9BC062-4F00-4538-BA98-51E0E09F48AD}"/>
          </ac:spMkLst>
        </pc:spChg>
        <pc:spChg chg="add del mod ord">
          <ac:chgData name="정근채" userId="bf3f9740-ba12-4a95-bdcd-7a89d0b0b3a3" providerId="ADAL" clId="{6C9D0A3F-032D-4D73-AE51-E9182C86C4E1}" dt="2021-10-27T08:10:19.861" v="739" actId="478"/>
          <ac:spMkLst>
            <pc:docMk/>
            <pc:sldMk cId="2400768863" sldId="276"/>
            <ac:spMk id="3" creationId="{D9D423F8-0422-4C46-9A6F-0A5264F02F6F}"/>
          </ac:spMkLst>
        </pc:spChg>
        <pc:spChg chg="add del mod ord">
          <ac:chgData name="정근채" userId="bf3f9740-ba12-4a95-bdcd-7a89d0b0b3a3" providerId="ADAL" clId="{6C9D0A3F-032D-4D73-AE51-E9182C86C4E1}" dt="2021-10-27T07:46:30.183" v="609" actId="478"/>
          <ac:spMkLst>
            <pc:docMk/>
            <pc:sldMk cId="2400768863" sldId="276"/>
            <ac:spMk id="4" creationId="{D071925B-4AB4-4B7B-B8C3-D5A877005568}"/>
          </ac:spMkLst>
        </pc:spChg>
        <pc:spChg chg="add del mod ord">
          <ac:chgData name="정근채" userId="bf3f9740-ba12-4a95-bdcd-7a89d0b0b3a3" providerId="ADAL" clId="{6C9D0A3F-032D-4D73-AE51-E9182C86C4E1}" dt="2021-10-27T08:10:24.907" v="740" actId="478"/>
          <ac:spMkLst>
            <pc:docMk/>
            <pc:sldMk cId="2400768863" sldId="276"/>
            <ac:spMk id="4" creationId="{EDE2E90E-D9E4-4508-8D63-4ABFE0D3940E}"/>
          </ac:spMkLst>
        </pc:spChg>
        <pc:spChg chg="mod">
          <ac:chgData name="정근채" userId="bf3f9740-ba12-4a95-bdcd-7a89d0b0b3a3" providerId="ADAL" clId="{6C9D0A3F-032D-4D73-AE51-E9182C86C4E1}" dt="2021-10-27T06:48:17.387" v="155" actId="2711"/>
          <ac:spMkLst>
            <pc:docMk/>
            <pc:sldMk cId="2400768863" sldId="276"/>
            <ac:spMk id="11" creationId="{B9E13935-ABD8-401F-91D9-8C9C0BFE57AA}"/>
          </ac:spMkLst>
        </pc:spChg>
      </pc:sldChg>
      <pc:sldChg chg="addSp delSp modSp add del mod">
        <pc:chgData name="정근채" userId="bf3f9740-ba12-4a95-bdcd-7a89d0b0b3a3" providerId="ADAL" clId="{6C9D0A3F-032D-4D73-AE51-E9182C86C4E1}" dt="2021-10-27T07:22:49.902" v="405" actId="47"/>
        <pc:sldMkLst>
          <pc:docMk/>
          <pc:sldMk cId="4025938428" sldId="277"/>
        </pc:sldMkLst>
        <pc:spChg chg="mod">
          <ac:chgData name="정근채" userId="bf3f9740-ba12-4a95-bdcd-7a89d0b0b3a3" providerId="ADAL" clId="{6C9D0A3F-032D-4D73-AE51-E9182C86C4E1}" dt="2021-10-27T06:50:16.265" v="165"/>
          <ac:spMkLst>
            <pc:docMk/>
            <pc:sldMk cId="4025938428" sldId="277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49:21.778" v="162" actId="2711"/>
          <ac:spMkLst>
            <pc:docMk/>
            <pc:sldMk cId="4025938428" sldId="277"/>
            <ac:spMk id="4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6:58:13.728" v="181" actId="20577"/>
          <ac:spMkLst>
            <pc:docMk/>
            <pc:sldMk cId="4025938428" sldId="277"/>
            <ac:spMk id="5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6:59:39.706" v="194" actId="478"/>
          <ac:spMkLst>
            <pc:docMk/>
            <pc:sldMk cId="4025938428" sldId="277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03:39.465" v="227" actId="478"/>
          <ac:spMkLst>
            <pc:docMk/>
            <pc:sldMk cId="4025938428" sldId="277"/>
            <ac:spMk id="7" creationId="{CA91EEB7-E8A8-44BC-93A3-7637401277BA}"/>
          </ac:spMkLst>
        </pc:spChg>
      </pc:sldChg>
      <pc:sldChg chg="addSp modSp new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3405670891" sldId="278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3405670891" sldId="278"/>
            <ac:spMk id="4" creationId="{58AB20E7-2F91-49F3-9B34-74CEACC53668}"/>
          </ac:spMkLst>
        </pc:spChg>
        <pc:spChg chg="add mod">
          <ac:chgData name="정근채" userId="bf3f9740-ba12-4a95-bdcd-7a89d0b0b3a3" providerId="ADAL" clId="{6C9D0A3F-032D-4D73-AE51-E9182C86C4E1}" dt="2021-10-27T07:04:04.099" v="231"/>
          <ac:spMkLst>
            <pc:docMk/>
            <pc:sldMk cId="3405670891" sldId="278"/>
            <ac:spMk id="5" creationId="{864FABE7-5D73-4BB8-8C5F-49D50641504A}"/>
          </ac:spMkLst>
        </pc:spChg>
      </pc:sldChg>
      <pc:sldChg chg="new del">
        <pc:chgData name="정근채" userId="bf3f9740-ba12-4a95-bdcd-7a89d0b0b3a3" providerId="ADAL" clId="{6C9D0A3F-032D-4D73-AE51-E9182C86C4E1}" dt="2021-10-27T07:28:02.101" v="408" actId="47"/>
        <pc:sldMkLst>
          <pc:docMk/>
          <pc:sldMk cId="593850925" sldId="279"/>
        </pc:sldMkLst>
      </pc:sldChg>
      <pc:sldChg chg="addSp 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823378728" sldId="279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823378728" sldId="279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28:30.379" v="417"/>
          <ac:spMkLst>
            <pc:docMk/>
            <pc:sldMk cId="823378728" sldId="279"/>
            <ac:spMk id="5" creationId="{864FABE7-5D73-4BB8-8C5F-49D50641504A}"/>
          </ac:spMkLst>
        </pc:spChg>
        <pc:picChg chg="add del">
          <ac:chgData name="정근채" userId="bf3f9740-ba12-4a95-bdcd-7a89d0b0b3a3" providerId="ADAL" clId="{6C9D0A3F-032D-4D73-AE51-E9182C86C4E1}" dt="2021-10-27T07:31:24.519" v="448" actId="478"/>
          <ac:picMkLst>
            <pc:docMk/>
            <pc:sldMk cId="823378728" sldId="279"/>
            <ac:picMk id="7" creationId="{5E9B08BE-306E-4BEC-8CC2-DA1A1A2C5285}"/>
          </ac:picMkLst>
        </pc:picChg>
        <pc:picChg chg="add mod">
          <ac:chgData name="정근채" userId="bf3f9740-ba12-4a95-bdcd-7a89d0b0b3a3" providerId="ADAL" clId="{6C9D0A3F-032D-4D73-AE51-E9182C86C4E1}" dt="2021-10-27T07:32:02.597" v="461" actId="1035"/>
          <ac:picMkLst>
            <pc:docMk/>
            <pc:sldMk cId="823378728" sldId="279"/>
            <ac:picMk id="9" creationId="{D45664A1-E31B-484E-BC0E-353313F4DEB6}"/>
          </ac:picMkLst>
        </pc:picChg>
      </pc:sldChg>
      <pc:sldChg chg="modSp new del mod">
        <pc:chgData name="정근채" userId="bf3f9740-ba12-4a95-bdcd-7a89d0b0b3a3" providerId="ADAL" clId="{6C9D0A3F-032D-4D73-AE51-E9182C86C4E1}" dt="2021-10-27T07:22:46.205" v="404" actId="47"/>
        <pc:sldMkLst>
          <pc:docMk/>
          <pc:sldMk cId="2293119236" sldId="279"/>
        </pc:sldMkLst>
        <pc:spChg chg="mod">
          <ac:chgData name="정근채" userId="bf3f9740-ba12-4a95-bdcd-7a89d0b0b3a3" providerId="ADAL" clId="{6C9D0A3F-032D-4D73-AE51-E9182C86C4E1}" dt="2021-10-27T07:20:09.212" v="366" actId="15"/>
          <ac:spMkLst>
            <pc:docMk/>
            <pc:sldMk cId="2293119236" sldId="279"/>
            <ac:spMk id="3" creationId="{E16F80DC-0E4E-44D6-9348-6F8CCF370294}"/>
          </ac:spMkLst>
        </pc:spChg>
      </pc:sldChg>
      <pc:sldChg chg="modSp new del mod">
        <pc:chgData name="정근채" userId="bf3f9740-ba12-4a95-bdcd-7a89d0b0b3a3" providerId="ADAL" clId="{6C9D0A3F-032D-4D73-AE51-E9182C86C4E1}" dt="2021-10-27T07:19:34.269" v="343" actId="47"/>
        <pc:sldMkLst>
          <pc:docMk/>
          <pc:sldMk cId="2927086993" sldId="279"/>
        </pc:sldMkLst>
        <pc:spChg chg="mod">
          <ac:chgData name="정근채" userId="bf3f9740-ba12-4a95-bdcd-7a89d0b0b3a3" providerId="ADAL" clId="{6C9D0A3F-032D-4D73-AE51-E9182C86C4E1}" dt="2021-10-27T07:16:25.422" v="323" actId="14"/>
          <ac:spMkLst>
            <pc:docMk/>
            <pc:sldMk cId="2927086993" sldId="279"/>
            <ac:spMk id="3" creationId="{E3790DFD-6672-42A9-84F0-855AA5E612F5}"/>
          </ac:spMkLst>
        </pc:spChg>
      </pc:sldChg>
      <pc:sldChg chg="delSp 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4149835259" sldId="280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4149835259" sldId="280"/>
            <ac:spMk id="4" creationId="{58AB20E7-2F91-49F3-9B34-74CEACC53668}"/>
          </ac:spMkLst>
        </pc:spChg>
        <pc:picChg chg="del">
          <ac:chgData name="정근채" userId="bf3f9740-ba12-4a95-bdcd-7a89d0b0b3a3" providerId="ADAL" clId="{6C9D0A3F-032D-4D73-AE51-E9182C86C4E1}" dt="2021-10-27T07:33:30.007" v="471" actId="478"/>
          <ac:picMkLst>
            <pc:docMk/>
            <pc:sldMk cId="4149835259" sldId="280"/>
            <ac:picMk id="9" creationId="{D45664A1-E31B-484E-BC0E-353313F4DEB6}"/>
          </ac:picMkLst>
        </pc:picChg>
      </pc:sldChg>
      <pc:sldChg chg="modSp add mod modClrScheme chgLayout">
        <pc:chgData name="정근채" userId="bf3f9740-ba12-4a95-bdcd-7a89d0b0b3a3" providerId="ADAL" clId="{6C9D0A3F-032D-4D73-AE51-E9182C86C4E1}" dt="2021-10-27T08:06:29.426" v="699" actId="700"/>
        <pc:sldMkLst>
          <pc:docMk/>
          <pc:sldMk cId="1147795416" sldId="281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1147795416" sldId="281"/>
            <ac:spMk id="4" creationId="{58AB20E7-2F91-49F3-9B34-74CEACC53668}"/>
          </ac:spMkLst>
        </pc:spChg>
      </pc:sldChg>
      <pc:sldChg chg="modSp add mod chgLayout">
        <pc:chgData name="정근채" userId="bf3f9740-ba12-4a95-bdcd-7a89d0b0b3a3" providerId="ADAL" clId="{6C9D0A3F-032D-4D73-AE51-E9182C86C4E1}" dt="2021-10-27T08:07:59.306" v="730" actId="6549"/>
        <pc:sldMkLst>
          <pc:docMk/>
          <pc:sldMk cId="703282430" sldId="282"/>
        </pc:sldMkLst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2" creationId="{CA07A63C-A246-4F8F-8A5A-7141AB85F430}"/>
          </ac:spMkLst>
        </pc:spChg>
        <pc:spChg chg="mod ord">
          <ac:chgData name="정근채" userId="bf3f9740-ba12-4a95-bdcd-7a89d0b0b3a3" providerId="ADAL" clId="{6C9D0A3F-032D-4D73-AE51-E9182C86C4E1}" dt="2021-10-27T08:07:59.306" v="730" actId="6549"/>
          <ac:spMkLst>
            <pc:docMk/>
            <pc:sldMk cId="703282430" sldId="282"/>
            <ac:spMk id="3" creationId="{04DA367E-3D64-4210-90DC-180FE1F5BFCC}"/>
          </ac:spMkLst>
        </pc:spChg>
        <pc:spChg chg="mod ord">
          <ac:chgData name="정근채" userId="bf3f9740-ba12-4a95-bdcd-7a89d0b0b3a3" providerId="ADAL" clId="{6C9D0A3F-032D-4D73-AE51-E9182C86C4E1}" dt="2021-10-27T08:06:29.426" v="699" actId="700"/>
          <ac:spMkLst>
            <pc:docMk/>
            <pc:sldMk cId="703282430" sldId="282"/>
            <ac:spMk id="4" creationId="{58AB20E7-2F91-49F3-9B34-74CEACC53668}"/>
          </ac:spMkLst>
        </pc:spChg>
        <pc:spChg chg="mod">
          <ac:chgData name="정근채" userId="bf3f9740-ba12-4a95-bdcd-7a89d0b0b3a3" providerId="ADAL" clId="{6C9D0A3F-032D-4D73-AE51-E9182C86C4E1}" dt="2021-10-27T07:51:39.042" v="643"/>
          <ac:spMkLst>
            <pc:docMk/>
            <pc:sldMk cId="703282430" sldId="282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13:54.767" v="793" actId="22"/>
        <pc:sldMkLst>
          <pc:docMk/>
          <pc:sldMk cId="4138741994" sldId="283"/>
        </pc:sldMkLst>
        <pc:spChg chg="mod">
          <ac:chgData name="정근채" userId="bf3f9740-ba12-4a95-bdcd-7a89d0b0b3a3" providerId="ADAL" clId="{6C9D0A3F-032D-4D73-AE51-E9182C86C4E1}" dt="2021-10-27T08:13:24.664" v="790" actId="6549"/>
          <ac:spMkLst>
            <pc:docMk/>
            <pc:sldMk cId="4138741994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13:29.064" v="791" actId="6549"/>
          <ac:spMkLst>
            <pc:docMk/>
            <pc:sldMk cId="4138741994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6C9D0A3F-032D-4D73-AE51-E9182C86C4E1}" dt="2021-10-27T08:08:45.718" v="735"/>
          <ac:spMkLst>
            <pc:docMk/>
            <pc:sldMk cId="4138741994" sldId="283"/>
            <ac:spMk id="5" creationId="{864FABE7-5D73-4BB8-8C5F-49D50641504A}"/>
          </ac:spMkLst>
        </pc:spChg>
        <pc:spChg chg="add del">
          <ac:chgData name="정근채" userId="bf3f9740-ba12-4a95-bdcd-7a89d0b0b3a3" providerId="ADAL" clId="{6C9D0A3F-032D-4D73-AE51-E9182C86C4E1}" dt="2021-10-27T08:13:54.767" v="793" actId="22"/>
          <ac:spMkLst>
            <pc:docMk/>
            <pc:sldMk cId="4138741994" sldId="283"/>
            <ac:spMk id="7" creationId="{8BE0FC75-C6CD-485E-9263-C3389C5EDDA6}"/>
          </ac:spMkLst>
        </pc:spChg>
      </pc:sldChg>
      <pc:sldChg chg="modSp add mod">
        <pc:chgData name="정근채" userId="bf3f9740-ba12-4a95-bdcd-7a89d0b0b3a3" providerId="ADAL" clId="{6C9D0A3F-032D-4D73-AE51-E9182C86C4E1}" dt="2021-10-27T08:27:21.969" v="875" actId="6549"/>
        <pc:sldMkLst>
          <pc:docMk/>
          <pc:sldMk cId="3749210264" sldId="284"/>
        </pc:sldMkLst>
        <pc:spChg chg="mod">
          <ac:chgData name="정근채" userId="bf3f9740-ba12-4a95-bdcd-7a89d0b0b3a3" providerId="ADAL" clId="{6C9D0A3F-032D-4D73-AE51-E9182C86C4E1}" dt="2021-10-27T08:27:21.969" v="875" actId="6549"/>
          <ac:spMkLst>
            <pc:docMk/>
            <pc:sldMk cId="3749210264" sldId="28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0:06.554" v="926" actId="6549"/>
        <pc:sldMkLst>
          <pc:docMk/>
          <pc:sldMk cId="194789952" sldId="285"/>
        </pc:sldMkLst>
        <pc:spChg chg="mod">
          <ac:chgData name="정근채" userId="bf3f9740-ba12-4a95-bdcd-7a89d0b0b3a3" providerId="ADAL" clId="{6C9D0A3F-032D-4D73-AE51-E9182C86C4E1}" dt="2021-10-27T08:27:52.523" v="879"/>
          <ac:spMkLst>
            <pc:docMk/>
            <pc:sldMk cId="194789952" sldId="285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0:06.554" v="926" actId="6549"/>
          <ac:spMkLst>
            <pc:docMk/>
            <pc:sldMk cId="194789952" sldId="28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6C9D0A3F-032D-4D73-AE51-E9182C86C4E1}" dt="2021-10-27T08:32:45.813" v="967" actId="22"/>
        <pc:sldMkLst>
          <pc:docMk/>
          <pc:sldMk cId="610310645" sldId="286"/>
        </pc:sldMkLst>
        <pc:spChg chg="mod">
          <ac:chgData name="정근채" userId="bf3f9740-ba12-4a95-bdcd-7a89d0b0b3a3" providerId="ADAL" clId="{6C9D0A3F-032D-4D73-AE51-E9182C86C4E1}" dt="2021-10-27T08:30:19.969" v="930"/>
          <ac:spMkLst>
            <pc:docMk/>
            <pc:sldMk cId="610310645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2:36.575" v="965" actId="108"/>
          <ac:spMkLst>
            <pc:docMk/>
            <pc:sldMk cId="610310645" sldId="286"/>
            <ac:spMk id="3" creationId="{04DA367E-3D64-4210-90DC-180FE1F5BFCC}"/>
          </ac:spMkLst>
        </pc:spChg>
        <pc:spChg chg="add del">
          <ac:chgData name="정근채" userId="bf3f9740-ba12-4a95-bdcd-7a89d0b0b3a3" providerId="ADAL" clId="{6C9D0A3F-032D-4D73-AE51-E9182C86C4E1}" dt="2021-10-27T08:32:45.813" v="967" actId="22"/>
          <ac:spMkLst>
            <pc:docMk/>
            <pc:sldMk cId="610310645" sldId="286"/>
            <ac:spMk id="7" creationId="{E066F23A-4A4A-44BD-BB60-B11EFE13A027}"/>
          </ac:spMkLst>
        </pc:spChg>
      </pc:sldChg>
      <pc:sldChg chg="modSp add mod">
        <pc:chgData name="정근채" userId="bf3f9740-ba12-4a95-bdcd-7a89d0b0b3a3" providerId="ADAL" clId="{6C9D0A3F-032D-4D73-AE51-E9182C86C4E1}" dt="2021-10-27T08:35:32.347" v="1019" actId="108"/>
        <pc:sldMkLst>
          <pc:docMk/>
          <pc:sldMk cId="3119770812" sldId="287"/>
        </pc:sldMkLst>
        <pc:spChg chg="mod">
          <ac:chgData name="정근채" userId="bf3f9740-ba12-4a95-bdcd-7a89d0b0b3a3" providerId="ADAL" clId="{6C9D0A3F-032D-4D73-AE51-E9182C86C4E1}" dt="2021-10-27T08:32:57.068" v="971"/>
          <ac:spMkLst>
            <pc:docMk/>
            <pc:sldMk cId="3119770812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5:32.347" v="1019" actId="108"/>
          <ac:spMkLst>
            <pc:docMk/>
            <pc:sldMk cId="3119770812" sldId="28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6C9D0A3F-032D-4D73-AE51-E9182C86C4E1}" dt="2021-10-27T08:36:44.179" v="1044" actId="20577"/>
        <pc:sldMkLst>
          <pc:docMk/>
          <pc:sldMk cId="2651780136" sldId="288"/>
        </pc:sldMkLst>
        <pc:spChg chg="mod">
          <ac:chgData name="정근채" userId="bf3f9740-ba12-4a95-bdcd-7a89d0b0b3a3" providerId="ADAL" clId="{6C9D0A3F-032D-4D73-AE51-E9182C86C4E1}" dt="2021-10-27T08:35:49.281" v="1023"/>
          <ac:spMkLst>
            <pc:docMk/>
            <pc:sldMk cId="2651780136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6C9D0A3F-032D-4D73-AE51-E9182C86C4E1}" dt="2021-10-27T08:36:44.179" v="1044" actId="20577"/>
          <ac:spMkLst>
            <pc:docMk/>
            <pc:sldMk cId="2651780136" sldId="288"/>
            <ac:spMk id="3" creationId="{04DA367E-3D64-4210-90DC-180FE1F5BFCC}"/>
          </ac:spMkLst>
        </pc:spChg>
      </pc:sldChg>
      <pc:sldMasterChg chg="addSp delSp modSp mod addSldLayout delSldLayout modSldLayout">
        <pc:chgData name="정근채" userId="bf3f9740-ba12-4a95-bdcd-7a89d0b0b3a3" providerId="ADAL" clId="{6C9D0A3F-032D-4D73-AE51-E9182C86C4E1}" dt="2021-10-27T08:06:39.475" v="700" actId="2696"/>
        <pc:sldMasterMkLst>
          <pc:docMk/>
          <pc:sldMasterMk cId="4113570775" sldId="2147483660"/>
        </pc:sldMasterMkLst>
        <pc:spChg chg="mod">
          <ac:chgData name="정근채" userId="bf3f9740-ba12-4a95-bdcd-7a89d0b0b3a3" providerId="ADAL" clId="{6C9D0A3F-032D-4D73-AE51-E9182C86C4E1}" dt="2021-10-27T07:18:00.015" v="329" actId="14100"/>
          <ac:spMkLst>
            <pc:docMk/>
            <pc:sldMasterMk cId="4113570775" sldId="2147483660"/>
            <ac:spMk id="2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43:54.551" v="589" actId="108"/>
          <ac:spMkLst>
            <pc:docMk/>
            <pc:sldMasterMk cId="4113570775" sldId="2147483660"/>
            <ac:spMk id="3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4" creationId="{00000000-0000-0000-0000-000000000000}"/>
          </ac:spMkLst>
        </pc:spChg>
        <pc:spChg chg="del mod">
          <ac:chgData name="정근채" userId="bf3f9740-ba12-4a95-bdcd-7a89d0b0b3a3" providerId="ADAL" clId="{6C9D0A3F-032D-4D73-AE51-E9182C86C4E1}" dt="2021-10-27T07:18:36.532" v="339" actId="478"/>
          <ac:spMkLst>
            <pc:docMk/>
            <pc:sldMasterMk cId="4113570775" sldId="2147483660"/>
            <ac:spMk id="5" creationId="{00000000-0000-0000-0000-000000000000}"/>
          </ac:spMkLst>
        </pc:spChg>
        <pc:spChg chg="mod">
          <ac:chgData name="정근채" userId="bf3f9740-ba12-4a95-bdcd-7a89d0b0b3a3" providerId="ADAL" clId="{6C9D0A3F-032D-4D73-AE51-E9182C86C4E1}" dt="2021-10-27T07:19:12.820" v="342" actId="207"/>
          <ac:spMkLst>
            <pc:docMk/>
            <pc:sldMasterMk cId="4113570775" sldId="2147483660"/>
            <ac:spMk id="6" creationId="{00000000-0000-0000-0000-000000000000}"/>
          </ac:spMkLst>
        </pc:spChg>
        <pc:spChg chg="add del mod">
          <ac:chgData name="정근채" userId="bf3f9740-ba12-4a95-bdcd-7a89d0b0b3a3" providerId="ADAL" clId="{6C9D0A3F-032D-4D73-AE51-E9182C86C4E1}" dt="2021-10-27T07:18:08.241" v="331" actId="478"/>
          <ac:spMkLst>
            <pc:docMk/>
            <pc:sldMasterMk cId="4113570775" sldId="2147483660"/>
            <ac:spMk id="7" creationId="{B672E427-A08D-47B0-93C5-D1F623EBC514}"/>
          </ac:spMkLst>
        </pc:spChg>
        <pc:sldLayoutChg chg="delSp modSp mod">
          <pc:chgData name="정근채" userId="bf3f9740-ba12-4a95-bdcd-7a89d0b0b3a3" providerId="ADAL" clId="{6C9D0A3F-032D-4D73-AE51-E9182C86C4E1}" dt="2021-10-27T07:18:22.659" v="337" actId="404"/>
          <pc:sldLayoutMkLst>
            <pc:docMk/>
            <pc:sldMasterMk cId="4113570775" sldId="2147483660"/>
            <pc:sldLayoutMk cId="1648235987" sldId="2147483661"/>
          </pc:sldLayoutMkLst>
          <pc:spChg chg="mod">
            <ac:chgData name="정근채" userId="bf3f9740-ba12-4a95-bdcd-7a89d0b0b3a3" providerId="ADAL" clId="{6C9D0A3F-032D-4D73-AE51-E9182C86C4E1}" dt="2021-10-27T07:18:22.659" v="337" actId="404"/>
            <ac:spMkLst>
              <pc:docMk/>
              <pc:sldMasterMk cId="4113570775" sldId="2147483660"/>
              <pc:sldLayoutMk cId="1648235987" sldId="2147483661"/>
              <ac:spMk id="2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6.376" v="334" actId="478"/>
            <ac:spMkLst>
              <pc:docMk/>
              <pc:sldMasterMk cId="4113570775" sldId="2147483660"/>
              <pc:sldLayoutMk cId="1648235987" sldId="2147483661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5" creationId="{00000000-0000-0000-0000-000000000000}"/>
            </ac:spMkLst>
          </pc:spChg>
          <pc:spChg chg="del">
            <ac:chgData name="정근채" userId="bf3f9740-ba12-4a95-bdcd-7a89d0b0b3a3" providerId="ADAL" clId="{6C9D0A3F-032D-4D73-AE51-E9182C86C4E1}" dt="2021-10-27T07:18:14.415" v="333" actId="478"/>
            <ac:spMkLst>
              <pc:docMk/>
              <pc:sldMasterMk cId="4113570775" sldId="2147483660"/>
              <pc:sldLayoutMk cId="1648235987" sldId="2147483661"/>
              <ac:spMk id="6" creationId="{00000000-0000-0000-0000-000000000000}"/>
            </ac:spMkLst>
          </pc:spChg>
        </pc:sldLayoutChg>
        <pc:sldLayoutChg chg="addSp delSp modSp mod">
          <pc:chgData name="정근채" userId="bf3f9740-ba12-4a95-bdcd-7a89d0b0b3a3" providerId="ADAL" clId="{6C9D0A3F-032D-4D73-AE51-E9182C86C4E1}" dt="2021-10-27T07:45:52.254" v="607"/>
          <pc:sldLayoutMkLst>
            <pc:docMk/>
            <pc:sldMasterMk cId="4113570775" sldId="2147483660"/>
            <pc:sldLayoutMk cId="2602230343" sldId="2147483662"/>
          </pc:sldLayoutMkLst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2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5:48.804" v="602" actId="478"/>
            <ac:spMkLst>
              <pc:docMk/>
              <pc:sldMasterMk cId="4113570775" sldId="2147483660"/>
              <pc:sldLayoutMk cId="2602230343" sldId="2147483662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6:59:23.158" v="193" actId="478"/>
            <ac:spMkLst>
              <pc:docMk/>
              <pc:sldMasterMk cId="4113570775" sldId="2147483660"/>
              <pc:sldLayoutMk cId="2602230343" sldId="2147483662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01:59.279" v="216" actId="403"/>
            <ac:spMkLst>
              <pc:docMk/>
              <pc:sldMasterMk cId="4113570775" sldId="2147483660"/>
              <pc:sldLayoutMk cId="2602230343" sldId="2147483662"/>
              <ac:spMk id="6" creationId="{00000000-0000-0000-0000-000000000000}"/>
            </ac:spMkLst>
          </pc:spChg>
          <pc:spChg chg="add del mod">
            <ac:chgData name="정근채" userId="bf3f9740-ba12-4a95-bdcd-7a89d0b0b3a3" providerId="ADAL" clId="{6C9D0A3F-032D-4D73-AE51-E9182C86C4E1}" dt="2021-10-27T07:00:40.489" v="207" actId="478"/>
            <ac:spMkLst>
              <pc:docMk/>
              <pc:sldMasterMk cId="4113570775" sldId="2147483660"/>
              <pc:sldLayoutMk cId="2602230343" sldId="2147483662"/>
              <ac:spMk id="7" creationId="{B4EA2748-73AF-428D-A5CE-B780A0222635}"/>
            </ac:spMkLst>
          </pc:spChg>
          <pc:spChg chg="add del mod">
            <ac:chgData name="정근채" userId="bf3f9740-ba12-4a95-bdcd-7a89d0b0b3a3" providerId="ADAL" clId="{6C9D0A3F-032D-4D73-AE51-E9182C86C4E1}" dt="2021-10-27T07:01:51.288" v="215" actId="478"/>
            <ac:spMkLst>
              <pc:docMk/>
              <pc:sldMasterMk cId="4113570775" sldId="2147483660"/>
              <pc:sldLayoutMk cId="2602230343" sldId="2147483662"/>
              <ac:spMk id="8" creationId="{4602E7B0-3CE4-4AEB-BFA5-5AB54BAD152F}"/>
            </ac:spMkLst>
          </pc:spChg>
          <pc:spChg chg="add del mod">
            <ac:chgData name="정근채" userId="bf3f9740-ba12-4a95-bdcd-7a89d0b0b3a3" providerId="ADAL" clId="{6C9D0A3F-032D-4D73-AE51-E9182C86C4E1}" dt="2021-10-27T07:03:56.207" v="230" actId="21"/>
            <ac:spMkLst>
              <pc:docMk/>
              <pc:sldMasterMk cId="4113570775" sldId="2147483660"/>
              <pc:sldLayoutMk cId="2602230343" sldId="2147483662"/>
              <ac:spMk id="9" creationId="{FCCACAF2-D670-4A6F-B73A-DF8945E72617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0" creationId="{91BEA4F9-FAFD-4BB8-B016-D89DC86F4138}"/>
            </ac:spMkLst>
          </pc:spChg>
          <pc:spChg chg="add del mod">
            <ac:chgData name="정근채" userId="bf3f9740-ba12-4a95-bdcd-7a89d0b0b3a3" providerId="ADAL" clId="{6C9D0A3F-032D-4D73-AE51-E9182C86C4E1}" dt="2021-10-27T07:45:52.254" v="607"/>
            <ac:spMkLst>
              <pc:docMk/>
              <pc:sldMasterMk cId="4113570775" sldId="2147483660"/>
              <pc:sldLayoutMk cId="2602230343" sldId="2147483662"/>
              <ac:spMk id="11" creationId="{AD480E52-874E-42E4-9D69-912A10872FA0}"/>
            </ac:spMkLst>
          </pc:spChg>
        </pc:sldLayoutChg>
        <pc:sldLayoutChg chg="delSp modSp del mod">
          <pc:chgData name="정근채" userId="bf3f9740-ba12-4a95-bdcd-7a89d0b0b3a3" providerId="ADAL" clId="{6C9D0A3F-032D-4D73-AE51-E9182C86C4E1}" dt="2021-10-27T08:06:39.475" v="700" actId="2696"/>
          <pc:sldLayoutMkLst>
            <pc:docMk/>
            <pc:sldMasterMk cId="4113570775" sldId="2147483660"/>
            <pc:sldLayoutMk cId="1876272463" sldId="2147483663"/>
          </pc:sldLayoutMkLst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2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3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4" creationId="{00000000-0000-0000-0000-000000000000}"/>
            </ac:spMkLst>
          </pc:spChg>
          <pc:spChg chg="del mod">
            <ac:chgData name="정근채" userId="bf3f9740-ba12-4a95-bdcd-7a89d0b0b3a3" providerId="ADAL" clId="{6C9D0A3F-032D-4D73-AE51-E9182C86C4E1}" dt="2021-10-27T07:42:13.103" v="563" actId="478"/>
            <ac:spMkLst>
              <pc:docMk/>
              <pc:sldMasterMk cId="4113570775" sldId="2147483660"/>
              <pc:sldLayoutMk cId="1876272463" sldId="2147483663"/>
              <ac:spMk id="5" creationId="{00000000-0000-0000-0000-000000000000}"/>
            </ac:spMkLst>
          </pc:spChg>
          <pc:spChg chg="mod">
            <ac:chgData name="정근채" userId="bf3f9740-ba12-4a95-bdcd-7a89d0b0b3a3" providerId="ADAL" clId="{6C9D0A3F-032D-4D73-AE51-E9182C86C4E1}" dt="2021-10-27T07:42:49.209" v="575" actId="1076"/>
            <ac:spMkLst>
              <pc:docMk/>
              <pc:sldMasterMk cId="4113570775" sldId="2147483660"/>
              <pc:sldLayoutMk cId="1876272463" sldId="2147483663"/>
              <ac:spMk id="6" creationId="{00000000-0000-0000-0000-000000000000}"/>
            </ac:spMkLst>
          </pc:spChg>
        </pc:sldLayoutChg>
        <pc:sldLayoutChg chg="new del mod">
          <pc:chgData name="정근채" userId="bf3f9740-ba12-4a95-bdcd-7a89d0b0b3a3" providerId="ADAL" clId="{6C9D0A3F-032D-4D73-AE51-E9182C86C4E1}" dt="2021-10-27T07:20:41.350" v="368" actId="11236"/>
          <pc:sldLayoutMkLst>
            <pc:docMk/>
            <pc:sldMasterMk cId="4113570775" sldId="2147483660"/>
            <pc:sldLayoutMk cId="2331244499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8.830" v="182" actId="2696"/>
          <pc:sldLayoutMkLst>
            <pc:docMk/>
            <pc:sldMasterMk cId="4113570775" sldId="2147483660"/>
            <pc:sldLayoutMk cId="2873932314" sldId="2147483663"/>
          </pc:sldLayoutMkLst>
        </pc:sldLayoutChg>
        <pc:sldLayoutChg chg="del">
          <pc:chgData name="정근채" userId="bf3f9740-ba12-4a95-bdcd-7a89d0b0b3a3" providerId="ADAL" clId="{6C9D0A3F-032D-4D73-AE51-E9182C86C4E1}" dt="2021-10-27T06:58:39.004" v="183" actId="2696"/>
          <pc:sldLayoutMkLst>
            <pc:docMk/>
            <pc:sldMasterMk cId="4113570775" sldId="2147483660"/>
            <pc:sldLayoutMk cId="3903019763" sldId="2147483664"/>
          </pc:sldLayoutMkLst>
        </pc:sldLayoutChg>
        <pc:sldLayoutChg chg="del">
          <pc:chgData name="정근채" userId="bf3f9740-ba12-4a95-bdcd-7a89d0b0b3a3" providerId="ADAL" clId="{6C9D0A3F-032D-4D73-AE51-E9182C86C4E1}" dt="2021-10-27T06:58:39.188" v="184" actId="2696"/>
          <pc:sldLayoutMkLst>
            <pc:docMk/>
            <pc:sldMasterMk cId="4113570775" sldId="2147483660"/>
            <pc:sldLayoutMk cId="3475157123" sldId="2147483665"/>
          </pc:sldLayoutMkLst>
        </pc:sldLayoutChg>
        <pc:sldLayoutChg chg="del">
          <pc:chgData name="정근채" userId="bf3f9740-ba12-4a95-bdcd-7a89d0b0b3a3" providerId="ADAL" clId="{6C9D0A3F-032D-4D73-AE51-E9182C86C4E1}" dt="2021-10-27T06:58:39.371" v="185" actId="2696"/>
          <pc:sldLayoutMkLst>
            <pc:docMk/>
            <pc:sldMasterMk cId="4113570775" sldId="2147483660"/>
            <pc:sldLayoutMk cId="2959911881" sldId="2147483666"/>
          </pc:sldLayoutMkLst>
        </pc:sldLayoutChg>
        <pc:sldLayoutChg chg="del">
          <pc:chgData name="정근채" userId="bf3f9740-ba12-4a95-bdcd-7a89d0b0b3a3" providerId="ADAL" clId="{6C9D0A3F-032D-4D73-AE51-E9182C86C4E1}" dt="2021-10-27T06:58:39.532" v="186" actId="2696"/>
          <pc:sldLayoutMkLst>
            <pc:docMk/>
            <pc:sldMasterMk cId="4113570775" sldId="2147483660"/>
            <pc:sldLayoutMk cId="2900036702" sldId="2147483667"/>
          </pc:sldLayoutMkLst>
        </pc:sldLayoutChg>
        <pc:sldLayoutChg chg="del">
          <pc:chgData name="정근채" userId="bf3f9740-ba12-4a95-bdcd-7a89d0b0b3a3" providerId="ADAL" clId="{6C9D0A3F-032D-4D73-AE51-E9182C86C4E1}" dt="2021-10-27T06:58:39.720" v="187" actId="2696"/>
          <pc:sldLayoutMkLst>
            <pc:docMk/>
            <pc:sldMasterMk cId="4113570775" sldId="2147483660"/>
            <pc:sldLayoutMk cId="881949177" sldId="2147483668"/>
          </pc:sldLayoutMkLst>
        </pc:sldLayoutChg>
        <pc:sldLayoutChg chg="del">
          <pc:chgData name="정근채" userId="bf3f9740-ba12-4a95-bdcd-7a89d0b0b3a3" providerId="ADAL" clId="{6C9D0A3F-032D-4D73-AE51-E9182C86C4E1}" dt="2021-10-27T06:58:39.885" v="188" actId="2696"/>
          <pc:sldLayoutMkLst>
            <pc:docMk/>
            <pc:sldMasterMk cId="4113570775" sldId="2147483660"/>
            <pc:sldLayoutMk cId="2468527588" sldId="2147483669"/>
          </pc:sldLayoutMkLst>
        </pc:sldLayoutChg>
        <pc:sldLayoutChg chg="del">
          <pc:chgData name="정근채" userId="bf3f9740-ba12-4a95-bdcd-7a89d0b0b3a3" providerId="ADAL" clId="{6C9D0A3F-032D-4D73-AE51-E9182C86C4E1}" dt="2021-10-27T06:58:40.077" v="189" actId="2696"/>
          <pc:sldLayoutMkLst>
            <pc:docMk/>
            <pc:sldMasterMk cId="4113570775" sldId="2147483660"/>
            <pc:sldLayoutMk cId="3791506033" sldId="2147483670"/>
          </pc:sldLayoutMkLst>
        </pc:sldLayoutChg>
        <pc:sldLayoutChg chg="del">
          <pc:chgData name="정근채" userId="bf3f9740-ba12-4a95-bdcd-7a89d0b0b3a3" providerId="ADAL" clId="{6C9D0A3F-032D-4D73-AE51-E9182C86C4E1}" dt="2021-10-27T06:58:40.228" v="190" actId="2696"/>
          <pc:sldLayoutMkLst>
            <pc:docMk/>
            <pc:sldMasterMk cId="4113570775" sldId="2147483660"/>
            <pc:sldLayoutMk cId="3071438494" sldId="2147483671"/>
          </pc:sldLayoutMkLst>
        </pc:sldLayoutChg>
      </pc:sldMasterChg>
    </pc:docChg>
  </pc:docChgLst>
  <pc:docChgLst>
    <pc:chgData name="정근채" userId="bf3f9740-ba12-4a95-bdcd-7a89d0b0b3a3" providerId="ADAL" clId="{1D61FDBF-F6EC-4810-AA6C-D8FB9EF43C67}"/>
    <pc:docChg chg="undo redo custSel addSld delSld modSld">
      <pc:chgData name="정근채" userId="bf3f9740-ba12-4a95-bdcd-7a89d0b0b3a3" providerId="ADAL" clId="{1D61FDBF-F6EC-4810-AA6C-D8FB9EF43C67}" dt="2021-10-28T08:18:28.214" v="1309" actId="108"/>
      <pc:docMkLst>
        <pc:docMk/>
      </pc:docMkLst>
      <pc:sldChg chg="modSp mod">
        <pc:chgData name="정근채" userId="bf3f9740-ba12-4a95-bdcd-7a89d0b0b3a3" providerId="ADAL" clId="{1D61FDBF-F6EC-4810-AA6C-D8FB9EF43C67}" dt="2021-10-28T00:35:39.291" v="9"/>
        <pc:sldMkLst>
          <pc:docMk/>
          <pc:sldMk cId="1210531712" sldId="256"/>
        </pc:sldMkLst>
        <pc:spChg chg="mod">
          <ac:chgData name="정근채" userId="bf3f9740-ba12-4a95-bdcd-7a89d0b0b3a3" providerId="ADAL" clId="{1D61FDBF-F6EC-4810-AA6C-D8FB9EF43C67}" dt="2021-10-28T00:35:33.851" v="5" actId="2057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1D61FDBF-F6EC-4810-AA6C-D8FB9EF43C67}" dt="2021-10-28T00:35:39.291" v="9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1D61FDBF-F6EC-4810-AA6C-D8FB9EF43C67}" dt="2021-10-28T00:35:50.661" v="11" actId="207"/>
        <pc:sldMkLst>
          <pc:docMk/>
          <pc:sldMk cId="2400768863" sldId="276"/>
        </pc:sldMkLst>
        <pc:spChg chg="mod">
          <ac:chgData name="정근채" userId="bf3f9740-ba12-4a95-bdcd-7a89d0b0b3a3" providerId="ADAL" clId="{1D61FDBF-F6EC-4810-AA6C-D8FB9EF43C67}" dt="2021-10-28T00:35:50.661" v="11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1D61FDBF-F6EC-4810-AA6C-D8FB9EF43C67}" dt="2021-10-28T00:47:25.358" v="69"/>
        <pc:sldMkLst>
          <pc:docMk/>
          <pc:sldMk cId="3405670891" sldId="278"/>
        </pc:sldMkLst>
        <pc:spChg chg="mod">
          <ac:chgData name="정근채" userId="bf3f9740-ba12-4a95-bdcd-7a89d0b0b3a3" providerId="ADAL" clId="{1D61FDBF-F6EC-4810-AA6C-D8FB9EF43C67}" dt="2021-10-28T00:37:34.669" v="22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47:25.358" v="69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37:14.886" v="1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823378728" sldId="279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49835259" sldId="280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147795416" sldId="281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703282430" sldId="282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4138741994" sldId="283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749210264" sldId="284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194789952" sldId="285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610310645" sldId="286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3119770812" sldId="287"/>
        </pc:sldMkLst>
      </pc:sldChg>
      <pc:sldChg chg="del">
        <pc:chgData name="정근채" userId="bf3f9740-ba12-4a95-bdcd-7a89d0b0b3a3" providerId="ADAL" clId="{1D61FDBF-F6EC-4810-AA6C-D8FB9EF43C67}" dt="2021-10-28T00:58:40.206" v="190" actId="47"/>
        <pc:sldMkLst>
          <pc:docMk/>
          <pc:sldMk cId="2651780136" sldId="288"/>
        </pc:sldMkLst>
      </pc:sldChg>
      <pc:sldChg chg="modSp add mod">
        <pc:chgData name="정근채" userId="bf3f9740-ba12-4a95-bdcd-7a89d0b0b3a3" providerId="ADAL" clId="{1D61FDBF-F6EC-4810-AA6C-D8FB9EF43C67}" dt="2021-10-28T00:57:44.684" v="189" actId="6549"/>
        <pc:sldMkLst>
          <pc:docMk/>
          <pc:sldMk cId="2467649439" sldId="289"/>
        </pc:sldMkLst>
        <pc:spChg chg="mod">
          <ac:chgData name="정근채" userId="bf3f9740-ba12-4a95-bdcd-7a89d0b0b3a3" providerId="ADAL" clId="{1D61FDBF-F6EC-4810-AA6C-D8FB9EF43C67}" dt="2021-10-28T00:47:51.110" v="77"/>
          <ac:spMkLst>
            <pc:docMk/>
            <pc:sldMk cId="2467649439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0:57:44.684" v="189" actId="6549"/>
          <ac:spMkLst>
            <pc:docMk/>
            <pc:sldMk cId="2467649439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47:43.285" v="74"/>
          <ac:spMkLst>
            <pc:docMk/>
            <pc:sldMk cId="2467649439" sldId="289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4:50.469" v="434" actId="20577"/>
        <pc:sldMkLst>
          <pc:docMk/>
          <pc:sldMk cId="738599219" sldId="290"/>
        </pc:sldMkLst>
        <pc:spChg chg="mod">
          <ac:chgData name="정근채" userId="bf3f9740-ba12-4a95-bdcd-7a89d0b0b3a3" providerId="ADAL" clId="{1D61FDBF-F6EC-4810-AA6C-D8FB9EF43C67}" dt="2021-10-28T00:59:03.860" v="198"/>
          <ac:spMkLst>
            <pc:docMk/>
            <pc:sldMk cId="738599219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4:50.469" v="434" actId="20577"/>
          <ac:spMkLst>
            <pc:docMk/>
            <pc:sldMk cId="738599219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0:58:59.516" v="195"/>
          <ac:spMkLst>
            <pc:docMk/>
            <pc:sldMk cId="738599219" sldId="290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16:04.566" v="439" actId="20577"/>
        <pc:sldMkLst>
          <pc:docMk/>
          <pc:sldMk cId="4180677447" sldId="291"/>
        </pc:sldMkLst>
        <pc:spChg chg="mod">
          <ac:chgData name="정근채" userId="bf3f9740-ba12-4a95-bdcd-7a89d0b0b3a3" providerId="ADAL" clId="{1D61FDBF-F6EC-4810-AA6C-D8FB9EF43C67}" dt="2021-10-28T01:10:28.255" v="348"/>
          <ac:spMkLst>
            <pc:docMk/>
            <pc:sldMk cId="418067744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16:04.566" v="439" actId="20577"/>
          <ac:spMkLst>
            <pc:docMk/>
            <pc:sldMk cId="418067744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0:21.663" v="345"/>
          <ac:spMkLst>
            <pc:docMk/>
            <pc:sldMk cId="4180677447" sldId="291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32:57.043" v="583"/>
        <pc:sldMkLst>
          <pc:docMk/>
          <pc:sldMk cId="52574373" sldId="292"/>
        </pc:sldMkLst>
        <pc:spChg chg="mod">
          <ac:chgData name="정근채" userId="bf3f9740-ba12-4a95-bdcd-7a89d0b0b3a3" providerId="ADAL" clId="{1D61FDBF-F6EC-4810-AA6C-D8FB9EF43C67}" dt="2021-10-28T01:16:38.185" v="447"/>
          <ac:spMkLst>
            <pc:docMk/>
            <pc:sldMk cId="52574373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32:57.043" v="583"/>
          <ac:spMkLst>
            <pc:docMk/>
            <pc:sldMk cId="52574373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16:34.426" v="444"/>
          <ac:spMkLst>
            <pc:docMk/>
            <pc:sldMk cId="52574373" sldId="29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40:46.459" v="706" actId="207"/>
        <pc:sldMkLst>
          <pc:docMk/>
          <pc:sldMk cId="1189190789" sldId="293"/>
        </pc:sldMkLst>
        <pc:spChg chg="mod">
          <ac:chgData name="정근채" userId="bf3f9740-ba12-4a95-bdcd-7a89d0b0b3a3" providerId="ADAL" clId="{1D61FDBF-F6EC-4810-AA6C-D8FB9EF43C67}" dt="2021-10-28T01:34:13.926" v="605"/>
          <ac:spMkLst>
            <pc:docMk/>
            <pc:sldMk cId="1189190789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40:46.459" v="706" actId="207"/>
          <ac:spMkLst>
            <pc:docMk/>
            <pc:sldMk cId="1189190789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34:09.199" v="602" actId="20577"/>
          <ac:spMkLst>
            <pc:docMk/>
            <pc:sldMk cId="1189190789" sldId="293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1:50:48.574" v="807" actId="207"/>
        <pc:sldMkLst>
          <pc:docMk/>
          <pc:sldMk cId="4196531178" sldId="294"/>
        </pc:sldMkLst>
        <pc:spChg chg="mod">
          <ac:chgData name="정근채" userId="bf3f9740-ba12-4a95-bdcd-7a89d0b0b3a3" providerId="ADAL" clId="{1D61FDBF-F6EC-4810-AA6C-D8FB9EF43C67}" dt="2021-10-28T01:44:54.688" v="721"/>
          <ac:spMkLst>
            <pc:docMk/>
            <pc:sldMk cId="4196531178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1:50:48.574" v="807" actId="207"/>
          <ac:spMkLst>
            <pc:docMk/>
            <pc:sldMk cId="4196531178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44:49.961" v="718"/>
          <ac:spMkLst>
            <pc:docMk/>
            <pc:sldMk cId="4196531178" sldId="294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1D61FDBF-F6EC-4810-AA6C-D8FB9EF43C67}" dt="2021-10-28T08:11:56.210" v="1160"/>
        <pc:sldMkLst>
          <pc:docMk/>
          <pc:sldMk cId="2287707785" sldId="295"/>
        </pc:sldMkLst>
        <pc:spChg chg="mod">
          <ac:chgData name="정근채" userId="bf3f9740-ba12-4a95-bdcd-7a89d0b0b3a3" providerId="ADAL" clId="{1D61FDBF-F6EC-4810-AA6C-D8FB9EF43C67}" dt="2021-10-28T01:51:09.230" v="815"/>
          <ac:spMkLst>
            <pc:docMk/>
            <pc:sldMk cId="2287707785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1:56.210" v="1160"/>
          <ac:spMkLst>
            <pc:docMk/>
            <pc:sldMk cId="2287707785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1:51:05.582" v="812"/>
          <ac:spMkLst>
            <pc:docMk/>
            <pc:sldMk cId="2287707785" sldId="295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7:45:42.845" v="897" actId="207"/>
        <pc:sldMkLst>
          <pc:docMk/>
          <pc:sldMk cId="2907188178" sldId="296"/>
        </pc:sldMkLst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2" creationId="{CA07A63C-A246-4F8F-8A5A-7141AB85F430}"/>
          </ac:spMkLst>
        </pc:spChg>
        <pc:spChg chg="add del mod">
          <ac:chgData name="정근채" userId="bf3f9740-ba12-4a95-bdcd-7a89d0b0b3a3" providerId="ADAL" clId="{1D61FDBF-F6EC-4810-AA6C-D8FB9EF43C67}" dt="2021-10-28T07:45:42.845" v="897" actId="207"/>
          <ac:spMkLst>
            <pc:docMk/>
            <pc:sldMk cId="2907188178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0:53.716" v="822" actId="478"/>
          <ac:spMkLst>
            <pc:docMk/>
            <pc:sldMk cId="2907188178" sldId="296"/>
            <ac:spMk id="5" creationId="{864FABE7-5D73-4BB8-8C5F-49D50641504A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7" creationId="{3A084A58-A52C-418F-B9D9-AC49BFD5F932}"/>
          </ac:spMkLst>
        </pc:spChg>
        <pc:spChg chg="add del mod">
          <ac:chgData name="정근채" userId="bf3f9740-ba12-4a95-bdcd-7a89d0b0b3a3" providerId="ADAL" clId="{1D61FDBF-F6EC-4810-AA6C-D8FB9EF43C67}" dt="2021-10-28T07:40:49.577" v="821" actId="478"/>
          <ac:spMkLst>
            <pc:docMk/>
            <pc:sldMk cId="2907188178" sldId="296"/>
            <ac:spMk id="9" creationId="{AEFEA4D6-7F61-41E5-8C5F-E6C58B3985B7}"/>
          </ac:spMkLst>
        </pc:spChg>
        <pc:spChg chg="add mod">
          <ac:chgData name="정근채" userId="bf3f9740-ba12-4a95-bdcd-7a89d0b0b3a3" providerId="ADAL" clId="{1D61FDBF-F6EC-4810-AA6C-D8FB9EF43C67}" dt="2021-10-28T07:43:11.299" v="870"/>
          <ac:spMkLst>
            <pc:docMk/>
            <pc:sldMk cId="2907188178" sldId="296"/>
            <ac:spMk id="11" creationId="{146984C2-035B-4E92-B13A-75C592D6204A}"/>
          </ac:spMkLst>
        </pc:spChg>
      </pc:sldChg>
      <pc:sldChg chg="addSp delSp modSp add mod">
        <pc:chgData name="정근채" userId="bf3f9740-ba12-4a95-bdcd-7a89d0b0b3a3" providerId="ADAL" clId="{1D61FDBF-F6EC-4810-AA6C-D8FB9EF43C67}" dt="2021-10-28T08:00:02.015" v="925" actId="1076"/>
        <pc:sldMkLst>
          <pc:docMk/>
          <pc:sldMk cId="1439234247" sldId="297"/>
        </pc:sldMkLst>
        <pc:spChg chg="del">
          <ac:chgData name="정근채" userId="bf3f9740-ba12-4a95-bdcd-7a89d0b0b3a3" providerId="ADAL" clId="{1D61FDBF-F6EC-4810-AA6C-D8FB9EF43C67}" dt="2021-10-28T07:45:52.410" v="899" actId="478"/>
          <ac:spMkLst>
            <pc:docMk/>
            <pc:sldMk cId="1439234247" sldId="297"/>
            <ac:spMk id="3" creationId="{04DA367E-3D64-4210-90DC-180FE1F5BFCC}"/>
          </ac:spMkLst>
        </pc:spChg>
        <pc:spChg chg="add del mod">
          <ac:chgData name="정근채" userId="bf3f9740-ba12-4a95-bdcd-7a89d0b0b3a3" providerId="ADAL" clId="{1D61FDBF-F6EC-4810-AA6C-D8FB9EF43C67}" dt="2021-10-28T07:45:53.246" v="900" actId="478"/>
          <ac:spMkLst>
            <pc:docMk/>
            <pc:sldMk cId="1439234247" sldId="297"/>
            <ac:spMk id="5" creationId="{585B5291-B589-4A4D-B4F7-01050B3D4C11}"/>
          </ac:spMkLst>
        </pc:spChg>
        <pc:spChg chg="mod">
          <ac:chgData name="정근채" userId="bf3f9740-ba12-4a95-bdcd-7a89d0b0b3a3" providerId="ADAL" clId="{1D61FDBF-F6EC-4810-AA6C-D8FB9EF43C67}" dt="2021-10-28T07:59:32.860" v="922"/>
          <ac:spMkLst>
            <pc:docMk/>
            <pc:sldMk cId="1439234247" sldId="297"/>
            <ac:spMk id="11" creationId="{146984C2-035B-4E92-B13A-75C592D6204A}"/>
          </ac:spMkLst>
        </pc:spChg>
        <pc:picChg chg="add del mod">
          <ac:chgData name="정근채" userId="bf3f9740-ba12-4a95-bdcd-7a89d0b0b3a3" providerId="ADAL" clId="{1D61FDBF-F6EC-4810-AA6C-D8FB9EF43C67}" dt="2021-10-28T07:47:27.355" v="907" actId="478"/>
          <ac:picMkLst>
            <pc:docMk/>
            <pc:sldMk cId="1439234247" sldId="297"/>
            <ac:picMk id="7" creationId="{475970E0-9990-4579-9174-CB8E7F9B70EC}"/>
          </ac:picMkLst>
        </pc:picChg>
        <pc:picChg chg="add mod modCrop">
          <ac:chgData name="정근채" userId="bf3f9740-ba12-4a95-bdcd-7a89d0b0b3a3" providerId="ADAL" clId="{1D61FDBF-F6EC-4810-AA6C-D8FB9EF43C67}" dt="2021-10-28T08:00:02.015" v="925" actId="1076"/>
          <ac:picMkLst>
            <pc:docMk/>
            <pc:sldMk cId="1439234247" sldId="297"/>
            <ac:picMk id="9" creationId="{895546D5-3F1C-4127-ABE6-91BF2BD71CB4}"/>
          </ac:picMkLst>
        </pc:picChg>
      </pc:sldChg>
      <pc:sldChg chg="modSp add mod">
        <pc:chgData name="정근채" userId="bf3f9740-ba12-4a95-bdcd-7a89d0b0b3a3" providerId="ADAL" clId="{1D61FDBF-F6EC-4810-AA6C-D8FB9EF43C67}" dt="2021-10-28T08:18:28.214" v="1309" actId="108"/>
        <pc:sldMkLst>
          <pc:docMk/>
          <pc:sldMk cId="657307462" sldId="298"/>
        </pc:sldMkLst>
        <pc:spChg chg="mod">
          <ac:chgData name="정근채" userId="bf3f9740-ba12-4a95-bdcd-7a89d0b0b3a3" providerId="ADAL" clId="{1D61FDBF-F6EC-4810-AA6C-D8FB9EF43C67}" dt="2021-10-28T08:13:28.285" v="1170"/>
          <ac:spMkLst>
            <pc:docMk/>
            <pc:sldMk cId="657307462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1D61FDBF-F6EC-4810-AA6C-D8FB9EF43C67}" dt="2021-10-28T08:18:28.214" v="1309" actId="108"/>
          <ac:spMkLst>
            <pc:docMk/>
            <pc:sldMk cId="657307462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1D61FDBF-F6EC-4810-AA6C-D8FB9EF43C67}" dt="2021-10-28T08:13:14.806" v="1167" actId="20577"/>
          <ac:spMkLst>
            <pc:docMk/>
            <pc:sldMk cId="657307462" sldId="298"/>
            <ac:spMk id="5" creationId="{864FABE7-5D73-4BB8-8C5F-49D50641504A}"/>
          </ac:spMkLst>
        </pc:spChg>
      </pc:sldChg>
    </pc:docChg>
  </pc:docChgLst>
  <pc:docChgLst>
    <pc:chgData name="정근채" userId="bf3f9740-ba12-4a95-bdcd-7a89d0b0b3a3" providerId="ADAL" clId="{F2EE61BF-ED04-487E-B27C-50FA030DA4DF}"/>
    <pc:docChg chg="undo redo custSel addSld delSld modSld sldOrd">
      <pc:chgData name="정근채" userId="bf3f9740-ba12-4a95-bdcd-7a89d0b0b3a3" providerId="ADAL" clId="{F2EE61BF-ED04-487E-B27C-50FA030DA4DF}" dt="2022-01-03T07:39:08.356" v="6322"/>
      <pc:docMkLst>
        <pc:docMk/>
      </pc:docMkLst>
      <pc:sldChg chg="modSp mod">
        <pc:chgData name="정근채" userId="bf3f9740-ba12-4a95-bdcd-7a89d0b0b3a3" providerId="ADAL" clId="{F2EE61BF-ED04-487E-B27C-50FA030DA4DF}" dt="2021-12-29T08:07:29.874" v="6" actId="20577"/>
        <pc:sldMkLst>
          <pc:docMk/>
          <pc:sldMk cId="1210531712" sldId="256"/>
        </pc:sldMkLst>
        <pc:spChg chg="mod">
          <ac:chgData name="정근채" userId="bf3f9740-ba12-4a95-bdcd-7a89d0b0b3a3" providerId="ADAL" clId="{F2EE61BF-ED04-487E-B27C-50FA030DA4DF}" dt="2021-12-29T08:07:17.763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F2EE61BF-ED04-487E-B27C-50FA030DA4DF}" dt="2021-12-29T08:07:29.874" v="6" actId="20577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F2EE61BF-ED04-487E-B27C-50FA030DA4DF}" dt="2021-12-29T08:07:39.497" v="8" actId="207"/>
        <pc:sldMkLst>
          <pc:docMk/>
          <pc:sldMk cId="2400768863" sldId="276"/>
        </pc:sldMkLst>
        <pc:spChg chg="mod">
          <ac:chgData name="정근채" userId="bf3f9740-ba12-4a95-bdcd-7a89d0b0b3a3" providerId="ADAL" clId="{F2EE61BF-ED04-487E-B27C-50FA030DA4DF}" dt="2021-12-29T08:07:39.497" v="8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F2EE61BF-ED04-487E-B27C-50FA030DA4DF}" dt="2021-12-29T08:25:45.492" v="63" actId="6549"/>
        <pc:sldMkLst>
          <pc:docMk/>
          <pc:sldMk cId="3405670891" sldId="278"/>
        </pc:sldMkLst>
        <pc:spChg chg="mod">
          <ac:chgData name="정근채" userId="bf3f9740-ba12-4a95-bdcd-7a89d0b0b3a3" providerId="ADAL" clId="{F2EE61BF-ED04-487E-B27C-50FA030DA4DF}" dt="2021-12-29T08:08:14.320" v="1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29T08:25:45.492" v="63" actId="6549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29T08:08:09.189" v="12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F2EE61BF-ED04-487E-B27C-50FA030DA4DF}" dt="2021-12-30T00:20:39.457" v="174" actId="20577"/>
        <pc:sldMkLst>
          <pc:docMk/>
          <pc:sldMk cId="536372008" sldId="279"/>
        </pc:sldMkLst>
        <pc:spChg chg="mod">
          <ac:chgData name="정근채" userId="bf3f9740-ba12-4a95-bdcd-7a89d0b0b3a3" providerId="ADAL" clId="{F2EE61BF-ED04-487E-B27C-50FA030DA4DF}" dt="2021-12-29T08:26:33.214" v="82"/>
          <ac:spMkLst>
            <pc:docMk/>
            <pc:sldMk cId="536372008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0:20:39.457" v="174" actId="20577"/>
          <ac:spMkLst>
            <pc:docMk/>
            <pc:sldMk cId="536372008" sldId="279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29T08:26:29.474" v="79" actId="27636"/>
          <ac:spMkLst>
            <pc:docMk/>
            <pc:sldMk cId="536372008" sldId="279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F2EE61BF-ED04-487E-B27C-50FA030DA4DF}" dt="2021-12-30T04:52:15.532" v="654" actId="207"/>
        <pc:sldMkLst>
          <pc:docMk/>
          <pc:sldMk cId="3713917764" sldId="280"/>
        </pc:sldMkLst>
        <pc:spChg chg="mod">
          <ac:chgData name="정근채" userId="bf3f9740-ba12-4a95-bdcd-7a89d0b0b3a3" providerId="ADAL" clId="{F2EE61BF-ED04-487E-B27C-50FA030DA4DF}" dt="2021-12-30T04:52:15.532" v="654" actId="207"/>
          <ac:spMkLst>
            <pc:docMk/>
            <pc:sldMk cId="3713917764" sldId="280"/>
            <ac:spMk id="3" creationId="{04DA367E-3D64-4210-90DC-180FE1F5BFCC}"/>
          </ac:spMkLst>
        </pc:spChg>
        <pc:spChg chg="add del">
          <ac:chgData name="정근채" userId="bf3f9740-ba12-4a95-bdcd-7a89d0b0b3a3" providerId="ADAL" clId="{F2EE61BF-ED04-487E-B27C-50FA030DA4DF}" dt="2021-12-30T04:49:06.013" v="648" actId="21"/>
          <ac:spMkLst>
            <pc:docMk/>
            <pc:sldMk cId="3713917764" sldId="280"/>
            <ac:spMk id="8" creationId="{E25D31BB-DEDC-4A69-A7A6-E5C0B97986B9}"/>
          </ac:spMkLst>
        </pc:spChg>
        <pc:spChg chg="add del mod">
          <ac:chgData name="정근채" userId="bf3f9740-ba12-4a95-bdcd-7a89d0b0b3a3" providerId="ADAL" clId="{F2EE61BF-ED04-487E-B27C-50FA030DA4DF}" dt="2021-12-30T04:49:06.013" v="648" actId="21"/>
          <ac:spMkLst>
            <pc:docMk/>
            <pc:sldMk cId="3713917764" sldId="280"/>
            <ac:spMk id="9" creationId="{EB84240C-D0E9-4754-879A-1C5F457772B8}"/>
          </ac:spMkLst>
        </pc:spChg>
        <pc:picChg chg="add del mod">
          <ac:chgData name="정근채" userId="bf3f9740-ba12-4a95-bdcd-7a89d0b0b3a3" providerId="ADAL" clId="{F2EE61BF-ED04-487E-B27C-50FA030DA4DF}" dt="2021-12-30T04:49:06.013" v="648" actId="21"/>
          <ac:picMkLst>
            <pc:docMk/>
            <pc:sldMk cId="3713917764" sldId="280"/>
            <ac:picMk id="7" creationId="{12C1089C-5AF9-4C26-B708-1E252D6FFB56}"/>
          </ac:picMkLst>
        </pc:picChg>
        <pc:picChg chg="add del">
          <ac:chgData name="정근채" userId="bf3f9740-ba12-4a95-bdcd-7a89d0b0b3a3" providerId="ADAL" clId="{F2EE61BF-ED04-487E-B27C-50FA030DA4DF}" dt="2021-12-30T02:30:00.742" v="270" actId="22"/>
          <ac:picMkLst>
            <pc:docMk/>
            <pc:sldMk cId="3713917764" sldId="280"/>
            <ac:picMk id="11" creationId="{B6C10E81-0614-4408-9497-0E7FE56D65DC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4:59:42.497" v="727" actId="207"/>
        <pc:sldMkLst>
          <pc:docMk/>
          <pc:sldMk cId="3180845883" sldId="281"/>
        </pc:sldMkLst>
        <pc:spChg chg="mod">
          <ac:chgData name="정근채" userId="bf3f9740-ba12-4a95-bdcd-7a89d0b0b3a3" providerId="ADAL" clId="{F2EE61BF-ED04-487E-B27C-50FA030DA4DF}" dt="2021-12-30T04:59:42.497" v="727" actId="207"/>
          <ac:spMkLst>
            <pc:docMk/>
            <pc:sldMk cId="3180845883" sldId="281"/>
            <ac:spMk id="3" creationId="{04DA367E-3D64-4210-90DC-180FE1F5BFCC}"/>
          </ac:spMkLst>
        </pc:spChg>
        <pc:spChg chg="del">
          <ac:chgData name="정근채" userId="bf3f9740-ba12-4a95-bdcd-7a89d0b0b3a3" providerId="ADAL" clId="{F2EE61BF-ED04-487E-B27C-50FA030DA4DF}" dt="2021-12-30T02:32:53.703" v="278" actId="478"/>
          <ac:spMkLst>
            <pc:docMk/>
            <pc:sldMk cId="3180845883" sldId="281"/>
            <ac:spMk id="8" creationId="{E25D31BB-DEDC-4A69-A7A6-E5C0B97986B9}"/>
          </ac:spMkLst>
        </pc:spChg>
        <pc:spChg chg="del">
          <ac:chgData name="정근채" userId="bf3f9740-ba12-4a95-bdcd-7a89d0b0b3a3" providerId="ADAL" clId="{F2EE61BF-ED04-487E-B27C-50FA030DA4DF}" dt="2021-12-30T02:32:53.703" v="278" actId="478"/>
          <ac:spMkLst>
            <pc:docMk/>
            <pc:sldMk cId="3180845883" sldId="281"/>
            <ac:spMk id="9" creationId="{EB84240C-D0E9-4754-879A-1C5F457772B8}"/>
          </ac:spMkLst>
        </pc:spChg>
        <pc:spChg chg="add mod">
          <ac:chgData name="정근채" userId="bf3f9740-ba12-4a95-bdcd-7a89d0b0b3a3" providerId="ADAL" clId="{F2EE61BF-ED04-487E-B27C-50FA030DA4DF}" dt="2021-12-30T04:49:10.579" v="650" actId="1076"/>
          <ac:spMkLst>
            <pc:docMk/>
            <pc:sldMk cId="3180845883" sldId="281"/>
            <ac:spMk id="11" creationId="{6DB2EDE7-67A7-4A3D-A6D9-42B49AFD3F5A}"/>
          </ac:spMkLst>
        </pc:spChg>
        <pc:spChg chg="add mod">
          <ac:chgData name="정근채" userId="bf3f9740-ba12-4a95-bdcd-7a89d0b0b3a3" providerId="ADAL" clId="{F2EE61BF-ED04-487E-B27C-50FA030DA4DF}" dt="2021-12-30T04:49:10.579" v="650" actId="1076"/>
          <ac:spMkLst>
            <pc:docMk/>
            <pc:sldMk cId="3180845883" sldId="281"/>
            <ac:spMk id="12" creationId="{C2630CC8-4F9A-464B-889C-C4C74A30C0E4}"/>
          </ac:spMkLst>
        </pc:spChg>
        <pc:spChg chg="add del">
          <ac:chgData name="정근채" userId="bf3f9740-ba12-4a95-bdcd-7a89d0b0b3a3" providerId="ADAL" clId="{F2EE61BF-ED04-487E-B27C-50FA030DA4DF}" dt="2021-12-30T04:53:54.872" v="656" actId="22"/>
          <ac:spMkLst>
            <pc:docMk/>
            <pc:sldMk cId="3180845883" sldId="281"/>
            <ac:spMk id="14" creationId="{E5160284-32E7-4FF8-8C3E-EBE236297E51}"/>
          </ac:spMkLst>
        </pc:spChg>
        <pc:spChg chg="add mod">
          <ac:chgData name="정근채" userId="bf3f9740-ba12-4a95-bdcd-7a89d0b0b3a3" providerId="ADAL" clId="{F2EE61BF-ED04-487E-B27C-50FA030DA4DF}" dt="2021-12-30T04:55:23.322" v="704" actId="1076"/>
          <ac:spMkLst>
            <pc:docMk/>
            <pc:sldMk cId="3180845883" sldId="281"/>
            <ac:spMk id="16" creationId="{A46DC9C5-F42D-446D-9B7E-60EBE82A9851}"/>
          </ac:spMkLst>
        </pc:spChg>
        <pc:spChg chg="add mod">
          <ac:chgData name="정근채" userId="bf3f9740-ba12-4a95-bdcd-7a89d0b0b3a3" providerId="ADAL" clId="{F2EE61BF-ED04-487E-B27C-50FA030DA4DF}" dt="2021-12-30T04:56:05.226" v="722" actId="1037"/>
          <ac:spMkLst>
            <pc:docMk/>
            <pc:sldMk cId="3180845883" sldId="281"/>
            <ac:spMk id="17" creationId="{B1B3E965-4C45-4A8D-8270-FB61ABEA51FE}"/>
          </ac:spMkLst>
        </pc:spChg>
        <pc:spChg chg="add mod">
          <ac:chgData name="정근채" userId="bf3f9740-ba12-4a95-bdcd-7a89d0b0b3a3" providerId="ADAL" clId="{F2EE61BF-ED04-487E-B27C-50FA030DA4DF}" dt="2021-12-30T04:56:20.486" v="725" actId="1036"/>
          <ac:spMkLst>
            <pc:docMk/>
            <pc:sldMk cId="3180845883" sldId="281"/>
            <ac:spMk id="18" creationId="{11ABCD45-EB0B-41F7-84B8-2B959476C9C9}"/>
          </ac:spMkLst>
        </pc:spChg>
        <pc:graphicFrameChg chg="add del mod modGraphic">
          <ac:chgData name="정근채" userId="bf3f9740-ba12-4a95-bdcd-7a89d0b0b3a3" providerId="ADAL" clId="{F2EE61BF-ED04-487E-B27C-50FA030DA4DF}" dt="2021-12-30T04:48:32.480" v="642" actId="478"/>
          <ac:graphicFrameMkLst>
            <pc:docMk/>
            <pc:sldMk cId="3180845883" sldId="281"/>
            <ac:graphicFrameMk id="6" creationId="{68E15AF7-1759-4D91-8879-75B7F9304F2A}"/>
          </ac:graphicFrameMkLst>
        </pc:graphicFrameChg>
        <pc:picChg chg="del">
          <ac:chgData name="정근채" userId="bf3f9740-ba12-4a95-bdcd-7a89d0b0b3a3" providerId="ADAL" clId="{F2EE61BF-ED04-487E-B27C-50FA030DA4DF}" dt="2021-12-30T02:32:50.897" v="277" actId="478"/>
          <ac:picMkLst>
            <pc:docMk/>
            <pc:sldMk cId="3180845883" sldId="281"/>
            <ac:picMk id="7" creationId="{12C1089C-5AF9-4C26-B708-1E252D6FFB56}"/>
          </ac:picMkLst>
        </pc:picChg>
        <pc:picChg chg="add mod">
          <ac:chgData name="정근채" userId="bf3f9740-ba12-4a95-bdcd-7a89d0b0b3a3" providerId="ADAL" clId="{F2EE61BF-ED04-487E-B27C-50FA030DA4DF}" dt="2021-12-30T04:49:10.579" v="650" actId="1076"/>
          <ac:picMkLst>
            <pc:docMk/>
            <pc:sldMk cId="3180845883" sldId="281"/>
            <ac:picMk id="10" creationId="{9967F6F3-35B8-42D6-8182-5C10C90B2093}"/>
          </ac:picMkLst>
        </pc:picChg>
      </pc:sldChg>
      <pc:sldChg chg="delSp modSp add mod">
        <pc:chgData name="정근채" userId="bf3f9740-ba12-4a95-bdcd-7a89d0b0b3a3" providerId="ADAL" clId="{F2EE61BF-ED04-487E-B27C-50FA030DA4DF}" dt="2021-12-30T05:08:08.008" v="868" actId="5793"/>
        <pc:sldMkLst>
          <pc:docMk/>
          <pc:sldMk cId="2754282650" sldId="282"/>
        </pc:sldMkLst>
        <pc:spChg chg="mod">
          <ac:chgData name="정근채" userId="bf3f9740-ba12-4a95-bdcd-7a89d0b0b3a3" providerId="ADAL" clId="{F2EE61BF-ED04-487E-B27C-50FA030DA4DF}" dt="2021-12-30T05:02:18.455" v="731"/>
          <ac:spMkLst>
            <pc:docMk/>
            <pc:sldMk cId="275428265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5:08:08.008" v="868" actId="5793"/>
          <ac:spMkLst>
            <pc:docMk/>
            <pc:sldMk cId="2754282650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02:22.110" v="735"/>
          <ac:spMkLst>
            <pc:docMk/>
            <pc:sldMk cId="2754282650" sldId="282"/>
            <ac:spMk id="5" creationId="{864FABE7-5D73-4BB8-8C5F-49D50641504A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1" creationId="{6DB2EDE7-67A7-4A3D-A6D9-42B49AFD3F5A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2" creationId="{C2630CC8-4F9A-464B-889C-C4C74A30C0E4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6" creationId="{A46DC9C5-F42D-446D-9B7E-60EBE82A9851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7" creationId="{B1B3E965-4C45-4A8D-8270-FB61ABEA51FE}"/>
          </ac:spMkLst>
        </pc:spChg>
        <pc:spChg chg="del">
          <ac:chgData name="정근채" userId="bf3f9740-ba12-4a95-bdcd-7a89d0b0b3a3" providerId="ADAL" clId="{F2EE61BF-ED04-487E-B27C-50FA030DA4DF}" dt="2021-12-30T05:04:11.594" v="736" actId="478"/>
          <ac:spMkLst>
            <pc:docMk/>
            <pc:sldMk cId="2754282650" sldId="282"/>
            <ac:spMk id="18" creationId="{11ABCD45-EB0B-41F7-84B8-2B959476C9C9}"/>
          </ac:spMkLst>
        </pc:spChg>
        <pc:picChg chg="del">
          <ac:chgData name="정근채" userId="bf3f9740-ba12-4a95-bdcd-7a89d0b0b3a3" providerId="ADAL" clId="{F2EE61BF-ED04-487E-B27C-50FA030DA4DF}" dt="2021-12-30T05:04:11.594" v="736" actId="478"/>
          <ac:picMkLst>
            <pc:docMk/>
            <pc:sldMk cId="2754282650" sldId="282"/>
            <ac:picMk id="10" creationId="{9967F6F3-35B8-42D6-8182-5C10C90B2093}"/>
          </ac:picMkLst>
        </pc:picChg>
      </pc:sldChg>
      <pc:sldChg chg="addSp modSp add mod">
        <pc:chgData name="정근채" userId="bf3f9740-ba12-4a95-bdcd-7a89d0b0b3a3" providerId="ADAL" clId="{F2EE61BF-ED04-487E-B27C-50FA030DA4DF}" dt="2021-12-30T05:10:10.961" v="891" actId="1076"/>
        <pc:sldMkLst>
          <pc:docMk/>
          <pc:sldMk cId="3523672459" sldId="283"/>
        </pc:sldMkLst>
        <pc:spChg chg="mod">
          <ac:chgData name="정근채" userId="bf3f9740-ba12-4a95-bdcd-7a89d0b0b3a3" providerId="ADAL" clId="{F2EE61BF-ED04-487E-B27C-50FA030DA4DF}" dt="2021-12-30T05:09:29.508" v="886"/>
          <ac:spMkLst>
            <pc:docMk/>
            <pc:sldMk cId="3523672459" sldId="283"/>
            <ac:spMk id="3" creationId="{04DA367E-3D64-4210-90DC-180FE1F5BFCC}"/>
          </ac:spMkLst>
        </pc:spChg>
        <pc:picChg chg="add mod">
          <ac:chgData name="정근채" userId="bf3f9740-ba12-4a95-bdcd-7a89d0b0b3a3" providerId="ADAL" clId="{F2EE61BF-ED04-487E-B27C-50FA030DA4DF}" dt="2021-12-30T05:10:10.961" v="891" actId="1076"/>
          <ac:picMkLst>
            <pc:docMk/>
            <pc:sldMk cId="3523672459" sldId="283"/>
            <ac:picMk id="7" creationId="{30C41D38-05B7-4C61-B39A-26A2FC6FBA8F}"/>
          </ac:picMkLst>
        </pc:picChg>
      </pc:sldChg>
      <pc:sldChg chg="delSp modSp add mod">
        <pc:chgData name="정근채" userId="bf3f9740-ba12-4a95-bdcd-7a89d0b0b3a3" providerId="ADAL" clId="{F2EE61BF-ED04-487E-B27C-50FA030DA4DF}" dt="2021-12-30T05:31:14.132" v="1134" actId="207"/>
        <pc:sldMkLst>
          <pc:docMk/>
          <pc:sldMk cId="2951380917" sldId="284"/>
        </pc:sldMkLst>
        <pc:spChg chg="mod">
          <ac:chgData name="정근채" userId="bf3f9740-ba12-4a95-bdcd-7a89d0b0b3a3" providerId="ADAL" clId="{F2EE61BF-ED04-487E-B27C-50FA030DA4DF}" dt="2021-12-30T05:12:58.757" v="895"/>
          <ac:spMkLst>
            <pc:docMk/>
            <pc:sldMk cId="2951380917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5:31:14.132" v="1134" actId="207"/>
          <ac:spMkLst>
            <pc:docMk/>
            <pc:sldMk cId="2951380917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13:02.446" v="899"/>
          <ac:spMkLst>
            <pc:docMk/>
            <pc:sldMk cId="2951380917" sldId="284"/>
            <ac:spMk id="5" creationId="{864FABE7-5D73-4BB8-8C5F-49D50641504A}"/>
          </ac:spMkLst>
        </pc:spChg>
        <pc:picChg chg="del">
          <ac:chgData name="정근채" userId="bf3f9740-ba12-4a95-bdcd-7a89d0b0b3a3" providerId="ADAL" clId="{F2EE61BF-ED04-487E-B27C-50FA030DA4DF}" dt="2021-12-30T05:15:22.740" v="900" actId="478"/>
          <ac:picMkLst>
            <pc:docMk/>
            <pc:sldMk cId="2951380917" sldId="284"/>
            <ac:picMk id="7" creationId="{30C41D38-05B7-4C61-B39A-26A2FC6FBA8F}"/>
          </ac:picMkLst>
        </pc:picChg>
      </pc:sldChg>
      <pc:sldChg chg="addSp modSp add mod">
        <pc:chgData name="정근채" userId="bf3f9740-ba12-4a95-bdcd-7a89d0b0b3a3" providerId="ADAL" clId="{F2EE61BF-ED04-487E-B27C-50FA030DA4DF}" dt="2021-12-30T05:32:19.553" v="1138" actId="1582"/>
        <pc:sldMkLst>
          <pc:docMk/>
          <pc:sldMk cId="4096114897" sldId="285"/>
        </pc:sldMkLst>
        <pc:spChg chg="mod">
          <ac:chgData name="정근채" userId="bf3f9740-ba12-4a95-bdcd-7a89d0b0b3a3" providerId="ADAL" clId="{F2EE61BF-ED04-487E-B27C-50FA030DA4DF}" dt="2021-12-30T05:31:42.779" v="1135" actId="207"/>
          <ac:spMkLst>
            <pc:docMk/>
            <pc:sldMk cId="4096114897" sldId="285"/>
            <ac:spMk id="3" creationId="{04DA367E-3D64-4210-90DC-180FE1F5BFCC}"/>
          </ac:spMkLst>
        </pc:spChg>
        <pc:spChg chg="add mod">
          <ac:chgData name="정근채" userId="bf3f9740-ba12-4a95-bdcd-7a89d0b0b3a3" providerId="ADAL" clId="{F2EE61BF-ED04-487E-B27C-50FA030DA4DF}" dt="2021-12-30T05:32:19.553" v="1138" actId="1582"/>
          <ac:spMkLst>
            <pc:docMk/>
            <pc:sldMk cId="4096114897" sldId="285"/>
            <ac:spMk id="8" creationId="{B0EC3B0E-6807-491E-9D01-327DC665CBE0}"/>
          </ac:spMkLst>
        </pc:spChg>
        <pc:picChg chg="add mod">
          <ac:chgData name="정근채" userId="bf3f9740-ba12-4a95-bdcd-7a89d0b0b3a3" providerId="ADAL" clId="{F2EE61BF-ED04-487E-B27C-50FA030DA4DF}" dt="2021-12-30T05:25:13.947" v="1086" actId="1035"/>
          <ac:picMkLst>
            <pc:docMk/>
            <pc:sldMk cId="4096114897" sldId="285"/>
            <ac:picMk id="7" creationId="{BA337D19-0DDE-4D79-8692-435F5FB16187}"/>
          </ac:picMkLst>
        </pc:picChg>
      </pc:sldChg>
      <pc:sldChg chg="delSp modSp add mod">
        <pc:chgData name="정근채" userId="bf3f9740-ba12-4a95-bdcd-7a89d0b0b3a3" providerId="ADAL" clId="{F2EE61BF-ED04-487E-B27C-50FA030DA4DF}" dt="2021-12-30T05:44:28.240" v="1313"/>
        <pc:sldMkLst>
          <pc:docMk/>
          <pc:sldMk cId="2318150491" sldId="286"/>
        </pc:sldMkLst>
        <pc:spChg chg="mod">
          <ac:chgData name="정근채" userId="bf3f9740-ba12-4a95-bdcd-7a89d0b0b3a3" providerId="ADAL" clId="{F2EE61BF-ED04-487E-B27C-50FA030DA4DF}" dt="2021-12-30T05:32:55.761" v="1157"/>
          <ac:spMkLst>
            <pc:docMk/>
            <pc:sldMk cId="2318150491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5:44:28.240" v="1313"/>
          <ac:spMkLst>
            <pc:docMk/>
            <pc:sldMk cId="2318150491" sldId="286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32:49.954" v="1154"/>
          <ac:spMkLst>
            <pc:docMk/>
            <pc:sldMk cId="2318150491" sldId="286"/>
            <ac:spMk id="5" creationId="{864FABE7-5D73-4BB8-8C5F-49D50641504A}"/>
          </ac:spMkLst>
        </pc:spChg>
        <pc:spChg chg="del">
          <ac:chgData name="정근채" userId="bf3f9740-ba12-4a95-bdcd-7a89d0b0b3a3" providerId="ADAL" clId="{F2EE61BF-ED04-487E-B27C-50FA030DA4DF}" dt="2021-12-30T05:32:59.491" v="1159" actId="478"/>
          <ac:spMkLst>
            <pc:docMk/>
            <pc:sldMk cId="2318150491" sldId="286"/>
            <ac:spMk id="8" creationId="{B0EC3B0E-6807-491E-9D01-327DC665CBE0}"/>
          </ac:spMkLst>
        </pc:spChg>
        <pc:picChg chg="del">
          <ac:chgData name="정근채" userId="bf3f9740-ba12-4a95-bdcd-7a89d0b0b3a3" providerId="ADAL" clId="{F2EE61BF-ED04-487E-B27C-50FA030DA4DF}" dt="2021-12-30T05:32:57.599" v="1158" actId="478"/>
          <ac:picMkLst>
            <pc:docMk/>
            <pc:sldMk cId="2318150491" sldId="286"/>
            <ac:picMk id="7" creationId="{BA337D19-0DDE-4D79-8692-435F5FB16187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5:59:44.684" v="1328" actId="1076"/>
        <pc:sldMkLst>
          <pc:docMk/>
          <pc:sldMk cId="3322122801" sldId="287"/>
        </pc:sldMkLst>
        <pc:spChg chg="mod">
          <ac:chgData name="정근채" userId="bf3f9740-ba12-4a95-bdcd-7a89d0b0b3a3" providerId="ADAL" clId="{F2EE61BF-ED04-487E-B27C-50FA030DA4DF}" dt="2021-12-30T05:58:06.306" v="1317"/>
          <ac:spMkLst>
            <pc:docMk/>
            <pc:sldMk cId="3322122801" sldId="287"/>
            <ac:spMk id="2" creationId="{CA07A63C-A246-4F8F-8A5A-7141AB85F430}"/>
          </ac:spMkLst>
        </pc:spChg>
        <pc:spChg chg="del">
          <ac:chgData name="정근채" userId="bf3f9740-ba12-4a95-bdcd-7a89d0b0b3a3" providerId="ADAL" clId="{F2EE61BF-ED04-487E-B27C-50FA030DA4DF}" dt="2021-12-30T05:59:12.361" v="1324" actId="478"/>
          <ac:spMkLst>
            <pc:docMk/>
            <pc:sldMk cId="3322122801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F2EE61BF-ED04-487E-B27C-50FA030DA4DF}" dt="2021-12-30T05:58:25.514" v="1323"/>
          <ac:spMkLst>
            <pc:docMk/>
            <pc:sldMk cId="3322122801" sldId="287"/>
            <ac:spMk id="5" creationId="{864FABE7-5D73-4BB8-8C5F-49D50641504A}"/>
          </ac:spMkLst>
        </pc:spChg>
        <pc:spChg chg="add del mod">
          <ac:chgData name="정근채" userId="bf3f9740-ba12-4a95-bdcd-7a89d0b0b3a3" providerId="ADAL" clId="{F2EE61BF-ED04-487E-B27C-50FA030DA4DF}" dt="2021-12-30T05:59:15.778" v="1325" actId="478"/>
          <ac:spMkLst>
            <pc:docMk/>
            <pc:sldMk cId="3322122801" sldId="287"/>
            <ac:spMk id="7" creationId="{6547E347-413D-412A-923B-19DE278B5C59}"/>
          </ac:spMkLst>
        </pc:spChg>
        <pc:picChg chg="add mod">
          <ac:chgData name="정근채" userId="bf3f9740-ba12-4a95-bdcd-7a89d0b0b3a3" providerId="ADAL" clId="{F2EE61BF-ED04-487E-B27C-50FA030DA4DF}" dt="2021-12-30T05:59:44.684" v="1328" actId="1076"/>
          <ac:picMkLst>
            <pc:docMk/>
            <pc:sldMk cId="3322122801" sldId="287"/>
            <ac:picMk id="9" creationId="{98C89966-C34B-425F-B97B-450F5CDE3EC8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6:18:52.922" v="1371" actId="6549"/>
        <pc:sldMkLst>
          <pc:docMk/>
          <pc:sldMk cId="3082221841" sldId="288"/>
        </pc:sldMkLst>
        <pc:spChg chg="mod">
          <ac:chgData name="정근채" userId="bf3f9740-ba12-4a95-bdcd-7a89d0b0b3a3" providerId="ADAL" clId="{F2EE61BF-ED04-487E-B27C-50FA030DA4DF}" dt="2021-12-30T06:17:42.917" v="1335"/>
          <ac:spMkLst>
            <pc:docMk/>
            <pc:sldMk cId="3082221841" sldId="288"/>
            <ac:spMk id="2" creationId="{CA07A63C-A246-4F8F-8A5A-7141AB85F430}"/>
          </ac:spMkLst>
        </pc:spChg>
        <pc:spChg chg="add mod">
          <ac:chgData name="정근채" userId="bf3f9740-ba12-4a95-bdcd-7a89d0b0b3a3" providerId="ADAL" clId="{F2EE61BF-ED04-487E-B27C-50FA030DA4DF}" dt="2021-12-30T06:18:52.922" v="1371" actId="6549"/>
          <ac:spMkLst>
            <pc:docMk/>
            <pc:sldMk cId="3082221841" sldId="288"/>
            <ac:spMk id="6" creationId="{D09F531B-2A59-4C8F-890D-9ABAD7416649}"/>
          </ac:spMkLst>
        </pc:spChg>
        <pc:picChg chg="del mod">
          <ac:chgData name="정근채" userId="bf3f9740-ba12-4a95-bdcd-7a89d0b0b3a3" providerId="ADAL" clId="{F2EE61BF-ED04-487E-B27C-50FA030DA4DF}" dt="2021-12-30T06:16:02.628" v="1331" actId="478"/>
          <ac:picMkLst>
            <pc:docMk/>
            <pc:sldMk cId="3082221841" sldId="288"/>
            <ac:picMk id="9" creationId="{98C89966-C34B-425F-B97B-450F5CDE3EC8}"/>
          </ac:picMkLst>
        </pc:picChg>
      </pc:sldChg>
      <pc:sldChg chg="modSp add mod">
        <pc:chgData name="정근채" userId="bf3f9740-ba12-4a95-bdcd-7a89d0b0b3a3" providerId="ADAL" clId="{F2EE61BF-ED04-487E-B27C-50FA030DA4DF}" dt="2021-12-30T06:25:13.658" v="1469"/>
        <pc:sldMkLst>
          <pc:docMk/>
          <pc:sldMk cId="3706808705" sldId="289"/>
        </pc:sldMkLst>
        <pc:spChg chg="mod">
          <ac:chgData name="정근채" userId="bf3f9740-ba12-4a95-bdcd-7a89d0b0b3a3" providerId="ADAL" clId="{F2EE61BF-ED04-487E-B27C-50FA030DA4DF}" dt="2021-12-30T06:19:15.038" v="1375"/>
          <ac:spMkLst>
            <pc:docMk/>
            <pc:sldMk cId="3706808705" sldId="289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6:25:13.658" v="1469"/>
          <ac:spMkLst>
            <pc:docMk/>
            <pc:sldMk cId="3706808705" sldId="289"/>
            <ac:spMk id="6" creationId="{D09F531B-2A59-4C8F-890D-9ABAD7416649}"/>
          </ac:spMkLst>
        </pc:spChg>
      </pc:sldChg>
      <pc:sldChg chg="addSp modSp add mod">
        <pc:chgData name="정근채" userId="bf3f9740-ba12-4a95-bdcd-7a89d0b0b3a3" providerId="ADAL" clId="{F2EE61BF-ED04-487E-B27C-50FA030DA4DF}" dt="2021-12-30T06:36:21.569" v="1541" actId="108"/>
        <pc:sldMkLst>
          <pc:docMk/>
          <pc:sldMk cId="3519087964" sldId="290"/>
        </pc:sldMkLst>
        <pc:spChg chg="mod">
          <ac:chgData name="정근채" userId="bf3f9740-ba12-4a95-bdcd-7a89d0b0b3a3" providerId="ADAL" clId="{F2EE61BF-ED04-487E-B27C-50FA030DA4DF}" dt="2021-12-30T06:36:07.336" v="1539"/>
          <ac:spMkLst>
            <pc:docMk/>
            <pc:sldMk cId="3519087964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6:36:21.569" v="1541" actId="108"/>
          <ac:spMkLst>
            <pc:docMk/>
            <pc:sldMk cId="3519087964" sldId="290"/>
            <ac:spMk id="6" creationId="{D09F531B-2A59-4C8F-890D-9ABAD7416649}"/>
          </ac:spMkLst>
        </pc:spChg>
        <pc:picChg chg="add mod">
          <ac:chgData name="정근채" userId="bf3f9740-ba12-4a95-bdcd-7a89d0b0b3a3" providerId="ADAL" clId="{F2EE61BF-ED04-487E-B27C-50FA030DA4DF}" dt="2021-12-30T06:28:50.931" v="1499" actId="1076"/>
          <ac:picMkLst>
            <pc:docMk/>
            <pc:sldMk cId="3519087964" sldId="290"/>
            <ac:picMk id="7" creationId="{7511047B-5415-4689-B15C-5A7A4AEEB5EB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6:36:34.739" v="1542"/>
        <pc:sldMkLst>
          <pc:docMk/>
          <pc:sldMk cId="2789856284" sldId="291"/>
        </pc:sldMkLst>
        <pc:spChg chg="mod">
          <ac:chgData name="정근채" userId="bf3f9740-ba12-4a95-bdcd-7a89d0b0b3a3" providerId="ADAL" clId="{F2EE61BF-ED04-487E-B27C-50FA030DA4DF}" dt="2021-12-30T06:36:34.739" v="1542"/>
          <ac:spMkLst>
            <pc:docMk/>
            <pc:sldMk cId="2789856284" sldId="291"/>
            <ac:spMk id="2" creationId="{CA07A63C-A246-4F8F-8A5A-7141AB85F430}"/>
          </ac:spMkLst>
        </pc:spChg>
        <pc:spChg chg="del mod">
          <ac:chgData name="정근채" userId="bf3f9740-ba12-4a95-bdcd-7a89d0b0b3a3" providerId="ADAL" clId="{F2EE61BF-ED04-487E-B27C-50FA030DA4DF}" dt="2021-12-30T06:29:19.258" v="1506" actId="478"/>
          <ac:spMkLst>
            <pc:docMk/>
            <pc:sldMk cId="2789856284" sldId="291"/>
            <ac:spMk id="6" creationId="{D09F531B-2A59-4C8F-890D-9ABAD7416649}"/>
          </ac:spMkLst>
        </pc:spChg>
        <pc:spChg chg="add del mod">
          <ac:chgData name="정근채" userId="bf3f9740-ba12-4a95-bdcd-7a89d0b0b3a3" providerId="ADAL" clId="{F2EE61BF-ED04-487E-B27C-50FA030DA4DF}" dt="2021-12-30T06:29:20.639" v="1507" actId="478"/>
          <ac:spMkLst>
            <pc:docMk/>
            <pc:sldMk cId="2789856284" sldId="291"/>
            <ac:spMk id="10" creationId="{E0C106D1-123A-4857-AFEF-7CC7ED5AD882}"/>
          </ac:spMkLst>
        </pc:spChg>
        <pc:grpChg chg="add mod">
          <ac:chgData name="정근채" userId="bf3f9740-ba12-4a95-bdcd-7a89d0b0b3a3" providerId="ADAL" clId="{F2EE61BF-ED04-487E-B27C-50FA030DA4DF}" dt="2021-12-30T06:30:18.419" v="1536" actId="1036"/>
          <ac:grpSpMkLst>
            <pc:docMk/>
            <pc:sldMk cId="2789856284" sldId="291"/>
            <ac:grpSpMk id="13" creationId="{69AA9ABC-96CF-4A35-BF6C-9B084D9777D2}"/>
          </ac:grpSpMkLst>
        </pc:grpChg>
        <pc:picChg chg="del">
          <ac:chgData name="정근채" userId="bf3f9740-ba12-4a95-bdcd-7a89d0b0b3a3" providerId="ADAL" clId="{F2EE61BF-ED04-487E-B27C-50FA030DA4DF}" dt="2021-12-30T06:28:59.227" v="1502" actId="478"/>
          <ac:picMkLst>
            <pc:docMk/>
            <pc:sldMk cId="2789856284" sldId="291"/>
            <ac:picMk id="7" creationId="{7511047B-5415-4689-B15C-5A7A4AEEB5EB}"/>
          </ac:picMkLst>
        </pc:picChg>
        <pc:picChg chg="add mod">
          <ac:chgData name="정근채" userId="bf3f9740-ba12-4a95-bdcd-7a89d0b0b3a3" providerId="ADAL" clId="{F2EE61BF-ED04-487E-B27C-50FA030DA4DF}" dt="2021-12-30T06:30:11.659" v="1529" actId="164"/>
          <ac:picMkLst>
            <pc:docMk/>
            <pc:sldMk cId="2789856284" sldId="291"/>
            <ac:picMk id="8" creationId="{40853C69-C397-426E-8ECB-24E99764448D}"/>
          </ac:picMkLst>
        </pc:picChg>
        <pc:picChg chg="add mod">
          <ac:chgData name="정근채" userId="bf3f9740-ba12-4a95-bdcd-7a89d0b0b3a3" providerId="ADAL" clId="{F2EE61BF-ED04-487E-B27C-50FA030DA4DF}" dt="2021-12-30T06:30:11.659" v="1529" actId="164"/>
          <ac:picMkLst>
            <pc:docMk/>
            <pc:sldMk cId="2789856284" sldId="291"/>
            <ac:picMk id="12" creationId="{3808DE47-4BA3-4B38-8C55-D4B2C04D841C}"/>
          </ac:picMkLst>
        </pc:picChg>
      </pc:sldChg>
      <pc:sldChg chg="addSp delSp modSp add mod">
        <pc:chgData name="정근채" userId="bf3f9740-ba12-4a95-bdcd-7a89d0b0b3a3" providerId="ADAL" clId="{F2EE61BF-ED04-487E-B27C-50FA030DA4DF}" dt="2021-12-30T07:04:16.748" v="2039"/>
        <pc:sldMkLst>
          <pc:docMk/>
          <pc:sldMk cId="4073217293" sldId="292"/>
        </pc:sldMkLst>
        <pc:spChg chg="add mod">
          <ac:chgData name="정근채" userId="bf3f9740-ba12-4a95-bdcd-7a89d0b0b3a3" providerId="ADAL" clId="{F2EE61BF-ED04-487E-B27C-50FA030DA4DF}" dt="2021-12-30T07:04:16.748" v="2039"/>
          <ac:spMkLst>
            <pc:docMk/>
            <pc:sldMk cId="4073217293" sldId="292"/>
            <ac:spMk id="9" creationId="{7D669632-6A51-44A0-896D-F1EC11F69734}"/>
          </ac:spMkLst>
        </pc:spChg>
        <pc:grpChg chg="del">
          <ac:chgData name="정근채" userId="bf3f9740-ba12-4a95-bdcd-7a89d0b0b3a3" providerId="ADAL" clId="{F2EE61BF-ED04-487E-B27C-50FA030DA4DF}" dt="2021-12-30T06:36:40.571" v="1544" actId="478"/>
          <ac:grpSpMkLst>
            <pc:docMk/>
            <pc:sldMk cId="4073217293" sldId="292"/>
            <ac:grpSpMk id="13" creationId="{69AA9ABC-96CF-4A35-BF6C-9B084D9777D2}"/>
          </ac:grpSpMkLst>
        </pc:grpChg>
      </pc:sldChg>
      <pc:sldChg chg="addSp delSp modSp add mod">
        <pc:chgData name="정근채" userId="bf3f9740-ba12-4a95-bdcd-7a89d0b0b3a3" providerId="ADAL" clId="{F2EE61BF-ED04-487E-B27C-50FA030DA4DF}" dt="2021-12-30T06:39:41.089" v="1584" actId="1076"/>
        <pc:sldMkLst>
          <pc:docMk/>
          <pc:sldMk cId="589665971" sldId="293"/>
        </pc:sldMkLst>
        <pc:spChg chg="add del mod">
          <ac:chgData name="정근채" userId="bf3f9740-ba12-4a95-bdcd-7a89d0b0b3a3" providerId="ADAL" clId="{F2EE61BF-ED04-487E-B27C-50FA030DA4DF}" dt="2021-12-30T06:39:13.747" v="1581" actId="478"/>
          <ac:spMkLst>
            <pc:docMk/>
            <pc:sldMk cId="589665971" sldId="293"/>
            <ac:spMk id="6" creationId="{7359EB35-39A7-4FB4-AE20-3CC2838FC73D}"/>
          </ac:spMkLst>
        </pc:spChg>
        <pc:spChg chg="del">
          <ac:chgData name="정근채" userId="bf3f9740-ba12-4a95-bdcd-7a89d0b0b3a3" providerId="ADAL" clId="{F2EE61BF-ED04-487E-B27C-50FA030DA4DF}" dt="2021-12-30T06:39:11.411" v="1580" actId="478"/>
          <ac:spMkLst>
            <pc:docMk/>
            <pc:sldMk cId="589665971" sldId="293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1-12-30T06:39:41.089" v="1584" actId="1076"/>
          <ac:picMkLst>
            <pc:docMk/>
            <pc:sldMk cId="589665971" sldId="293"/>
            <ac:picMk id="8" creationId="{AA872BD2-ED29-47BC-A4EF-6A6C5C907D8C}"/>
          </ac:picMkLst>
        </pc:picChg>
      </pc:sldChg>
      <pc:sldChg chg="modSp add mod">
        <pc:chgData name="정근채" userId="bf3f9740-ba12-4a95-bdcd-7a89d0b0b3a3" providerId="ADAL" clId="{F2EE61BF-ED04-487E-B27C-50FA030DA4DF}" dt="2021-12-30T07:04:24.501" v="2040"/>
        <pc:sldMkLst>
          <pc:docMk/>
          <pc:sldMk cId="3333050491" sldId="294"/>
        </pc:sldMkLst>
        <pc:spChg chg="mod">
          <ac:chgData name="정근채" userId="bf3f9740-ba12-4a95-bdcd-7a89d0b0b3a3" providerId="ADAL" clId="{F2EE61BF-ED04-487E-B27C-50FA030DA4DF}" dt="2021-12-30T07:04:24.501" v="2040"/>
          <ac:spMkLst>
            <pc:docMk/>
            <pc:sldMk cId="3333050491" sldId="294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7:04:26.245" v="2041"/>
        <pc:sldMkLst>
          <pc:docMk/>
          <pc:sldMk cId="1748520301" sldId="295"/>
        </pc:sldMkLst>
        <pc:spChg chg="mod">
          <ac:chgData name="정근채" userId="bf3f9740-ba12-4a95-bdcd-7a89d0b0b3a3" providerId="ADAL" clId="{F2EE61BF-ED04-487E-B27C-50FA030DA4DF}" dt="2021-12-30T07:04:26.245" v="2041"/>
          <ac:spMkLst>
            <pc:docMk/>
            <pc:sldMk cId="1748520301" sldId="295"/>
            <ac:spMk id="9" creationId="{7D669632-6A51-44A0-896D-F1EC11F69734}"/>
          </ac:spMkLst>
        </pc:spChg>
      </pc:sldChg>
      <pc:sldChg chg="addSp delSp modSp add mod">
        <pc:chgData name="정근채" userId="bf3f9740-ba12-4a95-bdcd-7a89d0b0b3a3" providerId="ADAL" clId="{F2EE61BF-ED04-487E-B27C-50FA030DA4DF}" dt="2021-12-30T07:24:38.616" v="2491" actId="27636"/>
        <pc:sldMkLst>
          <pc:docMk/>
          <pc:sldMk cId="4002471690" sldId="296"/>
        </pc:sldMkLst>
        <pc:spChg chg="mod">
          <ac:chgData name="정근채" userId="bf3f9740-ba12-4a95-bdcd-7a89d0b0b3a3" providerId="ADAL" clId="{F2EE61BF-ED04-487E-B27C-50FA030DA4DF}" dt="2021-12-30T07:15:14.015" v="2294"/>
          <ac:spMkLst>
            <pc:docMk/>
            <pc:sldMk cId="4002471690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24:38.616" v="2491" actId="27636"/>
          <ac:spMkLst>
            <pc:docMk/>
            <pc:sldMk cId="4002471690" sldId="296"/>
            <ac:spMk id="9" creationId="{7D669632-6A51-44A0-896D-F1EC11F69734}"/>
          </ac:spMkLst>
        </pc:spChg>
        <pc:picChg chg="add del mod">
          <ac:chgData name="정근채" userId="bf3f9740-ba12-4a95-bdcd-7a89d0b0b3a3" providerId="ADAL" clId="{F2EE61BF-ED04-487E-B27C-50FA030DA4DF}" dt="2021-12-30T07:15:14.888" v="2295" actId="478"/>
          <ac:picMkLst>
            <pc:docMk/>
            <pc:sldMk cId="4002471690" sldId="296"/>
            <ac:picMk id="6" creationId="{8AF6B8D3-5E21-4DE7-A67C-B975611F8988}"/>
          </ac:picMkLst>
        </pc:picChg>
      </pc:sldChg>
      <pc:sldChg chg="addSp modSp add mod ord">
        <pc:chgData name="정근채" userId="bf3f9740-ba12-4a95-bdcd-7a89d0b0b3a3" providerId="ADAL" clId="{F2EE61BF-ED04-487E-B27C-50FA030DA4DF}" dt="2021-12-30T07:27:18.922" v="2611" actId="1035"/>
        <pc:sldMkLst>
          <pc:docMk/>
          <pc:sldMk cId="3623438394" sldId="297"/>
        </pc:sldMkLst>
        <pc:spChg chg="mod">
          <ac:chgData name="정근채" userId="bf3f9740-ba12-4a95-bdcd-7a89d0b0b3a3" providerId="ADAL" clId="{F2EE61BF-ED04-487E-B27C-50FA030DA4DF}" dt="2021-12-30T07:14:54.285" v="2281"/>
          <ac:spMkLst>
            <pc:docMk/>
            <pc:sldMk cId="3623438394" sldId="297"/>
            <ac:spMk id="2" creationId="{CA07A63C-A246-4F8F-8A5A-7141AB85F430}"/>
          </ac:spMkLst>
        </pc:spChg>
        <pc:spChg chg="add mod">
          <ac:chgData name="정근채" userId="bf3f9740-ba12-4a95-bdcd-7a89d0b0b3a3" providerId="ADAL" clId="{F2EE61BF-ED04-487E-B27C-50FA030DA4DF}" dt="2021-12-30T07:25:52.927" v="2528" actId="1038"/>
          <ac:spMkLst>
            <pc:docMk/>
            <pc:sldMk cId="3623438394" sldId="297"/>
            <ac:spMk id="3" creationId="{90E8063D-8EB5-4BAA-84C1-BEC661D4572C}"/>
          </ac:spMkLst>
        </pc:spChg>
        <pc:spChg chg="mod">
          <ac:chgData name="정근채" userId="bf3f9740-ba12-4a95-bdcd-7a89d0b0b3a3" providerId="ADAL" clId="{F2EE61BF-ED04-487E-B27C-50FA030DA4DF}" dt="2021-12-30T07:27:10.471" v="2604" actId="2085"/>
          <ac:spMkLst>
            <pc:docMk/>
            <pc:sldMk cId="3623438394" sldId="297"/>
            <ac:spMk id="9" creationId="{7D669632-6A51-44A0-896D-F1EC11F69734}"/>
          </ac:spMkLst>
        </pc:spChg>
        <pc:spChg chg="add mod">
          <ac:chgData name="정근채" userId="bf3f9740-ba12-4a95-bdcd-7a89d0b0b3a3" providerId="ADAL" clId="{F2EE61BF-ED04-487E-B27C-50FA030DA4DF}" dt="2021-12-30T07:27:18.922" v="2611" actId="1035"/>
          <ac:spMkLst>
            <pc:docMk/>
            <pc:sldMk cId="3623438394" sldId="297"/>
            <ac:spMk id="10" creationId="{7D68C266-72B8-4CDA-A957-ECA2D7C8C9C1}"/>
          </ac:spMkLst>
        </pc:spChg>
        <pc:picChg chg="mod">
          <ac:chgData name="정근채" userId="bf3f9740-ba12-4a95-bdcd-7a89d0b0b3a3" providerId="ADAL" clId="{F2EE61BF-ED04-487E-B27C-50FA030DA4DF}" dt="2021-12-30T07:26:21.213" v="2559" actId="1076"/>
          <ac:picMkLst>
            <pc:docMk/>
            <pc:sldMk cId="3623438394" sldId="297"/>
            <ac:picMk id="6" creationId="{8AF6B8D3-5E21-4DE7-A67C-B975611F8988}"/>
          </ac:picMkLst>
        </pc:picChg>
      </pc:sldChg>
      <pc:sldChg chg="modSp add mod">
        <pc:chgData name="정근채" userId="bf3f9740-ba12-4a95-bdcd-7a89d0b0b3a3" providerId="ADAL" clId="{F2EE61BF-ED04-487E-B27C-50FA030DA4DF}" dt="2021-12-30T07:32:41.911" v="2685" actId="6549"/>
        <pc:sldMkLst>
          <pc:docMk/>
          <pc:sldMk cId="3816366556" sldId="298"/>
        </pc:sldMkLst>
        <pc:spChg chg="mod">
          <ac:chgData name="정근채" userId="bf3f9740-ba12-4a95-bdcd-7a89d0b0b3a3" providerId="ADAL" clId="{F2EE61BF-ED04-487E-B27C-50FA030DA4DF}" dt="2021-12-30T07:32:41.911" v="2685" actId="6549"/>
          <ac:spMkLst>
            <pc:docMk/>
            <pc:sldMk cId="3816366556" sldId="298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7:43:19.005" v="2826"/>
        <pc:sldMkLst>
          <pc:docMk/>
          <pc:sldMk cId="1948823912" sldId="299"/>
        </pc:sldMkLst>
        <pc:spChg chg="mod">
          <ac:chgData name="정근채" userId="bf3f9740-ba12-4a95-bdcd-7a89d0b0b3a3" providerId="ADAL" clId="{F2EE61BF-ED04-487E-B27C-50FA030DA4DF}" dt="2021-12-30T07:34:04.916" v="2693"/>
          <ac:spMkLst>
            <pc:docMk/>
            <pc:sldMk cId="1948823912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33:56.217" v="2690"/>
          <ac:spMkLst>
            <pc:docMk/>
            <pc:sldMk cId="1948823912" sldId="299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7:43:19.005" v="2826"/>
          <ac:spMkLst>
            <pc:docMk/>
            <pc:sldMk cId="1948823912" sldId="299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7:46:28.567" v="2900"/>
        <pc:sldMkLst>
          <pc:docMk/>
          <pc:sldMk cId="1642818790" sldId="300"/>
        </pc:sldMkLst>
        <pc:spChg chg="mod">
          <ac:chgData name="정근채" userId="bf3f9740-ba12-4a95-bdcd-7a89d0b0b3a3" providerId="ADAL" clId="{F2EE61BF-ED04-487E-B27C-50FA030DA4DF}" dt="2021-12-30T07:43:39.277" v="2830"/>
          <ac:spMkLst>
            <pc:docMk/>
            <pc:sldMk cId="1642818790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46:28.567" v="2900"/>
          <ac:spMkLst>
            <pc:docMk/>
            <pc:sldMk cId="1642818790" sldId="300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03:47.424" v="2986"/>
        <pc:sldMkLst>
          <pc:docMk/>
          <pc:sldMk cId="947147287" sldId="301"/>
        </pc:sldMkLst>
        <pc:spChg chg="mod">
          <ac:chgData name="정근채" userId="bf3f9740-ba12-4a95-bdcd-7a89d0b0b3a3" providerId="ADAL" clId="{F2EE61BF-ED04-487E-B27C-50FA030DA4DF}" dt="2021-12-30T07:48:02.997" v="2910"/>
          <ac:spMkLst>
            <pc:docMk/>
            <pc:sldMk cId="947147287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7:47:54.236" v="2907"/>
          <ac:spMkLst>
            <pc:docMk/>
            <pc:sldMk cId="947147287" sldId="301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8:03:47.424" v="2986"/>
          <ac:spMkLst>
            <pc:docMk/>
            <pc:sldMk cId="947147287" sldId="301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26:18.781" v="3668" actId="20577"/>
        <pc:sldMkLst>
          <pc:docMk/>
          <pc:sldMk cId="4211380173" sldId="302"/>
        </pc:sldMkLst>
        <pc:spChg chg="mod">
          <ac:chgData name="정근채" userId="bf3f9740-ba12-4a95-bdcd-7a89d0b0b3a3" providerId="ADAL" clId="{F2EE61BF-ED04-487E-B27C-50FA030DA4DF}" dt="2021-12-30T08:26:18.781" v="3668" actId="20577"/>
          <ac:spMkLst>
            <pc:docMk/>
            <pc:sldMk cId="4211380173" sldId="302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13:07.353" v="3169"/>
        <pc:sldMkLst>
          <pc:docMk/>
          <pc:sldMk cId="2832956196" sldId="303"/>
        </pc:sldMkLst>
        <pc:spChg chg="mod">
          <ac:chgData name="정근채" userId="bf3f9740-ba12-4a95-bdcd-7a89d0b0b3a3" providerId="ADAL" clId="{F2EE61BF-ED04-487E-B27C-50FA030DA4DF}" dt="2021-12-30T08:11:20.307" v="3108"/>
          <ac:spMkLst>
            <pc:docMk/>
            <pc:sldMk cId="2832956196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13:07.353" v="3169"/>
          <ac:spMkLst>
            <pc:docMk/>
            <pc:sldMk cId="2832956196" sldId="303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15:29.936" v="3214"/>
        <pc:sldMkLst>
          <pc:docMk/>
          <pc:sldMk cId="3286567787" sldId="304"/>
        </pc:sldMkLst>
        <pc:spChg chg="mod">
          <ac:chgData name="정근채" userId="bf3f9740-ba12-4a95-bdcd-7a89d0b0b3a3" providerId="ADAL" clId="{F2EE61BF-ED04-487E-B27C-50FA030DA4DF}" dt="2021-12-30T08:14:05.647" v="3178"/>
          <ac:spMkLst>
            <pc:docMk/>
            <pc:sldMk cId="3286567787" sldId="304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13:55.277" v="3174"/>
          <ac:spMkLst>
            <pc:docMk/>
            <pc:sldMk cId="3286567787" sldId="304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8:15:29.936" v="3214"/>
          <ac:spMkLst>
            <pc:docMk/>
            <pc:sldMk cId="3286567787" sldId="304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19:56.196" v="3334" actId="108"/>
        <pc:sldMkLst>
          <pc:docMk/>
          <pc:sldMk cId="670904509" sldId="305"/>
        </pc:sldMkLst>
        <pc:spChg chg="mod">
          <ac:chgData name="정근채" userId="bf3f9740-ba12-4a95-bdcd-7a89d0b0b3a3" providerId="ADAL" clId="{F2EE61BF-ED04-487E-B27C-50FA030DA4DF}" dt="2021-12-30T08:15:46.074" v="3218"/>
          <ac:spMkLst>
            <pc:docMk/>
            <pc:sldMk cId="670904509" sldId="305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19:56.196" v="3334" actId="108"/>
          <ac:spMkLst>
            <pc:docMk/>
            <pc:sldMk cId="670904509" sldId="305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23:28.791" v="3474"/>
        <pc:sldMkLst>
          <pc:docMk/>
          <pc:sldMk cId="1966823027" sldId="306"/>
        </pc:sldMkLst>
        <pc:spChg chg="mod">
          <ac:chgData name="정근채" userId="bf3f9740-ba12-4a95-bdcd-7a89d0b0b3a3" providerId="ADAL" clId="{F2EE61BF-ED04-487E-B27C-50FA030DA4DF}" dt="2021-12-30T08:20:48.452" v="3344"/>
          <ac:spMkLst>
            <pc:docMk/>
            <pc:sldMk cId="1966823027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20:42.055" v="3339"/>
          <ac:spMkLst>
            <pc:docMk/>
            <pc:sldMk cId="1966823027" sldId="306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1-12-30T08:23:28.791" v="3474"/>
          <ac:spMkLst>
            <pc:docMk/>
            <pc:sldMk cId="1966823027" sldId="306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1-12-30T08:30:41.006" v="3748" actId="108"/>
        <pc:sldMkLst>
          <pc:docMk/>
          <pc:sldMk cId="2550150236" sldId="307"/>
        </pc:sldMkLst>
        <pc:spChg chg="mod">
          <ac:chgData name="정근채" userId="bf3f9740-ba12-4a95-bdcd-7a89d0b0b3a3" providerId="ADAL" clId="{F2EE61BF-ED04-487E-B27C-50FA030DA4DF}" dt="2021-12-30T08:27:09.904" v="3674"/>
          <ac:spMkLst>
            <pc:docMk/>
            <pc:sldMk cId="2550150236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1-12-30T08:30:41.006" v="3748" actId="108"/>
          <ac:spMkLst>
            <pc:docMk/>
            <pc:sldMk cId="2550150236" sldId="307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2-01-03T05:19:21.227" v="3938" actId="27636"/>
        <pc:sldMkLst>
          <pc:docMk/>
          <pc:sldMk cId="3673394966" sldId="308"/>
        </pc:sldMkLst>
        <pc:spChg chg="mod">
          <ac:chgData name="정근채" userId="bf3f9740-ba12-4a95-bdcd-7a89d0b0b3a3" providerId="ADAL" clId="{F2EE61BF-ED04-487E-B27C-50FA030DA4DF}" dt="2022-01-03T05:12:32.407" v="3844"/>
          <ac:spMkLst>
            <pc:docMk/>
            <pc:sldMk cId="3673394966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5:19:21.227" v="3938" actId="27636"/>
          <ac:spMkLst>
            <pc:docMk/>
            <pc:sldMk cId="3673394966" sldId="308"/>
            <ac:spMk id="9" creationId="{7D669632-6A51-44A0-896D-F1EC11F69734}"/>
          </ac:spMkLst>
        </pc:spChg>
      </pc:sldChg>
      <pc:sldChg chg="modSp add mod ord">
        <pc:chgData name="정근채" userId="bf3f9740-ba12-4a95-bdcd-7a89d0b0b3a3" providerId="ADAL" clId="{F2EE61BF-ED04-487E-B27C-50FA030DA4DF}" dt="2022-01-03T05:12:13.244" v="3841" actId="20577"/>
        <pc:sldMkLst>
          <pc:docMk/>
          <pc:sldMk cId="2812866241" sldId="309"/>
        </pc:sldMkLst>
        <pc:spChg chg="mod">
          <ac:chgData name="정근채" userId="bf3f9740-ba12-4a95-bdcd-7a89d0b0b3a3" providerId="ADAL" clId="{F2EE61BF-ED04-487E-B27C-50FA030DA4DF}" dt="2022-01-03T05:12:13.244" v="3841" actId="20577"/>
          <ac:spMkLst>
            <pc:docMk/>
            <pc:sldMk cId="2812866241" sldId="309"/>
            <ac:spMk id="9" creationId="{7D669632-6A51-44A0-896D-F1EC11F69734}"/>
          </ac:spMkLst>
        </pc:spChg>
      </pc:sldChg>
      <pc:sldChg chg="modSp add mod">
        <pc:chgData name="정근채" userId="bf3f9740-ba12-4a95-bdcd-7a89d0b0b3a3" providerId="ADAL" clId="{F2EE61BF-ED04-487E-B27C-50FA030DA4DF}" dt="2022-01-03T05:24:20.925" v="4010" actId="12"/>
        <pc:sldMkLst>
          <pc:docMk/>
          <pc:sldMk cId="138978380" sldId="310"/>
        </pc:sldMkLst>
        <pc:spChg chg="mod">
          <ac:chgData name="정근채" userId="bf3f9740-ba12-4a95-bdcd-7a89d0b0b3a3" providerId="ADAL" clId="{F2EE61BF-ED04-487E-B27C-50FA030DA4DF}" dt="2022-01-03T05:24:20.925" v="4010" actId="12"/>
          <ac:spMkLst>
            <pc:docMk/>
            <pc:sldMk cId="138978380" sldId="310"/>
            <ac:spMk id="9" creationId="{7D669632-6A51-44A0-896D-F1EC11F69734}"/>
          </ac:spMkLst>
        </pc:spChg>
      </pc:sldChg>
      <pc:sldChg chg="addSp modSp add mod">
        <pc:chgData name="정근채" userId="bf3f9740-ba12-4a95-bdcd-7a89d0b0b3a3" providerId="ADAL" clId="{F2EE61BF-ED04-487E-B27C-50FA030DA4DF}" dt="2022-01-03T05:36:11.234" v="4168" actId="1035"/>
        <pc:sldMkLst>
          <pc:docMk/>
          <pc:sldMk cId="3207329863" sldId="311"/>
        </pc:sldMkLst>
        <pc:spChg chg="mod">
          <ac:chgData name="정근채" userId="bf3f9740-ba12-4a95-bdcd-7a89d0b0b3a3" providerId="ADAL" clId="{F2EE61BF-ED04-487E-B27C-50FA030DA4DF}" dt="2022-01-03T05:35:39.520" v="4158" actId="20577"/>
          <ac:spMkLst>
            <pc:docMk/>
            <pc:sldMk cId="3207329863" sldId="311"/>
            <ac:spMk id="9" creationId="{7D669632-6A51-44A0-896D-F1EC11F69734}"/>
          </ac:spMkLst>
        </pc:spChg>
        <pc:picChg chg="add mod modCrop">
          <ac:chgData name="정근채" userId="bf3f9740-ba12-4a95-bdcd-7a89d0b0b3a3" providerId="ADAL" clId="{F2EE61BF-ED04-487E-B27C-50FA030DA4DF}" dt="2022-01-03T05:32:34.755" v="4107" actId="732"/>
          <ac:picMkLst>
            <pc:docMk/>
            <pc:sldMk cId="3207329863" sldId="311"/>
            <ac:picMk id="6" creationId="{2F06A4A7-6313-46F6-AF81-E99D0307DF30}"/>
          </ac:picMkLst>
        </pc:picChg>
        <pc:picChg chg="add mod">
          <ac:chgData name="정근채" userId="bf3f9740-ba12-4a95-bdcd-7a89d0b0b3a3" providerId="ADAL" clId="{F2EE61BF-ED04-487E-B27C-50FA030DA4DF}" dt="2022-01-03T05:34:42.084" v="4140" actId="1076"/>
          <ac:picMkLst>
            <pc:docMk/>
            <pc:sldMk cId="3207329863" sldId="311"/>
            <ac:picMk id="8" creationId="{26D33A04-2DEC-459A-91B4-3353D7173954}"/>
          </ac:picMkLst>
        </pc:picChg>
        <pc:picChg chg="add mod">
          <ac:chgData name="정근채" userId="bf3f9740-ba12-4a95-bdcd-7a89d0b0b3a3" providerId="ADAL" clId="{F2EE61BF-ED04-487E-B27C-50FA030DA4DF}" dt="2022-01-03T05:36:11.234" v="4168" actId="1035"/>
          <ac:picMkLst>
            <pc:docMk/>
            <pc:sldMk cId="3207329863" sldId="311"/>
            <ac:picMk id="11" creationId="{670D52E2-2944-4BDC-846A-AA794750BA49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5:44:59.878" v="4361" actId="1035"/>
        <pc:sldMkLst>
          <pc:docMk/>
          <pc:sldMk cId="1373012158" sldId="312"/>
        </pc:sldMkLst>
        <pc:spChg chg="mod">
          <ac:chgData name="정근채" userId="bf3f9740-ba12-4a95-bdcd-7a89d0b0b3a3" providerId="ADAL" clId="{F2EE61BF-ED04-487E-B27C-50FA030DA4DF}" dt="2022-01-03T05:44:21.645" v="4350" actId="6549"/>
          <ac:spMkLst>
            <pc:docMk/>
            <pc:sldMk cId="1373012158" sldId="312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5:36:43.399" v="4172" actId="478"/>
          <ac:picMkLst>
            <pc:docMk/>
            <pc:sldMk cId="1373012158" sldId="312"/>
            <ac:picMk id="6" creationId="{2F06A4A7-6313-46F6-AF81-E99D0307DF30}"/>
          </ac:picMkLst>
        </pc:picChg>
        <pc:picChg chg="add mod">
          <ac:chgData name="정근채" userId="bf3f9740-ba12-4a95-bdcd-7a89d0b0b3a3" providerId="ADAL" clId="{F2EE61BF-ED04-487E-B27C-50FA030DA4DF}" dt="2022-01-03T05:44:59.878" v="4361" actId="1035"/>
          <ac:picMkLst>
            <pc:docMk/>
            <pc:sldMk cId="1373012158" sldId="312"/>
            <ac:picMk id="7" creationId="{51C79E81-3E1D-4096-99BE-912CA8341F9C}"/>
          </ac:picMkLst>
        </pc:picChg>
        <pc:picChg chg="del">
          <ac:chgData name="정근채" userId="bf3f9740-ba12-4a95-bdcd-7a89d0b0b3a3" providerId="ADAL" clId="{F2EE61BF-ED04-487E-B27C-50FA030DA4DF}" dt="2022-01-03T05:36:39.482" v="4170" actId="478"/>
          <ac:picMkLst>
            <pc:docMk/>
            <pc:sldMk cId="1373012158" sldId="312"/>
            <ac:picMk id="8" creationId="{26D33A04-2DEC-459A-91B4-3353D7173954}"/>
          </ac:picMkLst>
        </pc:picChg>
        <pc:picChg chg="mod">
          <ac:chgData name="정근채" userId="bf3f9740-ba12-4a95-bdcd-7a89d0b0b3a3" providerId="ADAL" clId="{F2EE61BF-ED04-487E-B27C-50FA030DA4DF}" dt="2022-01-03T05:36:48.890" v="4175" actId="1076"/>
          <ac:picMkLst>
            <pc:docMk/>
            <pc:sldMk cId="1373012158" sldId="312"/>
            <ac:picMk id="11" creationId="{670D52E2-2944-4BDC-846A-AA794750BA49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5:55:19.925" v="4602" actId="1076"/>
        <pc:sldMkLst>
          <pc:docMk/>
          <pc:sldMk cId="3277650264" sldId="313"/>
        </pc:sldMkLst>
        <pc:spChg chg="mod">
          <ac:chgData name="정근채" userId="bf3f9740-ba12-4a95-bdcd-7a89d0b0b3a3" providerId="ADAL" clId="{F2EE61BF-ED04-487E-B27C-50FA030DA4DF}" dt="2022-01-03T05:54:52.323" v="4599" actId="6549"/>
          <ac:spMkLst>
            <pc:docMk/>
            <pc:sldMk cId="3277650264" sldId="313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5:47:05.385" v="4380" actId="1076"/>
          <ac:picMkLst>
            <pc:docMk/>
            <pc:sldMk cId="3277650264" sldId="313"/>
            <ac:picMk id="6" creationId="{E774EB15-8291-4DCA-9136-FF7C06F3998E}"/>
          </ac:picMkLst>
        </pc:picChg>
        <pc:picChg chg="del">
          <ac:chgData name="정근채" userId="bf3f9740-ba12-4a95-bdcd-7a89d0b0b3a3" providerId="ADAL" clId="{F2EE61BF-ED04-487E-B27C-50FA030DA4DF}" dt="2022-01-03T05:45:39.083" v="4367" actId="478"/>
          <ac:picMkLst>
            <pc:docMk/>
            <pc:sldMk cId="3277650264" sldId="313"/>
            <ac:picMk id="7" creationId="{51C79E81-3E1D-4096-99BE-912CA8341F9C}"/>
          </ac:picMkLst>
        </pc:picChg>
        <pc:picChg chg="add mod">
          <ac:chgData name="정근채" userId="bf3f9740-ba12-4a95-bdcd-7a89d0b0b3a3" providerId="ADAL" clId="{F2EE61BF-ED04-487E-B27C-50FA030DA4DF}" dt="2022-01-03T05:52:23.633" v="4486" actId="1076"/>
          <ac:picMkLst>
            <pc:docMk/>
            <pc:sldMk cId="3277650264" sldId="313"/>
            <ac:picMk id="10" creationId="{0E46CD5A-2ED5-4DD4-9750-D433EBF42B2C}"/>
          </ac:picMkLst>
        </pc:picChg>
        <pc:picChg chg="del">
          <ac:chgData name="정근채" userId="bf3f9740-ba12-4a95-bdcd-7a89d0b0b3a3" providerId="ADAL" clId="{F2EE61BF-ED04-487E-B27C-50FA030DA4DF}" dt="2022-01-03T05:45:39.083" v="4367" actId="478"/>
          <ac:picMkLst>
            <pc:docMk/>
            <pc:sldMk cId="3277650264" sldId="313"/>
            <ac:picMk id="11" creationId="{670D52E2-2944-4BDC-846A-AA794750BA49}"/>
          </ac:picMkLst>
        </pc:picChg>
        <pc:picChg chg="add mod">
          <ac:chgData name="정근채" userId="bf3f9740-ba12-4a95-bdcd-7a89d0b0b3a3" providerId="ADAL" clId="{F2EE61BF-ED04-487E-B27C-50FA030DA4DF}" dt="2022-01-03T05:55:19.925" v="4602" actId="1076"/>
          <ac:picMkLst>
            <pc:docMk/>
            <pc:sldMk cId="3277650264" sldId="313"/>
            <ac:picMk id="13" creationId="{2F9C6743-89CF-4EF3-908B-D6394D9F7DE6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19:59.188" v="4946" actId="20577"/>
        <pc:sldMkLst>
          <pc:docMk/>
          <pc:sldMk cId="2128400875" sldId="314"/>
        </pc:sldMkLst>
        <pc:spChg chg="mod">
          <ac:chgData name="정근채" userId="bf3f9740-ba12-4a95-bdcd-7a89d0b0b3a3" providerId="ADAL" clId="{F2EE61BF-ED04-487E-B27C-50FA030DA4DF}" dt="2022-01-03T06:19:59.188" v="4946" actId="20577"/>
          <ac:spMkLst>
            <pc:docMk/>
            <pc:sldMk cId="2128400875" sldId="314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5:56:02.394" v="4611" actId="478"/>
          <ac:picMkLst>
            <pc:docMk/>
            <pc:sldMk cId="2128400875" sldId="314"/>
            <ac:picMk id="6" creationId="{E774EB15-8291-4DCA-9136-FF7C06F3998E}"/>
          </ac:picMkLst>
        </pc:picChg>
        <pc:picChg chg="add mod">
          <ac:chgData name="정근채" userId="bf3f9740-ba12-4a95-bdcd-7a89d0b0b3a3" providerId="ADAL" clId="{F2EE61BF-ED04-487E-B27C-50FA030DA4DF}" dt="2022-01-03T06:03:51.956" v="4649" actId="1076"/>
          <ac:picMkLst>
            <pc:docMk/>
            <pc:sldMk cId="2128400875" sldId="314"/>
            <ac:picMk id="7" creationId="{C3F92592-413E-4F01-A7C0-CF1393B7266F}"/>
          </ac:picMkLst>
        </pc:picChg>
        <pc:picChg chg="del">
          <ac:chgData name="정근채" userId="bf3f9740-ba12-4a95-bdcd-7a89d0b0b3a3" providerId="ADAL" clId="{F2EE61BF-ED04-487E-B27C-50FA030DA4DF}" dt="2022-01-03T05:56:02.394" v="4611" actId="478"/>
          <ac:picMkLst>
            <pc:docMk/>
            <pc:sldMk cId="2128400875" sldId="314"/>
            <ac:picMk id="10" creationId="{0E46CD5A-2ED5-4DD4-9750-D433EBF42B2C}"/>
          </ac:picMkLst>
        </pc:picChg>
        <pc:picChg chg="add mod">
          <ac:chgData name="정근채" userId="bf3f9740-ba12-4a95-bdcd-7a89d0b0b3a3" providerId="ADAL" clId="{F2EE61BF-ED04-487E-B27C-50FA030DA4DF}" dt="2022-01-03T06:09:54.751" v="4733" actId="1076"/>
          <ac:picMkLst>
            <pc:docMk/>
            <pc:sldMk cId="2128400875" sldId="314"/>
            <ac:picMk id="11" creationId="{2A99CDB8-4174-4315-9E4B-79290244CB8C}"/>
          </ac:picMkLst>
        </pc:picChg>
        <pc:picChg chg="del">
          <ac:chgData name="정근채" userId="bf3f9740-ba12-4a95-bdcd-7a89d0b0b3a3" providerId="ADAL" clId="{F2EE61BF-ED04-487E-B27C-50FA030DA4DF}" dt="2022-01-03T05:56:02.394" v="4611" actId="478"/>
          <ac:picMkLst>
            <pc:docMk/>
            <pc:sldMk cId="2128400875" sldId="314"/>
            <ac:picMk id="13" creationId="{2F9C6743-89CF-4EF3-908B-D6394D9F7DE6}"/>
          </ac:picMkLst>
        </pc:picChg>
        <pc:picChg chg="add mod">
          <ac:chgData name="정근채" userId="bf3f9740-ba12-4a95-bdcd-7a89d0b0b3a3" providerId="ADAL" clId="{F2EE61BF-ED04-487E-B27C-50FA030DA4DF}" dt="2022-01-03T06:09:54.751" v="4733" actId="1076"/>
          <ac:picMkLst>
            <pc:docMk/>
            <pc:sldMk cId="2128400875" sldId="314"/>
            <ac:picMk id="14" creationId="{B155F4A8-8B77-4368-A476-453142BC8AA9}"/>
          </ac:picMkLst>
        </pc:picChg>
        <pc:picChg chg="add mod">
          <ac:chgData name="정근채" userId="bf3f9740-ba12-4a95-bdcd-7a89d0b0b3a3" providerId="ADAL" clId="{F2EE61BF-ED04-487E-B27C-50FA030DA4DF}" dt="2022-01-03T06:10:36.020" v="4751" actId="1076"/>
          <ac:picMkLst>
            <pc:docMk/>
            <pc:sldMk cId="2128400875" sldId="314"/>
            <ac:picMk id="16" creationId="{DBFA7013-DF64-4E39-8226-ACAE6EF2036A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20:37.956" v="4962" actId="1076"/>
        <pc:sldMkLst>
          <pc:docMk/>
          <pc:sldMk cId="3937532971" sldId="315"/>
        </pc:sldMkLst>
        <pc:spChg chg="mod">
          <ac:chgData name="정근채" userId="bf3f9740-ba12-4a95-bdcd-7a89d0b0b3a3" providerId="ADAL" clId="{F2EE61BF-ED04-487E-B27C-50FA030DA4DF}" dt="2022-01-03T06:20:13.362" v="4959" actId="6549"/>
          <ac:spMkLst>
            <pc:docMk/>
            <pc:sldMk cId="3937532971" sldId="315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6:11:54.365" v="4771" actId="1076"/>
          <ac:picMkLst>
            <pc:docMk/>
            <pc:sldMk cId="3937532971" sldId="315"/>
            <ac:picMk id="6" creationId="{E860E4F6-16A2-459D-8C89-77E85B3D158D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7" creationId="{C3F92592-413E-4F01-A7C0-CF1393B7266F}"/>
          </ac:picMkLst>
        </pc:picChg>
        <pc:picChg chg="add mod">
          <ac:chgData name="정근채" userId="bf3f9740-ba12-4a95-bdcd-7a89d0b0b3a3" providerId="ADAL" clId="{F2EE61BF-ED04-487E-B27C-50FA030DA4DF}" dt="2022-01-03T06:14:39.307" v="4845" actId="1076"/>
          <ac:picMkLst>
            <pc:docMk/>
            <pc:sldMk cId="3937532971" sldId="315"/>
            <ac:picMk id="10" creationId="{25CC261B-0237-4813-94CD-90841BF40390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11" creationId="{2A99CDB8-4174-4315-9E4B-79290244CB8C}"/>
          </ac:picMkLst>
        </pc:picChg>
        <pc:picChg chg="add mod">
          <ac:chgData name="정근채" userId="bf3f9740-ba12-4a95-bdcd-7a89d0b0b3a3" providerId="ADAL" clId="{F2EE61BF-ED04-487E-B27C-50FA030DA4DF}" dt="2022-01-03T06:17:02.154" v="4890" actId="1076"/>
          <ac:picMkLst>
            <pc:docMk/>
            <pc:sldMk cId="3937532971" sldId="315"/>
            <ac:picMk id="13" creationId="{87D0C838-DC8D-4F5A-9AEC-54DAE037C8A0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14" creationId="{B155F4A8-8B77-4368-A476-453142BC8AA9}"/>
          </ac:picMkLst>
        </pc:picChg>
        <pc:picChg chg="del">
          <ac:chgData name="정근채" userId="bf3f9740-ba12-4a95-bdcd-7a89d0b0b3a3" providerId="ADAL" clId="{F2EE61BF-ED04-487E-B27C-50FA030DA4DF}" dt="2022-01-03T06:10:59.228" v="4754" actId="478"/>
          <ac:picMkLst>
            <pc:docMk/>
            <pc:sldMk cId="3937532971" sldId="315"/>
            <ac:picMk id="16" creationId="{DBFA7013-DF64-4E39-8226-ACAE6EF2036A}"/>
          </ac:picMkLst>
        </pc:picChg>
        <pc:picChg chg="add mod">
          <ac:chgData name="정근채" userId="bf3f9740-ba12-4a95-bdcd-7a89d0b0b3a3" providerId="ADAL" clId="{F2EE61BF-ED04-487E-B27C-50FA030DA4DF}" dt="2022-01-03T06:20:37.956" v="4962" actId="1076"/>
          <ac:picMkLst>
            <pc:docMk/>
            <pc:sldMk cId="3937532971" sldId="315"/>
            <ac:picMk id="17" creationId="{B83AAD06-96D1-42FE-A8FF-D8150EC87518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30:36.321" v="5093" actId="6549"/>
        <pc:sldMkLst>
          <pc:docMk/>
          <pc:sldMk cId="2373119245" sldId="316"/>
        </pc:sldMkLst>
        <pc:spChg chg="mod">
          <ac:chgData name="정근채" userId="bf3f9740-ba12-4a95-bdcd-7a89d0b0b3a3" providerId="ADAL" clId="{F2EE61BF-ED04-487E-B27C-50FA030DA4DF}" dt="2022-01-03T06:30:36.321" v="5093" actId="6549"/>
          <ac:spMkLst>
            <pc:docMk/>
            <pc:sldMk cId="2373119245" sldId="316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6:22:11.927" v="4971" actId="478"/>
          <ac:picMkLst>
            <pc:docMk/>
            <pc:sldMk cId="2373119245" sldId="316"/>
            <ac:picMk id="6" creationId="{E860E4F6-16A2-459D-8C89-77E85B3D158D}"/>
          </ac:picMkLst>
        </pc:picChg>
        <pc:picChg chg="add mod">
          <ac:chgData name="정근채" userId="bf3f9740-ba12-4a95-bdcd-7a89d0b0b3a3" providerId="ADAL" clId="{F2EE61BF-ED04-487E-B27C-50FA030DA4DF}" dt="2022-01-03T06:27:07.241" v="4999" actId="1076"/>
          <ac:picMkLst>
            <pc:docMk/>
            <pc:sldMk cId="2373119245" sldId="316"/>
            <ac:picMk id="7" creationId="{A10926B7-3394-488C-A737-590B49947A3A}"/>
          </ac:picMkLst>
        </pc:picChg>
        <pc:picChg chg="del">
          <ac:chgData name="정근채" userId="bf3f9740-ba12-4a95-bdcd-7a89d0b0b3a3" providerId="ADAL" clId="{F2EE61BF-ED04-487E-B27C-50FA030DA4DF}" dt="2022-01-03T06:22:10.928" v="4970" actId="478"/>
          <ac:picMkLst>
            <pc:docMk/>
            <pc:sldMk cId="2373119245" sldId="316"/>
            <ac:picMk id="10" creationId="{25CC261B-0237-4813-94CD-90841BF40390}"/>
          </ac:picMkLst>
        </pc:picChg>
        <pc:picChg chg="del">
          <ac:chgData name="정근채" userId="bf3f9740-ba12-4a95-bdcd-7a89d0b0b3a3" providerId="ADAL" clId="{F2EE61BF-ED04-487E-B27C-50FA030DA4DF}" dt="2022-01-03T06:22:10.321" v="4969" actId="478"/>
          <ac:picMkLst>
            <pc:docMk/>
            <pc:sldMk cId="2373119245" sldId="316"/>
            <ac:picMk id="13" creationId="{87D0C838-DC8D-4F5A-9AEC-54DAE037C8A0}"/>
          </ac:picMkLst>
        </pc:picChg>
        <pc:picChg chg="del">
          <ac:chgData name="정근채" userId="bf3f9740-ba12-4a95-bdcd-7a89d0b0b3a3" providerId="ADAL" clId="{F2EE61BF-ED04-487E-B27C-50FA030DA4DF}" dt="2022-01-03T06:22:09.832" v="4968" actId="478"/>
          <ac:picMkLst>
            <pc:docMk/>
            <pc:sldMk cId="2373119245" sldId="316"/>
            <ac:picMk id="17" creationId="{B83AAD06-96D1-42FE-A8FF-D8150EC87518}"/>
          </ac:picMkLst>
        </pc:picChg>
      </pc:sldChg>
      <pc:sldChg chg="delSp modSp add mod">
        <pc:chgData name="정근채" userId="bf3f9740-ba12-4a95-bdcd-7a89d0b0b3a3" providerId="ADAL" clId="{F2EE61BF-ED04-487E-B27C-50FA030DA4DF}" dt="2022-01-03T06:36:09.248" v="5200" actId="6549"/>
        <pc:sldMkLst>
          <pc:docMk/>
          <pc:sldMk cId="2964796416" sldId="317"/>
        </pc:sldMkLst>
        <pc:spChg chg="mod">
          <ac:chgData name="정근채" userId="bf3f9740-ba12-4a95-bdcd-7a89d0b0b3a3" providerId="ADAL" clId="{F2EE61BF-ED04-487E-B27C-50FA030DA4DF}" dt="2022-01-03T06:36:09.248" v="5200" actId="6549"/>
          <ac:spMkLst>
            <pc:docMk/>
            <pc:sldMk cId="2964796416" sldId="317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6:31:01.043" v="5099" actId="478"/>
          <ac:picMkLst>
            <pc:docMk/>
            <pc:sldMk cId="2964796416" sldId="317"/>
            <ac:picMk id="7" creationId="{A10926B7-3394-488C-A737-590B49947A3A}"/>
          </ac:picMkLst>
        </pc:picChg>
      </pc:sldChg>
      <pc:sldChg chg="modSp add mod">
        <pc:chgData name="정근채" userId="bf3f9740-ba12-4a95-bdcd-7a89d0b0b3a3" providerId="ADAL" clId="{F2EE61BF-ED04-487E-B27C-50FA030DA4DF}" dt="2022-01-03T06:42:29.689" v="5289" actId="6549"/>
        <pc:sldMkLst>
          <pc:docMk/>
          <pc:sldMk cId="3970257717" sldId="318"/>
        </pc:sldMkLst>
        <pc:spChg chg="mod">
          <ac:chgData name="정근채" userId="bf3f9740-ba12-4a95-bdcd-7a89d0b0b3a3" providerId="ADAL" clId="{F2EE61BF-ED04-487E-B27C-50FA030DA4DF}" dt="2022-01-03T06:42:29.689" v="5289" actId="6549"/>
          <ac:spMkLst>
            <pc:docMk/>
            <pc:sldMk cId="3970257717" sldId="318"/>
            <ac:spMk id="9" creationId="{7D669632-6A51-44A0-896D-F1EC11F69734}"/>
          </ac:spMkLst>
        </pc:spChg>
      </pc:sldChg>
      <pc:sldChg chg="addSp modSp add mod">
        <pc:chgData name="정근채" userId="bf3f9740-ba12-4a95-bdcd-7a89d0b0b3a3" providerId="ADAL" clId="{F2EE61BF-ED04-487E-B27C-50FA030DA4DF}" dt="2022-01-03T06:47:51.115" v="5364" actId="20577"/>
        <pc:sldMkLst>
          <pc:docMk/>
          <pc:sldMk cId="562921687" sldId="319"/>
        </pc:sldMkLst>
        <pc:spChg chg="mod">
          <ac:chgData name="정근채" userId="bf3f9740-ba12-4a95-bdcd-7a89d0b0b3a3" providerId="ADAL" clId="{F2EE61BF-ED04-487E-B27C-50FA030DA4DF}" dt="2022-01-03T06:47:51.115" v="5364" actId="20577"/>
          <ac:spMkLst>
            <pc:docMk/>
            <pc:sldMk cId="562921687" sldId="319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6:44:07.761" v="5311" actId="1076"/>
          <ac:picMkLst>
            <pc:docMk/>
            <pc:sldMk cId="562921687" sldId="319"/>
            <ac:picMk id="6" creationId="{5BE444C1-82D6-4E32-9A30-8C76341830E3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6:58:19.832" v="5702" actId="1076"/>
        <pc:sldMkLst>
          <pc:docMk/>
          <pc:sldMk cId="1388163027" sldId="320"/>
        </pc:sldMkLst>
        <pc:spChg chg="mod">
          <ac:chgData name="정근채" userId="bf3f9740-ba12-4a95-bdcd-7a89d0b0b3a3" providerId="ADAL" clId="{F2EE61BF-ED04-487E-B27C-50FA030DA4DF}" dt="2022-01-03T06:57:58.621" v="5701" actId="58"/>
          <ac:spMkLst>
            <pc:docMk/>
            <pc:sldMk cId="1388163027" sldId="320"/>
            <ac:spMk id="9" creationId="{7D669632-6A51-44A0-896D-F1EC11F69734}"/>
          </ac:spMkLst>
        </pc:spChg>
        <pc:grpChg chg="add mod">
          <ac:chgData name="정근채" userId="bf3f9740-ba12-4a95-bdcd-7a89d0b0b3a3" providerId="ADAL" clId="{F2EE61BF-ED04-487E-B27C-50FA030DA4DF}" dt="2022-01-03T06:58:19.832" v="5702" actId="1076"/>
          <ac:grpSpMkLst>
            <pc:docMk/>
            <pc:sldMk cId="1388163027" sldId="320"/>
            <ac:grpSpMk id="11" creationId="{35A688C1-923D-4EC2-B740-A6CDBF67F5A2}"/>
          </ac:grpSpMkLst>
        </pc:grpChg>
        <pc:picChg chg="del">
          <ac:chgData name="정근채" userId="bf3f9740-ba12-4a95-bdcd-7a89d0b0b3a3" providerId="ADAL" clId="{F2EE61BF-ED04-487E-B27C-50FA030DA4DF}" dt="2022-01-03T06:48:23.597" v="5372" actId="478"/>
          <ac:picMkLst>
            <pc:docMk/>
            <pc:sldMk cId="1388163027" sldId="320"/>
            <ac:picMk id="6" creationId="{5BE444C1-82D6-4E32-9A30-8C76341830E3}"/>
          </ac:picMkLst>
        </pc:picChg>
        <pc:picChg chg="add mod ord">
          <ac:chgData name="정근채" userId="bf3f9740-ba12-4a95-bdcd-7a89d0b0b3a3" providerId="ADAL" clId="{F2EE61BF-ED04-487E-B27C-50FA030DA4DF}" dt="2022-01-03T06:54:51.861" v="5586" actId="164"/>
          <ac:picMkLst>
            <pc:docMk/>
            <pc:sldMk cId="1388163027" sldId="320"/>
            <ac:picMk id="7" creationId="{16A5DC91-57D8-4C80-AEC7-076B5D5DF6DA}"/>
          </ac:picMkLst>
        </pc:picChg>
        <pc:picChg chg="add mod">
          <ac:chgData name="정근채" userId="bf3f9740-ba12-4a95-bdcd-7a89d0b0b3a3" providerId="ADAL" clId="{F2EE61BF-ED04-487E-B27C-50FA030DA4DF}" dt="2022-01-03T06:54:51.861" v="5586" actId="164"/>
          <ac:picMkLst>
            <pc:docMk/>
            <pc:sldMk cId="1388163027" sldId="320"/>
            <ac:picMk id="10" creationId="{91611374-E58E-4AD1-932A-3129EF14B424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7:03:58.908" v="5775"/>
        <pc:sldMkLst>
          <pc:docMk/>
          <pc:sldMk cId="1408149443" sldId="321"/>
        </pc:sldMkLst>
        <pc:spChg chg="mod">
          <ac:chgData name="정근채" userId="bf3f9740-ba12-4a95-bdcd-7a89d0b0b3a3" providerId="ADAL" clId="{F2EE61BF-ED04-487E-B27C-50FA030DA4DF}" dt="2022-01-03T07:03:58.908" v="5775"/>
          <ac:spMkLst>
            <pc:docMk/>
            <pc:sldMk cId="1408149443" sldId="321"/>
            <ac:spMk id="9" creationId="{7D669632-6A51-44A0-896D-F1EC11F69734}"/>
          </ac:spMkLst>
        </pc:spChg>
        <pc:grpChg chg="del">
          <ac:chgData name="정근채" userId="bf3f9740-ba12-4a95-bdcd-7a89d0b0b3a3" providerId="ADAL" clId="{F2EE61BF-ED04-487E-B27C-50FA030DA4DF}" dt="2022-01-03T06:59:27.810" v="5704" actId="478"/>
          <ac:grpSpMkLst>
            <pc:docMk/>
            <pc:sldMk cId="1408149443" sldId="321"/>
            <ac:grpSpMk id="11" creationId="{35A688C1-923D-4EC2-B740-A6CDBF67F5A2}"/>
          </ac:grpSpMkLst>
        </pc:grpChg>
        <pc:picChg chg="add mod">
          <ac:chgData name="정근채" userId="bf3f9740-ba12-4a95-bdcd-7a89d0b0b3a3" providerId="ADAL" clId="{F2EE61BF-ED04-487E-B27C-50FA030DA4DF}" dt="2022-01-03T07:03:12.839" v="5752" actId="1076"/>
          <ac:picMkLst>
            <pc:docMk/>
            <pc:sldMk cId="1408149443" sldId="321"/>
            <ac:picMk id="6" creationId="{9DC000D1-D8EA-460D-848A-52247BF5A70A}"/>
          </ac:picMkLst>
        </pc:picChg>
      </pc:sldChg>
      <pc:sldChg chg="delSp modSp add mod">
        <pc:chgData name="정근채" userId="bf3f9740-ba12-4a95-bdcd-7a89d0b0b3a3" providerId="ADAL" clId="{F2EE61BF-ED04-487E-B27C-50FA030DA4DF}" dt="2022-01-03T07:05:21.957" v="5816" actId="20577"/>
        <pc:sldMkLst>
          <pc:docMk/>
          <pc:sldMk cId="1980389420" sldId="322"/>
        </pc:sldMkLst>
        <pc:spChg chg="mod">
          <ac:chgData name="정근채" userId="bf3f9740-ba12-4a95-bdcd-7a89d0b0b3a3" providerId="ADAL" clId="{F2EE61BF-ED04-487E-B27C-50FA030DA4DF}" dt="2022-01-03T07:05:21.957" v="5816" actId="20577"/>
          <ac:spMkLst>
            <pc:docMk/>
            <pc:sldMk cId="1980389420" sldId="322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7:04:32.369" v="5780" actId="478"/>
          <ac:picMkLst>
            <pc:docMk/>
            <pc:sldMk cId="1980389420" sldId="322"/>
            <ac:picMk id="6" creationId="{9DC000D1-D8EA-460D-848A-52247BF5A70A}"/>
          </ac:picMkLst>
        </pc:picChg>
      </pc:sldChg>
      <pc:sldChg chg="modSp add mod">
        <pc:chgData name="정근채" userId="bf3f9740-ba12-4a95-bdcd-7a89d0b0b3a3" providerId="ADAL" clId="{F2EE61BF-ED04-487E-B27C-50FA030DA4DF}" dt="2022-01-03T07:18:54.043" v="5956" actId="27636"/>
        <pc:sldMkLst>
          <pc:docMk/>
          <pc:sldMk cId="3972475475" sldId="323"/>
        </pc:sldMkLst>
        <pc:spChg chg="mod">
          <ac:chgData name="정근채" userId="bf3f9740-ba12-4a95-bdcd-7a89d0b0b3a3" providerId="ADAL" clId="{F2EE61BF-ED04-487E-B27C-50FA030DA4DF}" dt="2022-01-03T07:05:44.064" v="5820"/>
          <ac:spMkLst>
            <pc:docMk/>
            <pc:sldMk cId="3972475475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18:54.043" v="5956" actId="27636"/>
          <ac:spMkLst>
            <pc:docMk/>
            <pc:sldMk cId="3972475475" sldId="323"/>
            <ac:spMk id="9" creationId="{7D669632-6A51-44A0-896D-F1EC11F69734}"/>
          </ac:spMkLst>
        </pc:spChg>
      </pc:sldChg>
      <pc:sldChg chg="addSp modSp add mod">
        <pc:chgData name="정근채" userId="bf3f9740-ba12-4a95-bdcd-7a89d0b0b3a3" providerId="ADAL" clId="{F2EE61BF-ED04-487E-B27C-50FA030DA4DF}" dt="2022-01-03T07:26:44.895" v="6090" actId="1076"/>
        <pc:sldMkLst>
          <pc:docMk/>
          <pc:sldMk cId="347004284" sldId="324"/>
        </pc:sldMkLst>
        <pc:spChg chg="mod">
          <ac:chgData name="정근채" userId="bf3f9740-ba12-4a95-bdcd-7a89d0b0b3a3" providerId="ADAL" clId="{F2EE61BF-ED04-487E-B27C-50FA030DA4DF}" dt="2022-01-03T07:19:59.700" v="5964"/>
          <ac:spMkLst>
            <pc:docMk/>
            <pc:sldMk cId="347004284" sldId="324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19:54.101" v="5961"/>
          <ac:spMkLst>
            <pc:docMk/>
            <pc:sldMk cId="347004284" sldId="324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2-01-03T07:26:38.116" v="6089" actId="27636"/>
          <ac:spMkLst>
            <pc:docMk/>
            <pc:sldMk cId="347004284" sldId="324"/>
            <ac:spMk id="9" creationId="{7D669632-6A51-44A0-896D-F1EC11F69734}"/>
          </ac:spMkLst>
        </pc:spChg>
        <pc:picChg chg="add mod">
          <ac:chgData name="정근채" userId="bf3f9740-ba12-4a95-bdcd-7a89d0b0b3a3" providerId="ADAL" clId="{F2EE61BF-ED04-487E-B27C-50FA030DA4DF}" dt="2022-01-03T07:26:44.895" v="6090" actId="1076"/>
          <ac:picMkLst>
            <pc:docMk/>
            <pc:sldMk cId="347004284" sldId="324"/>
            <ac:picMk id="6" creationId="{49BB6133-551B-4B86-8470-1CEDFE88D4D3}"/>
          </ac:picMkLst>
        </pc:picChg>
      </pc:sldChg>
      <pc:sldChg chg="addSp delSp modSp add mod">
        <pc:chgData name="정근채" userId="bf3f9740-ba12-4a95-bdcd-7a89d0b0b3a3" providerId="ADAL" clId="{F2EE61BF-ED04-487E-B27C-50FA030DA4DF}" dt="2022-01-03T07:31:56.912" v="6130" actId="20577"/>
        <pc:sldMkLst>
          <pc:docMk/>
          <pc:sldMk cId="2972657910" sldId="325"/>
        </pc:sldMkLst>
        <pc:spChg chg="mod">
          <ac:chgData name="정근채" userId="bf3f9740-ba12-4a95-bdcd-7a89d0b0b3a3" providerId="ADAL" clId="{F2EE61BF-ED04-487E-B27C-50FA030DA4DF}" dt="2022-01-03T07:27:04.983" v="6094"/>
          <ac:spMkLst>
            <pc:docMk/>
            <pc:sldMk cId="2972657910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31:56.912" v="6130" actId="20577"/>
          <ac:spMkLst>
            <pc:docMk/>
            <pc:sldMk cId="2972657910" sldId="325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7:30:27.730" v="6110" actId="478"/>
          <ac:picMkLst>
            <pc:docMk/>
            <pc:sldMk cId="2972657910" sldId="325"/>
            <ac:picMk id="6" creationId="{49BB6133-551B-4B86-8470-1CEDFE88D4D3}"/>
          </ac:picMkLst>
        </pc:picChg>
        <pc:picChg chg="add mod">
          <ac:chgData name="정근채" userId="bf3f9740-ba12-4a95-bdcd-7a89d0b0b3a3" providerId="ADAL" clId="{F2EE61BF-ED04-487E-B27C-50FA030DA4DF}" dt="2022-01-03T07:30:50.145" v="6113" actId="1076"/>
          <ac:picMkLst>
            <pc:docMk/>
            <pc:sldMk cId="2972657910" sldId="325"/>
            <ac:picMk id="7" creationId="{BF8A46DB-0E95-4025-BC7F-8147A4C11D05}"/>
          </ac:picMkLst>
        </pc:picChg>
      </pc:sldChg>
      <pc:sldChg chg="delSp modSp add mod">
        <pc:chgData name="정근채" userId="bf3f9740-ba12-4a95-bdcd-7a89d0b0b3a3" providerId="ADAL" clId="{F2EE61BF-ED04-487E-B27C-50FA030DA4DF}" dt="2022-01-03T07:36:40.045" v="6276"/>
        <pc:sldMkLst>
          <pc:docMk/>
          <pc:sldMk cId="944605241" sldId="326"/>
        </pc:sldMkLst>
        <pc:spChg chg="mod">
          <ac:chgData name="정근채" userId="bf3f9740-ba12-4a95-bdcd-7a89d0b0b3a3" providerId="ADAL" clId="{F2EE61BF-ED04-487E-B27C-50FA030DA4DF}" dt="2022-01-03T07:32:14.874" v="6134"/>
          <ac:spMkLst>
            <pc:docMk/>
            <pc:sldMk cId="944605241" sldId="326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36:40.045" v="6276"/>
          <ac:spMkLst>
            <pc:docMk/>
            <pc:sldMk cId="944605241" sldId="326"/>
            <ac:spMk id="9" creationId="{7D669632-6A51-44A0-896D-F1EC11F69734}"/>
          </ac:spMkLst>
        </pc:spChg>
        <pc:picChg chg="del">
          <ac:chgData name="정근채" userId="bf3f9740-ba12-4a95-bdcd-7a89d0b0b3a3" providerId="ADAL" clId="{F2EE61BF-ED04-487E-B27C-50FA030DA4DF}" dt="2022-01-03T07:33:07.118" v="6138" actId="478"/>
          <ac:picMkLst>
            <pc:docMk/>
            <pc:sldMk cId="944605241" sldId="326"/>
            <ac:picMk id="7" creationId="{BF8A46DB-0E95-4025-BC7F-8147A4C11D05}"/>
          </ac:picMkLst>
        </pc:picChg>
      </pc:sldChg>
      <pc:sldChg chg="modSp add mod">
        <pc:chgData name="정근채" userId="bf3f9740-ba12-4a95-bdcd-7a89d0b0b3a3" providerId="ADAL" clId="{F2EE61BF-ED04-487E-B27C-50FA030DA4DF}" dt="2022-01-03T07:39:08.356" v="6322"/>
        <pc:sldMkLst>
          <pc:docMk/>
          <pc:sldMk cId="3702340641" sldId="327"/>
        </pc:sldMkLst>
        <pc:spChg chg="mod">
          <ac:chgData name="정근채" userId="bf3f9740-ba12-4a95-bdcd-7a89d0b0b3a3" providerId="ADAL" clId="{F2EE61BF-ED04-487E-B27C-50FA030DA4DF}" dt="2022-01-03T07:37:02.569" v="6284"/>
          <ac:spMkLst>
            <pc:docMk/>
            <pc:sldMk cId="3702340641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F2EE61BF-ED04-487E-B27C-50FA030DA4DF}" dt="2022-01-03T07:36:56.720" v="6281"/>
          <ac:spMkLst>
            <pc:docMk/>
            <pc:sldMk cId="3702340641" sldId="327"/>
            <ac:spMk id="5" creationId="{864FABE7-5D73-4BB8-8C5F-49D50641504A}"/>
          </ac:spMkLst>
        </pc:spChg>
        <pc:spChg chg="mod">
          <ac:chgData name="정근채" userId="bf3f9740-ba12-4a95-bdcd-7a89d0b0b3a3" providerId="ADAL" clId="{F2EE61BF-ED04-487E-B27C-50FA030DA4DF}" dt="2022-01-03T07:39:08.356" v="6322"/>
          <ac:spMkLst>
            <pc:docMk/>
            <pc:sldMk cId="3702340641" sldId="327"/>
            <ac:spMk id="9" creationId="{7D669632-6A51-44A0-896D-F1EC11F69734}"/>
          </ac:spMkLst>
        </pc:spChg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160412848" sldId="34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64698197" sldId="34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70355108" sldId="34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276522263" sldId="34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339633486" sldId="34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514156261" sldId="34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653229555" sldId="35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844847484" sldId="35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434277647" sldId="352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588729971" sldId="353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941875804" sldId="35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887936142" sldId="35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335609674" sldId="35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625654069" sldId="35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768525038" sldId="35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950885991" sldId="35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735448023" sldId="36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826096341" sldId="36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34913169" sldId="362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199567426" sldId="363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686349163" sldId="36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16897136" sldId="36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848440053" sldId="36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40209610" sldId="36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20878480" sldId="36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938897753" sldId="36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263501907" sldId="37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788844398" sldId="37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31036786" sldId="372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1301282828" sldId="373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622692983" sldId="374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298425151" sldId="375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446788364" sldId="376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521905966" sldId="377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3570120742" sldId="378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704895741" sldId="379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4201897290" sldId="380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89301578" sldId="381"/>
        </pc:sldMkLst>
      </pc:sldChg>
      <pc:sldChg chg="del">
        <pc:chgData name="정근채" userId="bf3f9740-ba12-4a95-bdcd-7a89d0b0b3a3" providerId="ADAL" clId="{F2EE61BF-ED04-487E-B27C-50FA030DA4DF}" dt="2021-12-29T08:26:00.433" v="64" actId="47"/>
        <pc:sldMkLst>
          <pc:docMk/>
          <pc:sldMk cId="2913999997" sldId="382"/>
        </pc:sldMkLst>
      </pc:sldChg>
    </pc:docChg>
  </pc:docChgLst>
  <pc:docChgLst>
    <pc:chgData name="정근채" userId="bf3f9740-ba12-4a95-bdcd-7a89d0b0b3a3" providerId="ADAL" clId="{33259A6A-629A-4B01-B477-27431E8176E2}"/>
    <pc:docChg chg="undo redo custSel addSld delSld modSld">
      <pc:chgData name="정근채" userId="bf3f9740-ba12-4a95-bdcd-7a89d0b0b3a3" providerId="ADAL" clId="{33259A6A-629A-4B01-B477-27431E8176E2}" dt="2021-12-13T06:17:21.397" v="1880" actId="1076"/>
      <pc:docMkLst>
        <pc:docMk/>
      </pc:docMkLst>
      <pc:sldChg chg="modSp mod">
        <pc:chgData name="정근채" userId="bf3f9740-ba12-4a95-bdcd-7a89d0b0b3a3" providerId="ADAL" clId="{33259A6A-629A-4B01-B477-27431E8176E2}" dt="2021-12-08T06:20:30.522" v="5"/>
        <pc:sldMkLst>
          <pc:docMk/>
          <pc:sldMk cId="1210531712" sldId="256"/>
        </pc:sldMkLst>
        <pc:spChg chg="mod">
          <ac:chgData name="정근채" userId="bf3f9740-ba12-4a95-bdcd-7a89d0b0b3a3" providerId="ADAL" clId="{33259A6A-629A-4B01-B477-27431E8176E2}" dt="2021-12-08T06:20:22.558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33259A6A-629A-4B01-B477-27431E8176E2}" dt="2021-12-08T06:20:30.52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33259A6A-629A-4B01-B477-27431E8176E2}" dt="2021-12-08T06:20:42.650" v="7" actId="207"/>
        <pc:sldMkLst>
          <pc:docMk/>
          <pc:sldMk cId="2400768863" sldId="276"/>
        </pc:sldMkLst>
        <pc:spChg chg="mod">
          <ac:chgData name="정근채" userId="bf3f9740-ba12-4a95-bdcd-7a89d0b0b3a3" providerId="ADAL" clId="{33259A6A-629A-4B01-B477-27431E8176E2}" dt="2021-12-08T06:20:42.650" v="7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33259A6A-629A-4B01-B477-27431E8176E2}" dt="2021-12-08T06:33:34.847" v="134" actId="12"/>
        <pc:sldMkLst>
          <pc:docMk/>
          <pc:sldMk cId="3405670891" sldId="278"/>
        </pc:sldMkLst>
        <pc:spChg chg="mod">
          <ac:chgData name="정근채" userId="bf3f9740-ba12-4a95-bdcd-7a89d0b0b3a3" providerId="ADAL" clId="{33259A6A-629A-4B01-B477-27431E8176E2}" dt="2021-12-08T06:25:03.411" v="28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33:34.847" v="134" actId="12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24:58.792" v="23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33259A6A-629A-4B01-B477-27431E8176E2}" dt="2021-12-08T06:37:44.722" v="183" actId="20577"/>
        <pc:sldMkLst>
          <pc:docMk/>
          <pc:sldMk cId="2276461233" sldId="279"/>
        </pc:sldMkLst>
        <pc:spChg chg="mod">
          <ac:chgData name="정근채" userId="bf3f9740-ba12-4a95-bdcd-7a89d0b0b3a3" providerId="ADAL" clId="{33259A6A-629A-4B01-B477-27431E8176E2}" dt="2021-12-08T06:37:44.722" v="183" actId="20577"/>
          <ac:spMkLst>
            <pc:docMk/>
            <pc:sldMk cId="2276461233" sldId="279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3856855" sldId="279"/>
        </pc:sldMkLst>
      </pc:sldChg>
      <pc:sldChg chg="modSp add mod">
        <pc:chgData name="정근채" userId="bf3f9740-ba12-4a95-bdcd-7a89d0b0b3a3" providerId="ADAL" clId="{33259A6A-629A-4B01-B477-27431E8176E2}" dt="2021-12-08T06:50:44.224" v="290" actId="20577"/>
        <pc:sldMkLst>
          <pc:docMk/>
          <pc:sldMk cId="2088793939" sldId="280"/>
        </pc:sldMkLst>
        <pc:spChg chg="mod">
          <ac:chgData name="정근채" userId="bf3f9740-ba12-4a95-bdcd-7a89d0b0b3a3" providerId="ADAL" clId="{33259A6A-629A-4B01-B477-27431E8176E2}" dt="2021-12-08T06:38:06.799" v="195"/>
          <ac:spMkLst>
            <pc:docMk/>
            <pc:sldMk cId="2088793939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6:50:44.224" v="290" actId="20577"/>
          <ac:spMkLst>
            <pc:docMk/>
            <pc:sldMk cId="2088793939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38:03.406" v="190"/>
          <ac:spMkLst>
            <pc:docMk/>
            <pc:sldMk cId="2088793939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47744908" sldId="28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54623754" sldId="281"/>
        </pc:sldMkLst>
      </pc:sldChg>
      <pc:sldChg chg="modSp add mod">
        <pc:chgData name="정근채" userId="bf3f9740-ba12-4a95-bdcd-7a89d0b0b3a3" providerId="ADAL" clId="{33259A6A-629A-4B01-B477-27431E8176E2}" dt="2021-12-08T06:51:35.932" v="306" actId="12"/>
        <pc:sldMkLst>
          <pc:docMk/>
          <pc:sldMk cId="860611401" sldId="281"/>
        </pc:sldMkLst>
        <pc:spChg chg="mod">
          <ac:chgData name="정근채" userId="bf3f9740-ba12-4a95-bdcd-7a89d0b0b3a3" providerId="ADAL" clId="{33259A6A-629A-4B01-B477-27431E8176E2}" dt="2021-12-08T06:51:35.932" v="306" actId="12"/>
          <ac:spMkLst>
            <pc:docMk/>
            <pc:sldMk cId="860611401" sldId="281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51352091" sldId="282"/>
        </pc:sldMkLst>
      </pc:sldChg>
      <pc:sldChg chg="modSp add mod">
        <pc:chgData name="정근채" userId="bf3f9740-ba12-4a95-bdcd-7a89d0b0b3a3" providerId="ADAL" clId="{33259A6A-629A-4B01-B477-27431E8176E2}" dt="2021-12-08T07:41:33.036" v="456" actId="6549"/>
        <pc:sldMkLst>
          <pc:docMk/>
          <pc:sldMk cId="3787172640" sldId="282"/>
        </pc:sldMkLst>
        <pc:spChg chg="mod">
          <ac:chgData name="정근채" userId="bf3f9740-ba12-4a95-bdcd-7a89d0b0b3a3" providerId="ADAL" clId="{33259A6A-629A-4B01-B477-27431E8176E2}" dt="2021-12-08T06:52:13.984" v="310"/>
          <ac:spMkLst>
            <pc:docMk/>
            <pc:sldMk cId="378717264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7:41:33.036" v="456" actId="6549"/>
          <ac:spMkLst>
            <pc:docMk/>
            <pc:sldMk cId="3787172640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6:52:17.437" v="316"/>
          <ac:spMkLst>
            <pc:docMk/>
            <pc:sldMk cId="3787172640" sldId="28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642709941" sldId="283"/>
        </pc:sldMkLst>
      </pc:sldChg>
      <pc:sldChg chg="modSp add mod">
        <pc:chgData name="정근채" userId="bf3f9740-ba12-4a95-bdcd-7a89d0b0b3a3" providerId="ADAL" clId="{33259A6A-629A-4B01-B477-27431E8176E2}" dt="2021-12-08T08:02:09.421" v="634" actId="207"/>
        <pc:sldMkLst>
          <pc:docMk/>
          <pc:sldMk cId="1644988665" sldId="283"/>
        </pc:sldMkLst>
        <pc:spChg chg="mod">
          <ac:chgData name="정근채" userId="bf3f9740-ba12-4a95-bdcd-7a89d0b0b3a3" providerId="ADAL" clId="{33259A6A-629A-4B01-B477-27431E8176E2}" dt="2021-12-08T07:42:12.368" v="473"/>
          <ac:spMkLst>
            <pc:docMk/>
            <pc:sldMk cId="1644988665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02:09.421" v="634" actId="207"/>
          <ac:spMkLst>
            <pc:docMk/>
            <pc:sldMk cId="1644988665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42:09.064" v="470"/>
          <ac:spMkLst>
            <pc:docMk/>
            <pc:sldMk cId="1644988665" sldId="28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34024243" sldId="284"/>
        </pc:sldMkLst>
      </pc:sldChg>
      <pc:sldChg chg="modSp add mod">
        <pc:chgData name="정근채" userId="bf3f9740-ba12-4a95-bdcd-7a89d0b0b3a3" providerId="ADAL" clId="{33259A6A-629A-4B01-B477-27431E8176E2}" dt="2021-12-08T08:10:22.174" v="748" actId="20577"/>
        <pc:sldMkLst>
          <pc:docMk/>
          <pc:sldMk cId="1391630821" sldId="284"/>
        </pc:sldMkLst>
        <pc:spChg chg="mod">
          <ac:chgData name="정근채" userId="bf3f9740-ba12-4a95-bdcd-7a89d0b0b3a3" providerId="ADAL" clId="{33259A6A-629A-4B01-B477-27431E8176E2}" dt="2021-12-08T07:59:47.349" v="601"/>
          <ac:spMkLst>
            <pc:docMk/>
            <pc:sldMk cId="1391630821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0:22.174" v="748" actId="20577"/>
          <ac:spMkLst>
            <pc:docMk/>
            <pc:sldMk cId="1391630821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7:59:51.078" v="605"/>
          <ac:spMkLst>
            <pc:docMk/>
            <pc:sldMk cId="1391630821" sldId="284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33259A6A-629A-4B01-B477-27431E8176E2}" dt="2021-12-08T08:05:17.707" v="664" actId="1076"/>
        <pc:sldMkLst>
          <pc:docMk/>
          <pc:sldMk cId="1259145347" sldId="285"/>
        </pc:sldMkLst>
        <pc:spChg chg="del">
          <ac:chgData name="정근채" userId="bf3f9740-ba12-4a95-bdcd-7a89d0b0b3a3" providerId="ADAL" clId="{33259A6A-629A-4B01-B477-27431E8176E2}" dt="2021-12-08T08:04:47.752" v="660" actId="478"/>
          <ac:spMkLst>
            <pc:docMk/>
            <pc:sldMk cId="125914534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08T08:04:49.597" v="661" actId="478"/>
          <ac:spMkLst>
            <pc:docMk/>
            <pc:sldMk cId="1259145347" sldId="285"/>
            <ac:spMk id="7" creationId="{A80D0FC6-1603-4226-8556-772E6EBB3CBA}"/>
          </ac:spMkLst>
        </pc:spChg>
        <pc:picChg chg="add mod">
          <ac:chgData name="정근채" userId="bf3f9740-ba12-4a95-bdcd-7a89d0b0b3a3" providerId="ADAL" clId="{33259A6A-629A-4B01-B477-27431E8176E2}" dt="2021-12-08T08:05:17.707" v="664" actId="1076"/>
          <ac:picMkLst>
            <pc:docMk/>
            <pc:sldMk cId="1259145347" sldId="285"/>
            <ac:picMk id="9" creationId="{A36E4A79-9EE6-4FA8-9AA9-29CC711C32B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445060567" sldId="285"/>
        </pc:sldMkLst>
      </pc:sldChg>
      <pc:sldChg chg="addSp modSp add mod">
        <pc:chgData name="정근채" userId="bf3f9740-ba12-4a95-bdcd-7a89d0b0b3a3" providerId="ADAL" clId="{33259A6A-629A-4B01-B477-27431E8176E2}" dt="2021-12-08T08:11:26.164" v="759" actId="1037"/>
        <pc:sldMkLst>
          <pc:docMk/>
          <pc:sldMk cId="3347486206" sldId="286"/>
        </pc:sldMkLst>
        <pc:spChg chg="mod">
          <ac:chgData name="정근채" userId="bf3f9740-ba12-4a95-bdcd-7a89d0b0b3a3" providerId="ADAL" clId="{33259A6A-629A-4B01-B477-27431E8176E2}" dt="2021-12-08T08:10:43.020" v="750" actId="6549"/>
          <ac:spMkLst>
            <pc:docMk/>
            <pc:sldMk cId="3347486206" sldId="286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1:26.164" v="759" actId="1037"/>
          <ac:picMkLst>
            <pc:docMk/>
            <pc:sldMk cId="3347486206" sldId="286"/>
            <ac:picMk id="7" creationId="{762553A6-495C-4E33-A338-551D5ABFB3CE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71380423" sldId="286"/>
        </pc:sldMkLst>
      </pc:sldChg>
      <pc:sldChg chg="addSp delSp modSp add mod">
        <pc:chgData name="정근채" userId="bf3f9740-ba12-4a95-bdcd-7a89d0b0b3a3" providerId="ADAL" clId="{33259A6A-629A-4B01-B477-27431E8176E2}" dt="2021-12-08T08:15:12.528" v="847" actId="207"/>
        <pc:sldMkLst>
          <pc:docMk/>
          <pc:sldMk cId="1011253724" sldId="287"/>
        </pc:sldMkLst>
        <pc:spChg chg="mod">
          <ac:chgData name="정근채" userId="bf3f9740-ba12-4a95-bdcd-7a89d0b0b3a3" providerId="ADAL" clId="{33259A6A-629A-4B01-B477-27431E8176E2}" dt="2021-12-08T08:12:17.160" v="763"/>
          <ac:spMkLst>
            <pc:docMk/>
            <pc:sldMk cId="1011253724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15:12.528" v="847" actId="207"/>
          <ac:spMkLst>
            <pc:docMk/>
            <pc:sldMk cId="1011253724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12:21.071" v="767"/>
          <ac:spMkLst>
            <pc:docMk/>
            <pc:sldMk cId="1011253724" sldId="287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12:49.064" v="768" actId="478"/>
          <ac:picMkLst>
            <pc:docMk/>
            <pc:sldMk cId="1011253724" sldId="287"/>
            <ac:picMk id="7" creationId="{762553A6-495C-4E33-A338-551D5ABFB3CE}"/>
          </ac:picMkLst>
        </pc:picChg>
        <pc:picChg chg="add mod">
          <ac:chgData name="정근채" userId="bf3f9740-ba12-4a95-bdcd-7a89d0b0b3a3" providerId="ADAL" clId="{33259A6A-629A-4B01-B477-27431E8176E2}" dt="2021-12-08T08:15:08.129" v="846" actId="1036"/>
          <ac:picMkLst>
            <pc:docMk/>
            <pc:sldMk cId="1011253724" sldId="287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767555796" sldId="287"/>
        </pc:sldMkLst>
      </pc:sldChg>
      <pc:sldChg chg="addSp delSp modSp add mod">
        <pc:chgData name="정근채" userId="bf3f9740-ba12-4a95-bdcd-7a89d0b0b3a3" providerId="ADAL" clId="{33259A6A-629A-4B01-B477-27431E8176E2}" dt="2021-12-08T08:17:19.089" v="858" actId="1076"/>
        <pc:sldMkLst>
          <pc:docMk/>
          <pc:sldMk cId="39197951" sldId="288"/>
        </pc:sldMkLst>
        <pc:spChg chg="mod">
          <ac:chgData name="정근채" userId="bf3f9740-ba12-4a95-bdcd-7a89d0b0b3a3" providerId="ADAL" clId="{33259A6A-629A-4B01-B477-27431E8176E2}" dt="2021-12-08T08:16:53.761" v="855" actId="6549"/>
          <ac:spMkLst>
            <pc:docMk/>
            <pc:sldMk cId="39197951" sldId="288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17:19.089" v="858" actId="1076"/>
          <ac:picMkLst>
            <pc:docMk/>
            <pc:sldMk cId="39197951" sldId="288"/>
            <ac:picMk id="7" creationId="{CE955550-E7A5-48C6-B598-9DF0150AD9E5}"/>
          </ac:picMkLst>
        </pc:picChg>
        <pc:picChg chg="del">
          <ac:chgData name="정근채" userId="bf3f9740-ba12-4a95-bdcd-7a89d0b0b3a3" providerId="ADAL" clId="{33259A6A-629A-4B01-B477-27431E8176E2}" dt="2021-12-08T08:16:46.441" v="854" actId="478"/>
          <ac:picMkLst>
            <pc:docMk/>
            <pc:sldMk cId="39197951" sldId="288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51899338" sldId="288"/>
        </pc:sldMkLst>
      </pc:sldChg>
      <pc:sldChg chg="addSp delSp modSp add mod">
        <pc:chgData name="정근채" userId="bf3f9740-ba12-4a95-bdcd-7a89d0b0b3a3" providerId="ADAL" clId="{33259A6A-629A-4B01-B477-27431E8176E2}" dt="2021-12-13T05:21:44.427" v="1328" actId="20577"/>
        <pc:sldMkLst>
          <pc:docMk/>
          <pc:sldMk cId="3720418734" sldId="289"/>
        </pc:sldMkLst>
        <pc:spChg chg="mod">
          <ac:chgData name="정근채" userId="bf3f9740-ba12-4a95-bdcd-7a89d0b0b3a3" providerId="ADAL" clId="{33259A6A-629A-4B01-B477-27431E8176E2}" dt="2021-12-13T05:21:44.427" v="1328" actId="20577"/>
          <ac:spMkLst>
            <pc:docMk/>
            <pc:sldMk cId="3720418734" sldId="289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55.577" v="1140" actId="1035"/>
          <ac:picMkLst>
            <pc:docMk/>
            <pc:sldMk cId="3720418734" sldId="289"/>
            <ac:picMk id="7" creationId="{9130B503-2B83-42AB-A92D-84F4AB4CAC54}"/>
          </ac:picMkLst>
        </pc:picChg>
        <pc:picChg chg="del">
          <ac:chgData name="정근채" userId="bf3f9740-ba12-4a95-bdcd-7a89d0b0b3a3" providerId="ADAL" clId="{33259A6A-629A-4B01-B477-27431E8176E2}" dt="2021-12-08T08:17:54.341" v="864" actId="478"/>
          <ac:picMkLst>
            <pc:docMk/>
            <pc:sldMk cId="3720418734" sldId="289"/>
            <ac:picMk id="8" creationId="{C18AC5B2-7C5B-4A42-98EF-8DD2E441DF5A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74557886" sldId="289"/>
        </pc:sldMkLst>
      </pc:sldChg>
      <pc:sldChg chg="addSp modSp add mod">
        <pc:chgData name="정근채" userId="bf3f9740-ba12-4a95-bdcd-7a89d0b0b3a3" providerId="ADAL" clId="{33259A6A-629A-4B01-B477-27431E8176E2}" dt="2021-12-08T08:27:28.814" v="1130" actId="1076"/>
        <pc:sldMkLst>
          <pc:docMk/>
          <pc:sldMk cId="1634581813" sldId="290"/>
        </pc:sldMkLst>
        <pc:spChg chg="mod">
          <ac:chgData name="정근채" userId="bf3f9740-ba12-4a95-bdcd-7a89d0b0b3a3" providerId="ADAL" clId="{33259A6A-629A-4B01-B477-27431E8176E2}" dt="2021-12-08T08:26:56.262" v="1127" actId="57"/>
          <ac:spMkLst>
            <pc:docMk/>
            <pc:sldMk cId="1634581813" sldId="290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08T08:27:28.814" v="1130" actId="1076"/>
          <ac:picMkLst>
            <pc:docMk/>
            <pc:sldMk cId="1634581813" sldId="290"/>
            <ac:picMk id="7" creationId="{6803CEA1-5BE0-4B9E-A80B-3D18124096F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455122391" sldId="29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8226733" sldId="291"/>
        </pc:sldMkLst>
      </pc:sldChg>
      <pc:sldChg chg="addSp delSp modSp add mod">
        <pc:chgData name="정근채" userId="bf3f9740-ba12-4a95-bdcd-7a89d0b0b3a3" providerId="ADAL" clId="{33259A6A-629A-4B01-B477-27431E8176E2}" dt="2021-12-13T05:23:54.621" v="1331" actId="1076"/>
        <pc:sldMkLst>
          <pc:docMk/>
          <pc:sldMk cId="1268308167" sldId="291"/>
        </pc:sldMkLst>
        <pc:spChg chg="mod">
          <ac:chgData name="정근채" userId="bf3f9740-ba12-4a95-bdcd-7a89d0b0b3a3" providerId="ADAL" clId="{33259A6A-629A-4B01-B477-27431E8176E2}" dt="2021-12-08T08:33:03.439" v="1260"/>
          <ac:spMkLst>
            <pc:docMk/>
            <pc:sldMk cId="1268308167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08T08:34:24.142" v="1326" actId="6549"/>
          <ac:spMkLst>
            <pc:docMk/>
            <pc:sldMk cId="1268308167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08T08:33:07.461" v="1264"/>
          <ac:spMkLst>
            <pc:docMk/>
            <pc:sldMk cId="1268308167" sldId="291"/>
            <ac:spMk id="5" creationId="{864FABE7-5D73-4BB8-8C5F-49D50641504A}"/>
          </ac:spMkLst>
        </pc:spChg>
        <pc:picChg chg="del">
          <ac:chgData name="정근채" userId="bf3f9740-ba12-4a95-bdcd-7a89d0b0b3a3" providerId="ADAL" clId="{33259A6A-629A-4B01-B477-27431E8176E2}" dt="2021-12-08T08:33:14.974" v="1266" actId="478"/>
          <ac:picMkLst>
            <pc:docMk/>
            <pc:sldMk cId="1268308167" sldId="291"/>
            <ac:picMk id="7" creationId="{6803CEA1-5BE0-4B9E-A80B-3D18124096FF}"/>
          </ac:picMkLst>
        </pc:picChg>
        <pc:picChg chg="add mod">
          <ac:chgData name="정근채" userId="bf3f9740-ba12-4a95-bdcd-7a89d0b0b3a3" providerId="ADAL" clId="{33259A6A-629A-4B01-B477-27431E8176E2}" dt="2021-12-13T05:23:54.621" v="1331" actId="1076"/>
          <ac:picMkLst>
            <pc:docMk/>
            <pc:sldMk cId="1268308167" sldId="291"/>
            <ac:picMk id="7" creationId="{75540794-71ED-4E88-926C-DCA6D4CB5146}"/>
          </ac:picMkLst>
        </pc:picChg>
      </pc:sldChg>
      <pc:sldChg chg="addSp delSp modSp add mod">
        <pc:chgData name="정근채" userId="bf3f9740-ba12-4a95-bdcd-7a89d0b0b3a3" providerId="ADAL" clId="{33259A6A-629A-4B01-B477-27431E8176E2}" dt="2021-12-13T05:24:44.434" v="1338" actId="167"/>
        <pc:sldMkLst>
          <pc:docMk/>
          <pc:sldMk cId="3479065257" sldId="292"/>
        </pc:sldMkLst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2" creationId="{CA07A63C-A246-4F8F-8A5A-7141AB85F430}"/>
          </ac:spMkLst>
        </pc:spChg>
        <pc:spChg chg="del">
          <ac:chgData name="정근채" userId="bf3f9740-ba12-4a95-bdcd-7a89d0b0b3a3" providerId="ADAL" clId="{33259A6A-629A-4B01-B477-27431E8176E2}" dt="2021-12-13T05:24:01.377" v="1333" actId="478"/>
          <ac:spMkLst>
            <pc:docMk/>
            <pc:sldMk cId="3479065257" sldId="292"/>
            <ac:spMk id="3" creationId="{04DA367E-3D64-4210-90DC-180FE1F5BFCC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8" creationId="{4DF68276-D176-4C64-A310-5EEB72F6D80E}"/>
          </ac:spMkLst>
        </pc:spChg>
        <pc:spChg chg="add del mod">
          <ac:chgData name="정근채" userId="bf3f9740-ba12-4a95-bdcd-7a89d0b0b3a3" providerId="ADAL" clId="{33259A6A-629A-4B01-B477-27431E8176E2}" dt="2021-12-13T05:24:03.485" v="1334" actId="478"/>
          <ac:spMkLst>
            <pc:docMk/>
            <pc:sldMk cId="3479065257" sldId="292"/>
            <ac:spMk id="10" creationId="{022B045E-6A07-476B-A9E6-07FE318A395F}"/>
          </ac:spMkLst>
        </pc:spChg>
        <pc:picChg chg="del">
          <ac:chgData name="정근채" userId="bf3f9740-ba12-4a95-bdcd-7a89d0b0b3a3" providerId="ADAL" clId="{33259A6A-629A-4B01-B477-27431E8176E2}" dt="2021-12-13T05:24:01.377" v="1333" actId="478"/>
          <ac:picMkLst>
            <pc:docMk/>
            <pc:sldMk cId="3479065257" sldId="292"/>
            <ac:picMk id="7" creationId="{75540794-71ED-4E88-926C-DCA6D4CB5146}"/>
          </ac:picMkLst>
        </pc:picChg>
        <pc:picChg chg="add mod ord">
          <ac:chgData name="정근채" userId="bf3f9740-ba12-4a95-bdcd-7a89d0b0b3a3" providerId="ADAL" clId="{33259A6A-629A-4B01-B477-27431E8176E2}" dt="2021-12-13T05:24:44.434" v="1338" actId="167"/>
          <ac:picMkLst>
            <pc:docMk/>
            <pc:sldMk cId="3479065257" sldId="292"/>
            <ac:picMk id="12" creationId="{1CED64CE-199F-49E8-87D3-5C467545BE35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123362612" sldId="292"/>
        </pc:sldMkLst>
      </pc:sldChg>
      <pc:sldChg chg="delSp modSp add mod">
        <pc:chgData name="정근채" userId="bf3f9740-ba12-4a95-bdcd-7a89d0b0b3a3" providerId="ADAL" clId="{33259A6A-629A-4B01-B477-27431E8176E2}" dt="2021-12-13T05:52:16.895" v="1417" actId="207"/>
        <pc:sldMkLst>
          <pc:docMk/>
          <pc:sldMk cId="3305748692" sldId="293"/>
        </pc:sldMkLst>
        <pc:spChg chg="mod">
          <ac:chgData name="정근채" userId="bf3f9740-ba12-4a95-bdcd-7a89d0b0b3a3" providerId="ADAL" clId="{33259A6A-629A-4B01-B477-27431E8176E2}" dt="2021-12-13T05:52:16.895" v="1417" actId="207"/>
          <ac:spMkLst>
            <pc:docMk/>
            <pc:sldMk cId="3305748692" sldId="293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5:33:42.029" v="1340" actId="478"/>
          <ac:picMkLst>
            <pc:docMk/>
            <pc:sldMk cId="3305748692" sldId="293"/>
            <ac:picMk id="7" creationId="{75540794-71ED-4E88-926C-DCA6D4CB5146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986842100" sldId="293"/>
        </pc:sldMkLst>
      </pc:sldChg>
      <pc:sldChg chg="addSp modSp add mod">
        <pc:chgData name="정근채" userId="bf3f9740-ba12-4a95-bdcd-7a89d0b0b3a3" providerId="ADAL" clId="{33259A6A-629A-4B01-B477-27431E8176E2}" dt="2021-12-13T05:42:49.188" v="1416" actId="1076"/>
        <pc:sldMkLst>
          <pc:docMk/>
          <pc:sldMk cId="319904106" sldId="294"/>
        </pc:sldMkLst>
        <pc:spChg chg="mod">
          <ac:chgData name="정근채" userId="bf3f9740-ba12-4a95-bdcd-7a89d0b0b3a3" providerId="ADAL" clId="{33259A6A-629A-4B01-B477-27431E8176E2}" dt="2021-12-13T05:42:24.647" v="1413" actId="6549"/>
          <ac:spMkLst>
            <pc:docMk/>
            <pc:sldMk cId="319904106" sldId="294"/>
            <ac:spMk id="3" creationId="{04DA367E-3D64-4210-90DC-180FE1F5BFCC}"/>
          </ac:spMkLst>
        </pc:spChg>
        <pc:picChg chg="add mod">
          <ac:chgData name="정근채" userId="bf3f9740-ba12-4a95-bdcd-7a89d0b0b3a3" providerId="ADAL" clId="{33259A6A-629A-4B01-B477-27431E8176E2}" dt="2021-12-13T05:42:49.188" v="1416" actId="1076"/>
          <ac:picMkLst>
            <pc:docMk/>
            <pc:sldMk cId="319904106" sldId="294"/>
            <ac:picMk id="7" creationId="{EE55228F-CE7C-47DB-940C-9D2415C804C3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256425046" sldId="294"/>
        </pc:sldMkLst>
      </pc:sldChg>
      <pc:sldChg chg="modSp add mod">
        <pc:chgData name="정근채" userId="bf3f9740-ba12-4a95-bdcd-7a89d0b0b3a3" providerId="ADAL" clId="{33259A6A-629A-4B01-B477-27431E8176E2}" dt="2021-12-13T05:57:17.857" v="1521" actId="207"/>
        <pc:sldMkLst>
          <pc:docMk/>
          <pc:sldMk cId="1870005101" sldId="295"/>
        </pc:sldMkLst>
        <pc:spChg chg="mod">
          <ac:chgData name="정근채" userId="bf3f9740-ba12-4a95-bdcd-7a89d0b0b3a3" providerId="ADAL" clId="{33259A6A-629A-4B01-B477-27431E8176E2}" dt="2021-12-13T05:52:44.104" v="1427"/>
          <ac:spMkLst>
            <pc:docMk/>
            <pc:sldMk cId="1870005101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5:57:17.857" v="1521" actId="207"/>
          <ac:spMkLst>
            <pc:docMk/>
            <pc:sldMk cId="1870005101" sldId="295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2:40.747" v="1422"/>
          <ac:spMkLst>
            <pc:docMk/>
            <pc:sldMk cId="1870005101" sldId="295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31033567" sldId="295"/>
        </pc:sldMkLst>
      </pc:sldChg>
      <pc:sldChg chg="modSp add mod">
        <pc:chgData name="정근채" userId="bf3f9740-ba12-4a95-bdcd-7a89d0b0b3a3" providerId="ADAL" clId="{33259A6A-629A-4B01-B477-27431E8176E2}" dt="2021-12-13T06:05:50.264" v="1677" actId="27636"/>
        <pc:sldMkLst>
          <pc:docMk/>
          <pc:sldMk cId="167042619" sldId="296"/>
        </pc:sldMkLst>
        <pc:spChg chg="mod">
          <ac:chgData name="정근채" userId="bf3f9740-ba12-4a95-bdcd-7a89d0b0b3a3" providerId="ADAL" clId="{33259A6A-629A-4B01-B477-27431E8176E2}" dt="2021-12-13T05:57:38.113" v="1527"/>
          <ac:spMkLst>
            <pc:docMk/>
            <pc:sldMk cId="167042619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05:50.264" v="1677" actId="27636"/>
          <ac:spMkLst>
            <pc:docMk/>
            <pc:sldMk cId="167042619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5:57:41.961" v="1531"/>
          <ac:spMkLst>
            <pc:docMk/>
            <pc:sldMk cId="167042619" sldId="29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2170804" sldId="296"/>
        </pc:sldMkLst>
      </pc:sldChg>
      <pc:sldChg chg="addSp modSp add mod">
        <pc:chgData name="정근채" userId="bf3f9740-ba12-4a95-bdcd-7a89d0b0b3a3" providerId="ADAL" clId="{33259A6A-629A-4B01-B477-27431E8176E2}" dt="2021-12-13T06:11:47.936" v="1792" actId="207"/>
        <pc:sldMkLst>
          <pc:docMk/>
          <pc:sldMk cId="1470036533" sldId="297"/>
        </pc:sldMkLst>
        <pc:spChg chg="mod">
          <ac:chgData name="정근채" userId="bf3f9740-ba12-4a95-bdcd-7a89d0b0b3a3" providerId="ADAL" clId="{33259A6A-629A-4B01-B477-27431E8176E2}" dt="2021-12-13T06:06:14.923" v="1688"/>
          <ac:spMkLst>
            <pc:docMk/>
            <pc:sldMk cId="1470036533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33259A6A-629A-4B01-B477-27431E8176E2}" dt="2021-12-13T06:11:47.936" v="1792" actId="207"/>
          <ac:spMkLst>
            <pc:docMk/>
            <pc:sldMk cId="1470036533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33259A6A-629A-4B01-B477-27431E8176E2}" dt="2021-12-13T06:06:19.765" v="1692"/>
          <ac:spMkLst>
            <pc:docMk/>
            <pc:sldMk cId="1470036533" sldId="297"/>
            <ac:spMk id="5" creationId="{864FABE7-5D73-4BB8-8C5F-49D50641504A}"/>
          </ac:spMkLst>
        </pc:spChg>
        <pc:picChg chg="add mod">
          <ac:chgData name="정근채" userId="bf3f9740-ba12-4a95-bdcd-7a89d0b0b3a3" providerId="ADAL" clId="{33259A6A-629A-4B01-B477-27431E8176E2}" dt="2021-12-13T06:11:20.388" v="1777" actId="1076"/>
          <ac:picMkLst>
            <pc:docMk/>
            <pc:sldMk cId="1470036533" sldId="297"/>
            <ac:picMk id="7" creationId="{02D7A73D-4669-4D06-9B74-FF9A3B4E6F5F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382270280" sldId="29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63975230" sldId="298"/>
        </pc:sldMkLst>
      </pc:sldChg>
      <pc:sldChg chg="addSp delSp modSp add mod">
        <pc:chgData name="정근채" userId="bf3f9740-ba12-4a95-bdcd-7a89d0b0b3a3" providerId="ADAL" clId="{33259A6A-629A-4B01-B477-27431E8176E2}" dt="2021-12-13T06:17:21.397" v="1880" actId="1076"/>
        <pc:sldMkLst>
          <pc:docMk/>
          <pc:sldMk cId="3505425602" sldId="298"/>
        </pc:sldMkLst>
        <pc:spChg chg="mod">
          <ac:chgData name="정근채" userId="bf3f9740-ba12-4a95-bdcd-7a89d0b0b3a3" providerId="ADAL" clId="{33259A6A-629A-4B01-B477-27431E8176E2}" dt="2021-12-13T06:17:17.924" v="1879" actId="20577"/>
          <ac:spMkLst>
            <pc:docMk/>
            <pc:sldMk cId="3505425602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33259A6A-629A-4B01-B477-27431E8176E2}" dt="2021-12-13T06:13:04.457" v="1819" actId="478"/>
          <ac:picMkLst>
            <pc:docMk/>
            <pc:sldMk cId="3505425602" sldId="298"/>
            <ac:picMk id="7" creationId="{02D7A73D-4669-4D06-9B74-FF9A3B4E6F5F}"/>
          </ac:picMkLst>
        </pc:picChg>
        <pc:picChg chg="add mod">
          <ac:chgData name="정근채" userId="bf3f9740-ba12-4a95-bdcd-7a89d0b0b3a3" providerId="ADAL" clId="{33259A6A-629A-4B01-B477-27431E8176E2}" dt="2021-12-13T06:17:21.397" v="1880" actId="1076"/>
          <ac:picMkLst>
            <pc:docMk/>
            <pc:sldMk cId="3505425602" sldId="298"/>
            <ac:picMk id="8" creationId="{695A6676-F9EE-4334-BDB9-BDB57C059A54}"/>
          </ac:picMkLst>
        </pc:picChg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009421018" sldId="29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030838728" sldId="30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33029494" sldId="30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087699713" sldId="30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636294688" sldId="30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571139770" sldId="30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616396573" sldId="30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938593390" sldId="30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693797731" sldId="30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790684688" sldId="30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1047436" sldId="30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89204022" sldId="31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01511662" sldId="311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3578759536" sldId="312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193683806" sldId="313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764288050" sldId="314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97719221" sldId="315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54325626" sldId="316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76573210" sldId="317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1281347693" sldId="318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91036760" sldId="319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2248246081" sldId="320"/>
        </pc:sldMkLst>
      </pc:sldChg>
      <pc:sldChg chg="del">
        <pc:chgData name="정근채" userId="bf3f9740-ba12-4a95-bdcd-7a89d0b0b3a3" providerId="ADAL" clId="{33259A6A-629A-4B01-B477-27431E8176E2}" dt="2021-12-08T06:33:52.676" v="135" actId="47"/>
        <pc:sldMkLst>
          <pc:docMk/>
          <pc:sldMk cId="4262363854" sldId="321"/>
        </pc:sldMkLst>
      </pc:sldChg>
    </pc:docChg>
  </pc:docChgLst>
  <pc:docChgLst>
    <pc:chgData name="정근채" userId="bf3f9740-ba12-4a95-bdcd-7a89d0b0b3a3" providerId="ADAL" clId="{BB3FA93C-339D-4223-87F5-43CE9163611C}"/>
    <pc:docChg chg="undo redo custSel addSld delSld modSld sldOrd">
      <pc:chgData name="정근채" userId="bf3f9740-ba12-4a95-bdcd-7a89d0b0b3a3" providerId="ADAL" clId="{BB3FA93C-339D-4223-87F5-43CE9163611C}" dt="2021-12-23T06:00:01.955" v="3782" actId="207"/>
      <pc:docMkLst>
        <pc:docMk/>
      </pc:docMkLst>
      <pc:sldChg chg="modSp mod">
        <pc:chgData name="정근채" userId="bf3f9740-ba12-4a95-bdcd-7a89d0b0b3a3" providerId="ADAL" clId="{BB3FA93C-339D-4223-87F5-43CE9163611C}" dt="2021-12-13T06:19:45.105" v="5"/>
        <pc:sldMkLst>
          <pc:docMk/>
          <pc:sldMk cId="1210531712" sldId="256"/>
        </pc:sldMkLst>
        <pc:spChg chg="mod">
          <ac:chgData name="정근채" userId="bf3f9740-ba12-4a95-bdcd-7a89d0b0b3a3" providerId="ADAL" clId="{BB3FA93C-339D-4223-87F5-43CE9163611C}" dt="2021-12-13T06:19:37.130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BB3FA93C-339D-4223-87F5-43CE9163611C}" dt="2021-12-13T06:19:45.105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BB3FA93C-339D-4223-87F5-43CE9163611C}" dt="2021-12-13T06:20:00.880" v="7" actId="207"/>
        <pc:sldMkLst>
          <pc:docMk/>
          <pc:sldMk cId="2400768863" sldId="276"/>
        </pc:sldMkLst>
        <pc:spChg chg="mod">
          <ac:chgData name="정근채" userId="bf3f9740-ba12-4a95-bdcd-7a89d0b0b3a3" providerId="ADAL" clId="{BB3FA93C-339D-4223-87F5-43CE9163611C}" dt="2021-12-13T06:20:00.880" v="7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addSp modSp mod">
        <pc:chgData name="정근채" userId="bf3f9740-ba12-4a95-bdcd-7a89d0b0b3a3" providerId="ADAL" clId="{BB3FA93C-339D-4223-87F5-43CE9163611C}" dt="2021-12-13T06:27:45.212" v="119" actId="1036"/>
        <pc:sldMkLst>
          <pc:docMk/>
          <pc:sldMk cId="3405670891" sldId="278"/>
        </pc:sldMkLst>
        <pc:spChg chg="mod">
          <ac:chgData name="정근채" userId="bf3f9740-ba12-4a95-bdcd-7a89d0b0b3a3" providerId="ADAL" clId="{BB3FA93C-339D-4223-87F5-43CE9163611C}" dt="2021-12-13T06:20:26.392" v="21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13T06:26:52.951" v="108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13T06:20:20.566" v="18"/>
          <ac:spMkLst>
            <pc:docMk/>
            <pc:sldMk cId="3405670891" sldId="278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13T06:27:45.212" v="119" actId="1036"/>
          <ac:picMkLst>
            <pc:docMk/>
            <pc:sldMk cId="3405670891" sldId="278"/>
            <ac:picMk id="7" creationId="{D72573C3-A937-4483-971B-317062AA9C4B}"/>
          </ac:picMkLst>
        </pc:picChg>
      </pc:sldChg>
      <pc:sldChg chg="delSp modSp add mod">
        <pc:chgData name="정근채" userId="bf3f9740-ba12-4a95-bdcd-7a89d0b0b3a3" providerId="ADAL" clId="{BB3FA93C-339D-4223-87F5-43CE9163611C}" dt="2021-12-13T06:36:16.964" v="259" actId="207"/>
        <pc:sldMkLst>
          <pc:docMk/>
          <pc:sldMk cId="402741770" sldId="279"/>
        </pc:sldMkLst>
        <pc:spChg chg="mod">
          <ac:chgData name="정근채" userId="bf3f9740-ba12-4a95-bdcd-7a89d0b0b3a3" providerId="ADAL" clId="{BB3FA93C-339D-4223-87F5-43CE9163611C}" dt="2021-12-13T06:28:31.750" v="123"/>
          <ac:spMkLst>
            <pc:docMk/>
            <pc:sldMk cId="402741770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13T06:36:16.964" v="259" actId="207"/>
          <ac:spMkLst>
            <pc:docMk/>
            <pc:sldMk cId="402741770" sldId="279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13T06:28:33.692" v="124" actId="478"/>
          <ac:picMkLst>
            <pc:docMk/>
            <pc:sldMk cId="402741770" sldId="279"/>
            <ac:picMk id="7" creationId="{D72573C3-A937-4483-971B-317062AA9C4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2276461233" sldId="279"/>
        </pc:sldMkLst>
      </pc:sldChg>
      <pc:sldChg chg="addSp modSp add mod">
        <pc:chgData name="정근채" userId="bf3f9740-ba12-4a95-bdcd-7a89d0b0b3a3" providerId="ADAL" clId="{BB3FA93C-339D-4223-87F5-43CE9163611C}" dt="2021-12-13T07:00:04.676" v="738" actId="207"/>
        <pc:sldMkLst>
          <pc:docMk/>
          <pc:sldMk cId="756372181" sldId="280"/>
        </pc:sldMkLst>
        <pc:spChg chg="mod">
          <ac:chgData name="정근채" userId="bf3f9740-ba12-4a95-bdcd-7a89d0b0b3a3" providerId="ADAL" clId="{BB3FA93C-339D-4223-87F5-43CE9163611C}" dt="2021-12-13T07:00:04.676" v="738" actId="207"/>
          <ac:spMkLst>
            <pc:docMk/>
            <pc:sldMk cId="756372181" sldId="280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13T06:42:52.617" v="331" actId="1076"/>
          <ac:picMkLst>
            <pc:docMk/>
            <pc:sldMk cId="756372181" sldId="280"/>
            <ac:picMk id="7" creationId="{09798417-4D6E-4F65-B24B-1EE8629064D6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2088793939" sldId="280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860611401" sldId="281"/>
        </pc:sldMkLst>
      </pc:sldChg>
      <pc:sldChg chg="addSp delSp modSp add mod">
        <pc:chgData name="정근채" userId="bf3f9740-ba12-4a95-bdcd-7a89d0b0b3a3" providerId="ADAL" clId="{BB3FA93C-339D-4223-87F5-43CE9163611C}" dt="2021-12-21T01:32:25.377" v="757" actId="1076"/>
        <pc:sldMkLst>
          <pc:docMk/>
          <pc:sldMk cId="4003846917" sldId="281"/>
        </pc:sldMkLst>
        <pc:spChg chg="mod">
          <ac:chgData name="정근채" userId="bf3f9740-ba12-4a95-bdcd-7a89d0b0b3a3" providerId="ADAL" clId="{BB3FA93C-339D-4223-87F5-43CE9163611C}" dt="2021-12-21T01:30:57.747" v="742"/>
          <ac:spMkLst>
            <pc:docMk/>
            <pc:sldMk cId="4003846917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1:31:53.425" v="754" actId="6549"/>
          <ac:spMkLst>
            <pc:docMk/>
            <pc:sldMk cId="4003846917" sldId="281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1T01:31:13.596" v="746" actId="478"/>
          <ac:picMkLst>
            <pc:docMk/>
            <pc:sldMk cId="4003846917" sldId="281"/>
            <ac:picMk id="7" creationId="{09798417-4D6E-4F65-B24B-1EE8629064D6}"/>
          </ac:picMkLst>
        </pc:picChg>
        <pc:picChg chg="add mod">
          <ac:chgData name="정근채" userId="bf3f9740-ba12-4a95-bdcd-7a89d0b0b3a3" providerId="ADAL" clId="{BB3FA93C-339D-4223-87F5-43CE9163611C}" dt="2021-12-21T01:32:25.377" v="757" actId="1076"/>
          <ac:picMkLst>
            <pc:docMk/>
            <pc:sldMk cId="4003846917" sldId="281"/>
            <ac:picMk id="8" creationId="{F6634A1F-72AC-4F5C-BC1E-B237DC583F8B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1T01:37:16.153" v="776" actId="14100"/>
        <pc:sldMkLst>
          <pc:docMk/>
          <pc:sldMk cId="2056973915" sldId="282"/>
        </pc:sldMkLst>
        <pc:spChg chg="mod">
          <ac:chgData name="정근채" userId="bf3f9740-ba12-4a95-bdcd-7a89d0b0b3a3" providerId="ADAL" clId="{BB3FA93C-339D-4223-87F5-43CE9163611C}" dt="2021-12-21T01:36:08.527" v="768" actId="20577"/>
          <ac:spMkLst>
            <pc:docMk/>
            <pc:sldMk cId="2056973915" sldId="282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1T01:37:07.175" v="774" actId="1076"/>
          <ac:picMkLst>
            <pc:docMk/>
            <pc:sldMk cId="2056973915" sldId="282"/>
            <ac:picMk id="7" creationId="{3C0CD148-D37A-4DB7-9A76-0A23B29B329B}"/>
          </ac:picMkLst>
        </pc:picChg>
        <pc:picChg chg="del">
          <ac:chgData name="정근채" userId="bf3f9740-ba12-4a95-bdcd-7a89d0b0b3a3" providerId="ADAL" clId="{BB3FA93C-339D-4223-87F5-43CE9163611C}" dt="2021-12-21T01:36:11.396" v="769" actId="478"/>
          <ac:picMkLst>
            <pc:docMk/>
            <pc:sldMk cId="2056973915" sldId="282"/>
            <ac:picMk id="8" creationId="{F6634A1F-72AC-4F5C-BC1E-B237DC583F8B}"/>
          </ac:picMkLst>
        </pc:picChg>
        <pc:picChg chg="add mod">
          <ac:chgData name="정근채" userId="bf3f9740-ba12-4a95-bdcd-7a89d0b0b3a3" providerId="ADAL" clId="{BB3FA93C-339D-4223-87F5-43CE9163611C}" dt="2021-12-21T01:37:16.153" v="776" actId="14100"/>
          <ac:picMkLst>
            <pc:docMk/>
            <pc:sldMk cId="2056973915" sldId="282"/>
            <ac:picMk id="10" creationId="{6B77E86B-C4E4-481F-86C1-765D4396FC4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787172640" sldId="282"/>
        </pc:sldMkLst>
      </pc:sldChg>
      <pc:sldChg chg="addSp delSp modSp add mod">
        <pc:chgData name="정근채" userId="bf3f9740-ba12-4a95-bdcd-7a89d0b0b3a3" providerId="ADAL" clId="{BB3FA93C-339D-4223-87F5-43CE9163611C}" dt="2021-12-21T01:43:44.821" v="838" actId="207"/>
        <pc:sldMkLst>
          <pc:docMk/>
          <pc:sldMk cId="882389090" sldId="283"/>
        </pc:sldMkLst>
        <pc:spChg chg="mod">
          <ac:chgData name="정근채" userId="bf3f9740-ba12-4a95-bdcd-7a89d0b0b3a3" providerId="ADAL" clId="{BB3FA93C-339D-4223-87F5-43CE9163611C}" dt="2021-12-21T01:41:31.342" v="791" actId="20577"/>
          <ac:spMkLst>
            <pc:docMk/>
            <pc:sldMk cId="882389090" sldId="283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1T01:43:09.967" v="798" actId="22"/>
          <ac:spMkLst>
            <pc:docMk/>
            <pc:sldMk cId="882389090" sldId="283"/>
            <ac:spMk id="11" creationId="{39BC9EE7-0401-42C5-B3E1-7E308AAFCA1E}"/>
          </ac:spMkLst>
        </pc:spChg>
        <pc:spChg chg="add mod">
          <ac:chgData name="정근채" userId="bf3f9740-ba12-4a95-bdcd-7a89d0b0b3a3" providerId="ADAL" clId="{BB3FA93C-339D-4223-87F5-43CE9163611C}" dt="2021-12-21T01:43:44.821" v="838" actId="207"/>
          <ac:spMkLst>
            <pc:docMk/>
            <pc:sldMk cId="882389090" sldId="283"/>
            <ac:spMk id="13" creationId="{F2BA2415-88E7-46B0-80E3-96BA9B54DBC8}"/>
          </ac:spMkLst>
        </pc:spChg>
        <pc:picChg chg="del">
          <ac:chgData name="정근채" userId="bf3f9740-ba12-4a95-bdcd-7a89d0b0b3a3" providerId="ADAL" clId="{BB3FA93C-339D-4223-87F5-43CE9163611C}" dt="2021-12-21T01:41:33.446" v="792" actId="478"/>
          <ac:picMkLst>
            <pc:docMk/>
            <pc:sldMk cId="882389090" sldId="283"/>
            <ac:picMk id="7" creationId="{3C0CD148-D37A-4DB7-9A76-0A23B29B329B}"/>
          </ac:picMkLst>
        </pc:picChg>
        <pc:picChg chg="add mod">
          <ac:chgData name="정근채" userId="bf3f9740-ba12-4a95-bdcd-7a89d0b0b3a3" providerId="ADAL" clId="{BB3FA93C-339D-4223-87F5-43CE9163611C}" dt="2021-12-21T01:41:53.852" v="796" actId="14100"/>
          <ac:picMkLst>
            <pc:docMk/>
            <pc:sldMk cId="882389090" sldId="283"/>
            <ac:picMk id="8" creationId="{2ADB35AD-C2AC-4756-93B5-6712F1FDA9A7}"/>
          </ac:picMkLst>
        </pc:picChg>
        <pc:picChg chg="del">
          <ac:chgData name="정근채" userId="bf3f9740-ba12-4a95-bdcd-7a89d0b0b3a3" providerId="ADAL" clId="{BB3FA93C-339D-4223-87F5-43CE9163611C}" dt="2021-12-21T01:41:33.446" v="792" actId="478"/>
          <ac:picMkLst>
            <pc:docMk/>
            <pc:sldMk cId="882389090" sldId="283"/>
            <ac:picMk id="10" creationId="{6B77E86B-C4E4-481F-86C1-765D4396FC4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44988665" sldId="283"/>
        </pc:sldMkLst>
      </pc:sldChg>
      <pc:sldChg chg="addSp delSp modSp add mod">
        <pc:chgData name="정근채" userId="bf3f9740-ba12-4a95-bdcd-7a89d0b0b3a3" providerId="ADAL" clId="{BB3FA93C-339D-4223-87F5-43CE9163611C}" dt="2021-12-21T01:47:13.082" v="885" actId="14100"/>
        <pc:sldMkLst>
          <pc:docMk/>
          <pc:sldMk cId="1184485614" sldId="284"/>
        </pc:sldMkLst>
        <pc:spChg chg="mod">
          <ac:chgData name="정근채" userId="bf3f9740-ba12-4a95-bdcd-7a89d0b0b3a3" providerId="ADAL" clId="{BB3FA93C-339D-4223-87F5-43CE9163611C}" dt="2021-12-21T01:46:51.162" v="880" actId="5793"/>
          <ac:spMkLst>
            <pc:docMk/>
            <pc:sldMk cId="1184485614" sldId="284"/>
            <ac:spMk id="3" creationId="{04DA367E-3D64-4210-90DC-180FE1F5BFCC}"/>
          </ac:spMkLst>
        </pc:spChg>
        <pc:spChg chg="del">
          <ac:chgData name="정근채" userId="bf3f9740-ba12-4a95-bdcd-7a89d0b0b3a3" providerId="ADAL" clId="{BB3FA93C-339D-4223-87F5-43CE9163611C}" dt="2021-12-21T01:46:16.541" v="867" actId="478"/>
          <ac:spMkLst>
            <pc:docMk/>
            <pc:sldMk cId="1184485614" sldId="284"/>
            <ac:spMk id="13" creationId="{F2BA2415-88E7-46B0-80E3-96BA9B54DBC8}"/>
          </ac:spMkLst>
        </pc:spChg>
        <pc:picChg chg="add mod">
          <ac:chgData name="정근채" userId="bf3f9740-ba12-4a95-bdcd-7a89d0b0b3a3" providerId="ADAL" clId="{BB3FA93C-339D-4223-87F5-43CE9163611C}" dt="2021-12-21T01:47:13.082" v="885" actId="14100"/>
          <ac:picMkLst>
            <pc:docMk/>
            <pc:sldMk cId="1184485614" sldId="284"/>
            <ac:picMk id="7" creationId="{41C8A2C0-B9A8-49D5-86B3-ABFF428C65D5}"/>
          </ac:picMkLst>
        </pc:picChg>
        <pc:picChg chg="del">
          <ac:chgData name="정근채" userId="bf3f9740-ba12-4a95-bdcd-7a89d0b0b3a3" providerId="ADAL" clId="{BB3FA93C-339D-4223-87F5-43CE9163611C}" dt="2021-12-21T01:44:47.911" v="847" actId="478"/>
          <ac:picMkLst>
            <pc:docMk/>
            <pc:sldMk cId="1184485614" sldId="284"/>
            <ac:picMk id="8" creationId="{2ADB35AD-C2AC-4756-93B5-6712F1FDA9A7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391630821" sldId="284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259145347" sldId="285"/>
        </pc:sldMkLst>
      </pc:sldChg>
      <pc:sldChg chg="addSp delSp modSp add mod">
        <pc:chgData name="정근채" userId="bf3f9740-ba12-4a95-bdcd-7a89d0b0b3a3" providerId="ADAL" clId="{BB3FA93C-339D-4223-87F5-43CE9163611C}" dt="2021-12-21T02:03:28.843" v="914" actId="14100"/>
        <pc:sldMkLst>
          <pc:docMk/>
          <pc:sldMk cId="3386309082" sldId="285"/>
        </pc:sldMkLst>
        <pc:spChg chg="mod">
          <ac:chgData name="정근채" userId="bf3f9740-ba12-4a95-bdcd-7a89d0b0b3a3" providerId="ADAL" clId="{BB3FA93C-339D-4223-87F5-43CE9163611C}" dt="2021-12-21T02:02:16.274" v="906" actId="14100"/>
          <ac:spMkLst>
            <pc:docMk/>
            <pc:sldMk cId="3386309082" sldId="285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1T02:00:22.727" v="894" actId="478"/>
          <ac:picMkLst>
            <pc:docMk/>
            <pc:sldMk cId="3386309082" sldId="285"/>
            <ac:picMk id="7" creationId="{41C8A2C0-B9A8-49D5-86B3-ABFF428C65D5}"/>
          </ac:picMkLst>
        </pc:picChg>
        <pc:picChg chg="add mod">
          <ac:chgData name="정근채" userId="bf3f9740-ba12-4a95-bdcd-7a89d0b0b3a3" providerId="ADAL" clId="{BB3FA93C-339D-4223-87F5-43CE9163611C}" dt="2021-12-21T02:01:26.094" v="901" actId="14100"/>
          <ac:picMkLst>
            <pc:docMk/>
            <pc:sldMk cId="3386309082" sldId="285"/>
            <ac:picMk id="8" creationId="{90F392E9-AAF6-4563-AA77-75A0A2CB86AC}"/>
          </ac:picMkLst>
        </pc:picChg>
        <pc:picChg chg="add mod">
          <ac:chgData name="정근채" userId="bf3f9740-ba12-4a95-bdcd-7a89d0b0b3a3" providerId="ADAL" clId="{BB3FA93C-339D-4223-87F5-43CE9163611C}" dt="2021-12-21T02:03:28.843" v="914" actId="14100"/>
          <ac:picMkLst>
            <pc:docMk/>
            <pc:sldMk cId="3386309082" sldId="285"/>
            <ac:picMk id="10" creationId="{836CD084-2858-4373-BE5E-86FEC6800466}"/>
          </ac:picMkLst>
        </pc:picChg>
      </pc:sldChg>
      <pc:sldChg chg="delSp modSp add mod">
        <pc:chgData name="정근채" userId="bf3f9740-ba12-4a95-bdcd-7a89d0b0b3a3" providerId="ADAL" clId="{BB3FA93C-339D-4223-87F5-43CE9163611C}" dt="2021-12-22T07:23:49" v="1709"/>
        <pc:sldMkLst>
          <pc:docMk/>
          <pc:sldMk cId="2090899773" sldId="286"/>
        </pc:sldMkLst>
        <pc:spChg chg="mod">
          <ac:chgData name="정근채" userId="bf3f9740-ba12-4a95-bdcd-7a89d0b0b3a3" providerId="ADAL" clId="{BB3FA93C-339D-4223-87F5-43CE9163611C}" dt="2021-12-21T02:04:03.569" v="918"/>
          <ac:spMkLst>
            <pc:docMk/>
            <pc:sldMk cId="2090899773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2:09:02.363" v="972" actId="6549"/>
          <ac:spMkLst>
            <pc:docMk/>
            <pc:sldMk cId="2090899773" sldId="286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49" v="1709"/>
          <ac:spMkLst>
            <pc:docMk/>
            <pc:sldMk cId="2090899773" sldId="286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1T02:07:47.855" v="962" actId="478"/>
          <ac:picMkLst>
            <pc:docMk/>
            <pc:sldMk cId="2090899773" sldId="286"/>
            <ac:picMk id="7" creationId="{41C8A2C0-B9A8-49D5-86B3-ABFF428C65D5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347486206" sldId="286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011253724" sldId="287"/>
        </pc:sldMkLst>
      </pc:sldChg>
      <pc:sldChg chg="modSp add mod">
        <pc:chgData name="정근채" userId="bf3f9740-ba12-4a95-bdcd-7a89d0b0b3a3" providerId="ADAL" clId="{BB3FA93C-339D-4223-87F5-43CE9163611C}" dt="2021-12-22T07:23:50.671" v="1710"/>
        <pc:sldMkLst>
          <pc:docMk/>
          <pc:sldMk cId="1013531988" sldId="287"/>
        </pc:sldMkLst>
        <pc:spChg chg="mod">
          <ac:chgData name="정근채" userId="bf3f9740-ba12-4a95-bdcd-7a89d0b0b3a3" providerId="ADAL" clId="{BB3FA93C-339D-4223-87F5-43CE9163611C}" dt="2021-12-21T02:09:16.522" v="976"/>
          <ac:spMkLst>
            <pc:docMk/>
            <pc:sldMk cId="1013531988" sldId="28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1T02:11:59.932" v="1014" actId="20577"/>
          <ac:spMkLst>
            <pc:docMk/>
            <pc:sldMk cId="1013531988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0.671" v="1710"/>
          <ac:spMkLst>
            <pc:docMk/>
            <pc:sldMk cId="1013531988" sldId="287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9197951" sldId="288"/>
        </pc:sldMkLst>
      </pc:sldChg>
      <pc:sldChg chg="addSp modSp add mod">
        <pc:chgData name="정근채" userId="bf3f9740-ba12-4a95-bdcd-7a89d0b0b3a3" providerId="ADAL" clId="{BB3FA93C-339D-4223-87F5-43CE9163611C}" dt="2021-12-22T07:23:52.259" v="1711"/>
        <pc:sldMkLst>
          <pc:docMk/>
          <pc:sldMk cId="2354661392" sldId="288"/>
        </pc:sldMkLst>
        <pc:spChg chg="mod">
          <ac:chgData name="정근채" userId="bf3f9740-ba12-4a95-bdcd-7a89d0b0b3a3" providerId="ADAL" clId="{BB3FA93C-339D-4223-87F5-43CE9163611C}" dt="2021-12-22T05:32:53.720" v="1235" actId="6549"/>
          <ac:spMkLst>
            <pc:docMk/>
            <pc:sldMk cId="2354661392" sldId="288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2.259" v="1711"/>
          <ac:spMkLst>
            <pc:docMk/>
            <pc:sldMk cId="2354661392" sldId="288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22T05:27:21.286" v="1143" actId="1076"/>
          <ac:picMkLst>
            <pc:docMk/>
            <pc:sldMk cId="2354661392" sldId="288"/>
            <ac:picMk id="7" creationId="{94D0BAD3-5EE1-46AC-B55C-53C816C5A7A6}"/>
          </ac:picMkLst>
        </pc:picChg>
        <pc:picChg chg="add mod">
          <ac:chgData name="정근채" userId="bf3f9740-ba12-4a95-bdcd-7a89d0b0b3a3" providerId="ADAL" clId="{BB3FA93C-339D-4223-87F5-43CE9163611C}" dt="2021-12-22T05:33:35.803" v="1244" actId="1038"/>
          <ac:picMkLst>
            <pc:docMk/>
            <pc:sldMk cId="2354661392" sldId="288"/>
            <ac:picMk id="9" creationId="{949E7E49-0865-4B61-B189-B65862BC552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720418734" sldId="289"/>
        </pc:sldMkLst>
      </pc:sldChg>
      <pc:sldChg chg="delSp modSp add mod">
        <pc:chgData name="정근채" userId="bf3f9740-ba12-4a95-bdcd-7a89d0b0b3a3" providerId="ADAL" clId="{BB3FA93C-339D-4223-87F5-43CE9163611C}" dt="2021-12-22T07:23:53.805" v="1712"/>
        <pc:sldMkLst>
          <pc:docMk/>
          <pc:sldMk cId="4068426828" sldId="289"/>
        </pc:sldMkLst>
        <pc:spChg chg="mod">
          <ac:chgData name="정근채" userId="bf3f9740-ba12-4a95-bdcd-7a89d0b0b3a3" providerId="ADAL" clId="{BB3FA93C-339D-4223-87F5-43CE9163611C}" dt="2021-12-22T05:38:08.861" v="1309" actId="108"/>
          <ac:spMkLst>
            <pc:docMk/>
            <pc:sldMk cId="4068426828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3.805" v="1712"/>
          <ac:spMkLst>
            <pc:docMk/>
            <pc:sldMk cId="4068426828" sldId="289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2T05:36:24.799" v="1267" actId="478"/>
          <ac:picMkLst>
            <pc:docMk/>
            <pc:sldMk cId="4068426828" sldId="289"/>
            <ac:picMk id="7" creationId="{94D0BAD3-5EE1-46AC-B55C-53C816C5A7A6}"/>
          </ac:picMkLst>
        </pc:picChg>
        <pc:picChg chg="del">
          <ac:chgData name="정근채" userId="bf3f9740-ba12-4a95-bdcd-7a89d0b0b3a3" providerId="ADAL" clId="{BB3FA93C-339D-4223-87F5-43CE9163611C}" dt="2021-12-22T05:36:24.799" v="1267" actId="478"/>
          <ac:picMkLst>
            <pc:docMk/>
            <pc:sldMk cId="4068426828" sldId="289"/>
            <ac:picMk id="9" creationId="{949E7E49-0865-4B61-B189-B65862BC552B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34581813" sldId="290"/>
        </pc:sldMkLst>
      </pc:sldChg>
      <pc:sldChg chg="modSp add mod">
        <pc:chgData name="정근채" userId="bf3f9740-ba12-4a95-bdcd-7a89d0b0b3a3" providerId="ADAL" clId="{BB3FA93C-339D-4223-87F5-43CE9163611C}" dt="2021-12-22T07:23:55.299" v="1713"/>
        <pc:sldMkLst>
          <pc:docMk/>
          <pc:sldMk cId="2789336015" sldId="290"/>
        </pc:sldMkLst>
        <pc:spChg chg="mod">
          <ac:chgData name="정근채" userId="bf3f9740-ba12-4a95-bdcd-7a89d0b0b3a3" providerId="ADAL" clId="{BB3FA93C-339D-4223-87F5-43CE9163611C}" dt="2021-12-22T06:52:56.394" v="1371" actId="20577"/>
          <ac:spMkLst>
            <pc:docMk/>
            <pc:sldMk cId="2789336015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5.299" v="1713"/>
          <ac:spMkLst>
            <pc:docMk/>
            <pc:sldMk cId="2789336015" sldId="29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268308167" sldId="291"/>
        </pc:sldMkLst>
      </pc:sldChg>
      <pc:sldChg chg="modSp add mod">
        <pc:chgData name="정근채" userId="bf3f9740-ba12-4a95-bdcd-7a89d0b0b3a3" providerId="ADAL" clId="{BB3FA93C-339D-4223-87F5-43CE9163611C}" dt="2021-12-22T07:24:00.142" v="1716"/>
        <pc:sldMkLst>
          <pc:docMk/>
          <pc:sldMk cId="3166078861" sldId="291"/>
        </pc:sldMkLst>
        <pc:spChg chg="mod">
          <ac:chgData name="정근채" userId="bf3f9740-ba12-4a95-bdcd-7a89d0b0b3a3" providerId="ADAL" clId="{BB3FA93C-339D-4223-87F5-43CE9163611C}" dt="2021-12-22T06:58:21.979" v="1375"/>
          <ac:spMkLst>
            <pc:docMk/>
            <pc:sldMk cId="3166078861" sldId="29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18:47.493" v="1602" actId="6549"/>
          <ac:spMkLst>
            <pc:docMk/>
            <pc:sldMk cId="3166078861" sldId="291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4:00.142" v="1716"/>
          <ac:spMkLst>
            <pc:docMk/>
            <pc:sldMk cId="3166078861" sldId="291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BB3FA93C-339D-4223-87F5-43CE9163611C}" dt="2021-12-22T07:23:56.828" v="1714"/>
        <pc:sldMkLst>
          <pc:docMk/>
          <pc:sldMk cId="772739878" sldId="292"/>
        </pc:sldMkLst>
        <pc:spChg chg="del">
          <ac:chgData name="정근채" userId="bf3f9740-ba12-4a95-bdcd-7a89d0b0b3a3" providerId="ADAL" clId="{BB3FA93C-339D-4223-87F5-43CE9163611C}" dt="2021-12-22T07:00:48.595" v="1449" actId="478"/>
          <ac:spMkLst>
            <pc:docMk/>
            <pc:sldMk cId="772739878" sldId="292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6.828" v="1714"/>
          <ac:spMkLst>
            <pc:docMk/>
            <pc:sldMk cId="772739878" sldId="292"/>
            <ac:spMk id="5" creationId="{864FABE7-5D73-4BB8-8C5F-49D50641504A}"/>
          </ac:spMkLst>
        </pc:spChg>
        <pc:spChg chg="add del mod">
          <ac:chgData name="정근채" userId="bf3f9740-ba12-4a95-bdcd-7a89d0b0b3a3" providerId="ADAL" clId="{BB3FA93C-339D-4223-87F5-43CE9163611C}" dt="2021-12-22T07:00:50.090" v="1450" actId="478"/>
          <ac:spMkLst>
            <pc:docMk/>
            <pc:sldMk cId="772739878" sldId="292"/>
            <ac:spMk id="7" creationId="{8A776579-BCA3-405D-BD18-FB7A8AC12F77}"/>
          </ac:spMkLst>
        </pc:spChg>
        <pc:picChg chg="add mod">
          <ac:chgData name="정근채" userId="bf3f9740-ba12-4a95-bdcd-7a89d0b0b3a3" providerId="ADAL" clId="{BB3FA93C-339D-4223-87F5-43CE9163611C}" dt="2021-12-22T07:01:15.915" v="1453" actId="1076"/>
          <ac:picMkLst>
            <pc:docMk/>
            <pc:sldMk cId="772739878" sldId="292"/>
            <ac:picMk id="9" creationId="{33D2E904-FD45-49BB-8F1A-D00367F7B66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479065257" sldId="292"/>
        </pc:sldMkLst>
      </pc:sldChg>
      <pc:sldChg chg="modSp add mod ord">
        <pc:chgData name="정근채" userId="bf3f9740-ba12-4a95-bdcd-7a89d0b0b3a3" providerId="ADAL" clId="{BB3FA93C-339D-4223-87F5-43CE9163611C}" dt="2021-12-22T07:23:58.446" v="1715"/>
        <pc:sldMkLst>
          <pc:docMk/>
          <pc:sldMk cId="1824435958" sldId="293"/>
        </pc:sldMkLst>
        <pc:spChg chg="mod">
          <ac:chgData name="정근채" userId="bf3f9740-ba12-4a95-bdcd-7a89d0b0b3a3" providerId="ADAL" clId="{BB3FA93C-339D-4223-87F5-43CE9163611C}" dt="2021-12-22T07:03:30.600" v="1494" actId="20577"/>
          <ac:spMkLst>
            <pc:docMk/>
            <pc:sldMk cId="1824435958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3:58.446" v="1715"/>
          <ac:spMkLst>
            <pc:docMk/>
            <pc:sldMk cId="1824435958" sldId="29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305748692" sldId="293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19904106" sldId="294"/>
        </pc:sldMkLst>
      </pc:sldChg>
      <pc:sldChg chg="modSp add mod">
        <pc:chgData name="정근채" userId="bf3f9740-ba12-4a95-bdcd-7a89d0b0b3a3" providerId="ADAL" clId="{BB3FA93C-339D-4223-87F5-43CE9163611C}" dt="2021-12-22T07:28:50.827" v="1823" actId="207"/>
        <pc:sldMkLst>
          <pc:docMk/>
          <pc:sldMk cId="3760680329" sldId="294"/>
        </pc:sldMkLst>
        <pc:spChg chg="mod">
          <ac:chgData name="정근채" userId="bf3f9740-ba12-4a95-bdcd-7a89d0b0b3a3" providerId="ADAL" clId="{BB3FA93C-339D-4223-87F5-43CE9163611C}" dt="2021-12-22T07:25:00.780" v="1724"/>
          <ac:spMkLst>
            <pc:docMk/>
            <pc:sldMk cId="3760680329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28:50.827" v="1823" actId="207"/>
          <ac:spMkLst>
            <pc:docMk/>
            <pc:sldMk cId="3760680329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2T07:24:53.966" v="1721"/>
          <ac:spMkLst>
            <pc:docMk/>
            <pc:sldMk cId="3760680329" sldId="294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BB3FA93C-339D-4223-87F5-43CE9163611C}" dt="2021-12-22T08:05:47.889" v="2023" actId="1076"/>
        <pc:sldMkLst>
          <pc:docMk/>
          <pc:sldMk cId="990123900" sldId="295"/>
        </pc:sldMkLst>
        <pc:spChg chg="mod">
          <ac:chgData name="정근채" userId="bf3f9740-ba12-4a95-bdcd-7a89d0b0b3a3" providerId="ADAL" clId="{BB3FA93C-339D-4223-87F5-43CE9163611C}" dt="2021-12-22T07:29:46.212" v="1827"/>
          <ac:spMkLst>
            <pc:docMk/>
            <pc:sldMk cId="990123900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7:56:12.645" v="1868"/>
          <ac:spMkLst>
            <pc:docMk/>
            <pc:sldMk cId="990123900" sldId="295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08:05:47.889" v="2023" actId="1076"/>
          <ac:picMkLst>
            <pc:docMk/>
            <pc:sldMk cId="990123900" sldId="295"/>
            <ac:picMk id="7" creationId="{4BFFC5DC-0545-4BE1-9040-EB3C46AB5750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870005101" sldId="295"/>
        </pc:sldMkLst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67042619" sldId="296"/>
        </pc:sldMkLst>
      </pc:sldChg>
      <pc:sldChg chg="addSp delSp modSp add mod">
        <pc:chgData name="정근채" userId="bf3f9740-ba12-4a95-bdcd-7a89d0b0b3a3" providerId="ADAL" clId="{BB3FA93C-339D-4223-87F5-43CE9163611C}" dt="2021-12-22T08:02:32.043" v="1969" actId="1076"/>
        <pc:sldMkLst>
          <pc:docMk/>
          <pc:sldMk cId="2394333920" sldId="296"/>
        </pc:sldMkLst>
        <pc:spChg chg="mod">
          <ac:chgData name="정근채" userId="bf3f9740-ba12-4a95-bdcd-7a89d0b0b3a3" providerId="ADAL" clId="{BB3FA93C-339D-4223-87F5-43CE9163611C}" dt="2021-12-22T07:57:32.653" v="1885"/>
          <ac:spMkLst>
            <pc:docMk/>
            <pc:sldMk cId="2394333920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08:00:45.705" v="1966" actId="20577"/>
          <ac:spMkLst>
            <pc:docMk/>
            <pc:sldMk cId="2394333920" sldId="296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2T07:59:47.864" v="1926" actId="478"/>
          <ac:picMkLst>
            <pc:docMk/>
            <pc:sldMk cId="2394333920" sldId="296"/>
            <ac:picMk id="7" creationId="{4BFFC5DC-0545-4BE1-9040-EB3C46AB5750}"/>
          </ac:picMkLst>
        </pc:picChg>
        <pc:picChg chg="add mod">
          <ac:chgData name="정근채" userId="bf3f9740-ba12-4a95-bdcd-7a89d0b0b3a3" providerId="ADAL" clId="{BB3FA93C-339D-4223-87F5-43CE9163611C}" dt="2021-12-22T08:02:32.043" v="1969" actId="1076"/>
          <ac:picMkLst>
            <pc:docMk/>
            <pc:sldMk cId="2394333920" sldId="296"/>
            <ac:picMk id="8" creationId="{E3EC3023-A56E-413A-99F0-17090B01F6C5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08:06:21.821" v="2025" actId="22"/>
        <pc:sldMkLst>
          <pc:docMk/>
          <pc:sldMk cId="950165116" sldId="297"/>
        </pc:sldMkLst>
        <pc:spChg chg="mod">
          <ac:chgData name="정근채" userId="bf3f9740-ba12-4a95-bdcd-7a89d0b0b3a3" providerId="ADAL" clId="{BB3FA93C-339D-4223-87F5-43CE9163611C}" dt="2021-12-22T08:05:09.531" v="2019" actId="20577"/>
          <ac:spMkLst>
            <pc:docMk/>
            <pc:sldMk cId="950165116" sldId="297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08:05:40.054" v="2022" actId="1076"/>
          <ac:picMkLst>
            <pc:docMk/>
            <pc:sldMk cId="950165116" sldId="297"/>
            <ac:picMk id="7" creationId="{95B8EA62-D3E8-450C-8C1B-E38DBB1FF3EA}"/>
          </ac:picMkLst>
        </pc:picChg>
        <pc:picChg chg="del">
          <ac:chgData name="정근채" userId="bf3f9740-ba12-4a95-bdcd-7a89d0b0b3a3" providerId="ADAL" clId="{BB3FA93C-339D-4223-87F5-43CE9163611C}" dt="2021-12-22T08:04:43.504" v="1992" actId="478"/>
          <ac:picMkLst>
            <pc:docMk/>
            <pc:sldMk cId="950165116" sldId="297"/>
            <ac:picMk id="8" creationId="{E3EC3023-A56E-413A-99F0-17090B01F6C5}"/>
          </ac:picMkLst>
        </pc:picChg>
        <pc:picChg chg="add del">
          <ac:chgData name="정근채" userId="bf3f9740-ba12-4a95-bdcd-7a89d0b0b3a3" providerId="ADAL" clId="{BB3FA93C-339D-4223-87F5-43CE9163611C}" dt="2021-12-22T08:06:21.821" v="2025" actId="22"/>
          <ac:picMkLst>
            <pc:docMk/>
            <pc:sldMk cId="950165116" sldId="297"/>
            <ac:picMk id="10" creationId="{8CF8A864-5EBF-4995-AE15-46859BCF4B7D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1470036533" sldId="297"/>
        </pc:sldMkLst>
      </pc:sldChg>
      <pc:sldChg chg="delSp modSp add mod">
        <pc:chgData name="정근채" userId="bf3f9740-ba12-4a95-bdcd-7a89d0b0b3a3" providerId="ADAL" clId="{BB3FA93C-339D-4223-87F5-43CE9163611C}" dt="2021-12-22T08:16:46.488" v="2091" actId="207"/>
        <pc:sldMkLst>
          <pc:docMk/>
          <pc:sldMk cId="3364883801" sldId="298"/>
        </pc:sldMkLst>
        <pc:spChg chg="mod">
          <ac:chgData name="정근채" userId="bf3f9740-ba12-4a95-bdcd-7a89d0b0b3a3" providerId="ADAL" clId="{BB3FA93C-339D-4223-87F5-43CE9163611C}" dt="2021-12-22T08:16:46.488" v="2091" actId="207"/>
          <ac:spMkLst>
            <pc:docMk/>
            <pc:sldMk cId="3364883801" sldId="298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2T08:14:14.374" v="2027" actId="478"/>
          <ac:picMkLst>
            <pc:docMk/>
            <pc:sldMk cId="3364883801" sldId="298"/>
            <ac:picMk id="7" creationId="{95B8EA62-D3E8-450C-8C1B-E38DBB1FF3EA}"/>
          </ac:picMkLst>
        </pc:picChg>
      </pc:sldChg>
      <pc:sldChg chg="del">
        <pc:chgData name="정근채" userId="bf3f9740-ba12-4a95-bdcd-7a89d0b0b3a3" providerId="ADAL" clId="{BB3FA93C-339D-4223-87F5-43CE9163611C}" dt="2021-12-13T06:20:37.631" v="22" actId="47"/>
        <pc:sldMkLst>
          <pc:docMk/>
          <pc:sldMk cId="3505425602" sldId="298"/>
        </pc:sldMkLst>
      </pc:sldChg>
      <pc:sldChg chg="addSp delSp modSp add mod">
        <pc:chgData name="정근채" userId="bf3f9740-ba12-4a95-bdcd-7a89d0b0b3a3" providerId="ADAL" clId="{BB3FA93C-339D-4223-87F5-43CE9163611C}" dt="2021-12-22T08:30:07.088" v="2274" actId="207"/>
        <pc:sldMkLst>
          <pc:docMk/>
          <pc:sldMk cId="2490188616" sldId="299"/>
        </pc:sldMkLst>
        <pc:spChg chg="mod">
          <ac:chgData name="정근채" userId="bf3f9740-ba12-4a95-bdcd-7a89d0b0b3a3" providerId="ADAL" clId="{BB3FA93C-339D-4223-87F5-43CE9163611C}" dt="2021-12-22T08:22:23.676" v="2204" actId="20577"/>
          <ac:spMkLst>
            <pc:docMk/>
            <pc:sldMk cId="2490188616" sldId="299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2T08:27:36.017" v="2219" actId="22"/>
          <ac:spMkLst>
            <pc:docMk/>
            <pc:sldMk cId="2490188616" sldId="299"/>
            <ac:spMk id="9" creationId="{EFAC50D4-886E-4501-80A7-E2BFDEC0A6FB}"/>
          </ac:spMkLst>
        </pc:spChg>
        <pc:spChg chg="add mod">
          <ac:chgData name="정근채" userId="bf3f9740-ba12-4a95-bdcd-7a89d0b0b3a3" providerId="ADAL" clId="{BB3FA93C-339D-4223-87F5-43CE9163611C}" dt="2021-12-22T08:30:07.088" v="2274" actId="207"/>
          <ac:spMkLst>
            <pc:docMk/>
            <pc:sldMk cId="2490188616" sldId="299"/>
            <ac:spMk id="11" creationId="{8872522F-7A36-445A-9DA7-50C33DCCF6AB}"/>
          </ac:spMkLst>
        </pc:spChg>
        <pc:picChg chg="add mod">
          <ac:chgData name="정근채" userId="bf3f9740-ba12-4a95-bdcd-7a89d0b0b3a3" providerId="ADAL" clId="{BB3FA93C-339D-4223-87F5-43CE9163611C}" dt="2021-12-22T08:27:24.630" v="2209" actId="14100"/>
          <ac:picMkLst>
            <pc:docMk/>
            <pc:sldMk cId="2490188616" sldId="299"/>
            <ac:picMk id="7" creationId="{5CCE2FC2-D804-4B4C-B1E0-545D9E71D50F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09:59:51.846" v="2800" actId="207"/>
        <pc:sldMkLst>
          <pc:docMk/>
          <pc:sldMk cId="2292000270" sldId="300"/>
        </pc:sldMkLst>
        <pc:spChg chg="mod">
          <ac:chgData name="정근채" userId="bf3f9740-ba12-4a95-bdcd-7a89d0b0b3a3" providerId="ADAL" clId="{BB3FA93C-339D-4223-87F5-43CE9163611C}" dt="2021-12-22T09:59:51.846" v="2800" actId="207"/>
          <ac:spMkLst>
            <pc:docMk/>
            <pc:sldMk cId="2292000270" sldId="300"/>
            <ac:spMk id="3" creationId="{04DA367E-3D64-4210-90DC-180FE1F5BFCC}"/>
          </ac:spMkLst>
        </pc:spChg>
        <pc:spChg chg="add mod">
          <ac:chgData name="정근채" userId="bf3f9740-ba12-4a95-bdcd-7a89d0b0b3a3" providerId="ADAL" clId="{BB3FA93C-339D-4223-87F5-43CE9163611C}" dt="2021-12-22T08:38:54.450" v="2361" actId="164"/>
          <ac:spMkLst>
            <pc:docMk/>
            <pc:sldMk cId="2292000270" sldId="300"/>
            <ac:spMk id="10" creationId="{D1665D13-275D-47BA-9655-F4C1AEB97ABE}"/>
          </ac:spMkLst>
        </pc:spChg>
        <pc:grpChg chg="add mod">
          <ac:chgData name="정근채" userId="bf3f9740-ba12-4a95-bdcd-7a89d0b0b3a3" providerId="ADAL" clId="{BB3FA93C-339D-4223-87F5-43CE9163611C}" dt="2021-12-22T09:48:16.802" v="2547" actId="1076"/>
          <ac:grpSpMkLst>
            <pc:docMk/>
            <pc:sldMk cId="2292000270" sldId="300"/>
            <ac:grpSpMk id="11" creationId="{B2C3CD64-C7FE-4BD0-911E-6951EF34ACE8}"/>
          </ac:grpSpMkLst>
        </pc:grpChg>
        <pc:picChg chg="add del mod">
          <ac:chgData name="정근채" userId="bf3f9740-ba12-4a95-bdcd-7a89d0b0b3a3" providerId="ADAL" clId="{BB3FA93C-339D-4223-87F5-43CE9163611C}" dt="2021-12-22T09:46:54.548" v="2496" actId="478"/>
          <ac:picMkLst>
            <pc:docMk/>
            <pc:sldMk cId="2292000270" sldId="300"/>
            <ac:picMk id="7" creationId="{A9082AA4-1102-4BF1-A65E-841D9E5892CB}"/>
          </ac:picMkLst>
        </pc:picChg>
        <pc:picChg chg="add mod">
          <ac:chgData name="정근채" userId="bf3f9740-ba12-4a95-bdcd-7a89d0b0b3a3" providerId="ADAL" clId="{BB3FA93C-339D-4223-87F5-43CE9163611C}" dt="2021-12-22T08:38:54.450" v="2361" actId="164"/>
          <ac:picMkLst>
            <pc:docMk/>
            <pc:sldMk cId="2292000270" sldId="300"/>
            <ac:picMk id="9" creationId="{3A2E1BB0-EEE2-4366-BD03-2260622DCD60}"/>
          </ac:picMkLst>
        </pc:picChg>
        <pc:picChg chg="add mod">
          <ac:chgData name="정근채" userId="bf3f9740-ba12-4a95-bdcd-7a89d0b0b3a3" providerId="ADAL" clId="{BB3FA93C-339D-4223-87F5-43CE9163611C}" dt="2021-12-22T09:50:17.113" v="2573" actId="1036"/>
          <ac:picMkLst>
            <pc:docMk/>
            <pc:sldMk cId="2292000270" sldId="300"/>
            <ac:picMk id="13" creationId="{96C90B5F-371E-41EF-BF2B-AC2F2EA2495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10:06:49.052" v="2892" actId="1076"/>
        <pc:sldMkLst>
          <pc:docMk/>
          <pc:sldMk cId="4221801164" sldId="301"/>
        </pc:sldMkLst>
        <pc:spChg chg="mod">
          <ac:chgData name="정근채" userId="bf3f9740-ba12-4a95-bdcd-7a89d0b0b3a3" providerId="ADAL" clId="{BB3FA93C-339D-4223-87F5-43CE9163611C}" dt="2021-12-22T10:03:44.690" v="2869" actId="20577"/>
          <ac:spMkLst>
            <pc:docMk/>
            <pc:sldMk cId="4221801164" sldId="301"/>
            <ac:spMk id="3" creationId="{04DA367E-3D64-4210-90DC-180FE1F5BFCC}"/>
          </ac:spMkLst>
        </pc:spChg>
        <pc:spChg chg="add del">
          <ac:chgData name="정근채" userId="bf3f9740-ba12-4a95-bdcd-7a89d0b0b3a3" providerId="ADAL" clId="{BB3FA93C-339D-4223-87F5-43CE9163611C}" dt="2021-12-22T08:18:50.931" v="2135" actId="22"/>
          <ac:spMkLst>
            <pc:docMk/>
            <pc:sldMk cId="4221801164" sldId="301"/>
            <ac:spMk id="7" creationId="{FE05EEE1-43BA-4D33-8A3B-AEA1B53128C2}"/>
          </ac:spMkLst>
        </pc:spChg>
        <pc:picChg chg="add del mod">
          <ac:chgData name="정근채" userId="bf3f9740-ba12-4a95-bdcd-7a89d0b0b3a3" providerId="ADAL" clId="{BB3FA93C-339D-4223-87F5-43CE9163611C}" dt="2021-12-22T10:06:33.264" v="2889" actId="478"/>
          <ac:picMkLst>
            <pc:docMk/>
            <pc:sldMk cId="4221801164" sldId="301"/>
            <ac:picMk id="9" creationId="{9D7CD4F7-0124-4F46-980A-7834324FD516}"/>
          </ac:picMkLst>
        </pc:picChg>
        <pc:picChg chg="add mod">
          <ac:chgData name="정근채" userId="bf3f9740-ba12-4a95-bdcd-7a89d0b0b3a3" providerId="ADAL" clId="{BB3FA93C-339D-4223-87F5-43CE9163611C}" dt="2021-12-22T10:06:49.052" v="2892" actId="1076"/>
          <ac:picMkLst>
            <pc:docMk/>
            <pc:sldMk cId="4221801164" sldId="301"/>
            <ac:picMk id="11" creationId="{BCBD3C89-C28A-48D4-89FD-D6D5AC07EE2E}"/>
          </ac:picMkLst>
        </pc:picChg>
      </pc:sldChg>
      <pc:sldChg chg="modSp add mod">
        <pc:chgData name="정근채" userId="bf3f9740-ba12-4a95-bdcd-7a89d0b0b3a3" providerId="ADAL" clId="{BB3FA93C-339D-4223-87F5-43CE9163611C}" dt="2021-12-22T10:09:44.976" v="2958" actId="255"/>
        <pc:sldMkLst>
          <pc:docMk/>
          <pc:sldMk cId="1489847594" sldId="302"/>
        </pc:sldMkLst>
        <pc:spChg chg="mod">
          <ac:chgData name="정근채" userId="bf3f9740-ba12-4a95-bdcd-7a89d0b0b3a3" providerId="ADAL" clId="{BB3FA93C-339D-4223-87F5-43CE9163611C}" dt="2021-12-22T08:19:00.614" v="2139"/>
          <ac:spMkLst>
            <pc:docMk/>
            <pc:sldMk cId="1489847594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2T10:09:44.976" v="2958" actId="255"/>
          <ac:spMkLst>
            <pc:docMk/>
            <pc:sldMk cId="1489847594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BB3FA93C-339D-4223-87F5-43CE9163611C}" dt="2021-12-22T08:31:20.479" v="2282" actId="1076"/>
        <pc:sldMkLst>
          <pc:docMk/>
          <pc:sldMk cId="2035662049" sldId="303"/>
        </pc:sldMkLst>
        <pc:spChg chg="del mod">
          <ac:chgData name="정근채" userId="bf3f9740-ba12-4a95-bdcd-7a89d0b0b3a3" providerId="ADAL" clId="{BB3FA93C-339D-4223-87F5-43CE9163611C}" dt="2021-12-22T08:31:09.400" v="2278" actId="478"/>
          <ac:spMkLst>
            <pc:docMk/>
            <pc:sldMk cId="2035662049" sldId="303"/>
            <ac:spMk id="3" creationId="{04DA367E-3D64-4210-90DC-180FE1F5BFCC}"/>
          </ac:spMkLst>
        </pc:spChg>
        <pc:spChg chg="add del mod">
          <ac:chgData name="정근채" userId="bf3f9740-ba12-4a95-bdcd-7a89d0b0b3a3" providerId="ADAL" clId="{BB3FA93C-339D-4223-87F5-43CE9163611C}" dt="2021-12-22T08:31:11.703" v="2279" actId="478"/>
          <ac:spMkLst>
            <pc:docMk/>
            <pc:sldMk cId="2035662049" sldId="303"/>
            <ac:spMk id="8" creationId="{A300572F-FA89-494B-AE33-9FEB6491D97E}"/>
          </ac:spMkLst>
        </pc:spChg>
        <pc:spChg chg="del">
          <ac:chgData name="정근채" userId="bf3f9740-ba12-4a95-bdcd-7a89d0b0b3a3" providerId="ADAL" clId="{BB3FA93C-339D-4223-87F5-43CE9163611C}" dt="2021-12-22T08:30:23.667" v="2277" actId="478"/>
          <ac:spMkLst>
            <pc:docMk/>
            <pc:sldMk cId="2035662049" sldId="303"/>
            <ac:spMk id="11" creationId="{8872522F-7A36-445A-9DA7-50C33DCCF6AB}"/>
          </ac:spMkLst>
        </pc:spChg>
        <pc:picChg chg="del">
          <ac:chgData name="정근채" userId="bf3f9740-ba12-4a95-bdcd-7a89d0b0b3a3" providerId="ADAL" clId="{BB3FA93C-339D-4223-87F5-43CE9163611C}" dt="2021-12-22T08:30:23.667" v="2277" actId="478"/>
          <ac:picMkLst>
            <pc:docMk/>
            <pc:sldMk cId="2035662049" sldId="303"/>
            <ac:picMk id="7" creationId="{5CCE2FC2-D804-4B4C-B1E0-545D9E71D50F}"/>
          </ac:picMkLst>
        </pc:picChg>
        <pc:picChg chg="add mod">
          <ac:chgData name="정근채" userId="bf3f9740-ba12-4a95-bdcd-7a89d0b0b3a3" providerId="ADAL" clId="{BB3FA93C-339D-4223-87F5-43CE9163611C}" dt="2021-12-22T08:31:20.479" v="2282" actId="1076"/>
          <ac:picMkLst>
            <pc:docMk/>
            <pc:sldMk cId="2035662049" sldId="303"/>
            <ac:picMk id="10" creationId="{7AB58402-92A6-4EB8-ACF7-11B0DDA15A55}"/>
          </ac:picMkLst>
        </pc:picChg>
      </pc:sldChg>
      <pc:sldChg chg="delSp modSp add mod ord">
        <pc:chgData name="정근채" userId="bf3f9740-ba12-4a95-bdcd-7a89d0b0b3a3" providerId="ADAL" clId="{BB3FA93C-339D-4223-87F5-43CE9163611C}" dt="2021-12-22T09:58:45.325" v="2753" actId="207"/>
        <pc:sldMkLst>
          <pc:docMk/>
          <pc:sldMk cId="1261572047" sldId="304"/>
        </pc:sldMkLst>
        <pc:spChg chg="mod">
          <ac:chgData name="정근채" userId="bf3f9740-ba12-4a95-bdcd-7a89d0b0b3a3" providerId="ADAL" clId="{BB3FA93C-339D-4223-87F5-43CE9163611C}" dt="2021-12-22T09:58:45.325" v="2753" actId="207"/>
          <ac:spMkLst>
            <pc:docMk/>
            <pc:sldMk cId="1261572047" sldId="304"/>
            <ac:spMk id="3" creationId="{04DA367E-3D64-4210-90DC-180FE1F5BFCC}"/>
          </ac:spMkLst>
        </pc:spChg>
        <pc:grpChg chg="del">
          <ac:chgData name="정근채" userId="bf3f9740-ba12-4a95-bdcd-7a89d0b0b3a3" providerId="ADAL" clId="{BB3FA93C-339D-4223-87F5-43CE9163611C}" dt="2021-12-22T09:46:43.653" v="2493" actId="478"/>
          <ac:grpSpMkLst>
            <pc:docMk/>
            <pc:sldMk cId="1261572047" sldId="304"/>
            <ac:grpSpMk id="11" creationId="{B2C3CD64-C7FE-4BD0-911E-6951EF34ACE8}"/>
          </ac:grpSpMkLst>
        </pc:grpChg>
      </pc:sldChg>
      <pc:sldChg chg="addSp delSp modSp add mod">
        <pc:chgData name="정근채" userId="bf3f9740-ba12-4a95-bdcd-7a89d0b0b3a3" providerId="ADAL" clId="{BB3FA93C-339D-4223-87F5-43CE9163611C}" dt="2021-12-22T10:00:01.424" v="2808"/>
        <pc:sldMkLst>
          <pc:docMk/>
          <pc:sldMk cId="2880269192" sldId="305"/>
        </pc:sldMkLst>
        <pc:spChg chg="mod">
          <ac:chgData name="정근채" userId="bf3f9740-ba12-4a95-bdcd-7a89d0b0b3a3" providerId="ADAL" clId="{BB3FA93C-339D-4223-87F5-43CE9163611C}" dt="2021-12-22T10:00:01.424" v="2808"/>
          <ac:spMkLst>
            <pc:docMk/>
            <pc:sldMk cId="2880269192" sldId="305"/>
            <ac:spMk id="3" creationId="{04DA367E-3D64-4210-90DC-180FE1F5BFCC}"/>
          </ac:spMkLst>
        </pc:spChg>
        <pc:grpChg chg="del">
          <ac:chgData name="정근채" userId="bf3f9740-ba12-4a95-bdcd-7a89d0b0b3a3" providerId="ADAL" clId="{BB3FA93C-339D-4223-87F5-43CE9163611C}" dt="2021-12-22T09:51:19.904" v="2583" actId="478"/>
          <ac:grpSpMkLst>
            <pc:docMk/>
            <pc:sldMk cId="2880269192" sldId="305"/>
            <ac:grpSpMk id="11" creationId="{B2C3CD64-C7FE-4BD0-911E-6951EF34ACE8}"/>
          </ac:grpSpMkLst>
        </pc:grpChg>
        <pc:picChg chg="add mod">
          <ac:chgData name="정근채" userId="bf3f9740-ba12-4a95-bdcd-7a89d0b0b3a3" providerId="ADAL" clId="{BB3FA93C-339D-4223-87F5-43CE9163611C}" dt="2021-12-22T09:54:30.049" v="2671" actId="1076"/>
          <ac:picMkLst>
            <pc:docMk/>
            <pc:sldMk cId="2880269192" sldId="305"/>
            <ac:picMk id="7" creationId="{DA4A5AF2-0684-483F-8209-9109BFCA5352}"/>
          </ac:picMkLst>
        </pc:picChg>
        <pc:picChg chg="add mod">
          <ac:chgData name="정근채" userId="bf3f9740-ba12-4a95-bdcd-7a89d0b0b3a3" providerId="ADAL" clId="{BB3FA93C-339D-4223-87F5-43CE9163611C}" dt="2021-12-22T09:55:38.999" v="2695" actId="1035"/>
          <ac:picMkLst>
            <pc:docMk/>
            <pc:sldMk cId="2880269192" sldId="305"/>
            <ac:picMk id="12" creationId="{AE502927-E3D2-459E-8A47-176E2D49F45F}"/>
          </ac:picMkLst>
        </pc:picChg>
        <pc:picChg chg="del">
          <ac:chgData name="정근채" userId="bf3f9740-ba12-4a95-bdcd-7a89d0b0b3a3" providerId="ADAL" clId="{BB3FA93C-339D-4223-87F5-43CE9163611C}" dt="2021-12-22T09:51:30.424" v="2589" actId="478"/>
          <ac:picMkLst>
            <pc:docMk/>
            <pc:sldMk cId="2880269192" sldId="305"/>
            <ac:picMk id="13" creationId="{96C90B5F-371E-41EF-BF2B-AC2F2EA2495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2T10:06:16.564" v="2888" actId="20577"/>
        <pc:sldMkLst>
          <pc:docMk/>
          <pc:sldMk cId="471564285" sldId="306"/>
        </pc:sldMkLst>
        <pc:spChg chg="mod">
          <ac:chgData name="정근채" userId="bf3f9740-ba12-4a95-bdcd-7a89d0b0b3a3" providerId="ADAL" clId="{BB3FA93C-339D-4223-87F5-43CE9163611C}" dt="2021-12-22T10:06:16.564" v="2888" actId="20577"/>
          <ac:spMkLst>
            <pc:docMk/>
            <pc:sldMk cId="471564285" sldId="306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2T10:05:56.542" v="2880" actId="1076"/>
          <ac:picMkLst>
            <pc:docMk/>
            <pc:sldMk cId="471564285" sldId="306"/>
            <ac:picMk id="7" creationId="{FD5054AF-9ED7-4E7D-9496-BAC0B9C84A66}"/>
          </ac:picMkLst>
        </pc:picChg>
        <pc:picChg chg="del mod">
          <ac:chgData name="정근채" userId="bf3f9740-ba12-4a95-bdcd-7a89d0b0b3a3" providerId="ADAL" clId="{BB3FA93C-339D-4223-87F5-43CE9163611C}" dt="2021-12-22T10:03:51.388" v="2871" actId="478"/>
          <ac:picMkLst>
            <pc:docMk/>
            <pc:sldMk cId="471564285" sldId="306"/>
            <ac:picMk id="9" creationId="{9D7CD4F7-0124-4F46-980A-7834324FD516}"/>
          </ac:picMkLst>
        </pc:picChg>
      </pc:sldChg>
      <pc:sldChg chg="delSp modSp add mod">
        <pc:chgData name="정근채" userId="bf3f9740-ba12-4a95-bdcd-7a89d0b0b3a3" providerId="ADAL" clId="{BB3FA93C-339D-4223-87F5-43CE9163611C}" dt="2021-12-23T01:47:47.852" v="3014" actId="6549"/>
        <pc:sldMkLst>
          <pc:docMk/>
          <pc:sldMk cId="2474160618" sldId="307"/>
        </pc:sldMkLst>
        <pc:spChg chg="mod">
          <ac:chgData name="정근채" userId="bf3f9740-ba12-4a95-bdcd-7a89d0b0b3a3" providerId="ADAL" clId="{BB3FA93C-339D-4223-87F5-43CE9163611C}" dt="2021-12-23T01:40:10.179" v="2966"/>
          <ac:spMkLst>
            <pc:docMk/>
            <pc:sldMk cId="247416061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1:47:47.852" v="3014" actId="6549"/>
          <ac:spMkLst>
            <pc:docMk/>
            <pc:sldMk cId="2474160618" sldId="307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1:40:06.575" v="2963"/>
          <ac:spMkLst>
            <pc:docMk/>
            <pc:sldMk cId="2474160618" sldId="307"/>
            <ac:spMk id="5" creationId="{864FABE7-5D73-4BB8-8C5F-49D50641504A}"/>
          </ac:spMkLst>
        </pc:spChg>
        <pc:picChg chg="del">
          <ac:chgData name="정근채" userId="bf3f9740-ba12-4a95-bdcd-7a89d0b0b3a3" providerId="ADAL" clId="{BB3FA93C-339D-4223-87F5-43CE9163611C}" dt="2021-12-23T01:40:17.438" v="2967" actId="478"/>
          <ac:picMkLst>
            <pc:docMk/>
            <pc:sldMk cId="2474160618" sldId="307"/>
            <ac:picMk id="7" creationId="{FD5054AF-9ED7-4E7D-9496-BAC0B9C84A66}"/>
          </ac:picMkLst>
        </pc:picChg>
      </pc:sldChg>
      <pc:sldChg chg="modSp add mod">
        <pc:chgData name="정근채" userId="bf3f9740-ba12-4a95-bdcd-7a89d0b0b3a3" providerId="ADAL" clId="{BB3FA93C-339D-4223-87F5-43CE9163611C}" dt="2021-12-23T01:52:49.118" v="3058" actId="20577"/>
        <pc:sldMkLst>
          <pc:docMk/>
          <pc:sldMk cId="2968811800" sldId="308"/>
        </pc:sldMkLst>
        <pc:spChg chg="mod">
          <ac:chgData name="정근채" userId="bf3f9740-ba12-4a95-bdcd-7a89d0b0b3a3" providerId="ADAL" clId="{BB3FA93C-339D-4223-87F5-43CE9163611C}" dt="2021-12-23T01:48:03.279" v="3020"/>
          <ac:spMkLst>
            <pc:docMk/>
            <pc:sldMk cId="2968811800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1:52:49.118" v="3058" actId="20577"/>
          <ac:spMkLst>
            <pc:docMk/>
            <pc:sldMk cId="2968811800" sldId="30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BB3FA93C-339D-4223-87F5-43CE9163611C}" dt="2021-12-23T01:54:05.762" v="3069"/>
        <pc:sldMkLst>
          <pc:docMk/>
          <pc:sldMk cId="1231128654" sldId="309"/>
        </pc:sldMkLst>
        <pc:spChg chg="mod">
          <ac:chgData name="정근채" userId="bf3f9740-ba12-4a95-bdcd-7a89d0b0b3a3" providerId="ADAL" clId="{BB3FA93C-339D-4223-87F5-43CE9163611C}" dt="2021-12-23T01:54:05.762" v="3069"/>
          <ac:spMkLst>
            <pc:docMk/>
            <pc:sldMk cId="1231128654" sldId="309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BB3FA93C-339D-4223-87F5-43CE9163611C}" dt="2021-12-23T02:14:23.381" v="3166" actId="1076"/>
        <pc:sldMkLst>
          <pc:docMk/>
          <pc:sldMk cId="31924847" sldId="310"/>
        </pc:sldMkLst>
        <pc:spChg chg="mod">
          <ac:chgData name="정근채" userId="bf3f9740-ba12-4a95-bdcd-7a89d0b0b3a3" providerId="ADAL" clId="{BB3FA93C-339D-4223-87F5-43CE9163611C}" dt="2021-12-23T01:54:56.067" v="3073"/>
          <ac:spMkLst>
            <pc:docMk/>
            <pc:sldMk cId="31924847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12:31.651" v="3159" actId="207"/>
          <ac:spMkLst>
            <pc:docMk/>
            <pc:sldMk cId="31924847" sldId="310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3T02:13:29.767" v="3163" actId="1076"/>
          <ac:picMkLst>
            <pc:docMk/>
            <pc:sldMk cId="31924847" sldId="310"/>
            <ac:picMk id="7" creationId="{688A642F-2F9A-4780-B073-F50E80A9D619}"/>
          </ac:picMkLst>
        </pc:picChg>
        <pc:picChg chg="add mod">
          <ac:chgData name="정근채" userId="bf3f9740-ba12-4a95-bdcd-7a89d0b0b3a3" providerId="ADAL" clId="{BB3FA93C-339D-4223-87F5-43CE9163611C}" dt="2021-12-23T02:14:23.381" v="3166" actId="1076"/>
          <ac:picMkLst>
            <pc:docMk/>
            <pc:sldMk cId="31924847" sldId="310"/>
            <ac:picMk id="9" creationId="{B1359AE4-CD35-4419-AF01-ED2927F2B622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3T02:23:52.859" v="3327" actId="1037"/>
        <pc:sldMkLst>
          <pc:docMk/>
          <pc:sldMk cId="70172438" sldId="311"/>
        </pc:sldMkLst>
        <pc:spChg chg="add del mod">
          <ac:chgData name="정근채" userId="bf3f9740-ba12-4a95-bdcd-7a89d0b0b3a3" providerId="ADAL" clId="{BB3FA93C-339D-4223-87F5-43CE9163611C}" dt="2021-12-23T02:15:23.632" v="3172" actId="478"/>
          <ac:spMkLst>
            <pc:docMk/>
            <pc:sldMk cId="70172438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23:20.359" v="3316" actId="114"/>
          <ac:spMkLst>
            <pc:docMk/>
            <pc:sldMk cId="70172438" sldId="311"/>
            <ac:spMk id="3" creationId="{04DA367E-3D64-4210-90DC-180FE1F5BFCC}"/>
          </ac:spMkLst>
        </pc:spChg>
        <pc:spChg chg="add del mod">
          <ac:chgData name="정근채" userId="bf3f9740-ba12-4a95-bdcd-7a89d0b0b3a3" providerId="ADAL" clId="{BB3FA93C-339D-4223-87F5-43CE9163611C}" dt="2021-12-23T02:15:23.632" v="3172" actId="478"/>
          <ac:spMkLst>
            <pc:docMk/>
            <pc:sldMk cId="70172438" sldId="311"/>
            <ac:spMk id="8" creationId="{7ABB389E-C9EE-42D2-8DDE-CD6BA6905284}"/>
          </ac:spMkLst>
        </pc:spChg>
        <pc:picChg chg="add del">
          <ac:chgData name="정근채" userId="bf3f9740-ba12-4a95-bdcd-7a89d0b0b3a3" providerId="ADAL" clId="{BB3FA93C-339D-4223-87F5-43CE9163611C}" dt="2021-12-23T02:15:26.344" v="3173" actId="478"/>
          <ac:picMkLst>
            <pc:docMk/>
            <pc:sldMk cId="70172438" sldId="311"/>
            <ac:picMk id="7" creationId="{688A642F-2F9A-4780-B073-F50E80A9D619}"/>
          </ac:picMkLst>
        </pc:picChg>
        <pc:picChg chg="add del">
          <ac:chgData name="정근채" userId="bf3f9740-ba12-4a95-bdcd-7a89d0b0b3a3" providerId="ADAL" clId="{BB3FA93C-339D-4223-87F5-43CE9163611C}" dt="2021-12-23T02:15:26.344" v="3173" actId="478"/>
          <ac:picMkLst>
            <pc:docMk/>
            <pc:sldMk cId="70172438" sldId="311"/>
            <ac:picMk id="9" creationId="{B1359AE4-CD35-4419-AF01-ED2927F2B622}"/>
          </ac:picMkLst>
        </pc:picChg>
        <pc:picChg chg="add mod">
          <ac:chgData name="정근채" userId="bf3f9740-ba12-4a95-bdcd-7a89d0b0b3a3" providerId="ADAL" clId="{BB3FA93C-339D-4223-87F5-43CE9163611C}" dt="2021-12-23T02:23:24.322" v="3320" actId="1036"/>
          <ac:picMkLst>
            <pc:docMk/>
            <pc:sldMk cId="70172438" sldId="311"/>
            <ac:picMk id="11" creationId="{9D737B2A-C07F-4E47-96D8-FC06A15EC14A}"/>
          </ac:picMkLst>
        </pc:picChg>
        <pc:picChg chg="add mod">
          <ac:chgData name="정근채" userId="bf3f9740-ba12-4a95-bdcd-7a89d0b0b3a3" providerId="ADAL" clId="{BB3FA93C-339D-4223-87F5-43CE9163611C}" dt="2021-12-23T02:23:52.859" v="3327" actId="1037"/>
          <ac:picMkLst>
            <pc:docMk/>
            <pc:sldMk cId="70172438" sldId="311"/>
            <ac:picMk id="13" creationId="{B3F417BB-BA04-40C0-A772-BE310587ADB5}"/>
          </ac:picMkLst>
        </pc:picChg>
      </pc:sldChg>
      <pc:sldChg chg="addSp delSp modSp add mod">
        <pc:chgData name="정근채" userId="bf3f9740-ba12-4a95-bdcd-7a89d0b0b3a3" providerId="ADAL" clId="{BB3FA93C-339D-4223-87F5-43CE9163611C}" dt="2021-12-23T02:25:30.025" v="3349" actId="1076"/>
        <pc:sldMkLst>
          <pc:docMk/>
          <pc:sldMk cId="2588484963" sldId="312"/>
        </pc:sldMkLst>
        <pc:spChg chg="mod">
          <ac:chgData name="정근채" userId="bf3f9740-ba12-4a95-bdcd-7a89d0b0b3a3" providerId="ADAL" clId="{BB3FA93C-339D-4223-87F5-43CE9163611C}" dt="2021-12-23T02:25:04.218" v="3346" actId="108"/>
          <ac:spMkLst>
            <pc:docMk/>
            <pc:sldMk cId="2588484963" sldId="312"/>
            <ac:spMk id="3" creationId="{04DA367E-3D64-4210-90DC-180FE1F5BFCC}"/>
          </ac:spMkLst>
        </pc:spChg>
        <pc:picChg chg="add mod">
          <ac:chgData name="정근채" userId="bf3f9740-ba12-4a95-bdcd-7a89d0b0b3a3" providerId="ADAL" clId="{BB3FA93C-339D-4223-87F5-43CE9163611C}" dt="2021-12-23T02:25:30.025" v="3349" actId="1076"/>
          <ac:picMkLst>
            <pc:docMk/>
            <pc:sldMk cId="2588484963" sldId="312"/>
            <ac:picMk id="7" creationId="{6783B48E-BA8F-4B69-B76C-3BF3ED1A90D5}"/>
          </ac:picMkLst>
        </pc:picChg>
        <pc:picChg chg="del">
          <ac:chgData name="정근채" userId="bf3f9740-ba12-4a95-bdcd-7a89d0b0b3a3" providerId="ADAL" clId="{BB3FA93C-339D-4223-87F5-43CE9163611C}" dt="2021-12-23T02:24:33.983" v="3336" actId="478"/>
          <ac:picMkLst>
            <pc:docMk/>
            <pc:sldMk cId="2588484963" sldId="312"/>
            <ac:picMk id="11" creationId="{9D737B2A-C07F-4E47-96D8-FC06A15EC14A}"/>
          </ac:picMkLst>
        </pc:picChg>
        <pc:picChg chg="del">
          <ac:chgData name="정근채" userId="bf3f9740-ba12-4a95-bdcd-7a89d0b0b3a3" providerId="ADAL" clId="{BB3FA93C-339D-4223-87F5-43CE9163611C}" dt="2021-12-23T02:24:33.983" v="3336" actId="478"/>
          <ac:picMkLst>
            <pc:docMk/>
            <pc:sldMk cId="2588484963" sldId="312"/>
            <ac:picMk id="13" creationId="{B3F417BB-BA04-40C0-A772-BE310587ADB5}"/>
          </ac:picMkLst>
        </pc:picChg>
      </pc:sldChg>
      <pc:sldChg chg="delSp modSp add mod">
        <pc:chgData name="정근채" userId="bf3f9740-ba12-4a95-bdcd-7a89d0b0b3a3" providerId="ADAL" clId="{BB3FA93C-339D-4223-87F5-43CE9163611C}" dt="2021-12-23T02:40:20.540" v="3433"/>
        <pc:sldMkLst>
          <pc:docMk/>
          <pc:sldMk cId="3703784860" sldId="313"/>
        </pc:sldMkLst>
        <pc:spChg chg="mod">
          <ac:chgData name="정근채" userId="bf3f9740-ba12-4a95-bdcd-7a89d0b0b3a3" providerId="ADAL" clId="{BB3FA93C-339D-4223-87F5-43CE9163611C}" dt="2021-12-23T02:37:30.709" v="3353"/>
          <ac:spMkLst>
            <pc:docMk/>
            <pc:sldMk cId="3703784860" sldId="313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2:40:20.540" v="3433"/>
          <ac:spMkLst>
            <pc:docMk/>
            <pc:sldMk cId="3703784860" sldId="313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3T02:37:31.798" v="3354" actId="478"/>
          <ac:picMkLst>
            <pc:docMk/>
            <pc:sldMk cId="3703784860" sldId="313"/>
            <ac:picMk id="7" creationId="{6783B48E-BA8F-4B69-B76C-3BF3ED1A90D5}"/>
          </ac:picMkLst>
        </pc:picChg>
      </pc:sldChg>
      <pc:sldChg chg="modSp add mod">
        <pc:chgData name="정근채" userId="bf3f9740-ba12-4a95-bdcd-7a89d0b0b3a3" providerId="ADAL" clId="{BB3FA93C-339D-4223-87F5-43CE9163611C}" dt="2021-12-23T05:45:03.521" v="3565" actId="108"/>
        <pc:sldMkLst>
          <pc:docMk/>
          <pc:sldMk cId="2513731563" sldId="314"/>
        </pc:sldMkLst>
        <pc:spChg chg="mod">
          <ac:chgData name="정근채" userId="bf3f9740-ba12-4a95-bdcd-7a89d0b0b3a3" providerId="ADAL" clId="{BB3FA93C-339D-4223-87F5-43CE9163611C}" dt="2021-12-23T05:29:46.987" v="3446"/>
          <ac:spMkLst>
            <pc:docMk/>
            <pc:sldMk cId="2513731563" sldId="314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45:03.521" v="3565" actId="108"/>
          <ac:spMkLst>
            <pc:docMk/>
            <pc:sldMk cId="2513731563" sldId="314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5:29:43.317" v="3443"/>
          <ac:spMkLst>
            <pc:docMk/>
            <pc:sldMk cId="2513731563" sldId="314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BB3FA93C-339D-4223-87F5-43CE9163611C}" dt="2021-12-23T05:52:27.167" v="3681" actId="207"/>
        <pc:sldMkLst>
          <pc:docMk/>
          <pc:sldMk cId="4083719059" sldId="315"/>
        </pc:sldMkLst>
        <pc:spChg chg="mod">
          <ac:chgData name="정근채" userId="bf3f9740-ba12-4a95-bdcd-7a89d0b0b3a3" providerId="ADAL" clId="{BB3FA93C-339D-4223-87F5-43CE9163611C}" dt="2021-12-23T05:45:30.032" v="3573"/>
          <ac:spMkLst>
            <pc:docMk/>
            <pc:sldMk cId="4083719059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52:27.167" v="3681" actId="207"/>
          <ac:spMkLst>
            <pc:docMk/>
            <pc:sldMk cId="4083719059" sldId="315"/>
            <ac:spMk id="3" creationId="{04DA367E-3D64-4210-90DC-180FE1F5BFCC}"/>
          </ac:spMkLst>
        </pc:spChg>
        <pc:spChg chg="mod">
          <ac:chgData name="정근채" userId="bf3f9740-ba12-4a95-bdcd-7a89d0b0b3a3" providerId="ADAL" clId="{BB3FA93C-339D-4223-87F5-43CE9163611C}" dt="2021-12-23T05:45:24.094" v="3570"/>
          <ac:spMkLst>
            <pc:docMk/>
            <pc:sldMk cId="4083719059" sldId="315"/>
            <ac:spMk id="5" creationId="{864FABE7-5D73-4BB8-8C5F-49D50641504A}"/>
          </ac:spMkLst>
        </pc:spChg>
        <pc:picChg chg="add mod">
          <ac:chgData name="정근채" userId="bf3f9740-ba12-4a95-bdcd-7a89d0b0b3a3" providerId="ADAL" clId="{BB3FA93C-339D-4223-87F5-43CE9163611C}" dt="2021-12-23T05:51:18.771" v="3679" actId="1036"/>
          <ac:picMkLst>
            <pc:docMk/>
            <pc:sldMk cId="4083719059" sldId="315"/>
            <ac:picMk id="7" creationId="{C26E6000-1001-41C8-AB04-A58A5FC5C807}"/>
          </ac:picMkLst>
        </pc:picChg>
      </pc:sldChg>
      <pc:sldChg chg="delSp modSp add mod">
        <pc:chgData name="정근채" userId="bf3f9740-ba12-4a95-bdcd-7a89d0b0b3a3" providerId="ADAL" clId="{BB3FA93C-339D-4223-87F5-43CE9163611C}" dt="2021-12-23T05:54:52.175" v="3714" actId="313"/>
        <pc:sldMkLst>
          <pc:docMk/>
          <pc:sldMk cId="3464552859" sldId="316"/>
        </pc:sldMkLst>
        <pc:spChg chg="mod">
          <ac:chgData name="정근채" userId="bf3f9740-ba12-4a95-bdcd-7a89d0b0b3a3" providerId="ADAL" clId="{BB3FA93C-339D-4223-87F5-43CE9163611C}" dt="2021-12-23T05:52:52.212" v="3686"/>
          <ac:spMkLst>
            <pc:docMk/>
            <pc:sldMk cId="3464552859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5:54:52.175" v="3714" actId="313"/>
          <ac:spMkLst>
            <pc:docMk/>
            <pc:sldMk cId="3464552859" sldId="316"/>
            <ac:spMk id="3" creationId="{04DA367E-3D64-4210-90DC-180FE1F5BFCC}"/>
          </ac:spMkLst>
        </pc:spChg>
        <pc:picChg chg="del">
          <ac:chgData name="정근채" userId="bf3f9740-ba12-4a95-bdcd-7a89d0b0b3a3" providerId="ADAL" clId="{BB3FA93C-339D-4223-87F5-43CE9163611C}" dt="2021-12-23T05:52:44.831" v="3683" actId="478"/>
          <ac:picMkLst>
            <pc:docMk/>
            <pc:sldMk cId="3464552859" sldId="316"/>
            <ac:picMk id="7" creationId="{C26E6000-1001-41C8-AB04-A58A5FC5C807}"/>
          </ac:picMkLst>
        </pc:picChg>
      </pc:sldChg>
      <pc:sldChg chg="modSp add mod">
        <pc:chgData name="정근채" userId="bf3f9740-ba12-4a95-bdcd-7a89d0b0b3a3" providerId="ADAL" clId="{BB3FA93C-339D-4223-87F5-43CE9163611C}" dt="2021-12-23T06:00:01.955" v="3782" actId="207"/>
        <pc:sldMkLst>
          <pc:docMk/>
          <pc:sldMk cId="1691217205" sldId="317"/>
        </pc:sldMkLst>
        <pc:spChg chg="mod">
          <ac:chgData name="정근채" userId="bf3f9740-ba12-4a95-bdcd-7a89d0b0b3a3" providerId="ADAL" clId="{BB3FA93C-339D-4223-87F5-43CE9163611C}" dt="2021-12-23T05:55:16.368" v="3720"/>
          <ac:spMkLst>
            <pc:docMk/>
            <pc:sldMk cId="1691217205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BB3FA93C-339D-4223-87F5-43CE9163611C}" dt="2021-12-23T06:00:01.955" v="3782" actId="207"/>
          <ac:spMkLst>
            <pc:docMk/>
            <pc:sldMk cId="1691217205" sldId="317"/>
            <ac:spMk id="3" creationId="{04DA367E-3D64-4210-90DC-180FE1F5BFCC}"/>
          </ac:spMkLst>
        </pc:spChg>
      </pc:sldChg>
    </pc:docChg>
  </pc:docChgLst>
  <pc:docChgLst>
    <pc:chgData name="정근채" userId="bf3f9740-ba12-4a95-bdcd-7a89d0b0b3a3" providerId="ADAL" clId="{08542678-0C93-49F8-91B4-EEE9337314EC}"/>
    <pc:docChg chg="undo redo custSel addSld delSld modSld sldOrd">
      <pc:chgData name="정근채" userId="bf3f9740-ba12-4a95-bdcd-7a89d0b0b3a3" providerId="ADAL" clId="{08542678-0C93-49F8-91B4-EEE9337314EC}" dt="2021-11-29T08:31:03.927" v="6849" actId="1036"/>
      <pc:docMkLst>
        <pc:docMk/>
      </pc:docMkLst>
      <pc:sldChg chg="modSp mod">
        <pc:chgData name="정근채" userId="bf3f9740-ba12-4a95-bdcd-7a89d0b0b3a3" providerId="ADAL" clId="{08542678-0C93-49F8-91B4-EEE9337314EC}" dt="2021-10-29T02:27:49.437" v="6"/>
        <pc:sldMkLst>
          <pc:docMk/>
          <pc:sldMk cId="1210531712" sldId="256"/>
        </pc:sldMkLst>
        <pc:spChg chg="mod">
          <ac:chgData name="정근채" userId="bf3f9740-ba12-4a95-bdcd-7a89d0b0b3a3" providerId="ADAL" clId="{08542678-0C93-49F8-91B4-EEE9337314EC}" dt="2021-10-29T02:27:46.098" v="3" actId="21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08542678-0C93-49F8-91B4-EEE9337314EC}" dt="2021-10-29T02:27:49.437" v="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08542678-0C93-49F8-91B4-EEE9337314EC}" dt="2021-10-29T02:27:58.211" v="8" actId="207"/>
        <pc:sldMkLst>
          <pc:docMk/>
          <pc:sldMk cId="2400768863" sldId="276"/>
        </pc:sldMkLst>
        <pc:spChg chg="mod">
          <ac:chgData name="정근채" userId="bf3f9740-ba12-4a95-bdcd-7a89d0b0b3a3" providerId="ADAL" clId="{08542678-0C93-49F8-91B4-EEE9337314EC}" dt="2021-10-29T02:27:58.211" v="8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08542678-0C93-49F8-91B4-EEE9337314EC}" dt="2021-10-29T05:53:36.047" v="210" actId="207"/>
        <pc:sldMkLst>
          <pc:docMk/>
          <pc:sldMk cId="3405670891" sldId="278"/>
        </pc:sldMkLst>
        <pc:spChg chg="mod">
          <ac:chgData name="정근채" userId="bf3f9740-ba12-4a95-bdcd-7a89d0b0b3a3" providerId="ADAL" clId="{08542678-0C93-49F8-91B4-EEE9337314EC}" dt="2021-10-29T05:48:24.784" v="13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5:53:36.047" v="210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5:39:23.120" v="129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467649439" sldId="289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738599219" sldId="290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80677447" sldId="291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52574373" sldId="292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1189190789" sldId="293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4196531178" sldId="294"/>
        </pc:sldMkLst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2287707785" sldId="295"/>
        </pc:sldMkLst>
      </pc:sldChg>
      <pc:sldChg chg="modSp mod">
        <pc:chgData name="정근채" userId="bf3f9740-ba12-4a95-bdcd-7a89d0b0b3a3" providerId="ADAL" clId="{08542678-0C93-49F8-91B4-EEE9337314EC}" dt="2021-10-29T05:38:37.579" v="111" actId="6549"/>
        <pc:sldMkLst>
          <pc:docMk/>
          <pc:sldMk cId="2907188178" sldId="296"/>
        </pc:sldMkLst>
        <pc:spChg chg="mod">
          <ac:chgData name="정근채" userId="bf3f9740-ba12-4a95-bdcd-7a89d0b0b3a3" providerId="ADAL" clId="{08542678-0C93-49F8-91B4-EEE9337314EC}" dt="2021-10-29T05:38:37.579" v="111" actId="6549"/>
          <ac:spMkLst>
            <pc:docMk/>
            <pc:sldMk cId="2907188178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0-29T02:35:55.298" v="11"/>
          <ac:spMkLst>
            <pc:docMk/>
            <pc:sldMk cId="2907188178" sldId="296"/>
            <ac:spMk id="11" creationId="{146984C2-035B-4E92-B13A-75C592D6204A}"/>
          </ac:spMkLst>
        </pc:spChg>
      </pc:sldChg>
      <pc:sldChg chg="del">
        <pc:chgData name="정근채" userId="bf3f9740-ba12-4a95-bdcd-7a89d0b0b3a3" providerId="ADAL" clId="{08542678-0C93-49F8-91B4-EEE9337314EC}" dt="2021-10-29T05:38:54.622" v="112" actId="47"/>
        <pc:sldMkLst>
          <pc:docMk/>
          <pc:sldMk cId="1439234247" sldId="297"/>
        </pc:sldMkLst>
      </pc:sldChg>
      <pc:sldChg chg="modSp add mod">
        <pc:chgData name="정근채" userId="bf3f9740-ba12-4a95-bdcd-7a89d0b0b3a3" providerId="ADAL" clId="{08542678-0C93-49F8-91B4-EEE9337314EC}" dt="2021-11-08T01:48:54.141" v="1190" actId="404"/>
        <pc:sldMkLst>
          <pc:docMk/>
          <pc:sldMk cId="3378369313" sldId="297"/>
        </pc:sldMkLst>
        <pc:spChg chg="mod">
          <ac:chgData name="정근채" userId="bf3f9740-ba12-4a95-bdcd-7a89d0b0b3a3" providerId="ADAL" clId="{08542678-0C93-49F8-91B4-EEE9337314EC}" dt="2021-11-08T01:48:54.141" v="1190" actId="404"/>
          <ac:spMkLst>
            <pc:docMk/>
            <pc:sldMk cId="3378369313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08542678-0C93-49F8-91B4-EEE9337314EC}" dt="2021-10-29T05:53:40.161" v="211" actId="47"/>
        <pc:sldMkLst>
          <pc:docMk/>
          <pc:sldMk cId="657307462" sldId="298"/>
        </pc:sldMkLst>
      </pc:sldChg>
      <pc:sldChg chg="modSp add mod">
        <pc:chgData name="정근채" userId="bf3f9740-ba12-4a95-bdcd-7a89d0b0b3a3" providerId="ADAL" clId="{08542678-0C93-49F8-91B4-EEE9337314EC}" dt="2021-10-29T06:35:10.779" v="389" actId="207"/>
        <pc:sldMkLst>
          <pc:docMk/>
          <pc:sldMk cId="1830501815" sldId="298"/>
        </pc:sldMkLst>
        <pc:spChg chg="mod">
          <ac:chgData name="정근채" userId="bf3f9740-ba12-4a95-bdcd-7a89d0b0b3a3" providerId="ADAL" clId="{08542678-0C93-49F8-91B4-EEE9337314EC}" dt="2021-10-29T06:35:10.779" v="389" actId="207"/>
          <ac:spMkLst>
            <pc:docMk/>
            <pc:sldMk cId="1830501815" sldId="298"/>
            <ac:spMk id="3" creationId="{04DA367E-3D64-4210-90DC-180FE1F5BFCC}"/>
          </ac:spMkLst>
        </pc:spChg>
      </pc:sldChg>
      <pc:sldChg chg="addSp delSp modSp add mod ord">
        <pc:chgData name="정근채" userId="bf3f9740-ba12-4a95-bdcd-7a89d0b0b3a3" providerId="ADAL" clId="{08542678-0C93-49F8-91B4-EEE9337314EC}" dt="2021-10-29T06:45:07.119" v="575" actId="166"/>
        <pc:sldMkLst>
          <pc:docMk/>
          <pc:sldMk cId="1402450187" sldId="299"/>
        </pc:sldMkLst>
        <pc:spChg chg="mod">
          <ac:chgData name="정근채" userId="bf3f9740-ba12-4a95-bdcd-7a89d0b0b3a3" providerId="ADAL" clId="{08542678-0C93-49F8-91B4-EEE9337314EC}" dt="2021-10-29T06:37:05.188" v="397"/>
          <ac:spMkLst>
            <pc:docMk/>
            <pc:sldMk cId="1402450187" sldId="299"/>
            <ac:spMk id="2" creationId="{CA07A63C-A246-4F8F-8A5A-7141AB85F430}"/>
          </ac:spMkLst>
        </pc:spChg>
        <pc:spChg chg="del">
          <ac:chgData name="정근채" userId="bf3f9740-ba12-4a95-bdcd-7a89d0b0b3a3" providerId="ADAL" clId="{08542678-0C93-49F8-91B4-EEE9337314EC}" dt="2021-10-29T06:36:44.671" v="391" actId="478"/>
          <ac:spMkLst>
            <pc:docMk/>
            <pc:sldMk cId="1402450187" sldId="299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0-29T06:36:47.322" v="392" actId="478"/>
          <ac:spMkLst>
            <pc:docMk/>
            <pc:sldMk cId="1402450187" sldId="299"/>
            <ac:spMk id="7" creationId="{5239D3F2-042C-4EA2-A72D-82035A82A214}"/>
          </ac:spMkLst>
        </pc:spChg>
        <pc:spChg chg="add del">
          <ac:chgData name="정근채" userId="bf3f9740-ba12-4a95-bdcd-7a89d0b0b3a3" providerId="ADAL" clId="{08542678-0C93-49F8-91B4-EEE9337314EC}" dt="2021-10-29T06:38:16.477" v="402" actId="22"/>
          <ac:spMkLst>
            <pc:docMk/>
            <pc:sldMk cId="1402450187" sldId="299"/>
            <ac:spMk id="11" creationId="{3A0E329B-8E51-458F-8839-7D077867706C}"/>
          </ac:spMkLst>
        </pc:spChg>
        <pc:spChg chg="add del mod">
          <ac:chgData name="정근채" userId="bf3f9740-ba12-4a95-bdcd-7a89d0b0b3a3" providerId="ADAL" clId="{08542678-0C93-49F8-91B4-EEE9337314EC}" dt="2021-10-29T06:38:21.187" v="406" actId="22"/>
          <ac:spMkLst>
            <pc:docMk/>
            <pc:sldMk cId="1402450187" sldId="299"/>
            <ac:spMk id="13" creationId="{D92F955A-B289-4727-BFC9-CAC7DEA94C86}"/>
          </ac:spMkLst>
        </pc:spChg>
        <pc:spChg chg="add del">
          <ac:chgData name="정근채" userId="bf3f9740-ba12-4a95-bdcd-7a89d0b0b3a3" providerId="ADAL" clId="{08542678-0C93-49F8-91B4-EEE9337314EC}" dt="2021-10-29T06:38:24.317" v="408" actId="22"/>
          <ac:spMkLst>
            <pc:docMk/>
            <pc:sldMk cId="1402450187" sldId="299"/>
            <ac:spMk id="15" creationId="{B1ECDF00-D92F-49EE-8B2D-068F8801AA20}"/>
          </ac:spMkLst>
        </pc:spChg>
        <pc:spChg chg="add mod ord">
          <ac:chgData name="정근채" userId="bf3f9740-ba12-4a95-bdcd-7a89d0b0b3a3" providerId="ADAL" clId="{08542678-0C93-49F8-91B4-EEE9337314EC}" dt="2021-10-29T06:45:07.119" v="575" actId="166"/>
          <ac:spMkLst>
            <pc:docMk/>
            <pc:sldMk cId="1402450187" sldId="299"/>
            <ac:spMk id="17" creationId="{F47C089B-42F0-4DB3-B0A6-BE32E5B0FFAC}"/>
          </ac:spMkLst>
        </pc:spChg>
        <pc:spChg chg="add mod">
          <ac:chgData name="정근채" userId="bf3f9740-ba12-4a95-bdcd-7a89d0b0b3a3" providerId="ADAL" clId="{08542678-0C93-49F8-91B4-EEE9337314EC}" dt="2021-10-29T06:41:14.618" v="558" actId="14100"/>
          <ac:spMkLst>
            <pc:docMk/>
            <pc:sldMk cId="1402450187" sldId="299"/>
            <ac:spMk id="23" creationId="{10D54B44-CA76-49C3-9149-984AC49AA5CA}"/>
          </ac:spMkLst>
        </pc:spChg>
        <pc:spChg chg="add mod">
          <ac:chgData name="정근채" userId="bf3f9740-ba12-4a95-bdcd-7a89d0b0b3a3" providerId="ADAL" clId="{08542678-0C93-49F8-91B4-EEE9337314EC}" dt="2021-10-29T06:41:19.561" v="560" actId="571"/>
          <ac:spMkLst>
            <pc:docMk/>
            <pc:sldMk cId="1402450187" sldId="299"/>
            <ac:spMk id="25" creationId="{A243FF21-83BD-46D5-A5C2-715E7D238DDA}"/>
          </ac:spMkLst>
        </pc:spChg>
        <pc:spChg chg="add mod">
          <ac:chgData name="정근채" userId="bf3f9740-ba12-4a95-bdcd-7a89d0b0b3a3" providerId="ADAL" clId="{08542678-0C93-49F8-91B4-EEE9337314EC}" dt="2021-10-29T06:41:26.409" v="564" actId="1036"/>
          <ac:spMkLst>
            <pc:docMk/>
            <pc:sldMk cId="1402450187" sldId="299"/>
            <ac:spMk id="26" creationId="{D386B2E9-E014-4015-A40F-993022AFBEE5}"/>
          </ac:spMkLst>
        </pc:spChg>
        <pc:spChg chg="add mod">
          <ac:chgData name="정근채" userId="bf3f9740-ba12-4a95-bdcd-7a89d0b0b3a3" providerId="ADAL" clId="{08542678-0C93-49F8-91B4-EEE9337314EC}" dt="2021-10-29T06:41:31.106" v="566" actId="1035"/>
          <ac:spMkLst>
            <pc:docMk/>
            <pc:sldMk cId="1402450187" sldId="299"/>
            <ac:spMk id="27" creationId="{9D5AAB4B-55E1-4C6F-B1D8-6816EF69E0F2}"/>
          </ac:spMkLst>
        </pc:spChg>
        <pc:spChg chg="add mod">
          <ac:chgData name="정근채" userId="bf3f9740-ba12-4a95-bdcd-7a89d0b0b3a3" providerId="ADAL" clId="{08542678-0C93-49F8-91B4-EEE9337314EC}" dt="2021-10-29T06:41:36.386" v="571" actId="1036"/>
          <ac:spMkLst>
            <pc:docMk/>
            <pc:sldMk cId="1402450187" sldId="299"/>
            <ac:spMk id="28" creationId="{77EC96FE-9287-424F-886C-298E540516F6}"/>
          </ac:spMkLst>
        </pc:spChg>
        <pc:picChg chg="add mod">
          <ac:chgData name="정근채" userId="bf3f9740-ba12-4a95-bdcd-7a89d0b0b3a3" providerId="ADAL" clId="{08542678-0C93-49F8-91B4-EEE9337314EC}" dt="2021-10-29T06:37:22.782" v="400" actId="1076"/>
          <ac:picMkLst>
            <pc:docMk/>
            <pc:sldMk cId="1402450187" sldId="299"/>
            <ac:picMk id="9" creationId="{2E2D4A01-261B-4D67-BC9A-47BA31383372}"/>
          </ac:picMkLst>
        </pc:picChg>
        <pc:picChg chg="add mod">
          <ac:chgData name="정근채" userId="bf3f9740-ba12-4a95-bdcd-7a89d0b0b3a3" providerId="ADAL" clId="{08542678-0C93-49F8-91B4-EEE9337314EC}" dt="2021-10-29T06:41:19.561" v="560" actId="571"/>
          <ac:picMkLst>
            <pc:docMk/>
            <pc:sldMk cId="1402450187" sldId="299"/>
            <ac:picMk id="24" creationId="{74BB04C1-32FF-4170-B648-E8E994E58E7E}"/>
          </ac:picMkLst>
        </pc:pic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19" creationId="{EF655D1F-B12F-4B3B-A3E4-512BFF2310D9}"/>
          </ac:cxnSpMkLst>
        </pc:cxnChg>
        <pc:cxnChg chg="add mod">
          <ac:chgData name="정근채" userId="bf3f9740-ba12-4a95-bdcd-7a89d0b0b3a3" providerId="ADAL" clId="{08542678-0C93-49F8-91B4-EEE9337314EC}" dt="2021-10-29T06:43:00.467" v="574" actId="208"/>
          <ac:cxnSpMkLst>
            <pc:docMk/>
            <pc:sldMk cId="1402450187" sldId="299"/>
            <ac:cxnSpMk id="21" creationId="{91946E2C-0728-4477-9435-89439ABBC6C7}"/>
          </ac:cxnSpMkLst>
        </pc:cxnChg>
      </pc:sldChg>
      <pc:sldChg chg="modSp add mod">
        <pc:chgData name="정근채" userId="bf3f9740-ba12-4a95-bdcd-7a89d0b0b3a3" providerId="ADAL" clId="{08542678-0C93-49F8-91B4-EEE9337314EC}" dt="2021-10-29T06:47:46.877" v="612" actId="207"/>
        <pc:sldMkLst>
          <pc:docMk/>
          <pc:sldMk cId="2402433193" sldId="300"/>
        </pc:sldMkLst>
        <pc:spChg chg="mod">
          <ac:chgData name="정근채" userId="bf3f9740-ba12-4a95-bdcd-7a89d0b0b3a3" providerId="ADAL" clId="{08542678-0C93-49F8-91B4-EEE9337314EC}" dt="2021-10-29T06:45:36.232" v="581"/>
          <ac:spMkLst>
            <pc:docMk/>
            <pc:sldMk cId="2402433193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47:46.877" v="612" actId="207"/>
          <ac:spMkLst>
            <pc:docMk/>
            <pc:sldMk cId="2402433193" sldId="30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1:50:45.132" v="1191" actId="207"/>
        <pc:sldMkLst>
          <pc:docMk/>
          <pc:sldMk cId="3680749545" sldId="301"/>
        </pc:sldMkLst>
        <pc:spChg chg="mod">
          <ac:chgData name="정근채" userId="bf3f9740-ba12-4a95-bdcd-7a89d0b0b3a3" providerId="ADAL" clId="{08542678-0C93-49F8-91B4-EEE9337314EC}" dt="2021-10-29T06:51:18.762" v="616"/>
          <ac:spMkLst>
            <pc:docMk/>
            <pc:sldMk cId="3680749545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1:50:45.132" v="1191" actId="207"/>
          <ac:spMkLst>
            <pc:docMk/>
            <pc:sldMk cId="3680749545" sldId="30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0-29T06:59:58.410" v="766" actId="6549"/>
        <pc:sldMkLst>
          <pc:docMk/>
          <pc:sldMk cId="3185958569" sldId="302"/>
        </pc:sldMkLst>
        <pc:spChg chg="mod">
          <ac:chgData name="정근채" userId="bf3f9740-ba12-4a95-bdcd-7a89d0b0b3a3" providerId="ADAL" clId="{08542678-0C93-49F8-91B4-EEE9337314EC}" dt="2021-10-29T06:57:23.922" v="734"/>
          <ac:spMkLst>
            <pc:docMk/>
            <pc:sldMk cId="3185958569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0-29T06:59:58.410" v="766" actId="6549"/>
          <ac:spMkLst>
            <pc:docMk/>
            <pc:sldMk cId="3185958569" sldId="302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2:25:51.304" v="1518" actId="207"/>
        <pc:sldMkLst>
          <pc:docMk/>
          <pc:sldMk cId="2879992244" sldId="303"/>
        </pc:sldMkLst>
        <pc:spChg chg="mod">
          <ac:chgData name="정근채" userId="bf3f9740-ba12-4a95-bdcd-7a89d0b0b3a3" providerId="ADAL" clId="{08542678-0C93-49F8-91B4-EEE9337314EC}" dt="2021-11-08T02:05:30.491" v="1258"/>
          <ac:spMkLst>
            <pc:docMk/>
            <pc:sldMk cId="2879992244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25:51.304" v="1518" actId="207"/>
          <ac:spMkLst>
            <pc:docMk/>
            <pc:sldMk cId="2879992244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1:51:54.504" v="1196"/>
          <ac:spMkLst>
            <pc:docMk/>
            <pc:sldMk cId="2879992244" sldId="303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08T02:00:42.782" v="1244"/>
          <ac:spMkLst>
            <pc:docMk/>
            <pc:sldMk cId="2879992244" sldId="303"/>
            <ac:spMk id="8" creationId="{50B83AC4-5DA7-4140-BCB8-22BAC37E0A9C}"/>
          </ac:spMkLst>
        </pc:spChg>
        <pc:picChg chg="add del mod">
          <ac:chgData name="정근채" userId="bf3f9740-ba12-4a95-bdcd-7a89d0b0b3a3" providerId="ADAL" clId="{08542678-0C93-49F8-91B4-EEE9337314EC}" dt="2021-11-08T02:04:48.731" v="1255" actId="478"/>
          <ac:picMkLst>
            <pc:docMk/>
            <pc:sldMk cId="2879992244" sldId="303"/>
            <ac:picMk id="7" creationId="{733526F2-DC2A-4DDC-8B53-6D253BE27FDC}"/>
          </ac:picMkLst>
        </pc:picChg>
        <pc:picChg chg="add del mod">
          <ac:chgData name="정근채" userId="bf3f9740-ba12-4a95-bdcd-7a89d0b0b3a3" providerId="ADAL" clId="{08542678-0C93-49F8-91B4-EEE9337314EC}" dt="2021-11-08T02:10:30.471" v="1292" actId="478"/>
          <ac:picMkLst>
            <pc:docMk/>
            <pc:sldMk cId="2879992244" sldId="303"/>
            <ac:picMk id="10" creationId="{CBB2CF85-32FA-47C9-98D3-9A5E5D7239FD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04:45.678" v="1254"/>
        <pc:sldMkLst>
          <pc:docMk/>
          <pc:sldMk cId="1518775826" sldId="304"/>
        </pc:sldMkLst>
        <pc:picChg chg="del">
          <ac:chgData name="정근채" userId="bf3f9740-ba12-4a95-bdcd-7a89d0b0b3a3" providerId="ADAL" clId="{08542678-0C93-49F8-91B4-EEE9337314EC}" dt="2021-11-08T02:03:52.510" v="1246" actId="478"/>
          <ac:picMkLst>
            <pc:docMk/>
            <pc:sldMk cId="1518775826" sldId="304"/>
            <ac:picMk id="7" creationId="{733526F2-DC2A-4DDC-8B53-6D253BE27FDC}"/>
          </ac:picMkLst>
        </pc:picChg>
        <pc:picChg chg="add mod">
          <ac:chgData name="정근채" userId="bf3f9740-ba12-4a95-bdcd-7a89d0b0b3a3" providerId="ADAL" clId="{08542678-0C93-49F8-91B4-EEE9337314EC}" dt="2021-11-08T02:04:33.084" v="1252" actId="14100"/>
          <ac:picMkLst>
            <pc:docMk/>
            <pc:sldMk cId="1518775826" sldId="304"/>
            <ac:picMk id="8" creationId="{6E230023-C468-42D2-A8E1-DDC0BC572C9C}"/>
          </ac:picMkLst>
        </pc:picChg>
      </pc:sldChg>
      <pc:sldChg chg="addSp delSp modSp add mod ord">
        <pc:chgData name="정근채" userId="bf3f9740-ba12-4a95-bdcd-7a89d0b0b3a3" providerId="ADAL" clId="{08542678-0C93-49F8-91B4-EEE9337314EC}" dt="2021-11-08T02:22:30.612" v="1445" actId="1076"/>
        <pc:sldMkLst>
          <pc:docMk/>
          <pc:sldMk cId="2693342154" sldId="305"/>
        </pc:sldMkLst>
        <pc:picChg chg="add mod">
          <ac:chgData name="정근채" userId="bf3f9740-ba12-4a95-bdcd-7a89d0b0b3a3" providerId="ADAL" clId="{08542678-0C93-49F8-91B4-EEE9337314EC}" dt="2021-11-08T02:22:30.612" v="1445" actId="1076"/>
          <ac:picMkLst>
            <pc:docMk/>
            <pc:sldMk cId="2693342154" sldId="305"/>
            <ac:picMk id="7" creationId="{0822F295-2360-4A61-8DC9-F5384945F889}"/>
          </ac:picMkLst>
        </pc:picChg>
        <pc:picChg chg="del">
          <ac:chgData name="정근채" userId="bf3f9740-ba12-4a95-bdcd-7a89d0b0b3a3" providerId="ADAL" clId="{08542678-0C93-49F8-91B4-EEE9337314EC}" dt="2021-11-08T02:09:55.402" v="1287" actId="478"/>
          <ac:picMkLst>
            <pc:docMk/>
            <pc:sldMk cId="2693342154" sldId="305"/>
            <ac:picMk id="10" creationId="{CBB2CF85-32FA-47C9-98D3-9A5E5D7239FD}"/>
          </ac:picMkLst>
        </pc:picChg>
      </pc:sldChg>
      <pc:sldChg chg="modSp add mod">
        <pc:chgData name="정근채" userId="bf3f9740-ba12-4a95-bdcd-7a89d0b0b3a3" providerId="ADAL" clId="{08542678-0C93-49F8-91B4-EEE9337314EC}" dt="2021-11-08T02:31:38.154" v="1586" actId="207"/>
        <pc:sldMkLst>
          <pc:docMk/>
          <pc:sldMk cId="2194587952" sldId="306"/>
        </pc:sldMkLst>
        <pc:spChg chg="mod">
          <ac:chgData name="정근채" userId="bf3f9740-ba12-4a95-bdcd-7a89d0b0b3a3" providerId="ADAL" clId="{08542678-0C93-49F8-91B4-EEE9337314EC}" dt="2021-11-08T02:26:42.676" v="1524"/>
          <ac:spMkLst>
            <pc:docMk/>
            <pc:sldMk cId="2194587952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2:31:38.154" v="1586" actId="207"/>
          <ac:spMkLst>
            <pc:docMk/>
            <pc:sldMk cId="2194587952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2:30.625" v="1620" actId="20577"/>
        <pc:sldMkLst>
          <pc:docMk/>
          <pc:sldMk cId="3962640298" sldId="307"/>
        </pc:sldMkLst>
        <pc:spChg chg="mod">
          <ac:chgData name="정근채" userId="bf3f9740-ba12-4a95-bdcd-7a89d0b0b3a3" providerId="ADAL" clId="{08542678-0C93-49F8-91B4-EEE9337314EC}" dt="2021-11-08T02:32:16.202" v="1590"/>
          <ac:spMkLst>
            <pc:docMk/>
            <pc:sldMk cId="3962640298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2:30.625" v="1620" actId="20577"/>
          <ac:spMkLst>
            <pc:docMk/>
            <pc:sldMk cId="3962640298" sldId="30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08542678-0C93-49F8-91B4-EEE9337314EC}" dt="2021-11-08T05:25:16.189" v="1683" actId="6549"/>
        <pc:sldMkLst>
          <pc:docMk/>
          <pc:sldMk cId="2392911935" sldId="308"/>
        </pc:sldMkLst>
        <pc:spChg chg="mod">
          <ac:chgData name="정근채" userId="bf3f9740-ba12-4a95-bdcd-7a89d0b0b3a3" providerId="ADAL" clId="{08542678-0C93-49F8-91B4-EEE9337314EC}" dt="2021-11-08T05:22:57.692" v="1628"/>
          <ac:spMkLst>
            <pc:docMk/>
            <pc:sldMk cId="2392911935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25:16.189" v="1683" actId="6549"/>
          <ac:spMkLst>
            <pc:docMk/>
            <pc:sldMk cId="2392911935" sldId="308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2:49.702" v="1625"/>
          <ac:spMkLst>
            <pc:docMk/>
            <pc:sldMk cId="2392911935" sldId="308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08542678-0C93-49F8-91B4-EEE9337314EC}" dt="2021-11-08T05:34:49.636" v="1729" actId="22"/>
        <pc:sldMkLst>
          <pc:docMk/>
          <pc:sldMk cId="3561874254" sldId="309"/>
        </pc:sldMkLst>
        <pc:spChg chg="mod">
          <ac:chgData name="정근채" userId="bf3f9740-ba12-4a95-bdcd-7a89d0b0b3a3" providerId="ADAL" clId="{08542678-0C93-49F8-91B4-EEE9337314EC}" dt="2021-11-08T05:28:29.695" v="1691"/>
          <ac:spMkLst>
            <pc:docMk/>
            <pc:sldMk cId="3561874254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4:23.349" v="1727" actId="6549"/>
          <ac:spMkLst>
            <pc:docMk/>
            <pc:sldMk cId="3561874254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28:25.945" v="1688"/>
          <ac:spMkLst>
            <pc:docMk/>
            <pc:sldMk cId="3561874254" sldId="309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8T05:34:49.636" v="1729" actId="22"/>
          <ac:spMkLst>
            <pc:docMk/>
            <pc:sldMk cId="3561874254" sldId="309"/>
            <ac:spMk id="9" creationId="{A74B4608-F90D-4322-9F55-332F22BF272B}"/>
          </ac:spMkLst>
        </pc:spChg>
        <pc:picChg chg="add mod">
          <ac:chgData name="정근채" userId="bf3f9740-ba12-4a95-bdcd-7a89d0b0b3a3" providerId="ADAL" clId="{08542678-0C93-49F8-91B4-EEE9337314EC}" dt="2021-11-08T05:33:13.444" v="1726" actId="1076"/>
          <ac:picMkLst>
            <pc:docMk/>
            <pc:sldMk cId="3561874254" sldId="309"/>
            <ac:picMk id="7" creationId="{C08E3609-197E-4AA4-B64B-6D6E8FA2995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8T05:48:31.152" v="1810"/>
        <pc:sldMkLst>
          <pc:docMk/>
          <pc:sldMk cId="2265521643" sldId="310"/>
        </pc:sldMkLst>
        <pc:spChg chg="mod">
          <ac:chgData name="정근채" userId="bf3f9740-ba12-4a95-bdcd-7a89d0b0b3a3" providerId="ADAL" clId="{08542678-0C93-49F8-91B4-EEE9337314EC}" dt="2021-11-08T05:48:31.152" v="1810"/>
          <ac:spMkLst>
            <pc:docMk/>
            <pc:sldMk cId="2265521643" sldId="31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8T05:39:09.451" v="1804" actId="114"/>
          <ac:spMkLst>
            <pc:docMk/>
            <pc:sldMk cId="2265521643" sldId="310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36:06.600" v="1738" actId="20577"/>
          <ac:spMkLst>
            <pc:docMk/>
            <pc:sldMk cId="2265521643" sldId="310"/>
            <ac:spMk id="5" creationId="{864FABE7-5D73-4BB8-8C5F-49D50641504A}"/>
          </ac:spMkLst>
        </pc:spChg>
        <pc:picChg chg="del">
          <ac:chgData name="정근채" userId="bf3f9740-ba12-4a95-bdcd-7a89d0b0b3a3" providerId="ADAL" clId="{08542678-0C93-49F8-91B4-EEE9337314EC}" dt="2021-11-08T05:36:41.342" v="1743" actId="478"/>
          <ac:picMkLst>
            <pc:docMk/>
            <pc:sldMk cId="2265521643" sldId="310"/>
            <ac:picMk id="7" creationId="{C08E3609-197E-4AA4-B64B-6D6E8FA29957}"/>
          </ac:picMkLst>
        </pc:picChg>
        <pc:picChg chg="add mod">
          <ac:chgData name="정근채" userId="bf3f9740-ba12-4a95-bdcd-7a89d0b0b3a3" providerId="ADAL" clId="{08542678-0C93-49F8-91B4-EEE9337314EC}" dt="2021-11-08T05:40:04.744" v="1807" actId="1076"/>
          <ac:picMkLst>
            <pc:docMk/>
            <pc:sldMk cId="2265521643" sldId="310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1:00.811" v="1935" actId="22"/>
        <pc:sldMkLst>
          <pc:docMk/>
          <pc:sldMk cId="2303037680" sldId="311"/>
        </pc:sldMkLst>
        <pc:spChg chg="mod">
          <ac:chgData name="정근채" userId="bf3f9740-ba12-4a95-bdcd-7a89d0b0b3a3" providerId="ADAL" clId="{08542678-0C93-49F8-91B4-EEE9337314EC}" dt="2021-11-08T05:49:12.696" v="1818"/>
          <ac:spMkLst>
            <pc:docMk/>
            <pc:sldMk cId="2303037680" sldId="31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30:50.258" v="1933"/>
          <ac:spMkLst>
            <pc:docMk/>
            <pc:sldMk cId="2303037680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08542678-0C93-49F8-91B4-EEE9337314EC}" dt="2021-11-08T05:49:01.088" v="1815"/>
          <ac:spMkLst>
            <pc:docMk/>
            <pc:sldMk cId="2303037680" sldId="311"/>
            <ac:spMk id="5" creationId="{864FABE7-5D73-4BB8-8C5F-49D50641504A}"/>
          </ac:spMkLst>
        </pc:spChg>
        <pc:spChg chg="add del">
          <ac:chgData name="정근채" userId="bf3f9740-ba12-4a95-bdcd-7a89d0b0b3a3" providerId="ADAL" clId="{08542678-0C93-49F8-91B4-EEE9337314EC}" dt="2021-11-09T05:31:00.811" v="1935" actId="22"/>
          <ac:spMkLst>
            <pc:docMk/>
            <pc:sldMk cId="2303037680" sldId="311"/>
            <ac:spMk id="7" creationId="{0BFF2C69-FC86-4C6B-AD35-0D9EBB6BB40A}"/>
          </ac:spMkLst>
        </pc:spChg>
        <pc:picChg chg="del">
          <ac:chgData name="정근채" userId="bf3f9740-ba12-4a95-bdcd-7a89d0b0b3a3" providerId="ADAL" clId="{08542678-0C93-49F8-91B4-EEE9337314EC}" dt="2021-11-08T05:51:11.304" v="1830" actId="478"/>
          <ac:picMkLst>
            <pc:docMk/>
            <pc:sldMk cId="2303037680" sldId="311"/>
            <ac:picMk id="8" creationId="{CB2546D8-5509-4043-BD45-6042384AC38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2:00.754" v="1942" actId="1076"/>
        <pc:sldMkLst>
          <pc:docMk/>
          <pc:sldMk cId="1769927782" sldId="312"/>
        </pc:sldMkLst>
        <pc:spChg chg="del">
          <ac:chgData name="정근채" userId="bf3f9740-ba12-4a95-bdcd-7a89d0b0b3a3" providerId="ADAL" clId="{08542678-0C93-49F8-91B4-EEE9337314EC}" dt="2021-11-09T05:31:26.056" v="1937" actId="478"/>
          <ac:spMkLst>
            <pc:docMk/>
            <pc:sldMk cId="1769927782" sldId="312"/>
            <ac:spMk id="3" creationId="{04DA367E-3D64-4210-90DC-180FE1F5BFCC}"/>
          </ac:spMkLst>
        </pc:spChg>
        <pc:spChg chg="add del mod">
          <ac:chgData name="정근채" userId="bf3f9740-ba12-4a95-bdcd-7a89d0b0b3a3" providerId="ADAL" clId="{08542678-0C93-49F8-91B4-EEE9337314EC}" dt="2021-11-09T05:31:28.312" v="1938" actId="478"/>
          <ac:spMkLst>
            <pc:docMk/>
            <pc:sldMk cId="1769927782" sldId="312"/>
            <ac:spMk id="7" creationId="{9577BCDD-0515-4599-AB88-7DDD2411A82D}"/>
          </ac:spMkLst>
        </pc:spChg>
        <pc:picChg chg="add mod">
          <ac:chgData name="정근채" userId="bf3f9740-ba12-4a95-bdcd-7a89d0b0b3a3" providerId="ADAL" clId="{08542678-0C93-49F8-91B4-EEE9337314EC}" dt="2021-11-09T05:32:00.754" v="1942" actId="1076"/>
          <ac:picMkLst>
            <pc:docMk/>
            <pc:sldMk cId="1769927782" sldId="312"/>
            <ac:picMk id="9" creationId="{7B625805-BC86-4589-A914-3269A3B4451B}"/>
          </ac:picMkLst>
        </pc:picChg>
      </pc:sldChg>
      <pc:sldChg chg="addSp modSp add mod">
        <pc:chgData name="정근채" userId="bf3f9740-ba12-4a95-bdcd-7a89d0b0b3a3" providerId="ADAL" clId="{08542678-0C93-49F8-91B4-EEE9337314EC}" dt="2021-11-09T05:32:46.878" v="1945" actId="1076"/>
        <pc:sldMkLst>
          <pc:docMk/>
          <pc:sldMk cId="1889239369" sldId="313"/>
        </pc:sldMkLst>
        <pc:picChg chg="add mod">
          <ac:chgData name="정근채" userId="bf3f9740-ba12-4a95-bdcd-7a89d0b0b3a3" providerId="ADAL" clId="{08542678-0C93-49F8-91B4-EEE9337314EC}" dt="2021-11-09T05:32:46.878" v="1945" actId="1076"/>
          <ac:picMkLst>
            <pc:docMk/>
            <pc:sldMk cId="1889239369" sldId="313"/>
            <ac:picMk id="6" creationId="{35B0E45A-B19C-4A9D-B40D-5066595B878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36:07.605" v="1987" actId="1076"/>
        <pc:sldMkLst>
          <pc:docMk/>
          <pc:sldMk cId="3966765302" sldId="314"/>
        </pc:sldMkLst>
        <pc:spChg chg="add mod">
          <ac:chgData name="정근채" userId="bf3f9740-ba12-4a95-bdcd-7a89d0b0b3a3" providerId="ADAL" clId="{08542678-0C93-49F8-91B4-EEE9337314EC}" dt="2021-11-09T05:36:00.297" v="1985"/>
          <ac:spMkLst>
            <pc:docMk/>
            <pc:sldMk cId="3966765302" sldId="31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33:53.795" v="1947" actId="478"/>
          <ac:picMkLst>
            <pc:docMk/>
            <pc:sldMk cId="3966765302" sldId="314"/>
            <ac:picMk id="6" creationId="{35B0E45A-B19C-4A9D-B40D-5066595B8782}"/>
          </ac:picMkLst>
        </pc:picChg>
        <pc:picChg chg="add mod">
          <ac:chgData name="정근채" userId="bf3f9740-ba12-4a95-bdcd-7a89d0b0b3a3" providerId="ADAL" clId="{08542678-0C93-49F8-91B4-EEE9337314EC}" dt="2021-11-09T05:36:07.605" v="1987" actId="1076"/>
          <ac:picMkLst>
            <pc:docMk/>
            <pc:sldMk cId="3966765302" sldId="314"/>
            <ac:picMk id="7" creationId="{1ABB51D6-110E-4F4B-A67B-DFBDFC7D931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09T05:46:42.794" v="2008" actId="1076"/>
        <pc:sldMkLst>
          <pc:docMk/>
          <pc:sldMk cId="2491967822" sldId="315"/>
        </pc:sldMkLst>
        <pc:spChg chg="mod">
          <ac:chgData name="정근채" userId="bf3f9740-ba12-4a95-bdcd-7a89d0b0b3a3" providerId="ADAL" clId="{08542678-0C93-49F8-91B4-EEE9337314EC}" dt="2021-11-09T05:44:58.550" v="1995"/>
          <ac:spMkLst>
            <pc:docMk/>
            <pc:sldMk cId="2491967822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4:45.659" v="1992"/>
          <ac:spMkLst>
            <pc:docMk/>
            <pc:sldMk cId="2491967822" sldId="31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46:00.235" v="2002" actId="6549"/>
          <ac:spMkLst>
            <pc:docMk/>
            <pc:sldMk cId="2491967822" sldId="315"/>
            <ac:spMk id="8" creationId="{98CFF145-34AC-4C4C-9F06-76FA12283DAB}"/>
          </ac:spMkLst>
        </pc:spChg>
        <pc:picChg chg="add mod modCrop">
          <ac:chgData name="정근채" userId="bf3f9740-ba12-4a95-bdcd-7a89d0b0b3a3" providerId="ADAL" clId="{08542678-0C93-49F8-91B4-EEE9337314EC}" dt="2021-11-09T05:46:42.794" v="2008" actId="1076"/>
          <ac:picMkLst>
            <pc:docMk/>
            <pc:sldMk cId="2491967822" sldId="315"/>
            <ac:picMk id="6" creationId="{28A7FDE5-F33C-4DF9-AEDB-42AC0B390418}"/>
          </ac:picMkLst>
        </pc:picChg>
        <pc:picChg chg="del">
          <ac:chgData name="정근채" userId="bf3f9740-ba12-4a95-bdcd-7a89d0b0b3a3" providerId="ADAL" clId="{08542678-0C93-49F8-91B4-EEE9337314EC}" dt="2021-11-09T05:46:03.882" v="2003" actId="478"/>
          <ac:picMkLst>
            <pc:docMk/>
            <pc:sldMk cId="2491967822" sldId="315"/>
            <ac:picMk id="7" creationId="{1ABB51D6-110E-4F4B-A67B-DFBDFC7D9311}"/>
          </ac:picMkLst>
        </pc:picChg>
      </pc:sldChg>
      <pc:sldChg chg="delSp modSp add mod">
        <pc:chgData name="정근채" userId="bf3f9740-ba12-4a95-bdcd-7a89d0b0b3a3" providerId="ADAL" clId="{08542678-0C93-49F8-91B4-EEE9337314EC}" dt="2021-11-09T05:52:39.059" v="2098" actId="6549"/>
        <pc:sldMkLst>
          <pc:docMk/>
          <pc:sldMk cId="512511347" sldId="316"/>
        </pc:sldMkLst>
        <pc:spChg chg="mod">
          <ac:chgData name="정근채" userId="bf3f9740-ba12-4a95-bdcd-7a89d0b0b3a3" providerId="ADAL" clId="{08542678-0C93-49F8-91B4-EEE9337314EC}" dt="2021-11-09T05:47:32.532" v="2012"/>
          <ac:spMkLst>
            <pc:docMk/>
            <pc:sldMk cId="512511347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5:47:37.586" v="2016"/>
          <ac:spMkLst>
            <pc:docMk/>
            <pc:sldMk cId="512511347" sldId="31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5:52:39.059" v="2098" actId="6549"/>
          <ac:spMkLst>
            <pc:docMk/>
            <pc:sldMk cId="512511347" sldId="316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09T05:47:40.573" v="2017" actId="478"/>
          <ac:picMkLst>
            <pc:docMk/>
            <pc:sldMk cId="512511347" sldId="316"/>
            <ac:picMk id="6" creationId="{28A7FDE5-F33C-4DF9-AEDB-42AC0B390418}"/>
          </ac:picMkLst>
        </pc:picChg>
      </pc:sldChg>
      <pc:sldChg chg="modSp add mod">
        <pc:chgData name="정근채" userId="bf3f9740-ba12-4a95-bdcd-7a89d0b0b3a3" providerId="ADAL" clId="{08542678-0C93-49F8-91B4-EEE9337314EC}" dt="2021-11-09T06:01:55.414" v="2275" actId="6549"/>
        <pc:sldMkLst>
          <pc:docMk/>
          <pc:sldMk cId="3441010502" sldId="317"/>
        </pc:sldMkLst>
        <pc:spChg chg="mod">
          <ac:chgData name="정근채" userId="bf3f9740-ba12-4a95-bdcd-7a89d0b0b3a3" providerId="ADAL" clId="{08542678-0C93-49F8-91B4-EEE9337314EC}" dt="2021-11-09T06:01:55.414" v="2275" actId="6549"/>
          <ac:spMkLst>
            <pc:docMk/>
            <pc:sldMk cId="3441010502" sldId="31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09:04.418" v="2754" actId="27636"/>
        <pc:sldMkLst>
          <pc:docMk/>
          <pc:sldMk cId="1015769675" sldId="318"/>
        </pc:sldMkLst>
        <pc:spChg chg="mod">
          <ac:chgData name="정근채" userId="bf3f9740-ba12-4a95-bdcd-7a89d0b0b3a3" providerId="ADAL" clId="{08542678-0C93-49F8-91B4-EEE9337314EC}" dt="2021-11-09T06:07:57.581" v="2355"/>
          <ac:spMkLst>
            <pc:docMk/>
            <pc:sldMk cId="1015769675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9:04.418" v="2754" actId="27636"/>
          <ac:spMkLst>
            <pc:docMk/>
            <pc:sldMk cId="1015769675" sldId="31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09T06:07:29.856" v="2347" actId="6549"/>
          <ac:spMkLst>
            <pc:docMk/>
            <pc:sldMk cId="1015769675" sldId="31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34:29.026" v="2438" actId="20577"/>
        <pc:sldMkLst>
          <pc:docMk/>
          <pc:sldMk cId="2378788135" sldId="319"/>
        </pc:sldMkLst>
        <pc:spChg chg="mod">
          <ac:chgData name="정근채" userId="bf3f9740-ba12-4a95-bdcd-7a89d0b0b3a3" providerId="ADAL" clId="{08542678-0C93-49F8-91B4-EEE9337314EC}" dt="2021-11-09T06:07:49.378" v="2350"/>
          <ac:spMkLst>
            <pc:docMk/>
            <pc:sldMk cId="2378788135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09T06:05:47.364" v="2328" actId="27636"/>
          <ac:spMkLst>
            <pc:docMk/>
            <pc:sldMk cId="2378788135" sldId="319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34:29.026" v="2438" actId="20577"/>
          <ac:spMkLst>
            <pc:docMk/>
            <pc:sldMk cId="2378788135" sldId="319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35:38.579" v="2444" actId="22"/>
        <pc:sldMkLst>
          <pc:docMk/>
          <pc:sldMk cId="3609322295" sldId="320"/>
        </pc:sldMkLst>
        <pc:spChg chg="del">
          <ac:chgData name="정근채" userId="bf3f9740-ba12-4a95-bdcd-7a89d0b0b3a3" providerId="ADAL" clId="{08542678-0C93-49F8-91B4-EEE9337314EC}" dt="2021-11-11T04:35:17.349" v="2442" actId="478"/>
          <ac:spMkLst>
            <pc:docMk/>
            <pc:sldMk cId="3609322295" sldId="320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35:15.578" v="2441" actId="478"/>
          <ac:spMkLst>
            <pc:docMk/>
            <pc:sldMk cId="3609322295" sldId="320"/>
            <ac:spMk id="6" creationId="{795458DB-1BE8-4A6D-A142-FAB0E0C6E47F}"/>
          </ac:spMkLst>
        </pc:spChg>
        <pc:spChg chg="del">
          <ac:chgData name="정근채" userId="bf3f9740-ba12-4a95-bdcd-7a89d0b0b3a3" providerId="ADAL" clId="{08542678-0C93-49F8-91B4-EEE9337314EC}" dt="2021-11-11T04:35:12.714" v="2440" actId="478"/>
          <ac:spMkLst>
            <pc:docMk/>
            <pc:sldMk cId="3609322295" sldId="320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35:19.154" v="2443" actId="478"/>
          <ac:spMkLst>
            <pc:docMk/>
            <pc:sldMk cId="3609322295" sldId="320"/>
            <ac:spMk id="9" creationId="{00C2476A-A025-4C5E-B106-A740029B094C}"/>
          </ac:spMkLst>
        </pc:spChg>
        <pc:picChg chg="add">
          <ac:chgData name="정근채" userId="bf3f9740-ba12-4a95-bdcd-7a89d0b0b3a3" providerId="ADAL" clId="{08542678-0C93-49F8-91B4-EEE9337314EC}" dt="2021-11-11T04:35:38.579" v="2444" actId="22"/>
          <ac:picMkLst>
            <pc:docMk/>
            <pc:sldMk cId="3609322295" sldId="320"/>
            <ac:picMk id="11" creationId="{221EC82F-BD7E-48CF-8BF6-083961B958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1T04:54:02.139" v="2597" actId="1036"/>
        <pc:sldMkLst>
          <pc:docMk/>
          <pc:sldMk cId="671205104" sldId="321"/>
        </pc:sldMkLst>
        <pc:spChg chg="add mod">
          <ac:chgData name="정근채" userId="bf3f9740-ba12-4a95-bdcd-7a89d0b0b3a3" providerId="ADAL" clId="{08542678-0C93-49F8-91B4-EEE9337314EC}" dt="2021-11-11T04:53:30.577" v="2573" actId="1036"/>
          <ac:spMkLst>
            <pc:docMk/>
            <pc:sldMk cId="671205104" sldId="321"/>
            <ac:spMk id="6" creationId="{C4746CCD-8205-4E4D-8D87-56CCEDADCDED}"/>
          </ac:spMkLst>
        </pc:spChg>
        <pc:spChg chg="add mod">
          <ac:chgData name="정근채" userId="bf3f9740-ba12-4a95-bdcd-7a89d0b0b3a3" providerId="ADAL" clId="{08542678-0C93-49F8-91B4-EEE9337314EC}" dt="2021-11-11T04:53:38.353" v="2576" actId="1035"/>
          <ac:spMkLst>
            <pc:docMk/>
            <pc:sldMk cId="671205104" sldId="321"/>
            <ac:spMk id="8" creationId="{3A34A003-242F-4870-9AB3-F9E856C520D6}"/>
          </ac:spMkLst>
        </pc:spChg>
        <pc:spChg chg="add mod">
          <ac:chgData name="정근채" userId="bf3f9740-ba12-4a95-bdcd-7a89d0b0b3a3" providerId="ADAL" clId="{08542678-0C93-49F8-91B4-EEE9337314EC}" dt="2021-11-11T04:53:41.258" v="2578" actId="571"/>
          <ac:spMkLst>
            <pc:docMk/>
            <pc:sldMk cId="671205104" sldId="321"/>
            <ac:spMk id="10" creationId="{22858AD5-AF0E-4BC8-ADB2-4290D4B37352}"/>
          </ac:spMkLst>
        </pc:spChg>
        <pc:spChg chg="add mod">
          <ac:chgData name="정근채" userId="bf3f9740-ba12-4a95-bdcd-7a89d0b0b3a3" providerId="ADAL" clId="{08542678-0C93-49F8-91B4-EEE9337314EC}" dt="2021-11-11T04:53:48.793" v="2587" actId="1035"/>
          <ac:spMkLst>
            <pc:docMk/>
            <pc:sldMk cId="671205104" sldId="321"/>
            <ac:spMk id="12" creationId="{82F6E6EB-AB74-4163-8841-64E5CA9A0EFA}"/>
          </ac:spMkLst>
        </pc:spChg>
        <pc:spChg chg="add mod">
          <ac:chgData name="정근채" userId="bf3f9740-ba12-4a95-bdcd-7a89d0b0b3a3" providerId="ADAL" clId="{08542678-0C93-49F8-91B4-EEE9337314EC}" dt="2021-11-11T04:53:53.866" v="2591" actId="1035"/>
          <ac:spMkLst>
            <pc:docMk/>
            <pc:sldMk cId="671205104" sldId="321"/>
            <ac:spMk id="13" creationId="{B141AA94-7C95-49BA-A1C9-D6FB7CB4663C}"/>
          </ac:spMkLst>
        </pc:spChg>
        <pc:spChg chg="add mod">
          <ac:chgData name="정근채" userId="bf3f9740-ba12-4a95-bdcd-7a89d0b0b3a3" providerId="ADAL" clId="{08542678-0C93-49F8-91B4-EEE9337314EC}" dt="2021-11-11T04:54:02.139" v="2597" actId="1036"/>
          <ac:spMkLst>
            <pc:docMk/>
            <pc:sldMk cId="671205104" sldId="321"/>
            <ac:spMk id="14" creationId="{F079019C-A877-4DB5-A9B4-B3EA1B293D50}"/>
          </ac:spMkLst>
        </pc:spChg>
        <pc:picChg chg="add">
          <ac:chgData name="정근채" userId="bf3f9740-ba12-4a95-bdcd-7a89d0b0b3a3" providerId="ADAL" clId="{08542678-0C93-49F8-91B4-EEE9337314EC}" dt="2021-11-11T04:36:36.279" v="2447" actId="22"/>
          <ac:picMkLst>
            <pc:docMk/>
            <pc:sldMk cId="671205104" sldId="321"/>
            <ac:picMk id="3" creationId="{CB1A43D1-0119-486B-9CED-E2EECF24044E}"/>
          </ac:picMkLst>
        </pc:picChg>
        <pc:picChg chg="add mod">
          <ac:chgData name="정근채" userId="bf3f9740-ba12-4a95-bdcd-7a89d0b0b3a3" providerId="ADAL" clId="{08542678-0C93-49F8-91B4-EEE9337314EC}" dt="2021-11-11T04:53:41.258" v="2578" actId="571"/>
          <ac:picMkLst>
            <pc:docMk/>
            <pc:sldMk cId="671205104" sldId="321"/>
            <ac:picMk id="9" creationId="{A25006AD-9E55-44CB-904E-1A22717B8DC3}"/>
          </ac:picMkLst>
        </pc:picChg>
        <pc:picChg chg="del">
          <ac:chgData name="정근채" userId="bf3f9740-ba12-4a95-bdcd-7a89d0b0b3a3" providerId="ADAL" clId="{08542678-0C93-49F8-91B4-EEE9337314EC}" dt="2021-11-11T04:36:32.556" v="2446" actId="478"/>
          <ac:picMkLst>
            <pc:docMk/>
            <pc:sldMk cId="671205104" sldId="321"/>
            <ac:picMk id="11" creationId="{221EC82F-BD7E-48CF-8BF6-083961B95846}"/>
          </ac:picMkLst>
        </pc:picChg>
      </pc:sldChg>
      <pc:sldChg chg="modSp add mod">
        <pc:chgData name="정근채" userId="bf3f9740-ba12-4a95-bdcd-7a89d0b0b3a3" providerId="ADAL" clId="{08542678-0C93-49F8-91B4-EEE9337314EC}" dt="2021-11-11T04:47:31.725" v="2496"/>
        <pc:sldMkLst>
          <pc:docMk/>
          <pc:sldMk cId="1020401654" sldId="322"/>
        </pc:sldMkLst>
        <pc:spChg chg="mod">
          <ac:chgData name="정근채" userId="bf3f9740-ba12-4a95-bdcd-7a89d0b0b3a3" providerId="ADAL" clId="{08542678-0C93-49F8-91B4-EEE9337314EC}" dt="2021-11-11T04:38:17.390" v="2451"/>
          <ac:spMkLst>
            <pc:docMk/>
            <pc:sldMk cId="1020401654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38:31.519" v="2458" actId="27636"/>
          <ac:spMkLst>
            <pc:docMk/>
            <pc:sldMk cId="1020401654" sldId="32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1T04:47:31.725" v="2496"/>
          <ac:spMkLst>
            <pc:docMk/>
            <pc:sldMk cId="1020401654" sldId="32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1T04:51:30.327" v="2547" actId="6549"/>
        <pc:sldMkLst>
          <pc:docMk/>
          <pc:sldMk cId="2180232283" sldId="323"/>
        </pc:sldMkLst>
        <pc:spChg chg="mod">
          <ac:chgData name="정근채" userId="bf3f9740-ba12-4a95-bdcd-7a89d0b0b3a3" providerId="ADAL" clId="{08542678-0C93-49F8-91B4-EEE9337314EC}" dt="2021-11-11T04:48:00.604" v="2500"/>
          <ac:spMkLst>
            <pc:docMk/>
            <pc:sldMk cId="2180232283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1T04:51:30.327" v="2547" actId="6549"/>
          <ac:spMkLst>
            <pc:docMk/>
            <pc:sldMk cId="2180232283" sldId="323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1T04:55:43.061" v="2636" actId="1035"/>
        <pc:sldMkLst>
          <pc:docMk/>
          <pc:sldMk cId="3613952719" sldId="324"/>
        </pc:sldMkLst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6" creationId="{6DC15092-8750-4812-AE82-6C1FE6D947CF}"/>
          </ac:spMkLst>
        </pc:spChg>
        <pc:spChg chg="del">
          <ac:chgData name="정근채" userId="bf3f9740-ba12-4a95-bdcd-7a89d0b0b3a3" providerId="ADAL" clId="{08542678-0C93-49F8-91B4-EEE9337314EC}" dt="2021-11-11T04:51:44.953" v="2549" actId="478"/>
          <ac:spMkLst>
            <pc:docMk/>
            <pc:sldMk cId="3613952719" sldId="324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11T04:51:47.481" v="2550" actId="478"/>
          <ac:spMkLst>
            <pc:docMk/>
            <pc:sldMk cId="3613952719" sldId="324"/>
            <ac:spMk id="9" creationId="{A97BD1ED-A3A0-43CB-BBE6-52C11FC6DD69}"/>
          </ac:spMkLst>
        </pc:spChg>
        <pc:spChg chg="add mod">
          <ac:chgData name="정근채" userId="bf3f9740-ba12-4a95-bdcd-7a89d0b0b3a3" providerId="ADAL" clId="{08542678-0C93-49F8-91B4-EEE9337314EC}" dt="2021-11-11T04:54:55.546" v="2613" actId="1035"/>
          <ac:spMkLst>
            <pc:docMk/>
            <pc:sldMk cId="3613952719" sldId="324"/>
            <ac:spMk id="14" creationId="{90BB203E-7C57-4908-BBC0-11020397B481}"/>
          </ac:spMkLst>
        </pc:spChg>
        <pc:spChg chg="add mod">
          <ac:chgData name="정근채" userId="bf3f9740-ba12-4a95-bdcd-7a89d0b0b3a3" providerId="ADAL" clId="{08542678-0C93-49F8-91B4-EEE9337314EC}" dt="2021-11-11T04:55:18.379" v="2626" actId="14100"/>
          <ac:spMkLst>
            <pc:docMk/>
            <pc:sldMk cId="3613952719" sldId="324"/>
            <ac:spMk id="15" creationId="{3AC4CE9B-8944-49D2-98B3-90158FFF69D7}"/>
          </ac:spMkLst>
        </pc:spChg>
        <pc:spChg chg="add mod">
          <ac:chgData name="정근채" userId="bf3f9740-ba12-4a95-bdcd-7a89d0b0b3a3" providerId="ADAL" clId="{08542678-0C93-49F8-91B4-EEE9337314EC}" dt="2021-11-11T04:55:21.007" v="2627" actId="571"/>
          <ac:spMkLst>
            <pc:docMk/>
            <pc:sldMk cId="3613952719" sldId="324"/>
            <ac:spMk id="16" creationId="{563A4DC4-FECD-4629-9F7C-154F477C4772}"/>
          </ac:spMkLst>
        </pc:spChg>
        <pc:spChg chg="add mod">
          <ac:chgData name="정근채" userId="bf3f9740-ba12-4a95-bdcd-7a89d0b0b3a3" providerId="ADAL" clId="{08542678-0C93-49F8-91B4-EEE9337314EC}" dt="2021-11-11T04:55:23.118" v="2629" actId="571"/>
          <ac:spMkLst>
            <pc:docMk/>
            <pc:sldMk cId="3613952719" sldId="324"/>
            <ac:spMk id="18" creationId="{B5B1203E-5250-4B62-8BB9-B8BC0A1291DC}"/>
          </ac:spMkLst>
        </pc:spChg>
        <pc:spChg chg="add mod">
          <ac:chgData name="정근채" userId="bf3f9740-ba12-4a95-bdcd-7a89d0b0b3a3" providerId="ADAL" clId="{08542678-0C93-49F8-91B4-EEE9337314EC}" dt="2021-11-11T04:55:28.407" v="2630" actId="571"/>
          <ac:spMkLst>
            <pc:docMk/>
            <pc:sldMk cId="3613952719" sldId="324"/>
            <ac:spMk id="19" creationId="{2581FF6A-0EC1-4E56-927B-E36F8A245C19}"/>
          </ac:spMkLst>
        </pc:spChg>
        <pc:spChg chg="add mod">
          <ac:chgData name="정근채" userId="bf3f9740-ba12-4a95-bdcd-7a89d0b0b3a3" providerId="ADAL" clId="{08542678-0C93-49F8-91B4-EEE9337314EC}" dt="2021-11-11T04:55:30.761" v="2631" actId="571"/>
          <ac:spMkLst>
            <pc:docMk/>
            <pc:sldMk cId="3613952719" sldId="324"/>
            <ac:spMk id="20" creationId="{5AC5F381-327D-4494-8F24-9AA287B5F099}"/>
          </ac:spMkLst>
        </pc:spChg>
        <pc:spChg chg="add mod">
          <ac:chgData name="정근채" userId="bf3f9740-ba12-4a95-bdcd-7a89d0b0b3a3" providerId="ADAL" clId="{08542678-0C93-49F8-91B4-EEE9337314EC}" dt="2021-11-11T04:55:36.954" v="2633" actId="1035"/>
          <ac:spMkLst>
            <pc:docMk/>
            <pc:sldMk cId="3613952719" sldId="324"/>
            <ac:spMk id="21" creationId="{07F49B36-55A4-431D-92B6-8220DC2CDC91}"/>
          </ac:spMkLst>
        </pc:spChg>
        <pc:spChg chg="add mod">
          <ac:chgData name="정근채" userId="bf3f9740-ba12-4a95-bdcd-7a89d0b0b3a3" providerId="ADAL" clId="{08542678-0C93-49F8-91B4-EEE9337314EC}" dt="2021-11-11T04:55:43.061" v="2636" actId="1035"/>
          <ac:spMkLst>
            <pc:docMk/>
            <pc:sldMk cId="3613952719" sldId="324"/>
            <ac:spMk id="22" creationId="{48869D83-0440-4745-ADBB-71814F441A3E}"/>
          </ac:spMkLst>
        </pc:spChg>
        <pc:picChg chg="add mod">
          <ac:chgData name="정근채" userId="bf3f9740-ba12-4a95-bdcd-7a89d0b0b3a3" providerId="ADAL" clId="{08542678-0C93-49F8-91B4-EEE9337314EC}" dt="2021-11-11T04:52:10.655" v="2552" actId="1076"/>
          <ac:picMkLst>
            <pc:docMk/>
            <pc:sldMk cId="3613952719" sldId="324"/>
            <ac:picMk id="11" creationId="{9E6C0BC7-5B21-4E60-9EBE-9576FBEF8AE1}"/>
          </ac:picMkLst>
        </pc:picChg>
        <pc:picChg chg="add mod">
          <ac:chgData name="정근채" userId="bf3f9740-ba12-4a95-bdcd-7a89d0b0b3a3" providerId="ADAL" clId="{08542678-0C93-49F8-91B4-EEE9337314EC}" dt="2021-11-11T04:52:55.742" v="2555" actId="1076"/>
          <ac:picMkLst>
            <pc:docMk/>
            <pc:sldMk cId="3613952719" sldId="324"/>
            <ac:picMk id="13" creationId="{8FADC118-5958-4BAA-A4C1-3A2281E499C0}"/>
          </ac:picMkLst>
        </pc:picChg>
        <pc:picChg chg="add mod">
          <ac:chgData name="정근채" userId="bf3f9740-ba12-4a95-bdcd-7a89d0b0b3a3" providerId="ADAL" clId="{08542678-0C93-49F8-91B4-EEE9337314EC}" dt="2021-11-11T04:55:23.118" v="2629" actId="571"/>
          <ac:picMkLst>
            <pc:docMk/>
            <pc:sldMk cId="3613952719" sldId="324"/>
            <ac:picMk id="17" creationId="{B45F39CC-B2D9-41E9-AED9-24886E94A8CA}"/>
          </ac:picMkLst>
        </pc:picChg>
      </pc:sldChg>
      <pc:sldChg chg="modSp add mod">
        <pc:chgData name="정근채" userId="bf3f9740-ba12-4a95-bdcd-7a89d0b0b3a3" providerId="ADAL" clId="{08542678-0C93-49F8-91B4-EEE9337314EC}" dt="2021-11-12T02:02:31.265" v="2655" actId="6549"/>
        <pc:sldMkLst>
          <pc:docMk/>
          <pc:sldMk cId="3215738405" sldId="325"/>
        </pc:sldMkLst>
        <pc:spChg chg="mod">
          <ac:chgData name="정근채" userId="bf3f9740-ba12-4a95-bdcd-7a89d0b0b3a3" providerId="ADAL" clId="{08542678-0C93-49F8-91B4-EEE9337314EC}" dt="2021-11-12T01:52:41.780" v="2640"/>
          <ac:spMkLst>
            <pc:docMk/>
            <pc:sldMk cId="3215738405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2:31.265" v="2655" actId="6549"/>
          <ac:spMkLst>
            <pc:docMk/>
            <pc:sldMk cId="3215738405" sldId="325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2:06:30.569" v="2741" actId="1036"/>
        <pc:sldMkLst>
          <pc:docMk/>
          <pc:sldMk cId="1286014646" sldId="326"/>
        </pc:sldMkLst>
        <pc:spChg chg="add mod">
          <ac:chgData name="정근채" userId="bf3f9740-ba12-4a95-bdcd-7a89d0b0b3a3" providerId="ADAL" clId="{08542678-0C93-49F8-91B4-EEE9337314EC}" dt="2021-11-12T02:05:41.593" v="2721" actId="14100"/>
          <ac:spMkLst>
            <pc:docMk/>
            <pc:sldMk cId="1286014646" sldId="326"/>
            <ac:spMk id="10" creationId="{9C4CB589-F4B8-4955-A9CC-E46C897D2F8F}"/>
          </ac:spMkLst>
        </pc:spChg>
        <pc:spChg chg="add mod">
          <ac:chgData name="정근채" userId="bf3f9740-ba12-4a95-bdcd-7a89d0b0b3a3" providerId="ADAL" clId="{08542678-0C93-49F8-91B4-EEE9337314EC}" dt="2021-11-12T02:05:49.832" v="2723" actId="571"/>
          <ac:spMkLst>
            <pc:docMk/>
            <pc:sldMk cId="1286014646" sldId="326"/>
            <ac:spMk id="12" creationId="{0106D664-82AA-4401-894D-B2E58D3E5F2A}"/>
          </ac:spMkLst>
        </pc:spChg>
        <pc:spChg chg="add mod">
          <ac:chgData name="정근채" userId="bf3f9740-ba12-4a95-bdcd-7a89d0b0b3a3" providerId="ADAL" clId="{08542678-0C93-49F8-91B4-EEE9337314EC}" dt="2021-11-12T02:06:05.212" v="2727" actId="14100"/>
          <ac:spMkLst>
            <pc:docMk/>
            <pc:sldMk cId="1286014646" sldId="326"/>
            <ac:spMk id="13" creationId="{2B5812BF-B78B-4A0F-A764-8A9F5E7D6938}"/>
          </ac:spMkLst>
        </pc:spChg>
        <pc:spChg chg="add mod">
          <ac:chgData name="정근채" userId="bf3f9740-ba12-4a95-bdcd-7a89d0b0b3a3" providerId="ADAL" clId="{08542678-0C93-49F8-91B4-EEE9337314EC}" dt="2021-11-12T02:06:08.120" v="2728" actId="571"/>
          <ac:spMkLst>
            <pc:docMk/>
            <pc:sldMk cId="1286014646" sldId="326"/>
            <ac:spMk id="14" creationId="{8C1AE434-FB47-4518-87D8-3FCB699C9900}"/>
          </ac:spMkLst>
        </pc:spChg>
        <pc:spChg chg="add mod">
          <ac:chgData name="정근채" userId="bf3f9740-ba12-4a95-bdcd-7a89d0b0b3a3" providerId="ADAL" clId="{08542678-0C93-49F8-91B4-EEE9337314EC}" dt="2021-11-12T02:06:13.831" v="2729" actId="571"/>
          <ac:spMkLst>
            <pc:docMk/>
            <pc:sldMk cId="1286014646" sldId="326"/>
            <ac:spMk id="15" creationId="{9FC3CB09-39B2-4567-842B-6B23687CD2DA}"/>
          </ac:spMkLst>
        </pc:spChg>
        <pc:spChg chg="add mod">
          <ac:chgData name="정근채" userId="bf3f9740-ba12-4a95-bdcd-7a89d0b0b3a3" providerId="ADAL" clId="{08542678-0C93-49F8-91B4-EEE9337314EC}" dt="2021-11-12T02:06:18.722" v="2730" actId="571"/>
          <ac:spMkLst>
            <pc:docMk/>
            <pc:sldMk cId="1286014646" sldId="326"/>
            <ac:spMk id="16" creationId="{FAA7438E-BA00-4A63-A30B-FFF029E49070}"/>
          </ac:spMkLst>
        </pc:spChg>
        <pc:spChg chg="add mod">
          <ac:chgData name="정근채" userId="bf3f9740-ba12-4a95-bdcd-7a89d0b0b3a3" providerId="ADAL" clId="{08542678-0C93-49F8-91B4-EEE9337314EC}" dt="2021-11-12T02:06:25.309" v="2736" actId="1035"/>
          <ac:spMkLst>
            <pc:docMk/>
            <pc:sldMk cId="1286014646" sldId="326"/>
            <ac:spMk id="17" creationId="{DB433327-E984-42BB-9936-792677D6872F}"/>
          </ac:spMkLst>
        </pc:spChg>
        <pc:spChg chg="add mod">
          <ac:chgData name="정근채" userId="bf3f9740-ba12-4a95-bdcd-7a89d0b0b3a3" providerId="ADAL" clId="{08542678-0C93-49F8-91B4-EEE9337314EC}" dt="2021-11-12T02:06:30.569" v="2741" actId="1036"/>
          <ac:spMkLst>
            <pc:docMk/>
            <pc:sldMk cId="1286014646" sldId="326"/>
            <ac:spMk id="18" creationId="{99E3B736-30E0-4AD7-92B8-03C90DF6BBE5}"/>
          </ac:spMkLst>
        </pc:sp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6" creationId="{8B6FA6C4-D9C0-405D-8E7E-9D24DADE5F4E}"/>
          </ac:picMkLst>
        </pc:picChg>
        <pc:picChg chg="add mod">
          <ac:chgData name="정근채" userId="bf3f9740-ba12-4a95-bdcd-7a89d0b0b3a3" providerId="ADAL" clId="{08542678-0C93-49F8-91B4-EEE9337314EC}" dt="2021-11-12T02:04:55.897" v="2688" actId="1036"/>
          <ac:picMkLst>
            <pc:docMk/>
            <pc:sldMk cId="1286014646" sldId="326"/>
            <ac:picMk id="9" creationId="{59CBC5FC-7D8E-468E-84AD-7901A423080F}"/>
          </ac:picMkLst>
        </pc:picChg>
        <pc:picChg chg="add mod">
          <ac:chgData name="정근채" userId="bf3f9740-ba12-4a95-bdcd-7a89d0b0b3a3" providerId="ADAL" clId="{08542678-0C93-49F8-91B4-EEE9337314EC}" dt="2021-11-12T02:05:49.832" v="2723" actId="571"/>
          <ac:picMkLst>
            <pc:docMk/>
            <pc:sldMk cId="1286014646" sldId="326"/>
            <ac:picMk id="11" creationId="{73BF0DEC-5539-4A93-8A7D-683DD590FB9A}"/>
          </ac:picMkLst>
        </pc:picChg>
      </pc:sldChg>
      <pc:sldChg chg="modSp add mod">
        <pc:chgData name="정근채" userId="bf3f9740-ba12-4a95-bdcd-7a89d0b0b3a3" providerId="ADAL" clId="{08542678-0C93-49F8-91B4-EEE9337314EC}" dt="2021-11-12T02:12:38.994" v="2770" actId="6549"/>
        <pc:sldMkLst>
          <pc:docMk/>
          <pc:sldMk cId="1232661605" sldId="327"/>
        </pc:sldMkLst>
        <pc:spChg chg="mod">
          <ac:chgData name="정근채" userId="bf3f9740-ba12-4a95-bdcd-7a89d0b0b3a3" providerId="ADAL" clId="{08542678-0C93-49F8-91B4-EEE9337314EC}" dt="2021-11-12T02:08:39.302" v="2745"/>
          <ac:spMkLst>
            <pc:docMk/>
            <pc:sldMk cId="1232661605" sldId="32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08:55.666" v="2750" actId="27636"/>
          <ac:spMkLst>
            <pc:docMk/>
            <pc:sldMk cId="1232661605" sldId="32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12:38.994" v="2770" actId="6549"/>
          <ac:spMkLst>
            <pc:docMk/>
            <pc:sldMk cId="1232661605" sldId="32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2T02:14:39.378" v="2789" actId="20577"/>
        <pc:sldMkLst>
          <pc:docMk/>
          <pc:sldMk cId="304547619" sldId="328"/>
        </pc:sldMkLst>
        <pc:spChg chg="mod">
          <ac:chgData name="정근채" userId="bf3f9740-ba12-4a95-bdcd-7a89d0b0b3a3" providerId="ADAL" clId="{08542678-0C93-49F8-91B4-EEE9337314EC}" dt="2021-11-12T02:13:00.987" v="2774"/>
          <ac:spMkLst>
            <pc:docMk/>
            <pc:sldMk cId="304547619" sldId="32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14:39.378" v="2789" actId="20577"/>
          <ac:spMkLst>
            <pc:docMk/>
            <pc:sldMk cId="304547619" sldId="32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16:10.387" v="2798" actId="1076"/>
        <pc:sldMkLst>
          <pc:docMk/>
          <pc:sldMk cId="4047966367" sldId="329"/>
        </pc:sldMkLst>
        <pc:spChg chg="del mod">
          <ac:chgData name="정근채" userId="bf3f9740-ba12-4a95-bdcd-7a89d0b0b3a3" providerId="ADAL" clId="{08542678-0C93-49F8-91B4-EEE9337314EC}" dt="2021-11-12T02:16:00.390" v="2795" actId="478"/>
          <ac:spMkLst>
            <pc:docMk/>
            <pc:sldMk cId="4047966367" sldId="329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16:10.387" v="2798" actId="1076"/>
          <ac:picMkLst>
            <pc:docMk/>
            <pc:sldMk cId="4047966367" sldId="329"/>
            <ac:picMk id="6" creationId="{4F82ED02-BD37-4970-9F79-AC888E336D46}"/>
          </ac:picMkLst>
        </pc:picChg>
      </pc:sldChg>
      <pc:sldChg chg="modSp add mod">
        <pc:chgData name="정근채" userId="bf3f9740-ba12-4a95-bdcd-7a89d0b0b3a3" providerId="ADAL" clId="{08542678-0C93-49F8-91B4-EEE9337314EC}" dt="2021-11-12T02:21:24.813" v="2836" actId="6549"/>
        <pc:sldMkLst>
          <pc:docMk/>
          <pc:sldMk cId="587311903" sldId="330"/>
        </pc:sldMkLst>
        <pc:spChg chg="mod">
          <ac:chgData name="정근채" userId="bf3f9740-ba12-4a95-bdcd-7a89d0b0b3a3" providerId="ADAL" clId="{08542678-0C93-49F8-91B4-EEE9337314EC}" dt="2021-11-12T02:19:09.286" v="2802"/>
          <ac:spMkLst>
            <pc:docMk/>
            <pc:sldMk cId="587311903" sldId="33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2:21:24.813" v="2836" actId="6549"/>
          <ac:spMkLst>
            <pc:docMk/>
            <pc:sldMk cId="587311903" sldId="330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2T02:24:39.453" v="2843" actId="1076"/>
        <pc:sldMkLst>
          <pc:docMk/>
          <pc:sldMk cId="3522885557" sldId="331"/>
        </pc:sldMkLst>
        <pc:spChg chg="add del mod">
          <ac:chgData name="정근채" userId="bf3f9740-ba12-4a95-bdcd-7a89d0b0b3a3" providerId="ADAL" clId="{08542678-0C93-49F8-91B4-EEE9337314EC}" dt="2021-11-12T02:24:15.564" v="2839" actId="478"/>
          <ac:spMkLst>
            <pc:docMk/>
            <pc:sldMk cId="3522885557" sldId="331"/>
            <ac:spMk id="6" creationId="{DE8739A3-E03C-4F83-80D2-2133D433B232}"/>
          </ac:spMkLst>
        </pc:spChg>
        <pc:spChg chg="del">
          <ac:chgData name="정근채" userId="bf3f9740-ba12-4a95-bdcd-7a89d0b0b3a3" providerId="ADAL" clId="{08542678-0C93-49F8-91B4-EEE9337314EC}" dt="2021-11-12T02:24:11.793" v="2838" actId="478"/>
          <ac:spMkLst>
            <pc:docMk/>
            <pc:sldMk cId="3522885557" sldId="33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24:39.453" v="2843" actId="1076"/>
          <ac:picMkLst>
            <pc:docMk/>
            <pc:sldMk cId="3522885557" sldId="331"/>
            <ac:picMk id="9" creationId="{5DEB8824-57CC-411B-8B6C-7FDD35AB7109}"/>
          </ac:picMkLst>
        </pc:picChg>
      </pc:sldChg>
      <pc:sldChg chg="modSp add mod">
        <pc:chgData name="정근채" userId="bf3f9740-ba12-4a95-bdcd-7a89d0b0b3a3" providerId="ADAL" clId="{08542678-0C93-49F8-91B4-EEE9337314EC}" dt="2021-11-12T08:03:27.701" v="3155"/>
        <pc:sldMkLst>
          <pc:docMk/>
          <pc:sldMk cId="1383306111" sldId="332"/>
        </pc:sldMkLst>
        <pc:spChg chg="mod">
          <ac:chgData name="정근채" userId="bf3f9740-ba12-4a95-bdcd-7a89d0b0b3a3" providerId="ADAL" clId="{08542678-0C93-49F8-91B4-EEE9337314EC}" dt="2021-11-12T02:25:31.741" v="2847"/>
          <ac:spMkLst>
            <pc:docMk/>
            <pc:sldMk cId="1383306111" sldId="33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7.701" v="3155"/>
          <ac:spMkLst>
            <pc:docMk/>
            <pc:sldMk cId="1383306111" sldId="332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2:55.745" v="2931" actId="108"/>
          <ac:spMkLst>
            <pc:docMk/>
            <pc:sldMk cId="1383306111" sldId="332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2T08:03:21.592" v="3151"/>
        <pc:sldMkLst>
          <pc:docMk/>
          <pc:sldMk cId="3986308001" sldId="333"/>
        </pc:sldMkLst>
        <pc:spChg chg="mod">
          <ac:chgData name="정근채" userId="bf3f9740-ba12-4a95-bdcd-7a89d0b0b3a3" providerId="ADAL" clId="{08542678-0C93-49F8-91B4-EEE9337314EC}" dt="2021-11-12T02:33:17.146" v="2935"/>
          <ac:spMkLst>
            <pc:docMk/>
            <pc:sldMk cId="3986308001" sldId="33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21.592" v="3151"/>
          <ac:spMkLst>
            <pc:docMk/>
            <pc:sldMk cId="3986308001" sldId="33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7:39.293" v="2994" actId="6549"/>
          <ac:spMkLst>
            <pc:docMk/>
            <pc:sldMk cId="3986308001" sldId="333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2:38:16.281" v="3010" actId="1036"/>
          <ac:picMkLst>
            <pc:docMk/>
            <pc:sldMk cId="3986308001" sldId="333"/>
            <ac:picMk id="6" creationId="{4862039F-014A-4D5D-9D6A-03E7B3C9DC4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7.194" v="3147"/>
        <pc:sldMkLst>
          <pc:docMk/>
          <pc:sldMk cId="633440981" sldId="334"/>
        </pc:sldMkLst>
        <pc:spChg chg="mod">
          <ac:chgData name="정근채" userId="bf3f9740-ba12-4a95-bdcd-7a89d0b0b3a3" providerId="ADAL" clId="{08542678-0C93-49F8-91B4-EEE9337314EC}" dt="2021-11-12T08:03:17.194" v="3147"/>
          <ac:spMkLst>
            <pc:docMk/>
            <pc:sldMk cId="633440981" sldId="33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2:39:56.791" v="3044" actId="6549"/>
          <ac:spMkLst>
            <pc:docMk/>
            <pc:sldMk cId="633440981" sldId="334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2T02:40:05.156" v="3045" actId="478"/>
          <ac:picMkLst>
            <pc:docMk/>
            <pc:sldMk cId="633440981" sldId="334"/>
            <ac:picMk id="6" creationId="{4862039F-014A-4D5D-9D6A-03E7B3C9DC46}"/>
          </ac:picMkLst>
        </pc:picChg>
        <pc:picChg chg="add mod">
          <ac:chgData name="정근채" userId="bf3f9740-ba12-4a95-bdcd-7a89d0b0b3a3" providerId="ADAL" clId="{08542678-0C93-49F8-91B4-EEE9337314EC}" dt="2021-11-12T02:40:49.853" v="3062" actId="1036"/>
          <ac:picMkLst>
            <pc:docMk/>
            <pc:sldMk cId="633440981" sldId="334"/>
            <ac:picMk id="7" creationId="{9A35E571-77D0-488E-A052-E52586884A1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2T08:03:12.859" v="3143"/>
        <pc:sldMkLst>
          <pc:docMk/>
          <pc:sldMk cId="1921038381" sldId="335"/>
        </pc:sldMkLst>
        <pc:spChg chg="mod">
          <ac:chgData name="정근채" userId="bf3f9740-ba12-4a95-bdcd-7a89d0b0b3a3" providerId="ADAL" clId="{08542678-0C93-49F8-91B4-EEE9337314EC}" dt="2021-11-12T08:03:12.859" v="3143"/>
          <ac:spMkLst>
            <pc:docMk/>
            <pc:sldMk cId="1921038381" sldId="33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1:18.924" v="3120"/>
          <ac:spMkLst>
            <pc:docMk/>
            <pc:sldMk cId="1921038381" sldId="335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2T08:01:45.952" v="3125" actId="1076"/>
          <ac:picMkLst>
            <pc:docMk/>
            <pc:sldMk cId="1921038381" sldId="335"/>
            <ac:picMk id="6" creationId="{51974C01-29B9-4431-A432-0996EAC2B913}"/>
          </ac:picMkLst>
        </pc:picChg>
        <pc:picChg chg="del">
          <ac:chgData name="정근채" userId="bf3f9740-ba12-4a95-bdcd-7a89d0b0b3a3" providerId="ADAL" clId="{08542678-0C93-49F8-91B4-EEE9337314EC}" dt="2021-11-12T02:42:07.237" v="3077" actId="478"/>
          <ac:picMkLst>
            <pc:docMk/>
            <pc:sldMk cId="1921038381" sldId="335"/>
            <ac:picMk id="7" creationId="{9A35E571-77D0-488E-A052-E52586884A10}"/>
          </ac:picMkLst>
        </pc:picChg>
      </pc:sldChg>
      <pc:sldChg chg="add del">
        <pc:chgData name="정근채" userId="bf3f9740-ba12-4a95-bdcd-7a89d0b0b3a3" providerId="ADAL" clId="{08542678-0C93-49F8-91B4-EEE9337314EC}" dt="2021-11-12T08:02:40.311" v="3127" actId="47"/>
        <pc:sldMkLst>
          <pc:docMk/>
          <pc:sldMk cId="151591938" sldId="336"/>
        </pc:sldMkLst>
      </pc:sldChg>
      <pc:sldChg chg="modSp add mod">
        <pc:chgData name="정근채" userId="bf3f9740-ba12-4a95-bdcd-7a89d0b0b3a3" providerId="ADAL" clId="{08542678-0C93-49F8-91B4-EEE9337314EC}" dt="2021-11-12T08:04:10.735" v="3169" actId="6549"/>
        <pc:sldMkLst>
          <pc:docMk/>
          <pc:sldMk cId="2300776301" sldId="336"/>
        </pc:sldMkLst>
        <pc:spChg chg="mod">
          <ac:chgData name="정근채" userId="bf3f9740-ba12-4a95-bdcd-7a89d0b0b3a3" providerId="ADAL" clId="{08542678-0C93-49F8-91B4-EEE9337314EC}" dt="2021-11-12T08:03:00.036" v="3133"/>
          <ac:spMkLst>
            <pc:docMk/>
            <pc:sldMk cId="2300776301" sldId="33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2T08:03:03.933" v="3137"/>
          <ac:spMkLst>
            <pc:docMk/>
            <pc:sldMk cId="2300776301" sldId="33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2T08:04:10.735" v="3169" actId="6549"/>
          <ac:spMkLst>
            <pc:docMk/>
            <pc:sldMk cId="2300776301" sldId="336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5:34:15.896" v="3239" actId="1076"/>
        <pc:sldMkLst>
          <pc:docMk/>
          <pc:sldMk cId="309218450" sldId="337"/>
        </pc:sldMkLst>
        <pc:spChg chg="mod">
          <ac:chgData name="정근채" userId="bf3f9740-ba12-4a95-bdcd-7a89d0b0b3a3" providerId="ADAL" clId="{08542678-0C93-49F8-91B4-EEE9337314EC}" dt="2021-11-16T05:27:14.058" v="3184"/>
          <ac:spMkLst>
            <pc:docMk/>
            <pc:sldMk cId="309218450" sldId="33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5:27:10.340" v="3181"/>
          <ac:spMkLst>
            <pc:docMk/>
            <pc:sldMk cId="309218450" sldId="33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5:32:55.614" v="3235" actId="207"/>
          <ac:spMkLst>
            <pc:docMk/>
            <pc:sldMk cId="309218450" sldId="337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16T05:34:15.896" v="3239" actId="1076"/>
          <ac:picMkLst>
            <pc:docMk/>
            <pc:sldMk cId="309218450" sldId="337"/>
            <ac:picMk id="6" creationId="{ABE8D175-8E4A-448B-8A51-73D263625BEC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5:40:33.424" v="3291" actId="1076"/>
        <pc:sldMkLst>
          <pc:docMk/>
          <pc:sldMk cId="3549085800" sldId="338"/>
        </pc:sldMkLst>
        <pc:spChg chg="mod">
          <ac:chgData name="정근채" userId="bf3f9740-ba12-4a95-bdcd-7a89d0b0b3a3" providerId="ADAL" clId="{08542678-0C93-49F8-91B4-EEE9337314EC}" dt="2021-11-16T05:39:59.359" v="3287" actId="20577"/>
          <ac:spMkLst>
            <pc:docMk/>
            <pc:sldMk cId="3549085800" sldId="338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5:38:29.440" v="3256" actId="478"/>
          <ac:picMkLst>
            <pc:docMk/>
            <pc:sldMk cId="3549085800" sldId="338"/>
            <ac:picMk id="6" creationId="{ABE8D175-8E4A-448B-8A51-73D263625BEC}"/>
          </ac:picMkLst>
        </pc:picChg>
        <pc:picChg chg="add mod">
          <ac:chgData name="정근채" userId="bf3f9740-ba12-4a95-bdcd-7a89d0b0b3a3" providerId="ADAL" clId="{08542678-0C93-49F8-91B4-EEE9337314EC}" dt="2021-11-16T05:38:54.552" v="3259" actId="1076"/>
          <ac:picMkLst>
            <pc:docMk/>
            <pc:sldMk cId="3549085800" sldId="338"/>
            <ac:picMk id="7" creationId="{AE40ADCD-98C3-4831-B747-54D084F84B39}"/>
          </ac:picMkLst>
        </pc:picChg>
        <pc:picChg chg="add mod">
          <ac:chgData name="정근채" userId="bf3f9740-ba12-4a95-bdcd-7a89d0b0b3a3" providerId="ADAL" clId="{08542678-0C93-49F8-91B4-EEE9337314EC}" dt="2021-11-16T05:40:33.424" v="3291" actId="1076"/>
          <ac:picMkLst>
            <pc:docMk/>
            <pc:sldMk cId="3549085800" sldId="338"/>
            <ac:picMk id="10" creationId="{6E28308F-9B3D-4908-8E75-E25675BB5D4B}"/>
          </ac:picMkLst>
        </pc:picChg>
      </pc:sldChg>
      <pc:sldChg chg="addSp delSp modSp add mod">
        <pc:chgData name="정근채" userId="bf3f9740-ba12-4a95-bdcd-7a89d0b0b3a3" providerId="ADAL" clId="{08542678-0C93-49F8-91B4-EEE9337314EC}" dt="2021-11-16T06:12:23.880" v="3299" actId="1076"/>
        <pc:sldMkLst>
          <pc:docMk/>
          <pc:sldMk cId="619804479" sldId="339"/>
        </pc:sldMkLst>
        <pc:spChg chg="add del mod">
          <ac:chgData name="정근채" userId="bf3f9740-ba12-4a95-bdcd-7a89d0b0b3a3" providerId="ADAL" clId="{08542678-0C93-49F8-91B4-EEE9337314EC}" dt="2021-11-16T06:12:03.866" v="3294" actId="478"/>
          <ac:spMkLst>
            <pc:docMk/>
            <pc:sldMk cId="619804479" sldId="339"/>
            <ac:spMk id="6" creationId="{60E6F9C6-3FF8-4A83-B8ED-17727D23C7C8}"/>
          </ac:spMkLst>
        </pc:spChg>
        <pc:spChg chg="del">
          <ac:chgData name="정근채" userId="bf3f9740-ba12-4a95-bdcd-7a89d0b0b3a3" providerId="ADAL" clId="{08542678-0C93-49F8-91B4-EEE9337314EC}" dt="2021-11-16T06:12:01.472" v="3293" actId="478"/>
          <ac:spMkLst>
            <pc:docMk/>
            <pc:sldMk cId="619804479" sldId="33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2:04.779" v="3295" actId="478"/>
          <ac:picMkLst>
            <pc:docMk/>
            <pc:sldMk cId="619804479" sldId="339"/>
            <ac:picMk id="7" creationId="{AE40ADCD-98C3-4831-B747-54D084F84B39}"/>
          </ac:picMkLst>
        </pc:picChg>
        <pc:picChg chg="del">
          <ac:chgData name="정근채" userId="bf3f9740-ba12-4a95-bdcd-7a89d0b0b3a3" providerId="ADAL" clId="{08542678-0C93-49F8-91B4-EEE9337314EC}" dt="2021-11-16T06:12:05.265" v="3296" actId="478"/>
          <ac:picMkLst>
            <pc:docMk/>
            <pc:sldMk cId="619804479" sldId="339"/>
            <ac:picMk id="10" creationId="{6E28308F-9B3D-4908-8E75-E25675BB5D4B}"/>
          </ac:picMkLst>
        </pc:picChg>
        <pc:picChg chg="add mod">
          <ac:chgData name="정근채" userId="bf3f9740-ba12-4a95-bdcd-7a89d0b0b3a3" providerId="ADAL" clId="{08542678-0C93-49F8-91B4-EEE9337314EC}" dt="2021-11-16T06:12:23.880" v="3299" actId="1076"/>
          <ac:picMkLst>
            <pc:docMk/>
            <pc:sldMk cId="619804479" sldId="339"/>
            <ac:picMk id="11" creationId="{C8C78291-5EFD-4ADA-A6FE-7EC3D6AF4A1A}"/>
          </ac:picMkLst>
        </pc:picChg>
      </pc:sldChg>
      <pc:sldChg chg="delSp modSp add mod">
        <pc:chgData name="정근채" userId="bf3f9740-ba12-4a95-bdcd-7a89d0b0b3a3" providerId="ADAL" clId="{08542678-0C93-49F8-91B4-EEE9337314EC}" dt="2021-11-16T06:23:25.630" v="3609" actId="20577"/>
        <pc:sldMkLst>
          <pc:docMk/>
          <pc:sldMk cId="3250825818" sldId="340"/>
        </pc:sldMkLst>
        <pc:spChg chg="mod">
          <ac:chgData name="정근채" userId="bf3f9740-ba12-4a95-bdcd-7a89d0b0b3a3" providerId="ADAL" clId="{08542678-0C93-49F8-91B4-EEE9337314EC}" dt="2021-11-16T06:13:25.722" v="3303"/>
          <ac:spMkLst>
            <pc:docMk/>
            <pc:sldMk cId="3250825818" sldId="34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13:29.780" v="3307"/>
          <ac:spMkLst>
            <pc:docMk/>
            <pc:sldMk cId="3250825818" sldId="34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6T06:23:25.630" v="3609" actId="20577"/>
          <ac:spMkLst>
            <pc:docMk/>
            <pc:sldMk cId="3250825818" sldId="340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16:47.434" v="3380" actId="478"/>
          <ac:picMkLst>
            <pc:docMk/>
            <pc:sldMk cId="3250825818" sldId="340"/>
            <ac:picMk id="6" creationId="{ABE8D175-8E4A-448B-8A51-73D263625BEC}"/>
          </ac:picMkLst>
        </pc:picChg>
      </pc:sldChg>
      <pc:sldChg chg="modSp add mod">
        <pc:chgData name="정근채" userId="bf3f9740-ba12-4a95-bdcd-7a89d0b0b3a3" providerId="ADAL" clId="{08542678-0C93-49F8-91B4-EEE9337314EC}" dt="2021-11-16T06:24:02.043" v="3610"/>
        <pc:sldMkLst>
          <pc:docMk/>
          <pc:sldMk cId="2742669600" sldId="341"/>
        </pc:sldMkLst>
        <pc:spChg chg="mod">
          <ac:chgData name="정근채" userId="bf3f9740-ba12-4a95-bdcd-7a89d0b0b3a3" providerId="ADAL" clId="{08542678-0C93-49F8-91B4-EEE9337314EC}" dt="2021-11-16T06:18:00.874" v="3409"/>
          <ac:spMkLst>
            <pc:docMk/>
            <pc:sldMk cId="2742669600" sldId="34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24:02.043" v="3610"/>
          <ac:spMkLst>
            <pc:docMk/>
            <pc:sldMk cId="2742669600" sldId="341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16T06:30:24.257" v="3709" actId="207"/>
        <pc:sldMkLst>
          <pc:docMk/>
          <pc:sldMk cId="1857541536" sldId="342"/>
        </pc:sldMkLst>
        <pc:spChg chg="mod">
          <ac:chgData name="정근채" userId="bf3f9740-ba12-4a95-bdcd-7a89d0b0b3a3" providerId="ADAL" clId="{08542678-0C93-49F8-91B4-EEE9337314EC}" dt="2021-11-16T06:21:01.215" v="3463"/>
          <ac:spMkLst>
            <pc:docMk/>
            <pc:sldMk cId="1857541536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0:24.257" v="3709" actId="207"/>
          <ac:spMkLst>
            <pc:docMk/>
            <pc:sldMk cId="1857541536" sldId="342"/>
            <ac:spMk id="8" creationId="{98CFF145-34AC-4C4C-9F06-76FA12283DAB}"/>
          </ac:spMkLst>
        </pc:spChg>
        <pc:picChg chg="add">
          <ac:chgData name="정근채" userId="bf3f9740-ba12-4a95-bdcd-7a89d0b0b3a3" providerId="ADAL" clId="{08542678-0C93-49F8-91B4-EEE9337314EC}" dt="2021-11-16T06:26:26.969" v="3663" actId="22"/>
          <ac:picMkLst>
            <pc:docMk/>
            <pc:sldMk cId="1857541536" sldId="342"/>
            <ac:picMk id="6" creationId="{B031C82A-756B-47AE-9658-7D71422DB935}"/>
          </ac:picMkLst>
        </pc:picChg>
      </pc:sldChg>
      <pc:sldChg chg="delSp modSp add mod">
        <pc:chgData name="정근채" userId="bf3f9740-ba12-4a95-bdcd-7a89d0b0b3a3" providerId="ADAL" clId="{08542678-0C93-49F8-91B4-EEE9337314EC}" dt="2021-11-16T06:36:19.794" v="3864" actId="207"/>
        <pc:sldMkLst>
          <pc:docMk/>
          <pc:sldMk cId="3377221076" sldId="343"/>
        </pc:sldMkLst>
        <pc:spChg chg="mod">
          <ac:chgData name="정근채" userId="bf3f9740-ba12-4a95-bdcd-7a89d0b0b3a3" providerId="ADAL" clId="{08542678-0C93-49F8-91B4-EEE9337314EC}" dt="2021-11-16T06:30:46.492" v="3713"/>
          <ac:spMkLst>
            <pc:docMk/>
            <pc:sldMk cId="3377221076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6T06:36:19.794" v="3864" actId="207"/>
          <ac:spMkLst>
            <pc:docMk/>
            <pc:sldMk cId="3377221076" sldId="343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16T06:32:07.746" v="3717" actId="478"/>
          <ac:picMkLst>
            <pc:docMk/>
            <pc:sldMk cId="3377221076" sldId="343"/>
            <ac:picMk id="6" creationId="{B031C82A-756B-47AE-9658-7D71422DB935}"/>
          </ac:picMkLst>
        </pc:picChg>
      </pc:sldChg>
      <pc:sldChg chg="modSp add mod">
        <pc:chgData name="정근채" userId="bf3f9740-ba12-4a95-bdcd-7a89d0b0b3a3" providerId="ADAL" clId="{08542678-0C93-49F8-91B4-EEE9337314EC}" dt="2021-11-18T05:56:13.150" v="3915" actId="6549"/>
        <pc:sldMkLst>
          <pc:docMk/>
          <pc:sldMk cId="1699147167" sldId="344"/>
        </pc:sldMkLst>
        <pc:spChg chg="mod">
          <ac:chgData name="정근채" userId="bf3f9740-ba12-4a95-bdcd-7a89d0b0b3a3" providerId="ADAL" clId="{08542678-0C93-49F8-91B4-EEE9337314EC}" dt="2021-11-18T05:53:22.971" v="3872"/>
          <ac:spMkLst>
            <pc:docMk/>
            <pc:sldMk cId="1699147167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5:53:15.868" v="3869"/>
          <ac:spMkLst>
            <pc:docMk/>
            <pc:sldMk cId="1699147167" sldId="344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5:56:13.150" v="3915" actId="6549"/>
          <ac:spMkLst>
            <pc:docMk/>
            <pc:sldMk cId="1699147167" sldId="344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18T06:07:52.242" v="4136" actId="22"/>
        <pc:sldMkLst>
          <pc:docMk/>
          <pc:sldMk cId="3694305015" sldId="345"/>
        </pc:sldMkLst>
        <pc:spChg chg="mod">
          <ac:chgData name="정근채" userId="bf3f9740-ba12-4a95-bdcd-7a89d0b0b3a3" providerId="ADAL" clId="{08542678-0C93-49F8-91B4-EEE9337314EC}" dt="2021-11-18T05:56:25.913" v="3919"/>
          <ac:spMkLst>
            <pc:docMk/>
            <pc:sldMk cId="3694305015" sldId="345"/>
            <ac:spMk id="2" creationId="{CA07A63C-A246-4F8F-8A5A-7141AB85F430}"/>
          </ac:spMkLst>
        </pc:spChg>
        <pc:spChg chg="add del">
          <ac:chgData name="정근채" userId="bf3f9740-ba12-4a95-bdcd-7a89d0b0b3a3" providerId="ADAL" clId="{08542678-0C93-49F8-91B4-EEE9337314EC}" dt="2021-11-18T06:07:52.242" v="4136" actId="22"/>
          <ac:spMkLst>
            <pc:docMk/>
            <pc:sldMk cId="3694305015" sldId="345"/>
            <ac:spMk id="7" creationId="{9B78A287-D8EF-43BA-8698-88BEDC04B2FD}"/>
          </ac:spMkLst>
        </pc:spChg>
        <pc:spChg chg="mod">
          <ac:chgData name="정근채" userId="bf3f9740-ba12-4a95-bdcd-7a89d0b0b3a3" providerId="ADAL" clId="{08542678-0C93-49F8-91B4-EEE9337314EC}" dt="2021-11-18T06:07:37.766" v="4134" actId="207"/>
          <ac:spMkLst>
            <pc:docMk/>
            <pc:sldMk cId="3694305015" sldId="345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1:33.811" v="4171" actId="6549"/>
        <pc:sldMkLst>
          <pc:docMk/>
          <pc:sldMk cId="3020126943" sldId="346"/>
        </pc:sldMkLst>
        <pc:spChg chg="mod">
          <ac:chgData name="정근채" userId="bf3f9740-ba12-4a95-bdcd-7a89d0b0b3a3" providerId="ADAL" clId="{08542678-0C93-49F8-91B4-EEE9337314EC}" dt="2021-11-18T06:10:20.624" v="4140"/>
          <ac:spMkLst>
            <pc:docMk/>
            <pc:sldMk cId="3020126943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33.811" v="4171" actId="6549"/>
          <ac:spMkLst>
            <pc:docMk/>
            <pc:sldMk cId="3020126943" sldId="34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16:32.147" v="4285" actId="108"/>
        <pc:sldMkLst>
          <pc:docMk/>
          <pc:sldMk cId="1162613842" sldId="347"/>
        </pc:sldMkLst>
        <pc:spChg chg="mod">
          <ac:chgData name="정근채" userId="bf3f9740-ba12-4a95-bdcd-7a89d0b0b3a3" providerId="ADAL" clId="{08542678-0C93-49F8-91B4-EEE9337314EC}" dt="2021-11-18T06:11:48.875" v="4175"/>
          <ac:spMkLst>
            <pc:docMk/>
            <pc:sldMk cId="1162613842" sldId="34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1:51.893" v="4179"/>
          <ac:spMkLst>
            <pc:docMk/>
            <pc:sldMk cId="1162613842" sldId="347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16:32.147" v="4285" actId="108"/>
          <ac:spMkLst>
            <pc:docMk/>
            <pc:sldMk cId="1162613842" sldId="34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18T06:21:09.566" v="4393"/>
        <pc:sldMkLst>
          <pc:docMk/>
          <pc:sldMk cId="2198272738" sldId="348"/>
        </pc:sldMkLst>
        <pc:spChg chg="mod">
          <ac:chgData name="정근채" userId="bf3f9740-ba12-4a95-bdcd-7a89d0b0b3a3" providerId="ADAL" clId="{08542678-0C93-49F8-91B4-EEE9337314EC}" dt="2021-11-18T06:17:02.123" v="4289"/>
          <ac:spMkLst>
            <pc:docMk/>
            <pc:sldMk cId="2198272738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17:06.140" v="4293"/>
          <ac:spMkLst>
            <pc:docMk/>
            <pc:sldMk cId="2198272738" sldId="34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18T06:21:09.566" v="4393"/>
          <ac:spMkLst>
            <pc:docMk/>
            <pc:sldMk cId="2198272738" sldId="348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02:42.582" v="4433"/>
        <pc:sldMkLst>
          <pc:docMk/>
          <pc:sldMk cId="1453568022" sldId="349"/>
        </pc:sldMkLst>
        <pc:spChg chg="mod">
          <ac:chgData name="정근채" userId="bf3f9740-ba12-4a95-bdcd-7a89d0b0b3a3" providerId="ADAL" clId="{08542678-0C93-49F8-91B4-EEE9337314EC}" dt="2021-11-18T06:22:10.689" v="4397"/>
          <ac:spMkLst>
            <pc:docMk/>
            <pc:sldMk cId="1453568022" sldId="34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18T06:22:14.240" v="4401"/>
          <ac:spMkLst>
            <pc:docMk/>
            <pc:sldMk cId="1453568022" sldId="349"/>
            <ac:spMk id="5" creationId="{864FABE7-5D73-4BB8-8C5F-49D50641504A}"/>
          </ac:spMkLst>
        </pc:spChg>
        <pc:spChg chg="add del mod">
          <ac:chgData name="정근채" userId="bf3f9740-ba12-4a95-bdcd-7a89d0b0b3a3" providerId="ADAL" clId="{08542678-0C93-49F8-91B4-EEE9337314EC}" dt="2021-11-22T08:02:42.582" v="4433"/>
          <ac:spMkLst>
            <pc:docMk/>
            <pc:sldMk cId="1453568022" sldId="349"/>
            <ac:spMk id="6" creationId="{E8C34FE5-07C7-4940-B37F-BDE94D41B074}"/>
          </ac:spMkLst>
        </pc:spChg>
        <pc:spChg chg="mod">
          <ac:chgData name="정근채" userId="bf3f9740-ba12-4a95-bdcd-7a89d0b0b3a3" providerId="ADAL" clId="{08542678-0C93-49F8-91B4-EEE9337314EC}" dt="2021-11-18T06:23:38.205" v="4431" actId="108"/>
          <ac:spMkLst>
            <pc:docMk/>
            <pc:sldMk cId="1453568022" sldId="34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09:52.345" v="4520" actId="207"/>
        <pc:sldMkLst>
          <pc:docMk/>
          <pc:sldMk cId="1629742940" sldId="350"/>
        </pc:sldMkLst>
        <pc:spChg chg="mod">
          <ac:chgData name="정근채" userId="bf3f9740-ba12-4a95-bdcd-7a89d0b0b3a3" providerId="ADAL" clId="{08542678-0C93-49F8-91B4-EEE9337314EC}" dt="2021-11-22T08:03:06.339" v="4450"/>
          <ac:spMkLst>
            <pc:docMk/>
            <pc:sldMk cId="1629742940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03:02.869" v="4445"/>
          <ac:spMkLst>
            <pc:docMk/>
            <pc:sldMk cId="1629742940" sldId="35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09:52.345" v="4520" actId="207"/>
          <ac:spMkLst>
            <pc:docMk/>
            <pc:sldMk cId="1629742940" sldId="35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2T08:19:01.056" v="4696" actId="20577"/>
        <pc:sldMkLst>
          <pc:docMk/>
          <pc:sldMk cId="519954483" sldId="351"/>
        </pc:sldMkLst>
        <pc:spChg chg="mod">
          <ac:chgData name="정근채" userId="bf3f9740-ba12-4a95-bdcd-7a89d0b0b3a3" providerId="ADAL" clId="{08542678-0C93-49F8-91B4-EEE9337314EC}" dt="2021-11-22T08:10:43.681" v="4534"/>
          <ac:spMkLst>
            <pc:docMk/>
            <pc:sldMk cId="519954483" sldId="35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10:34.537" v="4529" actId="27636"/>
          <ac:spMkLst>
            <pc:docMk/>
            <pc:sldMk cId="519954483" sldId="35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19:01.056" v="4696" actId="20577"/>
          <ac:spMkLst>
            <pc:docMk/>
            <pc:sldMk cId="519954483" sldId="351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21:18.531" v="4712" actId="207"/>
        <pc:sldMkLst>
          <pc:docMk/>
          <pc:sldMk cId="2608177811" sldId="352"/>
        </pc:sldMkLst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6" creationId="{2F60D851-12CA-4669-A541-7131DAA610D8}"/>
          </ac:spMkLst>
        </pc:spChg>
        <pc:spChg chg="del">
          <ac:chgData name="정근채" userId="bf3f9740-ba12-4a95-bdcd-7a89d0b0b3a3" providerId="ADAL" clId="{08542678-0C93-49F8-91B4-EEE9337314EC}" dt="2021-11-22T08:15:40.963" v="4662" actId="478"/>
          <ac:spMkLst>
            <pc:docMk/>
            <pc:sldMk cId="2608177811" sldId="352"/>
            <ac:spMk id="8" creationId="{98CFF145-34AC-4C4C-9F06-76FA12283DAB}"/>
          </ac:spMkLst>
        </pc:spChg>
        <pc:spChg chg="add del mod">
          <ac:chgData name="정근채" userId="bf3f9740-ba12-4a95-bdcd-7a89d0b0b3a3" providerId="ADAL" clId="{08542678-0C93-49F8-91B4-EEE9337314EC}" dt="2021-11-22T08:15:43.002" v="4663" actId="478"/>
          <ac:spMkLst>
            <pc:docMk/>
            <pc:sldMk cId="2608177811" sldId="352"/>
            <ac:spMk id="9" creationId="{EFE8C0B3-FB04-419F-B090-D66E7FE6431D}"/>
          </ac:spMkLst>
        </pc:spChg>
        <pc:spChg chg="add mod">
          <ac:chgData name="정근채" userId="bf3f9740-ba12-4a95-bdcd-7a89d0b0b3a3" providerId="ADAL" clId="{08542678-0C93-49F8-91B4-EEE9337314EC}" dt="2021-11-22T08:16:18.379" v="4667"/>
          <ac:spMkLst>
            <pc:docMk/>
            <pc:sldMk cId="2608177811" sldId="352"/>
            <ac:spMk id="12" creationId="{AB995E72-976C-423F-82A9-9219A9F4F824}"/>
          </ac:spMkLst>
        </pc:spChg>
        <pc:spChg chg="add del">
          <ac:chgData name="정근채" userId="bf3f9740-ba12-4a95-bdcd-7a89d0b0b3a3" providerId="ADAL" clId="{08542678-0C93-49F8-91B4-EEE9337314EC}" dt="2021-11-22T08:17:13.968" v="4670" actId="22"/>
          <ac:spMkLst>
            <pc:docMk/>
            <pc:sldMk cId="2608177811" sldId="352"/>
            <ac:spMk id="14" creationId="{C0A35C28-31D0-4E7A-B400-65D3045B4A30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6" creationId="{AF9C898D-E820-4E31-B90C-50C1D7B55504}"/>
          </ac:spMkLst>
        </pc:spChg>
        <pc:spChg chg="add mod">
          <ac:chgData name="정근채" userId="bf3f9740-ba12-4a95-bdcd-7a89d0b0b3a3" providerId="ADAL" clId="{08542678-0C93-49F8-91B4-EEE9337314EC}" dt="2021-11-22T08:21:18.531" v="4712" actId="207"/>
          <ac:spMkLst>
            <pc:docMk/>
            <pc:sldMk cId="2608177811" sldId="352"/>
            <ac:spMk id="17" creationId="{2BB6BBBA-AD04-4B62-84BB-3E2C575BC69C}"/>
          </ac:spMkLst>
        </pc:spChg>
        <pc:picChg chg="add mod modCrop">
          <ac:chgData name="정근채" userId="bf3f9740-ba12-4a95-bdcd-7a89d0b0b3a3" providerId="ADAL" clId="{08542678-0C93-49F8-91B4-EEE9337314EC}" dt="2021-11-22T08:19:40.335" v="4697" actId="732"/>
          <ac:picMkLst>
            <pc:docMk/>
            <pc:sldMk cId="2608177811" sldId="352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1:49.717" v="5036" actId="207"/>
        <pc:sldMkLst>
          <pc:docMk/>
          <pc:sldMk cId="2000747722" sldId="353"/>
        </pc:sldMkLst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6" creationId="{D0297884-4F47-4384-AD11-7CF26A9A86FD}"/>
          </ac:spMkLst>
        </pc:spChg>
        <pc:spChg chg="add mod">
          <ac:chgData name="정근채" userId="bf3f9740-ba12-4a95-bdcd-7a89d0b0b3a3" providerId="ADAL" clId="{08542678-0C93-49F8-91B4-EEE9337314EC}" dt="2021-11-22T08:24:43.701" v="4748" actId="207"/>
          <ac:spMkLst>
            <pc:docMk/>
            <pc:sldMk cId="2000747722" sldId="353"/>
            <ac:spMk id="13" creationId="{D918E1C4-A18F-4950-8EBC-BC72E335EA0F}"/>
          </ac:spMkLst>
        </pc:spChg>
        <pc:spChg chg="add mod">
          <ac:chgData name="정근채" userId="bf3f9740-ba12-4a95-bdcd-7a89d0b0b3a3" providerId="ADAL" clId="{08542678-0C93-49F8-91B4-EEE9337314EC}" dt="2021-11-22T08:24:40.248" v="4747" actId="208"/>
          <ac:spMkLst>
            <pc:docMk/>
            <pc:sldMk cId="2000747722" sldId="353"/>
            <ac:spMk id="14" creationId="{884CDE1B-A81A-484E-A801-DE537610E652}"/>
          </ac:spMkLst>
        </pc:spChg>
        <pc:spChg chg="mod ord">
          <ac:chgData name="정근채" userId="bf3f9740-ba12-4a95-bdcd-7a89d0b0b3a3" providerId="ADAL" clId="{08542678-0C93-49F8-91B4-EEE9337314EC}" dt="2021-11-22T08:41:46.033" v="5035" actId="207"/>
          <ac:spMkLst>
            <pc:docMk/>
            <pc:sldMk cId="2000747722" sldId="353"/>
            <ac:spMk id="16" creationId="{AF9C898D-E820-4E31-B90C-50C1D7B55504}"/>
          </ac:spMkLst>
        </pc:spChg>
        <pc:spChg chg="mod ord">
          <ac:chgData name="정근채" userId="bf3f9740-ba12-4a95-bdcd-7a89d0b0b3a3" providerId="ADAL" clId="{08542678-0C93-49F8-91B4-EEE9337314EC}" dt="2021-11-22T08:41:49.717" v="5036" actId="207"/>
          <ac:spMkLst>
            <pc:docMk/>
            <pc:sldMk cId="2000747722" sldId="353"/>
            <ac:spMk id="17" creationId="{2BB6BBBA-AD04-4B62-84BB-3E2C575BC69C}"/>
          </ac:spMkLst>
        </pc:spChg>
        <pc:picChg chg="add mod">
          <ac:chgData name="정근채" userId="bf3f9740-ba12-4a95-bdcd-7a89d0b0b3a3" providerId="ADAL" clId="{08542678-0C93-49F8-91B4-EEE9337314EC}" dt="2021-11-22T08:20:46.770" v="4702" actId="1076"/>
          <ac:picMkLst>
            <pc:docMk/>
            <pc:sldMk cId="2000747722" sldId="353"/>
            <ac:picMk id="3" creationId="{D43CF185-F130-4FDD-93D2-E14D9357822F}"/>
          </ac:picMkLst>
        </pc:picChg>
        <pc:picChg chg="del">
          <ac:chgData name="정근채" userId="bf3f9740-ba12-4a95-bdcd-7a89d0b0b3a3" providerId="ADAL" clId="{08542678-0C93-49F8-91B4-EEE9337314EC}" dt="2021-11-22T08:20:10.293" v="4699" actId="478"/>
          <ac:picMkLst>
            <pc:docMk/>
            <pc:sldMk cId="2000747722" sldId="353"/>
            <ac:picMk id="11" creationId="{2FE4A3BE-2FB1-484F-82EC-93B221E19EC9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23:22.552" v="4722" actId="1076"/>
        <pc:sldMkLst>
          <pc:docMk/>
          <pc:sldMk cId="401953298" sldId="354"/>
        </pc:sldMkLst>
        <pc:spChg chg="mod">
          <ac:chgData name="정근채" userId="bf3f9740-ba12-4a95-bdcd-7a89d0b0b3a3" providerId="ADAL" clId="{08542678-0C93-49F8-91B4-EEE9337314EC}" dt="2021-11-22T08:22:29.149" v="4716"/>
          <ac:spMkLst>
            <pc:docMk/>
            <pc:sldMk cId="401953298" sldId="354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23:12.351" v="4718" actId="478"/>
          <ac:spMkLst>
            <pc:docMk/>
            <pc:sldMk cId="401953298" sldId="354"/>
            <ac:spMk id="6" creationId="{2791C6B7-17A6-412C-BF69-B1B3BC562E34}"/>
          </ac:spMkLst>
        </pc:spChg>
        <pc:spChg chg="del">
          <ac:chgData name="정근채" userId="bf3f9740-ba12-4a95-bdcd-7a89d0b0b3a3" providerId="ADAL" clId="{08542678-0C93-49F8-91B4-EEE9337314EC}" dt="2021-11-22T08:23:09.536" v="4717" actId="478"/>
          <ac:spMkLst>
            <pc:docMk/>
            <pc:sldMk cId="401953298" sldId="35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23:22.552" v="4722" actId="1076"/>
          <ac:picMkLst>
            <pc:docMk/>
            <pc:sldMk cId="401953298" sldId="354"/>
            <ac:picMk id="9" creationId="{ECF2AEEF-A158-4DC9-9B69-754E22755CC1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34:01.821" v="4918" actId="1076"/>
        <pc:sldMkLst>
          <pc:docMk/>
          <pc:sldMk cId="1343116753" sldId="355"/>
        </pc:sldMkLst>
        <pc:spChg chg="mod">
          <ac:chgData name="정근채" userId="bf3f9740-ba12-4a95-bdcd-7a89d0b0b3a3" providerId="ADAL" clId="{08542678-0C93-49F8-91B4-EEE9337314EC}" dt="2021-11-22T08:25:09.991" v="4752"/>
          <ac:spMkLst>
            <pc:docMk/>
            <pc:sldMk cId="1343116753" sldId="355"/>
            <ac:spMk id="2" creationId="{CA07A63C-A246-4F8F-8A5A-7141AB85F430}"/>
          </ac:spMkLst>
        </pc:spChg>
        <pc:spChg chg="add del mod">
          <ac:chgData name="정근채" userId="bf3f9740-ba12-4a95-bdcd-7a89d0b0b3a3" providerId="ADAL" clId="{08542678-0C93-49F8-91B4-EEE9337314EC}" dt="2021-11-22T08:33:51.033" v="4915" actId="478"/>
          <ac:spMkLst>
            <pc:docMk/>
            <pc:sldMk cId="1343116753" sldId="355"/>
            <ac:spMk id="6" creationId="{98D4761C-31A1-45A3-A982-D6345BA7E6A7}"/>
          </ac:spMkLst>
        </pc:spChg>
        <pc:spChg chg="add del mod">
          <ac:chgData name="정근채" userId="bf3f9740-ba12-4a95-bdcd-7a89d0b0b3a3" providerId="ADAL" clId="{08542678-0C93-49F8-91B4-EEE9337314EC}" dt="2021-11-22T08:33:53.943" v="4916" actId="478"/>
          <ac:spMkLst>
            <pc:docMk/>
            <pc:sldMk cId="1343116753" sldId="355"/>
            <ac:spMk id="10" creationId="{E5AA7B9C-E722-4BC7-8BA1-08816BD1B362}"/>
          </ac:spMkLst>
        </pc:spChg>
        <pc:picChg chg="add mod">
          <ac:chgData name="정근채" userId="bf3f9740-ba12-4a95-bdcd-7a89d0b0b3a3" providerId="ADAL" clId="{08542678-0C93-49F8-91B4-EEE9337314EC}" dt="2021-11-22T08:34:01.821" v="4918" actId="1076"/>
          <ac:picMkLst>
            <pc:docMk/>
            <pc:sldMk cId="1343116753" sldId="355"/>
            <ac:picMk id="7" creationId="{9AAEC279-1E78-48FB-BF12-B5018BC6CACD}"/>
          </ac:picMkLst>
        </pc:picChg>
        <pc:picChg chg="del">
          <ac:chgData name="정근채" userId="bf3f9740-ba12-4a95-bdcd-7a89d0b0b3a3" providerId="ADAL" clId="{08542678-0C93-49F8-91B4-EEE9337314EC}" dt="2021-11-22T08:25:19.263" v="4753" actId="478"/>
          <ac:picMkLst>
            <pc:docMk/>
            <pc:sldMk cId="1343116753" sldId="355"/>
            <ac:picMk id="9" creationId="{ECF2AEEF-A158-4DC9-9B69-754E22755CC1}"/>
          </ac:picMkLst>
        </pc:picChg>
      </pc:sldChg>
      <pc:sldChg chg="modSp add mod ord">
        <pc:chgData name="정근채" userId="bf3f9740-ba12-4a95-bdcd-7a89d0b0b3a3" providerId="ADAL" clId="{08542678-0C93-49F8-91B4-EEE9337314EC}" dt="2021-11-22T08:37:32.298" v="4994" actId="20577"/>
        <pc:sldMkLst>
          <pc:docMk/>
          <pc:sldMk cId="590151596" sldId="356"/>
        </pc:sldMkLst>
        <pc:spChg chg="mod">
          <ac:chgData name="정근채" userId="bf3f9740-ba12-4a95-bdcd-7a89d0b0b3a3" providerId="ADAL" clId="{08542678-0C93-49F8-91B4-EEE9337314EC}" dt="2021-11-22T08:27:39.748" v="4775"/>
          <ac:spMkLst>
            <pc:docMk/>
            <pc:sldMk cId="590151596" sldId="35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37:32.298" v="4994" actId="20577"/>
          <ac:spMkLst>
            <pc:docMk/>
            <pc:sldMk cId="590151596" sldId="356"/>
            <ac:spMk id="8" creationId="{98CFF145-34AC-4C4C-9F06-76FA12283DAB}"/>
          </ac:spMkLst>
        </pc:spChg>
      </pc:sldChg>
      <pc:sldChg chg="addSp delSp modSp add mod">
        <pc:chgData name="정근채" userId="bf3f9740-ba12-4a95-bdcd-7a89d0b0b3a3" providerId="ADAL" clId="{08542678-0C93-49F8-91B4-EEE9337314EC}" dt="2021-11-22T08:39:07.368" v="5004" actId="1076"/>
        <pc:sldMkLst>
          <pc:docMk/>
          <pc:sldMk cId="3143995203" sldId="357"/>
        </pc:sldMkLst>
        <pc:picChg chg="add mod">
          <ac:chgData name="정근채" userId="bf3f9740-ba12-4a95-bdcd-7a89d0b0b3a3" providerId="ADAL" clId="{08542678-0C93-49F8-91B4-EEE9337314EC}" dt="2021-11-22T08:39:07.368" v="5004" actId="1076"/>
          <ac:picMkLst>
            <pc:docMk/>
            <pc:sldMk cId="3143995203" sldId="357"/>
            <ac:picMk id="6" creationId="{27F76749-9397-4364-9134-2FA4A048AFB9}"/>
          </ac:picMkLst>
        </pc:picChg>
        <pc:picChg chg="del">
          <ac:chgData name="정근채" userId="bf3f9740-ba12-4a95-bdcd-7a89d0b0b3a3" providerId="ADAL" clId="{08542678-0C93-49F8-91B4-EEE9337314EC}" dt="2021-11-22T08:34:35.857" v="4944" actId="478"/>
          <ac:picMkLst>
            <pc:docMk/>
            <pc:sldMk cId="3143995203" sldId="357"/>
            <ac:picMk id="7" creationId="{9AAEC279-1E78-48FB-BF12-B5018BC6CACD}"/>
          </ac:picMkLst>
        </pc:picChg>
        <pc:picChg chg="add del">
          <ac:chgData name="정근채" userId="bf3f9740-ba12-4a95-bdcd-7a89d0b0b3a3" providerId="ADAL" clId="{08542678-0C93-49F8-91B4-EEE9337314EC}" dt="2021-11-22T08:38:22.119" v="4999" actId="478"/>
          <ac:picMkLst>
            <pc:docMk/>
            <pc:sldMk cId="3143995203" sldId="357"/>
            <ac:picMk id="9" creationId="{99356706-5A84-425A-9DBA-B54F564D69A6}"/>
          </ac:picMkLst>
        </pc:picChg>
      </pc:sldChg>
      <pc:sldChg chg="modSp add mod">
        <pc:chgData name="정근채" userId="bf3f9740-ba12-4a95-bdcd-7a89d0b0b3a3" providerId="ADAL" clId="{08542678-0C93-49F8-91B4-EEE9337314EC}" dt="2021-11-22T08:35:44.617" v="4953" actId="6549"/>
        <pc:sldMkLst>
          <pc:docMk/>
          <pc:sldMk cId="1629404743" sldId="358"/>
        </pc:sldMkLst>
        <pc:spChg chg="mod">
          <ac:chgData name="정근채" userId="bf3f9740-ba12-4a95-bdcd-7a89d0b0b3a3" providerId="ADAL" clId="{08542678-0C93-49F8-91B4-EEE9337314EC}" dt="2021-11-22T08:35:44.617" v="4953" actId="6549"/>
          <ac:spMkLst>
            <pc:docMk/>
            <pc:sldMk cId="1629404743" sldId="358"/>
            <ac:spMk id="8" creationId="{98CFF145-34AC-4C4C-9F06-76FA12283DAB}"/>
          </ac:spMkLst>
        </pc:spChg>
      </pc:sldChg>
      <pc:sldChg chg="delSp modSp add mod">
        <pc:chgData name="정근채" userId="bf3f9740-ba12-4a95-bdcd-7a89d0b0b3a3" providerId="ADAL" clId="{08542678-0C93-49F8-91B4-EEE9337314EC}" dt="2021-11-22T08:39:17.429" v="5008" actId="1076"/>
        <pc:sldMkLst>
          <pc:docMk/>
          <pc:sldMk cId="1270465688" sldId="359"/>
        </pc:sldMkLst>
        <pc:picChg chg="del">
          <ac:chgData name="정근채" userId="bf3f9740-ba12-4a95-bdcd-7a89d0b0b3a3" providerId="ADAL" clId="{08542678-0C93-49F8-91B4-EEE9337314EC}" dt="2021-11-22T08:39:12.695" v="5007" actId="478"/>
          <ac:picMkLst>
            <pc:docMk/>
            <pc:sldMk cId="1270465688" sldId="359"/>
            <ac:picMk id="6" creationId="{27F76749-9397-4364-9134-2FA4A048AFB9}"/>
          </ac:picMkLst>
        </pc:picChg>
        <pc:picChg chg="mod">
          <ac:chgData name="정근채" userId="bf3f9740-ba12-4a95-bdcd-7a89d0b0b3a3" providerId="ADAL" clId="{08542678-0C93-49F8-91B4-EEE9337314EC}" dt="2021-11-22T08:39:17.429" v="5008" actId="1076"/>
          <ac:picMkLst>
            <pc:docMk/>
            <pc:sldMk cId="1270465688" sldId="359"/>
            <ac:picMk id="9" creationId="{99356706-5A84-425A-9DBA-B54F564D69A6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5:42.647" v="5075" actId="21"/>
        <pc:sldMkLst>
          <pc:docMk/>
          <pc:sldMk cId="2074501264" sldId="360"/>
        </pc:sldMkLst>
        <pc:spChg chg="mod">
          <ac:chgData name="정근채" userId="bf3f9740-ba12-4a95-bdcd-7a89d0b0b3a3" providerId="ADAL" clId="{08542678-0C93-49F8-91B4-EEE9337314EC}" dt="2021-11-22T08:40:04.862" v="5012"/>
          <ac:spMkLst>
            <pc:docMk/>
            <pc:sldMk cId="2074501264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2:37.253" v="5053" actId="6549"/>
          <ac:spMkLst>
            <pc:docMk/>
            <pc:sldMk cId="2074501264" sldId="360"/>
            <ac:spMk id="8" creationId="{98CFF145-34AC-4C4C-9F06-76FA12283DAB}"/>
          </ac:spMkLst>
        </pc:spChg>
        <pc:picChg chg="add del mod modCrop">
          <ac:chgData name="정근채" userId="bf3f9740-ba12-4a95-bdcd-7a89d0b0b3a3" providerId="ADAL" clId="{08542678-0C93-49F8-91B4-EEE9337314EC}" dt="2021-11-22T08:45:42.647" v="5075" actId="21"/>
          <ac:picMkLst>
            <pc:docMk/>
            <pc:sldMk cId="2074501264" sldId="360"/>
            <ac:picMk id="6" creationId="{A8B1D270-048A-496C-AF7F-D0579D1DAA76}"/>
          </ac:picMkLst>
        </pc:picChg>
      </pc:sldChg>
      <pc:sldChg chg="addSp modSp add mod">
        <pc:chgData name="정근채" userId="bf3f9740-ba12-4a95-bdcd-7a89d0b0b3a3" providerId="ADAL" clId="{08542678-0C93-49F8-91B4-EEE9337314EC}" dt="2021-11-22T08:46:01.099" v="5086" actId="207"/>
        <pc:sldMkLst>
          <pc:docMk/>
          <pc:sldMk cId="2872737986" sldId="361"/>
        </pc:sldMkLst>
        <pc:spChg chg="mod">
          <ac:chgData name="정근채" userId="bf3f9740-ba12-4a95-bdcd-7a89d0b0b3a3" providerId="ADAL" clId="{08542678-0C93-49F8-91B4-EEE9337314EC}" dt="2021-11-22T08:43:54.584" v="5057"/>
          <ac:spMkLst>
            <pc:docMk/>
            <pc:sldMk cId="2872737986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6:01.099" v="5086" actId="207"/>
          <ac:spMkLst>
            <pc:docMk/>
            <pc:sldMk cId="2872737986" sldId="361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45:55.906" v="5085" actId="1035"/>
          <ac:picMkLst>
            <pc:docMk/>
            <pc:sldMk cId="2872737986" sldId="361"/>
            <ac:picMk id="6" creationId="{4E1DE307-8F39-44B1-8F7D-692F611ECF72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2T08:46:50.206" v="5094" actId="1076"/>
        <pc:sldMkLst>
          <pc:docMk/>
          <pc:sldMk cId="1420520479" sldId="362"/>
        </pc:sldMkLst>
        <pc:spChg chg="add del mod">
          <ac:chgData name="정근채" userId="bf3f9740-ba12-4a95-bdcd-7a89d0b0b3a3" providerId="ADAL" clId="{08542678-0C93-49F8-91B4-EEE9337314EC}" dt="2021-11-22T08:46:23.458" v="5089" actId="478"/>
          <ac:spMkLst>
            <pc:docMk/>
            <pc:sldMk cId="1420520479" sldId="362"/>
            <ac:spMk id="7" creationId="{191AD35F-7B22-4761-A9B9-E5AD2449EAF5}"/>
          </ac:spMkLst>
        </pc:spChg>
        <pc:spChg chg="del">
          <ac:chgData name="정근채" userId="bf3f9740-ba12-4a95-bdcd-7a89d0b0b3a3" providerId="ADAL" clId="{08542678-0C93-49F8-91B4-EEE9337314EC}" dt="2021-11-22T08:46:20.366" v="5088" actId="478"/>
          <ac:spMkLst>
            <pc:docMk/>
            <pc:sldMk cId="1420520479" sldId="36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2T08:46:20.366" v="5088" actId="478"/>
          <ac:picMkLst>
            <pc:docMk/>
            <pc:sldMk cId="1420520479" sldId="362"/>
            <ac:picMk id="6" creationId="{4E1DE307-8F39-44B1-8F7D-692F611ECF72}"/>
          </ac:picMkLst>
        </pc:picChg>
        <pc:picChg chg="add mod">
          <ac:chgData name="정근채" userId="bf3f9740-ba12-4a95-bdcd-7a89d0b0b3a3" providerId="ADAL" clId="{08542678-0C93-49F8-91B4-EEE9337314EC}" dt="2021-11-22T08:46:50.206" v="5094" actId="1076"/>
          <ac:picMkLst>
            <pc:docMk/>
            <pc:sldMk cId="1420520479" sldId="362"/>
            <ac:picMk id="10" creationId="{EF7A5B0B-5297-4D6E-92A1-698F9E089ECA}"/>
          </ac:picMkLst>
        </pc:picChg>
      </pc:sldChg>
      <pc:sldChg chg="modSp add mod">
        <pc:chgData name="정근채" userId="bf3f9740-ba12-4a95-bdcd-7a89d0b0b3a3" providerId="ADAL" clId="{08542678-0C93-49F8-91B4-EEE9337314EC}" dt="2021-11-22T08:50:23.722" v="5168" actId="20577"/>
        <pc:sldMkLst>
          <pc:docMk/>
          <pc:sldMk cId="416932244" sldId="363"/>
        </pc:sldMkLst>
        <pc:spChg chg="mod">
          <ac:chgData name="정근채" userId="bf3f9740-ba12-4a95-bdcd-7a89d0b0b3a3" providerId="ADAL" clId="{08542678-0C93-49F8-91B4-EEE9337314EC}" dt="2021-11-22T08:48:33.314" v="5111"/>
          <ac:spMkLst>
            <pc:docMk/>
            <pc:sldMk cId="416932244" sldId="36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2T08:48:29.339" v="5108"/>
          <ac:spMkLst>
            <pc:docMk/>
            <pc:sldMk cId="416932244" sldId="363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2T08:50:23.722" v="5168" actId="20577"/>
          <ac:spMkLst>
            <pc:docMk/>
            <pc:sldMk cId="416932244" sldId="363"/>
            <ac:spMk id="8" creationId="{98CFF145-34AC-4C4C-9F06-76FA12283DAB}"/>
          </ac:spMkLst>
        </pc:spChg>
      </pc:sldChg>
      <pc:sldChg chg="addSp modSp add mod">
        <pc:chgData name="정근채" userId="bf3f9740-ba12-4a95-bdcd-7a89d0b0b3a3" providerId="ADAL" clId="{08542678-0C93-49F8-91B4-EEE9337314EC}" dt="2021-11-22T08:52:48.414" v="5251" actId="1076"/>
        <pc:sldMkLst>
          <pc:docMk/>
          <pc:sldMk cId="3424410603" sldId="364"/>
        </pc:sldMkLst>
        <pc:spChg chg="mod">
          <ac:chgData name="정근채" userId="bf3f9740-ba12-4a95-bdcd-7a89d0b0b3a3" providerId="ADAL" clId="{08542678-0C93-49F8-91B4-EEE9337314EC}" dt="2021-11-22T08:52:15.175" v="5246" actId="108"/>
          <ac:spMkLst>
            <pc:docMk/>
            <pc:sldMk cId="3424410603" sldId="36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2T08:52:48.414" v="5251" actId="1076"/>
          <ac:picMkLst>
            <pc:docMk/>
            <pc:sldMk cId="3424410603" sldId="364"/>
            <ac:picMk id="6" creationId="{406E0151-0523-4EBE-A19E-C2728FD7A903}"/>
          </ac:picMkLst>
        </pc:picChg>
      </pc:sldChg>
      <pc:sldChg chg="delSp modSp add mod">
        <pc:chgData name="정근채" userId="bf3f9740-ba12-4a95-bdcd-7a89d0b0b3a3" providerId="ADAL" clId="{08542678-0C93-49F8-91B4-EEE9337314EC}" dt="2021-11-24T08:02:46.653" v="5410" actId="207"/>
        <pc:sldMkLst>
          <pc:docMk/>
          <pc:sldMk cId="2923719215" sldId="365"/>
        </pc:sldMkLst>
        <pc:spChg chg="mod">
          <ac:chgData name="정근채" userId="bf3f9740-ba12-4a95-bdcd-7a89d0b0b3a3" providerId="ADAL" clId="{08542678-0C93-49F8-91B4-EEE9337314EC}" dt="2021-11-24T07:51:47.085" v="5259"/>
          <ac:spMkLst>
            <pc:docMk/>
            <pc:sldMk cId="2923719215" sldId="365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1:39.400" v="5256"/>
          <ac:spMkLst>
            <pc:docMk/>
            <pc:sldMk cId="2923719215" sldId="365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02:46.653" v="5410" actId="207"/>
          <ac:spMkLst>
            <pc:docMk/>
            <pc:sldMk cId="2923719215" sldId="365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4T07:52:46.758" v="5265" actId="478"/>
          <ac:picMkLst>
            <pc:docMk/>
            <pc:sldMk cId="2923719215" sldId="365"/>
            <ac:picMk id="6" creationId="{406E0151-0523-4EBE-A19E-C2728FD7A903}"/>
          </ac:picMkLst>
        </pc:picChg>
      </pc:sldChg>
      <pc:sldChg chg="modSp add mod">
        <pc:chgData name="정근채" userId="bf3f9740-ba12-4a95-bdcd-7a89d0b0b3a3" providerId="ADAL" clId="{08542678-0C93-49F8-91B4-EEE9337314EC}" dt="2021-11-24T07:57:59.184" v="5374" actId="27636"/>
        <pc:sldMkLst>
          <pc:docMk/>
          <pc:sldMk cId="3856543969" sldId="366"/>
        </pc:sldMkLst>
        <pc:spChg chg="mod">
          <ac:chgData name="정근채" userId="bf3f9740-ba12-4a95-bdcd-7a89d0b0b3a3" providerId="ADAL" clId="{08542678-0C93-49F8-91B4-EEE9337314EC}" dt="2021-11-24T07:56:32.099" v="5352"/>
          <ac:spMkLst>
            <pc:docMk/>
            <pc:sldMk cId="3856543969" sldId="36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7:59.184" v="5374" actId="27636"/>
          <ac:spMkLst>
            <pc:docMk/>
            <pc:sldMk cId="3856543969" sldId="366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7:59:20.522" v="5405" actId="207"/>
        <pc:sldMkLst>
          <pc:docMk/>
          <pc:sldMk cId="935924493" sldId="367"/>
        </pc:sldMkLst>
        <pc:spChg chg="mod">
          <ac:chgData name="정근채" userId="bf3f9740-ba12-4a95-bdcd-7a89d0b0b3a3" providerId="ADAL" clId="{08542678-0C93-49F8-91B4-EEE9337314EC}" dt="2021-11-24T07:58:20.760" v="5378"/>
          <ac:spMkLst>
            <pc:docMk/>
            <pc:sldMk cId="935924493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7:59:20.522" v="5405" actId="207"/>
          <ac:spMkLst>
            <pc:docMk/>
            <pc:sldMk cId="935924493" sldId="367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4:14.078" v="5440" actId="6549"/>
        <pc:sldMkLst>
          <pc:docMk/>
          <pc:sldMk cId="3219237417" sldId="368"/>
        </pc:sldMkLst>
        <pc:spChg chg="mod">
          <ac:chgData name="정근채" userId="bf3f9740-ba12-4a95-bdcd-7a89d0b0b3a3" providerId="ADAL" clId="{08542678-0C93-49F8-91B4-EEE9337314EC}" dt="2021-11-24T08:02:28.841" v="5409"/>
          <ac:spMkLst>
            <pc:docMk/>
            <pc:sldMk cId="3219237417" sldId="36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4:14.078" v="5440" actId="6549"/>
          <ac:spMkLst>
            <pc:docMk/>
            <pc:sldMk cId="3219237417" sldId="368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08:27.262" v="5488" actId="207"/>
        <pc:sldMkLst>
          <pc:docMk/>
          <pc:sldMk cId="3153420987" sldId="369"/>
        </pc:sldMkLst>
        <pc:spChg chg="mod">
          <ac:chgData name="정근채" userId="bf3f9740-ba12-4a95-bdcd-7a89d0b0b3a3" providerId="ADAL" clId="{08542678-0C93-49F8-91B4-EEE9337314EC}" dt="2021-11-24T08:05:04.389" v="5444"/>
          <ac:spMkLst>
            <pc:docMk/>
            <pc:sldMk cId="3153420987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27.262" v="5488" actId="207"/>
          <ac:spMkLst>
            <pc:docMk/>
            <pc:sldMk cId="3153420987" sldId="369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1:21.890" v="5548" actId="20577"/>
        <pc:sldMkLst>
          <pc:docMk/>
          <pc:sldMk cId="2056604897" sldId="370"/>
        </pc:sldMkLst>
        <pc:spChg chg="mod">
          <ac:chgData name="정근채" userId="bf3f9740-ba12-4a95-bdcd-7a89d0b0b3a3" providerId="ADAL" clId="{08542678-0C93-49F8-91B4-EEE9337314EC}" dt="2021-11-24T08:08:53.225" v="5496"/>
          <ac:spMkLst>
            <pc:docMk/>
            <pc:sldMk cId="2056604897" sldId="370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08:47.935" v="5493"/>
          <ac:spMkLst>
            <pc:docMk/>
            <pc:sldMk cId="2056604897" sldId="370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1:21.890" v="5548" actId="20577"/>
          <ac:spMkLst>
            <pc:docMk/>
            <pc:sldMk cId="2056604897" sldId="370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3:51.395" v="5638" actId="207"/>
        <pc:sldMkLst>
          <pc:docMk/>
          <pc:sldMk cId="2802061296" sldId="371"/>
        </pc:sldMkLst>
        <pc:spChg chg="mod">
          <ac:chgData name="정근채" userId="bf3f9740-ba12-4a95-bdcd-7a89d0b0b3a3" providerId="ADAL" clId="{08542678-0C93-49F8-91B4-EEE9337314EC}" dt="2021-11-24T08:12:19.016" v="5561"/>
          <ac:spMkLst>
            <pc:docMk/>
            <pc:sldMk cId="2802061296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2:08.942" v="5556"/>
          <ac:spMkLst>
            <pc:docMk/>
            <pc:sldMk cId="2802061296" sldId="371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4T08:13:51.395" v="5638" actId="207"/>
          <ac:spMkLst>
            <pc:docMk/>
            <pc:sldMk cId="2802061296" sldId="371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16:52.684" v="5702" actId="108"/>
        <pc:sldMkLst>
          <pc:docMk/>
          <pc:sldMk cId="3864366784" sldId="372"/>
        </pc:sldMkLst>
        <pc:spChg chg="mod">
          <ac:chgData name="정근채" userId="bf3f9740-ba12-4a95-bdcd-7a89d0b0b3a3" providerId="ADAL" clId="{08542678-0C93-49F8-91B4-EEE9337314EC}" dt="2021-11-24T08:14:45.352" v="5642"/>
          <ac:spMkLst>
            <pc:docMk/>
            <pc:sldMk cId="3864366784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16:52.684" v="5702" actId="108"/>
          <ac:spMkLst>
            <pc:docMk/>
            <pc:sldMk cId="3864366784" sldId="372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1:48.583" v="5792" actId="108"/>
        <pc:sldMkLst>
          <pc:docMk/>
          <pc:sldMk cId="3994681462" sldId="373"/>
        </pc:sldMkLst>
        <pc:spChg chg="mod">
          <ac:chgData name="정근채" userId="bf3f9740-ba12-4a95-bdcd-7a89d0b0b3a3" providerId="ADAL" clId="{08542678-0C93-49F8-91B4-EEE9337314EC}" dt="2021-11-24T08:17:12.261" v="5711" actId="20577"/>
          <ac:spMkLst>
            <pc:docMk/>
            <pc:sldMk cId="3994681462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4T08:21:48.583" v="5792" actId="108"/>
          <ac:spMkLst>
            <pc:docMk/>
            <pc:sldMk cId="3994681462" sldId="373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49.949" v="5916" actId="20577"/>
        <pc:sldMkLst>
          <pc:docMk/>
          <pc:sldMk cId="858738215" sldId="374"/>
        </pc:sldMkLst>
        <pc:spChg chg="mod">
          <ac:chgData name="정근채" userId="bf3f9740-ba12-4a95-bdcd-7a89d0b0b3a3" providerId="ADAL" clId="{08542678-0C93-49F8-91B4-EEE9337314EC}" dt="2021-11-24T08:26:49.949" v="5916" actId="20577"/>
          <ac:spMkLst>
            <pc:docMk/>
            <pc:sldMk cId="858738215" sldId="374"/>
            <ac:spMk id="8" creationId="{98CFF145-34AC-4C4C-9F06-76FA12283DAB}"/>
          </ac:spMkLst>
        </pc:spChg>
      </pc:sldChg>
      <pc:sldChg chg="modSp add mod">
        <pc:chgData name="정근채" userId="bf3f9740-ba12-4a95-bdcd-7a89d0b0b3a3" providerId="ADAL" clId="{08542678-0C93-49F8-91B4-EEE9337314EC}" dt="2021-11-24T08:26:35.941" v="5913" actId="6549"/>
        <pc:sldMkLst>
          <pc:docMk/>
          <pc:sldMk cId="592780042" sldId="375"/>
        </pc:sldMkLst>
        <pc:spChg chg="mod">
          <ac:chgData name="정근채" userId="bf3f9740-ba12-4a95-bdcd-7a89d0b0b3a3" providerId="ADAL" clId="{08542678-0C93-49F8-91B4-EEE9337314EC}" dt="2021-11-24T08:26:35.941" v="5913" actId="6549"/>
          <ac:spMkLst>
            <pc:docMk/>
            <pc:sldMk cId="592780042" sldId="375"/>
            <ac:spMk id="8" creationId="{98CFF145-34AC-4C4C-9F06-76FA12283DAB}"/>
          </ac:spMkLst>
        </pc:spChg>
      </pc:sldChg>
      <pc:sldChg chg="modSp add del mod">
        <pc:chgData name="정근채" userId="bf3f9740-ba12-4a95-bdcd-7a89d0b0b3a3" providerId="ADAL" clId="{08542678-0C93-49F8-91B4-EEE9337314EC}" dt="2021-11-29T07:18:06.420" v="6040" actId="20577"/>
        <pc:sldMkLst>
          <pc:docMk/>
          <pc:sldMk cId="2455209325" sldId="376"/>
        </pc:sldMkLst>
        <pc:spChg chg="mod">
          <ac:chgData name="정근채" userId="bf3f9740-ba12-4a95-bdcd-7a89d0b0b3a3" providerId="ADAL" clId="{08542678-0C93-49F8-91B4-EEE9337314EC}" dt="2021-11-29T07:18:06.420" v="6040" actId="20577"/>
          <ac:spMkLst>
            <pc:docMk/>
            <pc:sldMk cId="2455209325" sldId="376"/>
            <ac:spMk id="8" creationId="{98CFF145-34AC-4C4C-9F06-76FA12283DAB}"/>
          </ac:spMkLst>
        </pc:spChg>
      </pc:sldChg>
      <pc:sldChg chg="add ord">
        <pc:chgData name="정근채" userId="bf3f9740-ba12-4a95-bdcd-7a89d0b0b3a3" providerId="ADAL" clId="{08542678-0C93-49F8-91B4-EEE9337314EC}" dt="2021-11-29T07:17:46.386" v="6033"/>
        <pc:sldMkLst>
          <pc:docMk/>
          <pc:sldMk cId="3269765714" sldId="377"/>
        </pc:sldMkLst>
      </pc:sldChg>
      <pc:sldChg chg="addSp modSp add mod">
        <pc:chgData name="정근채" userId="bf3f9740-ba12-4a95-bdcd-7a89d0b0b3a3" providerId="ADAL" clId="{08542678-0C93-49F8-91B4-EEE9337314EC}" dt="2021-11-29T07:21:31.187" v="6085" actId="14100"/>
        <pc:sldMkLst>
          <pc:docMk/>
          <pc:sldMk cId="3980267598" sldId="378"/>
        </pc:sldMkLst>
        <pc:spChg chg="mod">
          <ac:chgData name="정근채" userId="bf3f9740-ba12-4a95-bdcd-7a89d0b0b3a3" providerId="ADAL" clId="{08542678-0C93-49F8-91B4-EEE9337314EC}" dt="2021-11-29T07:18:34.419" v="6053"/>
          <ac:spMkLst>
            <pc:docMk/>
            <pc:sldMk cId="3980267598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18:24.367" v="6050" actId="20577"/>
          <ac:spMkLst>
            <pc:docMk/>
            <pc:sldMk cId="3980267598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7:21:08.507" v="6081" actId="6549"/>
          <ac:spMkLst>
            <pc:docMk/>
            <pc:sldMk cId="3980267598" sldId="378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21:31.187" v="6085" actId="14100"/>
          <ac:picMkLst>
            <pc:docMk/>
            <pc:sldMk cId="3980267598" sldId="378"/>
            <ac:picMk id="6" creationId="{3B7F4D02-F4EC-4E24-83B5-1DE7105B5747}"/>
          </ac:picMkLst>
        </pc:picChg>
      </pc:sldChg>
      <pc:sldChg chg="delSp modSp add mod">
        <pc:chgData name="정근채" userId="bf3f9740-ba12-4a95-bdcd-7a89d0b0b3a3" providerId="ADAL" clId="{08542678-0C93-49F8-91B4-EEE9337314EC}" dt="2021-11-29T07:29:18.465" v="6202" actId="207"/>
        <pc:sldMkLst>
          <pc:docMk/>
          <pc:sldMk cId="2815915953" sldId="379"/>
        </pc:sldMkLst>
        <pc:spChg chg="mod">
          <ac:chgData name="정근채" userId="bf3f9740-ba12-4a95-bdcd-7a89d0b0b3a3" providerId="ADAL" clId="{08542678-0C93-49F8-91B4-EEE9337314EC}" dt="2021-11-29T07:22:09.053" v="6089"/>
          <ac:spMkLst>
            <pc:docMk/>
            <pc:sldMk cId="2815915953" sldId="379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29:18.465" v="6202" actId="207"/>
          <ac:spMkLst>
            <pc:docMk/>
            <pc:sldMk cId="2815915953" sldId="379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7:23:54.358" v="6105" actId="478"/>
          <ac:picMkLst>
            <pc:docMk/>
            <pc:sldMk cId="2815915953" sldId="379"/>
            <ac:picMk id="6" creationId="{3B7F4D02-F4EC-4E24-83B5-1DE7105B5747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7:30:04.395" v="6209" actId="1076"/>
        <pc:sldMkLst>
          <pc:docMk/>
          <pc:sldMk cId="1566786332" sldId="380"/>
        </pc:sldMkLst>
        <pc:spChg chg="add del mod">
          <ac:chgData name="정근채" userId="bf3f9740-ba12-4a95-bdcd-7a89d0b0b3a3" providerId="ADAL" clId="{08542678-0C93-49F8-91B4-EEE9337314EC}" dt="2021-11-29T07:29:36.706" v="6205" actId="478"/>
          <ac:spMkLst>
            <pc:docMk/>
            <pc:sldMk cId="1566786332" sldId="380"/>
            <ac:spMk id="6" creationId="{983C563E-04D4-45B8-8D4A-156E81CA2F5F}"/>
          </ac:spMkLst>
        </pc:spChg>
        <pc:spChg chg="del">
          <ac:chgData name="정근채" userId="bf3f9740-ba12-4a95-bdcd-7a89d0b0b3a3" providerId="ADAL" clId="{08542678-0C93-49F8-91B4-EEE9337314EC}" dt="2021-11-29T07:29:34.614" v="6204" actId="478"/>
          <ac:spMkLst>
            <pc:docMk/>
            <pc:sldMk cId="1566786332" sldId="380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7:30:04.395" v="6209" actId="1076"/>
          <ac:picMkLst>
            <pc:docMk/>
            <pc:sldMk cId="1566786332" sldId="380"/>
            <ac:picMk id="9" creationId="{1D31CBD6-2CC1-48E6-B4DE-7716CB2478A3}"/>
          </ac:picMkLst>
        </pc:picChg>
      </pc:sldChg>
      <pc:sldChg chg="addSp modSp add mod">
        <pc:chgData name="정근채" userId="bf3f9740-ba12-4a95-bdcd-7a89d0b0b3a3" providerId="ADAL" clId="{08542678-0C93-49F8-91B4-EEE9337314EC}" dt="2021-11-29T07:59:50.308" v="6496" actId="14100"/>
        <pc:sldMkLst>
          <pc:docMk/>
          <pc:sldMk cId="3039959052" sldId="381"/>
        </pc:sldMkLst>
        <pc:spChg chg="mod">
          <ac:chgData name="정근채" userId="bf3f9740-ba12-4a95-bdcd-7a89d0b0b3a3" providerId="ADAL" clId="{08542678-0C93-49F8-91B4-EEE9337314EC}" dt="2021-11-29T07:31:35.881" v="6213"/>
          <ac:spMkLst>
            <pc:docMk/>
            <pc:sldMk cId="3039959052" sldId="381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7:59:44.339" v="6494"/>
          <ac:spMkLst>
            <pc:docMk/>
            <pc:sldMk cId="3039959052" sldId="381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7:50:41.117" v="6371" actId="14100"/>
          <ac:spMkLst>
            <pc:docMk/>
            <pc:sldMk cId="3039959052" sldId="381"/>
            <ac:spMk id="14" creationId="{6E753132-1B9A-455D-AE03-E4DCCCE0C534}"/>
          </ac:spMkLst>
        </pc:spChg>
        <pc:spChg chg="add mod">
          <ac:chgData name="정근채" userId="bf3f9740-ba12-4a95-bdcd-7a89d0b0b3a3" providerId="ADAL" clId="{08542678-0C93-49F8-91B4-EEE9337314EC}" dt="2021-11-29T07:50:45.520" v="6373" actId="571"/>
          <ac:spMkLst>
            <pc:docMk/>
            <pc:sldMk cId="3039959052" sldId="381"/>
            <ac:spMk id="16" creationId="{FA89CF62-D977-4B64-BA2E-FB3150DE4DCB}"/>
          </ac:spMkLst>
        </pc:spChg>
        <pc:spChg chg="add mod">
          <ac:chgData name="정근채" userId="bf3f9740-ba12-4a95-bdcd-7a89d0b0b3a3" providerId="ADAL" clId="{08542678-0C93-49F8-91B4-EEE9337314EC}" dt="2021-11-29T07:50:52.334" v="6375" actId="1037"/>
          <ac:spMkLst>
            <pc:docMk/>
            <pc:sldMk cId="3039959052" sldId="381"/>
            <ac:spMk id="17" creationId="{6708053F-8BDC-441E-B731-6AD241C03A24}"/>
          </ac:spMkLst>
        </pc:spChg>
        <pc:spChg chg="add mod">
          <ac:chgData name="정근채" userId="bf3f9740-ba12-4a95-bdcd-7a89d0b0b3a3" providerId="ADAL" clId="{08542678-0C93-49F8-91B4-EEE9337314EC}" dt="2021-11-29T07:51:00.889" v="6377" actId="14100"/>
          <ac:spMkLst>
            <pc:docMk/>
            <pc:sldMk cId="3039959052" sldId="381"/>
            <ac:spMk id="18" creationId="{52C58AB3-8AD5-4EED-B05E-74295A103726}"/>
          </ac:spMkLst>
        </pc:spChg>
        <pc:picChg chg="add mod">
          <ac:chgData name="정근채" userId="bf3f9740-ba12-4a95-bdcd-7a89d0b0b3a3" providerId="ADAL" clId="{08542678-0C93-49F8-91B4-EEE9337314EC}" dt="2021-11-29T07:41:36.858" v="6324" actId="14100"/>
          <ac:picMkLst>
            <pc:docMk/>
            <pc:sldMk cId="3039959052" sldId="381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7:53:57.808" v="6410" actId="1076"/>
          <ac:picMkLst>
            <pc:docMk/>
            <pc:sldMk cId="3039959052" sldId="381"/>
            <ac:picMk id="9" creationId="{C108AF1C-11D7-481B-A664-B0D88EA9777A}"/>
          </ac:picMkLst>
        </pc:picChg>
        <pc:picChg chg="add mod">
          <ac:chgData name="정근채" userId="bf3f9740-ba12-4a95-bdcd-7a89d0b0b3a3" providerId="ADAL" clId="{08542678-0C93-49F8-91B4-EEE9337314EC}" dt="2021-11-29T07:50:45.520" v="6373" actId="571"/>
          <ac:picMkLst>
            <pc:docMk/>
            <pc:sldMk cId="3039959052" sldId="381"/>
            <ac:picMk id="15" creationId="{0B83E53E-20BE-4C86-BCBC-4A67A558EB06}"/>
          </ac:picMkLst>
        </pc:picChg>
        <pc:cxnChg chg="add mod">
          <ac:chgData name="정근채" userId="bf3f9740-ba12-4a95-bdcd-7a89d0b0b3a3" providerId="ADAL" clId="{08542678-0C93-49F8-91B4-EEE9337314EC}" dt="2021-11-29T07:59:47.613" v="6495" actId="14100"/>
          <ac:cxnSpMkLst>
            <pc:docMk/>
            <pc:sldMk cId="3039959052" sldId="381"/>
            <ac:cxnSpMk id="11" creationId="{F31EF5F2-15CD-410A-B6A4-668A46472BED}"/>
          </ac:cxnSpMkLst>
        </pc:cxnChg>
        <pc:cxnChg chg="add mod">
          <ac:chgData name="정근채" userId="bf3f9740-ba12-4a95-bdcd-7a89d0b0b3a3" providerId="ADAL" clId="{08542678-0C93-49F8-91B4-EEE9337314EC}" dt="2021-11-29T07:59:50.308" v="6496" actId="14100"/>
          <ac:cxnSpMkLst>
            <pc:docMk/>
            <pc:sldMk cId="3039959052" sldId="381"/>
            <ac:cxnSpMk id="13" creationId="{0B6AB87B-D1E5-43D2-9DF7-5EF05001C6B4}"/>
          </ac:cxnSpMkLst>
        </pc:cxnChg>
        <pc:cxnChg chg="add">
          <ac:chgData name="정근채" userId="bf3f9740-ba12-4a95-bdcd-7a89d0b0b3a3" providerId="ADAL" clId="{08542678-0C93-49F8-91B4-EEE9337314EC}" dt="2021-11-29T07:51:38.594" v="6386" actId="11529"/>
          <ac:cxnSpMkLst>
            <pc:docMk/>
            <pc:sldMk cId="3039959052" sldId="381"/>
            <ac:cxnSpMk id="27" creationId="{769623C7-FD10-4669-B714-4F7AB87DC522}"/>
          </ac:cxnSpMkLst>
        </pc:cxnChg>
        <pc:cxnChg chg="add">
          <ac:chgData name="정근채" userId="bf3f9740-ba12-4a95-bdcd-7a89d0b0b3a3" providerId="ADAL" clId="{08542678-0C93-49F8-91B4-EEE9337314EC}" dt="2021-11-29T07:54:38.505" v="6411" actId="11529"/>
          <ac:cxnSpMkLst>
            <pc:docMk/>
            <pc:sldMk cId="3039959052" sldId="381"/>
            <ac:cxnSpMk id="30" creationId="{31BF21CE-E04B-4FCE-83D6-16FBE88F14C5}"/>
          </ac:cxnSpMkLst>
        </pc:cxnChg>
        <pc:cxnChg chg="add">
          <ac:chgData name="정근채" userId="bf3f9740-ba12-4a95-bdcd-7a89d0b0b3a3" providerId="ADAL" clId="{08542678-0C93-49F8-91B4-EEE9337314EC}" dt="2021-11-29T07:54:46.560" v="6412" actId="11529"/>
          <ac:cxnSpMkLst>
            <pc:docMk/>
            <pc:sldMk cId="3039959052" sldId="381"/>
            <ac:cxnSpMk id="32" creationId="{1C145BFE-9D0A-4E38-9C67-806A1F78B235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5:06.943" v="6675"/>
        <pc:sldMkLst>
          <pc:docMk/>
          <pc:sldMk cId="444821177" sldId="382"/>
        </pc:sldMkLst>
        <pc:spChg chg="mod">
          <ac:chgData name="정근채" userId="bf3f9740-ba12-4a95-bdcd-7a89d0b0b3a3" providerId="ADAL" clId="{08542678-0C93-49F8-91B4-EEE9337314EC}" dt="2021-11-29T07:43:07.907" v="6331"/>
          <ac:spMkLst>
            <pc:docMk/>
            <pc:sldMk cId="444821177" sldId="382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5:06.943" v="6675"/>
          <ac:spMkLst>
            <pc:docMk/>
            <pc:sldMk cId="444821177" sldId="382"/>
            <ac:spMk id="8" creationId="{98CFF145-34AC-4C4C-9F06-76FA12283DAB}"/>
          </ac:spMkLst>
        </pc:sp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6" creationId="{EAE04D95-2DE8-43D2-9E27-6A8554750E73}"/>
          </ac:picMkLst>
        </pc:picChg>
        <pc:picChg chg="add mod">
          <ac:chgData name="정근채" userId="bf3f9740-ba12-4a95-bdcd-7a89d0b0b3a3" providerId="ADAL" clId="{08542678-0C93-49F8-91B4-EEE9337314EC}" dt="2021-11-29T08:01:59.506" v="6526" actId="1076"/>
          <ac:picMkLst>
            <pc:docMk/>
            <pc:sldMk cId="444821177" sldId="382"/>
            <ac:picMk id="7" creationId="{2A6E1D2A-F284-4D37-A220-81AB3B2423B0}"/>
          </ac:picMkLst>
        </pc:picChg>
        <pc:picChg chg="del">
          <ac:chgData name="정근채" userId="bf3f9740-ba12-4a95-bdcd-7a89d0b0b3a3" providerId="ADAL" clId="{08542678-0C93-49F8-91B4-EEE9337314EC}" dt="2021-11-29T08:00:51.728" v="6504" actId="478"/>
          <ac:picMkLst>
            <pc:docMk/>
            <pc:sldMk cId="444821177" sldId="382"/>
            <ac:picMk id="9" creationId="{C108AF1C-11D7-481B-A664-B0D88EA9777A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14:58.872" v="6672" actId="1037"/>
        <pc:sldMkLst>
          <pc:docMk/>
          <pc:sldMk cId="467400503" sldId="383"/>
        </pc:sldMkLst>
        <pc:spChg chg="add del mod">
          <ac:chgData name="정근채" userId="bf3f9740-ba12-4a95-bdcd-7a89d0b0b3a3" providerId="ADAL" clId="{08542678-0C93-49F8-91B4-EEE9337314EC}" dt="2021-11-29T08:07:29.108" v="6581" actId="478"/>
          <ac:spMkLst>
            <pc:docMk/>
            <pc:sldMk cId="467400503" sldId="383"/>
            <ac:spMk id="6" creationId="{0FDFA8A6-845F-4AFD-AC24-72B7E9AB702B}"/>
          </ac:spMkLst>
        </pc:spChg>
        <pc:spChg chg="del">
          <ac:chgData name="정근채" userId="bf3f9740-ba12-4a95-bdcd-7a89d0b0b3a3" providerId="ADAL" clId="{08542678-0C93-49F8-91B4-EEE9337314EC}" dt="2021-11-29T08:07:26.924" v="6580" actId="478"/>
          <ac:spMkLst>
            <pc:docMk/>
            <pc:sldMk cId="467400503" sldId="383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08:03.049" v="6592" actId="1076"/>
          <ac:spMkLst>
            <pc:docMk/>
            <pc:sldMk cId="467400503" sldId="383"/>
            <ac:spMk id="11" creationId="{0B3F2F86-DE71-4FE9-B23B-7AB851701D37}"/>
          </ac:spMkLst>
        </pc:spChg>
        <pc:spChg chg="add mod">
          <ac:chgData name="정근채" userId="bf3f9740-ba12-4a95-bdcd-7a89d0b0b3a3" providerId="ADAL" clId="{08542678-0C93-49F8-91B4-EEE9337314EC}" dt="2021-11-29T08:14:58.872" v="6672" actId="1037"/>
          <ac:spMkLst>
            <pc:docMk/>
            <pc:sldMk cId="467400503" sldId="383"/>
            <ac:spMk id="12" creationId="{B59BC423-898C-4A34-954D-9E000E3C574E}"/>
          </ac:spMkLst>
        </pc:spChg>
        <pc:picChg chg="del">
          <ac:chgData name="정근채" userId="bf3f9740-ba12-4a95-bdcd-7a89d0b0b3a3" providerId="ADAL" clId="{08542678-0C93-49F8-91B4-EEE9337314EC}" dt="2021-11-29T08:07:26.924" v="6580" actId="478"/>
          <ac:picMkLst>
            <pc:docMk/>
            <pc:sldMk cId="467400503" sldId="383"/>
            <ac:picMk id="7" creationId="{2A6E1D2A-F284-4D37-A220-81AB3B2423B0}"/>
          </ac:picMkLst>
        </pc:picChg>
        <pc:picChg chg="add mod">
          <ac:chgData name="정근채" userId="bf3f9740-ba12-4a95-bdcd-7a89d0b0b3a3" providerId="ADAL" clId="{08542678-0C93-49F8-91B4-EEE9337314EC}" dt="2021-11-29T08:07:47.912" v="6584" actId="1076"/>
          <ac:picMkLst>
            <pc:docMk/>
            <pc:sldMk cId="467400503" sldId="383"/>
            <ac:picMk id="10" creationId="{A4D53E65-AF51-4642-B32C-0E4FB73B625D}"/>
          </ac:picMkLst>
        </pc:picChg>
        <pc:cxnChg chg="add del mod">
          <ac:chgData name="정근채" userId="bf3f9740-ba12-4a95-bdcd-7a89d0b0b3a3" providerId="ADAL" clId="{08542678-0C93-49F8-91B4-EEE9337314EC}" dt="2021-11-29T08:08:47.799" v="6615" actId="478"/>
          <ac:cxnSpMkLst>
            <pc:docMk/>
            <pc:sldMk cId="467400503" sldId="383"/>
            <ac:cxnSpMk id="14" creationId="{7C7D287D-3E63-4DFE-9EFA-89B2C7BAB55D}"/>
          </ac:cxnSpMkLst>
        </pc:cxnChg>
        <pc:cxnChg chg="add del mod">
          <ac:chgData name="정근채" userId="bf3f9740-ba12-4a95-bdcd-7a89d0b0b3a3" providerId="ADAL" clId="{08542678-0C93-49F8-91B4-EEE9337314EC}" dt="2021-11-29T08:14:54.369" v="6663" actId="478"/>
          <ac:cxnSpMkLst>
            <pc:docMk/>
            <pc:sldMk cId="467400503" sldId="383"/>
            <ac:cxnSpMk id="15" creationId="{C19C282D-9E9D-408C-BC0D-437824F82ADA}"/>
          </ac:cxnSpMkLst>
        </pc:cxnChg>
        <pc:cxnChg chg="add mod">
          <ac:chgData name="정근채" userId="bf3f9740-ba12-4a95-bdcd-7a89d0b0b3a3" providerId="ADAL" clId="{08542678-0C93-49F8-91B4-EEE9337314EC}" dt="2021-11-29T08:08:52.856" v="6616" actId="571"/>
          <ac:cxnSpMkLst>
            <pc:docMk/>
            <pc:sldMk cId="467400503" sldId="383"/>
            <ac:cxnSpMk id="17" creationId="{5C64993A-7FD2-466E-9178-FABFB720AD2D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16:25.272" v="6690" actId="207"/>
        <pc:sldMkLst>
          <pc:docMk/>
          <pc:sldMk cId="3755746628" sldId="384"/>
        </pc:sldMkLst>
        <pc:spChg chg="mod">
          <ac:chgData name="정근채" userId="bf3f9740-ba12-4a95-bdcd-7a89d0b0b3a3" providerId="ADAL" clId="{08542678-0C93-49F8-91B4-EEE9337314EC}" dt="2021-11-29T08:09:24.212" v="6620"/>
          <ac:spMkLst>
            <pc:docMk/>
            <pc:sldMk cId="3755746628" sldId="384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16:25.272" v="6690" actId="207"/>
          <ac:spMkLst>
            <pc:docMk/>
            <pc:sldMk cId="3755746628" sldId="384"/>
            <ac:spMk id="8" creationId="{98CFF145-34AC-4C4C-9F06-76FA12283DAB}"/>
          </ac:spMkLst>
        </pc:spChg>
        <pc:picChg chg="add mod">
          <ac:chgData name="정근채" userId="bf3f9740-ba12-4a95-bdcd-7a89d0b0b3a3" providerId="ADAL" clId="{08542678-0C93-49F8-91B4-EEE9337314EC}" dt="2021-11-29T08:15:34.082" v="6678" actId="1076"/>
          <ac:picMkLst>
            <pc:docMk/>
            <pc:sldMk cId="3755746628" sldId="384"/>
            <ac:picMk id="6" creationId="{0588EACD-5103-41F4-965F-ED17809FB7CE}"/>
          </ac:picMkLst>
        </pc:picChg>
        <pc:picChg chg="del">
          <ac:chgData name="정근채" userId="bf3f9740-ba12-4a95-bdcd-7a89d0b0b3a3" providerId="ADAL" clId="{08542678-0C93-49F8-91B4-EEE9337314EC}" dt="2021-11-29T08:14:02.792" v="6659" actId="478"/>
          <ac:picMkLst>
            <pc:docMk/>
            <pc:sldMk cId="3755746628" sldId="384"/>
            <ac:picMk id="7" creationId="{2A6E1D2A-F284-4D37-A220-81AB3B2423B0}"/>
          </ac:picMkLst>
        </pc:picChg>
      </pc:sldChg>
      <pc:sldChg chg="addSp delSp modSp add mod">
        <pc:chgData name="정근채" userId="bf3f9740-ba12-4a95-bdcd-7a89d0b0b3a3" providerId="ADAL" clId="{08542678-0C93-49F8-91B4-EEE9337314EC}" dt="2021-11-29T08:21:50.940" v="6756" actId="11529"/>
        <pc:sldMkLst>
          <pc:docMk/>
          <pc:sldMk cId="1919605542" sldId="385"/>
        </pc:sldMkLst>
        <pc:spChg chg="mod">
          <ac:chgData name="정근채" userId="bf3f9740-ba12-4a95-bdcd-7a89d0b0b3a3" providerId="ADAL" clId="{08542678-0C93-49F8-91B4-EEE9337314EC}" dt="2021-11-29T08:21:28.297" v="6754" actId="207"/>
          <ac:spMkLst>
            <pc:docMk/>
            <pc:sldMk cId="1919605542" sldId="385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9" creationId="{51F4E400-27AA-4F7B-A5E0-0C7F2AA13077}"/>
          </ac:spMkLst>
        </pc:spChg>
        <pc:spChg chg="add mod">
          <ac:chgData name="정근채" userId="bf3f9740-ba12-4a95-bdcd-7a89d0b0b3a3" providerId="ADAL" clId="{08542678-0C93-49F8-91B4-EEE9337314EC}" dt="2021-11-29T08:21:23.077" v="6753" actId="208"/>
          <ac:spMkLst>
            <pc:docMk/>
            <pc:sldMk cId="1919605542" sldId="385"/>
            <ac:spMk id="10" creationId="{E7ED4579-06F0-4804-B9BF-432CA2844BCB}"/>
          </ac:spMkLst>
        </pc:spChg>
        <pc:spChg chg="add mod">
          <ac:chgData name="정근채" userId="bf3f9740-ba12-4a95-bdcd-7a89d0b0b3a3" providerId="ADAL" clId="{08542678-0C93-49F8-91B4-EEE9337314EC}" dt="2021-11-29T08:20:14.782" v="6741" actId="571"/>
          <ac:spMkLst>
            <pc:docMk/>
            <pc:sldMk cId="1919605542" sldId="385"/>
            <ac:spMk id="14" creationId="{7BC563CE-3D93-457A-A376-5C53BB830FA3}"/>
          </ac:spMkLst>
        </pc:spChg>
        <pc:spChg chg="add mod">
          <ac:chgData name="정근채" userId="bf3f9740-ba12-4a95-bdcd-7a89d0b0b3a3" providerId="ADAL" clId="{08542678-0C93-49F8-91B4-EEE9337314EC}" dt="2021-11-29T08:20:51.128" v="6749" actId="1037"/>
          <ac:spMkLst>
            <pc:docMk/>
            <pc:sldMk cId="1919605542" sldId="385"/>
            <ac:spMk id="21" creationId="{CF783362-B523-49BD-8A70-6BE860B270E3}"/>
          </ac:spMkLst>
        </pc:spChg>
        <pc:spChg chg="add mod">
          <ac:chgData name="정근채" userId="bf3f9740-ba12-4a95-bdcd-7a89d0b0b3a3" providerId="ADAL" clId="{08542678-0C93-49F8-91B4-EEE9337314EC}" dt="2021-11-29T08:20:55.594" v="6750" actId="571"/>
          <ac:spMkLst>
            <pc:docMk/>
            <pc:sldMk cId="1919605542" sldId="385"/>
            <ac:spMk id="24" creationId="{744C5A94-FA66-4AB5-AF33-AE6FB77026E5}"/>
          </ac:spMkLst>
        </pc:spChg>
        <pc:picChg chg="del">
          <ac:chgData name="정근채" userId="bf3f9740-ba12-4a95-bdcd-7a89d0b0b3a3" providerId="ADAL" clId="{08542678-0C93-49F8-91B4-EEE9337314EC}" dt="2021-11-29T08:17:41.264" v="6705" actId="478"/>
          <ac:picMkLst>
            <pc:docMk/>
            <pc:sldMk cId="1919605542" sldId="385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18:54.139" v="6715" actId="1076"/>
          <ac:picMkLst>
            <pc:docMk/>
            <pc:sldMk cId="1919605542" sldId="385"/>
            <ac:picMk id="7" creationId="{DF0718DD-A4C4-437A-AA32-7D3EA8C9106A}"/>
          </ac:picMkLst>
        </pc:pic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2" creationId="{F04BF3AF-6586-4152-9D6B-4B0BA344D708}"/>
          </ac:cxnSpMkLst>
        </pc:cxnChg>
        <pc:cxnChg chg="add mod">
          <ac:chgData name="정근채" userId="bf3f9740-ba12-4a95-bdcd-7a89d0b0b3a3" providerId="ADAL" clId="{08542678-0C93-49F8-91B4-EEE9337314EC}" dt="2021-11-29T08:21:23.077" v="6753" actId="208"/>
          <ac:cxnSpMkLst>
            <pc:docMk/>
            <pc:sldMk cId="1919605542" sldId="385"/>
            <ac:cxnSpMk id="16" creationId="{0CFF6FEB-608D-4E2E-AC40-08A6999A750E}"/>
          </ac:cxnSpMkLst>
        </pc:cxnChg>
        <pc:cxnChg chg="add">
          <ac:chgData name="정근채" userId="bf3f9740-ba12-4a95-bdcd-7a89d0b0b3a3" providerId="ADAL" clId="{08542678-0C93-49F8-91B4-EEE9337314EC}" dt="2021-11-29T08:21:44.204" v="6755" actId="11529"/>
          <ac:cxnSpMkLst>
            <pc:docMk/>
            <pc:sldMk cId="1919605542" sldId="385"/>
            <ac:cxnSpMk id="26" creationId="{FB6C4BBB-409A-4F35-884D-8DB35D711DF6}"/>
          </ac:cxnSpMkLst>
        </pc:cxnChg>
        <pc:cxnChg chg="add">
          <ac:chgData name="정근채" userId="bf3f9740-ba12-4a95-bdcd-7a89d0b0b3a3" providerId="ADAL" clId="{08542678-0C93-49F8-91B4-EEE9337314EC}" dt="2021-11-29T08:21:50.940" v="6756" actId="11529"/>
          <ac:cxnSpMkLst>
            <pc:docMk/>
            <pc:sldMk cId="1919605542" sldId="385"/>
            <ac:cxnSpMk id="28" creationId="{C877EEDD-6878-4ACE-BCAB-8DB81CBC9BA8}"/>
          </ac:cxnSpMkLst>
        </pc:cxnChg>
      </pc:sldChg>
      <pc:sldChg chg="addSp delSp modSp add mod">
        <pc:chgData name="정근채" userId="bf3f9740-ba12-4a95-bdcd-7a89d0b0b3a3" providerId="ADAL" clId="{08542678-0C93-49F8-91B4-EEE9337314EC}" dt="2021-11-29T08:31:03.927" v="6849" actId="1036"/>
        <pc:sldMkLst>
          <pc:docMk/>
          <pc:sldMk cId="2796331919" sldId="386"/>
        </pc:sldMkLst>
        <pc:spChg chg="mod">
          <ac:chgData name="정근채" userId="bf3f9740-ba12-4a95-bdcd-7a89d0b0b3a3" providerId="ADAL" clId="{08542678-0C93-49F8-91B4-EEE9337314EC}" dt="2021-11-29T08:22:49.190" v="6764"/>
          <ac:spMkLst>
            <pc:docMk/>
            <pc:sldMk cId="2796331919" sldId="386"/>
            <ac:spMk id="2" creationId="{CA07A63C-A246-4F8F-8A5A-7141AB85F430}"/>
          </ac:spMkLst>
        </pc:spChg>
        <pc:spChg chg="mod">
          <ac:chgData name="정근채" userId="bf3f9740-ba12-4a95-bdcd-7a89d0b0b3a3" providerId="ADAL" clId="{08542678-0C93-49F8-91B4-EEE9337314EC}" dt="2021-11-29T08:22:46.113" v="6761"/>
          <ac:spMkLst>
            <pc:docMk/>
            <pc:sldMk cId="2796331919" sldId="386"/>
            <ac:spMk id="5" creationId="{864FABE7-5D73-4BB8-8C5F-49D50641504A}"/>
          </ac:spMkLst>
        </pc:spChg>
        <pc:spChg chg="mod">
          <ac:chgData name="정근채" userId="bf3f9740-ba12-4a95-bdcd-7a89d0b0b3a3" providerId="ADAL" clId="{08542678-0C93-49F8-91B4-EEE9337314EC}" dt="2021-11-29T08:25:32.646" v="6817" actId="6549"/>
          <ac:spMkLst>
            <pc:docMk/>
            <pc:sldMk cId="2796331919" sldId="386"/>
            <ac:spMk id="8" creationId="{98CFF145-34AC-4C4C-9F06-76FA12283DAB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3" creationId="{C33F2133-290E-40CB-B1A9-32AB9EA71261}"/>
          </ac:spMkLst>
        </pc:spChg>
        <pc:spChg chg="add mod">
          <ac:chgData name="정근채" userId="bf3f9740-ba12-4a95-bdcd-7a89d0b0b3a3" providerId="ADAL" clId="{08542678-0C93-49F8-91B4-EEE9337314EC}" dt="2021-11-29T08:30:28.723" v="6842" actId="1035"/>
          <ac:spMkLst>
            <pc:docMk/>
            <pc:sldMk cId="2796331919" sldId="386"/>
            <ac:spMk id="14" creationId="{4277D111-3FC7-4BD7-8F04-2E7454AF4268}"/>
          </ac:spMkLst>
        </pc:spChg>
        <pc:spChg chg="add mod">
          <ac:chgData name="정근채" userId="bf3f9740-ba12-4a95-bdcd-7a89d0b0b3a3" providerId="ADAL" clId="{08542678-0C93-49F8-91B4-EEE9337314EC}" dt="2021-11-29T08:31:03.927" v="6849" actId="1036"/>
          <ac:spMkLst>
            <pc:docMk/>
            <pc:sldMk cId="2796331919" sldId="386"/>
            <ac:spMk id="15" creationId="{63B644A0-089B-4980-B2FD-E40A3ECDCC06}"/>
          </ac:spMkLst>
        </pc:spChg>
        <pc:spChg chg="add mod">
          <ac:chgData name="정근채" userId="bf3f9740-ba12-4a95-bdcd-7a89d0b0b3a3" providerId="ADAL" clId="{08542678-0C93-49F8-91B4-EEE9337314EC}" dt="2021-11-29T08:30:55.344" v="6847" actId="1035"/>
          <ac:spMkLst>
            <pc:docMk/>
            <pc:sldMk cId="2796331919" sldId="386"/>
            <ac:spMk id="16" creationId="{51D9B568-4F5B-4134-97DF-1C11C532B3FD}"/>
          </ac:spMkLst>
        </pc:spChg>
        <pc:picChg chg="del">
          <ac:chgData name="정근채" userId="bf3f9740-ba12-4a95-bdcd-7a89d0b0b3a3" providerId="ADAL" clId="{08542678-0C93-49F8-91B4-EEE9337314EC}" dt="2021-11-29T08:24:00.608" v="6792" actId="478"/>
          <ac:picMkLst>
            <pc:docMk/>
            <pc:sldMk cId="2796331919" sldId="386"/>
            <ac:picMk id="6" creationId="{0588EACD-5103-41F4-965F-ED17809FB7CE}"/>
          </ac:picMkLst>
        </pc:picChg>
        <pc:picChg chg="add mod">
          <ac:chgData name="정근채" userId="bf3f9740-ba12-4a95-bdcd-7a89d0b0b3a3" providerId="ADAL" clId="{08542678-0C93-49F8-91B4-EEE9337314EC}" dt="2021-11-29T08:30:06.249" v="6840" actId="14100"/>
          <ac:picMkLst>
            <pc:docMk/>
            <pc:sldMk cId="2796331919" sldId="386"/>
            <ac:picMk id="7" creationId="{C47E8691-EF16-4DBA-BFAF-61A1CA8C404A}"/>
          </ac:picMkLst>
        </pc:picChg>
        <pc:picChg chg="add del mod">
          <ac:chgData name="정근채" userId="bf3f9740-ba12-4a95-bdcd-7a89d0b0b3a3" providerId="ADAL" clId="{08542678-0C93-49F8-91B4-EEE9337314EC}" dt="2021-11-29T08:26:51.128" v="6825" actId="478"/>
          <ac:picMkLst>
            <pc:docMk/>
            <pc:sldMk cId="2796331919" sldId="386"/>
            <ac:picMk id="10" creationId="{2FF8C438-19B2-4B35-BFDC-614D392AA66C}"/>
          </ac:picMkLst>
        </pc:picChg>
        <pc:picChg chg="add mod">
          <ac:chgData name="정근채" userId="bf3f9740-ba12-4a95-bdcd-7a89d0b0b3a3" providerId="ADAL" clId="{08542678-0C93-49F8-91B4-EEE9337314EC}" dt="2021-11-29T08:27:02.468" v="6828" actId="1076"/>
          <ac:picMkLst>
            <pc:docMk/>
            <pc:sldMk cId="2796331919" sldId="386"/>
            <ac:picMk id="12" creationId="{F408C603-D5BF-4262-A13D-4DB19E6B3D10}"/>
          </ac:picMkLst>
        </pc:picChg>
      </pc:sldChg>
    </pc:docChg>
  </pc:docChgLst>
  <pc:docChgLst>
    <pc:chgData name="정근채" userId="bf3f9740-ba12-4a95-bdcd-7a89d0b0b3a3" providerId="ADAL" clId="{CE43E377-0EE6-43F4-932A-27C7B6C9CB3F}"/>
    <pc:docChg chg="undo redo custSel addSld delSld modSld">
      <pc:chgData name="정근채" userId="bf3f9740-ba12-4a95-bdcd-7a89d0b0b3a3" providerId="ADAL" clId="{CE43E377-0EE6-43F4-932A-27C7B6C9CB3F}" dt="2022-01-06T08:56:56.454" v="1197" actId="1076"/>
      <pc:docMkLst>
        <pc:docMk/>
      </pc:docMkLst>
      <pc:sldChg chg="modSp mod">
        <pc:chgData name="정근채" userId="bf3f9740-ba12-4a95-bdcd-7a89d0b0b3a3" providerId="ADAL" clId="{CE43E377-0EE6-43F4-932A-27C7B6C9CB3F}" dt="2022-01-03T07:40:31.328" v="10"/>
        <pc:sldMkLst>
          <pc:docMk/>
          <pc:sldMk cId="1210531712" sldId="256"/>
        </pc:sldMkLst>
        <pc:spChg chg="mod">
          <ac:chgData name="정근채" userId="bf3f9740-ba12-4a95-bdcd-7a89d0b0b3a3" providerId="ADAL" clId="{CE43E377-0EE6-43F4-932A-27C7B6C9CB3F}" dt="2022-01-03T07:40:22.350" v="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CE43E377-0EE6-43F4-932A-27C7B6C9CB3F}" dt="2022-01-03T07:40:31.328" v="10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CE43E377-0EE6-43F4-932A-27C7B6C9CB3F}" dt="2022-01-03T07:40:45.856" v="12" actId="207"/>
        <pc:sldMkLst>
          <pc:docMk/>
          <pc:sldMk cId="2400768863" sldId="276"/>
        </pc:sldMkLst>
        <pc:spChg chg="mod">
          <ac:chgData name="정근채" userId="bf3f9740-ba12-4a95-bdcd-7a89d0b0b3a3" providerId="ADAL" clId="{CE43E377-0EE6-43F4-932A-27C7B6C9CB3F}" dt="2022-01-03T07:40:45.856" v="12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CE43E377-0EE6-43F4-932A-27C7B6C9CB3F}" dt="2022-01-03T07:44:47.843" v="94" actId="108"/>
        <pc:sldMkLst>
          <pc:docMk/>
          <pc:sldMk cId="3405670891" sldId="278"/>
        </pc:sldMkLst>
        <pc:spChg chg="mod">
          <ac:chgData name="정근채" userId="bf3f9740-ba12-4a95-bdcd-7a89d0b0b3a3" providerId="ADAL" clId="{CE43E377-0EE6-43F4-932A-27C7B6C9CB3F}" dt="2022-01-03T07:40:56.797" v="15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3T07:44:47.843" v="94" actId="108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3T07:41:01.619" v="21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536372008" sldId="279"/>
        </pc:sldMkLst>
      </pc:sldChg>
      <pc:sldChg chg="modSp add mod">
        <pc:chgData name="정근채" userId="bf3f9740-ba12-4a95-bdcd-7a89d0b0b3a3" providerId="ADAL" clId="{CE43E377-0EE6-43F4-932A-27C7B6C9CB3F}" dt="2022-01-04T00:19:22.015" v="212" actId="6549"/>
        <pc:sldMkLst>
          <pc:docMk/>
          <pc:sldMk cId="1980523531" sldId="279"/>
        </pc:sldMkLst>
        <pc:spChg chg="mod">
          <ac:chgData name="정근채" userId="bf3f9740-ba12-4a95-bdcd-7a89d0b0b3a3" providerId="ADAL" clId="{CE43E377-0EE6-43F4-932A-27C7B6C9CB3F}" dt="2022-01-04T00:13:35.801" v="103"/>
          <ac:spMkLst>
            <pc:docMk/>
            <pc:sldMk cId="1980523531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4T00:19:22.015" v="212" actId="6549"/>
          <ac:spMkLst>
            <pc:docMk/>
            <pc:sldMk cId="1980523531" sldId="279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4T00:13:31.228" v="100" actId="20577"/>
          <ac:spMkLst>
            <pc:docMk/>
            <pc:sldMk cId="1980523531" sldId="279"/>
            <ac:spMk id="5" creationId="{864FABE7-5D73-4BB8-8C5F-49D50641504A}"/>
          </ac:spMkLst>
        </pc:spChg>
      </pc:sldChg>
      <pc:sldChg chg="addSp delSp modSp add mod">
        <pc:chgData name="정근채" userId="bf3f9740-ba12-4a95-bdcd-7a89d0b0b3a3" providerId="ADAL" clId="{CE43E377-0EE6-43F4-932A-27C7B6C9CB3F}" dt="2022-01-04T00:20:41.504" v="223" actId="1076"/>
        <pc:sldMkLst>
          <pc:docMk/>
          <pc:sldMk cId="1534349756" sldId="280"/>
        </pc:sldMkLst>
        <pc:spChg chg="del">
          <ac:chgData name="정근채" userId="bf3f9740-ba12-4a95-bdcd-7a89d0b0b3a3" providerId="ADAL" clId="{CE43E377-0EE6-43F4-932A-27C7B6C9CB3F}" dt="2022-01-04T00:19:39.577" v="214" actId="478"/>
          <ac:spMkLst>
            <pc:docMk/>
            <pc:sldMk cId="1534349756" sldId="280"/>
            <ac:spMk id="3" creationId="{04DA367E-3D64-4210-90DC-180FE1F5BFCC}"/>
          </ac:spMkLst>
        </pc:spChg>
        <pc:spChg chg="add del mod">
          <ac:chgData name="정근채" userId="bf3f9740-ba12-4a95-bdcd-7a89d0b0b3a3" providerId="ADAL" clId="{CE43E377-0EE6-43F4-932A-27C7B6C9CB3F}" dt="2022-01-04T00:19:42.785" v="215" actId="478"/>
          <ac:spMkLst>
            <pc:docMk/>
            <pc:sldMk cId="1534349756" sldId="280"/>
            <ac:spMk id="7" creationId="{D85827E9-3BB8-4EB7-8479-9099BFD4A63E}"/>
          </ac:spMkLst>
        </pc:spChg>
        <pc:grpChg chg="add mod">
          <ac:chgData name="정근채" userId="bf3f9740-ba12-4a95-bdcd-7a89d0b0b3a3" providerId="ADAL" clId="{CE43E377-0EE6-43F4-932A-27C7B6C9CB3F}" dt="2022-01-04T00:20:41.504" v="223" actId="1076"/>
          <ac:grpSpMkLst>
            <pc:docMk/>
            <pc:sldMk cId="1534349756" sldId="280"/>
            <ac:grpSpMk id="11" creationId="{B30E8B97-39FD-434A-9DA5-F8C21D3D8C83}"/>
          </ac:grpSpMkLst>
        </pc:grpChg>
        <pc:picChg chg="add mod">
          <ac:chgData name="정근채" userId="bf3f9740-ba12-4a95-bdcd-7a89d0b0b3a3" providerId="ADAL" clId="{CE43E377-0EE6-43F4-932A-27C7B6C9CB3F}" dt="2022-01-04T00:20:35.881" v="221" actId="164"/>
          <ac:picMkLst>
            <pc:docMk/>
            <pc:sldMk cId="1534349756" sldId="280"/>
            <ac:picMk id="9" creationId="{858919BF-7E23-43EC-87AB-C997225E5BCB}"/>
          </ac:picMkLst>
        </pc:picChg>
        <pc:picChg chg="add mod">
          <ac:chgData name="정근채" userId="bf3f9740-ba12-4a95-bdcd-7a89d0b0b3a3" providerId="ADAL" clId="{CE43E377-0EE6-43F4-932A-27C7B6C9CB3F}" dt="2022-01-04T00:20:35.881" v="221" actId="164"/>
          <ac:picMkLst>
            <pc:docMk/>
            <pc:sldMk cId="1534349756" sldId="280"/>
            <ac:picMk id="10" creationId="{8B176EF8-A2D4-4687-97D8-0009064091F8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713917764" sldId="280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180845883" sldId="281"/>
        </pc:sldMkLst>
      </pc:sldChg>
      <pc:sldChg chg="modSp add mod">
        <pc:chgData name="정근채" userId="bf3f9740-ba12-4a95-bdcd-7a89d0b0b3a3" providerId="ADAL" clId="{CE43E377-0EE6-43F4-932A-27C7B6C9CB3F}" dt="2022-01-04T00:26:26.191" v="335"/>
        <pc:sldMkLst>
          <pc:docMk/>
          <pc:sldMk cId="3436214367" sldId="281"/>
        </pc:sldMkLst>
        <pc:spChg chg="mod">
          <ac:chgData name="정근채" userId="bf3f9740-ba12-4a95-bdcd-7a89d0b0b3a3" providerId="ADAL" clId="{CE43E377-0EE6-43F4-932A-27C7B6C9CB3F}" dt="2022-01-04T00:22:03.275" v="243"/>
          <ac:spMkLst>
            <pc:docMk/>
            <pc:sldMk cId="3436214367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4T00:26:26.191" v="335"/>
          <ac:spMkLst>
            <pc:docMk/>
            <pc:sldMk cId="3436214367" sldId="281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4T00:21:56.717" v="240" actId="27636"/>
          <ac:spMkLst>
            <pc:docMk/>
            <pc:sldMk cId="3436214367" sldId="281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CE43E377-0EE6-43F4-932A-27C7B6C9CB3F}" dt="2022-01-04T00:31:33.741" v="425" actId="207"/>
        <pc:sldMkLst>
          <pc:docMk/>
          <pc:sldMk cId="2020218910" sldId="282"/>
        </pc:sldMkLst>
        <pc:spChg chg="mod">
          <ac:chgData name="정근채" userId="bf3f9740-ba12-4a95-bdcd-7a89d0b0b3a3" providerId="ADAL" clId="{CE43E377-0EE6-43F4-932A-27C7B6C9CB3F}" dt="2022-01-04T00:27:00.795" v="341"/>
          <ac:spMkLst>
            <pc:docMk/>
            <pc:sldMk cId="2020218910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4T00:31:33.741" v="425" actId="207"/>
          <ac:spMkLst>
            <pc:docMk/>
            <pc:sldMk cId="2020218910" sldId="282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754282650" sldId="282"/>
        </pc:sldMkLst>
      </pc:sldChg>
      <pc:sldChg chg="addSp delSp modSp add mod">
        <pc:chgData name="정근채" userId="bf3f9740-ba12-4a95-bdcd-7a89d0b0b3a3" providerId="ADAL" clId="{CE43E377-0EE6-43F4-932A-27C7B6C9CB3F}" dt="2022-01-04T04:46:19.093" v="432" actId="1076"/>
        <pc:sldMkLst>
          <pc:docMk/>
          <pc:sldMk cId="1154272421" sldId="283"/>
        </pc:sldMkLst>
        <pc:spChg chg="del">
          <ac:chgData name="정근채" userId="bf3f9740-ba12-4a95-bdcd-7a89d0b0b3a3" providerId="ADAL" clId="{CE43E377-0EE6-43F4-932A-27C7B6C9CB3F}" dt="2022-01-04T04:44:41.761" v="427" actId="478"/>
          <ac:spMkLst>
            <pc:docMk/>
            <pc:sldMk cId="1154272421" sldId="283"/>
            <ac:spMk id="3" creationId="{04DA367E-3D64-4210-90DC-180FE1F5BFCC}"/>
          </ac:spMkLst>
        </pc:spChg>
        <pc:spChg chg="add del mod">
          <ac:chgData name="정근채" userId="bf3f9740-ba12-4a95-bdcd-7a89d0b0b3a3" providerId="ADAL" clId="{CE43E377-0EE6-43F4-932A-27C7B6C9CB3F}" dt="2022-01-04T04:44:44.955" v="428" actId="478"/>
          <ac:spMkLst>
            <pc:docMk/>
            <pc:sldMk cId="1154272421" sldId="283"/>
            <ac:spMk id="7" creationId="{605251B4-EEDE-40C1-A0F3-3B66BD44AB39}"/>
          </ac:spMkLst>
        </pc:spChg>
        <pc:picChg chg="add mod">
          <ac:chgData name="정근채" userId="bf3f9740-ba12-4a95-bdcd-7a89d0b0b3a3" providerId="ADAL" clId="{CE43E377-0EE6-43F4-932A-27C7B6C9CB3F}" dt="2022-01-04T04:45:58.028" v="430" actId="1076"/>
          <ac:picMkLst>
            <pc:docMk/>
            <pc:sldMk cId="1154272421" sldId="283"/>
            <ac:picMk id="9" creationId="{DE6AACBF-3EC9-4B78-8D4F-B6525E2647B6}"/>
          </ac:picMkLst>
        </pc:picChg>
        <pc:picChg chg="add mod">
          <ac:chgData name="정근채" userId="bf3f9740-ba12-4a95-bdcd-7a89d0b0b3a3" providerId="ADAL" clId="{CE43E377-0EE6-43F4-932A-27C7B6C9CB3F}" dt="2022-01-04T04:46:19.093" v="432" actId="1076"/>
          <ac:picMkLst>
            <pc:docMk/>
            <pc:sldMk cId="1154272421" sldId="283"/>
            <ac:picMk id="11" creationId="{1316D4ED-35B0-4B2D-BA23-AC8D08B86F2C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523672459" sldId="283"/>
        </pc:sldMkLst>
      </pc:sldChg>
      <pc:sldChg chg="modSp add mod">
        <pc:chgData name="정근채" userId="bf3f9740-ba12-4a95-bdcd-7a89d0b0b3a3" providerId="ADAL" clId="{CE43E377-0EE6-43F4-932A-27C7B6C9CB3F}" dt="2022-01-04T04:50:43.175" v="545"/>
        <pc:sldMkLst>
          <pc:docMk/>
          <pc:sldMk cId="672344058" sldId="284"/>
        </pc:sldMkLst>
        <pc:spChg chg="mod">
          <ac:chgData name="정근채" userId="bf3f9740-ba12-4a95-bdcd-7a89d0b0b3a3" providerId="ADAL" clId="{CE43E377-0EE6-43F4-932A-27C7B6C9CB3F}" dt="2022-01-04T04:48:23.818" v="448"/>
          <ac:spMkLst>
            <pc:docMk/>
            <pc:sldMk cId="672344058" sldId="284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4T04:50:43.175" v="545"/>
          <ac:spMkLst>
            <pc:docMk/>
            <pc:sldMk cId="672344058" sldId="284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4T04:48:16.656" v="443" actId="20577"/>
          <ac:spMkLst>
            <pc:docMk/>
            <pc:sldMk cId="672344058" sldId="284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951380917" sldId="284"/>
        </pc:sldMkLst>
      </pc:sldChg>
      <pc:sldChg chg="modSp add mod">
        <pc:chgData name="정근채" userId="bf3f9740-ba12-4a95-bdcd-7a89d0b0b3a3" providerId="ADAL" clId="{CE43E377-0EE6-43F4-932A-27C7B6C9CB3F}" dt="2022-01-05T07:22:01.519" v="601" actId="6549"/>
        <pc:sldMkLst>
          <pc:docMk/>
          <pc:sldMk cId="1672097573" sldId="285"/>
        </pc:sldMkLst>
        <pc:spChg chg="mod">
          <ac:chgData name="정근채" userId="bf3f9740-ba12-4a95-bdcd-7a89d0b0b3a3" providerId="ADAL" clId="{CE43E377-0EE6-43F4-932A-27C7B6C9CB3F}" dt="2022-01-04T04:51:25.768" v="551"/>
          <ac:spMkLst>
            <pc:docMk/>
            <pc:sldMk cId="1672097573" sldId="285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5T07:22:01.519" v="601" actId="6549"/>
          <ac:spMkLst>
            <pc:docMk/>
            <pc:sldMk cId="1672097573" sldId="28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096114897" sldId="28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318150491" sldId="286"/>
        </pc:sldMkLst>
      </pc:sldChg>
      <pc:sldChg chg="modSp add mod">
        <pc:chgData name="정근채" userId="bf3f9740-ba12-4a95-bdcd-7a89d0b0b3a3" providerId="ADAL" clId="{CE43E377-0EE6-43F4-932A-27C7B6C9CB3F}" dt="2022-01-05T07:26:59.454" v="669" actId="6549"/>
        <pc:sldMkLst>
          <pc:docMk/>
          <pc:sldMk cId="3520716247" sldId="286"/>
        </pc:sldMkLst>
        <pc:spChg chg="mod">
          <ac:chgData name="정근채" userId="bf3f9740-ba12-4a95-bdcd-7a89d0b0b3a3" providerId="ADAL" clId="{CE43E377-0EE6-43F4-932A-27C7B6C9CB3F}" dt="2022-01-05T07:22:34.312" v="605"/>
          <ac:spMkLst>
            <pc:docMk/>
            <pc:sldMk cId="3520716247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5T07:26:59.454" v="669" actId="6549"/>
          <ac:spMkLst>
            <pc:docMk/>
            <pc:sldMk cId="3520716247" sldId="28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CE43E377-0EE6-43F4-932A-27C7B6C9CB3F}" dt="2022-01-05T07:28:25.797" v="702" actId="108"/>
        <pc:sldMkLst>
          <pc:docMk/>
          <pc:sldMk cId="2896761852" sldId="287"/>
        </pc:sldMkLst>
        <pc:spChg chg="mod">
          <ac:chgData name="정근채" userId="bf3f9740-ba12-4a95-bdcd-7a89d0b0b3a3" providerId="ADAL" clId="{CE43E377-0EE6-43F4-932A-27C7B6C9CB3F}" dt="2022-01-05T07:28:25.797" v="702" actId="108"/>
          <ac:spMkLst>
            <pc:docMk/>
            <pc:sldMk cId="2896761852" sldId="28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322122801" sldId="287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082221841" sldId="288"/>
        </pc:sldMkLst>
      </pc:sldChg>
      <pc:sldChg chg="modSp add mod">
        <pc:chgData name="정근채" userId="bf3f9740-ba12-4a95-bdcd-7a89d0b0b3a3" providerId="ADAL" clId="{CE43E377-0EE6-43F4-932A-27C7B6C9CB3F}" dt="2022-01-06T08:17:49.909" v="760" actId="20577"/>
        <pc:sldMkLst>
          <pc:docMk/>
          <pc:sldMk cId="4183842683" sldId="288"/>
        </pc:sldMkLst>
        <pc:spChg chg="mod">
          <ac:chgData name="정근채" userId="bf3f9740-ba12-4a95-bdcd-7a89d0b0b3a3" providerId="ADAL" clId="{CE43E377-0EE6-43F4-932A-27C7B6C9CB3F}" dt="2022-01-06T08:09:46.868" v="706"/>
          <ac:spMkLst>
            <pc:docMk/>
            <pc:sldMk cId="4183842683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17:49.909" v="760" actId="20577"/>
          <ac:spMkLst>
            <pc:docMk/>
            <pc:sldMk cId="4183842683" sldId="288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CE43E377-0EE6-43F4-932A-27C7B6C9CB3F}" dt="2022-01-06T08:19:28.626" v="769" actId="1076"/>
        <pc:sldMkLst>
          <pc:docMk/>
          <pc:sldMk cId="1713438860" sldId="289"/>
        </pc:sldMkLst>
        <pc:spChg chg="del">
          <ac:chgData name="정근채" userId="bf3f9740-ba12-4a95-bdcd-7a89d0b0b3a3" providerId="ADAL" clId="{CE43E377-0EE6-43F4-932A-27C7B6C9CB3F}" dt="2022-01-06T08:18:42.579" v="762" actId="478"/>
          <ac:spMkLst>
            <pc:docMk/>
            <pc:sldMk cId="1713438860" sldId="289"/>
            <ac:spMk id="3" creationId="{04DA367E-3D64-4210-90DC-180FE1F5BFCC}"/>
          </ac:spMkLst>
        </pc:spChg>
        <pc:spChg chg="add del mod">
          <ac:chgData name="정근채" userId="bf3f9740-ba12-4a95-bdcd-7a89d0b0b3a3" providerId="ADAL" clId="{CE43E377-0EE6-43F4-932A-27C7B6C9CB3F}" dt="2022-01-06T08:18:44.172" v="763" actId="478"/>
          <ac:spMkLst>
            <pc:docMk/>
            <pc:sldMk cId="1713438860" sldId="289"/>
            <ac:spMk id="7" creationId="{059164B4-F3FC-4BC1-A484-9B60DCA3695C}"/>
          </ac:spMkLst>
        </pc:spChg>
        <pc:picChg chg="add mod">
          <ac:chgData name="정근채" userId="bf3f9740-ba12-4a95-bdcd-7a89d0b0b3a3" providerId="ADAL" clId="{CE43E377-0EE6-43F4-932A-27C7B6C9CB3F}" dt="2022-01-06T08:18:49.913" v="765" actId="1076"/>
          <ac:picMkLst>
            <pc:docMk/>
            <pc:sldMk cId="1713438860" sldId="289"/>
            <ac:picMk id="9" creationId="{8BF66461-CACC-4B7F-9792-16EAF7452E07}"/>
          </ac:picMkLst>
        </pc:picChg>
        <pc:picChg chg="add mod">
          <ac:chgData name="정근채" userId="bf3f9740-ba12-4a95-bdcd-7a89d0b0b3a3" providerId="ADAL" clId="{CE43E377-0EE6-43F4-932A-27C7B6C9CB3F}" dt="2022-01-06T08:19:28.626" v="769" actId="1076"/>
          <ac:picMkLst>
            <pc:docMk/>
            <pc:sldMk cId="1713438860" sldId="289"/>
            <ac:picMk id="11" creationId="{4605B299-B439-4BA5-9AA7-89AD2C1DFB7B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706808705" sldId="289"/>
        </pc:sldMkLst>
      </pc:sldChg>
      <pc:sldChg chg="modSp add mod">
        <pc:chgData name="정근채" userId="bf3f9740-ba12-4a95-bdcd-7a89d0b0b3a3" providerId="ADAL" clId="{CE43E377-0EE6-43F4-932A-27C7B6C9CB3F}" dt="2022-01-06T08:24:02.196" v="821" actId="20577"/>
        <pc:sldMkLst>
          <pc:docMk/>
          <pc:sldMk cId="222217003" sldId="290"/>
        </pc:sldMkLst>
        <pc:spChg chg="mod">
          <ac:chgData name="정근채" userId="bf3f9740-ba12-4a95-bdcd-7a89d0b0b3a3" providerId="ADAL" clId="{CE43E377-0EE6-43F4-932A-27C7B6C9CB3F}" dt="2022-01-06T08:20:14.101" v="784"/>
          <ac:spMkLst>
            <pc:docMk/>
            <pc:sldMk cId="222217003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24:02.196" v="821" actId="20577"/>
          <ac:spMkLst>
            <pc:docMk/>
            <pc:sldMk cId="222217003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19:56.755" v="776"/>
          <ac:spMkLst>
            <pc:docMk/>
            <pc:sldMk cId="222217003" sldId="29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519087964" sldId="290"/>
        </pc:sldMkLst>
      </pc:sldChg>
      <pc:sldChg chg="addSp delSp modSp add mod">
        <pc:chgData name="정근채" userId="bf3f9740-ba12-4a95-bdcd-7a89d0b0b3a3" providerId="ADAL" clId="{CE43E377-0EE6-43F4-932A-27C7B6C9CB3F}" dt="2022-01-06T08:25:20.663" v="838" actId="1036"/>
        <pc:sldMkLst>
          <pc:docMk/>
          <pc:sldMk cId="1228697822" sldId="291"/>
        </pc:sldMkLst>
        <pc:spChg chg="del">
          <ac:chgData name="정근채" userId="bf3f9740-ba12-4a95-bdcd-7a89d0b0b3a3" providerId="ADAL" clId="{CE43E377-0EE6-43F4-932A-27C7B6C9CB3F}" dt="2022-01-06T08:24:17.129" v="823" actId="478"/>
          <ac:spMkLst>
            <pc:docMk/>
            <pc:sldMk cId="1228697822" sldId="291"/>
            <ac:spMk id="3" creationId="{04DA367E-3D64-4210-90DC-180FE1F5BFCC}"/>
          </ac:spMkLst>
        </pc:spChg>
        <pc:spChg chg="add del mod">
          <ac:chgData name="정근채" userId="bf3f9740-ba12-4a95-bdcd-7a89d0b0b3a3" providerId="ADAL" clId="{CE43E377-0EE6-43F4-932A-27C7B6C9CB3F}" dt="2022-01-06T08:24:18.552" v="824" actId="478"/>
          <ac:spMkLst>
            <pc:docMk/>
            <pc:sldMk cId="1228697822" sldId="291"/>
            <ac:spMk id="7" creationId="{59A5D934-9A3F-432E-A3D8-80772E9DD1C8}"/>
          </ac:spMkLst>
        </pc:spChg>
        <pc:spChg chg="add mod">
          <ac:chgData name="정근채" userId="bf3f9740-ba12-4a95-bdcd-7a89d0b0b3a3" providerId="ADAL" clId="{CE43E377-0EE6-43F4-932A-27C7B6C9CB3F}" dt="2022-01-06T08:25:20.663" v="838" actId="1036"/>
          <ac:spMkLst>
            <pc:docMk/>
            <pc:sldMk cId="1228697822" sldId="291"/>
            <ac:spMk id="10" creationId="{27E68D36-FBA5-4CD7-9DBE-709254D6988F}"/>
          </ac:spMkLst>
        </pc:spChg>
        <pc:picChg chg="add mod">
          <ac:chgData name="정근채" userId="bf3f9740-ba12-4a95-bdcd-7a89d0b0b3a3" providerId="ADAL" clId="{CE43E377-0EE6-43F4-932A-27C7B6C9CB3F}" dt="2022-01-06T08:24:55.968" v="832" actId="1076"/>
          <ac:picMkLst>
            <pc:docMk/>
            <pc:sldMk cId="1228697822" sldId="291"/>
            <ac:picMk id="9" creationId="{18A22499-DBA6-4D01-9B86-867F52EF688C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789856284" sldId="291"/>
        </pc:sldMkLst>
      </pc:sldChg>
      <pc:sldChg chg="addSp modSp add mod">
        <pc:chgData name="정근채" userId="bf3f9740-ba12-4a95-bdcd-7a89d0b0b3a3" providerId="ADAL" clId="{CE43E377-0EE6-43F4-932A-27C7B6C9CB3F}" dt="2022-01-06T08:29:29.345" v="866" actId="1076"/>
        <pc:sldMkLst>
          <pc:docMk/>
          <pc:sldMk cId="377633244" sldId="292"/>
        </pc:sldMkLst>
        <pc:spChg chg="mod">
          <ac:chgData name="정근채" userId="bf3f9740-ba12-4a95-bdcd-7a89d0b0b3a3" providerId="ADAL" clId="{CE43E377-0EE6-43F4-932A-27C7B6C9CB3F}" dt="2022-01-06T08:27:36.422" v="842"/>
          <ac:spMkLst>
            <pc:docMk/>
            <pc:sldMk cId="377633244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28:13.054" v="863" actId="20577"/>
          <ac:spMkLst>
            <pc:docMk/>
            <pc:sldMk cId="377633244" sldId="292"/>
            <ac:spMk id="3" creationId="{04DA367E-3D64-4210-90DC-180FE1F5BFCC}"/>
          </ac:spMkLst>
        </pc:spChg>
        <pc:picChg chg="add mod">
          <ac:chgData name="정근채" userId="bf3f9740-ba12-4a95-bdcd-7a89d0b0b3a3" providerId="ADAL" clId="{CE43E377-0EE6-43F4-932A-27C7B6C9CB3F}" dt="2022-01-06T08:29:29.345" v="866" actId="1076"/>
          <ac:picMkLst>
            <pc:docMk/>
            <pc:sldMk cId="377633244" sldId="292"/>
            <ac:picMk id="7" creationId="{909A38AA-F2B2-4F23-A723-3097304C5B7D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073217293" sldId="29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589665971" sldId="293"/>
        </pc:sldMkLst>
      </pc:sldChg>
      <pc:sldChg chg="addSp delSp modSp add mod">
        <pc:chgData name="정근채" userId="bf3f9740-ba12-4a95-bdcd-7a89d0b0b3a3" providerId="ADAL" clId="{CE43E377-0EE6-43F4-932A-27C7B6C9CB3F}" dt="2022-01-06T08:30:55.199" v="872" actId="478"/>
        <pc:sldMkLst>
          <pc:docMk/>
          <pc:sldMk cId="4044819148" sldId="293"/>
        </pc:sldMkLst>
        <pc:spChg chg="del">
          <ac:chgData name="정근채" userId="bf3f9740-ba12-4a95-bdcd-7a89d0b0b3a3" providerId="ADAL" clId="{CE43E377-0EE6-43F4-932A-27C7B6C9CB3F}" dt="2022-01-06T08:30:52.737" v="871" actId="478"/>
          <ac:spMkLst>
            <pc:docMk/>
            <pc:sldMk cId="4044819148" sldId="293"/>
            <ac:spMk id="2" creationId="{CA07A63C-A246-4F8F-8A5A-7141AB85F430}"/>
          </ac:spMkLst>
        </pc:spChg>
        <pc:spChg chg="del">
          <ac:chgData name="정근채" userId="bf3f9740-ba12-4a95-bdcd-7a89d0b0b3a3" providerId="ADAL" clId="{CE43E377-0EE6-43F4-932A-27C7B6C9CB3F}" dt="2022-01-06T08:30:30.744" v="868" actId="478"/>
          <ac:spMkLst>
            <pc:docMk/>
            <pc:sldMk cId="4044819148" sldId="293"/>
            <ac:spMk id="3" creationId="{04DA367E-3D64-4210-90DC-180FE1F5BFCC}"/>
          </ac:spMkLst>
        </pc:spChg>
        <pc:spChg chg="del">
          <ac:chgData name="정근채" userId="bf3f9740-ba12-4a95-bdcd-7a89d0b0b3a3" providerId="ADAL" clId="{CE43E377-0EE6-43F4-932A-27C7B6C9CB3F}" dt="2022-01-06T08:30:52.737" v="871" actId="478"/>
          <ac:spMkLst>
            <pc:docMk/>
            <pc:sldMk cId="4044819148" sldId="293"/>
            <ac:spMk id="5" creationId="{864FABE7-5D73-4BB8-8C5F-49D50641504A}"/>
          </ac:spMkLst>
        </pc:spChg>
        <pc:spChg chg="add del mod">
          <ac:chgData name="정근채" userId="bf3f9740-ba12-4a95-bdcd-7a89d0b0b3a3" providerId="ADAL" clId="{CE43E377-0EE6-43F4-932A-27C7B6C9CB3F}" dt="2022-01-06T08:30:33.495" v="869" actId="478"/>
          <ac:spMkLst>
            <pc:docMk/>
            <pc:sldMk cId="4044819148" sldId="293"/>
            <ac:spMk id="8" creationId="{8D002438-BA42-458B-8117-BFF84208ABE9}"/>
          </ac:spMkLst>
        </pc:spChg>
        <pc:spChg chg="add del mod">
          <ac:chgData name="정근채" userId="bf3f9740-ba12-4a95-bdcd-7a89d0b0b3a3" providerId="ADAL" clId="{CE43E377-0EE6-43F4-932A-27C7B6C9CB3F}" dt="2022-01-06T08:30:55.199" v="872" actId="478"/>
          <ac:spMkLst>
            <pc:docMk/>
            <pc:sldMk cId="4044819148" sldId="293"/>
            <ac:spMk id="12" creationId="{8DC00B67-E6C9-4BEE-846E-F038D6125671}"/>
          </ac:spMkLst>
        </pc:spChg>
        <pc:picChg chg="del">
          <ac:chgData name="정근채" userId="bf3f9740-ba12-4a95-bdcd-7a89d0b0b3a3" providerId="ADAL" clId="{CE43E377-0EE6-43F4-932A-27C7B6C9CB3F}" dt="2022-01-06T08:30:30.744" v="868" actId="478"/>
          <ac:picMkLst>
            <pc:docMk/>
            <pc:sldMk cId="4044819148" sldId="293"/>
            <ac:picMk id="7" creationId="{909A38AA-F2B2-4F23-A723-3097304C5B7D}"/>
          </ac:picMkLst>
        </pc:picChg>
        <pc:picChg chg="add">
          <ac:chgData name="정근채" userId="bf3f9740-ba12-4a95-bdcd-7a89d0b0b3a3" providerId="ADAL" clId="{CE43E377-0EE6-43F4-932A-27C7B6C9CB3F}" dt="2022-01-06T08:30:45.782" v="870" actId="22"/>
          <ac:picMkLst>
            <pc:docMk/>
            <pc:sldMk cId="4044819148" sldId="293"/>
            <ac:picMk id="10" creationId="{8E2A2717-43C9-4767-840A-D29D574F0679}"/>
          </ac:picMkLst>
        </pc:picChg>
      </pc:sldChg>
      <pc:sldChg chg="addSp delSp modSp add mod">
        <pc:chgData name="정근채" userId="bf3f9740-ba12-4a95-bdcd-7a89d0b0b3a3" providerId="ADAL" clId="{CE43E377-0EE6-43F4-932A-27C7B6C9CB3F}" dt="2022-01-06T08:33:53.174" v="914" actId="1076"/>
        <pc:sldMkLst>
          <pc:docMk/>
          <pc:sldMk cId="892396533" sldId="294"/>
        </pc:sldMkLst>
        <pc:spChg chg="mod">
          <ac:chgData name="정근채" userId="bf3f9740-ba12-4a95-bdcd-7a89d0b0b3a3" providerId="ADAL" clId="{CE43E377-0EE6-43F4-932A-27C7B6C9CB3F}" dt="2022-01-06T08:31:41.172" v="887"/>
          <ac:spMkLst>
            <pc:docMk/>
            <pc:sldMk cId="892396533" sldId="294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32:53.070" v="908" actId="108"/>
          <ac:spMkLst>
            <pc:docMk/>
            <pc:sldMk cId="892396533" sldId="294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31:35.242" v="884"/>
          <ac:spMkLst>
            <pc:docMk/>
            <pc:sldMk cId="892396533" sldId="294"/>
            <ac:spMk id="5" creationId="{864FABE7-5D73-4BB8-8C5F-49D50641504A}"/>
          </ac:spMkLst>
        </pc:spChg>
        <pc:picChg chg="del">
          <ac:chgData name="정근채" userId="bf3f9740-ba12-4a95-bdcd-7a89d0b0b3a3" providerId="ADAL" clId="{CE43E377-0EE6-43F4-932A-27C7B6C9CB3F}" dt="2022-01-06T08:33:01.664" v="909" actId="478"/>
          <ac:picMkLst>
            <pc:docMk/>
            <pc:sldMk cId="892396533" sldId="294"/>
            <ac:picMk id="7" creationId="{909A38AA-F2B2-4F23-A723-3097304C5B7D}"/>
          </ac:picMkLst>
        </pc:picChg>
        <pc:picChg chg="add mod">
          <ac:chgData name="정근채" userId="bf3f9740-ba12-4a95-bdcd-7a89d0b0b3a3" providerId="ADAL" clId="{CE43E377-0EE6-43F4-932A-27C7B6C9CB3F}" dt="2022-01-06T08:33:53.174" v="914" actId="1076"/>
          <ac:picMkLst>
            <pc:docMk/>
            <pc:sldMk cId="892396533" sldId="294"/>
            <ac:picMk id="8" creationId="{C4C94C3B-33CE-4B0C-B131-040074BD366D}"/>
          </ac:picMkLst>
        </pc:picChg>
        <pc:picChg chg="add mod">
          <ac:chgData name="정근채" userId="bf3f9740-ba12-4a95-bdcd-7a89d0b0b3a3" providerId="ADAL" clId="{CE43E377-0EE6-43F4-932A-27C7B6C9CB3F}" dt="2022-01-06T08:33:53.174" v="914" actId="1076"/>
          <ac:picMkLst>
            <pc:docMk/>
            <pc:sldMk cId="892396533" sldId="294"/>
            <ac:picMk id="10" creationId="{06C95809-936D-40F8-8238-037463A0986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333050491" sldId="29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748520301" sldId="295"/>
        </pc:sldMkLst>
      </pc:sldChg>
      <pc:sldChg chg="addSp delSp modSp add mod">
        <pc:chgData name="정근채" userId="bf3f9740-ba12-4a95-bdcd-7a89d0b0b3a3" providerId="ADAL" clId="{CE43E377-0EE6-43F4-932A-27C7B6C9CB3F}" dt="2022-01-06T08:40:14.190" v="969" actId="1076"/>
        <pc:sldMkLst>
          <pc:docMk/>
          <pc:sldMk cId="1950666131" sldId="295"/>
        </pc:sldMkLst>
        <pc:spChg chg="mod">
          <ac:chgData name="정근채" userId="bf3f9740-ba12-4a95-bdcd-7a89d0b0b3a3" providerId="ADAL" clId="{CE43E377-0EE6-43F4-932A-27C7B6C9CB3F}" dt="2022-01-06T08:37:35.219" v="921"/>
          <ac:spMkLst>
            <pc:docMk/>
            <pc:sldMk cId="1950666131" sldId="295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39:36.859" v="964" actId="6549"/>
          <ac:spMkLst>
            <pc:docMk/>
            <pc:sldMk cId="1950666131" sldId="295"/>
            <ac:spMk id="3" creationId="{04DA367E-3D64-4210-90DC-180FE1F5BFCC}"/>
          </ac:spMkLst>
        </pc:spChg>
        <pc:picChg chg="add mod">
          <ac:chgData name="정근채" userId="bf3f9740-ba12-4a95-bdcd-7a89d0b0b3a3" providerId="ADAL" clId="{CE43E377-0EE6-43F4-932A-27C7B6C9CB3F}" dt="2022-01-06T08:40:14.190" v="969" actId="1076"/>
          <ac:picMkLst>
            <pc:docMk/>
            <pc:sldMk cId="1950666131" sldId="295"/>
            <ac:picMk id="7" creationId="{F85F888D-301D-4549-86BD-7B57E945E225}"/>
          </ac:picMkLst>
        </pc:picChg>
        <pc:picChg chg="del">
          <ac:chgData name="정근채" userId="bf3f9740-ba12-4a95-bdcd-7a89d0b0b3a3" providerId="ADAL" clId="{CE43E377-0EE6-43F4-932A-27C7B6C9CB3F}" dt="2022-01-06T08:37:28.010" v="916" actId="478"/>
          <ac:picMkLst>
            <pc:docMk/>
            <pc:sldMk cId="1950666131" sldId="295"/>
            <ac:picMk id="8" creationId="{C4C94C3B-33CE-4B0C-B131-040074BD366D}"/>
          </ac:picMkLst>
        </pc:picChg>
        <pc:picChg chg="del">
          <ac:chgData name="정근채" userId="bf3f9740-ba12-4a95-bdcd-7a89d0b0b3a3" providerId="ADAL" clId="{CE43E377-0EE6-43F4-932A-27C7B6C9CB3F}" dt="2022-01-06T08:37:28.010" v="916" actId="478"/>
          <ac:picMkLst>
            <pc:docMk/>
            <pc:sldMk cId="1950666131" sldId="295"/>
            <ac:picMk id="10" creationId="{06C95809-936D-40F8-8238-037463A0986F}"/>
          </ac:picMkLst>
        </pc:picChg>
        <pc:picChg chg="add mod">
          <ac:chgData name="정근채" userId="bf3f9740-ba12-4a95-bdcd-7a89d0b0b3a3" providerId="ADAL" clId="{CE43E377-0EE6-43F4-932A-27C7B6C9CB3F}" dt="2022-01-06T08:40:14.190" v="969" actId="1076"/>
          <ac:picMkLst>
            <pc:docMk/>
            <pc:sldMk cId="1950666131" sldId="295"/>
            <ac:picMk id="11" creationId="{949B6987-68C5-4004-AB7B-62E007F56390}"/>
          </ac:picMkLst>
        </pc:picChg>
      </pc:sldChg>
      <pc:sldChg chg="addSp delSp modSp add mod">
        <pc:chgData name="정근채" userId="bf3f9740-ba12-4a95-bdcd-7a89d0b0b3a3" providerId="ADAL" clId="{CE43E377-0EE6-43F4-932A-27C7B6C9CB3F}" dt="2022-01-06T08:42:01.357" v="997" actId="1076"/>
        <pc:sldMkLst>
          <pc:docMk/>
          <pc:sldMk cId="1981950864" sldId="296"/>
        </pc:sldMkLst>
        <pc:spChg chg="mod">
          <ac:chgData name="정근채" userId="bf3f9740-ba12-4a95-bdcd-7a89d0b0b3a3" providerId="ADAL" clId="{CE43E377-0EE6-43F4-932A-27C7B6C9CB3F}" dt="2022-01-06T08:41:33.677" v="993" actId="20577"/>
          <ac:spMkLst>
            <pc:docMk/>
            <pc:sldMk cId="1981950864" sldId="296"/>
            <ac:spMk id="3" creationId="{04DA367E-3D64-4210-90DC-180FE1F5BFCC}"/>
          </ac:spMkLst>
        </pc:spChg>
        <pc:picChg chg="del">
          <ac:chgData name="정근채" userId="bf3f9740-ba12-4a95-bdcd-7a89d0b0b3a3" providerId="ADAL" clId="{CE43E377-0EE6-43F4-932A-27C7B6C9CB3F}" dt="2022-01-06T08:41:40.259" v="994" actId="478"/>
          <ac:picMkLst>
            <pc:docMk/>
            <pc:sldMk cId="1981950864" sldId="296"/>
            <ac:picMk id="7" creationId="{F85F888D-301D-4549-86BD-7B57E945E225}"/>
          </ac:picMkLst>
        </pc:picChg>
        <pc:picChg chg="add mod">
          <ac:chgData name="정근채" userId="bf3f9740-ba12-4a95-bdcd-7a89d0b0b3a3" providerId="ADAL" clId="{CE43E377-0EE6-43F4-932A-27C7B6C9CB3F}" dt="2022-01-06T08:42:01.357" v="997" actId="1076"/>
          <ac:picMkLst>
            <pc:docMk/>
            <pc:sldMk cId="1981950864" sldId="296"/>
            <ac:picMk id="8" creationId="{7D728540-8938-4EB2-BEBA-6DB8C5C20C57}"/>
          </ac:picMkLst>
        </pc:picChg>
        <pc:picChg chg="del">
          <ac:chgData name="정근채" userId="bf3f9740-ba12-4a95-bdcd-7a89d0b0b3a3" providerId="ADAL" clId="{CE43E377-0EE6-43F4-932A-27C7B6C9CB3F}" dt="2022-01-06T08:41:40.259" v="994" actId="478"/>
          <ac:picMkLst>
            <pc:docMk/>
            <pc:sldMk cId="1981950864" sldId="296"/>
            <ac:picMk id="11" creationId="{949B6987-68C5-4004-AB7B-62E007F56390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002471690" sldId="29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623438394" sldId="297"/>
        </pc:sldMkLst>
      </pc:sldChg>
      <pc:sldChg chg="addSp delSp modSp add mod">
        <pc:chgData name="정근채" userId="bf3f9740-ba12-4a95-bdcd-7a89d0b0b3a3" providerId="ADAL" clId="{CE43E377-0EE6-43F4-932A-27C7B6C9CB3F}" dt="2022-01-06T08:44:22.415" v="1031" actId="1076"/>
        <pc:sldMkLst>
          <pc:docMk/>
          <pc:sldMk cId="4105344113" sldId="297"/>
        </pc:sldMkLst>
        <pc:spChg chg="mod">
          <ac:chgData name="정근채" userId="bf3f9740-ba12-4a95-bdcd-7a89d0b0b3a3" providerId="ADAL" clId="{CE43E377-0EE6-43F4-932A-27C7B6C9CB3F}" dt="2022-01-06T08:42:59.548" v="1007"/>
          <ac:spMkLst>
            <pc:docMk/>
            <pc:sldMk cId="4105344113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43:45.732" v="1027" actId="6549"/>
          <ac:spMkLst>
            <pc:docMk/>
            <pc:sldMk cId="4105344113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42:52.547" v="1002"/>
          <ac:spMkLst>
            <pc:docMk/>
            <pc:sldMk cId="4105344113" sldId="297"/>
            <ac:spMk id="5" creationId="{864FABE7-5D73-4BB8-8C5F-49D50641504A}"/>
          </ac:spMkLst>
        </pc:spChg>
        <pc:picChg chg="add mod">
          <ac:chgData name="정근채" userId="bf3f9740-ba12-4a95-bdcd-7a89d0b0b3a3" providerId="ADAL" clId="{CE43E377-0EE6-43F4-932A-27C7B6C9CB3F}" dt="2022-01-06T08:44:22.415" v="1031" actId="1076"/>
          <ac:picMkLst>
            <pc:docMk/>
            <pc:sldMk cId="4105344113" sldId="297"/>
            <ac:picMk id="7" creationId="{594BEBFF-7413-4AF1-B8F2-331712A16982}"/>
          </ac:picMkLst>
        </pc:picChg>
        <pc:picChg chg="del">
          <ac:chgData name="정근채" userId="bf3f9740-ba12-4a95-bdcd-7a89d0b0b3a3" providerId="ADAL" clId="{CE43E377-0EE6-43F4-932A-27C7B6C9CB3F}" dt="2022-01-06T08:44:09.079" v="1028" actId="478"/>
          <ac:picMkLst>
            <pc:docMk/>
            <pc:sldMk cId="4105344113" sldId="297"/>
            <ac:picMk id="8" creationId="{7D728540-8938-4EB2-BEBA-6DB8C5C20C57}"/>
          </ac:picMkLst>
        </pc:picChg>
      </pc:sldChg>
      <pc:sldChg chg="addSp delSp modSp add mod">
        <pc:chgData name="정근채" userId="bf3f9740-ba12-4a95-bdcd-7a89d0b0b3a3" providerId="ADAL" clId="{CE43E377-0EE6-43F4-932A-27C7B6C9CB3F}" dt="2022-01-06T08:45:43.865" v="1051"/>
        <pc:sldMkLst>
          <pc:docMk/>
          <pc:sldMk cId="750037869" sldId="298"/>
        </pc:sldMkLst>
        <pc:spChg chg="mod">
          <ac:chgData name="정근채" userId="bf3f9740-ba12-4a95-bdcd-7a89d0b0b3a3" providerId="ADAL" clId="{CE43E377-0EE6-43F4-932A-27C7B6C9CB3F}" dt="2022-01-06T08:45:10.260" v="1044" actId="6549"/>
          <ac:spMkLst>
            <pc:docMk/>
            <pc:sldMk cId="750037869" sldId="298"/>
            <ac:spMk id="3" creationId="{04DA367E-3D64-4210-90DC-180FE1F5BFCC}"/>
          </ac:spMkLst>
        </pc:spChg>
        <pc:picChg chg="del mod">
          <ac:chgData name="정근채" userId="bf3f9740-ba12-4a95-bdcd-7a89d0b0b3a3" providerId="ADAL" clId="{CE43E377-0EE6-43F4-932A-27C7B6C9CB3F}" dt="2022-01-06T08:45:12.921" v="1046" actId="478"/>
          <ac:picMkLst>
            <pc:docMk/>
            <pc:sldMk cId="750037869" sldId="298"/>
            <ac:picMk id="7" creationId="{594BEBFF-7413-4AF1-B8F2-331712A16982}"/>
          </ac:picMkLst>
        </pc:picChg>
        <pc:picChg chg="add mod">
          <ac:chgData name="정근채" userId="bf3f9740-ba12-4a95-bdcd-7a89d0b0b3a3" providerId="ADAL" clId="{CE43E377-0EE6-43F4-932A-27C7B6C9CB3F}" dt="2022-01-06T08:45:35.942" v="1049" actId="1076"/>
          <ac:picMkLst>
            <pc:docMk/>
            <pc:sldMk cId="750037869" sldId="298"/>
            <ac:picMk id="8" creationId="{EFDEAEDC-5699-4BF3-A790-99203F98957F}"/>
          </ac:picMkLst>
        </pc:picChg>
        <pc:picChg chg="add del mod">
          <ac:chgData name="정근채" userId="bf3f9740-ba12-4a95-bdcd-7a89d0b0b3a3" providerId="ADAL" clId="{CE43E377-0EE6-43F4-932A-27C7B6C9CB3F}" dt="2022-01-06T08:45:43.865" v="1051"/>
          <ac:picMkLst>
            <pc:docMk/>
            <pc:sldMk cId="750037869" sldId="298"/>
            <ac:picMk id="9" creationId="{C087CC68-72B8-4840-83EE-F55B32B8C01B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816366556" sldId="298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948823912" sldId="299"/>
        </pc:sldMkLst>
      </pc:sldChg>
      <pc:sldChg chg="addSp delSp modSp add mod">
        <pc:chgData name="정근채" userId="bf3f9740-ba12-4a95-bdcd-7a89d0b0b3a3" providerId="ADAL" clId="{CE43E377-0EE6-43F4-932A-27C7B6C9CB3F}" dt="2022-01-06T08:47:37.541" v="1106" actId="1076"/>
        <pc:sldMkLst>
          <pc:docMk/>
          <pc:sldMk cId="4202818258" sldId="299"/>
        </pc:sldMkLst>
        <pc:spChg chg="mod">
          <ac:chgData name="정근채" userId="bf3f9740-ba12-4a95-bdcd-7a89d0b0b3a3" providerId="ADAL" clId="{CE43E377-0EE6-43F4-932A-27C7B6C9CB3F}" dt="2022-01-06T08:45:55.441" v="1055"/>
          <ac:spMkLst>
            <pc:docMk/>
            <pc:sldMk cId="4202818258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47:09.025" v="1102" actId="6549"/>
          <ac:spMkLst>
            <pc:docMk/>
            <pc:sldMk cId="4202818258" sldId="299"/>
            <ac:spMk id="3" creationId="{04DA367E-3D64-4210-90DC-180FE1F5BFCC}"/>
          </ac:spMkLst>
        </pc:spChg>
        <pc:picChg chg="add mod">
          <ac:chgData name="정근채" userId="bf3f9740-ba12-4a95-bdcd-7a89d0b0b3a3" providerId="ADAL" clId="{CE43E377-0EE6-43F4-932A-27C7B6C9CB3F}" dt="2022-01-06T08:47:37.541" v="1106" actId="1076"/>
          <ac:picMkLst>
            <pc:docMk/>
            <pc:sldMk cId="4202818258" sldId="299"/>
            <ac:picMk id="7" creationId="{EA1E343E-A5B2-4814-9853-854B074E2FC4}"/>
          </ac:picMkLst>
        </pc:picChg>
        <pc:picChg chg="del">
          <ac:chgData name="정근채" userId="bf3f9740-ba12-4a95-bdcd-7a89d0b0b3a3" providerId="ADAL" clId="{CE43E377-0EE6-43F4-932A-27C7B6C9CB3F}" dt="2022-01-06T08:47:11.886" v="1103" actId="478"/>
          <ac:picMkLst>
            <pc:docMk/>
            <pc:sldMk cId="4202818258" sldId="299"/>
            <ac:picMk id="8" creationId="{EFDEAEDC-5699-4BF3-A790-99203F98957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642818790" sldId="300"/>
        </pc:sldMkLst>
      </pc:sldChg>
      <pc:sldChg chg="addSp delSp modSp add mod">
        <pc:chgData name="정근채" userId="bf3f9740-ba12-4a95-bdcd-7a89d0b0b3a3" providerId="ADAL" clId="{CE43E377-0EE6-43F4-932A-27C7B6C9CB3F}" dt="2022-01-06T08:49:57.511" v="1148" actId="1076"/>
        <pc:sldMkLst>
          <pc:docMk/>
          <pc:sldMk cId="4241714402" sldId="300"/>
        </pc:sldMkLst>
        <pc:spChg chg="mod">
          <ac:chgData name="정근채" userId="bf3f9740-ba12-4a95-bdcd-7a89d0b0b3a3" providerId="ADAL" clId="{CE43E377-0EE6-43F4-932A-27C7B6C9CB3F}" dt="2022-01-06T08:48:56.060" v="1141" actId="6549"/>
          <ac:spMkLst>
            <pc:docMk/>
            <pc:sldMk cId="4241714402" sldId="300"/>
            <ac:spMk id="3" creationId="{04DA367E-3D64-4210-90DC-180FE1F5BFCC}"/>
          </ac:spMkLst>
        </pc:spChg>
        <pc:picChg chg="del">
          <ac:chgData name="정근채" userId="bf3f9740-ba12-4a95-bdcd-7a89d0b0b3a3" providerId="ADAL" clId="{CE43E377-0EE6-43F4-932A-27C7B6C9CB3F}" dt="2022-01-06T08:48:22.570" v="1120" actId="478"/>
          <ac:picMkLst>
            <pc:docMk/>
            <pc:sldMk cId="4241714402" sldId="300"/>
            <ac:picMk id="7" creationId="{EA1E343E-A5B2-4814-9853-854B074E2FC4}"/>
          </ac:picMkLst>
        </pc:picChg>
        <pc:picChg chg="add mod">
          <ac:chgData name="정근채" userId="bf3f9740-ba12-4a95-bdcd-7a89d0b0b3a3" providerId="ADAL" clId="{CE43E377-0EE6-43F4-932A-27C7B6C9CB3F}" dt="2022-01-06T08:49:57.511" v="1148" actId="1076"/>
          <ac:picMkLst>
            <pc:docMk/>
            <pc:sldMk cId="4241714402" sldId="300"/>
            <ac:picMk id="8" creationId="{25D0AB7C-1672-46C1-82CD-06A6FE59300A}"/>
          </ac:picMkLst>
        </pc:picChg>
        <pc:picChg chg="add mod">
          <ac:chgData name="정근채" userId="bf3f9740-ba12-4a95-bdcd-7a89d0b0b3a3" providerId="ADAL" clId="{CE43E377-0EE6-43F4-932A-27C7B6C9CB3F}" dt="2022-01-06T08:49:57.511" v="1148" actId="1076"/>
          <ac:picMkLst>
            <pc:docMk/>
            <pc:sldMk cId="4241714402" sldId="300"/>
            <ac:picMk id="10" creationId="{6B0D37D1-E387-4558-97C0-5E9F2FB83BA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947147287" sldId="301"/>
        </pc:sldMkLst>
      </pc:sldChg>
      <pc:sldChg chg="addSp delSp modSp add mod">
        <pc:chgData name="정근채" userId="bf3f9740-ba12-4a95-bdcd-7a89d0b0b3a3" providerId="ADAL" clId="{CE43E377-0EE6-43F4-932A-27C7B6C9CB3F}" dt="2022-01-06T08:56:56.454" v="1197" actId="1076"/>
        <pc:sldMkLst>
          <pc:docMk/>
          <pc:sldMk cId="2426097836" sldId="301"/>
        </pc:sldMkLst>
        <pc:spChg chg="mod">
          <ac:chgData name="정근채" userId="bf3f9740-ba12-4a95-bdcd-7a89d0b0b3a3" providerId="ADAL" clId="{CE43E377-0EE6-43F4-932A-27C7B6C9CB3F}" dt="2022-01-06T08:50:31.784" v="1161"/>
          <ac:spMkLst>
            <pc:docMk/>
            <pc:sldMk cId="2426097836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CE43E377-0EE6-43F4-932A-27C7B6C9CB3F}" dt="2022-01-06T08:56:34.608" v="1194" actId="6549"/>
          <ac:spMkLst>
            <pc:docMk/>
            <pc:sldMk cId="2426097836" sldId="301"/>
            <ac:spMk id="3" creationId="{04DA367E-3D64-4210-90DC-180FE1F5BFCC}"/>
          </ac:spMkLst>
        </pc:spChg>
        <pc:spChg chg="mod">
          <ac:chgData name="정근채" userId="bf3f9740-ba12-4a95-bdcd-7a89d0b0b3a3" providerId="ADAL" clId="{CE43E377-0EE6-43F4-932A-27C7B6C9CB3F}" dt="2022-01-06T08:50:22.609" v="1158" actId="27636"/>
          <ac:spMkLst>
            <pc:docMk/>
            <pc:sldMk cId="2426097836" sldId="301"/>
            <ac:spMk id="5" creationId="{864FABE7-5D73-4BB8-8C5F-49D50641504A}"/>
          </ac:spMkLst>
        </pc:spChg>
        <pc:picChg chg="add mod">
          <ac:chgData name="정근채" userId="bf3f9740-ba12-4a95-bdcd-7a89d0b0b3a3" providerId="ADAL" clId="{CE43E377-0EE6-43F4-932A-27C7B6C9CB3F}" dt="2022-01-06T08:56:56.454" v="1197" actId="1076"/>
          <ac:picMkLst>
            <pc:docMk/>
            <pc:sldMk cId="2426097836" sldId="301"/>
            <ac:picMk id="7" creationId="{375EBC67-DADB-4991-BDE1-08B8B9C7067D}"/>
          </ac:picMkLst>
        </pc:picChg>
        <pc:picChg chg="del">
          <ac:chgData name="정근채" userId="bf3f9740-ba12-4a95-bdcd-7a89d0b0b3a3" providerId="ADAL" clId="{CE43E377-0EE6-43F4-932A-27C7B6C9CB3F}" dt="2022-01-06T08:50:39.190" v="1162" actId="478"/>
          <ac:picMkLst>
            <pc:docMk/>
            <pc:sldMk cId="2426097836" sldId="301"/>
            <ac:picMk id="8" creationId="{25D0AB7C-1672-46C1-82CD-06A6FE59300A}"/>
          </ac:picMkLst>
        </pc:picChg>
        <pc:picChg chg="del">
          <ac:chgData name="정근채" userId="bf3f9740-ba12-4a95-bdcd-7a89d0b0b3a3" providerId="ADAL" clId="{CE43E377-0EE6-43F4-932A-27C7B6C9CB3F}" dt="2022-01-06T08:50:39.190" v="1162" actId="478"/>
          <ac:picMkLst>
            <pc:docMk/>
            <pc:sldMk cId="2426097836" sldId="301"/>
            <ac:picMk id="10" creationId="{6B0D37D1-E387-4558-97C0-5E9F2FB83BAF}"/>
          </ac:picMkLst>
        </pc:picChg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4211380173" sldId="30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832956196" sldId="303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286567787" sldId="30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670904509" sldId="30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966823027" sldId="30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550150236" sldId="307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673394966" sldId="308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812866241" sldId="309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38978380" sldId="310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207329863" sldId="311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373012158" sldId="31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277650264" sldId="313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128400875" sldId="31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937532971" sldId="31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373119245" sldId="31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964796416" sldId="317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970257717" sldId="318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562921687" sldId="319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388163027" sldId="320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408149443" sldId="321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1980389420" sldId="322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972475475" sldId="323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47004284" sldId="324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2972657910" sldId="325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944605241" sldId="326"/>
        </pc:sldMkLst>
      </pc:sldChg>
      <pc:sldChg chg="del">
        <pc:chgData name="정근채" userId="bf3f9740-ba12-4a95-bdcd-7a89d0b0b3a3" providerId="ADAL" clId="{CE43E377-0EE6-43F4-932A-27C7B6C9CB3F}" dt="2022-01-03T07:45:03.285" v="95" actId="47"/>
        <pc:sldMkLst>
          <pc:docMk/>
          <pc:sldMk cId="3702340641" sldId="327"/>
        </pc:sldMkLst>
      </pc:sldChg>
    </pc:docChg>
  </pc:docChgLst>
  <pc:docChgLst>
    <pc:chgData name="정근채" userId="bf3f9740-ba12-4a95-bdcd-7a89d0b0b3a3" providerId="ADAL" clId="{B301C8FF-369A-4E5E-89F4-B55C1F60054C}"/>
    <pc:docChg chg="modSld">
      <pc:chgData name="정근채" userId="bf3f9740-ba12-4a95-bdcd-7a89d0b0b3a3" providerId="ADAL" clId="{B301C8FF-369A-4E5E-89F4-B55C1F60054C}" dt="2020-11-30T09:26:04.090" v="0"/>
      <pc:docMkLst>
        <pc:docMk/>
      </pc:docMkLst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210531712" sldId="25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210531712" sldId="256"/>
            <ac:picMk id="4" creationId="{18DE317F-7C30-4A71-A9C8-F08D22793524}"/>
          </ac:picMkLst>
        </pc:pic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22151317" sldId="25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22151317" sldId="257"/>
            <ac:picMk id="10" creationId="{87DFEEB3-0447-403E-97BF-144F61C96AD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22151317" sldId="257"/>
            <ac:inkMk id="9" creationId="{122D514F-5F47-421A-95CE-EE2687B4F19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60409013" sldId="25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60409013" sldId="258"/>
            <ac:picMk id="8" creationId="{F1068CFD-809C-4FFD-91D9-0925D7A0BC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60409013" sldId="258"/>
            <ac:inkMk id="3" creationId="{7FB099C3-3D52-424B-89D9-B5507DFF4B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132409465" sldId="25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132409465" sldId="259"/>
            <ac:picMk id="6" creationId="{0E1DFEFB-EF6D-4AD8-AD5D-7CC35F1FCD8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132409465" sldId="259"/>
            <ac:inkMk id="3" creationId="{B359C702-EF0F-43DD-BE87-1651A8222CA4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72375588" sldId="26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72375588" sldId="260"/>
            <ac:picMk id="5" creationId="{6D114399-814D-4F1B-BBB3-9695D485683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72375588" sldId="260"/>
            <ac:inkMk id="3" creationId="{647E3A2F-DB03-47D2-A365-9EB868172C6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604660069" sldId="26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604660069" sldId="261"/>
            <ac:picMk id="10" creationId="{47742EA3-B0BF-4383-B918-A0A2B7FE7555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604660069" sldId="261"/>
            <ac:inkMk id="7" creationId="{B06598B7-63B2-4221-A473-952A98D32B8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954539663" sldId="26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954539663" sldId="262"/>
            <ac:picMk id="15" creationId="{1365003D-310E-4E5E-876C-2F451EDEBAA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954539663" sldId="262"/>
            <ac:inkMk id="14" creationId="{08BB129B-E24D-4DCD-AFB7-25BEA7EE7FA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325286627" sldId="26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325286627" sldId="263"/>
            <ac:picMk id="15" creationId="{7899191F-528C-48E1-92AC-65E1CCADDC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325286627" sldId="263"/>
            <ac:inkMk id="3" creationId="{79AAB98A-2A27-40DD-AB95-11375C14CECA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01920966" sldId="26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01920966" sldId="264"/>
            <ac:picMk id="5" creationId="{66C0CF92-3D4E-4DD3-A1DF-EAA7C96B234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01920966" sldId="264"/>
            <ac:inkMk id="3" creationId="{A3B373E9-B767-4B5D-BC1C-05D2D14790EB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013195837" sldId="26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013195837" sldId="265"/>
            <ac:picMk id="6" creationId="{C7B8F969-9CCF-49EF-B421-AF6BF2B62311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013195837" sldId="265"/>
            <ac:inkMk id="3" creationId="{DE80662F-641D-4BD2-A982-7C185C5261BF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56487578" sldId="26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56487578" sldId="266"/>
            <ac:picMk id="7" creationId="{AC7E1979-073B-400E-953E-4788332B8192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56487578" sldId="266"/>
            <ac:inkMk id="3" creationId="{04DF18F3-EC32-4E80-9814-98933146D5A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1594200198" sldId="267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1594200198" sldId="267"/>
            <ac:picMk id="7" creationId="{43D95FE9-A331-47B5-8F53-98C4A37530EA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1594200198" sldId="267"/>
            <ac:inkMk id="3" creationId="{BEEF820D-42BD-49AA-B62F-3732A30AD8B6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345880344" sldId="268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345880344" sldId="268"/>
            <ac:picMk id="7" creationId="{6D133C74-3C77-400A-B9CA-7738340DFAF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345880344" sldId="268"/>
            <ac:inkMk id="3" creationId="{41C37A7A-DDDE-40CB-BF4A-E431EFFE288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4080339319" sldId="269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4080339319" sldId="269"/>
            <ac:picMk id="11" creationId="{BDF1BEFB-42A0-4813-A9BB-AA768619844C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4080339319" sldId="269"/>
            <ac:inkMk id="3" creationId="{2DFD0C28-9263-4964-A737-5A7D1708C97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18449515" sldId="270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18449515" sldId="270"/>
            <ac:picMk id="15" creationId="{60CC8E93-9DFF-43E1-AB53-86F12EB43AA4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18449515" sldId="270"/>
            <ac:inkMk id="3" creationId="{894E8B33-9235-4672-BA62-CC55F08A88E0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363803911" sldId="271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363803911" sldId="271"/>
            <ac:picMk id="5" creationId="{51460F1E-DF78-4F95-84AB-F28AB130D1AF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363803911" sldId="271"/>
            <ac:inkMk id="3" creationId="{773BEEAF-C33E-41AD-8373-DC211B505D88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781814786" sldId="272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781814786" sldId="272"/>
            <ac:picMk id="5" creationId="{C6CF55E0-970F-4E27-A750-3305F4AAB5B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781814786" sldId="272"/>
            <ac:inkMk id="3" creationId="{BF08DD70-84E0-47C2-BCE0-A9EF77DAC52E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295893602" sldId="273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295893602" sldId="273"/>
            <ac:picMk id="11" creationId="{D4F347B1-15B1-48A6-A904-AB712D98DD68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295893602" sldId="273"/>
            <ac:inkMk id="10" creationId="{06166709-FB66-4971-B651-3A62B2018289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764777074" sldId="274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764777074" sldId="274"/>
            <ac:picMk id="5" creationId="{345A92A5-64DE-445E-B735-0F2E9B1FB96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764777074" sldId="274"/>
            <ac:inkMk id="3" creationId="{9E516979-7E74-4822-AAD5-1AF2507771B3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654483342" sldId="275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654483342" sldId="275"/>
            <ac:picMk id="10" creationId="{2B203F65-82B7-4377-9E2F-D5E900253B73}"/>
          </ac:picMkLst>
        </pc:picChg>
        <pc:inkChg chg="add">
          <ac:chgData name="정근채" userId="bf3f9740-ba12-4a95-bdcd-7a89d0b0b3a3" providerId="ADAL" clId="{B301C8FF-369A-4E5E-89F4-B55C1F60054C}" dt="2020-11-30T09:26:04.090" v="0"/>
          <ac:inkMkLst>
            <pc:docMk/>
            <pc:sldMk cId="2654483342" sldId="275"/>
            <ac:inkMk id="3" creationId="{263F4735-CF24-4E39-92F5-BE6C74FE7107}"/>
          </ac:inkMkLst>
        </pc:inkChg>
      </pc:sldChg>
      <pc:sldChg chg="addSp modSp">
        <pc:chgData name="정근채" userId="bf3f9740-ba12-4a95-bdcd-7a89d0b0b3a3" providerId="ADAL" clId="{B301C8FF-369A-4E5E-89F4-B55C1F60054C}" dt="2020-11-30T09:26:04.090" v="0"/>
        <pc:sldMkLst>
          <pc:docMk/>
          <pc:sldMk cId="2400768863" sldId="276"/>
        </pc:sldMkLst>
        <pc:picChg chg="add mod">
          <ac:chgData name="정근채" userId="bf3f9740-ba12-4a95-bdcd-7a89d0b0b3a3" providerId="ADAL" clId="{B301C8FF-369A-4E5E-89F4-B55C1F60054C}" dt="2020-11-30T09:26:04.090" v="0"/>
          <ac:picMkLst>
            <pc:docMk/>
            <pc:sldMk cId="2400768863" sldId="276"/>
            <ac:picMk id="2" creationId="{82413ED2-6D0A-4024-BDE7-23B8A8306CA1}"/>
          </ac:picMkLst>
        </pc:picChg>
      </pc:sldChg>
    </pc:docChg>
  </pc:docChgLst>
  <pc:docChgLst>
    <pc:chgData name="정근채" userId="bf3f9740-ba12-4a95-bdcd-7a89d0b0b3a3" providerId="ADAL" clId="{92380D83-D672-4B08-B38D-054779389C86}"/>
    <pc:docChg chg="undo redo custSel delSld modSld">
      <pc:chgData name="정근채" userId="bf3f9740-ba12-4a95-bdcd-7a89d0b0b3a3" providerId="ADAL" clId="{92380D83-D672-4B08-B38D-054779389C86}" dt="2022-02-28T01:44:09.335" v="1056" actId="20577"/>
      <pc:docMkLst>
        <pc:docMk/>
      </pc:docMkLst>
      <pc:sldChg chg="modSp mod">
        <pc:chgData name="정근채" userId="bf3f9740-ba12-4a95-bdcd-7a89d0b0b3a3" providerId="ADAL" clId="{92380D83-D672-4B08-B38D-054779389C86}" dt="2022-02-25T05:01:13.159" v="25" actId="207"/>
        <pc:sldMkLst>
          <pc:docMk/>
          <pc:sldMk cId="3405670891" sldId="278"/>
        </pc:sldMkLst>
        <pc:spChg chg="mod">
          <ac:chgData name="정근채" userId="bf3f9740-ba12-4a95-bdcd-7a89d0b0b3a3" providerId="ADAL" clId="{92380D83-D672-4B08-B38D-054779389C86}" dt="2022-02-25T05:01:13.159" v="25" actId="207"/>
          <ac:spMkLst>
            <pc:docMk/>
            <pc:sldMk cId="3405670891" sldId="278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92380D83-D672-4B08-B38D-054779389C86}" dt="2022-02-25T02:40:23.615" v="12" actId="207"/>
        <pc:sldMkLst>
          <pc:docMk/>
          <pc:sldMk cId="2659376228" sldId="279"/>
        </pc:sldMkLst>
        <pc:spChg chg="mod">
          <ac:chgData name="정근채" userId="bf3f9740-ba12-4a95-bdcd-7a89d0b0b3a3" providerId="ADAL" clId="{92380D83-D672-4B08-B38D-054779389C86}" dt="2022-02-25T02:40:23.615" v="12" actId="207"/>
          <ac:spMkLst>
            <pc:docMk/>
            <pc:sldMk cId="2659376228" sldId="279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92380D83-D672-4B08-B38D-054779389C86}" dt="2022-02-25T05:45:59.797" v="432" actId="20577"/>
        <pc:sldMkLst>
          <pc:docMk/>
          <pc:sldMk cId="3266031649" sldId="280"/>
        </pc:sldMkLst>
        <pc:spChg chg="mod">
          <ac:chgData name="정근채" userId="bf3f9740-ba12-4a95-bdcd-7a89d0b0b3a3" providerId="ADAL" clId="{92380D83-D672-4B08-B38D-054779389C86}" dt="2022-02-25T05:45:59.797" v="432" actId="20577"/>
          <ac:spMkLst>
            <pc:docMk/>
            <pc:sldMk cId="3266031649" sldId="280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92380D83-D672-4B08-B38D-054779389C86}" dt="2022-02-25T05:19:06.516" v="90" actId="1076"/>
        <pc:sldMkLst>
          <pc:docMk/>
          <pc:sldMk cId="4168979290" sldId="281"/>
        </pc:sldMkLst>
        <pc:spChg chg="add del mod">
          <ac:chgData name="정근채" userId="bf3f9740-ba12-4a95-bdcd-7a89d0b0b3a3" providerId="ADAL" clId="{92380D83-D672-4B08-B38D-054779389C86}" dt="2022-02-25T05:16:32.751" v="60" actId="21"/>
          <ac:spMkLst>
            <pc:docMk/>
            <pc:sldMk cId="4168979290" sldId="281"/>
            <ac:spMk id="3" creationId="{05676ADA-B7B8-4527-9364-24AF4961DD7B}"/>
          </ac:spMkLst>
        </pc:spChg>
        <pc:spChg chg="add mod">
          <ac:chgData name="정근채" userId="bf3f9740-ba12-4a95-bdcd-7a89d0b0b3a3" providerId="ADAL" clId="{92380D83-D672-4B08-B38D-054779389C86}" dt="2022-02-25T05:18:47.350" v="86" actId="164"/>
          <ac:spMkLst>
            <pc:docMk/>
            <pc:sldMk cId="4168979290" sldId="281"/>
            <ac:spMk id="10" creationId="{8C5813EE-04A6-454E-9EB1-AF6262BCA0AB}"/>
          </ac:spMkLst>
        </pc:spChg>
        <pc:grpChg chg="add mod">
          <ac:chgData name="정근채" userId="bf3f9740-ba12-4a95-bdcd-7a89d0b0b3a3" providerId="ADAL" clId="{92380D83-D672-4B08-B38D-054779389C86}" dt="2022-02-25T05:18:47.350" v="86" actId="164"/>
          <ac:grpSpMkLst>
            <pc:docMk/>
            <pc:sldMk cId="4168979290" sldId="281"/>
            <ac:grpSpMk id="6" creationId="{ACD664A0-DE73-4633-A0EE-A888782BD70D}"/>
          </ac:grpSpMkLst>
        </pc:grpChg>
        <pc:grpChg chg="add mod">
          <ac:chgData name="정근채" userId="bf3f9740-ba12-4a95-bdcd-7a89d0b0b3a3" providerId="ADAL" clId="{92380D83-D672-4B08-B38D-054779389C86}" dt="2022-02-25T05:19:06.516" v="90" actId="1076"/>
          <ac:grpSpMkLst>
            <pc:docMk/>
            <pc:sldMk cId="4168979290" sldId="281"/>
            <ac:grpSpMk id="8" creationId="{7F32159A-18B4-495D-B6FF-DFA9AEC374C7}"/>
          </ac:grpSpMkLst>
        </pc:grpChg>
        <pc:picChg chg="add mod modCrop">
          <ac:chgData name="정근채" userId="bf3f9740-ba12-4a95-bdcd-7a89d0b0b3a3" providerId="ADAL" clId="{92380D83-D672-4B08-B38D-054779389C86}" dt="2022-02-25T05:16:27.515" v="58" actId="164"/>
          <ac:picMkLst>
            <pc:docMk/>
            <pc:sldMk cId="4168979290" sldId="281"/>
            <ac:picMk id="7" creationId="{E6D864AD-EFC4-4E58-848D-0D1C48EDBDCD}"/>
          </ac:picMkLst>
        </pc:picChg>
        <pc:picChg chg="mod">
          <ac:chgData name="정근채" userId="bf3f9740-ba12-4a95-bdcd-7a89d0b0b3a3" providerId="ADAL" clId="{92380D83-D672-4B08-B38D-054779389C86}" dt="2022-02-25T05:16:27.515" v="58" actId="164"/>
          <ac:picMkLst>
            <pc:docMk/>
            <pc:sldMk cId="4168979290" sldId="281"/>
            <ac:picMk id="9" creationId="{63BAE3E8-EA45-4738-8136-A4E0C345F7CF}"/>
          </ac:picMkLst>
        </pc:picChg>
      </pc:sldChg>
      <pc:sldChg chg="del">
        <pc:chgData name="정근채" userId="bf3f9740-ba12-4a95-bdcd-7a89d0b0b3a3" providerId="ADAL" clId="{92380D83-D672-4B08-B38D-054779389C86}" dt="2022-02-25T05:16:48.518" v="67" actId="47"/>
        <pc:sldMkLst>
          <pc:docMk/>
          <pc:sldMk cId="1015566843" sldId="282"/>
        </pc:sldMkLst>
      </pc:sldChg>
      <pc:sldChg chg="addSp modSp mod">
        <pc:chgData name="정근채" userId="bf3f9740-ba12-4a95-bdcd-7a89d0b0b3a3" providerId="ADAL" clId="{92380D83-D672-4B08-B38D-054779389C86}" dt="2022-02-25T05:19:20.154" v="99" actId="14100"/>
        <pc:sldMkLst>
          <pc:docMk/>
          <pc:sldMk cId="1935303691" sldId="283"/>
        </pc:sldMkLst>
        <pc:spChg chg="add mod">
          <ac:chgData name="정근채" userId="bf3f9740-ba12-4a95-bdcd-7a89d0b0b3a3" providerId="ADAL" clId="{92380D83-D672-4B08-B38D-054779389C86}" dt="2022-02-25T05:19:20.154" v="99" actId="14100"/>
          <ac:spMkLst>
            <pc:docMk/>
            <pc:sldMk cId="1935303691" sldId="283"/>
            <ac:spMk id="8" creationId="{AAB5E489-028C-4D4C-8A5E-0E4EEB3A35AC}"/>
          </ac:spMkLst>
        </pc:spChg>
        <pc:grpChg chg="add mod">
          <ac:chgData name="정근채" userId="bf3f9740-ba12-4a95-bdcd-7a89d0b0b3a3" providerId="ADAL" clId="{92380D83-D672-4B08-B38D-054779389C86}" dt="2022-02-25T05:18:40.506" v="85" actId="1076"/>
          <ac:grpSpMkLst>
            <pc:docMk/>
            <pc:sldMk cId="1935303691" sldId="283"/>
            <ac:grpSpMk id="3" creationId="{9864A0D1-9860-4634-967D-FE342A569704}"/>
          </ac:grpSpMkLst>
        </pc:grpChg>
        <pc:picChg chg="mod">
          <ac:chgData name="정근채" userId="bf3f9740-ba12-4a95-bdcd-7a89d0b0b3a3" providerId="ADAL" clId="{92380D83-D672-4B08-B38D-054779389C86}" dt="2022-02-25T05:18:24.282" v="80" actId="164"/>
          <ac:picMkLst>
            <pc:docMk/>
            <pc:sldMk cId="1935303691" sldId="283"/>
            <ac:picMk id="6" creationId="{0A4F6DEF-C3F2-4218-A1E5-85DB18CAE6B6}"/>
          </ac:picMkLst>
        </pc:picChg>
        <pc:picChg chg="add mod modCrop">
          <ac:chgData name="정근채" userId="bf3f9740-ba12-4a95-bdcd-7a89d0b0b3a3" providerId="ADAL" clId="{92380D83-D672-4B08-B38D-054779389C86}" dt="2022-02-25T05:18:24.282" v="80" actId="164"/>
          <ac:picMkLst>
            <pc:docMk/>
            <pc:sldMk cId="1935303691" sldId="283"/>
            <ac:picMk id="7" creationId="{9A4582B9-23AF-4735-96BE-09EF139BE4E9}"/>
          </ac:picMkLst>
        </pc:picChg>
      </pc:sldChg>
      <pc:sldChg chg="delSp del mod">
        <pc:chgData name="정근채" userId="bf3f9740-ba12-4a95-bdcd-7a89d0b0b3a3" providerId="ADAL" clId="{92380D83-D672-4B08-B38D-054779389C86}" dt="2022-02-25T05:19:24.733" v="100" actId="47"/>
        <pc:sldMkLst>
          <pc:docMk/>
          <pc:sldMk cId="1928457524" sldId="284"/>
        </pc:sldMkLst>
        <pc:picChg chg="del">
          <ac:chgData name="정근채" userId="bf3f9740-ba12-4a95-bdcd-7a89d0b0b3a3" providerId="ADAL" clId="{92380D83-D672-4B08-B38D-054779389C86}" dt="2022-02-25T05:17:24.674" v="68" actId="21"/>
          <ac:picMkLst>
            <pc:docMk/>
            <pc:sldMk cId="1928457524" sldId="284"/>
            <ac:picMk id="7" creationId="{226E5D98-57AC-4BFE-AB3F-E7901968DC59}"/>
          </ac:picMkLst>
        </pc:picChg>
      </pc:sldChg>
      <pc:sldChg chg="modSp mod">
        <pc:chgData name="정근채" userId="bf3f9740-ba12-4a95-bdcd-7a89d0b0b3a3" providerId="ADAL" clId="{92380D83-D672-4B08-B38D-054779389C86}" dt="2022-02-25T05:20:17.580" v="104" actId="207"/>
        <pc:sldMkLst>
          <pc:docMk/>
          <pc:sldMk cId="3401897337" sldId="285"/>
        </pc:sldMkLst>
        <pc:spChg chg="mod">
          <ac:chgData name="정근채" userId="bf3f9740-ba12-4a95-bdcd-7a89d0b0b3a3" providerId="ADAL" clId="{92380D83-D672-4B08-B38D-054779389C86}" dt="2022-02-25T05:20:17.580" v="104" actId="207"/>
          <ac:spMkLst>
            <pc:docMk/>
            <pc:sldMk cId="3401897337" sldId="285"/>
            <ac:spMk id="9" creationId="{34060FB8-101C-4793-BA45-C9240866B97E}"/>
          </ac:spMkLst>
        </pc:spChg>
      </pc:sldChg>
      <pc:sldChg chg="modSp mod">
        <pc:chgData name="정근채" userId="bf3f9740-ba12-4a95-bdcd-7a89d0b0b3a3" providerId="ADAL" clId="{92380D83-D672-4B08-B38D-054779389C86}" dt="2022-02-28T01:44:09.335" v="1056" actId="20577"/>
        <pc:sldMkLst>
          <pc:docMk/>
          <pc:sldMk cId="2757461376" sldId="286"/>
        </pc:sldMkLst>
        <pc:spChg chg="mod">
          <ac:chgData name="정근채" userId="bf3f9740-ba12-4a95-bdcd-7a89d0b0b3a3" providerId="ADAL" clId="{92380D83-D672-4B08-B38D-054779389C86}" dt="2022-02-25T05:24:28.760" v="121" actId="207"/>
          <ac:spMkLst>
            <pc:docMk/>
            <pc:sldMk cId="2757461376" sldId="286"/>
            <ac:spMk id="3" creationId="{04DA367E-3D64-4210-90DC-180FE1F5BFCC}"/>
          </ac:spMkLst>
        </pc:spChg>
        <pc:spChg chg="mod">
          <ac:chgData name="정근채" userId="bf3f9740-ba12-4a95-bdcd-7a89d0b0b3a3" providerId="ADAL" clId="{92380D83-D672-4B08-B38D-054779389C86}" dt="2022-02-28T01:44:09.335" v="1056" actId="20577"/>
          <ac:spMkLst>
            <pc:docMk/>
            <pc:sldMk cId="2757461376" sldId="286"/>
            <ac:spMk id="5" creationId="{864FABE7-5D73-4BB8-8C5F-49D50641504A}"/>
          </ac:spMkLst>
        </pc:spChg>
      </pc:sldChg>
      <pc:sldChg chg="addSp mod">
        <pc:chgData name="정근채" userId="bf3f9740-ba12-4a95-bdcd-7a89d0b0b3a3" providerId="ADAL" clId="{92380D83-D672-4B08-B38D-054779389C86}" dt="2022-02-25T05:26:02.105" v="122" actId="11529"/>
        <pc:sldMkLst>
          <pc:docMk/>
          <pc:sldMk cId="2252814172" sldId="287"/>
        </pc:sldMkLst>
        <pc:spChg chg="add">
          <ac:chgData name="정근채" userId="bf3f9740-ba12-4a95-bdcd-7a89d0b0b3a3" providerId="ADAL" clId="{92380D83-D672-4B08-B38D-054779389C86}" dt="2022-02-25T05:26:02.105" v="122" actId="11529"/>
          <ac:spMkLst>
            <pc:docMk/>
            <pc:sldMk cId="2252814172" sldId="287"/>
            <ac:spMk id="3" creationId="{F0AB9ED3-0A0B-4E14-B35A-280F5A3692AF}"/>
          </ac:spMkLst>
        </pc:spChg>
      </pc:sldChg>
      <pc:sldChg chg="addSp delSp modSp mod">
        <pc:chgData name="정근채" userId="bf3f9740-ba12-4a95-bdcd-7a89d0b0b3a3" providerId="ADAL" clId="{92380D83-D672-4B08-B38D-054779389C86}" dt="2022-02-25T05:36:55.099" v="397" actId="11529"/>
        <pc:sldMkLst>
          <pc:docMk/>
          <pc:sldMk cId="1026811257" sldId="288"/>
        </pc:sldMkLst>
        <pc:spChg chg="mod">
          <ac:chgData name="정근채" userId="bf3f9740-ba12-4a95-bdcd-7a89d0b0b3a3" providerId="ADAL" clId="{92380D83-D672-4B08-B38D-054779389C86}" dt="2022-02-25T05:27:37.079" v="133" actId="207"/>
          <ac:spMkLst>
            <pc:docMk/>
            <pc:sldMk cId="1026811257" sldId="288"/>
            <ac:spMk id="3" creationId="{04DA367E-3D64-4210-90DC-180FE1F5BFCC}"/>
          </ac:spMkLst>
        </pc:spChg>
        <pc:spChg chg="add del mod">
          <ac:chgData name="정근채" userId="bf3f9740-ba12-4a95-bdcd-7a89d0b0b3a3" providerId="ADAL" clId="{92380D83-D672-4B08-B38D-054779389C86}" dt="2022-02-25T05:33:34.112" v="268" actId="478"/>
          <ac:spMkLst>
            <pc:docMk/>
            <pc:sldMk cId="1026811257" sldId="288"/>
            <ac:spMk id="6" creationId="{85EEF5D7-C77A-4E83-8D03-69F46D2178C4}"/>
          </ac:spMkLst>
        </pc:spChg>
        <pc:spChg chg="add mod">
          <ac:chgData name="정근채" userId="bf3f9740-ba12-4a95-bdcd-7a89d0b0b3a3" providerId="ADAL" clId="{92380D83-D672-4B08-B38D-054779389C86}" dt="2022-02-25T05:34:14.491" v="301" actId="20577"/>
          <ac:spMkLst>
            <pc:docMk/>
            <pc:sldMk cId="1026811257" sldId="288"/>
            <ac:spMk id="8" creationId="{68266709-2BF6-4223-9090-E50A0E430095}"/>
          </ac:spMkLst>
        </pc:spChg>
        <pc:spChg chg="add">
          <ac:chgData name="정근채" userId="bf3f9740-ba12-4a95-bdcd-7a89d0b0b3a3" providerId="ADAL" clId="{92380D83-D672-4B08-B38D-054779389C86}" dt="2022-02-25T05:36:55.099" v="397" actId="11529"/>
          <ac:spMkLst>
            <pc:docMk/>
            <pc:sldMk cId="1026811257" sldId="288"/>
            <ac:spMk id="9" creationId="{DDC808D9-E951-43B4-BDF5-C7063B066477}"/>
          </ac:spMkLst>
        </pc:spChg>
      </pc:sldChg>
      <pc:sldChg chg="addSp modSp mod">
        <pc:chgData name="정근채" userId="bf3f9740-ba12-4a95-bdcd-7a89d0b0b3a3" providerId="ADAL" clId="{92380D83-D672-4B08-B38D-054779389C86}" dt="2022-02-25T05:37:54.445" v="400" actId="207"/>
        <pc:sldMkLst>
          <pc:docMk/>
          <pc:sldMk cId="1156134585" sldId="289"/>
        </pc:sldMkLst>
        <pc:spChg chg="mod">
          <ac:chgData name="정근채" userId="bf3f9740-ba12-4a95-bdcd-7a89d0b0b3a3" providerId="ADAL" clId="{92380D83-D672-4B08-B38D-054779389C86}" dt="2022-02-25T05:37:54.445" v="400" actId="207"/>
          <ac:spMkLst>
            <pc:docMk/>
            <pc:sldMk cId="1156134585" sldId="289"/>
            <ac:spMk id="3" creationId="{04DA367E-3D64-4210-90DC-180FE1F5BFCC}"/>
          </ac:spMkLst>
        </pc:spChg>
        <pc:spChg chg="add">
          <ac:chgData name="정근채" userId="bf3f9740-ba12-4a95-bdcd-7a89d0b0b3a3" providerId="ADAL" clId="{92380D83-D672-4B08-B38D-054779389C86}" dt="2022-02-25T05:37:03.406" v="398" actId="11529"/>
          <ac:spMkLst>
            <pc:docMk/>
            <pc:sldMk cId="1156134585" sldId="289"/>
            <ac:spMk id="6" creationId="{528F2F89-9EB1-413C-B2F9-E957D8309C24}"/>
          </ac:spMkLst>
        </pc:spChg>
        <pc:spChg chg="add mod">
          <ac:chgData name="정근채" userId="bf3f9740-ba12-4a95-bdcd-7a89d0b0b3a3" providerId="ADAL" clId="{92380D83-D672-4B08-B38D-054779389C86}" dt="2022-02-25T05:36:34.215" v="396" actId="1076"/>
          <ac:spMkLst>
            <pc:docMk/>
            <pc:sldMk cId="1156134585" sldId="289"/>
            <ac:spMk id="7" creationId="{CC2F5B4A-8285-4813-BF12-2DEC793A9347}"/>
          </ac:spMkLst>
        </pc:spChg>
        <pc:picChg chg="mod">
          <ac:chgData name="정근채" userId="bf3f9740-ba12-4a95-bdcd-7a89d0b0b3a3" providerId="ADAL" clId="{92380D83-D672-4B08-B38D-054779389C86}" dt="2022-02-25T05:34:01.844" v="299" actId="1076"/>
          <ac:picMkLst>
            <pc:docMk/>
            <pc:sldMk cId="1156134585" sldId="289"/>
            <ac:picMk id="8" creationId="{FA465FF0-46AB-4441-93D0-ED710EBD656A}"/>
          </ac:picMkLst>
        </pc:picChg>
      </pc:sldChg>
      <pc:sldChg chg="addSp mod">
        <pc:chgData name="정근채" userId="bf3f9740-ba12-4a95-bdcd-7a89d0b0b3a3" providerId="ADAL" clId="{92380D83-D672-4B08-B38D-054779389C86}" dt="2022-02-25T05:37:25.313" v="399" actId="11529"/>
        <pc:sldMkLst>
          <pc:docMk/>
          <pc:sldMk cId="3970140885" sldId="290"/>
        </pc:sldMkLst>
        <pc:spChg chg="add">
          <ac:chgData name="정근채" userId="bf3f9740-ba12-4a95-bdcd-7a89d0b0b3a3" providerId="ADAL" clId="{92380D83-D672-4B08-B38D-054779389C86}" dt="2022-02-25T05:37:25.313" v="399" actId="11529"/>
          <ac:spMkLst>
            <pc:docMk/>
            <pc:sldMk cId="3970140885" sldId="290"/>
            <ac:spMk id="2" creationId="{5BB1A560-B3BB-4F38-B318-E16E8628110B}"/>
          </ac:spMkLst>
        </pc:spChg>
      </pc:sldChg>
      <pc:sldChg chg="modSp mod">
        <pc:chgData name="정근채" userId="bf3f9740-ba12-4a95-bdcd-7a89d0b0b3a3" providerId="ADAL" clId="{92380D83-D672-4B08-B38D-054779389C86}" dt="2022-02-25T05:40:32.999" v="406" actId="207"/>
        <pc:sldMkLst>
          <pc:docMk/>
          <pc:sldMk cId="4151444641" sldId="293"/>
        </pc:sldMkLst>
        <pc:spChg chg="mod">
          <ac:chgData name="정근채" userId="bf3f9740-ba12-4a95-bdcd-7a89d0b0b3a3" providerId="ADAL" clId="{92380D83-D672-4B08-B38D-054779389C86}" dt="2022-02-25T05:40:32.999" v="406" actId="207"/>
          <ac:spMkLst>
            <pc:docMk/>
            <pc:sldMk cId="4151444641" sldId="293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92380D83-D672-4B08-B38D-054779389C86}" dt="2022-02-25T05:41:00.450" v="408" actId="207"/>
        <pc:sldMkLst>
          <pc:docMk/>
          <pc:sldMk cId="958573541" sldId="294"/>
        </pc:sldMkLst>
        <pc:spChg chg="mod">
          <ac:chgData name="정근채" userId="bf3f9740-ba12-4a95-bdcd-7a89d0b0b3a3" providerId="ADAL" clId="{92380D83-D672-4B08-B38D-054779389C86}" dt="2022-02-25T05:41:00.450" v="408" actId="207"/>
          <ac:spMkLst>
            <pc:docMk/>
            <pc:sldMk cId="958573541" sldId="294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92380D83-D672-4B08-B38D-054779389C86}" dt="2022-02-25T05:42:32.765" v="421" actId="2711"/>
        <pc:sldMkLst>
          <pc:docMk/>
          <pc:sldMk cId="3814195052" sldId="295"/>
        </pc:sldMkLst>
        <pc:spChg chg="add">
          <ac:chgData name="정근채" userId="bf3f9740-ba12-4a95-bdcd-7a89d0b0b3a3" providerId="ADAL" clId="{92380D83-D672-4B08-B38D-054779389C86}" dt="2022-02-25T05:41:39.194" v="409" actId="11529"/>
          <ac:spMkLst>
            <pc:docMk/>
            <pc:sldMk cId="3814195052" sldId="295"/>
            <ac:spMk id="3" creationId="{3BFC6974-0A75-4FBA-86D8-7C8214A43789}"/>
          </ac:spMkLst>
        </pc:spChg>
        <pc:spChg chg="add">
          <ac:chgData name="정근채" userId="bf3f9740-ba12-4a95-bdcd-7a89d0b0b3a3" providerId="ADAL" clId="{92380D83-D672-4B08-B38D-054779389C86}" dt="2022-02-25T05:42:03.465" v="410" actId="11529"/>
          <ac:spMkLst>
            <pc:docMk/>
            <pc:sldMk cId="3814195052" sldId="295"/>
            <ac:spMk id="6" creationId="{224F95BC-A595-430E-B078-CBEB2FEE67F1}"/>
          </ac:spMkLst>
        </pc:spChg>
        <pc:spChg chg="add mod">
          <ac:chgData name="정근채" userId="bf3f9740-ba12-4a95-bdcd-7a89d0b0b3a3" providerId="ADAL" clId="{92380D83-D672-4B08-B38D-054779389C86}" dt="2022-02-25T05:42:32.765" v="421" actId="2711"/>
          <ac:spMkLst>
            <pc:docMk/>
            <pc:sldMk cId="3814195052" sldId="295"/>
            <ac:spMk id="7" creationId="{57B35131-8716-4A88-9CFE-EA680E5D5428}"/>
          </ac:spMkLst>
        </pc:spChg>
      </pc:sldChg>
      <pc:sldChg chg="modSp mod">
        <pc:chgData name="정근채" userId="bf3f9740-ba12-4a95-bdcd-7a89d0b0b3a3" providerId="ADAL" clId="{92380D83-D672-4B08-B38D-054779389C86}" dt="2022-02-25T05:47:23.636" v="436" actId="207"/>
        <pc:sldMkLst>
          <pc:docMk/>
          <pc:sldMk cId="2189847653" sldId="296"/>
        </pc:sldMkLst>
        <pc:spChg chg="mod">
          <ac:chgData name="정근채" userId="bf3f9740-ba12-4a95-bdcd-7a89d0b0b3a3" providerId="ADAL" clId="{92380D83-D672-4B08-B38D-054779389C86}" dt="2022-02-25T05:47:23.636" v="436" actId="207"/>
          <ac:spMkLst>
            <pc:docMk/>
            <pc:sldMk cId="2189847653" sldId="296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92380D83-D672-4B08-B38D-054779389C86}" dt="2022-02-28T01:04:53.422" v="760" actId="20577"/>
        <pc:sldMkLst>
          <pc:docMk/>
          <pc:sldMk cId="4003071641" sldId="297"/>
        </pc:sldMkLst>
        <pc:spChg chg="mod">
          <ac:chgData name="정근채" userId="bf3f9740-ba12-4a95-bdcd-7a89d0b0b3a3" providerId="ADAL" clId="{92380D83-D672-4B08-B38D-054779389C86}" dt="2022-02-28T01:04:53.422" v="760" actId="20577"/>
          <ac:spMkLst>
            <pc:docMk/>
            <pc:sldMk cId="4003071641" sldId="297"/>
            <ac:spMk id="3" creationId="{04DA367E-3D64-4210-90DC-180FE1F5BFCC}"/>
          </ac:spMkLst>
        </pc:spChg>
        <pc:picChg chg="mod">
          <ac:chgData name="정근채" userId="bf3f9740-ba12-4a95-bdcd-7a89d0b0b3a3" providerId="ADAL" clId="{92380D83-D672-4B08-B38D-054779389C86}" dt="2022-02-25T05:48:50.277" v="445" actId="1076"/>
          <ac:picMkLst>
            <pc:docMk/>
            <pc:sldMk cId="4003071641" sldId="297"/>
            <ac:picMk id="8" creationId="{095F9D67-0762-48D1-9257-2E0B9FBC13F5}"/>
          </ac:picMkLst>
        </pc:picChg>
      </pc:sldChg>
      <pc:sldChg chg="modSp mod">
        <pc:chgData name="정근채" userId="bf3f9740-ba12-4a95-bdcd-7a89d0b0b3a3" providerId="ADAL" clId="{92380D83-D672-4B08-B38D-054779389C86}" dt="2022-02-25T05:55:31.280" v="462" actId="207"/>
        <pc:sldMkLst>
          <pc:docMk/>
          <pc:sldMk cId="3221331259" sldId="298"/>
        </pc:sldMkLst>
        <pc:spChg chg="mod">
          <ac:chgData name="정근채" userId="bf3f9740-ba12-4a95-bdcd-7a89d0b0b3a3" providerId="ADAL" clId="{92380D83-D672-4B08-B38D-054779389C86}" dt="2022-02-25T05:55:31.280" v="462" actId="207"/>
          <ac:spMkLst>
            <pc:docMk/>
            <pc:sldMk cId="3221331259" sldId="298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92380D83-D672-4B08-B38D-054779389C86}" dt="2022-02-25T05:57:46.169" v="567" actId="1076"/>
        <pc:sldMkLst>
          <pc:docMk/>
          <pc:sldMk cId="2194233270" sldId="299"/>
        </pc:sldMkLst>
        <pc:spChg chg="add mod">
          <ac:chgData name="정근채" userId="bf3f9740-ba12-4a95-bdcd-7a89d0b0b3a3" providerId="ADAL" clId="{92380D83-D672-4B08-B38D-054779389C86}" dt="2022-02-25T05:57:46.169" v="567" actId="1076"/>
          <ac:spMkLst>
            <pc:docMk/>
            <pc:sldMk cId="2194233270" sldId="299"/>
            <ac:spMk id="6" creationId="{DD943848-41C7-4734-9020-9DC14977EA2A}"/>
          </ac:spMkLst>
        </pc:spChg>
        <pc:picChg chg="mod">
          <ac:chgData name="정근채" userId="bf3f9740-ba12-4a95-bdcd-7a89d0b0b3a3" providerId="ADAL" clId="{92380D83-D672-4B08-B38D-054779389C86}" dt="2022-02-25T05:57:46.169" v="567" actId="1076"/>
          <ac:picMkLst>
            <pc:docMk/>
            <pc:sldMk cId="2194233270" sldId="299"/>
            <ac:picMk id="9" creationId="{C9E1C180-74CC-49CB-A688-F043E0930569}"/>
          </ac:picMkLst>
        </pc:picChg>
      </pc:sldChg>
      <pc:sldChg chg="modSp mod">
        <pc:chgData name="정근채" userId="bf3f9740-ba12-4a95-bdcd-7a89d0b0b3a3" providerId="ADAL" clId="{92380D83-D672-4B08-B38D-054779389C86}" dt="2022-02-25T05:59:42.090" v="579" actId="207"/>
        <pc:sldMkLst>
          <pc:docMk/>
          <pc:sldMk cId="3182419333" sldId="300"/>
        </pc:sldMkLst>
        <pc:spChg chg="mod">
          <ac:chgData name="정근채" userId="bf3f9740-ba12-4a95-bdcd-7a89d0b0b3a3" providerId="ADAL" clId="{92380D83-D672-4B08-B38D-054779389C86}" dt="2022-02-25T05:59:42.090" v="579" actId="207"/>
          <ac:spMkLst>
            <pc:docMk/>
            <pc:sldMk cId="3182419333" sldId="300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92380D83-D672-4B08-B38D-054779389C86}" dt="2022-02-25T06:01:16.074" v="602" actId="1038"/>
        <pc:sldMkLst>
          <pc:docMk/>
          <pc:sldMk cId="2401842065" sldId="301"/>
        </pc:sldMkLst>
        <pc:spChg chg="add">
          <ac:chgData name="정근채" userId="bf3f9740-ba12-4a95-bdcd-7a89d0b0b3a3" providerId="ADAL" clId="{92380D83-D672-4B08-B38D-054779389C86}" dt="2022-02-25T06:00:59.497" v="582" actId="11529"/>
          <ac:spMkLst>
            <pc:docMk/>
            <pc:sldMk cId="2401842065" sldId="301"/>
            <ac:spMk id="3" creationId="{56ADE239-7D19-416A-A1F0-260EBB3A0431}"/>
          </ac:spMkLst>
        </pc:spChg>
        <pc:spChg chg="add mod">
          <ac:chgData name="정근채" userId="bf3f9740-ba12-4a95-bdcd-7a89d0b0b3a3" providerId="ADAL" clId="{92380D83-D672-4B08-B38D-054779389C86}" dt="2022-02-25T06:01:16.074" v="602" actId="1038"/>
          <ac:spMkLst>
            <pc:docMk/>
            <pc:sldMk cId="2401842065" sldId="301"/>
            <ac:spMk id="6" creationId="{6AC294EE-37E7-4976-8DAE-4AE50569AE92}"/>
          </ac:spMkLst>
        </pc:spChg>
      </pc:sldChg>
      <pc:sldChg chg="modSp mod">
        <pc:chgData name="정근채" userId="bf3f9740-ba12-4a95-bdcd-7a89d0b0b3a3" providerId="ADAL" clId="{92380D83-D672-4B08-B38D-054779389C86}" dt="2022-02-25T06:05:24.338" v="619" actId="207"/>
        <pc:sldMkLst>
          <pc:docMk/>
          <pc:sldMk cId="3184856643" sldId="306"/>
        </pc:sldMkLst>
        <pc:spChg chg="mod">
          <ac:chgData name="정근채" userId="bf3f9740-ba12-4a95-bdcd-7a89d0b0b3a3" providerId="ADAL" clId="{92380D83-D672-4B08-B38D-054779389C86}" dt="2022-02-25T06:05:24.338" v="619" actId="207"/>
          <ac:spMkLst>
            <pc:docMk/>
            <pc:sldMk cId="3184856643" sldId="306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92380D83-D672-4B08-B38D-054779389C86}" dt="2022-02-25T06:15:22.937" v="698" actId="207"/>
        <pc:sldMkLst>
          <pc:docMk/>
          <pc:sldMk cId="1144336467" sldId="307"/>
        </pc:sldMkLst>
        <pc:spChg chg="mod">
          <ac:chgData name="정근채" userId="bf3f9740-ba12-4a95-bdcd-7a89d0b0b3a3" providerId="ADAL" clId="{92380D83-D672-4B08-B38D-054779389C86}" dt="2022-02-25T06:15:22.937" v="698" actId="207"/>
          <ac:spMkLst>
            <pc:docMk/>
            <pc:sldMk cId="1144336467" sldId="307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92380D83-D672-4B08-B38D-054779389C86}" dt="2022-02-25T06:12:42.168" v="693" actId="207"/>
        <pc:sldMkLst>
          <pc:docMk/>
          <pc:sldMk cId="3959656499" sldId="308"/>
        </pc:sldMkLst>
        <pc:spChg chg="mod">
          <ac:chgData name="정근채" userId="bf3f9740-ba12-4a95-bdcd-7a89d0b0b3a3" providerId="ADAL" clId="{92380D83-D672-4B08-B38D-054779389C86}" dt="2022-02-25T06:12:42.168" v="693" actId="207"/>
          <ac:spMkLst>
            <pc:docMk/>
            <pc:sldMk cId="3959656499" sldId="308"/>
            <ac:spMk id="3" creationId="{04DA367E-3D64-4210-90DC-180FE1F5BFCC}"/>
          </ac:spMkLst>
        </pc:spChg>
        <pc:spChg chg="add">
          <ac:chgData name="정근채" userId="bf3f9740-ba12-4a95-bdcd-7a89d0b0b3a3" providerId="ADAL" clId="{92380D83-D672-4B08-B38D-054779389C86}" dt="2022-02-25T06:11:42.895" v="691" actId="11529"/>
          <ac:spMkLst>
            <pc:docMk/>
            <pc:sldMk cId="3959656499" sldId="308"/>
            <ac:spMk id="6" creationId="{5B3135BF-900E-4097-9086-FC5EAC5DA52C}"/>
          </ac:spMkLst>
        </pc:spChg>
      </pc:sldChg>
      <pc:sldChg chg="addSp modSp mod">
        <pc:chgData name="정근채" userId="bf3f9740-ba12-4a95-bdcd-7a89d0b0b3a3" providerId="ADAL" clId="{92380D83-D672-4B08-B38D-054779389C86}" dt="2022-02-28T01:34:34.642" v="1019" actId="11529"/>
        <pc:sldMkLst>
          <pc:docMk/>
          <pc:sldMk cId="1929446453" sldId="309"/>
        </pc:sldMkLst>
        <pc:spChg chg="mod">
          <ac:chgData name="정근채" userId="bf3f9740-ba12-4a95-bdcd-7a89d0b0b3a3" providerId="ADAL" clId="{92380D83-D672-4B08-B38D-054779389C86}" dt="2022-02-25T06:14:14.789" v="694" actId="207"/>
          <ac:spMkLst>
            <pc:docMk/>
            <pc:sldMk cId="1929446453" sldId="309"/>
            <ac:spMk id="3" creationId="{04DA367E-3D64-4210-90DC-180FE1F5BFCC}"/>
          </ac:spMkLst>
        </pc:spChg>
        <pc:spChg chg="add">
          <ac:chgData name="정근채" userId="bf3f9740-ba12-4a95-bdcd-7a89d0b0b3a3" providerId="ADAL" clId="{92380D83-D672-4B08-B38D-054779389C86}" dt="2022-02-28T01:34:34.642" v="1019" actId="11529"/>
          <ac:spMkLst>
            <pc:docMk/>
            <pc:sldMk cId="1929446453" sldId="309"/>
            <ac:spMk id="6" creationId="{7365E89A-997F-4CDD-B1B7-942BE0750970}"/>
          </ac:spMkLst>
        </pc:spChg>
      </pc:sldChg>
      <pc:sldChg chg="modSp mod">
        <pc:chgData name="정근채" userId="bf3f9740-ba12-4a95-bdcd-7a89d0b0b3a3" providerId="ADAL" clId="{92380D83-D672-4B08-B38D-054779389C86}" dt="2022-02-25T06:15:46.983" v="700" actId="207"/>
        <pc:sldMkLst>
          <pc:docMk/>
          <pc:sldMk cId="2127255080" sldId="310"/>
        </pc:sldMkLst>
        <pc:spChg chg="mod">
          <ac:chgData name="정근채" userId="bf3f9740-ba12-4a95-bdcd-7a89d0b0b3a3" providerId="ADAL" clId="{92380D83-D672-4B08-B38D-054779389C86}" dt="2022-02-25T06:15:46.983" v="700" actId="207"/>
          <ac:spMkLst>
            <pc:docMk/>
            <pc:sldMk cId="2127255080" sldId="310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92380D83-D672-4B08-B38D-054779389C86}" dt="2022-02-28T01:06:18.726" v="766" actId="1037"/>
        <pc:sldMkLst>
          <pc:docMk/>
          <pc:sldMk cId="3414667204" sldId="311"/>
        </pc:sldMkLst>
        <pc:spChg chg="mod">
          <ac:chgData name="정근채" userId="bf3f9740-ba12-4a95-bdcd-7a89d0b0b3a3" providerId="ADAL" clId="{92380D83-D672-4B08-B38D-054779389C86}" dt="2022-02-25T06:20:42.068" v="723" actId="207"/>
          <ac:spMkLst>
            <pc:docMk/>
            <pc:sldMk cId="3414667204" sldId="311"/>
            <ac:spMk id="3" creationId="{04DA367E-3D64-4210-90DC-180FE1F5BFCC}"/>
          </ac:spMkLst>
        </pc:spChg>
        <pc:spChg chg="add mod">
          <ac:chgData name="정근채" userId="bf3f9740-ba12-4a95-bdcd-7a89d0b0b3a3" providerId="ADAL" clId="{92380D83-D672-4B08-B38D-054779389C86}" dt="2022-02-25T06:19:07.118" v="703" actId="14100"/>
          <ac:spMkLst>
            <pc:docMk/>
            <pc:sldMk cId="3414667204" sldId="311"/>
            <ac:spMk id="6" creationId="{C8ADC636-2300-4549-947D-4E7A8B116C4D}"/>
          </ac:spMkLst>
        </pc:spChg>
        <pc:spChg chg="add mod">
          <ac:chgData name="정근채" userId="bf3f9740-ba12-4a95-bdcd-7a89d0b0b3a3" providerId="ADAL" clId="{92380D83-D672-4B08-B38D-054779389C86}" dt="2022-02-25T06:23:22.453" v="750" actId="207"/>
          <ac:spMkLst>
            <pc:docMk/>
            <pc:sldMk cId="3414667204" sldId="311"/>
            <ac:spMk id="8" creationId="{E79C58FF-5907-4055-82C4-76D4DE9728D3}"/>
          </ac:spMkLst>
        </pc:spChg>
        <pc:spChg chg="add mod">
          <ac:chgData name="정근채" userId="bf3f9740-ba12-4a95-bdcd-7a89d0b0b3a3" providerId="ADAL" clId="{92380D83-D672-4B08-B38D-054779389C86}" dt="2022-02-25T06:19:15.814" v="704" actId="14100"/>
          <ac:spMkLst>
            <pc:docMk/>
            <pc:sldMk cId="3414667204" sldId="311"/>
            <ac:spMk id="17" creationId="{B7963C0B-353C-44CF-BA5D-E366BFD0FF38}"/>
          </ac:spMkLst>
        </pc:spChg>
        <pc:spChg chg="add mod">
          <ac:chgData name="정근채" userId="bf3f9740-ba12-4a95-bdcd-7a89d0b0b3a3" providerId="ADAL" clId="{92380D83-D672-4B08-B38D-054779389C86}" dt="2022-02-25T06:23:18.842" v="749" actId="14100"/>
          <ac:spMkLst>
            <pc:docMk/>
            <pc:sldMk cId="3414667204" sldId="311"/>
            <ac:spMk id="18" creationId="{393228D6-04CD-410B-B6AC-1A5A794CB3DE}"/>
          </ac:spMkLst>
        </pc:spChg>
        <pc:picChg chg="add mod">
          <ac:chgData name="정근채" userId="bf3f9740-ba12-4a95-bdcd-7a89d0b0b3a3" providerId="ADAL" clId="{92380D83-D672-4B08-B38D-054779389C86}" dt="2022-02-25T06:27:12.598" v="755" actId="208"/>
          <ac:picMkLst>
            <pc:docMk/>
            <pc:sldMk cId="3414667204" sldId="311"/>
            <ac:picMk id="20" creationId="{C187B916-F936-41D8-A9A5-5A02164DC528}"/>
          </ac:picMkLst>
        </pc:picChg>
        <pc:cxnChg chg="add mod">
          <ac:chgData name="정근채" userId="bf3f9740-ba12-4a95-bdcd-7a89d0b0b3a3" providerId="ADAL" clId="{92380D83-D672-4B08-B38D-054779389C86}" dt="2022-02-28T01:06:18.726" v="766" actId="1037"/>
          <ac:cxnSpMkLst>
            <pc:docMk/>
            <pc:sldMk cId="3414667204" sldId="311"/>
            <ac:cxnSpMk id="13" creationId="{B6B06C5C-8F33-4BB0-84B4-277F2E546EA0}"/>
          </ac:cxnSpMkLst>
        </pc:cxnChg>
      </pc:sldChg>
      <pc:sldChg chg="modSp mod">
        <pc:chgData name="정근채" userId="bf3f9740-ba12-4a95-bdcd-7a89d0b0b3a3" providerId="ADAL" clId="{92380D83-D672-4B08-B38D-054779389C86}" dt="2022-02-28T01:09:37.071" v="777" actId="207"/>
        <pc:sldMkLst>
          <pc:docMk/>
          <pc:sldMk cId="2418724724" sldId="312"/>
        </pc:sldMkLst>
        <pc:spChg chg="mod">
          <ac:chgData name="정근채" userId="bf3f9740-ba12-4a95-bdcd-7a89d0b0b3a3" providerId="ADAL" clId="{92380D83-D672-4B08-B38D-054779389C86}" dt="2022-02-28T01:09:37.071" v="777" actId="207"/>
          <ac:spMkLst>
            <pc:docMk/>
            <pc:sldMk cId="2418724724" sldId="312"/>
            <ac:spMk id="3" creationId="{04DA367E-3D64-4210-90DC-180FE1F5BFCC}"/>
          </ac:spMkLst>
        </pc:spChg>
      </pc:sldChg>
      <pc:sldChg chg="modSp mod">
        <pc:chgData name="정근채" userId="bf3f9740-ba12-4a95-bdcd-7a89d0b0b3a3" providerId="ADAL" clId="{92380D83-D672-4B08-B38D-054779389C86}" dt="2022-02-28T01:15:53.504" v="799" actId="207"/>
        <pc:sldMkLst>
          <pc:docMk/>
          <pc:sldMk cId="804296762" sldId="313"/>
        </pc:sldMkLst>
        <pc:spChg chg="mod">
          <ac:chgData name="정근채" userId="bf3f9740-ba12-4a95-bdcd-7a89d0b0b3a3" providerId="ADAL" clId="{92380D83-D672-4B08-B38D-054779389C86}" dt="2022-02-28T01:15:53.504" v="799" actId="207"/>
          <ac:spMkLst>
            <pc:docMk/>
            <pc:sldMk cId="804296762" sldId="313"/>
            <ac:spMk id="3" creationId="{04DA367E-3D64-4210-90DC-180FE1F5BFCC}"/>
          </ac:spMkLst>
        </pc:spChg>
      </pc:sldChg>
      <pc:sldChg chg="addSp modSp mod">
        <pc:chgData name="정근채" userId="bf3f9740-ba12-4a95-bdcd-7a89d0b0b3a3" providerId="ADAL" clId="{92380D83-D672-4B08-B38D-054779389C86}" dt="2022-02-28T01:28:57.792" v="870" actId="20577"/>
        <pc:sldMkLst>
          <pc:docMk/>
          <pc:sldMk cId="4245732426" sldId="314"/>
        </pc:sldMkLst>
        <pc:spChg chg="mod">
          <ac:chgData name="정근채" userId="bf3f9740-ba12-4a95-bdcd-7a89d0b0b3a3" providerId="ADAL" clId="{92380D83-D672-4B08-B38D-054779389C86}" dt="2022-02-28T01:28:57.792" v="870" actId="20577"/>
          <ac:spMkLst>
            <pc:docMk/>
            <pc:sldMk cId="4245732426" sldId="314"/>
            <ac:spMk id="3" creationId="{04DA367E-3D64-4210-90DC-180FE1F5BFCC}"/>
          </ac:spMkLst>
        </pc:spChg>
        <pc:spChg chg="add mod">
          <ac:chgData name="정근채" userId="bf3f9740-ba12-4a95-bdcd-7a89d0b0b3a3" providerId="ADAL" clId="{92380D83-D672-4B08-B38D-054779389C86}" dt="2022-02-28T01:23:07.964" v="838" actId="164"/>
          <ac:spMkLst>
            <pc:docMk/>
            <pc:sldMk cId="4245732426" sldId="314"/>
            <ac:spMk id="7" creationId="{51BE4747-56E9-4081-81D5-BBC6A6698ED1}"/>
          </ac:spMkLst>
        </pc:spChg>
        <pc:spChg chg="add mod">
          <ac:chgData name="정근채" userId="bf3f9740-ba12-4a95-bdcd-7a89d0b0b3a3" providerId="ADAL" clId="{92380D83-D672-4B08-B38D-054779389C86}" dt="2022-02-28T01:23:07.964" v="838" actId="164"/>
          <ac:spMkLst>
            <pc:docMk/>
            <pc:sldMk cId="4245732426" sldId="314"/>
            <ac:spMk id="8" creationId="{B8B13C9A-F314-49B6-9C20-8D18825CA97F}"/>
          </ac:spMkLst>
        </pc:spChg>
        <pc:grpChg chg="add mod">
          <ac:chgData name="정근채" userId="bf3f9740-ba12-4a95-bdcd-7a89d0b0b3a3" providerId="ADAL" clId="{92380D83-D672-4B08-B38D-054779389C86}" dt="2022-02-28T01:23:11.176" v="839" actId="1076"/>
          <ac:grpSpMkLst>
            <pc:docMk/>
            <pc:sldMk cId="4245732426" sldId="314"/>
            <ac:grpSpMk id="12" creationId="{17016A66-628A-45A9-8C5C-7CCE23D16826}"/>
          </ac:grpSpMkLst>
        </pc:grpChg>
        <pc:cxnChg chg="add mod">
          <ac:chgData name="정근채" userId="bf3f9740-ba12-4a95-bdcd-7a89d0b0b3a3" providerId="ADAL" clId="{92380D83-D672-4B08-B38D-054779389C86}" dt="2022-02-28T01:23:07.964" v="838" actId="164"/>
          <ac:cxnSpMkLst>
            <pc:docMk/>
            <pc:sldMk cId="4245732426" sldId="314"/>
            <ac:cxnSpMk id="10" creationId="{D563F505-BE4D-4D06-B89C-94CF75ADFFB6}"/>
          </ac:cxnSpMkLst>
        </pc:cxnChg>
        <pc:cxnChg chg="add mod">
          <ac:chgData name="정근채" userId="bf3f9740-ba12-4a95-bdcd-7a89d0b0b3a3" providerId="ADAL" clId="{92380D83-D672-4B08-B38D-054779389C86}" dt="2022-02-28T01:23:07.964" v="838" actId="164"/>
          <ac:cxnSpMkLst>
            <pc:docMk/>
            <pc:sldMk cId="4245732426" sldId="314"/>
            <ac:cxnSpMk id="11" creationId="{7E966B46-8CAC-46CA-9AF1-8AA09B997020}"/>
          </ac:cxnSpMkLst>
        </pc:cxnChg>
      </pc:sldChg>
      <pc:sldChg chg="addSp modSp mod">
        <pc:chgData name="정근채" userId="bf3f9740-ba12-4a95-bdcd-7a89d0b0b3a3" providerId="ADAL" clId="{92380D83-D672-4B08-B38D-054779389C86}" dt="2022-02-28T01:35:38.381" v="1021" actId="208"/>
        <pc:sldMkLst>
          <pc:docMk/>
          <pc:sldMk cId="1153937961" sldId="316"/>
        </pc:sldMkLst>
        <pc:spChg chg="mod">
          <ac:chgData name="정근채" userId="bf3f9740-ba12-4a95-bdcd-7a89d0b0b3a3" providerId="ADAL" clId="{92380D83-D672-4B08-B38D-054779389C86}" dt="2022-02-28T01:28:05.331" v="865" actId="207"/>
          <ac:spMkLst>
            <pc:docMk/>
            <pc:sldMk cId="1153937961" sldId="316"/>
            <ac:spMk id="3" creationId="{04DA367E-3D64-4210-90DC-180FE1F5BFCC}"/>
          </ac:spMkLst>
        </pc:spChg>
        <pc:spChg chg="add mod">
          <ac:chgData name="정근채" userId="bf3f9740-ba12-4a95-bdcd-7a89d0b0b3a3" providerId="ADAL" clId="{92380D83-D672-4B08-B38D-054779389C86}" dt="2022-02-28T01:35:38.381" v="1021" actId="208"/>
          <ac:spMkLst>
            <pc:docMk/>
            <pc:sldMk cId="1153937961" sldId="316"/>
            <ac:spMk id="6" creationId="{CF6B3333-CDD9-4969-958F-DF7D3969C10C}"/>
          </ac:spMkLst>
        </pc:spChg>
        <pc:spChg chg="add mod">
          <ac:chgData name="정근채" userId="bf3f9740-ba12-4a95-bdcd-7a89d0b0b3a3" providerId="ADAL" clId="{92380D83-D672-4B08-B38D-054779389C86}" dt="2022-02-28T01:27:33.113" v="862" actId="20577"/>
          <ac:spMkLst>
            <pc:docMk/>
            <pc:sldMk cId="1153937961" sldId="316"/>
            <ac:spMk id="8" creationId="{B9C7514B-D202-420E-A392-B22D7A25A4A8}"/>
          </ac:spMkLst>
        </pc:spChg>
        <pc:picChg chg="mod">
          <ac:chgData name="정근채" userId="bf3f9740-ba12-4a95-bdcd-7a89d0b0b3a3" providerId="ADAL" clId="{92380D83-D672-4B08-B38D-054779389C86}" dt="2022-02-28T01:26:23.234" v="846" actId="1076"/>
          <ac:picMkLst>
            <pc:docMk/>
            <pc:sldMk cId="1153937961" sldId="316"/>
            <ac:picMk id="7" creationId="{4E647C9D-761B-4E5C-913E-85F2D700A1BA}"/>
          </ac:picMkLst>
        </pc:picChg>
      </pc:sldChg>
      <pc:sldChg chg="modSp mod">
        <pc:chgData name="정근채" userId="bf3f9740-ba12-4a95-bdcd-7a89d0b0b3a3" providerId="ADAL" clId="{92380D83-D672-4B08-B38D-054779389C86}" dt="2022-02-28T01:33:46.284" v="1018"/>
        <pc:sldMkLst>
          <pc:docMk/>
          <pc:sldMk cId="2429356518" sldId="317"/>
        </pc:sldMkLst>
        <pc:spChg chg="mod">
          <ac:chgData name="정근채" userId="bf3f9740-ba12-4a95-bdcd-7a89d0b0b3a3" providerId="ADAL" clId="{92380D83-D672-4B08-B38D-054779389C86}" dt="2022-02-28T01:33:46.284" v="1018"/>
          <ac:spMkLst>
            <pc:docMk/>
            <pc:sldMk cId="2429356518" sldId="317"/>
            <ac:spMk id="3" creationId="{04DA367E-3D64-4210-90DC-180FE1F5BFCC}"/>
          </ac:spMkLst>
        </pc:spChg>
      </pc:sldChg>
      <pc:sldChg chg="addSp delSp modSp mod">
        <pc:chgData name="정근채" userId="bf3f9740-ba12-4a95-bdcd-7a89d0b0b3a3" providerId="ADAL" clId="{92380D83-D672-4B08-B38D-054779389C86}" dt="2022-02-28T01:40:58.054" v="1035" actId="27636"/>
        <pc:sldMkLst>
          <pc:docMk/>
          <pc:sldMk cId="1750462634" sldId="318"/>
        </pc:sldMkLst>
        <pc:spChg chg="del">
          <ac:chgData name="정근채" userId="bf3f9740-ba12-4a95-bdcd-7a89d0b0b3a3" providerId="ADAL" clId="{92380D83-D672-4B08-B38D-054779389C86}" dt="2022-02-28T01:40:38.886" v="1026" actId="478"/>
          <ac:spMkLst>
            <pc:docMk/>
            <pc:sldMk cId="1750462634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92380D83-D672-4B08-B38D-054779389C86}" dt="2022-02-28T01:37:08.868" v="1023" actId="207"/>
          <ac:spMkLst>
            <pc:docMk/>
            <pc:sldMk cId="1750462634" sldId="318"/>
            <ac:spMk id="3" creationId="{04DA367E-3D64-4210-90DC-180FE1F5BFCC}"/>
          </ac:spMkLst>
        </pc:spChg>
        <pc:spChg chg="add del mod">
          <ac:chgData name="정근채" userId="bf3f9740-ba12-4a95-bdcd-7a89d0b0b3a3" providerId="ADAL" clId="{92380D83-D672-4B08-B38D-054779389C86}" dt="2022-02-28T01:40:58.054" v="1035" actId="27636"/>
          <ac:spMkLst>
            <pc:docMk/>
            <pc:sldMk cId="1750462634" sldId="318"/>
            <ac:spMk id="8" creationId="{0EE68A97-E4D6-4AFD-B96D-B658D422559E}"/>
          </ac:spMkLst>
        </pc:spChg>
      </pc:sldChg>
      <pc:sldChg chg="addSp delSp modSp mod">
        <pc:chgData name="정근채" userId="bf3f9740-ba12-4a95-bdcd-7a89d0b0b3a3" providerId="ADAL" clId="{92380D83-D672-4B08-B38D-054779389C86}" dt="2022-02-28T01:42:15.660" v="1049"/>
        <pc:sldMkLst>
          <pc:docMk/>
          <pc:sldMk cId="2180205050" sldId="319"/>
        </pc:sldMkLst>
        <pc:spChg chg="del">
          <ac:chgData name="정근채" userId="bf3f9740-ba12-4a95-bdcd-7a89d0b0b3a3" providerId="ADAL" clId="{92380D83-D672-4B08-B38D-054779389C86}" dt="2022-02-28T01:41:25.324" v="1036" actId="478"/>
          <ac:spMkLst>
            <pc:docMk/>
            <pc:sldMk cId="2180205050" sldId="319"/>
            <ac:spMk id="2" creationId="{CA07A63C-A246-4F8F-8A5A-7141AB85F430}"/>
          </ac:spMkLst>
        </pc:spChg>
        <pc:spChg chg="add">
          <ac:chgData name="정근채" userId="bf3f9740-ba12-4a95-bdcd-7a89d0b0b3a3" providerId="ADAL" clId="{92380D83-D672-4B08-B38D-054779389C86}" dt="2022-02-28T01:37:58.148" v="1024" actId="11529"/>
          <ac:spMkLst>
            <pc:docMk/>
            <pc:sldMk cId="2180205050" sldId="319"/>
            <ac:spMk id="3" creationId="{7D963379-559D-4ADA-917B-8C8862BA023A}"/>
          </ac:spMkLst>
        </pc:spChg>
        <pc:spChg chg="add del mod">
          <ac:chgData name="정근채" userId="bf3f9740-ba12-4a95-bdcd-7a89d0b0b3a3" providerId="ADAL" clId="{92380D83-D672-4B08-B38D-054779389C86}" dt="2022-02-28T01:41:26.908" v="1037" actId="478"/>
          <ac:spMkLst>
            <pc:docMk/>
            <pc:sldMk cId="2180205050" sldId="319"/>
            <ac:spMk id="7" creationId="{6457643B-FF2A-41B1-B2DE-09CA1F0C2FF5}"/>
          </ac:spMkLst>
        </pc:spChg>
        <pc:spChg chg="add mod">
          <ac:chgData name="정근채" userId="bf3f9740-ba12-4a95-bdcd-7a89d0b0b3a3" providerId="ADAL" clId="{92380D83-D672-4B08-B38D-054779389C86}" dt="2022-02-28T01:42:15.660" v="1049"/>
          <ac:spMkLst>
            <pc:docMk/>
            <pc:sldMk cId="2180205050" sldId="319"/>
            <ac:spMk id="9" creationId="{F2311309-1A36-4296-9320-3BA2878F30E0}"/>
          </ac:spMkLst>
        </pc:spChg>
      </pc:sldChg>
      <pc:sldChg chg="addSp delSp modSp mod">
        <pc:chgData name="정근채" userId="bf3f9740-ba12-4a95-bdcd-7a89d0b0b3a3" providerId="ADAL" clId="{92380D83-D672-4B08-B38D-054779389C86}" dt="2022-02-28T01:42:13.387" v="1048"/>
        <pc:sldMkLst>
          <pc:docMk/>
          <pc:sldMk cId="1539749552" sldId="323"/>
        </pc:sldMkLst>
        <pc:spChg chg="add del mod">
          <ac:chgData name="정근채" userId="bf3f9740-ba12-4a95-bdcd-7a89d0b0b3a3" providerId="ADAL" clId="{92380D83-D672-4B08-B38D-054779389C86}" dt="2022-02-28T01:41:33.852" v="1039" actId="478"/>
          <ac:spMkLst>
            <pc:docMk/>
            <pc:sldMk cId="1539749552" sldId="323"/>
            <ac:spMk id="5" creationId="{DD0C3729-C9F9-4872-B198-AEE94AC4E236}"/>
          </ac:spMkLst>
        </pc:spChg>
        <pc:spChg chg="del">
          <ac:chgData name="정근채" userId="bf3f9740-ba12-4a95-bdcd-7a89d0b0b3a3" providerId="ADAL" clId="{92380D83-D672-4B08-B38D-054779389C86}" dt="2022-02-28T01:41:32.477" v="1038" actId="478"/>
          <ac:spMkLst>
            <pc:docMk/>
            <pc:sldMk cId="1539749552" sldId="323"/>
            <ac:spMk id="7" creationId="{EE5A7D2A-9863-468C-A73E-4EE89E8C6E47}"/>
          </ac:spMkLst>
        </pc:spChg>
        <pc:spChg chg="add mod">
          <ac:chgData name="정근채" userId="bf3f9740-ba12-4a95-bdcd-7a89d0b0b3a3" providerId="ADAL" clId="{92380D83-D672-4B08-B38D-054779389C86}" dt="2022-02-28T01:42:13.387" v="1048"/>
          <ac:spMkLst>
            <pc:docMk/>
            <pc:sldMk cId="1539749552" sldId="323"/>
            <ac:spMk id="8" creationId="{2946691C-D42F-46D7-BD90-B74A0E587B85}"/>
          </ac:spMkLst>
        </pc:spChg>
      </pc:sldChg>
      <pc:sldChg chg="addSp delSp modSp mod">
        <pc:chgData name="정근채" userId="bf3f9740-ba12-4a95-bdcd-7a89d0b0b3a3" providerId="ADAL" clId="{92380D83-D672-4B08-B38D-054779389C86}" dt="2022-02-28T01:42:07.141" v="1047"/>
        <pc:sldMkLst>
          <pc:docMk/>
          <pc:sldMk cId="2390614592" sldId="324"/>
        </pc:sldMkLst>
        <pc:spChg chg="add">
          <ac:chgData name="정근채" userId="bf3f9740-ba12-4a95-bdcd-7a89d0b0b3a3" providerId="ADAL" clId="{92380D83-D672-4B08-B38D-054779389C86}" dt="2022-02-28T01:38:11.044" v="1025" actId="11529"/>
          <ac:spMkLst>
            <pc:docMk/>
            <pc:sldMk cId="2390614592" sldId="324"/>
            <ac:spMk id="2" creationId="{737E8795-17FB-4D2E-B2AA-37D51DCE7EE2}"/>
          </ac:spMkLst>
        </pc:spChg>
        <pc:spChg chg="add del mod">
          <ac:chgData name="정근채" userId="bf3f9740-ba12-4a95-bdcd-7a89d0b0b3a3" providerId="ADAL" clId="{92380D83-D672-4B08-B38D-054779389C86}" dt="2022-02-28T01:41:39.402" v="1041" actId="478"/>
          <ac:spMkLst>
            <pc:docMk/>
            <pc:sldMk cId="2390614592" sldId="324"/>
            <ac:spMk id="6" creationId="{F43A707E-EEB1-4AC4-9E51-82C5563B3AB7}"/>
          </ac:spMkLst>
        </pc:spChg>
        <pc:spChg chg="del">
          <ac:chgData name="정근채" userId="bf3f9740-ba12-4a95-bdcd-7a89d0b0b3a3" providerId="ADAL" clId="{92380D83-D672-4B08-B38D-054779389C86}" dt="2022-02-28T01:41:38.577" v="1040" actId="478"/>
          <ac:spMkLst>
            <pc:docMk/>
            <pc:sldMk cId="2390614592" sldId="324"/>
            <ac:spMk id="7" creationId="{EE5A7D2A-9863-468C-A73E-4EE89E8C6E47}"/>
          </ac:spMkLst>
        </pc:spChg>
        <pc:spChg chg="add mod">
          <ac:chgData name="정근채" userId="bf3f9740-ba12-4a95-bdcd-7a89d0b0b3a3" providerId="ADAL" clId="{92380D83-D672-4B08-B38D-054779389C86}" dt="2022-02-28T01:42:07.141" v="1047"/>
          <ac:spMkLst>
            <pc:docMk/>
            <pc:sldMk cId="2390614592" sldId="324"/>
            <ac:spMk id="10" creationId="{00D93DDC-A25B-4CF0-B6F3-F1BA788DB623}"/>
          </ac:spMkLst>
        </pc:spChg>
      </pc:sldChg>
      <pc:sldChg chg="addSp delSp modSp mod">
        <pc:chgData name="정근채" userId="bf3f9740-ba12-4a95-bdcd-7a89d0b0b3a3" providerId="ADAL" clId="{92380D83-D672-4B08-B38D-054779389C86}" dt="2022-02-28T01:41:47.398" v="1043" actId="478"/>
        <pc:sldMkLst>
          <pc:docMk/>
          <pc:sldMk cId="3016135846" sldId="328"/>
        </pc:sldMkLst>
        <pc:spChg chg="add del mod">
          <ac:chgData name="정근채" userId="bf3f9740-ba12-4a95-bdcd-7a89d0b0b3a3" providerId="ADAL" clId="{92380D83-D672-4B08-B38D-054779389C86}" dt="2022-02-28T01:41:47.398" v="1043" actId="478"/>
          <ac:spMkLst>
            <pc:docMk/>
            <pc:sldMk cId="3016135846" sldId="328"/>
            <ac:spMk id="3" creationId="{9A64F6C3-BFE9-4D07-8EFE-36041EC4DBB6}"/>
          </ac:spMkLst>
        </pc:spChg>
        <pc:spChg chg="del">
          <ac:chgData name="정근채" userId="bf3f9740-ba12-4a95-bdcd-7a89d0b0b3a3" providerId="ADAL" clId="{92380D83-D672-4B08-B38D-054779389C86}" dt="2022-02-28T01:41:45.391" v="1042" actId="478"/>
          <ac:spMkLst>
            <pc:docMk/>
            <pc:sldMk cId="3016135846" sldId="328"/>
            <ac:spMk id="9" creationId="{F21F2234-E607-47E1-86BF-6A69AA1CFD44}"/>
          </ac:spMkLst>
        </pc:spChg>
      </pc:sldChg>
      <pc:sldChg chg="modSp mod">
        <pc:chgData name="정근채" userId="bf3f9740-ba12-4a95-bdcd-7a89d0b0b3a3" providerId="ADAL" clId="{92380D83-D672-4B08-B38D-054779389C86}" dt="2022-02-28T01:43:37.496" v="1055" actId="207"/>
        <pc:sldMkLst>
          <pc:docMk/>
          <pc:sldMk cId="2836642257" sldId="329"/>
        </pc:sldMkLst>
        <pc:spChg chg="mod">
          <ac:chgData name="정근채" userId="bf3f9740-ba12-4a95-bdcd-7a89d0b0b3a3" providerId="ADAL" clId="{92380D83-D672-4B08-B38D-054779389C86}" dt="2022-02-28T01:43:37.496" v="1055" actId="207"/>
          <ac:spMkLst>
            <pc:docMk/>
            <pc:sldMk cId="2836642257" sldId="329"/>
            <ac:spMk id="3" creationId="{04DA367E-3D64-4210-90DC-180FE1F5BFCC}"/>
          </ac:spMkLst>
        </pc:spChg>
      </pc:sldChg>
    </pc:docChg>
  </pc:docChgLst>
  <pc:docChgLst>
    <pc:chgData name="정근채" userId="bf3f9740-ba12-4a95-bdcd-7a89d0b0b3a3" providerId="ADAL" clId="{3DFA3786-1326-49DC-A148-3C6097F5DFE8}"/>
    <pc:docChg chg="undo redo custSel addSld delSld modSld sldOrd">
      <pc:chgData name="정근채" userId="bf3f9740-ba12-4a95-bdcd-7a89d0b0b3a3" providerId="ADAL" clId="{3DFA3786-1326-49DC-A148-3C6097F5DFE8}" dt="2021-12-28T06:25:01.294" v="4656"/>
      <pc:docMkLst>
        <pc:docMk/>
      </pc:docMkLst>
      <pc:sldChg chg="modSp mod">
        <pc:chgData name="정근채" userId="bf3f9740-ba12-4a95-bdcd-7a89d0b0b3a3" providerId="ADAL" clId="{3DFA3786-1326-49DC-A148-3C6097F5DFE8}" dt="2021-12-23T06:14:30.368" v="8" actId="1076"/>
        <pc:sldMkLst>
          <pc:docMk/>
          <pc:sldMk cId="1210531712" sldId="256"/>
        </pc:sldMkLst>
        <pc:spChg chg="mod">
          <ac:chgData name="정근채" userId="bf3f9740-ba12-4a95-bdcd-7a89d0b0b3a3" providerId="ADAL" clId="{3DFA3786-1326-49DC-A148-3C6097F5DFE8}" dt="2021-12-23T06:14:12.212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3DFA3786-1326-49DC-A148-3C6097F5DFE8}" dt="2021-12-23T06:14:30.368" v="8" actId="1076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3DFA3786-1326-49DC-A148-3C6097F5DFE8}" dt="2021-12-23T06:14:42.683" v="10" actId="207"/>
        <pc:sldMkLst>
          <pc:docMk/>
          <pc:sldMk cId="2400768863" sldId="276"/>
        </pc:sldMkLst>
        <pc:spChg chg="mod">
          <ac:chgData name="정근채" userId="bf3f9740-ba12-4a95-bdcd-7a89d0b0b3a3" providerId="ADAL" clId="{3DFA3786-1326-49DC-A148-3C6097F5DFE8}" dt="2021-12-23T06:14:42.683" v="1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delSp modSp mod">
        <pc:chgData name="정근채" userId="bf3f9740-ba12-4a95-bdcd-7a89d0b0b3a3" providerId="ADAL" clId="{3DFA3786-1326-49DC-A148-3C6097F5DFE8}" dt="2021-12-23T06:19:35.747" v="78"/>
        <pc:sldMkLst>
          <pc:docMk/>
          <pc:sldMk cId="3405670891" sldId="278"/>
        </pc:sldMkLst>
        <pc:spChg chg="mod">
          <ac:chgData name="정근채" userId="bf3f9740-ba12-4a95-bdcd-7a89d0b0b3a3" providerId="ADAL" clId="{3DFA3786-1326-49DC-A148-3C6097F5DFE8}" dt="2021-12-23T06:15:10.064" v="24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3T06:19:35.747" v="78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3T06:15:02.320" v="21"/>
          <ac:spMkLst>
            <pc:docMk/>
            <pc:sldMk cId="3405670891" sldId="278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3T06:16:11.972" v="30" actId="478"/>
          <ac:picMkLst>
            <pc:docMk/>
            <pc:sldMk cId="3405670891" sldId="278"/>
            <ac:picMk id="7" creationId="{D72573C3-A937-4483-971B-317062AA9C4B}"/>
          </ac:picMkLst>
        </pc:picChg>
      </pc:sldChg>
      <pc:sldChg chg="modSp add mod">
        <pc:chgData name="정근채" userId="bf3f9740-ba12-4a95-bdcd-7a89d0b0b3a3" providerId="ADAL" clId="{3DFA3786-1326-49DC-A148-3C6097F5DFE8}" dt="2021-12-27T04:19:43.627" v="159"/>
        <pc:sldMkLst>
          <pc:docMk/>
          <pc:sldMk cId="382057385" sldId="279"/>
        </pc:sldMkLst>
        <pc:spChg chg="mod">
          <ac:chgData name="정근채" userId="bf3f9740-ba12-4a95-bdcd-7a89d0b0b3a3" providerId="ADAL" clId="{3DFA3786-1326-49DC-A148-3C6097F5DFE8}" dt="2021-12-27T04:15:53.318" v="82"/>
          <ac:spMkLst>
            <pc:docMk/>
            <pc:sldMk cId="382057385" sldId="27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4:19:43.627" v="159"/>
          <ac:spMkLst>
            <pc:docMk/>
            <pc:sldMk cId="382057385" sldId="27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15:57.915" v="86"/>
          <ac:spMkLst>
            <pc:docMk/>
            <pc:sldMk cId="382057385" sldId="27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2741770" sldId="279"/>
        </pc:sldMkLst>
      </pc:sldChg>
      <pc:sldChg chg="modSp add mod">
        <pc:chgData name="정근채" userId="bf3f9740-ba12-4a95-bdcd-7a89d0b0b3a3" providerId="ADAL" clId="{3DFA3786-1326-49DC-A148-3C6097F5DFE8}" dt="2021-12-27T05:47:22.729" v="1032" actId="255"/>
        <pc:sldMkLst>
          <pc:docMk/>
          <pc:sldMk cId="21757164" sldId="280"/>
        </pc:sldMkLst>
        <pc:spChg chg="mod">
          <ac:chgData name="정근채" userId="bf3f9740-ba12-4a95-bdcd-7a89d0b0b3a3" providerId="ADAL" clId="{3DFA3786-1326-49DC-A148-3C6097F5DFE8}" dt="2021-12-27T04:20:38.432" v="163"/>
          <ac:spMkLst>
            <pc:docMk/>
            <pc:sldMk cId="21757164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22.729" v="1032" actId="255"/>
          <ac:spMkLst>
            <pc:docMk/>
            <pc:sldMk cId="21757164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20:43.259" v="167"/>
          <ac:spMkLst>
            <pc:docMk/>
            <pc:sldMk cId="21757164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56372181" sldId="280"/>
        </pc:sldMkLst>
      </pc:sldChg>
      <pc:sldChg chg="modSp add mod">
        <pc:chgData name="정근채" userId="bf3f9740-ba12-4a95-bdcd-7a89d0b0b3a3" providerId="ADAL" clId="{3DFA3786-1326-49DC-A148-3C6097F5DFE8}" dt="2021-12-27T04:42:47.437" v="309"/>
        <pc:sldMkLst>
          <pc:docMk/>
          <pc:sldMk cId="1703187294" sldId="281"/>
        </pc:sldMkLst>
        <pc:spChg chg="mod">
          <ac:chgData name="정근채" userId="bf3f9740-ba12-4a95-bdcd-7a89d0b0b3a3" providerId="ADAL" clId="{3DFA3786-1326-49DC-A148-3C6097F5DFE8}" dt="2021-12-27T04:40:29.834" v="255"/>
          <ac:spMkLst>
            <pc:docMk/>
            <pc:sldMk cId="1703187294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4:42:47.437" v="309"/>
          <ac:spMkLst>
            <pc:docMk/>
            <pc:sldMk cId="1703187294" sldId="281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40:33.768" v="261"/>
          <ac:spMkLst>
            <pc:docMk/>
            <pc:sldMk cId="1703187294" sldId="281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03846917" sldId="281"/>
        </pc:sldMkLst>
      </pc:sldChg>
      <pc:sldChg chg="modSp add mod">
        <pc:chgData name="정근채" userId="bf3f9740-ba12-4a95-bdcd-7a89d0b0b3a3" providerId="ADAL" clId="{3DFA3786-1326-49DC-A148-3C6097F5DFE8}" dt="2021-12-27T05:47:35.311" v="1033" actId="255"/>
        <pc:sldMkLst>
          <pc:docMk/>
          <pc:sldMk cId="1169823852" sldId="282"/>
        </pc:sldMkLst>
        <pc:spChg chg="mod">
          <ac:chgData name="정근채" userId="bf3f9740-ba12-4a95-bdcd-7a89d0b0b3a3" providerId="ADAL" clId="{3DFA3786-1326-49DC-A148-3C6097F5DFE8}" dt="2021-12-27T04:54:11.051" v="584"/>
          <ac:spMkLst>
            <pc:docMk/>
            <pc:sldMk cId="1169823852" sldId="28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35.311" v="1033" actId="255"/>
          <ac:spMkLst>
            <pc:docMk/>
            <pc:sldMk cId="1169823852" sldId="28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4:54:06.860" v="579"/>
          <ac:spMkLst>
            <pc:docMk/>
            <pc:sldMk cId="1169823852" sldId="28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56973915" sldId="282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882389090" sldId="283"/>
        </pc:sldMkLst>
      </pc:sldChg>
      <pc:sldChg chg="modSp add mod">
        <pc:chgData name="정근채" userId="bf3f9740-ba12-4a95-bdcd-7a89d0b0b3a3" providerId="ADAL" clId="{3DFA3786-1326-49DC-A148-3C6097F5DFE8}" dt="2021-12-27T05:47:46.017" v="1034" actId="255"/>
        <pc:sldMkLst>
          <pc:docMk/>
          <pc:sldMk cId="1769057880" sldId="283"/>
        </pc:sldMkLst>
        <pc:spChg chg="mod">
          <ac:chgData name="정근채" userId="bf3f9740-ba12-4a95-bdcd-7a89d0b0b3a3" providerId="ADAL" clId="{3DFA3786-1326-49DC-A148-3C6097F5DFE8}" dt="2021-12-27T05:01:35.660" v="664"/>
          <ac:spMkLst>
            <pc:docMk/>
            <pc:sldMk cId="1769057880" sldId="28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7:46.017" v="1034" actId="255"/>
          <ac:spMkLst>
            <pc:docMk/>
            <pc:sldMk cId="1769057880" sldId="283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5:00:09.524" v="658"/>
          <ac:spMkLst>
            <pc:docMk/>
            <pc:sldMk cId="1769057880" sldId="28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184485614" sldId="284"/>
        </pc:sldMkLst>
      </pc:sldChg>
      <pc:sldChg chg="addSp delSp modSp add mod">
        <pc:chgData name="정근채" userId="bf3f9740-ba12-4a95-bdcd-7a89d0b0b3a3" providerId="ADAL" clId="{3DFA3786-1326-49DC-A148-3C6097F5DFE8}" dt="2021-12-27T05:08:38.084" v="768" actId="1035"/>
        <pc:sldMkLst>
          <pc:docMk/>
          <pc:sldMk cId="3348211928" sldId="284"/>
        </pc:sldMkLst>
        <pc:spChg chg="mod">
          <ac:chgData name="정근채" userId="bf3f9740-ba12-4a95-bdcd-7a89d0b0b3a3" providerId="ADAL" clId="{3DFA3786-1326-49DC-A148-3C6097F5DFE8}" dt="2021-12-27T05:07:17.626" v="741"/>
          <ac:spMkLst>
            <pc:docMk/>
            <pc:sldMk cId="3348211928" sldId="284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5:07:30.425" v="742" actId="478"/>
          <ac:spMkLst>
            <pc:docMk/>
            <pc:sldMk cId="3348211928" sldId="28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07:31.817" v="743" actId="478"/>
          <ac:spMkLst>
            <pc:docMk/>
            <pc:sldMk cId="3348211928" sldId="284"/>
            <ac:spMk id="7" creationId="{DB6E432D-7B39-4853-88F8-D65CFF239FCC}"/>
          </ac:spMkLst>
        </pc:spChg>
        <pc:spChg chg="add">
          <ac:chgData name="정근채" userId="bf3f9740-ba12-4a95-bdcd-7a89d0b0b3a3" providerId="ADAL" clId="{3DFA3786-1326-49DC-A148-3C6097F5DFE8}" dt="2021-12-27T05:08:23.697" v="748" actId="11529"/>
          <ac:spMkLst>
            <pc:docMk/>
            <pc:sldMk cId="3348211928" sldId="284"/>
            <ac:spMk id="10" creationId="{0C0D9C6F-58E6-401D-A2B3-3EE471829B75}"/>
          </ac:spMkLst>
        </pc:spChg>
        <pc:spChg chg="add mod">
          <ac:chgData name="정근채" userId="bf3f9740-ba12-4a95-bdcd-7a89d0b0b3a3" providerId="ADAL" clId="{3DFA3786-1326-49DC-A148-3C6097F5DFE8}" dt="2021-12-27T05:08:27.816" v="754" actId="1036"/>
          <ac:spMkLst>
            <pc:docMk/>
            <pc:sldMk cId="3348211928" sldId="284"/>
            <ac:spMk id="11" creationId="{28582ECB-C2D1-4FE3-B13C-E69543D11D7F}"/>
          </ac:spMkLst>
        </pc:spChg>
        <pc:spChg chg="add mod">
          <ac:chgData name="정근채" userId="bf3f9740-ba12-4a95-bdcd-7a89d0b0b3a3" providerId="ADAL" clId="{3DFA3786-1326-49DC-A148-3C6097F5DFE8}" dt="2021-12-27T05:08:32.333" v="761" actId="1036"/>
          <ac:spMkLst>
            <pc:docMk/>
            <pc:sldMk cId="3348211928" sldId="284"/>
            <ac:spMk id="12" creationId="{7C35591E-8D62-421E-B087-5BFBB2D6E8B2}"/>
          </ac:spMkLst>
        </pc:spChg>
        <pc:spChg chg="add mod">
          <ac:chgData name="정근채" userId="bf3f9740-ba12-4a95-bdcd-7a89d0b0b3a3" providerId="ADAL" clId="{3DFA3786-1326-49DC-A148-3C6097F5DFE8}" dt="2021-12-27T05:08:38.084" v="768" actId="1035"/>
          <ac:spMkLst>
            <pc:docMk/>
            <pc:sldMk cId="3348211928" sldId="284"/>
            <ac:spMk id="13" creationId="{8166ED5E-7C93-4285-B4AA-3BBD5399DB88}"/>
          </ac:spMkLst>
        </pc:spChg>
        <pc:picChg chg="add mod">
          <ac:chgData name="정근채" userId="bf3f9740-ba12-4a95-bdcd-7a89d0b0b3a3" providerId="ADAL" clId="{3DFA3786-1326-49DC-A148-3C6097F5DFE8}" dt="2021-12-27T05:07:50.830" v="747" actId="1076"/>
          <ac:picMkLst>
            <pc:docMk/>
            <pc:sldMk cId="3348211928" sldId="284"/>
            <ac:picMk id="9" creationId="{32456AEA-2ECC-433F-A339-B8E14CC99991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7T05:10:06.244" v="779" actId="1076"/>
        <pc:sldMkLst>
          <pc:docMk/>
          <pc:sldMk cId="640726727" sldId="285"/>
        </pc:sldMkLst>
        <pc:spChg chg="mod">
          <ac:chgData name="정근채" userId="bf3f9740-ba12-4a95-bdcd-7a89d0b0b3a3" providerId="ADAL" clId="{3DFA3786-1326-49DC-A148-3C6097F5DFE8}" dt="2021-12-27T05:08:58.408" v="772"/>
          <ac:spMkLst>
            <pc:docMk/>
            <pc:sldMk cId="640726727" sldId="285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5:09:29.893" v="773" actId="478"/>
          <ac:spMkLst>
            <pc:docMk/>
            <pc:sldMk cId="64072672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09:33.180" v="774" actId="478"/>
          <ac:spMkLst>
            <pc:docMk/>
            <pc:sldMk cId="640726727" sldId="285"/>
            <ac:spMk id="7" creationId="{9A7AB62D-CA27-4FAC-A7F4-A52BCA1D752D}"/>
          </ac:spMkLst>
        </pc:spChg>
        <pc:picChg chg="add mod">
          <ac:chgData name="정근채" userId="bf3f9740-ba12-4a95-bdcd-7a89d0b0b3a3" providerId="ADAL" clId="{3DFA3786-1326-49DC-A148-3C6097F5DFE8}" dt="2021-12-27T05:10:06.244" v="779" actId="1076"/>
          <ac:picMkLst>
            <pc:docMk/>
            <pc:sldMk cId="640726727" sldId="285"/>
            <ac:picMk id="9" creationId="{CF778567-8792-4FC3-949C-B41574BC8E9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386309082" sldId="285"/>
        </pc:sldMkLst>
      </pc:sldChg>
      <pc:sldChg chg="addSp delSp modSp add mod">
        <pc:chgData name="정근채" userId="bf3f9740-ba12-4a95-bdcd-7a89d0b0b3a3" providerId="ADAL" clId="{3DFA3786-1326-49DC-A148-3C6097F5DFE8}" dt="2021-12-27T05:13:33.937" v="786" actId="1076"/>
        <pc:sldMkLst>
          <pc:docMk/>
          <pc:sldMk cId="58130194" sldId="286"/>
        </pc:sldMkLst>
        <pc:picChg chg="add mod">
          <ac:chgData name="정근채" userId="bf3f9740-ba12-4a95-bdcd-7a89d0b0b3a3" providerId="ADAL" clId="{3DFA3786-1326-49DC-A148-3C6097F5DFE8}" dt="2021-12-27T05:13:33.937" v="786" actId="1076"/>
          <ac:picMkLst>
            <pc:docMk/>
            <pc:sldMk cId="58130194" sldId="286"/>
            <ac:picMk id="6" creationId="{5B473983-C420-4ADB-9B0A-B517B80B38A5}"/>
          </ac:picMkLst>
        </pc:picChg>
        <pc:picChg chg="del">
          <ac:chgData name="정근채" userId="bf3f9740-ba12-4a95-bdcd-7a89d0b0b3a3" providerId="ADAL" clId="{3DFA3786-1326-49DC-A148-3C6097F5DFE8}" dt="2021-12-27T05:13:18.216" v="781" actId="478"/>
          <ac:picMkLst>
            <pc:docMk/>
            <pc:sldMk cId="58130194" sldId="286"/>
            <ac:picMk id="9" creationId="{CF778567-8792-4FC3-949C-B41574BC8E9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90899773" sldId="286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013531988" sldId="287"/>
        </pc:sldMkLst>
      </pc:sldChg>
      <pc:sldChg chg="addSp delSp modSp add mod">
        <pc:chgData name="정근채" userId="bf3f9740-ba12-4a95-bdcd-7a89d0b0b3a3" providerId="ADAL" clId="{3DFA3786-1326-49DC-A148-3C6097F5DFE8}" dt="2021-12-27T05:17:13.415" v="827" actId="1036"/>
        <pc:sldMkLst>
          <pc:docMk/>
          <pc:sldMk cId="3440859975" sldId="287"/>
        </pc:sldMkLst>
        <pc:spChg chg="mod">
          <ac:chgData name="정근채" userId="bf3f9740-ba12-4a95-bdcd-7a89d0b0b3a3" providerId="ADAL" clId="{3DFA3786-1326-49DC-A148-3C6097F5DFE8}" dt="2021-12-27T05:14:53.783" v="790"/>
          <ac:spMkLst>
            <pc:docMk/>
            <pc:sldMk cId="3440859975" sldId="287"/>
            <ac:spMk id="2" creationId="{CA07A63C-A246-4F8F-8A5A-7141AB85F430}"/>
          </ac:spMkLst>
        </pc:spChg>
        <pc:spChg chg="add mod">
          <ac:chgData name="정근채" userId="bf3f9740-ba12-4a95-bdcd-7a89d0b0b3a3" providerId="ADAL" clId="{3DFA3786-1326-49DC-A148-3C6097F5DFE8}" dt="2021-12-27T05:17:13.415" v="827" actId="1036"/>
          <ac:spMkLst>
            <pc:docMk/>
            <pc:sldMk cId="3440859975" sldId="287"/>
            <ac:spMk id="9" creationId="{5638132F-34F6-49C2-BDA8-8745796AF14A}"/>
          </ac:spMkLst>
        </pc:spChg>
        <pc:picChg chg="del">
          <ac:chgData name="정근채" userId="bf3f9740-ba12-4a95-bdcd-7a89d0b0b3a3" providerId="ADAL" clId="{3DFA3786-1326-49DC-A148-3C6097F5DFE8}" dt="2021-12-27T05:14:55.380" v="791" actId="478"/>
          <ac:picMkLst>
            <pc:docMk/>
            <pc:sldMk cId="3440859975" sldId="287"/>
            <ac:picMk id="6" creationId="{5B473983-C420-4ADB-9B0A-B517B80B38A5}"/>
          </ac:picMkLst>
        </pc:picChg>
        <pc:picChg chg="add mod">
          <ac:chgData name="정근채" userId="bf3f9740-ba12-4a95-bdcd-7a89d0b0b3a3" providerId="ADAL" clId="{3DFA3786-1326-49DC-A148-3C6097F5DFE8}" dt="2021-12-27T05:15:29.321" v="794" actId="1076"/>
          <ac:picMkLst>
            <pc:docMk/>
            <pc:sldMk cId="3440859975" sldId="287"/>
            <ac:picMk id="7" creationId="{15938072-934C-4F10-827C-11C3000F1320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354661392" sldId="288"/>
        </pc:sldMkLst>
      </pc:sldChg>
      <pc:sldChg chg="addSp modSp add mod">
        <pc:chgData name="정근채" userId="bf3f9740-ba12-4a95-bdcd-7a89d0b0b3a3" providerId="ADAL" clId="{3DFA3786-1326-49DC-A148-3C6097F5DFE8}" dt="2021-12-27T05:46:45.901" v="1028" actId="255"/>
        <pc:sldMkLst>
          <pc:docMk/>
          <pc:sldMk cId="3359004438" sldId="288"/>
        </pc:sldMkLst>
        <pc:spChg chg="mod">
          <ac:chgData name="정근채" userId="bf3f9740-ba12-4a95-bdcd-7a89d0b0b3a3" providerId="ADAL" clId="{3DFA3786-1326-49DC-A148-3C6097F5DFE8}" dt="2021-12-27T05:18:43.303" v="831"/>
          <ac:spMkLst>
            <pc:docMk/>
            <pc:sldMk cId="3359004438" sldId="28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45.901" v="1028" actId="255"/>
          <ac:spMkLst>
            <pc:docMk/>
            <pc:sldMk cId="3359004438" sldId="288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7T05:21:01.505" v="858" actId="14100"/>
          <ac:picMkLst>
            <pc:docMk/>
            <pc:sldMk cId="3359004438" sldId="288"/>
            <ac:picMk id="7" creationId="{6B2E194F-21FE-49D3-92AA-AB2D3A255934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7T05:30:13.234" v="888" actId="1037"/>
        <pc:sldMkLst>
          <pc:docMk/>
          <pc:sldMk cId="1678245037" sldId="289"/>
        </pc:sldMkLst>
        <pc:spChg chg="del">
          <ac:chgData name="정근채" userId="bf3f9740-ba12-4a95-bdcd-7a89d0b0b3a3" providerId="ADAL" clId="{3DFA3786-1326-49DC-A148-3C6097F5DFE8}" dt="2021-12-27T05:28:36.273" v="860" actId="478"/>
          <ac:spMkLst>
            <pc:docMk/>
            <pc:sldMk cId="1678245037" sldId="289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28:40.543" v="861" actId="478"/>
          <ac:spMkLst>
            <pc:docMk/>
            <pc:sldMk cId="1678245037" sldId="289"/>
            <ac:spMk id="8" creationId="{26A1292A-818B-4147-97FC-AD9BAA9B838A}"/>
          </ac:spMkLst>
        </pc:spChg>
        <pc:picChg chg="del">
          <ac:chgData name="정근채" userId="bf3f9740-ba12-4a95-bdcd-7a89d0b0b3a3" providerId="ADAL" clId="{3DFA3786-1326-49DC-A148-3C6097F5DFE8}" dt="2021-12-27T05:28:36.273" v="860" actId="478"/>
          <ac:picMkLst>
            <pc:docMk/>
            <pc:sldMk cId="1678245037" sldId="289"/>
            <ac:picMk id="7" creationId="{6B2E194F-21FE-49D3-92AA-AB2D3A255934}"/>
          </ac:picMkLst>
        </pc:picChg>
        <pc:picChg chg="add mod ord">
          <ac:chgData name="정근채" userId="bf3f9740-ba12-4a95-bdcd-7a89d0b0b3a3" providerId="ADAL" clId="{3DFA3786-1326-49DC-A148-3C6097F5DFE8}" dt="2021-12-27T05:30:13.234" v="888" actId="1037"/>
          <ac:picMkLst>
            <pc:docMk/>
            <pc:sldMk cId="1678245037" sldId="289"/>
            <ac:picMk id="10" creationId="{51C95AEF-3BC8-49DE-AF81-90A0B628B4E1}"/>
          </ac:picMkLst>
        </pc:picChg>
        <pc:picChg chg="add mod">
          <ac:chgData name="정근채" userId="bf3f9740-ba12-4a95-bdcd-7a89d0b0b3a3" providerId="ADAL" clId="{3DFA3786-1326-49DC-A148-3C6097F5DFE8}" dt="2021-12-27T05:30:13.234" v="888" actId="1037"/>
          <ac:picMkLst>
            <pc:docMk/>
            <pc:sldMk cId="1678245037" sldId="289"/>
            <ac:picMk id="12" creationId="{03C26F04-D454-4B14-A215-14F9AD89CE46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68426828" sldId="289"/>
        </pc:sldMkLst>
      </pc:sldChg>
      <pc:sldChg chg="addSp delSp modSp add mod">
        <pc:chgData name="정근채" userId="bf3f9740-ba12-4a95-bdcd-7a89d0b0b3a3" providerId="ADAL" clId="{3DFA3786-1326-49DC-A148-3C6097F5DFE8}" dt="2021-12-27T05:46:37.440" v="1027" actId="255"/>
        <pc:sldMkLst>
          <pc:docMk/>
          <pc:sldMk cId="570948554" sldId="290"/>
        </pc:sldMkLst>
        <pc:spChg chg="mod">
          <ac:chgData name="정근채" userId="bf3f9740-ba12-4a95-bdcd-7a89d0b0b3a3" providerId="ADAL" clId="{3DFA3786-1326-49DC-A148-3C6097F5DFE8}" dt="2021-12-27T05:31:43.941" v="896"/>
          <ac:spMkLst>
            <pc:docMk/>
            <pc:sldMk cId="570948554" sldId="29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37.440" v="1027" actId="255"/>
          <ac:spMkLst>
            <pc:docMk/>
            <pc:sldMk cId="570948554" sldId="29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5:31:35.669" v="893"/>
          <ac:spMkLst>
            <pc:docMk/>
            <pc:sldMk cId="570948554" sldId="290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7T05:35:54.353" v="901" actId="478"/>
          <ac:picMkLst>
            <pc:docMk/>
            <pc:sldMk cId="570948554" sldId="290"/>
            <ac:picMk id="7" creationId="{6B2E194F-21FE-49D3-92AA-AB2D3A255934}"/>
          </ac:picMkLst>
        </pc:picChg>
        <pc:picChg chg="add mod">
          <ac:chgData name="정근채" userId="bf3f9740-ba12-4a95-bdcd-7a89d0b0b3a3" providerId="ADAL" clId="{3DFA3786-1326-49DC-A148-3C6097F5DFE8}" dt="2021-12-27T05:38:32.946" v="936" actId="1076"/>
          <ac:picMkLst>
            <pc:docMk/>
            <pc:sldMk cId="570948554" sldId="290"/>
            <ac:picMk id="8" creationId="{835D04BB-A247-4C1E-993F-919CDA0B682D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789336015" sldId="290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166078861" sldId="291"/>
        </pc:sldMkLst>
      </pc:sldChg>
      <pc:sldChg chg="addSp delSp modSp add mod">
        <pc:chgData name="정근채" userId="bf3f9740-ba12-4a95-bdcd-7a89d0b0b3a3" providerId="ADAL" clId="{3DFA3786-1326-49DC-A148-3C6097F5DFE8}" dt="2021-12-27T05:41:52.805" v="953" actId="1076"/>
        <pc:sldMkLst>
          <pc:docMk/>
          <pc:sldMk cId="3618891478" sldId="291"/>
        </pc:sldMkLst>
        <pc:spChg chg="mod">
          <ac:chgData name="정근채" userId="bf3f9740-ba12-4a95-bdcd-7a89d0b0b3a3" providerId="ADAL" clId="{3DFA3786-1326-49DC-A148-3C6097F5DFE8}" dt="2021-12-27T05:41:32.500" v="949" actId="6549"/>
          <ac:spMkLst>
            <pc:docMk/>
            <pc:sldMk cId="3618891478" sldId="291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7T05:41:52.805" v="953" actId="1076"/>
          <ac:picMkLst>
            <pc:docMk/>
            <pc:sldMk cId="3618891478" sldId="291"/>
            <ac:picMk id="7" creationId="{39969903-150F-4762-B0D7-8D3B1CE3F50C}"/>
          </ac:picMkLst>
        </pc:picChg>
        <pc:picChg chg="del">
          <ac:chgData name="정근채" userId="bf3f9740-ba12-4a95-bdcd-7a89d0b0b3a3" providerId="ADAL" clId="{3DFA3786-1326-49DC-A148-3C6097F5DFE8}" dt="2021-12-27T05:41:34.553" v="950" actId="478"/>
          <ac:picMkLst>
            <pc:docMk/>
            <pc:sldMk cId="3618891478" sldId="291"/>
            <ac:picMk id="8" creationId="{835D04BB-A247-4C1E-993F-919CDA0B682D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72739878" sldId="292"/>
        </pc:sldMkLst>
      </pc:sldChg>
      <pc:sldChg chg="delSp modSp add mod">
        <pc:chgData name="정근채" userId="bf3f9740-ba12-4a95-bdcd-7a89d0b0b3a3" providerId="ADAL" clId="{3DFA3786-1326-49DC-A148-3C6097F5DFE8}" dt="2021-12-27T05:46:31.685" v="1026" actId="255"/>
        <pc:sldMkLst>
          <pc:docMk/>
          <pc:sldMk cId="1670022098" sldId="292"/>
        </pc:sldMkLst>
        <pc:spChg chg="mod">
          <ac:chgData name="정근채" userId="bf3f9740-ba12-4a95-bdcd-7a89d0b0b3a3" providerId="ADAL" clId="{3DFA3786-1326-49DC-A148-3C6097F5DFE8}" dt="2021-12-27T05:43:05.179" v="957"/>
          <ac:spMkLst>
            <pc:docMk/>
            <pc:sldMk cId="1670022098" sldId="29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5:46:31.685" v="1026" actId="255"/>
          <ac:spMkLst>
            <pc:docMk/>
            <pc:sldMk cId="1670022098" sldId="292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7T05:44:10.733" v="973" actId="478"/>
          <ac:picMkLst>
            <pc:docMk/>
            <pc:sldMk cId="1670022098" sldId="292"/>
            <ac:picMk id="7" creationId="{39969903-150F-4762-B0D7-8D3B1CE3F50C}"/>
          </ac:picMkLst>
        </pc:picChg>
      </pc:sldChg>
      <pc:sldChg chg="modSp add mod">
        <pc:chgData name="정근채" userId="bf3f9740-ba12-4a95-bdcd-7a89d0b0b3a3" providerId="ADAL" clId="{3DFA3786-1326-49DC-A148-3C6097F5DFE8}" dt="2021-12-27T05:52:06.245" v="1111" actId="6549"/>
        <pc:sldMkLst>
          <pc:docMk/>
          <pc:sldMk cId="695857064" sldId="293"/>
        </pc:sldMkLst>
        <pc:spChg chg="mod">
          <ac:chgData name="정근채" userId="bf3f9740-ba12-4a95-bdcd-7a89d0b0b3a3" providerId="ADAL" clId="{3DFA3786-1326-49DC-A148-3C6097F5DFE8}" dt="2021-12-27T05:52:06.245" v="1111" actId="6549"/>
          <ac:spMkLst>
            <pc:docMk/>
            <pc:sldMk cId="695857064" sldId="29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824435958" sldId="293"/>
        </pc:sldMkLst>
      </pc:sldChg>
      <pc:sldChg chg="addSp delSp modSp add mod">
        <pc:chgData name="정근채" userId="bf3f9740-ba12-4a95-bdcd-7a89d0b0b3a3" providerId="ADAL" clId="{3DFA3786-1326-49DC-A148-3C6097F5DFE8}" dt="2021-12-27T05:50:02.172" v="1078" actId="1076"/>
        <pc:sldMkLst>
          <pc:docMk/>
          <pc:sldMk cId="2161921763" sldId="294"/>
        </pc:sldMkLst>
        <pc:spChg chg="del">
          <ac:chgData name="정근채" userId="bf3f9740-ba12-4a95-bdcd-7a89d0b0b3a3" providerId="ADAL" clId="{3DFA3786-1326-49DC-A148-3C6097F5DFE8}" dt="2021-12-27T05:49:31.121" v="1072" actId="478"/>
          <ac:spMkLst>
            <pc:docMk/>
            <pc:sldMk cId="2161921763" sldId="29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5:49:31.892" v="1073" actId="478"/>
          <ac:spMkLst>
            <pc:docMk/>
            <pc:sldMk cId="2161921763" sldId="294"/>
            <ac:spMk id="7" creationId="{952EA297-E7F7-4681-A3D1-7EDA1E2FF470}"/>
          </ac:spMkLst>
        </pc:spChg>
        <pc:picChg chg="add mod">
          <ac:chgData name="정근채" userId="bf3f9740-ba12-4a95-bdcd-7a89d0b0b3a3" providerId="ADAL" clId="{3DFA3786-1326-49DC-A148-3C6097F5DFE8}" dt="2021-12-27T05:50:02.172" v="1078" actId="1076"/>
          <ac:picMkLst>
            <pc:docMk/>
            <pc:sldMk cId="2161921763" sldId="294"/>
            <ac:picMk id="9" creationId="{427BE241-1E0E-4289-8F9D-FE167EA34CFF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760680329" sldId="294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990123900" sldId="295"/>
        </pc:sldMkLst>
      </pc:sldChg>
      <pc:sldChg chg="modSp add mod">
        <pc:chgData name="정근채" userId="bf3f9740-ba12-4a95-bdcd-7a89d0b0b3a3" providerId="ADAL" clId="{3DFA3786-1326-49DC-A148-3C6097F5DFE8}" dt="2021-12-27T06:04:44.126" v="1372"/>
        <pc:sldMkLst>
          <pc:docMk/>
          <pc:sldMk cId="1205089479" sldId="295"/>
        </pc:sldMkLst>
        <pc:spChg chg="mod">
          <ac:chgData name="정근채" userId="bf3f9740-ba12-4a95-bdcd-7a89d0b0b3a3" providerId="ADAL" clId="{3DFA3786-1326-49DC-A148-3C6097F5DFE8}" dt="2021-12-27T06:04:44.126" v="1372"/>
          <ac:spMkLst>
            <pc:docMk/>
            <pc:sldMk cId="1205089479" sldId="295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3DFA3786-1326-49DC-A148-3C6097F5DFE8}" dt="2021-12-27T06:06:11.568" v="1381" actId="1076"/>
        <pc:sldMkLst>
          <pc:docMk/>
          <pc:sldMk cId="1920369437" sldId="296"/>
        </pc:sldMkLst>
        <pc:spChg chg="mod">
          <ac:chgData name="정근채" userId="bf3f9740-ba12-4a95-bdcd-7a89d0b0b3a3" providerId="ADAL" clId="{3DFA3786-1326-49DC-A148-3C6097F5DFE8}" dt="2021-12-27T06:05:22.753" v="1376"/>
          <ac:spMkLst>
            <pc:docMk/>
            <pc:sldMk cId="1920369437" sldId="296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7T06:05:48.238" v="1377" actId="478"/>
          <ac:spMkLst>
            <pc:docMk/>
            <pc:sldMk cId="1920369437" sldId="296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7T06:05:51.268" v="1378" actId="478"/>
          <ac:spMkLst>
            <pc:docMk/>
            <pc:sldMk cId="1920369437" sldId="296"/>
            <ac:spMk id="7" creationId="{02ED0730-4A05-42F8-AD43-06E25242578F}"/>
          </ac:spMkLst>
        </pc:spChg>
        <pc:picChg chg="add mod">
          <ac:chgData name="정근채" userId="bf3f9740-ba12-4a95-bdcd-7a89d0b0b3a3" providerId="ADAL" clId="{3DFA3786-1326-49DC-A148-3C6097F5DFE8}" dt="2021-12-27T06:06:11.568" v="1381" actId="1076"/>
          <ac:picMkLst>
            <pc:docMk/>
            <pc:sldMk cId="1920369437" sldId="296"/>
            <ac:picMk id="9" creationId="{84525DFF-0AA7-4485-BE3C-9AECEB3826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394333920" sldId="296"/>
        </pc:sldMkLst>
      </pc:sldChg>
      <pc:sldChg chg="modSp add mod">
        <pc:chgData name="정근채" userId="bf3f9740-ba12-4a95-bdcd-7a89d0b0b3a3" providerId="ADAL" clId="{3DFA3786-1326-49DC-A148-3C6097F5DFE8}" dt="2021-12-27T07:10:25.297" v="1961" actId="207"/>
        <pc:sldMkLst>
          <pc:docMk/>
          <pc:sldMk cId="849746305" sldId="297"/>
        </pc:sldMkLst>
        <pc:spChg chg="mod">
          <ac:chgData name="정근채" userId="bf3f9740-ba12-4a95-bdcd-7a89d0b0b3a3" providerId="ADAL" clId="{3DFA3786-1326-49DC-A148-3C6097F5DFE8}" dt="2021-12-27T06:17:03.858" v="1389"/>
          <ac:spMkLst>
            <pc:docMk/>
            <pc:sldMk cId="849746305" sldId="297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7:10:25.297" v="1961" actId="207"/>
          <ac:spMkLst>
            <pc:docMk/>
            <pc:sldMk cId="849746305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14:56.477" v="1386"/>
          <ac:spMkLst>
            <pc:docMk/>
            <pc:sldMk cId="849746305" sldId="297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950165116" sldId="297"/>
        </pc:sldMkLst>
      </pc:sldChg>
      <pc:sldChg chg="modSp add mod">
        <pc:chgData name="정근채" userId="bf3f9740-ba12-4a95-bdcd-7a89d0b0b3a3" providerId="ADAL" clId="{3DFA3786-1326-49DC-A148-3C6097F5DFE8}" dt="2021-12-27T06:28:23.904" v="1651" actId="27636"/>
        <pc:sldMkLst>
          <pc:docMk/>
          <pc:sldMk cId="2572183573" sldId="298"/>
        </pc:sldMkLst>
        <pc:spChg chg="mod">
          <ac:chgData name="정근채" userId="bf3f9740-ba12-4a95-bdcd-7a89d0b0b3a3" providerId="ADAL" clId="{3DFA3786-1326-49DC-A148-3C6097F5DFE8}" dt="2021-12-27T06:21:57.896" v="1544"/>
          <ac:spMkLst>
            <pc:docMk/>
            <pc:sldMk cId="2572183573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28:23.904" v="1651" actId="27636"/>
          <ac:spMkLst>
            <pc:docMk/>
            <pc:sldMk cId="2572183573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21:54.512" v="1541"/>
          <ac:spMkLst>
            <pc:docMk/>
            <pc:sldMk cId="2572183573" sldId="29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364883801" sldId="298"/>
        </pc:sldMkLst>
      </pc:sldChg>
      <pc:sldChg chg="modSp add mod">
        <pc:chgData name="정근채" userId="bf3f9740-ba12-4a95-bdcd-7a89d0b0b3a3" providerId="ADAL" clId="{3DFA3786-1326-49DC-A148-3C6097F5DFE8}" dt="2021-12-27T06:35:49.695" v="1780" actId="6549"/>
        <pc:sldMkLst>
          <pc:docMk/>
          <pc:sldMk cId="1065875698" sldId="299"/>
        </pc:sldMkLst>
        <pc:spChg chg="mod">
          <ac:chgData name="정근채" userId="bf3f9740-ba12-4a95-bdcd-7a89d0b0b3a3" providerId="ADAL" clId="{3DFA3786-1326-49DC-A148-3C6097F5DFE8}" dt="2021-12-27T06:29:15.777" v="1655"/>
          <ac:spMkLst>
            <pc:docMk/>
            <pc:sldMk cId="1065875698" sldId="29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35:49.695" v="1780" actId="6549"/>
          <ac:spMkLst>
            <pc:docMk/>
            <pc:sldMk cId="1065875698" sldId="29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29:19.172" v="1661"/>
          <ac:spMkLst>
            <pc:docMk/>
            <pc:sldMk cId="1065875698" sldId="29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490188616" sldId="299"/>
        </pc:sldMkLst>
      </pc:sldChg>
      <pc:sldChg chg="modSp add mod">
        <pc:chgData name="정근채" userId="bf3f9740-ba12-4a95-bdcd-7a89d0b0b3a3" providerId="ADAL" clId="{3DFA3786-1326-49DC-A148-3C6097F5DFE8}" dt="2021-12-27T06:53:48.535" v="1839" actId="6549"/>
        <pc:sldMkLst>
          <pc:docMk/>
          <pc:sldMk cId="1890266817" sldId="300"/>
        </pc:sldMkLst>
        <pc:spChg chg="mod">
          <ac:chgData name="정근채" userId="bf3f9740-ba12-4a95-bdcd-7a89d0b0b3a3" providerId="ADAL" clId="{3DFA3786-1326-49DC-A148-3C6097F5DFE8}" dt="2021-12-27T06:37:29.810" v="1791"/>
          <ac:spMkLst>
            <pc:docMk/>
            <pc:sldMk cId="1890266817" sldId="300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6:53:48.535" v="1839" actId="6549"/>
          <ac:spMkLst>
            <pc:docMk/>
            <pc:sldMk cId="1890266817" sldId="300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7T06:36:42.837" v="1788"/>
          <ac:spMkLst>
            <pc:docMk/>
            <pc:sldMk cId="1890266817" sldId="30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292000270" sldId="300"/>
        </pc:sldMkLst>
      </pc:sldChg>
      <pc:sldChg chg="modSp add mod">
        <pc:chgData name="정근채" userId="bf3f9740-ba12-4a95-bdcd-7a89d0b0b3a3" providerId="ADAL" clId="{3DFA3786-1326-49DC-A148-3C6097F5DFE8}" dt="2021-12-27T07:08:32.261" v="1960" actId="20577"/>
        <pc:sldMkLst>
          <pc:docMk/>
          <pc:sldMk cId="2755318113" sldId="301"/>
        </pc:sldMkLst>
        <pc:spChg chg="mod">
          <ac:chgData name="정근채" userId="bf3f9740-ba12-4a95-bdcd-7a89d0b0b3a3" providerId="ADAL" clId="{3DFA3786-1326-49DC-A148-3C6097F5DFE8}" dt="2021-12-27T07:03:52.566" v="1843"/>
          <ac:spMkLst>
            <pc:docMk/>
            <pc:sldMk cId="2755318113" sldId="30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7T07:08:32.261" v="1960" actId="20577"/>
          <ac:spMkLst>
            <pc:docMk/>
            <pc:sldMk cId="2755318113" sldId="301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221801164" sldId="301"/>
        </pc:sldMkLst>
      </pc:sldChg>
      <pc:sldChg chg="modSp add mod ord">
        <pc:chgData name="정근채" userId="bf3f9740-ba12-4a95-bdcd-7a89d0b0b3a3" providerId="ADAL" clId="{3DFA3786-1326-49DC-A148-3C6097F5DFE8}" dt="2021-12-28T01:32:48.057" v="2438"/>
        <pc:sldMkLst>
          <pc:docMk/>
          <pc:sldMk cId="1070669572" sldId="302"/>
        </pc:sldMkLst>
        <pc:spChg chg="mod">
          <ac:chgData name="정근채" userId="bf3f9740-ba12-4a95-bdcd-7a89d0b0b3a3" providerId="ADAL" clId="{3DFA3786-1326-49DC-A148-3C6097F5DFE8}" dt="2021-12-28T01:28:37.407" v="2414"/>
          <ac:spMkLst>
            <pc:docMk/>
            <pc:sldMk cId="1070669572" sldId="30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29:27.736" v="2427"/>
          <ac:spMkLst>
            <pc:docMk/>
            <pc:sldMk cId="1070669572" sldId="30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32:48.057" v="2438"/>
          <ac:spMkLst>
            <pc:docMk/>
            <pc:sldMk cId="1070669572" sldId="302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489847594" sldId="302"/>
        </pc:sldMkLst>
      </pc:sldChg>
      <pc:sldChg chg="modSp add mod">
        <pc:chgData name="정근채" userId="bf3f9740-ba12-4a95-bdcd-7a89d0b0b3a3" providerId="ADAL" clId="{3DFA3786-1326-49DC-A148-3C6097F5DFE8}" dt="2021-12-28T01:40:18.908" v="2480" actId="20577"/>
        <pc:sldMkLst>
          <pc:docMk/>
          <pc:sldMk cId="683557198" sldId="303"/>
        </pc:sldMkLst>
        <pc:spChg chg="mod">
          <ac:chgData name="정근채" userId="bf3f9740-ba12-4a95-bdcd-7a89d0b0b3a3" providerId="ADAL" clId="{3DFA3786-1326-49DC-A148-3C6097F5DFE8}" dt="2021-12-28T01:33:04.457" v="2447"/>
          <ac:spMkLst>
            <pc:docMk/>
            <pc:sldMk cId="683557198" sldId="30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40:18.908" v="2480" actId="20577"/>
          <ac:spMkLst>
            <pc:docMk/>
            <pc:sldMk cId="683557198" sldId="303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32:56.536" v="2444"/>
          <ac:spMkLst>
            <pc:docMk/>
            <pc:sldMk cId="683557198" sldId="303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035662049" sldId="303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261572047" sldId="304"/>
        </pc:sldMkLst>
      </pc:sldChg>
      <pc:sldChg chg="modSp add mod">
        <pc:chgData name="정근채" userId="bf3f9740-ba12-4a95-bdcd-7a89d0b0b3a3" providerId="ADAL" clId="{3DFA3786-1326-49DC-A148-3C6097F5DFE8}" dt="2021-12-28T01:45:19.949" v="2533" actId="6549"/>
        <pc:sldMkLst>
          <pc:docMk/>
          <pc:sldMk cId="2646442444" sldId="304"/>
        </pc:sldMkLst>
        <pc:spChg chg="mod">
          <ac:chgData name="정근채" userId="bf3f9740-ba12-4a95-bdcd-7a89d0b0b3a3" providerId="ADAL" clId="{3DFA3786-1326-49DC-A148-3C6097F5DFE8}" dt="2021-12-28T01:41:01.539" v="2484"/>
          <ac:spMkLst>
            <pc:docMk/>
            <pc:sldMk cId="2646442444" sldId="304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45:19.949" v="2533" actId="6549"/>
          <ac:spMkLst>
            <pc:docMk/>
            <pc:sldMk cId="2646442444" sldId="304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880269192" sldId="305"/>
        </pc:sldMkLst>
      </pc:sldChg>
      <pc:sldChg chg="modSp add mod">
        <pc:chgData name="정근채" userId="bf3f9740-ba12-4a95-bdcd-7a89d0b0b3a3" providerId="ADAL" clId="{3DFA3786-1326-49DC-A148-3C6097F5DFE8}" dt="2021-12-28T01:57:38.997" v="2578"/>
        <pc:sldMkLst>
          <pc:docMk/>
          <pc:sldMk cId="4007010862" sldId="305"/>
        </pc:sldMkLst>
        <pc:spChg chg="mod">
          <ac:chgData name="정근채" userId="bf3f9740-ba12-4a95-bdcd-7a89d0b0b3a3" providerId="ADAL" clId="{3DFA3786-1326-49DC-A148-3C6097F5DFE8}" dt="2021-12-28T01:53:27.376" v="2541"/>
          <ac:spMkLst>
            <pc:docMk/>
            <pc:sldMk cId="4007010862" sldId="305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1:57:38.997" v="2578"/>
          <ac:spMkLst>
            <pc:docMk/>
            <pc:sldMk cId="4007010862" sldId="305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1:52:57.035" v="2538"/>
          <ac:spMkLst>
            <pc:docMk/>
            <pc:sldMk cId="4007010862" sldId="305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71564285" sldId="306"/>
        </pc:sldMkLst>
      </pc:sldChg>
      <pc:sldChg chg="modSp add mod">
        <pc:chgData name="정근채" userId="bf3f9740-ba12-4a95-bdcd-7a89d0b0b3a3" providerId="ADAL" clId="{3DFA3786-1326-49DC-A148-3C6097F5DFE8}" dt="2021-12-28T02:06:36.616" v="2646" actId="108"/>
        <pc:sldMkLst>
          <pc:docMk/>
          <pc:sldMk cId="2208814251" sldId="306"/>
        </pc:sldMkLst>
        <pc:spChg chg="mod">
          <ac:chgData name="정근채" userId="bf3f9740-ba12-4a95-bdcd-7a89d0b0b3a3" providerId="ADAL" clId="{3DFA3786-1326-49DC-A148-3C6097F5DFE8}" dt="2021-12-28T01:58:04.893" v="2584"/>
          <ac:spMkLst>
            <pc:docMk/>
            <pc:sldMk cId="2208814251" sldId="306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06:36.616" v="2646" actId="108"/>
          <ac:spMkLst>
            <pc:docMk/>
            <pc:sldMk cId="2208814251" sldId="30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2:09:58.104" v="2702" actId="6549"/>
        <pc:sldMkLst>
          <pc:docMk/>
          <pc:sldMk cId="2401785511" sldId="307"/>
        </pc:sldMkLst>
        <pc:spChg chg="mod">
          <ac:chgData name="정근채" userId="bf3f9740-ba12-4a95-bdcd-7a89d0b0b3a3" providerId="ADAL" clId="{3DFA3786-1326-49DC-A148-3C6097F5DFE8}" dt="2021-12-28T02:09:58.104" v="2702" actId="6549"/>
          <ac:spMkLst>
            <pc:docMk/>
            <pc:sldMk cId="2401785511" sldId="30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474160618" sldId="307"/>
        </pc:sldMkLst>
      </pc:sldChg>
      <pc:sldChg chg="new del">
        <pc:chgData name="정근채" userId="bf3f9740-ba12-4a95-bdcd-7a89d0b0b3a3" providerId="ADAL" clId="{3DFA3786-1326-49DC-A148-3C6097F5DFE8}" dt="2021-12-28T01:59:22.126" v="2607" actId="680"/>
        <pc:sldMkLst>
          <pc:docMk/>
          <pc:sldMk cId="2540284049" sldId="307"/>
        </pc:sldMkLst>
      </pc:sldChg>
      <pc:sldChg chg="modSp add mod">
        <pc:chgData name="정근채" userId="bf3f9740-ba12-4a95-bdcd-7a89d0b0b3a3" providerId="ADAL" clId="{3DFA3786-1326-49DC-A148-3C6097F5DFE8}" dt="2021-12-28T02:19:49.320" v="2806" actId="207"/>
        <pc:sldMkLst>
          <pc:docMk/>
          <pc:sldMk cId="2083880698" sldId="308"/>
        </pc:sldMkLst>
        <pc:spChg chg="mod">
          <ac:chgData name="정근채" userId="bf3f9740-ba12-4a95-bdcd-7a89d0b0b3a3" providerId="ADAL" clId="{3DFA3786-1326-49DC-A148-3C6097F5DFE8}" dt="2021-12-28T02:11:48.586" v="2706"/>
          <ac:spMkLst>
            <pc:docMk/>
            <pc:sldMk cId="2083880698" sldId="308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19:49.320" v="2806" actId="207"/>
          <ac:spMkLst>
            <pc:docMk/>
            <pc:sldMk cId="2083880698" sldId="308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968811800" sldId="308"/>
        </pc:sldMkLst>
      </pc:sldChg>
      <pc:sldChg chg="addSp modSp add mod">
        <pc:chgData name="정근채" userId="bf3f9740-ba12-4a95-bdcd-7a89d0b0b3a3" providerId="ADAL" clId="{3DFA3786-1326-49DC-A148-3C6097F5DFE8}" dt="2021-12-28T02:22:12.011" v="2835" actId="1035"/>
        <pc:sldMkLst>
          <pc:docMk/>
          <pc:sldMk cId="1113484399" sldId="309"/>
        </pc:sldMkLst>
        <pc:spChg chg="mod">
          <ac:chgData name="정근채" userId="bf3f9740-ba12-4a95-bdcd-7a89d0b0b3a3" providerId="ADAL" clId="{3DFA3786-1326-49DC-A148-3C6097F5DFE8}" dt="2021-12-28T02:17:02.283" v="2802"/>
          <ac:spMkLst>
            <pc:docMk/>
            <pc:sldMk cId="1113484399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21:39.722" v="2824" actId="6549"/>
          <ac:spMkLst>
            <pc:docMk/>
            <pc:sldMk cId="1113484399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2:16:52.680" v="2797"/>
          <ac:spMkLst>
            <pc:docMk/>
            <pc:sldMk cId="1113484399" sldId="309"/>
            <ac:spMk id="5" creationId="{864FABE7-5D73-4BB8-8C5F-49D50641504A}"/>
          </ac:spMkLst>
        </pc:spChg>
        <pc:picChg chg="add mod">
          <ac:chgData name="정근채" userId="bf3f9740-ba12-4a95-bdcd-7a89d0b0b3a3" providerId="ADAL" clId="{3DFA3786-1326-49DC-A148-3C6097F5DFE8}" dt="2021-12-28T02:22:12.011" v="2835" actId="1035"/>
          <ac:picMkLst>
            <pc:docMk/>
            <pc:sldMk cId="1113484399" sldId="309"/>
            <ac:picMk id="7" creationId="{A0B993A7-0DEF-4CE7-B298-38DFA41E0EF6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231128654" sldId="309"/>
        </pc:sldMkLst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1924847" sldId="310"/>
        </pc:sldMkLst>
      </pc:sldChg>
      <pc:sldChg chg="addSp delSp modSp add mod">
        <pc:chgData name="정근채" userId="bf3f9740-ba12-4a95-bdcd-7a89d0b0b3a3" providerId="ADAL" clId="{3DFA3786-1326-49DC-A148-3C6097F5DFE8}" dt="2021-12-28T02:26:29.442" v="2902" actId="1076"/>
        <pc:sldMkLst>
          <pc:docMk/>
          <pc:sldMk cId="279979375" sldId="310"/>
        </pc:sldMkLst>
        <pc:spChg chg="mod">
          <ac:chgData name="정근채" userId="bf3f9740-ba12-4a95-bdcd-7a89d0b0b3a3" providerId="ADAL" clId="{3DFA3786-1326-49DC-A148-3C6097F5DFE8}" dt="2021-12-28T02:25:35.158" v="2899" actId="20577"/>
          <ac:spMkLst>
            <pc:docMk/>
            <pc:sldMk cId="279979375" sldId="310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24:42.711" v="2850" actId="478"/>
          <ac:picMkLst>
            <pc:docMk/>
            <pc:sldMk cId="279979375" sldId="310"/>
            <ac:picMk id="7" creationId="{A0B993A7-0DEF-4CE7-B298-38DFA41E0EF6}"/>
          </ac:picMkLst>
        </pc:picChg>
        <pc:picChg chg="add mod">
          <ac:chgData name="정근채" userId="bf3f9740-ba12-4a95-bdcd-7a89d0b0b3a3" providerId="ADAL" clId="{3DFA3786-1326-49DC-A148-3C6097F5DFE8}" dt="2021-12-28T02:26:29.442" v="2902" actId="1076"/>
          <ac:picMkLst>
            <pc:docMk/>
            <pc:sldMk cId="279979375" sldId="310"/>
            <ac:picMk id="8" creationId="{B044EA73-C521-4EFE-AB28-8022E2CF2BA3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70172438" sldId="311"/>
        </pc:sldMkLst>
      </pc:sldChg>
      <pc:sldChg chg="addSp delSp modSp add mod">
        <pc:chgData name="정근채" userId="bf3f9740-ba12-4a95-bdcd-7a89d0b0b3a3" providerId="ADAL" clId="{3DFA3786-1326-49DC-A148-3C6097F5DFE8}" dt="2021-12-28T02:35:53.452" v="3024" actId="1076"/>
        <pc:sldMkLst>
          <pc:docMk/>
          <pc:sldMk cId="2972503457" sldId="311"/>
        </pc:sldMkLst>
        <pc:spChg chg="mod">
          <ac:chgData name="정근채" userId="bf3f9740-ba12-4a95-bdcd-7a89d0b0b3a3" providerId="ADAL" clId="{3DFA3786-1326-49DC-A148-3C6097F5DFE8}" dt="2021-12-28T02:35:22.339" v="3021" actId="12"/>
          <ac:spMkLst>
            <pc:docMk/>
            <pc:sldMk cId="2972503457" sldId="311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35:53.452" v="3024" actId="1076"/>
          <ac:picMkLst>
            <pc:docMk/>
            <pc:sldMk cId="2972503457" sldId="311"/>
            <ac:picMk id="7" creationId="{4FC42A65-7D10-4761-B1EC-140736E64019}"/>
          </ac:picMkLst>
        </pc:picChg>
        <pc:picChg chg="del">
          <ac:chgData name="정근채" userId="bf3f9740-ba12-4a95-bdcd-7a89d0b0b3a3" providerId="ADAL" clId="{3DFA3786-1326-49DC-A148-3C6097F5DFE8}" dt="2021-12-28T02:28:55.990" v="2941" actId="478"/>
          <ac:picMkLst>
            <pc:docMk/>
            <pc:sldMk cId="2972503457" sldId="311"/>
            <ac:picMk id="8" creationId="{B044EA73-C521-4EFE-AB28-8022E2CF2BA3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2:45:53.678" v="3269" actId="20577"/>
        <pc:sldMkLst>
          <pc:docMk/>
          <pc:sldMk cId="864228385" sldId="312"/>
        </pc:sldMkLst>
        <pc:spChg chg="mod">
          <ac:chgData name="정근채" userId="bf3f9740-ba12-4a95-bdcd-7a89d0b0b3a3" providerId="ADAL" clId="{3DFA3786-1326-49DC-A148-3C6097F5DFE8}" dt="2021-12-28T02:36:29.419" v="3028"/>
          <ac:spMkLst>
            <pc:docMk/>
            <pc:sldMk cId="864228385" sldId="31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2:45:53.678" v="3269" actId="20577"/>
          <ac:spMkLst>
            <pc:docMk/>
            <pc:sldMk cId="864228385" sldId="312"/>
            <ac:spMk id="3" creationId="{04DA367E-3D64-4210-90DC-180FE1F5BFCC}"/>
          </ac:spMkLst>
        </pc:spChg>
        <pc:spChg chg="add del">
          <ac:chgData name="정근채" userId="bf3f9740-ba12-4a95-bdcd-7a89d0b0b3a3" providerId="ADAL" clId="{3DFA3786-1326-49DC-A148-3C6097F5DFE8}" dt="2021-12-28T02:37:46.841" v="3041" actId="22"/>
          <ac:spMkLst>
            <pc:docMk/>
            <pc:sldMk cId="864228385" sldId="312"/>
            <ac:spMk id="8" creationId="{4AFC660D-BF99-4D30-AA97-40F6A0ED249B}"/>
          </ac:spMkLst>
        </pc:spChg>
        <pc:picChg chg="del">
          <ac:chgData name="정근채" userId="bf3f9740-ba12-4a95-bdcd-7a89d0b0b3a3" providerId="ADAL" clId="{3DFA3786-1326-49DC-A148-3C6097F5DFE8}" dt="2021-12-28T02:37:30.053" v="3039" actId="478"/>
          <ac:picMkLst>
            <pc:docMk/>
            <pc:sldMk cId="864228385" sldId="312"/>
            <ac:picMk id="7" creationId="{4FC42A65-7D10-4761-B1EC-140736E64019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588484963" sldId="312"/>
        </pc:sldMkLst>
      </pc:sldChg>
      <pc:sldChg chg="addSp modSp add mod">
        <pc:chgData name="정근채" userId="bf3f9740-ba12-4a95-bdcd-7a89d0b0b3a3" providerId="ADAL" clId="{3DFA3786-1326-49DC-A148-3C6097F5DFE8}" dt="2021-12-28T02:48:02.592" v="3298" actId="1076"/>
        <pc:sldMkLst>
          <pc:docMk/>
          <pc:sldMk cId="627220044" sldId="313"/>
        </pc:sldMkLst>
        <pc:spChg chg="mod">
          <ac:chgData name="정근채" userId="bf3f9740-ba12-4a95-bdcd-7a89d0b0b3a3" providerId="ADAL" clId="{3DFA3786-1326-49DC-A148-3C6097F5DFE8}" dt="2021-12-28T02:47:57.505" v="3297" actId="20577"/>
          <ac:spMkLst>
            <pc:docMk/>
            <pc:sldMk cId="627220044" sldId="313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48:02.592" v="3298" actId="1076"/>
          <ac:picMkLst>
            <pc:docMk/>
            <pc:sldMk cId="627220044" sldId="313"/>
            <ac:picMk id="7" creationId="{83D02D12-6FD9-48A7-BD1E-6374EC0A8D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703784860" sldId="313"/>
        </pc:sldMkLst>
      </pc:sldChg>
      <pc:sldChg chg="delSp modSp add mod">
        <pc:chgData name="정근채" userId="bf3f9740-ba12-4a95-bdcd-7a89d0b0b3a3" providerId="ADAL" clId="{3DFA3786-1326-49DC-A148-3C6097F5DFE8}" dt="2021-12-28T02:51:45.902" v="3363" actId="12"/>
        <pc:sldMkLst>
          <pc:docMk/>
          <pc:sldMk cId="203703452" sldId="314"/>
        </pc:sldMkLst>
        <pc:spChg chg="mod">
          <ac:chgData name="정근채" userId="bf3f9740-ba12-4a95-bdcd-7a89d0b0b3a3" providerId="ADAL" clId="{3DFA3786-1326-49DC-A148-3C6097F5DFE8}" dt="2021-12-28T02:51:45.902" v="3363" actId="12"/>
          <ac:spMkLst>
            <pc:docMk/>
            <pc:sldMk cId="203703452" sldId="314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46:26.868" v="3271" actId="478"/>
          <ac:picMkLst>
            <pc:docMk/>
            <pc:sldMk cId="203703452" sldId="314"/>
            <ac:picMk id="7" creationId="{83D02D12-6FD9-48A7-BD1E-6374EC0A8DA5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2513731563" sldId="314"/>
        </pc:sldMkLst>
      </pc:sldChg>
      <pc:sldChg chg="addSp modSp add mod">
        <pc:chgData name="정근채" userId="bf3f9740-ba12-4a95-bdcd-7a89d0b0b3a3" providerId="ADAL" clId="{3DFA3786-1326-49DC-A148-3C6097F5DFE8}" dt="2021-12-28T02:53:56.918" v="3402" actId="14100"/>
        <pc:sldMkLst>
          <pc:docMk/>
          <pc:sldMk cId="1643957414" sldId="315"/>
        </pc:sldMkLst>
        <pc:spChg chg="mod">
          <ac:chgData name="정근채" userId="bf3f9740-ba12-4a95-bdcd-7a89d0b0b3a3" providerId="ADAL" clId="{3DFA3786-1326-49DC-A148-3C6097F5DFE8}" dt="2021-12-28T02:53:42.078" v="3398" actId="6549"/>
          <ac:spMkLst>
            <pc:docMk/>
            <pc:sldMk cId="1643957414" sldId="315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2:53:56.918" v="3402" actId="14100"/>
          <ac:picMkLst>
            <pc:docMk/>
            <pc:sldMk cId="1643957414" sldId="315"/>
            <ac:picMk id="7" creationId="{51D95B5F-9EDB-4BAC-9EE6-B9AF2AE4153E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4083719059" sldId="315"/>
        </pc:sldMkLst>
      </pc:sldChg>
      <pc:sldChg chg="addSp delSp modSp add mod">
        <pc:chgData name="정근채" userId="bf3f9740-ba12-4a95-bdcd-7a89d0b0b3a3" providerId="ADAL" clId="{3DFA3786-1326-49DC-A148-3C6097F5DFE8}" dt="2021-12-28T02:57:03.789" v="3462" actId="14100"/>
        <pc:sldMkLst>
          <pc:docMk/>
          <pc:sldMk cId="2862031489" sldId="316"/>
        </pc:sldMkLst>
        <pc:spChg chg="mod">
          <ac:chgData name="정근채" userId="bf3f9740-ba12-4a95-bdcd-7a89d0b0b3a3" providerId="ADAL" clId="{3DFA3786-1326-49DC-A148-3C6097F5DFE8}" dt="2021-12-28T02:56:33.612" v="3458" actId="20577"/>
          <ac:spMkLst>
            <pc:docMk/>
            <pc:sldMk cId="2862031489" sldId="316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55:37.404" v="3418" actId="478"/>
          <ac:picMkLst>
            <pc:docMk/>
            <pc:sldMk cId="2862031489" sldId="316"/>
            <ac:picMk id="7" creationId="{51D95B5F-9EDB-4BAC-9EE6-B9AF2AE4153E}"/>
          </ac:picMkLst>
        </pc:picChg>
        <pc:picChg chg="add mod">
          <ac:chgData name="정근채" userId="bf3f9740-ba12-4a95-bdcd-7a89d0b0b3a3" providerId="ADAL" clId="{3DFA3786-1326-49DC-A148-3C6097F5DFE8}" dt="2021-12-28T02:57:03.789" v="3462" actId="14100"/>
          <ac:picMkLst>
            <pc:docMk/>
            <pc:sldMk cId="2862031489" sldId="316"/>
            <ac:picMk id="8" creationId="{545D132F-5116-404C-B226-9404D2B6C37B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3464552859" sldId="316"/>
        </pc:sldMkLst>
      </pc:sldChg>
      <pc:sldChg chg="delSp modSp add mod">
        <pc:chgData name="정근채" userId="bf3f9740-ba12-4a95-bdcd-7a89d0b0b3a3" providerId="ADAL" clId="{3DFA3786-1326-49DC-A148-3C6097F5DFE8}" dt="2021-12-28T05:12:07.932" v="3624" actId="6549"/>
        <pc:sldMkLst>
          <pc:docMk/>
          <pc:sldMk cId="1021240889" sldId="317"/>
        </pc:sldMkLst>
        <pc:spChg chg="mod">
          <ac:chgData name="정근채" userId="bf3f9740-ba12-4a95-bdcd-7a89d0b0b3a3" providerId="ADAL" clId="{3DFA3786-1326-49DC-A148-3C6097F5DFE8}" dt="2021-12-28T05:12:07.932" v="3624" actId="6549"/>
          <ac:spMkLst>
            <pc:docMk/>
            <pc:sldMk cId="1021240889" sldId="317"/>
            <ac:spMk id="3" creationId="{04DA367E-3D64-4210-90DC-180FE1F5BFCC}"/>
          </ac:spMkLst>
        </pc:spChg>
        <pc:picChg chg="del">
          <ac:chgData name="정근채" userId="bf3f9740-ba12-4a95-bdcd-7a89d0b0b3a3" providerId="ADAL" clId="{3DFA3786-1326-49DC-A148-3C6097F5DFE8}" dt="2021-12-28T02:58:12.108" v="3470" actId="478"/>
          <ac:picMkLst>
            <pc:docMk/>
            <pc:sldMk cId="1021240889" sldId="317"/>
            <ac:picMk id="8" creationId="{545D132F-5116-404C-B226-9404D2B6C37B}"/>
          </ac:picMkLst>
        </pc:picChg>
      </pc:sldChg>
      <pc:sldChg chg="del">
        <pc:chgData name="정근채" userId="bf3f9740-ba12-4a95-bdcd-7a89d0b0b3a3" providerId="ADAL" clId="{3DFA3786-1326-49DC-A148-3C6097F5DFE8}" dt="2021-12-23T06:15:17.875" v="25" actId="47"/>
        <pc:sldMkLst>
          <pc:docMk/>
          <pc:sldMk cId="1691217205" sldId="317"/>
        </pc:sldMkLst>
      </pc:sldChg>
      <pc:sldChg chg="addSp delSp modSp add mod">
        <pc:chgData name="정근채" userId="bf3f9740-ba12-4a95-bdcd-7a89d0b0b3a3" providerId="ADAL" clId="{3DFA3786-1326-49DC-A148-3C6097F5DFE8}" dt="2021-12-28T05:05:17.143" v="3521" actId="1036"/>
        <pc:sldMkLst>
          <pc:docMk/>
          <pc:sldMk cId="1398944185" sldId="318"/>
        </pc:sldMkLst>
        <pc:spChg chg="del">
          <ac:chgData name="정근채" userId="bf3f9740-ba12-4a95-bdcd-7a89d0b0b3a3" providerId="ADAL" clId="{3DFA3786-1326-49DC-A148-3C6097F5DFE8}" dt="2021-12-28T02:59:33.693" v="3497" actId="478"/>
          <ac:spMkLst>
            <pc:docMk/>
            <pc:sldMk cId="1398944185" sldId="318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8T02:59:15.110" v="3494" actId="478"/>
          <ac:spMkLst>
            <pc:docMk/>
            <pc:sldMk cId="1398944185" sldId="318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2:59:29.384" v="3495" actId="478"/>
          <ac:spMkLst>
            <pc:docMk/>
            <pc:sldMk cId="1398944185" sldId="318"/>
            <ac:spMk id="7" creationId="{423EE9C9-2ACF-4722-A9E4-6237BFC4E1B0}"/>
          </ac:spMkLst>
        </pc:spChg>
        <pc:spChg chg="add del mod">
          <ac:chgData name="정근채" userId="bf3f9740-ba12-4a95-bdcd-7a89d0b0b3a3" providerId="ADAL" clId="{3DFA3786-1326-49DC-A148-3C6097F5DFE8}" dt="2021-12-28T02:59:35.420" v="3498" actId="478"/>
          <ac:spMkLst>
            <pc:docMk/>
            <pc:sldMk cId="1398944185" sldId="318"/>
            <ac:spMk id="11" creationId="{AFA9C9E5-E554-4A7A-9CB6-97DC3AD5F9E5}"/>
          </ac:spMkLst>
        </pc:spChg>
        <pc:picChg chg="add del mod ord">
          <ac:chgData name="정근채" userId="bf3f9740-ba12-4a95-bdcd-7a89d0b0b3a3" providerId="ADAL" clId="{3DFA3786-1326-49DC-A148-3C6097F5DFE8}" dt="2021-12-28T05:05:08.988" v="3514" actId="478"/>
          <ac:picMkLst>
            <pc:docMk/>
            <pc:sldMk cId="1398944185" sldId="318"/>
            <ac:picMk id="9" creationId="{FFFFBD57-B35C-4AD7-84D7-7CF8FAF1FF51}"/>
          </ac:picMkLst>
        </pc:picChg>
        <pc:picChg chg="add mod">
          <ac:chgData name="정근채" userId="bf3f9740-ba12-4a95-bdcd-7a89d0b0b3a3" providerId="ADAL" clId="{3DFA3786-1326-49DC-A148-3C6097F5DFE8}" dt="2021-12-28T05:05:17.143" v="3521" actId="1036"/>
          <ac:picMkLst>
            <pc:docMk/>
            <pc:sldMk cId="1398944185" sldId="318"/>
            <ac:picMk id="13" creationId="{36F2E6DF-F9F3-41BB-B991-89DF0D1EC03D}"/>
          </ac:picMkLst>
        </pc:picChg>
      </pc:sldChg>
      <pc:sldChg chg="addSp modSp add mod">
        <pc:chgData name="정근채" userId="bf3f9740-ba12-4a95-bdcd-7a89d0b0b3a3" providerId="ADAL" clId="{3DFA3786-1326-49DC-A148-3C6097F5DFE8}" dt="2021-12-28T05:11:00.114" v="3610" actId="1037"/>
        <pc:sldMkLst>
          <pc:docMk/>
          <pc:sldMk cId="3145798599" sldId="319"/>
        </pc:sldMkLst>
        <pc:spChg chg="mod">
          <ac:chgData name="정근채" userId="bf3f9740-ba12-4a95-bdcd-7a89d0b0b3a3" providerId="ADAL" clId="{3DFA3786-1326-49DC-A148-3C6097F5DFE8}" dt="2021-12-28T05:08:25.977" v="3565" actId="6549"/>
          <ac:spMkLst>
            <pc:docMk/>
            <pc:sldMk cId="3145798599" sldId="319"/>
            <ac:spMk id="3" creationId="{04DA367E-3D64-4210-90DC-180FE1F5BFCC}"/>
          </ac:spMkLst>
        </pc:spChg>
        <pc:spChg chg="add mod">
          <ac:chgData name="정근채" userId="bf3f9740-ba12-4a95-bdcd-7a89d0b0b3a3" providerId="ADAL" clId="{3DFA3786-1326-49DC-A148-3C6097F5DFE8}" dt="2021-12-28T05:11:00.114" v="3610" actId="1037"/>
          <ac:spMkLst>
            <pc:docMk/>
            <pc:sldMk cId="3145798599" sldId="319"/>
            <ac:spMk id="8" creationId="{9305A1A5-8883-41A2-96FC-D7D32DC256C2}"/>
          </ac:spMkLst>
        </pc:spChg>
        <pc:picChg chg="add mod">
          <ac:chgData name="정근채" userId="bf3f9740-ba12-4a95-bdcd-7a89d0b0b3a3" providerId="ADAL" clId="{3DFA3786-1326-49DC-A148-3C6097F5DFE8}" dt="2021-12-28T05:08:50.503" v="3568" actId="1076"/>
          <ac:picMkLst>
            <pc:docMk/>
            <pc:sldMk cId="3145798599" sldId="319"/>
            <ac:picMk id="7" creationId="{4EA10B4C-1F43-4DF3-B5C9-400B2B1DE7D3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5:14:55.869" v="3651" actId="1076"/>
        <pc:sldMkLst>
          <pc:docMk/>
          <pc:sldMk cId="245140133" sldId="320"/>
        </pc:sldMkLst>
        <pc:spChg chg="mod">
          <ac:chgData name="정근채" userId="bf3f9740-ba12-4a95-bdcd-7a89d0b0b3a3" providerId="ADAL" clId="{3DFA3786-1326-49DC-A148-3C6097F5DFE8}" dt="2021-12-28T05:14:21.021" v="3646" actId="6549"/>
          <ac:spMkLst>
            <pc:docMk/>
            <pc:sldMk cId="245140133" sldId="320"/>
            <ac:spMk id="3" creationId="{04DA367E-3D64-4210-90DC-180FE1F5BFCC}"/>
          </ac:spMkLst>
        </pc:spChg>
        <pc:spChg chg="del">
          <ac:chgData name="정근채" userId="bf3f9740-ba12-4a95-bdcd-7a89d0b0b3a3" providerId="ADAL" clId="{3DFA3786-1326-49DC-A148-3C6097F5DFE8}" dt="2021-12-28T05:14:31.170" v="3648" actId="478"/>
          <ac:spMkLst>
            <pc:docMk/>
            <pc:sldMk cId="245140133" sldId="320"/>
            <ac:spMk id="8" creationId="{9305A1A5-8883-41A2-96FC-D7D32DC256C2}"/>
          </ac:spMkLst>
        </pc:spChg>
        <pc:picChg chg="del">
          <ac:chgData name="정근채" userId="bf3f9740-ba12-4a95-bdcd-7a89d0b0b3a3" providerId="ADAL" clId="{3DFA3786-1326-49DC-A148-3C6097F5DFE8}" dt="2021-12-28T05:14:26.915" v="3647" actId="478"/>
          <ac:picMkLst>
            <pc:docMk/>
            <pc:sldMk cId="245140133" sldId="320"/>
            <ac:picMk id="7" creationId="{4EA10B4C-1F43-4DF3-B5C9-400B2B1DE7D3}"/>
          </ac:picMkLst>
        </pc:picChg>
        <pc:picChg chg="add mod">
          <ac:chgData name="정근채" userId="bf3f9740-ba12-4a95-bdcd-7a89d0b0b3a3" providerId="ADAL" clId="{3DFA3786-1326-49DC-A148-3C6097F5DFE8}" dt="2021-12-28T05:14:55.869" v="3651" actId="1076"/>
          <ac:picMkLst>
            <pc:docMk/>
            <pc:sldMk cId="245140133" sldId="320"/>
            <ac:picMk id="9" creationId="{F35CFBFD-54AA-44C7-91D2-808D0C1F8FBC}"/>
          </ac:picMkLst>
        </pc:picChg>
      </pc:sldChg>
      <pc:sldChg chg="delSp modSp add mod">
        <pc:chgData name="정근채" userId="bf3f9740-ba12-4a95-bdcd-7a89d0b0b3a3" providerId="ADAL" clId="{3DFA3786-1326-49DC-A148-3C6097F5DFE8}" dt="2021-12-28T05:33:23.378" v="3828" actId="21"/>
        <pc:sldMkLst>
          <pc:docMk/>
          <pc:sldMk cId="973437658" sldId="321"/>
        </pc:sldMkLst>
        <pc:spChg chg="mod">
          <ac:chgData name="정근채" userId="bf3f9740-ba12-4a95-bdcd-7a89d0b0b3a3" providerId="ADAL" clId="{3DFA3786-1326-49DC-A148-3C6097F5DFE8}" dt="2021-12-28T05:15:41.060" v="3663"/>
          <ac:spMkLst>
            <pc:docMk/>
            <pc:sldMk cId="973437658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3:23.378" v="3828" actId="21"/>
          <ac:spMkLst>
            <pc:docMk/>
            <pc:sldMk cId="973437658" sldId="321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5:15:37.493" v="3658"/>
          <ac:spMkLst>
            <pc:docMk/>
            <pc:sldMk cId="973437658" sldId="321"/>
            <ac:spMk id="5" creationId="{864FABE7-5D73-4BB8-8C5F-49D50641504A}"/>
          </ac:spMkLst>
        </pc:spChg>
        <pc:picChg chg="del">
          <ac:chgData name="정근채" userId="bf3f9740-ba12-4a95-bdcd-7a89d0b0b3a3" providerId="ADAL" clId="{3DFA3786-1326-49DC-A148-3C6097F5DFE8}" dt="2021-12-28T05:18:43.946" v="3664" actId="478"/>
          <ac:picMkLst>
            <pc:docMk/>
            <pc:sldMk cId="973437658" sldId="321"/>
            <ac:picMk id="9" creationId="{F35CFBFD-54AA-44C7-91D2-808D0C1F8FBC}"/>
          </ac:picMkLst>
        </pc:picChg>
      </pc:sldChg>
      <pc:sldChg chg="modSp add mod">
        <pc:chgData name="정근채" userId="bf3f9740-ba12-4a95-bdcd-7a89d0b0b3a3" providerId="ADAL" clId="{3DFA3786-1326-49DC-A148-3C6097F5DFE8}" dt="2021-12-28T05:34:45.722" v="3858" actId="207"/>
        <pc:sldMkLst>
          <pc:docMk/>
          <pc:sldMk cId="3555431595" sldId="322"/>
        </pc:sldMkLst>
        <pc:spChg chg="mod">
          <ac:chgData name="정근채" userId="bf3f9740-ba12-4a95-bdcd-7a89d0b0b3a3" providerId="ADAL" clId="{3DFA3786-1326-49DC-A148-3C6097F5DFE8}" dt="2021-12-28T05:32:12.690" v="3807"/>
          <ac:spMkLst>
            <pc:docMk/>
            <pc:sldMk cId="3555431595" sldId="32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4:45.722" v="3858" actId="207"/>
          <ac:spMkLst>
            <pc:docMk/>
            <pc:sldMk cId="3555431595" sldId="322"/>
            <ac:spMk id="3" creationId="{04DA367E-3D64-4210-90DC-180FE1F5BFCC}"/>
          </ac:spMkLst>
        </pc:spChg>
        <pc:spChg chg="mod">
          <ac:chgData name="정근채" userId="bf3f9740-ba12-4a95-bdcd-7a89d0b0b3a3" providerId="ADAL" clId="{3DFA3786-1326-49DC-A148-3C6097F5DFE8}" dt="2021-12-28T05:26:48.503" v="3804"/>
          <ac:spMkLst>
            <pc:docMk/>
            <pc:sldMk cId="3555431595" sldId="322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3DFA3786-1326-49DC-A148-3C6097F5DFE8}" dt="2021-12-28T05:38:41.546" v="3938" actId="108"/>
        <pc:sldMkLst>
          <pc:docMk/>
          <pc:sldMk cId="3551312225" sldId="323"/>
        </pc:sldMkLst>
        <pc:spChg chg="mod">
          <ac:chgData name="정근채" userId="bf3f9740-ba12-4a95-bdcd-7a89d0b0b3a3" providerId="ADAL" clId="{3DFA3786-1326-49DC-A148-3C6097F5DFE8}" dt="2021-12-28T05:35:07.368" v="3862"/>
          <ac:spMkLst>
            <pc:docMk/>
            <pc:sldMk cId="3551312225" sldId="32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38:41.546" v="3938" actId="108"/>
          <ac:spMkLst>
            <pc:docMk/>
            <pc:sldMk cId="3551312225" sldId="323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3DFA3786-1326-49DC-A148-3C6097F5DFE8}" dt="2021-12-28T05:39:54.202" v="3944" actId="1076"/>
        <pc:sldMkLst>
          <pc:docMk/>
          <pc:sldMk cId="4057494991" sldId="324"/>
        </pc:sldMkLst>
        <pc:spChg chg="del">
          <ac:chgData name="정근채" userId="bf3f9740-ba12-4a95-bdcd-7a89d0b0b3a3" providerId="ADAL" clId="{3DFA3786-1326-49DC-A148-3C6097F5DFE8}" dt="2021-12-28T05:39:24.203" v="3940" actId="478"/>
          <ac:spMkLst>
            <pc:docMk/>
            <pc:sldMk cId="4057494991" sldId="324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5:39:27.017" v="3941" actId="478"/>
          <ac:spMkLst>
            <pc:docMk/>
            <pc:sldMk cId="4057494991" sldId="324"/>
            <ac:spMk id="7" creationId="{C16F1549-6D73-4489-A8DD-D8E0513F9359}"/>
          </ac:spMkLst>
        </pc:spChg>
        <pc:picChg chg="add mod">
          <ac:chgData name="정근채" userId="bf3f9740-ba12-4a95-bdcd-7a89d0b0b3a3" providerId="ADAL" clId="{3DFA3786-1326-49DC-A148-3C6097F5DFE8}" dt="2021-12-28T05:39:54.202" v="3944" actId="1076"/>
          <ac:picMkLst>
            <pc:docMk/>
            <pc:sldMk cId="4057494991" sldId="324"/>
            <ac:picMk id="9" creationId="{F59F22E0-9A08-4C6C-903B-FCEE286DCCC8}"/>
          </ac:picMkLst>
        </pc:picChg>
      </pc:sldChg>
      <pc:sldChg chg="modSp add mod">
        <pc:chgData name="정근채" userId="bf3f9740-ba12-4a95-bdcd-7a89d0b0b3a3" providerId="ADAL" clId="{3DFA3786-1326-49DC-A148-3C6097F5DFE8}" dt="2021-12-28T05:44:20.994" v="4005" actId="108"/>
        <pc:sldMkLst>
          <pc:docMk/>
          <pc:sldMk cId="2268652986" sldId="325"/>
        </pc:sldMkLst>
        <pc:spChg chg="mod">
          <ac:chgData name="정근채" userId="bf3f9740-ba12-4a95-bdcd-7a89d0b0b3a3" providerId="ADAL" clId="{3DFA3786-1326-49DC-A148-3C6097F5DFE8}" dt="2021-12-28T05:41:19.607" v="3948"/>
          <ac:spMkLst>
            <pc:docMk/>
            <pc:sldMk cId="2268652986" sldId="325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5:44:20.994" v="4005" actId="108"/>
          <ac:spMkLst>
            <pc:docMk/>
            <pc:sldMk cId="2268652986" sldId="325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5:45.382" v="4046" actId="108"/>
        <pc:sldMkLst>
          <pc:docMk/>
          <pc:sldMk cId="2181871918" sldId="326"/>
        </pc:sldMkLst>
        <pc:spChg chg="mod">
          <ac:chgData name="정근채" userId="bf3f9740-ba12-4a95-bdcd-7a89d0b0b3a3" providerId="ADAL" clId="{3DFA3786-1326-49DC-A148-3C6097F5DFE8}" dt="2021-12-28T05:45:45.382" v="4046" actId="108"/>
          <ac:spMkLst>
            <pc:docMk/>
            <pc:sldMk cId="2181871918" sldId="326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6:21.434" v="4060" actId="6549"/>
        <pc:sldMkLst>
          <pc:docMk/>
          <pc:sldMk cId="3758681391" sldId="327"/>
        </pc:sldMkLst>
        <pc:spChg chg="mod">
          <ac:chgData name="정근채" userId="bf3f9740-ba12-4a95-bdcd-7a89d0b0b3a3" providerId="ADAL" clId="{3DFA3786-1326-49DC-A148-3C6097F5DFE8}" dt="2021-12-28T05:46:21.434" v="4060" actId="6549"/>
          <ac:spMkLst>
            <pc:docMk/>
            <pc:sldMk cId="3758681391" sldId="327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49:05.917" v="4111" actId="6549"/>
        <pc:sldMkLst>
          <pc:docMk/>
          <pc:sldMk cId="728840603" sldId="328"/>
        </pc:sldMkLst>
        <pc:spChg chg="mod">
          <ac:chgData name="정근채" userId="bf3f9740-ba12-4a95-bdcd-7a89d0b0b3a3" providerId="ADAL" clId="{3DFA3786-1326-49DC-A148-3C6097F5DFE8}" dt="2021-12-28T05:49:05.917" v="4111" actId="6549"/>
          <ac:spMkLst>
            <pc:docMk/>
            <pc:sldMk cId="728840603" sldId="32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1:38.692" v="4176" actId="255"/>
        <pc:sldMkLst>
          <pc:docMk/>
          <pc:sldMk cId="3515008378" sldId="329"/>
        </pc:sldMkLst>
        <pc:spChg chg="mod">
          <ac:chgData name="정근채" userId="bf3f9740-ba12-4a95-bdcd-7a89d0b0b3a3" providerId="ADAL" clId="{3DFA3786-1326-49DC-A148-3C6097F5DFE8}" dt="2021-12-28T05:51:38.692" v="4176" actId="255"/>
          <ac:spMkLst>
            <pc:docMk/>
            <pc:sldMk cId="3515008378" sldId="329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3:53.887" v="4234" actId="20577"/>
        <pc:sldMkLst>
          <pc:docMk/>
          <pc:sldMk cId="2378400495" sldId="330"/>
        </pc:sldMkLst>
        <pc:spChg chg="mod">
          <ac:chgData name="정근채" userId="bf3f9740-ba12-4a95-bdcd-7a89d0b0b3a3" providerId="ADAL" clId="{3DFA3786-1326-49DC-A148-3C6097F5DFE8}" dt="2021-12-28T05:53:53.887" v="4234" actId="20577"/>
          <ac:spMkLst>
            <pc:docMk/>
            <pc:sldMk cId="2378400495" sldId="330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4:44.953" v="4262" actId="255"/>
        <pc:sldMkLst>
          <pc:docMk/>
          <pc:sldMk cId="4212270463" sldId="331"/>
        </pc:sldMkLst>
        <pc:spChg chg="mod">
          <ac:chgData name="정근채" userId="bf3f9740-ba12-4a95-bdcd-7a89d0b0b3a3" providerId="ADAL" clId="{3DFA3786-1326-49DC-A148-3C6097F5DFE8}" dt="2021-12-28T05:54:44.953" v="4262" actId="255"/>
          <ac:spMkLst>
            <pc:docMk/>
            <pc:sldMk cId="4212270463" sldId="33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5:57:44.706" v="4314" actId="6549"/>
        <pc:sldMkLst>
          <pc:docMk/>
          <pc:sldMk cId="3258051828" sldId="332"/>
        </pc:sldMkLst>
        <pc:spChg chg="mod">
          <ac:chgData name="정근채" userId="bf3f9740-ba12-4a95-bdcd-7a89d0b0b3a3" providerId="ADAL" clId="{3DFA3786-1326-49DC-A148-3C6097F5DFE8}" dt="2021-12-28T05:57:44.706" v="4314" actId="6549"/>
          <ac:spMkLst>
            <pc:docMk/>
            <pc:sldMk cId="3258051828" sldId="332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01:52.684" v="4361" actId="255"/>
        <pc:sldMkLst>
          <pc:docMk/>
          <pc:sldMk cId="141501158" sldId="333"/>
        </pc:sldMkLst>
        <pc:spChg chg="mod">
          <ac:chgData name="정근채" userId="bf3f9740-ba12-4a95-bdcd-7a89d0b0b3a3" providerId="ADAL" clId="{3DFA3786-1326-49DC-A148-3C6097F5DFE8}" dt="2021-12-28T06:01:52.684" v="4361" actId="255"/>
          <ac:spMkLst>
            <pc:docMk/>
            <pc:sldMk cId="141501158" sldId="333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31.587" v="4534" actId="6549"/>
        <pc:sldMkLst>
          <pc:docMk/>
          <pc:sldMk cId="822177039" sldId="334"/>
        </pc:sldMkLst>
        <pc:spChg chg="mod">
          <ac:chgData name="정근채" userId="bf3f9740-ba12-4a95-bdcd-7a89d0b0b3a3" providerId="ADAL" clId="{3DFA3786-1326-49DC-A148-3C6097F5DFE8}" dt="2021-12-28T06:17:31.587" v="4534" actId="6549"/>
          <ac:spMkLst>
            <pc:docMk/>
            <pc:sldMk cId="822177039" sldId="33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20.619" v="4530" actId="255"/>
        <pc:sldMkLst>
          <pc:docMk/>
          <pc:sldMk cId="2489826756" sldId="335"/>
        </pc:sldMkLst>
        <pc:spChg chg="mod">
          <ac:chgData name="정근채" userId="bf3f9740-ba12-4a95-bdcd-7a89d0b0b3a3" providerId="ADAL" clId="{3DFA3786-1326-49DC-A148-3C6097F5DFE8}" dt="2021-12-28T06:17:20.619" v="4530" actId="255"/>
          <ac:spMkLst>
            <pc:docMk/>
            <pc:sldMk cId="2489826756" sldId="335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17:14.936" v="4529" actId="255"/>
        <pc:sldMkLst>
          <pc:docMk/>
          <pc:sldMk cId="1254815516" sldId="336"/>
        </pc:sldMkLst>
        <pc:spChg chg="mod">
          <ac:chgData name="정근채" userId="bf3f9740-ba12-4a95-bdcd-7a89d0b0b3a3" providerId="ADAL" clId="{3DFA3786-1326-49DC-A148-3C6097F5DFE8}" dt="2021-12-28T06:17:14.936" v="4529" actId="255"/>
          <ac:spMkLst>
            <pc:docMk/>
            <pc:sldMk cId="1254815516" sldId="336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3DFA3786-1326-49DC-A148-3C6097F5DFE8}" dt="2021-12-28T06:13:02.997" v="4499" actId="1076"/>
        <pc:sldMkLst>
          <pc:docMk/>
          <pc:sldMk cId="109658737" sldId="337"/>
        </pc:sldMkLst>
        <pc:spChg chg="mod">
          <ac:chgData name="정근채" userId="bf3f9740-ba12-4a95-bdcd-7a89d0b0b3a3" providerId="ADAL" clId="{3DFA3786-1326-49DC-A148-3C6097F5DFE8}" dt="2021-12-28T06:12:43.471" v="4496" actId="6549"/>
          <ac:spMkLst>
            <pc:docMk/>
            <pc:sldMk cId="109658737" sldId="337"/>
            <ac:spMk id="3" creationId="{04DA367E-3D64-4210-90DC-180FE1F5BFCC}"/>
          </ac:spMkLst>
        </pc:spChg>
        <pc:picChg chg="add mod">
          <ac:chgData name="정근채" userId="bf3f9740-ba12-4a95-bdcd-7a89d0b0b3a3" providerId="ADAL" clId="{3DFA3786-1326-49DC-A148-3C6097F5DFE8}" dt="2021-12-28T06:13:02.997" v="4499" actId="1076"/>
          <ac:picMkLst>
            <pc:docMk/>
            <pc:sldMk cId="109658737" sldId="337"/>
            <ac:picMk id="7" creationId="{34F3D448-CB7E-40D7-B0E9-5E67CFB5919A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3:24.062" v="4504" actId="1076"/>
        <pc:sldMkLst>
          <pc:docMk/>
          <pc:sldMk cId="779418075" sldId="338"/>
        </pc:sldMkLst>
        <pc:picChg chg="del">
          <ac:chgData name="정근채" userId="bf3f9740-ba12-4a95-bdcd-7a89d0b0b3a3" providerId="ADAL" clId="{3DFA3786-1326-49DC-A148-3C6097F5DFE8}" dt="2021-12-28T06:13:08.823" v="4501" actId="478"/>
          <ac:picMkLst>
            <pc:docMk/>
            <pc:sldMk cId="779418075" sldId="338"/>
            <ac:picMk id="7" creationId="{34F3D448-CB7E-40D7-B0E9-5E67CFB5919A}"/>
          </ac:picMkLst>
        </pc:picChg>
        <pc:picChg chg="add mod">
          <ac:chgData name="정근채" userId="bf3f9740-ba12-4a95-bdcd-7a89d0b0b3a3" providerId="ADAL" clId="{3DFA3786-1326-49DC-A148-3C6097F5DFE8}" dt="2021-12-28T06:13:24.062" v="4504" actId="1076"/>
          <ac:picMkLst>
            <pc:docMk/>
            <pc:sldMk cId="779418075" sldId="338"/>
            <ac:picMk id="8" creationId="{DFC7BB15-250D-4EC0-A438-B99FB320C495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4:23.239" v="4514" actId="1076"/>
        <pc:sldMkLst>
          <pc:docMk/>
          <pc:sldMk cId="880684985" sldId="339"/>
        </pc:sldMkLst>
        <pc:spChg chg="del">
          <ac:chgData name="정근채" userId="bf3f9740-ba12-4a95-bdcd-7a89d0b0b3a3" providerId="ADAL" clId="{3DFA3786-1326-49DC-A148-3C6097F5DFE8}" dt="2021-12-28T06:14:03.225" v="4509" actId="478"/>
          <ac:spMkLst>
            <pc:docMk/>
            <pc:sldMk cId="880684985" sldId="339"/>
            <ac:spMk id="2" creationId="{CA07A63C-A246-4F8F-8A5A-7141AB85F430}"/>
          </ac:spMkLst>
        </pc:spChg>
        <pc:spChg chg="del">
          <ac:chgData name="정근채" userId="bf3f9740-ba12-4a95-bdcd-7a89d0b0b3a3" providerId="ADAL" clId="{3DFA3786-1326-49DC-A148-3C6097F5DFE8}" dt="2021-12-28T06:13:45.249" v="4506" actId="478"/>
          <ac:spMkLst>
            <pc:docMk/>
            <pc:sldMk cId="880684985" sldId="339"/>
            <ac:spMk id="3" creationId="{04DA367E-3D64-4210-90DC-180FE1F5BFCC}"/>
          </ac:spMkLst>
        </pc:spChg>
        <pc:spChg chg="add del mod">
          <ac:chgData name="정근채" userId="bf3f9740-ba12-4a95-bdcd-7a89d0b0b3a3" providerId="ADAL" clId="{3DFA3786-1326-49DC-A148-3C6097F5DFE8}" dt="2021-12-28T06:13:48.152" v="4507" actId="478"/>
          <ac:spMkLst>
            <pc:docMk/>
            <pc:sldMk cId="880684985" sldId="339"/>
            <ac:spMk id="7" creationId="{C60299DD-B4FD-4627-A91C-5E456C0E841C}"/>
          </ac:spMkLst>
        </pc:spChg>
        <pc:spChg chg="add del mod">
          <ac:chgData name="정근채" userId="bf3f9740-ba12-4a95-bdcd-7a89d0b0b3a3" providerId="ADAL" clId="{3DFA3786-1326-49DC-A148-3C6097F5DFE8}" dt="2021-12-28T06:14:06.790" v="4510" actId="478"/>
          <ac:spMkLst>
            <pc:docMk/>
            <pc:sldMk cId="880684985" sldId="339"/>
            <ac:spMk id="12" creationId="{AE1AC530-854E-48B1-AEF0-526CC26788AB}"/>
          </ac:spMkLst>
        </pc:spChg>
        <pc:picChg chg="del">
          <ac:chgData name="정근채" userId="bf3f9740-ba12-4a95-bdcd-7a89d0b0b3a3" providerId="ADAL" clId="{3DFA3786-1326-49DC-A148-3C6097F5DFE8}" dt="2021-12-28T06:13:45.249" v="4506" actId="478"/>
          <ac:picMkLst>
            <pc:docMk/>
            <pc:sldMk cId="880684985" sldId="339"/>
            <ac:picMk id="8" creationId="{DFC7BB15-250D-4EC0-A438-B99FB320C495}"/>
          </ac:picMkLst>
        </pc:picChg>
        <pc:picChg chg="add mod ord">
          <ac:chgData name="정근채" userId="bf3f9740-ba12-4a95-bdcd-7a89d0b0b3a3" providerId="ADAL" clId="{3DFA3786-1326-49DC-A148-3C6097F5DFE8}" dt="2021-12-28T06:14:23.239" v="4514" actId="1076"/>
          <ac:picMkLst>
            <pc:docMk/>
            <pc:sldMk cId="880684985" sldId="339"/>
            <ac:picMk id="10" creationId="{833D63B8-2588-49E8-98EA-A4A815AD654A}"/>
          </ac:picMkLst>
        </pc:picChg>
      </pc:sldChg>
      <pc:sldChg chg="addSp delSp modSp add mod">
        <pc:chgData name="정근채" userId="bf3f9740-ba12-4a95-bdcd-7a89d0b0b3a3" providerId="ADAL" clId="{3DFA3786-1326-49DC-A148-3C6097F5DFE8}" dt="2021-12-28T06:15:01.177" v="4521" actId="1076"/>
        <pc:sldMkLst>
          <pc:docMk/>
          <pc:sldMk cId="3302906431" sldId="340"/>
        </pc:sldMkLst>
        <pc:picChg chg="add mod ord">
          <ac:chgData name="정근채" userId="bf3f9740-ba12-4a95-bdcd-7a89d0b0b3a3" providerId="ADAL" clId="{3DFA3786-1326-49DC-A148-3C6097F5DFE8}" dt="2021-12-28T06:15:01.177" v="4521" actId="1076"/>
          <ac:picMkLst>
            <pc:docMk/>
            <pc:sldMk cId="3302906431" sldId="340"/>
            <ac:picMk id="3" creationId="{244C9CF2-0254-49A6-8193-81732BAE6929}"/>
          </ac:picMkLst>
        </pc:picChg>
        <pc:picChg chg="del">
          <ac:chgData name="정근채" userId="bf3f9740-ba12-4a95-bdcd-7a89d0b0b3a3" providerId="ADAL" clId="{3DFA3786-1326-49DC-A148-3C6097F5DFE8}" dt="2021-12-28T06:14:45.682" v="4516" actId="478"/>
          <ac:picMkLst>
            <pc:docMk/>
            <pc:sldMk cId="3302906431" sldId="340"/>
            <ac:picMk id="10" creationId="{833D63B8-2588-49E8-98EA-A4A815AD654A}"/>
          </ac:picMkLst>
        </pc:picChg>
      </pc:sldChg>
      <pc:sldChg chg="modSp add mod">
        <pc:chgData name="정근채" userId="bf3f9740-ba12-4a95-bdcd-7a89d0b0b3a3" providerId="ADAL" clId="{3DFA3786-1326-49DC-A148-3C6097F5DFE8}" dt="2021-12-28T06:18:45.099" v="4555" actId="20577"/>
        <pc:sldMkLst>
          <pc:docMk/>
          <pc:sldMk cId="4258156589" sldId="341"/>
        </pc:sldMkLst>
        <pc:spChg chg="mod">
          <ac:chgData name="정근채" userId="bf3f9740-ba12-4a95-bdcd-7a89d0b0b3a3" providerId="ADAL" clId="{3DFA3786-1326-49DC-A148-3C6097F5DFE8}" dt="2021-12-28T06:18:45.099" v="4555" actId="20577"/>
          <ac:spMkLst>
            <pc:docMk/>
            <pc:sldMk cId="4258156589" sldId="341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21:24.957" v="4598" actId="207"/>
        <pc:sldMkLst>
          <pc:docMk/>
          <pc:sldMk cId="182261105" sldId="342"/>
        </pc:sldMkLst>
        <pc:spChg chg="mod">
          <ac:chgData name="정근채" userId="bf3f9740-ba12-4a95-bdcd-7a89d0b0b3a3" providerId="ADAL" clId="{3DFA3786-1326-49DC-A148-3C6097F5DFE8}" dt="2021-12-28T06:19:04.052" v="4561"/>
          <ac:spMkLst>
            <pc:docMk/>
            <pc:sldMk cId="182261105" sldId="342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6:21:24.957" v="4598" actId="207"/>
          <ac:spMkLst>
            <pc:docMk/>
            <pc:sldMk cId="182261105" sldId="342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3DFA3786-1326-49DC-A148-3C6097F5DFE8}" dt="2021-12-28T06:25:01.294" v="4656"/>
        <pc:sldMkLst>
          <pc:docMk/>
          <pc:sldMk cId="859954089" sldId="343"/>
        </pc:sldMkLst>
        <pc:spChg chg="mod">
          <ac:chgData name="정근채" userId="bf3f9740-ba12-4a95-bdcd-7a89d0b0b3a3" providerId="ADAL" clId="{3DFA3786-1326-49DC-A148-3C6097F5DFE8}" dt="2021-12-28T06:22:53.319" v="4604"/>
          <ac:spMkLst>
            <pc:docMk/>
            <pc:sldMk cId="859954089" sldId="343"/>
            <ac:spMk id="2" creationId="{CA07A63C-A246-4F8F-8A5A-7141AB85F430}"/>
          </ac:spMkLst>
        </pc:spChg>
        <pc:spChg chg="mod">
          <ac:chgData name="정근채" userId="bf3f9740-ba12-4a95-bdcd-7a89d0b0b3a3" providerId="ADAL" clId="{3DFA3786-1326-49DC-A148-3C6097F5DFE8}" dt="2021-12-28T06:25:01.294" v="4656"/>
          <ac:spMkLst>
            <pc:docMk/>
            <pc:sldMk cId="859954089" sldId="343"/>
            <ac:spMk id="3" creationId="{04DA367E-3D64-4210-90DC-180FE1F5BFCC}"/>
          </ac:spMkLst>
        </pc:spChg>
      </pc:sldChg>
    </pc:docChg>
  </pc:docChgLst>
  <pc:docChgLst>
    <pc:chgData name="정근채" userId="bf3f9740-ba12-4a95-bdcd-7a89d0b0b3a3" providerId="ADAL" clId="{5ACBC767-6C8A-4E2B-B19A-18D507948C95}"/>
    <pc:docChg chg="undo redo custSel addSld delSld modSld sldOrd">
      <pc:chgData name="정근채" userId="bf3f9740-ba12-4a95-bdcd-7a89d0b0b3a3" providerId="ADAL" clId="{5ACBC767-6C8A-4E2B-B19A-18D507948C95}" dt="2022-02-04T06:54:26.380" v="4030" actId="208"/>
      <pc:docMkLst>
        <pc:docMk/>
      </pc:docMkLst>
      <pc:sldChg chg="modSp mod">
        <pc:chgData name="정근채" userId="bf3f9740-ba12-4a95-bdcd-7a89d0b0b3a3" providerId="ADAL" clId="{5ACBC767-6C8A-4E2B-B19A-18D507948C95}" dt="2022-01-11T07:55:13.121" v="4017" actId="20577"/>
        <pc:sldMkLst>
          <pc:docMk/>
          <pc:sldMk cId="1210531712" sldId="256"/>
        </pc:sldMkLst>
        <pc:spChg chg="mod">
          <ac:chgData name="정근채" userId="bf3f9740-ba12-4a95-bdcd-7a89d0b0b3a3" providerId="ADAL" clId="{5ACBC767-6C8A-4E2B-B19A-18D507948C95}" dt="2022-01-11T07:55:13.121" v="4017" actId="20577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5ACBC767-6C8A-4E2B-B19A-18D507948C95}" dt="2022-01-06T09:03:55.874" v="7"/>
          <ac:spMkLst>
            <pc:docMk/>
            <pc:sldMk cId="1210531712" sldId="256"/>
            <ac:spMk id="3" creationId="{00000000-0000-0000-0000-000000000000}"/>
          </ac:spMkLst>
        </pc:spChg>
      </pc:sldChg>
      <pc:sldChg chg="addSp modSp mod">
        <pc:chgData name="정근채" userId="bf3f9740-ba12-4a95-bdcd-7a89d0b0b3a3" providerId="ADAL" clId="{5ACBC767-6C8A-4E2B-B19A-18D507948C95}" dt="2022-01-24T05:33:18.156" v="4020"/>
        <pc:sldMkLst>
          <pc:docMk/>
          <pc:sldMk cId="2400768863" sldId="276"/>
        </pc:sldMkLst>
        <pc:spChg chg="add mod ord">
          <ac:chgData name="정근채" userId="bf3f9740-ba12-4a95-bdcd-7a89d0b0b3a3" providerId="ADAL" clId="{5ACBC767-6C8A-4E2B-B19A-18D507948C95}" dt="2022-01-17T07:48:31.823" v="4019" actId="167"/>
          <ac:spMkLst>
            <pc:docMk/>
            <pc:sldMk cId="2400768863" sldId="276"/>
            <ac:spMk id="5" creationId="{9B0E58B6-5BFA-4BAD-9864-9E5B8E7A1EEB}"/>
          </ac:spMkLst>
        </pc:spChg>
        <pc:spChg chg="add mod ord">
          <ac:chgData name="정근채" userId="bf3f9740-ba12-4a95-bdcd-7a89d0b0b3a3" providerId="ADAL" clId="{5ACBC767-6C8A-4E2B-B19A-18D507948C95}" dt="2022-01-17T07:48:31.823" v="4019" actId="167"/>
          <ac:spMkLst>
            <pc:docMk/>
            <pc:sldMk cId="2400768863" sldId="276"/>
            <ac:spMk id="6" creationId="{B1CF0C0D-8A8F-4A5A-BA96-D11D8DC4322B}"/>
          </ac:spMkLst>
        </pc:spChg>
        <pc:spChg chg="mod">
          <ac:chgData name="정근채" userId="bf3f9740-ba12-4a95-bdcd-7a89d0b0b3a3" providerId="ADAL" clId="{5ACBC767-6C8A-4E2B-B19A-18D507948C95}" dt="2022-01-06T09:04:11.539" v="9" actId="207"/>
          <ac:spMkLst>
            <pc:docMk/>
            <pc:sldMk cId="2400768863" sldId="276"/>
            <ac:spMk id="11" creationId="{B9E13935-ABD8-401F-91D9-8C9C0BFE57AA}"/>
          </ac:spMkLst>
        </pc:spChg>
        <pc:picChg chg="add mod ord">
          <ac:chgData name="정근채" userId="bf3f9740-ba12-4a95-bdcd-7a89d0b0b3a3" providerId="ADAL" clId="{5ACBC767-6C8A-4E2B-B19A-18D507948C95}" dt="2022-01-17T07:48:31.823" v="4019" actId="167"/>
          <ac:picMkLst>
            <pc:docMk/>
            <pc:sldMk cId="2400768863" sldId="276"/>
            <ac:picMk id="4" creationId="{D048C146-07E2-4EFB-A985-1F40ED29FAD5}"/>
          </ac:picMkLst>
        </pc:picChg>
        <pc:cxnChg chg="add mod">
          <ac:chgData name="정근채" userId="bf3f9740-ba12-4a95-bdcd-7a89d0b0b3a3" providerId="ADAL" clId="{5ACBC767-6C8A-4E2B-B19A-18D507948C95}" dt="2022-01-24T05:33:18.156" v="4020"/>
          <ac:cxnSpMkLst>
            <pc:docMk/>
            <pc:sldMk cId="2400768863" sldId="276"/>
            <ac:cxnSpMk id="7" creationId="{42ECF5D3-5A79-4DC8-B19C-FAF4AC11C569}"/>
          </ac:cxnSpMkLst>
        </pc:cxnChg>
      </pc:sldChg>
      <pc:sldChg chg="modSp mod ord">
        <pc:chgData name="정근채" userId="bf3f9740-ba12-4a95-bdcd-7a89d0b0b3a3" providerId="ADAL" clId="{5ACBC767-6C8A-4E2B-B19A-18D507948C95}" dt="2022-01-07T08:02:22.721" v="223"/>
        <pc:sldMkLst>
          <pc:docMk/>
          <pc:sldMk cId="3405670891" sldId="278"/>
        </pc:sldMkLst>
        <pc:spChg chg="mod">
          <ac:chgData name="정근채" userId="bf3f9740-ba12-4a95-bdcd-7a89d0b0b3a3" providerId="ADAL" clId="{5ACBC767-6C8A-4E2B-B19A-18D507948C95}" dt="2022-01-06T09:04:17.550" v="12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07T07:58:18.120" v="221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6T09:04:22.410" v="16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980523531" sldId="279"/>
        </pc:sldMkLst>
      </pc:sldChg>
      <pc:sldChg chg="add">
        <pc:chgData name="정근채" userId="bf3f9740-ba12-4a95-bdcd-7a89d0b0b3a3" providerId="ADAL" clId="{5ACBC767-6C8A-4E2B-B19A-18D507948C95}" dt="2022-01-07T07:56:21.160" v="162"/>
        <pc:sldMkLst>
          <pc:docMk/>
          <pc:sldMk cId="2659376228" sldId="279"/>
        </pc:sldMkLst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534349756" sldId="280"/>
        </pc:sldMkLst>
      </pc:sldChg>
      <pc:sldChg chg="modSp add mod">
        <pc:chgData name="정근채" userId="bf3f9740-ba12-4a95-bdcd-7a89d0b0b3a3" providerId="ADAL" clId="{5ACBC767-6C8A-4E2B-B19A-18D507948C95}" dt="2022-01-07T08:09:54.966" v="358" actId="6549"/>
        <pc:sldMkLst>
          <pc:docMk/>
          <pc:sldMk cId="3266031649" sldId="280"/>
        </pc:sldMkLst>
        <pc:spChg chg="mod">
          <ac:chgData name="정근채" userId="bf3f9740-ba12-4a95-bdcd-7a89d0b0b3a3" providerId="ADAL" clId="{5ACBC767-6C8A-4E2B-B19A-18D507948C95}" dt="2022-01-07T08:02:36.081" v="227"/>
          <ac:spMkLst>
            <pc:docMk/>
            <pc:sldMk cId="3266031649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07T08:09:54.966" v="358" actId="6549"/>
          <ac:spMkLst>
            <pc:docMk/>
            <pc:sldMk cId="3266031649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7T08:02:40.478" v="231" actId="20577"/>
          <ac:spMkLst>
            <pc:docMk/>
            <pc:sldMk cId="3266031649" sldId="28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3436214367" sldId="281"/>
        </pc:sldMkLst>
      </pc:sldChg>
      <pc:sldChg chg="addSp delSp modSp add mod">
        <pc:chgData name="정근채" userId="bf3f9740-ba12-4a95-bdcd-7a89d0b0b3a3" providerId="ADAL" clId="{5ACBC767-6C8A-4E2B-B19A-18D507948C95}" dt="2022-01-07T08:10:59.156" v="364" actId="1076"/>
        <pc:sldMkLst>
          <pc:docMk/>
          <pc:sldMk cId="4168979290" sldId="281"/>
        </pc:sldMkLst>
        <pc:spChg chg="del">
          <ac:chgData name="정근채" userId="bf3f9740-ba12-4a95-bdcd-7a89d0b0b3a3" providerId="ADAL" clId="{5ACBC767-6C8A-4E2B-B19A-18D507948C95}" dt="2022-01-07T08:10:23.328" v="360" actId="478"/>
          <ac:spMkLst>
            <pc:docMk/>
            <pc:sldMk cId="4168979290" sldId="281"/>
            <ac:spMk id="3" creationId="{04DA367E-3D64-4210-90DC-180FE1F5BFCC}"/>
          </ac:spMkLst>
        </pc:spChg>
        <pc:spChg chg="add del mod">
          <ac:chgData name="정근채" userId="bf3f9740-ba12-4a95-bdcd-7a89d0b0b3a3" providerId="ADAL" clId="{5ACBC767-6C8A-4E2B-B19A-18D507948C95}" dt="2022-01-07T08:10:24.545" v="361" actId="478"/>
          <ac:spMkLst>
            <pc:docMk/>
            <pc:sldMk cId="4168979290" sldId="281"/>
            <ac:spMk id="7" creationId="{1C109940-21A7-4A94-8A9E-9C88AFDFE5CA}"/>
          </ac:spMkLst>
        </pc:spChg>
        <pc:picChg chg="add mod">
          <ac:chgData name="정근채" userId="bf3f9740-ba12-4a95-bdcd-7a89d0b0b3a3" providerId="ADAL" clId="{5ACBC767-6C8A-4E2B-B19A-18D507948C95}" dt="2022-01-07T08:10:59.156" v="364" actId="1076"/>
          <ac:picMkLst>
            <pc:docMk/>
            <pc:sldMk cId="4168979290" sldId="281"/>
            <ac:picMk id="9" creationId="{63BAE3E8-EA45-4738-8136-A4E0C345F7CF}"/>
          </ac:picMkLst>
        </pc:picChg>
      </pc:sldChg>
      <pc:sldChg chg="addSp modSp add mod">
        <pc:chgData name="정근채" userId="bf3f9740-ba12-4a95-bdcd-7a89d0b0b3a3" providerId="ADAL" clId="{5ACBC767-6C8A-4E2B-B19A-18D507948C95}" dt="2022-01-07T08:11:51.938" v="369" actId="1076"/>
        <pc:sldMkLst>
          <pc:docMk/>
          <pc:sldMk cId="1015566843" sldId="282"/>
        </pc:sldMkLst>
        <pc:picChg chg="add mod">
          <ac:chgData name="정근채" userId="bf3f9740-ba12-4a95-bdcd-7a89d0b0b3a3" providerId="ADAL" clId="{5ACBC767-6C8A-4E2B-B19A-18D507948C95}" dt="2022-01-07T08:11:51.938" v="369" actId="1076"/>
          <ac:picMkLst>
            <pc:docMk/>
            <pc:sldMk cId="1015566843" sldId="282"/>
            <ac:picMk id="6" creationId="{D5EECB9C-5217-43C4-858B-324F678C7CE1}"/>
          </ac:picMkLst>
        </pc:picChg>
        <pc:picChg chg="mod modCrop">
          <ac:chgData name="정근채" userId="bf3f9740-ba12-4a95-bdcd-7a89d0b0b3a3" providerId="ADAL" clId="{5ACBC767-6C8A-4E2B-B19A-18D507948C95}" dt="2022-01-07T08:11:25.186" v="366" actId="732"/>
          <ac:picMkLst>
            <pc:docMk/>
            <pc:sldMk cId="1015566843" sldId="282"/>
            <ac:picMk id="9" creationId="{63BAE3E8-EA45-4738-8136-A4E0C345F7CF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2020218910" sldId="282"/>
        </pc:sldMkLst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154272421" sldId="283"/>
        </pc:sldMkLst>
      </pc:sldChg>
      <pc:sldChg chg="addSp delSp modSp add mod">
        <pc:chgData name="정근채" userId="bf3f9740-ba12-4a95-bdcd-7a89d0b0b3a3" providerId="ADAL" clId="{5ACBC767-6C8A-4E2B-B19A-18D507948C95}" dt="2022-01-07T08:12:30.640" v="375" actId="1076"/>
        <pc:sldMkLst>
          <pc:docMk/>
          <pc:sldMk cId="1935303691" sldId="283"/>
        </pc:sldMkLst>
        <pc:picChg chg="add mod">
          <ac:chgData name="정근채" userId="bf3f9740-ba12-4a95-bdcd-7a89d0b0b3a3" providerId="ADAL" clId="{5ACBC767-6C8A-4E2B-B19A-18D507948C95}" dt="2022-01-07T08:12:30.640" v="375" actId="1076"/>
          <ac:picMkLst>
            <pc:docMk/>
            <pc:sldMk cId="1935303691" sldId="283"/>
            <ac:picMk id="6" creationId="{0A4F6DEF-C3F2-4218-A1E5-85DB18CAE6B6}"/>
          </ac:picMkLst>
        </pc:picChg>
        <pc:picChg chg="del">
          <ac:chgData name="정근채" userId="bf3f9740-ba12-4a95-bdcd-7a89d0b0b3a3" providerId="ADAL" clId="{5ACBC767-6C8A-4E2B-B19A-18D507948C95}" dt="2022-01-07T08:12:13.123" v="371" actId="478"/>
          <ac:picMkLst>
            <pc:docMk/>
            <pc:sldMk cId="1935303691" sldId="283"/>
            <ac:picMk id="9" creationId="{63BAE3E8-EA45-4738-8136-A4E0C345F7CF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672344058" sldId="284"/>
        </pc:sldMkLst>
      </pc:sldChg>
      <pc:sldChg chg="addSp modSp add mod">
        <pc:chgData name="정근채" userId="bf3f9740-ba12-4a95-bdcd-7a89d0b0b3a3" providerId="ADAL" clId="{5ACBC767-6C8A-4E2B-B19A-18D507948C95}" dt="2022-01-07T08:13:12.987" v="381" actId="1076"/>
        <pc:sldMkLst>
          <pc:docMk/>
          <pc:sldMk cId="1928457524" sldId="284"/>
        </pc:sldMkLst>
        <pc:picChg chg="mod modCrop">
          <ac:chgData name="정근채" userId="bf3f9740-ba12-4a95-bdcd-7a89d0b0b3a3" providerId="ADAL" clId="{5ACBC767-6C8A-4E2B-B19A-18D507948C95}" dt="2022-01-07T08:12:42.917" v="377" actId="732"/>
          <ac:picMkLst>
            <pc:docMk/>
            <pc:sldMk cId="1928457524" sldId="284"/>
            <ac:picMk id="6" creationId="{0A4F6DEF-C3F2-4218-A1E5-85DB18CAE6B6}"/>
          </ac:picMkLst>
        </pc:picChg>
        <pc:picChg chg="add mod">
          <ac:chgData name="정근채" userId="bf3f9740-ba12-4a95-bdcd-7a89d0b0b3a3" providerId="ADAL" clId="{5ACBC767-6C8A-4E2B-B19A-18D507948C95}" dt="2022-01-07T08:13:12.987" v="381" actId="1076"/>
          <ac:picMkLst>
            <pc:docMk/>
            <pc:sldMk cId="1928457524" sldId="284"/>
            <ac:picMk id="7" creationId="{226E5D98-57AC-4BFE-AB3F-E7901968DC59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672097573" sldId="285"/>
        </pc:sldMkLst>
      </pc:sldChg>
      <pc:sldChg chg="addSp delSp modSp add mod">
        <pc:chgData name="정근채" userId="bf3f9740-ba12-4a95-bdcd-7a89d0b0b3a3" providerId="ADAL" clId="{5ACBC767-6C8A-4E2B-B19A-18D507948C95}" dt="2022-01-07T08:16:51.699" v="509" actId="1035"/>
        <pc:sldMkLst>
          <pc:docMk/>
          <pc:sldMk cId="3401897337" sldId="285"/>
        </pc:sldMkLst>
        <pc:spChg chg="add del mod">
          <ac:chgData name="정근채" userId="bf3f9740-ba12-4a95-bdcd-7a89d0b0b3a3" providerId="ADAL" clId="{5ACBC767-6C8A-4E2B-B19A-18D507948C95}" dt="2022-01-07T08:14:30.601" v="393"/>
          <ac:spMkLst>
            <pc:docMk/>
            <pc:sldMk cId="3401897337" sldId="285"/>
            <ac:spMk id="8" creationId="{0D2AE308-E400-4880-B480-2272E8D25DD5}"/>
          </ac:spMkLst>
        </pc:spChg>
        <pc:spChg chg="add mod">
          <ac:chgData name="정근채" userId="bf3f9740-ba12-4a95-bdcd-7a89d0b0b3a3" providerId="ADAL" clId="{5ACBC767-6C8A-4E2B-B19A-18D507948C95}" dt="2022-01-07T08:16:48.484" v="503" actId="1076"/>
          <ac:spMkLst>
            <pc:docMk/>
            <pc:sldMk cId="3401897337" sldId="285"/>
            <ac:spMk id="9" creationId="{34060FB8-101C-4793-BA45-C9240866B97E}"/>
          </ac:spMkLst>
        </pc:spChg>
        <pc:picChg chg="del">
          <ac:chgData name="정근채" userId="bf3f9740-ba12-4a95-bdcd-7a89d0b0b3a3" providerId="ADAL" clId="{5ACBC767-6C8A-4E2B-B19A-18D507948C95}" dt="2022-01-07T08:13:30.333" v="383" actId="478"/>
          <ac:picMkLst>
            <pc:docMk/>
            <pc:sldMk cId="3401897337" sldId="285"/>
            <ac:picMk id="6" creationId="{0A4F6DEF-C3F2-4218-A1E5-85DB18CAE6B6}"/>
          </ac:picMkLst>
        </pc:picChg>
        <pc:picChg chg="add mod">
          <ac:chgData name="정근채" userId="bf3f9740-ba12-4a95-bdcd-7a89d0b0b3a3" providerId="ADAL" clId="{5ACBC767-6C8A-4E2B-B19A-18D507948C95}" dt="2022-01-07T08:16:51.699" v="509" actId="1035"/>
          <ac:picMkLst>
            <pc:docMk/>
            <pc:sldMk cId="3401897337" sldId="285"/>
            <ac:picMk id="7" creationId="{7629BA45-B5DA-4DE8-AD58-545EF8031990}"/>
          </ac:picMkLst>
        </pc:picChg>
      </pc:sldChg>
      <pc:sldChg chg="modSp add mod">
        <pc:chgData name="정근채" userId="bf3f9740-ba12-4a95-bdcd-7a89d0b0b3a3" providerId="ADAL" clId="{5ACBC767-6C8A-4E2B-B19A-18D507948C95}" dt="2022-01-07T08:23:21.444" v="640"/>
        <pc:sldMkLst>
          <pc:docMk/>
          <pc:sldMk cId="2757461376" sldId="286"/>
        </pc:sldMkLst>
        <pc:spChg chg="mod">
          <ac:chgData name="정근채" userId="bf3f9740-ba12-4a95-bdcd-7a89d0b0b3a3" providerId="ADAL" clId="{5ACBC767-6C8A-4E2B-B19A-18D507948C95}" dt="2022-01-07T08:17:36.344" v="518" actId="255"/>
          <ac:spMkLst>
            <pc:docMk/>
            <pc:sldMk cId="2757461376" sldId="286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07T08:23:21.444" v="640"/>
          <ac:spMkLst>
            <pc:docMk/>
            <pc:sldMk cId="2757461376" sldId="286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7T08:17:59.596" v="528" actId="20577"/>
          <ac:spMkLst>
            <pc:docMk/>
            <pc:sldMk cId="2757461376" sldId="28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3520716247" sldId="286"/>
        </pc:sldMkLst>
      </pc:sldChg>
      <pc:sldChg chg="addSp delSp modSp add mod">
        <pc:chgData name="정근채" userId="bf3f9740-ba12-4a95-bdcd-7a89d0b0b3a3" providerId="ADAL" clId="{5ACBC767-6C8A-4E2B-B19A-18D507948C95}" dt="2022-01-07T08:37:48.209" v="840" actId="20577"/>
        <pc:sldMkLst>
          <pc:docMk/>
          <pc:sldMk cId="2252814172" sldId="287"/>
        </pc:sldMkLst>
        <pc:spChg chg="del">
          <ac:chgData name="정근채" userId="bf3f9740-ba12-4a95-bdcd-7a89d0b0b3a3" providerId="ADAL" clId="{5ACBC767-6C8A-4E2B-B19A-18D507948C95}" dt="2022-01-07T08:23:48.798" v="642" actId="478"/>
          <ac:spMkLst>
            <pc:docMk/>
            <pc:sldMk cId="2252814172" sldId="287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7T08:37:48.209" v="840" actId="20577"/>
          <ac:spMkLst>
            <pc:docMk/>
            <pc:sldMk cId="2252814172" sldId="287"/>
            <ac:spMk id="5" creationId="{864FABE7-5D73-4BB8-8C5F-49D50641504A}"/>
          </ac:spMkLst>
        </pc:spChg>
        <pc:spChg chg="add del mod">
          <ac:chgData name="정근채" userId="bf3f9740-ba12-4a95-bdcd-7a89d0b0b3a3" providerId="ADAL" clId="{5ACBC767-6C8A-4E2B-B19A-18D507948C95}" dt="2022-01-07T08:23:50.018" v="643" actId="478"/>
          <ac:spMkLst>
            <pc:docMk/>
            <pc:sldMk cId="2252814172" sldId="287"/>
            <ac:spMk id="7" creationId="{5B5A66C0-B8FA-4736-9B88-05DE66C3AA13}"/>
          </ac:spMkLst>
        </pc:spChg>
        <pc:picChg chg="add mod">
          <ac:chgData name="정근채" userId="bf3f9740-ba12-4a95-bdcd-7a89d0b0b3a3" providerId="ADAL" clId="{5ACBC767-6C8A-4E2B-B19A-18D507948C95}" dt="2022-01-07T08:24:13.098" v="646" actId="1076"/>
          <ac:picMkLst>
            <pc:docMk/>
            <pc:sldMk cId="2252814172" sldId="287"/>
            <ac:picMk id="9" creationId="{A96EF009-943B-4CE2-ACED-B56E0DCBCE5B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2896761852" sldId="287"/>
        </pc:sldMkLst>
      </pc:sldChg>
      <pc:sldChg chg="addSp modSp add mod">
        <pc:chgData name="정근채" userId="bf3f9740-ba12-4a95-bdcd-7a89d0b0b3a3" providerId="ADAL" clId="{5ACBC767-6C8A-4E2B-B19A-18D507948C95}" dt="2022-01-07T08:37:45.830" v="839" actId="20577"/>
        <pc:sldMkLst>
          <pc:docMk/>
          <pc:sldMk cId="1026811257" sldId="288"/>
        </pc:sldMkLst>
        <pc:spChg chg="mod">
          <ac:chgData name="정근채" userId="bf3f9740-ba12-4a95-bdcd-7a89d0b0b3a3" providerId="ADAL" clId="{5ACBC767-6C8A-4E2B-B19A-18D507948C95}" dt="2022-01-07T08:26:52.825" v="689" actId="6549"/>
          <ac:spMkLst>
            <pc:docMk/>
            <pc:sldMk cId="1026811257" sldId="288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7T08:37:45.830" v="839" actId="20577"/>
          <ac:spMkLst>
            <pc:docMk/>
            <pc:sldMk cId="1026811257" sldId="288"/>
            <ac:spMk id="5" creationId="{864FABE7-5D73-4BB8-8C5F-49D50641504A}"/>
          </ac:spMkLst>
        </pc:spChg>
        <pc:picChg chg="add mod">
          <ac:chgData name="정근채" userId="bf3f9740-ba12-4a95-bdcd-7a89d0b0b3a3" providerId="ADAL" clId="{5ACBC767-6C8A-4E2B-B19A-18D507948C95}" dt="2022-01-07T08:27:49.307" v="693" actId="1076"/>
          <ac:picMkLst>
            <pc:docMk/>
            <pc:sldMk cId="1026811257" sldId="288"/>
            <ac:picMk id="7" creationId="{FE1FB496-FA5C-4492-92A3-69205550D5FD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4183842683" sldId="288"/>
        </pc:sldMkLst>
      </pc:sldChg>
      <pc:sldChg chg="addSp delSp modSp add mod">
        <pc:chgData name="정근채" userId="bf3f9740-ba12-4a95-bdcd-7a89d0b0b3a3" providerId="ADAL" clId="{5ACBC767-6C8A-4E2B-B19A-18D507948C95}" dt="2022-01-07T08:37:43.134" v="838" actId="20577"/>
        <pc:sldMkLst>
          <pc:docMk/>
          <pc:sldMk cId="1156134585" sldId="289"/>
        </pc:sldMkLst>
        <pc:spChg chg="mod">
          <ac:chgData name="정근채" userId="bf3f9740-ba12-4a95-bdcd-7a89d0b0b3a3" providerId="ADAL" clId="{5ACBC767-6C8A-4E2B-B19A-18D507948C95}" dt="2022-01-07T08:33:02.378" v="800" actId="1076"/>
          <ac:spMkLst>
            <pc:docMk/>
            <pc:sldMk cId="1156134585" sldId="289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07T08:37:43.134" v="838" actId="20577"/>
          <ac:spMkLst>
            <pc:docMk/>
            <pc:sldMk cId="1156134585" sldId="289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07T08:28:52.219" v="709" actId="478"/>
          <ac:picMkLst>
            <pc:docMk/>
            <pc:sldMk cId="1156134585" sldId="289"/>
            <ac:picMk id="7" creationId="{FE1FB496-FA5C-4492-92A3-69205550D5FD}"/>
          </ac:picMkLst>
        </pc:picChg>
        <pc:picChg chg="add mod">
          <ac:chgData name="정근채" userId="bf3f9740-ba12-4a95-bdcd-7a89d0b0b3a3" providerId="ADAL" clId="{5ACBC767-6C8A-4E2B-B19A-18D507948C95}" dt="2022-01-07T08:33:12.475" v="802" actId="1076"/>
          <ac:picMkLst>
            <pc:docMk/>
            <pc:sldMk cId="1156134585" sldId="289"/>
            <ac:picMk id="8" creationId="{FA465FF0-46AB-4441-93D0-ED710EBD656A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713438860" sldId="289"/>
        </pc:sldMkLst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222217003" sldId="290"/>
        </pc:sldMkLst>
      </pc:sldChg>
      <pc:sldChg chg="addSp delSp modSp add mod">
        <pc:chgData name="정근채" userId="bf3f9740-ba12-4a95-bdcd-7a89d0b0b3a3" providerId="ADAL" clId="{5ACBC767-6C8A-4E2B-B19A-18D507948C95}" dt="2022-01-07T08:37:56.321" v="841"/>
        <pc:sldMkLst>
          <pc:docMk/>
          <pc:sldMk cId="3970140885" sldId="290"/>
        </pc:sldMkLst>
        <pc:spChg chg="del">
          <ac:chgData name="정근채" userId="bf3f9740-ba12-4a95-bdcd-7a89d0b0b3a3" providerId="ADAL" clId="{5ACBC767-6C8A-4E2B-B19A-18D507948C95}" dt="2022-01-07T08:33:28.284" v="804" actId="478"/>
          <ac:spMkLst>
            <pc:docMk/>
            <pc:sldMk cId="3970140885" sldId="290"/>
            <ac:spMk id="2" creationId="{CA07A63C-A246-4F8F-8A5A-7141AB85F430}"/>
          </ac:spMkLst>
        </pc:spChg>
        <pc:spChg chg="del">
          <ac:chgData name="정근채" userId="bf3f9740-ba12-4a95-bdcd-7a89d0b0b3a3" providerId="ADAL" clId="{5ACBC767-6C8A-4E2B-B19A-18D507948C95}" dt="2022-01-07T08:33:28.284" v="804" actId="478"/>
          <ac:spMkLst>
            <pc:docMk/>
            <pc:sldMk cId="3970140885" sldId="290"/>
            <ac:spMk id="3" creationId="{04DA367E-3D64-4210-90DC-180FE1F5BFCC}"/>
          </ac:spMkLst>
        </pc:spChg>
        <pc:spChg chg="del">
          <ac:chgData name="정근채" userId="bf3f9740-ba12-4a95-bdcd-7a89d0b0b3a3" providerId="ADAL" clId="{5ACBC767-6C8A-4E2B-B19A-18D507948C95}" dt="2022-01-07T08:34:59.050" v="813" actId="478"/>
          <ac:spMkLst>
            <pc:docMk/>
            <pc:sldMk cId="3970140885" sldId="290"/>
            <ac:spMk id="5" creationId="{864FABE7-5D73-4BB8-8C5F-49D50641504A}"/>
          </ac:spMkLst>
        </pc:spChg>
        <pc:spChg chg="add del mod">
          <ac:chgData name="정근채" userId="bf3f9740-ba12-4a95-bdcd-7a89d0b0b3a3" providerId="ADAL" clId="{5ACBC767-6C8A-4E2B-B19A-18D507948C95}" dt="2022-01-07T08:33:30.504" v="805" actId="478"/>
          <ac:spMkLst>
            <pc:docMk/>
            <pc:sldMk cId="3970140885" sldId="290"/>
            <ac:spMk id="7" creationId="{CBC75FA7-298B-4227-B215-3AB5F6915EA0}"/>
          </ac:spMkLst>
        </pc:spChg>
        <pc:spChg chg="add del mod">
          <ac:chgData name="정근채" userId="bf3f9740-ba12-4a95-bdcd-7a89d0b0b3a3" providerId="ADAL" clId="{5ACBC767-6C8A-4E2B-B19A-18D507948C95}" dt="2022-01-07T08:33:30.504" v="805" actId="478"/>
          <ac:spMkLst>
            <pc:docMk/>
            <pc:sldMk cId="3970140885" sldId="290"/>
            <ac:spMk id="10" creationId="{55FE389D-90DD-44E7-9399-10B82577BE90}"/>
          </ac:spMkLst>
        </pc:spChg>
        <pc:spChg chg="add mod">
          <ac:chgData name="정근채" userId="bf3f9740-ba12-4a95-bdcd-7a89d0b0b3a3" providerId="ADAL" clId="{5ACBC767-6C8A-4E2B-B19A-18D507948C95}" dt="2022-01-07T08:37:56.321" v="841"/>
          <ac:spMkLst>
            <pc:docMk/>
            <pc:sldMk cId="3970140885" sldId="290"/>
            <ac:spMk id="15" creationId="{0FBC59FB-0D1D-42F4-83F9-C5B61AE09951}"/>
          </ac:spMkLst>
        </pc:spChg>
        <pc:picChg chg="del">
          <ac:chgData name="정근채" userId="bf3f9740-ba12-4a95-bdcd-7a89d0b0b3a3" providerId="ADAL" clId="{5ACBC767-6C8A-4E2B-B19A-18D507948C95}" dt="2022-01-07T08:33:28.284" v="804" actId="478"/>
          <ac:picMkLst>
            <pc:docMk/>
            <pc:sldMk cId="3970140885" sldId="290"/>
            <ac:picMk id="8" creationId="{FA465FF0-46AB-4441-93D0-ED710EBD656A}"/>
          </ac:picMkLst>
        </pc:picChg>
        <pc:picChg chg="add mod">
          <ac:chgData name="정근채" userId="bf3f9740-ba12-4a95-bdcd-7a89d0b0b3a3" providerId="ADAL" clId="{5ACBC767-6C8A-4E2B-B19A-18D507948C95}" dt="2022-01-07T08:37:38.642" v="837" actId="1076"/>
          <ac:picMkLst>
            <pc:docMk/>
            <pc:sldMk cId="3970140885" sldId="290"/>
            <ac:picMk id="12" creationId="{586DFFAE-7241-46C0-BC08-E651275E5687}"/>
          </ac:picMkLst>
        </pc:picChg>
        <pc:picChg chg="add del mod">
          <ac:chgData name="정근채" userId="bf3f9740-ba12-4a95-bdcd-7a89d0b0b3a3" providerId="ADAL" clId="{5ACBC767-6C8A-4E2B-B19A-18D507948C95}" dt="2022-01-07T08:37:01.424" v="829" actId="21"/>
          <ac:picMkLst>
            <pc:docMk/>
            <pc:sldMk cId="3970140885" sldId="290"/>
            <ac:picMk id="14" creationId="{7059785B-6D4E-40B3-8E21-4C885FFF620F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228697822" sldId="291"/>
        </pc:sldMkLst>
      </pc:sldChg>
      <pc:sldChg chg="addSp delSp modSp add mod">
        <pc:chgData name="정근채" userId="bf3f9740-ba12-4a95-bdcd-7a89d0b0b3a3" providerId="ADAL" clId="{5ACBC767-6C8A-4E2B-B19A-18D507948C95}" dt="2022-01-07T08:37:30.102" v="836" actId="1076"/>
        <pc:sldMkLst>
          <pc:docMk/>
          <pc:sldMk cId="2292989949" sldId="291"/>
        </pc:sldMkLst>
        <pc:picChg chg="add mod">
          <ac:chgData name="정근채" userId="bf3f9740-ba12-4a95-bdcd-7a89d0b0b3a3" providerId="ADAL" clId="{5ACBC767-6C8A-4E2B-B19A-18D507948C95}" dt="2022-01-07T08:37:26.199" v="835" actId="1076"/>
          <ac:picMkLst>
            <pc:docMk/>
            <pc:sldMk cId="2292989949" sldId="291"/>
            <ac:picMk id="3" creationId="{B221384A-DECB-4704-A3A5-D58854287282}"/>
          </ac:picMkLst>
        </pc:picChg>
        <pc:picChg chg="add del mod">
          <ac:chgData name="정근채" userId="bf3f9740-ba12-4a95-bdcd-7a89d0b0b3a3" providerId="ADAL" clId="{5ACBC767-6C8A-4E2B-B19A-18D507948C95}" dt="2022-01-07T08:36:46.838" v="825" actId="21"/>
          <ac:picMkLst>
            <pc:docMk/>
            <pc:sldMk cId="2292989949" sldId="291"/>
            <ac:picMk id="6" creationId="{F0C2BE77-1197-49F7-A681-D8F582C5E63C}"/>
          </ac:picMkLst>
        </pc:picChg>
        <pc:picChg chg="add mod">
          <ac:chgData name="정근채" userId="bf3f9740-ba12-4a95-bdcd-7a89d0b0b3a3" providerId="ADAL" clId="{5ACBC767-6C8A-4E2B-B19A-18D507948C95}" dt="2022-01-07T08:37:30.102" v="836" actId="1076"/>
          <ac:picMkLst>
            <pc:docMk/>
            <pc:sldMk cId="2292989949" sldId="291"/>
            <ac:picMk id="8" creationId="{4069DE90-4024-4226-87C8-24B9DAE34435}"/>
          </ac:picMkLst>
        </pc:picChg>
        <pc:picChg chg="add del mod">
          <ac:chgData name="정근채" userId="bf3f9740-ba12-4a95-bdcd-7a89d0b0b3a3" providerId="ADAL" clId="{5ACBC767-6C8A-4E2B-B19A-18D507948C95}" dt="2022-01-07T08:37:06.285" v="832" actId="478"/>
          <ac:picMkLst>
            <pc:docMk/>
            <pc:sldMk cId="2292989949" sldId="291"/>
            <ac:picMk id="9" creationId="{3055F8B9-48FF-4FF4-BC87-6E5951CB9FD5}"/>
          </ac:picMkLst>
        </pc:picChg>
        <pc:picChg chg="del">
          <ac:chgData name="정근채" userId="bf3f9740-ba12-4a95-bdcd-7a89d0b0b3a3" providerId="ADAL" clId="{5ACBC767-6C8A-4E2B-B19A-18D507948C95}" dt="2022-01-07T08:35:11.079" v="815" actId="478"/>
          <ac:picMkLst>
            <pc:docMk/>
            <pc:sldMk cId="2292989949" sldId="291"/>
            <ac:picMk id="12" creationId="{586DFFAE-7241-46C0-BC08-E651275E5687}"/>
          </ac:picMkLst>
        </pc:picChg>
        <pc:picChg chg="del">
          <ac:chgData name="정근채" userId="bf3f9740-ba12-4a95-bdcd-7a89d0b0b3a3" providerId="ADAL" clId="{5ACBC767-6C8A-4E2B-B19A-18D507948C95}" dt="2022-01-07T08:35:11.079" v="815" actId="478"/>
          <ac:picMkLst>
            <pc:docMk/>
            <pc:sldMk cId="2292989949" sldId="291"/>
            <ac:picMk id="14" creationId="{7059785B-6D4E-40B3-8E21-4C885FFF620F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377633244" sldId="292"/>
        </pc:sldMkLst>
      </pc:sldChg>
      <pc:sldChg chg="addSp delSp modSp add mod">
        <pc:chgData name="정근채" userId="bf3f9740-ba12-4a95-bdcd-7a89d0b0b3a3" providerId="ADAL" clId="{5ACBC767-6C8A-4E2B-B19A-18D507948C95}" dt="2022-01-07T08:36:53.653" v="827" actId="1076"/>
        <pc:sldMkLst>
          <pc:docMk/>
          <pc:sldMk cId="2066319814" sldId="292"/>
        </pc:sldMkLst>
        <pc:picChg chg="del">
          <ac:chgData name="정근채" userId="bf3f9740-ba12-4a95-bdcd-7a89d0b0b3a3" providerId="ADAL" clId="{5ACBC767-6C8A-4E2B-B19A-18D507948C95}" dt="2022-01-07T08:36:19.627" v="821" actId="478"/>
          <ac:picMkLst>
            <pc:docMk/>
            <pc:sldMk cId="2066319814" sldId="292"/>
            <ac:picMk id="3" creationId="{B221384A-DECB-4704-A3A5-D58854287282}"/>
          </ac:picMkLst>
        </pc:picChg>
        <pc:picChg chg="add mod">
          <ac:chgData name="정근채" userId="bf3f9740-ba12-4a95-bdcd-7a89d0b0b3a3" providerId="ADAL" clId="{5ACBC767-6C8A-4E2B-B19A-18D507948C95}" dt="2022-01-07T08:36:43.101" v="824" actId="1076"/>
          <ac:picMkLst>
            <pc:docMk/>
            <pc:sldMk cId="2066319814" sldId="292"/>
            <ac:picMk id="5" creationId="{DC3827A9-E69B-48A1-8A88-2EF7FC4E6D26}"/>
          </ac:picMkLst>
        </pc:picChg>
        <pc:picChg chg="del">
          <ac:chgData name="정근채" userId="bf3f9740-ba12-4a95-bdcd-7a89d0b0b3a3" providerId="ADAL" clId="{5ACBC767-6C8A-4E2B-B19A-18D507948C95}" dt="2022-01-07T08:36:19.627" v="821" actId="478"/>
          <ac:picMkLst>
            <pc:docMk/>
            <pc:sldMk cId="2066319814" sldId="292"/>
            <ac:picMk id="6" creationId="{F0C2BE77-1197-49F7-A681-D8F582C5E63C}"/>
          </ac:picMkLst>
        </pc:picChg>
        <pc:picChg chg="add mod">
          <ac:chgData name="정근채" userId="bf3f9740-ba12-4a95-bdcd-7a89d0b0b3a3" providerId="ADAL" clId="{5ACBC767-6C8A-4E2B-B19A-18D507948C95}" dt="2022-01-07T08:36:53.653" v="827" actId="1076"/>
          <ac:picMkLst>
            <pc:docMk/>
            <pc:sldMk cId="2066319814" sldId="292"/>
            <ac:picMk id="7" creationId="{9188E277-F576-4564-8CC6-9BCECEB0A4AE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4044819148" sldId="293"/>
        </pc:sldMkLst>
      </pc:sldChg>
      <pc:sldChg chg="delSp modSp add mod">
        <pc:chgData name="정근채" userId="bf3f9740-ba12-4a95-bdcd-7a89d0b0b3a3" providerId="ADAL" clId="{5ACBC767-6C8A-4E2B-B19A-18D507948C95}" dt="2022-01-10T00:52:19.116" v="1075" actId="6549"/>
        <pc:sldMkLst>
          <pc:docMk/>
          <pc:sldMk cId="4151444641" sldId="293"/>
        </pc:sldMkLst>
        <pc:spChg chg="mod">
          <ac:chgData name="정근채" userId="bf3f9740-ba12-4a95-bdcd-7a89d0b0b3a3" providerId="ADAL" clId="{5ACBC767-6C8A-4E2B-B19A-18D507948C95}" dt="2022-01-10T00:39:40.441" v="856"/>
          <ac:spMkLst>
            <pc:docMk/>
            <pc:sldMk cId="4151444641" sldId="293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0T00:52:19.116" v="1075" actId="6549"/>
          <ac:spMkLst>
            <pc:docMk/>
            <pc:sldMk cId="4151444641" sldId="293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0T00:39:36.872" v="851" actId="27636"/>
          <ac:spMkLst>
            <pc:docMk/>
            <pc:sldMk cId="4151444641" sldId="293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10T00:40:11.501" v="862" actId="478"/>
          <ac:picMkLst>
            <pc:docMk/>
            <pc:sldMk cId="4151444641" sldId="293"/>
            <ac:picMk id="7" creationId="{FE1FB496-FA5C-4492-92A3-69205550D5FD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892396533" sldId="294"/>
        </pc:sldMkLst>
      </pc:sldChg>
      <pc:sldChg chg="modSp add mod">
        <pc:chgData name="정근채" userId="bf3f9740-ba12-4a95-bdcd-7a89d0b0b3a3" providerId="ADAL" clId="{5ACBC767-6C8A-4E2B-B19A-18D507948C95}" dt="2022-01-10T00:56:28.643" v="1108" actId="207"/>
        <pc:sldMkLst>
          <pc:docMk/>
          <pc:sldMk cId="958573541" sldId="294"/>
        </pc:sldMkLst>
        <pc:spChg chg="mod">
          <ac:chgData name="정근채" userId="bf3f9740-ba12-4a95-bdcd-7a89d0b0b3a3" providerId="ADAL" clId="{5ACBC767-6C8A-4E2B-B19A-18D507948C95}" dt="2022-01-10T00:56:28.643" v="1108" actId="207"/>
          <ac:spMkLst>
            <pc:docMk/>
            <pc:sldMk cId="958573541" sldId="294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950666131" sldId="295"/>
        </pc:sldMkLst>
      </pc:sldChg>
      <pc:sldChg chg="addSp delSp modSp add mod">
        <pc:chgData name="정근채" userId="bf3f9740-ba12-4a95-bdcd-7a89d0b0b3a3" providerId="ADAL" clId="{5ACBC767-6C8A-4E2B-B19A-18D507948C95}" dt="2022-01-10T00:57:25.351" v="1117" actId="1076"/>
        <pc:sldMkLst>
          <pc:docMk/>
          <pc:sldMk cId="3814195052" sldId="295"/>
        </pc:sldMkLst>
        <pc:spChg chg="del">
          <ac:chgData name="정근채" userId="bf3f9740-ba12-4a95-bdcd-7a89d0b0b3a3" providerId="ADAL" clId="{5ACBC767-6C8A-4E2B-B19A-18D507948C95}" dt="2022-01-10T00:56:53.297" v="1110" actId="478"/>
          <ac:spMkLst>
            <pc:docMk/>
            <pc:sldMk cId="3814195052" sldId="295"/>
            <ac:spMk id="3" creationId="{04DA367E-3D64-4210-90DC-180FE1F5BFCC}"/>
          </ac:spMkLst>
        </pc:spChg>
        <pc:spChg chg="add del mod">
          <ac:chgData name="정근채" userId="bf3f9740-ba12-4a95-bdcd-7a89d0b0b3a3" providerId="ADAL" clId="{5ACBC767-6C8A-4E2B-B19A-18D507948C95}" dt="2022-01-10T00:56:55.525" v="1111" actId="478"/>
          <ac:spMkLst>
            <pc:docMk/>
            <pc:sldMk cId="3814195052" sldId="295"/>
            <ac:spMk id="7" creationId="{84FD5427-7076-465A-A950-3AB0FCFE651D}"/>
          </ac:spMkLst>
        </pc:spChg>
        <pc:picChg chg="add mod">
          <ac:chgData name="정근채" userId="bf3f9740-ba12-4a95-bdcd-7a89d0b0b3a3" providerId="ADAL" clId="{5ACBC767-6C8A-4E2B-B19A-18D507948C95}" dt="2022-01-10T00:57:25.351" v="1117" actId="1076"/>
          <ac:picMkLst>
            <pc:docMk/>
            <pc:sldMk cId="3814195052" sldId="295"/>
            <ac:picMk id="9" creationId="{8953F045-43BC-4C4B-88EF-4251E64360D6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1981950864" sldId="296"/>
        </pc:sldMkLst>
      </pc:sldChg>
      <pc:sldChg chg="addSp modSp add mod">
        <pc:chgData name="정근채" userId="bf3f9740-ba12-4a95-bdcd-7a89d0b0b3a3" providerId="ADAL" clId="{5ACBC767-6C8A-4E2B-B19A-18D507948C95}" dt="2022-01-10T01:29:56.747" v="1523"/>
        <pc:sldMkLst>
          <pc:docMk/>
          <pc:sldMk cId="2189847653" sldId="296"/>
        </pc:sldMkLst>
        <pc:spChg chg="mod">
          <ac:chgData name="정근채" userId="bf3f9740-ba12-4a95-bdcd-7a89d0b0b3a3" providerId="ADAL" clId="{5ACBC767-6C8A-4E2B-B19A-18D507948C95}" dt="2022-01-10T00:58:50.604" v="1125"/>
          <ac:spMkLst>
            <pc:docMk/>
            <pc:sldMk cId="2189847653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0T01:22:15.107" v="1412" actId="20577"/>
          <ac:spMkLst>
            <pc:docMk/>
            <pc:sldMk cId="2189847653" sldId="296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0T01:29:56.747" v="1523"/>
          <ac:spMkLst>
            <pc:docMk/>
            <pc:sldMk cId="2189847653" sldId="296"/>
            <ac:spMk id="5" creationId="{864FABE7-5D73-4BB8-8C5F-49D50641504A}"/>
          </ac:spMkLst>
        </pc:spChg>
        <pc:picChg chg="add mod">
          <ac:chgData name="정근채" userId="bf3f9740-ba12-4a95-bdcd-7a89d0b0b3a3" providerId="ADAL" clId="{5ACBC767-6C8A-4E2B-B19A-18D507948C95}" dt="2022-01-10T01:04:37.077" v="1197" actId="1076"/>
          <ac:picMkLst>
            <pc:docMk/>
            <pc:sldMk cId="2189847653" sldId="296"/>
            <ac:picMk id="7" creationId="{463F6F23-1EB2-48B0-A398-3AF622F78028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0T01:29:51.685" v="1520"/>
        <pc:sldMkLst>
          <pc:docMk/>
          <pc:sldMk cId="4003071641" sldId="297"/>
        </pc:sldMkLst>
        <pc:spChg chg="mod">
          <ac:chgData name="정근채" userId="bf3f9740-ba12-4a95-bdcd-7a89d0b0b3a3" providerId="ADAL" clId="{5ACBC767-6C8A-4E2B-B19A-18D507948C95}" dt="2022-01-10T01:28:02.187" v="1499"/>
          <ac:spMkLst>
            <pc:docMk/>
            <pc:sldMk cId="4003071641" sldId="297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0T01:29:51.685" v="1520"/>
          <ac:spMkLst>
            <pc:docMk/>
            <pc:sldMk cId="4003071641" sldId="297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10T01:14:34.183" v="1285" actId="478"/>
          <ac:picMkLst>
            <pc:docMk/>
            <pc:sldMk cId="4003071641" sldId="297"/>
            <ac:picMk id="7" creationId="{463F6F23-1EB2-48B0-A398-3AF622F78028}"/>
          </ac:picMkLst>
        </pc:picChg>
        <pc:picChg chg="add mod">
          <ac:chgData name="정근채" userId="bf3f9740-ba12-4a95-bdcd-7a89d0b0b3a3" providerId="ADAL" clId="{5ACBC767-6C8A-4E2B-B19A-18D507948C95}" dt="2022-01-10T01:28:06.433" v="1509" actId="1036"/>
          <ac:picMkLst>
            <pc:docMk/>
            <pc:sldMk cId="4003071641" sldId="297"/>
            <ac:picMk id="8" creationId="{095F9D67-0762-48D1-9257-2E0B9FBC13F5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4105344113" sldId="297"/>
        </pc:sldMkLst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750037869" sldId="298"/>
        </pc:sldMkLst>
      </pc:sldChg>
      <pc:sldChg chg="delSp modSp add mod">
        <pc:chgData name="정근채" userId="bf3f9740-ba12-4a95-bdcd-7a89d0b0b3a3" providerId="ADAL" clId="{5ACBC767-6C8A-4E2B-B19A-18D507948C95}" dt="2022-01-10T01:46:02.609" v="1619" actId="207"/>
        <pc:sldMkLst>
          <pc:docMk/>
          <pc:sldMk cId="3221331259" sldId="298"/>
        </pc:sldMkLst>
        <pc:spChg chg="mod">
          <ac:chgData name="정근채" userId="bf3f9740-ba12-4a95-bdcd-7a89d0b0b3a3" providerId="ADAL" clId="{5ACBC767-6C8A-4E2B-B19A-18D507948C95}" dt="2022-01-10T01:29:41.323" v="1513"/>
          <ac:spMkLst>
            <pc:docMk/>
            <pc:sldMk cId="3221331259" sldId="298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0T01:46:02.609" v="1619" actId="207"/>
          <ac:spMkLst>
            <pc:docMk/>
            <pc:sldMk cId="3221331259" sldId="298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0T01:29:44.667" v="1517"/>
          <ac:spMkLst>
            <pc:docMk/>
            <pc:sldMk cId="3221331259" sldId="298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10T01:30:13.910" v="1525" actId="478"/>
          <ac:picMkLst>
            <pc:docMk/>
            <pc:sldMk cId="3221331259" sldId="298"/>
            <ac:picMk id="8" creationId="{095F9D67-0762-48D1-9257-2E0B9FBC13F5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0T01:43:08.720" v="1618" actId="1076"/>
        <pc:sldMkLst>
          <pc:docMk/>
          <pc:sldMk cId="2194233270" sldId="299"/>
        </pc:sldMkLst>
        <pc:spChg chg="del">
          <ac:chgData name="정근채" userId="bf3f9740-ba12-4a95-bdcd-7a89d0b0b3a3" providerId="ADAL" clId="{5ACBC767-6C8A-4E2B-B19A-18D507948C95}" dt="2022-01-10T01:42:32.326" v="1612" actId="478"/>
          <ac:spMkLst>
            <pc:docMk/>
            <pc:sldMk cId="2194233270" sldId="299"/>
            <ac:spMk id="3" creationId="{04DA367E-3D64-4210-90DC-180FE1F5BFCC}"/>
          </ac:spMkLst>
        </pc:spChg>
        <pc:spChg chg="add del mod">
          <ac:chgData name="정근채" userId="bf3f9740-ba12-4a95-bdcd-7a89d0b0b3a3" providerId="ADAL" clId="{5ACBC767-6C8A-4E2B-B19A-18D507948C95}" dt="2022-01-10T01:42:33.819" v="1613" actId="478"/>
          <ac:spMkLst>
            <pc:docMk/>
            <pc:sldMk cId="2194233270" sldId="299"/>
            <ac:spMk id="7" creationId="{08B69639-5500-4198-8164-A294A9385922}"/>
          </ac:spMkLst>
        </pc:spChg>
        <pc:picChg chg="add mod">
          <ac:chgData name="정근채" userId="bf3f9740-ba12-4a95-bdcd-7a89d0b0b3a3" providerId="ADAL" clId="{5ACBC767-6C8A-4E2B-B19A-18D507948C95}" dt="2022-01-10T01:43:08.720" v="1618" actId="1076"/>
          <ac:picMkLst>
            <pc:docMk/>
            <pc:sldMk cId="2194233270" sldId="299"/>
            <ac:picMk id="9" creationId="{C9E1C180-74CC-49CB-A688-F043E0930569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4202818258" sldId="299"/>
        </pc:sldMkLst>
      </pc:sldChg>
      <pc:sldChg chg="modSp add mod">
        <pc:chgData name="정근채" userId="bf3f9740-ba12-4a95-bdcd-7a89d0b0b3a3" providerId="ADAL" clId="{5ACBC767-6C8A-4E2B-B19A-18D507948C95}" dt="2022-01-10T02:01:43.635" v="1776" actId="6549"/>
        <pc:sldMkLst>
          <pc:docMk/>
          <pc:sldMk cId="3182419333" sldId="300"/>
        </pc:sldMkLst>
        <pc:spChg chg="mod">
          <ac:chgData name="정근채" userId="bf3f9740-ba12-4a95-bdcd-7a89d0b0b3a3" providerId="ADAL" clId="{5ACBC767-6C8A-4E2B-B19A-18D507948C95}" dt="2022-01-10T02:01:43.635" v="1776" actId="6549"/>
          <ac:spMkLst>
            <pc:docMk/>
            <pc:sldMk cId="3182419333" sldId="300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4241714402" sldId="300"/>
        </pc:sldMkLst>
      </pc:sldChg>
      <pc:sldChg chg="addSp delSp modSp add mod">
        <pc:chgData name="정근채" userId="bf3f9740-ba12-4a95-bdcd-7a89d0b0b3a3" providerId="ADAL" clId="{5ACBC767-6C8A-4E2B-B19A-18D507948C95}" dt="2022-01-10T02:03:49.469" v="1784" actId="1076"/>
        <pc:sldMkLst>
          <pc:docMk/>
          <pc:sldMk cId="2401842065" sldId="301"/>
        </pc:sldMkLst>
        <pc:spChg chg="del">
          <ac:chgData name="정근채" userId="bf3f9740-ba12-4a95-bdcd-7a89d0b0b3a3" providerId="ADAL" clId="{5ACBC767-6C8A-4E2B-B19A-18D507948C95}" dt="2022-01-10T02:03:14.508" v="1778" actId="478"/>
          <ac:spMkLst>
            <pc:docMk/>
            <pc:sldMk cId="2401842065" sldId="301"/>
            <ac:spMk id="3" creationId="{04DA367E-3D64-4210-90DC-180FE1F5BFCC}"/>
          </ac:spMkLst>
        </pc:spChg>
        <pc:spChg chg="add del mod">
          <ac:chgData name="정근채" userId="bf3f9740-ba12-4a95-bdcd-7a89d0b0b3a3" providerId="ADAL" clId="{5ACBC767-6C8A-4E2B-B19A-18D507948C95}" dt="2022-01-10T02:03:15.881" v="1779" actId="478"/>
          <ac:spMkLst>
            <pc:docMk/>
            <pc:sldMk cId="2401842065" sldId="301"/>
            <ac:spMk id="7" creationId="{D9F5B65F-9E86-4904-ABE8-32398FBC0F08}"/>
          </ac:spMkLst>
        </pc:spChg>
        <pc:picChg chg="add mod">
          <ac:chgData name="정근채" userId="bf3f9740-ba12-4a95-bdcd-7a89d0b0b3a3" providerId="ADAL" clId="{5ACBC767-6C8A-4E2B-B19A-18D507948C95}" dt="2022-01-10T02:03:49.469" v="1784" actId="1076"/>
          <ac:picMkLst>
            <pc:docMk/>
            <pc:sldMk cId="2401842065" sldId="301"/>
            <ac:picMk id="9" creationId="{A3628AEC-3FDA-4358-B06B-CF4BE5AFBC9B}"/>
          </ac:picMkLst>
        </pc:picChg>
      </pc:sldChg>
      <pc:sldChg chg="del">
        <pc:chgData name="정근채" userId="bf3f9740-ba12-4a95-bdcd-7a89d0b0b3a3" providerId="ADAL" clId="{5ACBC767-6C8A-4E2B-B19A-18D507948C95}" dt="2022-01-06T09:05:39.669" v="37" actId="47"/>
        <pc:sldMkLst>
          <pc:docMk/>
          <pc:sldMk cId="2426097836" sldId="301"/>
        </pc:sldMkLst>
      </pc:sldChg>
      <pc:sldChg chg="addSp delSp modSp add mod">
        <pc:chgData name="정근채" userId="bf3f9740-ba12-4a95-bdcd-7a89d0b0b3a3" providerId="ADAL" clId="{5ACBC767-6C8A-4E2B-B19A-18D507948C95}" dt="2022-01-10T02:07:07.175" v="1793" actId="1076"/>
        <pc:sldMkLst>
          <pc:docMk/>
          <pc:sldMk cId="2463128312" sldId="302"/>
        </pc:sldMkLst>
        <pc:picChg chg="add mod">
          <ac:chgData name="정근채" userId="bf3f9740-ba12-4a95-bdcd-7a89d0b0b3a3" providerId="ADAL" clId="{5ACBC767-6C8A-4E2B-B19A-18D507948C95}" dt="2022-01-10T02:07:05.257" v="1792" actId="1076"/>
          <ac:picMkLst>
            <pc:docMk/>
            <pc:sldMk cId="2463128312" sldId="302"/>
            <ac:picMk id="6" creationId="{4A7A9F0F-F7FC-4CA0-B626-2F3FF4A6F2E6}"/>
          </ac:picMkLst>
        </pc:picChg>
        <pc:picChg chg="add mod">
          <ac:chgData name="정근채" userId="bf3f9740-ba12-4a95-bdcd-7a89d0b0b3a3" providerId="ADAL" clId="{5ACBC767-6C8A-4E2B-B19A-18D507948C95}" dt="2022-01-10T02:07:07.175" v="1793" actId="1076"/>
          <ac:picMkLst>
            <pc:docMk/>
            <pc:sldMk cId="2463128312" sldId="302"/>
            <ac:picMk id="8" creationId="{2BECCD15-EB2C-4C61-834F-14BF72B825F4}"/>
          </ac:picMkLst>
        </pc:picChg>
        <pc:picChg chg="del">
          <ac:chgData name="정근채" userId="bf3f9740-ba12-4a95-bdcd-7a89d0b0b3a3" providerId="ADAL" clId="{5ACBC767-6C8A-4E2B-B19A-18D507948C95}" dt="2022-01-10T02:06:30.811" v="1786" actId="478"/>
          <ac:picMkLst>
            <pc:docMk/>
            <pc:sldMk cId="2463128312" sldId="302"/>
            <ac:picMk id="9" creationId="{A3628AEC-3FDA-4358-B06B-CF4BE5AFBC9B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0T02:07:49.897" v="1801" actId="1076"/>
        <pc:sldMkLst>
          <pc:docMk/>
          <pc:sldMk cId="2305416476" sldId="303"/>
        </pc:sldMkLst>
        <pc:picChg chg="del">
          <ac:chgData name="정근채" userId="bf3f9740-ba12-4a95-bdcd-7a89d0b0b3a3" providerId="ADAL" clId="{5ACBC767-6C8A-4E2B-B19A-18D507948C95}" dt="2022-01-10T02:07:14.224" v="1795" actId="478"/>
          <ac:picMkLst>
            <pc:docMk/>
            <pc:sldMk cId="2305416476" sldId="303"/>
            <ac:picMk id="6" creationId="{4A7A9F0F-F7FC-4CA0-B626-2F3FF4A6F2E6}"/>
          </ac:picMkLst>
        </pc:picChg>
        <pc:picChg chg="add mod">
          <ac:chgData name="정근채" userId="bf3f9740-ba12-4a95-bdcd-7a89d0b0b3a3" providerId="ADAL" clId="{5ACBC767-6C8A-4E2B-B19A-18D507948C95}" dt="2022-01-10T02:07:49.897" v="1801" actId="1076"/>
          <ac:picMkLst>
            <pc:docMk/>
            <pc:sldMk cId="2305416476" sldId="303"/>
            <ac:picMk id="7" creationId="{3E3BA05E-EAD7-44F4-A545-3D56796D5180}"/>
          </ac:picMkLst>
        </pc:picChg>
        <pc:picChg chg="del">
          <ac:chgData name="정근채" userId="bf3f9740-ba12-4a95-bdcd-7a89d0b0b3a3" providerId="ADAL" clId="{5ACBC767-6C8A-4E2B-B19A-18D507948C95}" dt="2022-01-10T02:07:14.224" v="1795" actId="478"/>
          <ac:picMkLst>
            <pc:docMk/>
            <pc:sldMk cId="2305416476" sldId="303"/>
            <ac:picMk id="8" creationId="{2BECCD15-EB2C-4C61-834F-14BF72B825F4}"/>
          </ac:picMkLst>
        </pc:picChg>
        <pc:picChg chg="add mod">
          <ac:chgData name="정근채" userId="bf3f9740-ba12-4a95-bdcd-7a89d0b0b3a3" providerId="ADAL" clId="{5ACBC767-6C8A-4E2B-B19A-18D507948C95}" dt="2022-01-10T02:07:47.913" v="1800" actId="1076"/>
          <ac:picMkLst>
            <pc:docMk/>
            <pc:sldMk cId="2305416476" sldId="303"/>
            <ac:picMk id="10" creationId="{63A33224-DC75-4F89-8718-2D022B938901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0T02:08:31.233" v="1807" actId="1076"/>
        <pc:sldMkLst>
          <pc:docMk/>
          <pc:sldMk cId="1272177233" sldId="304"/>
        </pc:sldMkLst>
        <pc:picChg chg="add mod">
          <ac:chgData name="정근채" userId="bf3f9740-ba12-4a95-bdcd-7a89d0b0b3a3" providerId="ADAL" clId="{5ACBC767-6C8A-4E2B-B19A-18D507948C95}" dt="2022-01-10T02:08:15.234" v="1805" actId="1076"/>
          <ac:picMkLst>
            <pc:docMk/>
            <pc:sldMk cId="1272177233" sldId="304"/>
            <ac:picMk id="6" creationId="{7973C5F7-8246-45C3-8F98-0CDE2A9AE19F}"/>
          </ac:picMkLst>
        </pc:picChg>
        <pc:picChg chg="del">
          <ac:chgData name="정근채" userId="bf3f9740-ba12-4a95-bdcd-7a89d0b0b3a3" providerId="ADAL" clId="{5ACBC767-6C8A-4E2B-B19A-18D507948C95}" dt="2022-01-10T02:07:58.993" v="1803" actId="478"/>
          <ac:picMkLst>
            <pc:docMk/>
            <pc:sldMk cId="1272177233" sldId="304"/>
            <ac:picMk id="7" creationId="{3E3BA05E-EAD7-44F4-A545-3D56796D5180}"/>
          </ac:picMkLst>
        </pc:picChg>
        <pc:picChg chg="add mod">
          <ac:chgData name="정근채" userId="bf3f9740-ba12-4a95-bdcd-7a89d0b0b3a3" providerId="ADAL" clId="{5ACBC767-6C8A-4E2B-B19A-18D507948C95}" dt="2022-01-10T02:08:31.233" v="1807" actId="1076"/>
          <ac:picMkLst>
            <pc:docMk/>
            <pc:sldMk cId="1272177233" sldId="304"/>
            <ac:picMk id="9" creationId="{BD7A1DCB-10E8-40DE-B782-08694A43398F}"/>
          </ac:picMkLst>
        </pc:picChg>
        <pc:picChg chg="del">
          <ac:chgData name="정근채" userId="bf3f9740-ba12-4a95-bdcd-7a89d0b0b3a3" providerId="ADAL" clId="{5ACBC767-6C8A-4E2B-B19A-18D507948C95}" dt="2022-01-10T02:07:58.993" v="1803" actId="478"/>
          <ac:picMkLst>
            <pc:docMk/>
            <pc:sldMk cId="1272177233" sldId="304"/>
            <ac:picMk id="10" creationId="{63A33224-DC75-4F89-8718-2D022B938901}"/>
          </ac:picMkLst>
        </pc:picChg>
      </pc:sldChg>
      <pc:sldChg chg="modSp add del mod">
        <pc:chgData name="정근채" userId="bf3f9740-ba12-4a95-bdcd-7a89d0b0b3a3" providerId="ADAL" clId="{5ACBC767-6C8A-4E2B-B19A-18D507948C95}" dt="2022-01-11T05:18:18.755" v="2411" actId="47"/>
        <pc:sldMkLst>
          <pc:docMk/>
          <pc:sldMk cId="1578906020" sldId="305"/>
        </pc:sldMkLst>
        <pc:spChg chg="mod">
          <ac:chgData name="정근채" userId="bf3f9740-ba12-4a95-bdcd-7a89d0b0b3a3" providerId="ADAL" clId="{5ACBC767-6C8A-4E2B-B19A-18D507948C95}" dt="2022-01-10T02:11:03.309" v="1819"/>
          <ac:spMkLst>
            <pc:docMk/>
            <pc:sldMk cId="1578906020" sldId="305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0T02:23:05.088" v="1918"/>
          <ac:spMkLst>
            <pc:docMk/>
            <pc:sldMk cId="1578906020" sldId="305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0T02:10:57.334" v="1816" actId="20577"/>
          <ac:spMkLst>
            <pc:docMk/>
            <pc:sldMk cId="1578906020" sldId="305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5ACBC767-6C8A-4E2B-B19A-18D507948C95}" dt="2022-01-11T00:21:59.832" v="1951" actId="207"/>
        <pc:sldMkLst>
          <pc:docMk/>
          <pc:sldMk cId="3184856643" sldId="306"/>
        </pc:sldMkLst>
        <pc:spChg chg="mod">
          <ac:chgData name="정근채" userId="bf3f9740-ba12-4a95-bdcd-7a89d0b0b3a3" providerId="ADAL" clId="{5ACBC767-6C8A-4E2B-B19A-18D507948C95}" dt="2022-01-11T00:21:59.832" v="1951" actId="207"/>
          <ac:spMkLst>
            <pc:docMk/>
            <pc:sldMk cId="3184856643" sldId="306"/>
            <ac:spMk id="3" creationId="{04DA367E-3D64-4210-90DC-180FE1F5BFCC}"/>
          </ac:spMkLst>
        </pc:spChg>
      </pc:sldChg>
      <pc:sldChg chg="addSp modSp add mod">
        <pc:chgData name="정근채" userId="bf3f9740-ba12-4a95-bdcd-7a89d0b0b3a3" providerId="ADAL" clId="{5ACBC767-6C8A-4E2B-B19A-18D507948C95}" dt="2022-01-11T05:30:37.081" v="2429" actId="20577"/>
        <pc:sldMkLst>
          <pc:docMk/>
          <pc:sldMk cId="1144336467" sldId="307"/>
        </pc:sldMkLst>
        <pc:spChg chg="mod">
          <ac:chgData name="정근채" userId="bf3f9740-ba12-4a95-bdcd-7a89d0b0b3a3" providerId="ADAL" clId="{5ACBC767-6C8A-4E2B-B19A-18D507948C95}" dt="2022-01-11T00:23:11.075" v="1959"/>
          <ac:spMkLst>
            <pc:docMk/>
            <pc:sldMk cId="1144336467" sldId="307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1T05:30:37.081" v="2429" actId="20577"/>
          <ac:spMkLst>
            <pc:docMk/>
            <pc:sldMk cId="1144336467" sldId="307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0:23:07.065" v="1956"/>
          <ac:spMkLst>
            <pc:docMk/>
            <pc:sldMk cId="1144336467" sldId="307"/>
            <ac:spMk id="5" creationId="{864FABE7-5D73-4BB8-8C5F-49D50641504A}"/>
          </ac:spMkLst>
        </pc:spChg>
        <pc:picChg chg="add mod">
          <ac:chgData name="정근채" userId="bf3f9740-ba12-4a95-bdcd-7a89d0b0b3a3" providerId="ADAL" clId="{5ACBC767-6C8A-4E2B-B19A-18D507948C95}" dt="2022-01-11T02:24:51.579" v="2132" actId="1076"/>
          <ac:picMkLst>
            <pc:docMk/>
            <pc:sldMk cId="1144336467" sldId="307"/>
            <ac:picMk id="7" creationId="{C4400099-7B69-4137-9C6F-DE0EC6DE9698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5:33:54.947" v="2458" actId="166"/>
        <pc:sldMkLst>
          <pc:docMk/>
          <pc:sldMk cId="3959656499" sldId="308"/>
        </pc:sldMkLst>
        <pc:spChg chg="mod ord">
          <ac:chgData name="정근채" userId="bf3f9740-ba12-4a95-bdcd-7a89d0b0b3a3" providerId="ADAL" clId="{5ACBC767-6C8A-4E2B-B19A-18D507948C95}" dt="2022-01-11T05:31:48.199" v="2446"/>
          <ac:spMkLst>
            <pc:docMk/>
            <pc:sldMk cId="3959656499" sldId="308"/>
            <ac:spMk id="3" creationId="{04DA367E-3D64-4210-90DC-180FE1F5BFCC}"/>
          </ac:spMkLst>
        </pc:spChg>
        <pc:picChg chg="del">
          <ac:chgData name="정근채" userId="bf3f9740-ba12-4a95-bdcd-7a89d0b0b3a3" providerId="ADAL" clId="{5ACBC767-6C8A-4E2B-B19A-18D507948C95}" dt="2022-01-11T02:25:28.203" v="2139" actId="478"/>
          <ac:picMkLst>
            <pc:docMk/>
            <pc:sldMk cId="3959656499" sldId="308"/>
            <ac:picMk id="7" creationId="{C4400099-7B69-4137-9C6F-DE0EC6DE9698}"/>
          </ac:picMkLst>
        </pc:picChg>
        <pc:picChg chg="add mod ord modCrop">
          <ac:chgData name="정근채" userId="bf3f9740-ba12-4a95-bdcd-7a89d0b0b3a3" providerId="ADAL" clId="{5ACBC767-6C8A-4E2B-B19A-18D507948C95}" dt="2022-01-11T05:33:54.947" v="2458" actId="166"/>
          <ac:picMkLst>
            <pc:docMk/>
            <pc:sldMk cId="3959656499" sldId="308"/>
            <ac:picMk id="8" creationId="{CF2B44BE-40F1-4998-9C3F-ED02C77E83EA}"/>
          </ac:picMkLst>
        </pc:picChg>
        <pc:picChg chg="add mod ord">
          <ac:chgData name="정근채" userId="bf3f9740-ba12-4a95-bdcd-7a89d0b0b3a3" providerId="ADAL" clId="{5ACBC767-6C8A-4E2B-B19A-18D507948C95}" dt="2022-01-11T05:33:54.947" v="2458" actId="166"/>
          <ac:picMkLst>
            <pc:docMk/>
            <pc:sldMk cId="3959656499" sldId="308"/>
            <ac:picMk id="10" creationId="{472DF00E-E88B-4D64-AB70-68BB5BAB5596}"/>
          </ac:picMkLst>
        </pc:picChg>
      </pc:sldChg>
      <pc:sldChg chg="addSp delSp modSp add mod">
        <pc:chgData name="정근채" userId="bf3f9740-ba12-4a95-bdcd-7a89d0b0b3a3" providerId="ADAL" clId="{5ACBC767-6C8A-4E2B-B19A-18D507948C95}" dt="2022-02-04T06:54:26.380" v="4030" actId="208"/>
        <pc:sldMkLst>
          <pc:docMk/>
          <pc:sldMk cId="1929446453" sldId="309"/>
        </pc:sldMkLst>
        <pc:spChg chg="mod">
          <ac:chgData name="정근채" userId="bf3f9740-ba12-4a95-bdcd-7a89d0b0b3a3" providerId="ADAL" clId="{5ACBC767-6C8A-4E2B-B19A-18D507948C95}" dt="2022-01-11T05:33:27.620" v="2450"/>
          <ac:spMkLst>
            <pc:docMk/>
            <pc:sldMk cId="1929446453" sldId="309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2-04T06:54:21.844" v="4029" actId="207"/>
          <ac:spMkLst>
            <pc:docMk/>
            <pc:sldMk cId="1929446453" sldId="309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5:33:31.504" v="2454"/>
          <ac:spMkLst>
            <pc:docMk/>
            <pc:sldMk cId="1929446453" sldId="309"/>
            <ac:spMk id="5" creationId="{864FABE7-5D73-4BB8-8C5F-49D50641504A}"/>
          </ac:spMkLst>
        </pc:spChg>
        <pc:spChg chg="add mod">
          <ac:chgData name="정근채" userId="bf3f9740-ba12-4a95-bdcd-7a89d0b0b3a3" providerId="ADAL" clId="{5ACBC767-6C8A-4E2B-B19A-18D507948C95}" dt="2022-02-04T06:54:26.380" v="4030" actId="208"/>
          <ac:spMkLst>
            <pc:docMk/>
            <pc:sldMk cId="1929446453" sldId="309"/>
            <ac:spMk id="9" creationId="{3B7F94B7-D911-47A0-B90D-AEFA00C07A36}"/>
          </ac:spMkLst>
        </pc:spChg>
        <pc:spChg chg="add mod">
          <ac:chgData name="정근채" userId="bf3f9740-ba12-4a95-bdcd-7a89d0b0b3a3" providerId="ADAL" clId="{5ACBC767-6C8A-4E2B-B19A-18D507948C95}" dt="2022-01-11T05:44:25.667" v="2575" actId="14100"/>
          <ac:spMkLst>
            <pc:docMk/>
            <pc:sldMk cId="1929446453" sldId="309"/>
            <ac:spMk id="11" creationId="{4C3E8DF3-01A8-4316-91ED-EC701109F537}"/>
          </ac:spMkLst>
        </pc:spChg>
        <pc:spChg chg="add mod">
          <ac:chgData name="정근채" userId="bf3f9740-ba12-4a95-bdcd-7a89d0b0b3a3" providerId="ADAL" clId="{5ACBC767-6C8A-4E2B-B19A-18D507948C95}" dt="2022-01-11T05:44:45.236" v="2583" actId="1036"/>
          <ac:spMkLst>
            <pc:docMk/>
            <pc:sldMk cId="1929446453" sldId="309"/>
            <ac:spMk id="12" creationId="{BE5A842E-272C-46C5-A084-E030CB796534}"/>
          </ac:spMkLst>
        </pc:spChg>
        <pc:spChg chg="add mod">
          <ac:chgData name="정근채" userId="bf3f9740-ba12-4a95-bdcd-7a89d0b0b3a3" providerId="ADAL" clId="{5ACBC767-6C8A-4E2B-B19A-18D507948C95}" dt="2022-01-11T05:45:21.710" v="2592" actId="1035"/>
          <ac:spMkLst>
            <pc:docMk/>
            <pc:sldMk cId="1929446453" sldId="309"/>
            <ac:spMk id="13" creationId="{9EDCEE99-D3E5-4E16-B9C1-26D67CD499C8}"/>
          </ac:spMkLst>
        </pc:spChg>
        <pc:spChg chg="add mod">
          <ac:chgData name="정근채" userId="bf3f9740-ba12-4a95-bdcd-7a89d0b0b3a3" providerId="ADAL" clId="{5ACBC767-6C8A-4E2B-B19A-18D507948C95}" dt="2022-02-04T06:54:26.380" v="4030" actId="208"/>
          <ac:spMkLst>
            <pc:docMk/>
            <pc:sldMk cId="1929446453" sldId="309"/>
            <ac:spMk id="14" creationId="{8F477A5E-0E6D-4FAB-ABDE-8AE9737DBA9C}"/>
          </ac:spMkLst>
        </pc:spChg>
        <pc:picChg chg="add mod">
          <ac:chgData name="정근채" userId="bf3f9740-ba12-4a95-bdcd-7a89d0b0b3a3" providerId="ADAL" clId="{5ACBC767-6C8A-4E2B-B19A-18D507948C95}" dt="2022-01-11T05:41:51.670" v="2545" actId="1076"/>
          <ac:picMkLst>
            <pc:docMk/>
            <pc:sldMk cId="1929446453" sldId="309"/>
            <ac:picMk id="7" creationId="{58E2B2B7-86E9-415C-AD99-FDD7A68ED5CB}"/>
          </ac:picMkLst>
        </pc:picChg>
        <pc:picChg chg="del">
          <ac:chgData name="정근채" userId="bf3f9740-ba12-4a95-bdcd-7a89d0b0b3a3" providerId="ADAL" clId="{5ACBC767-6C8A-4E2B-B19A-18D507948C95}" dt="2022-01-11T05:33:43.424" v="2457" actId="478"/>
          <ac:picMkLst>
            <pc:docMk/>
            <pc:sldMk cId="1929446453" sldId="309"/>
            <ac:picMk id="8" creationId="{CF2B44BE-40F1-4998-9C3F-ED02C77E83EA}"/>
          </ac:picMkLst>
        </pc:picChg>
        <pc:picChg chg="del">
          <ac:chgData name="정근채" userId="bf3f9740-ba12-4a95-bdcd-7a89d0b0b3a3" providerId="ADAL" clId="{5ACBC767-6C8A-4E2B-B19A-18D507948C95}" dt="2022-01-11T05:33:43.424" v="2457" actId="478"/>
          <ac:picMkLst>
            <pc:docMk/>
            <pc:sldMk cId="1929446453" sldId="309"/>
            <ac:picMk id="10" creationId="{472DF00E-E88B-4D64-AB70-68BB5BAB5596}"/>
          </ac:picMkLst>
        </pc:picChg>
      </pc:sldChg>
      <pc:sldChg chg="addSp delSp modSp add mod">
        <pc:chgData name="정근채" userId="bf3f9740-ba12-4a95-bdcd-7a89d0b0b3a3" providerId="ADAL" clId="{5ACBC767-6C8A-4E2B-B19A-18D507948C95}" dt="2022-02-04T06:54:16.840" v="4028" actId="207"/>
        <pc:sldMkLst>
          <pc:docMk/>
          <pc:sldMk cId="2127255080" sldId="310"/>
        </pc:sldMkLst>
        <pc:spChg chg="mod">
          <ac:chgData name="정근채" userId="bf3f9740-ba12-4a95-bdcd-7a89d0b0b3a3" providerId="ADAL" clId="{5ACBC767-6C8A-4E2B-B19A-18D507948C95}" dt="2022-02-04T06:54:16.840" v="4028" actId="207"/>
          <ac:spMkLst>
            <pc:docMk/>
            <pc:sldMk cId="2127255080" sldId="310"/>
            <ac:spMk id="3" creationId="{04DA367E-3D64-4210-90DC-180FE1F5BFCC}"/>
          </ac:spMkLst>
        </pc:spChg>
        <pc:picChg chg="del">
          <ac:chgData name="정근채" userId="bf3f9740-ba12-4a95-bdcd-7a89d0b0b3a3" providerId="ADAL" clId="{5ACBC767-6C8A-4E2B-B19A-18D507948C95}" dt="2022-01-11T05:43:11.951" v="2567" actId="478"/>
          <ac:picMkLst>
            <pc:docMk/>
            <pc:sldMk cId="2127255080" sldId="310"/>
            <ac:picMk id="7" creationId="{58E2B2B7-86E9-415C-AD99-FDD7A68ED5CB}"/>
          </ac:picMkLst>
        </pc:picChg>
        <pc:picChg chg="add mod">
          <ac:chgData name="정근채" userId="bf3f9740-ba12-4a95-bdcd-7a89d0b0b3a3" providerId="ADAL" clId="{5ACBC767-6C8A-4E2B-B19A-18D507948C95}" dt="2022-01-11T05:45:57.259" v="2595" actId="1076"/>
          <ac:picMkLst>
            <pc:docMk/>
            <pc:sldMk cId="2127255080" sldId="310"/>
            <ac:picMk id="8" creationId="{7424600C-4C34-49B3-AFC1-FDAB10D12E3A}"/>
          </ac:picMkLst>
        </pc:picChg>
      </pc:sldChg>
      <pc:sldChg chg="addSp delSp modSp add mod">
        <pc:chgData name="정근채" userId="bf3f9740-ba12-4a95-bdcd-7a89d0b0b3a3" providerId="ADAL" clId="{5ACBC767-6C8A-4E2B-B19A-18D507948C95}" dt="2022-02-04T06:53:56.842" v="4027" actId="208"/>
        <pc:sldMkLst>
          <pc:docMk/>
          <pc:sldMk cId="3414667204" sldId="311"/>
        </pc:sldMkLst>
        <pc:spChg chg="mod">
          <ac:chgData name="정근채" userId="bf3f9740-ba12-4a95-bdcd-7a89d0b0b3a3" providerId="ADAL" clId="{5ACBC767-6C8A-4E2B-B19A-18D507948C95}" dt="2022-02-04T06:53:41.980" v="4026" actId="207"/>
          <ac:spMkLst>
            <pc:docMk/>
            <pc:sldMk cId="3414667204" sldId="311"/>
            <ac:spMk id="3" creationId="{04DA367E-3D64-4210-90DC-180FE1F5BFCC}"/>
          </ac:spMkLst>
        </pc:spChg>
        <pc:spChg chg="add mod">
          <ac:chgData name="정근채" userId="bf3f9740-ba12-4a95-bdcd-7a89d0b0b3a3" providerId="ADAL" clId="{5ACBC767-6C8A-4E2B-B19A-18D507948C95}" dt="2022-02-04T06:53:56.842" v="4027" actId="208"/>
          <ac:spMkLst>
            <pc:docMk/>
            <pc:sldMk cId="3414667204" sldId="311"/>
            <ac:spMk id="11" creationId="{31D54538-E740-4671-9A7F-A9765FBA563A}"/>
          </ac:spMkLst>
        </pc:spChg>
        <pc:spChg chg="add mod">
          <ac:chgData name="정근채" userId="bf3f9740-ba12-4a95-bdcd-7a89d0b0b3a3" providerId="ADAL" clId="{5ACBC767-6C8A-4E2B-B19A-18D507948C95}" dt="2022-01-11T06:11:29.994" v="3028" actId="164"/>
          <ac:spMkLst>
            <pc:docMk/>
            <pc:sldMk cId="3414667204" sldId="311"/>
            <ac:spMk id="12" creationId="{D03F7EA8-658C-4D9E-9A51-9C06B44A3FD9}"/>
          </ac:spMkLst>
        </pc:spChg>
        <pc:spChg chg="add mod">
          <ac:chgData name="정근채" userId="bf3f9740-ba12-4a95-bdcd-7a89d0b0b3a3" providerId="ADAL" clId="{5ACBC767-6C8A-4E2B-B19A-18D507948C95}" dt="2022-01-11T05:54:33.033" v="2655" actId="571"/>
          <ac:spMkLst>
            <pc:docMk/>
            <pc:sldMk cId="3414667204" sldId="311"/>
            <ac:spMk id="14" creationId="{2DADC8D6-9DD0-4B2B-A6D1-CB3164265DBD}"/>
          </ac:spMkLst>
        </pc:spChg>
        <pc:spChg chg="add mod">
          <ac:chgData name="정근채" userId="bf3f9740-ba12-4a95-bdcd-7a89d0b0b3a3" providerId="ADAL" clId="{5ACBC767-6C8A-4E2B-B19A-18D507948C95}" dt="2022-01-11T06:11:29.994" v="3028" actId="164"/>
          <ac:spMkLst>
            <pc:docMk/>
            <pc:sldMk cId="3414667204" sldId="311"/>
            <ac:spMk id="15" creationId="{128D3284-72AA-461C-B6B0-3A8D2F5C4336}"/>
          </ac:spMkLst>
        </pc:spChg>
        <pc:spChg chg="add mod">
          <ac:chgData name="정근채" userId="bf3f9740-ba12-4a95-bdcd-7a89d0b0b3a3" providerId="ADAL" clId="{5ACBC767-6C8A-4E2B-B19A-18D507948C95}" dt="2022-02-04T06:53:56.842" v="4027" actId="208"/>
          <ac:spMkLst>
            <pc:docMk/>
            <pc:sldMk cId="3414667204" sldId="311"/>
            <ac:spMk id="16" creationId="{22748405-5693-4085-BB5F-07EF6117C3C2}"/>
          </ac:spMkLst>
        </pc:spChg>
        <pc:spChg chg="add del">
          <ac:chgData name="정근채" userId="bf3f9740-ba12-4a95-bdcd-7a89d0b0b3a3" providerId="ADAL" clId="{5ACBC767-6C8A-4E2B-B19A-18D507948C95}" dt="2022-01-11T06:05:37.228" v="2843" actId="22"/>
          <ac:spMkLst>
            <pc:docMk/>
            <pc:sldMk cId="3414667204" sldId="311"/>
            <ac:spMk id="18" creationId="{A26DA877-9E4D-4DB6-9072-9003E620C777}"/>
          </ac:spMkLst>
        </pc:spChg>
        <pc:spChg chg="add del">
          <ac:chgData name="정근채" userId="bf3f9740-ba12-4a95-bdcd-7a89d0b0b3a3" providerId="ADAL" clId="{5ACBC767-6C8A-4E2B-B19A-18D507948C95}" dt="2022-01-11T06:05:39.171" v="2845" actId="22"/>
          <ac:spMkLst>
            <pc:docMk/>
            <pc:sldMk cId="3414667204" sldId="311"/>
            <ac:spMk id="20" creationId="{BCCE5250-9D54-4291-B80D-C0C41AC4F6BD}"/>
          </ac:spMkLst>
        </pc:spChg>
        <pc:spChg chg="add mod">
          <ac:chgData name="정근채" userId="bf3f9740-ba12-4a95-bdcd-7a89d0b0b3a3" providerId="ADAL" clId="{5ACBC767-6C8A-4E2B-B19A-18D507948C95}" dt="2022-01-11T06:06:44.270" v="2885" actId="571"/>
          <ac:spMkLst>
            <pc:docMk/>
            <pc:sldMk cId="3414667204" sldId="311"/>
            <ac:spMk id="22" creationId="{223534AE-8870-4513-88E2-AEA6C0C6DCEB}"/>
          </ac:spMkLst>
        </pc:spChg>
        <pc:spChg chg="add mod">
          <ac:chgData name="정근채" userId="bf3f9740-ba12-4a95-bdcd-7a89d0b0b3a3" providerId="ADAL" clId="{5ACBC767-6C8A-4E2B-B19A-18D507948C95}" dt="2022-01-11T06:07:04.048" v="2886" actId="208"/>
          <ac:spMkLst>
            <pc:docMk/>
            <pc:sldMk cId="3414667204" sldId="311"/>
            <ac:spMk id="24" creationId="{E9451C12-514D-4048-8748-7D9F2159FD79}"/>
          </ac:spMkLst>
        </pc:spChg>
        <pc:grpChg chg="add mod">
          <ac:chgData name="정근채" userId="bf3f9740-ba12-4a95-bdcd-7a89d0b0b3a3" providerId="ADAL" clId="{5ACBC767-6C8A-4E2B-B19A-18D507948C95}" dt="2022-01-11T07:12:57.662" v="3652" actId="1076"/>
          <ac:grpSpMkLst>
            <pc:docMk/>
            <pc:sldMk cId="3414667204" sldId="311"/>
            <ac:grpSpMk id="23" creationId="{38AA5C64-563B-4337-8516-DB926F981F1E}"/>
          </ac:grpSpMkLst>
        </pc:grpChg>
        <pc:grpChg chg="add mod">
          <ac:chgData name="정근채" userId="bf3f9740-ba12-4a95-bdcd-7a89d0b0b3a3" providerId="ADAL" clId="{5ACBC767-6C8A-4E2B-B19A-18D507948C95}" dt="2022-01-11T07:12:54.519" v="3651" actId="1076"/>
          <ac:grpSpMkLst>
            <pc:docMk/>
            <pc:sldMk cId="3414667204" sldId="311"/>
            <ac:grpSpMk id="25" creationId="{BBA2A210-76D0-49FD-B231-FFB3B81C49B4}"/>
          </ac:grpSpMkLst>
        </pc:grpChg>
        <pc:picChg chg="add mod">
          <ac:chgData name="정근채" userId="bf3f9740-ba12-4a95-bdcd-7a89d0b0b3a3" providerId="ADAL" clId="{5ACBC767-6C8A-4E2B-B19A-18D507948C95}" dt="2022-01-11T06:11:29.994" v="3028" actId="164"/>
          <ac:picMkLst>
            <pc:docMk/>
            <pc:sldMk cId="3414667204" sldId="311"/>
            <ac:picMk id="7" creationId="{148FE4EC-BB7F-468E-91BF-64F1DA494123}"/>
          </ac:picMkLst>
        </pc:picChg>
        <pc:picChg chg="del">
          <ac:chgData name="정근채" userId="bf3f9740-ba12-4a95-bdcd-7a89d0b0b3a3" providerId="ADAL" clId="{5ACBC767-6C8A-4E2B-B19A-18D507948C95}" dt="2022-01-11T05:49:39.615" v="2613" actId="478"/>
          <ac:picMkLst>
            <pc:docMk/>
            <pc:sldMk cId="3414667204" sldId="311"/>
            <ac:picMk id="8" creationId="{7424600C-4C34-49B3-AFC1-FDAB10D12E3A}"/>
          </ac:picMkLst>
        </pc:picChg>
        <pc:picChg chg="add mod">
          <ac:chgData name="정근채" userId="bf3f9740-ba12-4a95-bdcd-7a89d0b0b3a3" providerId="ADAL" clId="{5ACBC767-6C8A-4E2B-B19A-18D507948C95}" dt="2022-01-11T06:06:44.270" v="2885" actId="571"/>
          <ac:picMkLst>
            <pc:docMk/>
            <pc:sldMk cId="3414667204" sldId="311"/>
            <ac:picMk id="10" creationId="{7205DAFD-8A13-4CE1-8A63-3803212FDF93}"/>
          </ac:picMkLst>
        </pc:picChg>
        <pc:picChg chg="add mod">
          <ac:chgData name="정근채" userId="bf3f9740-ba12-4a95-bdcd-7a89d0b0b3a3" providerId="ADAL" clId="{5ACBC767-6C8A-4E2B-B19A-18D507948C95}" dt="2022-01-11T05:54:33.033" v="2655" actId="571"/>
          <ac:picMkLst>
            <pc:docMk/>
            <pc:sldMk cId="3414667204" sldId="311"/>
            <ac:picMk id="13" creationId="{3EE14600-CFB7-4AAC-8BAB-352A60ACBB02}"/>
          </ac:picMkLst>
        </pc:picChg>
      </pc:sldChg>
      <pc:sldChg chg="delSp modSp add mod">
        <pc:chgData name="정근채" userId="bf3f9740-ba12-4a95-bdcd-7a89d0b0b3a3" providerId="ADAL" clId="{5ACBC767-6C8A-4E2B-B19A-18D507948C95}" dt="2022-01-11T07:13:02.657" v="3653" actId="1076"/>
        <pc:sldMkLst>
          <pc:docMk/>
          <pc:sldMk cId="2418724724" sldId="312"/>
        </pc:sldMkLst>
        <pc:spChg chg="mod">
          <ac:chgData name="정근채" userId="bf3f9740-ba12-4a95-bdcd-7a89d0b0b3a3" providerId="ADAL" clId="{5ACBC767-6C8A-4E2B-B19A-18D507948C95}" dt="2022-01-11T06:29:47.745" v="3178"/>
          <ac:spMkLst>
            <pc:docMk/>
            <pc:sldMk cId="2418724724" sldId="312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1T07:13:02.657" v="3653" actId="1076"/>
          <ac:spMkLst>
            <pc:docMk/>
            <pc:sldMk cId="2418724724" sldId="312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6:12:26.707" v="3037" actId="20577"/>
          <ac:spMkLst>
            <pc:docMk/>
            <pc:sldMk cId="2418724724" sldId="312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11T06:12:31.880" v="3038" actId="478"/>
          <ac:picMkLst>
            <pc:docMk/>
            <pc:sldMk cId="2418724724" sldId="312"/>
            <ac:picMk id="8" creationId="{7424600C-4C34-49B3-AFC1-FDAB10D12E3A}"/>
          </ac:picMkLst>
        </pc:picChg>
      </pc:sldChg>
      <pc:sldChg chg="modSp add mod">
        <pc:chgData name="정근채" userId="bf3f9740-ba12-4a95-bdcd-7a89d0b0b3a3" providerId="ADAL" clId="{5ACBC767-6C8A-4E2B-B19A-18D507948C95}" dt="2022-01-28T09:12:44.376" v="4021" actId="207"/>
        <pc:sldMkLst>
          <pc:docMk/>
          <pc:sldMk cId="804296762" sldId="313"/>
        </pc:sldMkLst>
        <pc:spChg chg="mod">
          <ac:chgData name="정근채" userId="bf3f9740-ba12-4a95-bdcd-7a89d0b0b3a3" providerId="ADAL" clId="{5ACBC767-6C8A-4E2B-B19A-18D507948C95}" dt="2022-01-11T06:29:58.271" v="3182"/>
          <ac:spMkLst>
            <pc:docMk/>
            <pc:sldMk cId="804296762" sldId="313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28T09:12:44.376" v="4021" actId="207"/>
          <ac:spMkLst>
            <pc:docMk/>
            <pc:sldMk cId="804296762" sldId="313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6:30:03.108" v="3186"/>
          <ac:spMkLst>
            <pc:docMk/>
            <pc:sldMk cId="804296762" sldId="313"/>
            <ac:spMk id="5" creationId="{864FABE7-5D73-4BB8-8C5F-49D50641504A}"/>
          </ac:spMkLst>
        </pc:spChg>
      </pc:sldChg>
      <pc:sldChg chg="modSp add mod">
        <pc:chgData name="정근채" userId="bf3f9740-ba12-4a95-bdcd-7a89d0b0b3a3" providerId="ADAL" clId="{5ACBC767-6C8A-4E2B-B19A-18D507948C95}" dt="2022-01-28T09:12:48.963" v="4022" actId="207"/>
        <pc:sldMkLst>
          <pc:docMk/>
          <pc:sldMk cId="4245732426" sldId="314"/>
        </pc:sldMkLst>
        <pc:spChg chg="mod">
          <ac:chgData name="정근채" userId="bf3f9740-ba12-4a95-bdcd-7a89d0b0b3a3" providerId="ADAL" clId="{5ACBC767-6C8A-4E2B-B19A-18D507948C95}" dt="2022-01-28T09:12:48.963" v="4022" actId="207"/>
          <ac:spMkLst>
            <pc:docMk/>
            <pc:sldMk cId="4245732426" sldId="314"/>
            <ac:spMk id="3" creationId="{04DA367E-3D64-4210-90DC-180FE1F5BFCC}"/>
          </ac:spMkLst>
        </pc:spChg>
      </pc:sldChg>
      <pc:sldChg chg="addSp modSp add del mod">
        <pc:chgData name="정근채" userId="bf3f9740-ba12-4a95-bdcd-7a89d0b0b3a3" providerId="ADAL" clId="{5ACBC767-6C8A-4E2B-B19A-18D507948C95}" dt="2022-01-11T07:13:52.955" v="3656" actId="47"/>
        <pc:sldMkLst>
          <pc:docMk/>
          <pc:sldMk cId="3851970255" sldId="315"/>
        </pc:sldMkLst>
        <pc:spChg chg="mod">
          <ac:chgData name="정근채" userId="bf3f9740-ba12-4a95-bdcd-7a89d0b0b3a3" providerId="ADAL" clId="{5ACBC767-6C8A-4E2B-B19A-18D507948C95}" dt="2022-01-11T06:43:01.012" v="3430"/>
          <ac:spMkLst>
            <pc:docMk/>
            <pc:sldMk cId="3851970255" sldId="315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1T07:03:10.444" v="3518" actId="6549"/>
          <ac:spMkLst>
            <pc:docMk/>
            <pc:sldMk cId="3851970255" sldId="315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6:43:04.561" v="3434"/>
          <ac:spMkLst>
            <pc:docMk/>
            <pc:sldMk cId="3851970255" sldId="315"/>
            <ac:spMk id="5" creationId="{864FABE7-5D73-4BB8-8C5F-49D50641504A}"/>
          </ac:spMkLst>
        </pc:spChg>
        <pc:picChg chg="add mod">
          <ac:chgData name="정근채" userId="bf3f9740-ba12-4a95-bdcd-7a89d0b0b3a3" providerId="ADAL" clId="{5ACBC767-6C8A-4E2B-B19A-18D507948C95}" dt="2022-01-11T07:03:41.192" v="3521" actId="1076"/>
          <ac:picMkLst>
            <pc:docMk/>
            <pc:sldMk cId="3851970255" sldId="315"/>
            <ac:picMk id="7" creationId="{4E647C9D-761B-4E5C-913E-85F2D700A1BA}"/>
          </ac:picMkLst>
        </pc:picChg>
      </pc:sldChg>
      <pc:sldChg chg="modSp add mod">
        <pc:chgData name="정근채" userId="bf3f9740-ba12-4a95-bdcd-7a89d0b0b3a3" providerId="ADAL" clId="{5ACBC767-6C8A-4E2B-B19A-18D507948C95}" dt="2022-01-11T07:07:10.500" v="3546" actId="1076"/>
        <pc:sldMkLst>
          <pc:docMk/>
          <pc:sldMk cId="1153937961" sldId="316"/>
        </pc:sldMkLst>
        <pc:spChg chg="mod">
          <ac:chgData name="정근채" userId="bf3f9740-ba12-4a95-bdcd-7a89d0b0b3a3" providerId="ADAL" clId="{5ACBC767-6C8A-4E2B-B19A-18D507948C95}" dt="2022-01-11T07:07:03.146" v="3544"/>
          <ac:spMkLst>
            <pc:docMk/>
            <pc:sldMk cId="1153937961" sldId="316"/>
            <ac:spMk id="3" creationId="{04DA367E-3D64-4210-90DC-180FE1F5BFCC}"/>
          </ac:spMkLst>
        </pc:spChg>
        <pc:picChg chg="mod">
          <ac:chgData name="정근채" userId="bf3f9740-ba12-4a95-bdcd-7a89d0b0b3a3" providerId="ADAL" clId="{5ACBC767-6C8A-4E2B-B19A-18D507948C95}" dt="2022-01-11T07:07:10.500" v="3546" actId="1076"/>
          <ac:picMkLst>
            <pc:docMk/>
            <pc:sldMk cId="1153937961" sldId="316"/>
            <ac:picMk id="7" creationId="{4E647C9D-761B-4E5C-913E-85F2D700A1BA}"/>
          </ac:picMkLst>
        </pc:picChg>
      </pc:sldChg>
      <pc:sldChg chg="delSp modSp add mod">
        <pc:chgData name="정근채" userId="bf3f9740-ba12-4a95-bdcd-7a89d0b0b3a3" providerId="ADAL" clId="{5ACBC767-6C8A-4E2B-B19A-18D507948C95}" dt="2022-01-11T07:14:02.487" v="3657" actId="1076"/>
        <pc:sldMkLst>
          <pc:docMk/>
          <pc:sldMk cId="2429356518" sldId="317"/>
        </pc:sldMkLst>
        <pc:spChg chg="mod">
          <ac:chgData name="정근채" userId="bf3f9740-ba12-4a95-bdcd-7a89d0b0b3a3" providerId="ADAL" clId="{5ACBC767-6C8A-4E2B-B19A-18D507948C95}" dt="2022-01-11T07:14:02.487" v="3657" actId="1076"/>
          <ac:spMkLst>
            <pc:docMk/>
            <pc:sldMk cId="2429356518" sldId="317"/>
            <ac:spMk id="3" creationId="{04DA367E-3D64-4210-90DC-180FE1F5BFCC}"/>
          </ac:spMkLst>
        </pc:spChg>
        <pc:picChg chg="del">
          <ac:chgData name="정근채" userId="bf3f9740-ba12-4a95-bdcd-7a89d0b0b3a3" providerId="ADAL" clId="{5ACBC767-6C8A-4E2B-B19A-18D507948C95}" dt="2022-01-11T07:09:13.577" v="3548" actId="478"/>
          <ac:picMkLst>
            <pc:docMk/>
            <pc:sldMk cId="2429356518" sldId="317"/>
            <ac:picMk id="7" creationId="{4E647C9D-761B-4E5C-913E-85F2D700A1BA}"/>
          </ac:picMkLst>
        </pc:picChg>
      </pc:sldChg>
      <pc:sldChg chg="addSp modSp add mod">
        <pc:chgData name="정근채" userId="bf3f9740-ba12-4a95-bdcd-7a89d0b0b3a3" providerId="ADAL" clId="{5ACBC767-6C8A-4E2B-B19A-18D507948C95}" dt="2022-01-28T09:12:55.008" v="4023" actId="207"/>
        <pc:sldMkLst>
          <pc:docMk/>
          <pc:sldMk cId="1750462634" sldId="318"/>
        </pc:sldMkLst>
        <pc:spChg chg="mod">
          <ac:chgData name="정근채" userId="bf3f9740-ba12-4a95-bdcd-7a89d0b0b3a3" providerId="ADAL" clId="{5ACBC767-6C8A-4E2B-B19A-18D507948C95}" dt="2022-01-28T09:12:55.008" v="4023" actId="207"/>
          <ac:spMkLst>
            <pc:docMk/>
            <pc:sldMk cId="1750462634" sldId="318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7:12:12.004" v="3649" actId="20577"/>
          <ac:spMkLst>
            <pc:docMk/>
            <pc:sldMk cId="1750462634" sldId="318"/>
            <ac:spMk id="5" creationId="{864FABE7-5D73-4BB8-8C5F-49D50641504A}"/>
          </ac:spMkLst>
        </pc:spChg>
        <pc:picChg chg="add mod">
          <ac:chgData name="정근채" userId="bf3f9740-ba12-4a95-bdcd-7a89d0b0b3a3" providerId="ADAL" clId="{5ACBC767-6C8A-4E2B-B19A-18D507948C95}" dt="2022-01-11T07:28:26.623" v="3765" actId="1036"/>
          <ac:picMkLst>
            <pc:docMk/>
            <pc:sldMk cId="1750462634" sldId="318"/>
            <ac:picMk id="7" creationId="{F875EC54-A4EA-4BB0-AAAD-BDF69176A117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1:24.310" v="3776" actId="1076"/>
        <pc:sldMkLst>
          <pc:docMk/>
          <pc:sldMk cId="2180205050" sldId="319"/>
        </pc:sldMkLst>
        <pc:spChg chg="add del">
          <ac:chgData name="정근채" userId="bf3f9740-ba12-4a95-bdcd-7a89d0b0b3a3" providerId="ADAL" clId="{5ACBC767-6C8A-4E2B-B19A-18D507948C95}" dt="2022-01-11T07:30:46.516" v="3768" actId="478"/>
          <ac:spMkLst>
            <pc:docMk/>
            <pc:sldMk cId="2180205050" sldId="319"/>
            <ac:spMk id="2" creationId="{CA07A63C-A246-4F8F-8A5A-7141AB85F430}"/>
          </ac:spMkLst>
        </pc:spChg>
        <pc:spChg chg="add del">
          <ac:chgData name="정근채" userId="bf3f9740-ba12-4a95-bdcd-7a89d0b0b3a3" providerId="ADAL" clId="{5ACBC767-6C8A-4E2B-B19A-18D507948C95}" dt="2022-01-11T07:30:49.566" v="3769" actId="478"/>
          <ac:spMkLst>
            <pc:docMk/>
            <pc:sldMk cId="2180205050" sldId="319"/>
            <ac:spMk id="3" creationId="{04DA367E-3D64-4210-90DC-180FE1F5BFCC}"/>
          </ac:spMkLst>
        </pc:spChg>
        <pc:spChg chg="add del mod">
          <ac:chgData name="정근채" userId="bf3f9740-ba12-4a95-bdcd-7a89d0b0b3a3" providerId="ADAL" clId="{5ACBC767-6C8A-4E2B-B19A-18D507948C95}" dt="2022-01-11T07:30:46.516" v="3768" actId="478"/>
          <ac:spMkLst>
            <pc:docMk/>
            <pc:sldMk cId="2180205050" sldId="319"/>
            <ac:spMk id="8" creationId="{8714BEB1-118D-4EDC-975F-E8520B3B5532}"/>
          </ac:spMkLst>
        </pc:spChg>
        <pc:spChg chg="add del mod">
          <ac:chgData name="정근채" userId="bf3f9740-ba12-4a95-bdcd-7a89d0b0b3a3" providerId="ADAL" clId="{5ACBC767-6C8A-4E2B-B19A-18D507948C95}" dt="2022-01-11T07:30:46.516" v="3768" actId="478"/>
          <ac:spMkLst>
            <pc:docMk/>
            <pc:sldMk cId="2180205050" sldId="319"/>
            <ac:spMk id="10" creationId="{D721AB14-9DA4-4921-B292-3ECD2B45048E}"/>
          </ac:spMkLst>
        </pc:spChg>
        <pc:spChg chg="add del mod">
          <ac:chgData name="정근채" userId="bf3f9740-ba12-4a95-bdcd-7a89d0b0b3a3" providerId="ADAL" clId="{5ACBC767-6C8A-4E2B-B19A-18D507948C95}" dt="2022-01-11T07:30:52.780" v="3770" actId="478"/>
          <ac:spMkLst>
            <pc:docMk/>
            <pc:sldMk cId="2180205050" sldId="319"/>
            <ac:spMk id="12" creationId="{863276FA-071A-4854-95B0-9DC0B5AEB4DC}"/>
          </ac:spMkLst>
        </pc:spChg>
        <pc:picChg chg="add del">
          <ac:chgData name="정근채" userId="bf3f9740-ba12-4a95-bdcd-7a89d0b0b3a3" providerId="ADAL" clId="{5ACBC767-6C8A-4E2B-B19A-18D507948C95}" dt="2022-01-11T07:30:49.566" v="3769" actId="478"/>
          <ac:picMkLst>
            <pc:docMk/>
            <pc:sldMk cId="2180205050" sldId="319"/>
            <ac:picMk id="7" creationId="{F875EC54-A4EA-4BB0-AAAD-BDF69176A117}"/>
          </ac:picMkLst>
        </pc:picChg>
        <pc:picChg chg="add mod">
          <ac:chgData name="정근채" userId="bf3f9740-ba12-4a95-bdcd-7a89d0b0b3a3" providerId="ADAL" clId="{5ACBC767-6C8A-4E2B-B19A-18D507948C95}" dt="2022-01-11T07:31:24.310" v="3776" actId="1076"/>
          <ac:picMkLst>
            <pc:docMk/>
            <pc:sldMk cId="2180205050" sldId="319"/>
            <ac:picMk id="14" creationId="{CC68AEFB-00BA-4889-9949-D91B6ED23357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2:35.057" v="3785" actId="478"/>
        <pc:sldMkLst>
          <pc:docMk/>
          <pc:sldMk cId="4276175262" sldId="320"/>
        </pc:sldMkLst>
        <pc:spChg chg="del">
          <ac:chgData name="정근채" userId="bf3f9740-ba12-4a95-bdcd-7a89d0b0b3a3" providerId="ADAL" clId="{5ACBC767-6C8A-4E2B-B19A-18D507948C95}" dt="2022-01-11T07:32:32.165" v="3784" actId="478"/>
          <ac:spMkLst>
            <pc:docMk/>
            <pc:sldMk cId="4276175262" sldId="320"/>
            <ac:spMk id="2" creationId="{CA07A63C-A246-4F8F-8A5A-7141AB85F430}"/>
          </ac:spMkLst>
        </pc:spChg>
        <pc:spChg chg="del">
          <ac:chgData name="정근채" userId="bf3f9740-ba12-4a95-bdcd-7a89d0b0b3a3" providerId="ADAL" clId="{5ACBC767-6C8A-4E2B-B19A-18D507948C95}" dt="2022-01-11T07:32:29.225" v="3783" actId="478"/>
          <ac:spMkLst>
            <pc:docMk/>
            <pc:sldMk cId="4276175262" sldId="320"/>
            <ac:spMk id="5" creationId="{864FABE7-5D73-4BB8-8C5F-49D50641504A}"/>
          </ac:spMkLst>
        </pc:spChg>
        <pc:spChg chg="add del mod">
          <ac:chgData name="정근채" userId="bf3f9740-ba12-4a95-bdcd-7a89d0b0b3a3" providerId="ADAL" clId="{5ACBC767-6C8A-4E2B-B19A-18D507948C95}" dt="2022-01-11T07:32:35.057" v="3785" actId="478"/>
          <ac:spMkLst>
            <pc:docMk/>
            <pc:sldMk cId="4276175262" sldId="320"/>
            <ac:spMk id="10" creationId="{2F4C5F11-C571-494B-95DC-B4111C862897}"/>
          </ac:spMkLst>
        </pc:spChg>
        <pc:picChg chg="add mod">
          <ac:chgData name="정근채" userId="bf3f9740-ba12-4a95-bdcd-7a89d0b0b3a3" providerId="ADAL" clId="{5ACBC767-6C8A-4E2B-B19A-18D507948C95}" dt="2022-01-11T07:32:05.903" v="3780" actId="1076"/>
          <ac:picMkLst>
            <pc:docMk/>
            <pc:sldMk cId="4276175262" sldId="320"/>
            <ac:picMk id="6" creationId="{60EE9EA8-937A-44C6-A205-71431F2C85AC}"/>
          </ac:picMkLst>
        </pc:picChg>
        <pc:picChg chg="add mod">
          <ac:chgData name="정근채" userId="bf3f9740-ba12-4a95-bdcd-7a89d0b0b3a3" providerId="ADAL" clId="{5ACBC767-6C8A-4E2B-B19A-18D507948C95}" dt="2022-01-11T07:32:23.841" v="3782" actId="1076"/>
          <ac:picMkLst>
            <pc:docMk/>
            <pc:sldMk cId="4276175262" sldId="320"/>
            <ac:picMk id="8" creationId="{279E3125-EDC4-4D43-906A-BDC2705C8584}"/>
          </ac:picMkLst>
        </pc:picChg>
        <pc:picChg chg="del">
          <ac:chgData name="정근채" userId="bf3f9740-ba12-4a95-bdcd-7a89d0b0b3a3" providerId="ADAL" clId="{5ACBC767-6C8A-4E2B-B19A-18D507948C95}" dt="2022-01-11T07:31:38.128" v="3778" actId="478"/>
          <ac:picMkLst>
            <pc:docMk/>
            <pc:sldMk cId="4276175262" sldId="320"/>
            <ac:picMk id="14" creationId="{CC68AEFB-00BA-4889-9949-D91B6ED23357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3:18.104" v="3791" actId="1076"/>
        <pc:sldMkLst>
          <pc:docMk/>
          <pc:sldMk cId="1604868791" sldId="321"/>
        </pc:sldMkLst>
        <pc:picChg chg="add mod">
          <ac:chgData name="정근채" userId="bf3f9740-ba12-4a95-bdcd-7a89d0b0b3a3" providerId="ADAL" clId="{5ACBC767-6C8A-4E2B-B19A-18D507948C95}" dt="2022-01-11T07:33:00.702" v="3789" actId="1076"/>
          <ac:picMkLst>
            <pc:docMk/>
            <pc:sldMk cId="1604868791" sldId="321"/>
            <ac:picMk id="3" creationId="{C84BAEA5-2B0B-4402-BC76-192977CDC44B}"/>
          </ac:picMkLst>
        </pc:picChg>
        <pc:picChg chg="del">
          <ac:chgData name="정근채" userId="bf3f9740-ba12-4a95-bdcd-7a89d0b0b3a3" providerId="ADAL" clId="{5ACBC767-6C8A-4E2B-B19A-18D507948C95}" dt="2022-01-11T07:32:43.559" v="3787" actId="478"/>
          <ac:picMkLst>
            <pc:docMk/>
            <pc:sldMk cId="1604868791" sldId="321"/>
            <ac:picMk id="6" creationId="{60EE9EA8-937A-44C6-A205-71431F2C85AC}"/>
          </ac:picMkLst>
        </pc:picChg>
        <pc:picChg chg="add mod">
          <ac:chgData name="정근채" userId="bf3f9740-ba12-4a95-bdcd-7a89d0b0b3a3" providerId="ADAL" clId="{5ACBC767-6C8A-4E2B-B19A-18D507948C95}" dt="2022-01-11T07:33:18.104" v="3791" actId="1076"/>
          <ac:picMkLst>
            <pc:docMk/>
            <pc:sldMk cId="1604868791" sldId="321"/>
            <ac:picMk id="7" creationId="{52D0A810-3E01-4928-BE0E-6C21456D7DBE}"/>
          </ac:picMkLst>
        </pc:picChg>
        <pc:picChg chg="del">
          <ac:chgData name="정근채" userId="bf3f9740-ba12-4a95-bdcd-7a89d0b0b3a3" providerId="ADAL" clId="{5ACBC767-6C8A-4E2B-B19A-18D507948C95}" dt="2022-01-11T07:32:43.559" v="3787" actId="478"/>
          <ac:picMkLst>
            <pc:docMk/>
            <pc:sldMk cId="1604868791" sldId="321"/>
            <ac:picMk id="8" creationId="{279E3125-EDC4-4D43-906A-BDC2705C8584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4:33.616" v="3798" actId="1076"/>
        <pc:sldMkLst>
          <pc:docMk/>
          <pc:sldMk cId="2334127397" sldId="322"/>
        </pc:sldMkLst>
        <pc:picChg chg="del">
          <ac:chgData name="정근채" userId="bf3f9740-ba12-4a95-bdcd-7a89d0b0b3a3" providerId="ADAL" clId="{5ACBC767-6C8A-4E2B-B19A-18D507948C95}" dt="2022-01-11T07:34:12.082" v="3793" actId="478"/>
          <ac:picMkLst>
            <pc:docMk/>
            <pc:sldMk cId="2334127397" sldId="322"/>
            <ac:picMk id="3" creationId="{C84BAEA5-2B0B-4402-BC76-192977CDC44B}"/>
          </ac:picMkLst>
        </pc:picChg>
        <pc:picChg chg="add mod">
          <ac:chgData name="정근채" userId="bf3f9740-ba12-4a95-bdcd-7a89d0b0b3a3" providerId="ADAL" clId="{5ACBC767-6C8A-4E2B-B19A-18D507948C95}" dt="2022-01-11T07:34:14.910" v="3795" actId="1076"/>
          <ac:picMkLst>
            <pc:docMk/>
            <pc:sldMk cId="2334127397" sldId="322"/>
            <ac:picMk id="5" creationId="{B13D6B0C-88C9-4934-9819-1007BF1AC9F5}"/>
          </ac:picMkLst>
        </pc:picChg>
        <pc:picChg chg="del">
          <ac:chgData name="정근채" userId="bf3f9740-ba12-4a95-bdcd-7a89d0b0b3a3" providerId="ADAL" clId="{5ACBC767-6C8A-4E2B-B19A-18D507948C95}" dt="2022-01-11T07:34:16.830" v="3796" actId="478"/>
          <ac:picMkLst>
            <pc:docMk/>
            <pc:sldMk cId="2334127397" sldId="322"/>
            <ac:picMk id="7" creationId="{52D0A810-3E01-4928-BE0E-6C21456D7DBE}"/>
          </ac:picMkLst>
        </pc:picChg>
        <pc:picChg chg="add mod">
          <ac:chgData name="정근채" userId="bf3f9740-ba12-4a95-bdcd-7a89d0b0b3a3" providerId="ADAL" clId="{5ACBC767-6C8A-4E2B-B19A-18D507948C95}" dt="2022-01-11T07:34:33.616" v="3798" actId="1076"/>
          <ac:picMkLst>
            <pc:docMk/>
            <pc:sldMk cId="2334127397" sldId="322"/>
            <ac:picMk id="8" creationId="{D2E4E79A-3038-4A7D-9690-68D432EFCE3F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5:18.056" v="3806" actId="1076"/>
        <pc:sldMkLst>
          <pc:docMk/>
          <pc:sldMk cId="1539749552" sldId="323"/>
        </pc:sldMkLst>
        <pc:spChg chg="add mod">
          <ac:chgData name="정근채" userId="bf3f9740-ba12-4a95-bdcd-7a89d0b0b3a3" providerId="ADAL" clId="{5ACBC767-6C8A-4E2B-B19A-18D507948C95}" dt="2022-01-11T07:35:05.994" v="3803"/>
          <ac:spMkLst>
            <pc:docMk/>
            <pc:sldMk cId="1539749552" sldId="323"/>
            <ac:spMk id="7" creationId="{EE5A7D2A-9863-468C-A73E-4EE89E8C6E47}"/>
          </ac:spMkLst>
        </pc:spChg>
        <pc:spChg chg="add mod">
          <ac:chgData name="정근채" userId="bf3f9740-ba12-4a95-bdcd-7a89d0b0b3a3" providerId="ADAL" clId="{5ACBC767-6C8A-4E2B-B19A-18D507948C95}" dt="2022-01-11T07:35:05.994" v="3803"/>
          <ac:spMkLst>
            <pc:docMk/>
            <pc:sldMk cId="1539749552" sldId="323"/>
            <ac:spMk id="9" creationId="{29B41E1C-559C-4DE9-8F71-A68FFE120654}"/>
          </ac:spMkLst>
        </pc:spChg>
        <pc:picChg chg="add mod">
          <ac:chgData name="정근채" userId="bf3f9740-ba12-4a95-bdcd-7a89d0b0b3a3" providerId="ADAL" clId="{5ACBC767-6C8A-4E2B-B19A-18D507948C95}" dt="2022-01-11T07:35:18.056" v="3806" actId="1076"/>
          <ac:picMkLst>
            <pc:docMk/>
            <pc:sldMk cId="1539749552" sldId="323"/>
            <ac:picMk id="3" creationId="{CA1D6016-08A2-4380-9F8F-514F84D7B313}"/>
          </ac:picMkLst>
        </pc:picChg>
        <pc:picChg chg="del mod">
          <ac:chgData name="정근채" userId="bf3f9740-ba12-4a95-bdcd-7a89d0b0b3a3" providerId="ADAL" clId="{5ACBC767-6C8A-4E2B-B19A-18D507948C95}" dt="2022-01-11T07:34:41.759" v="3801" actId="478"/>
          <ac:picMkLst>
            <pc:docMk/>
            <pc:sldMk cId="1539749552" sldId="323"/>
            <ac:picMk id="5" creationId="{B13D6B0C-88C9-4934-9819-1007BF1AC9F5}"/>
          </ac:picMkLst>
        </pc:picChg>
        <pc:picChg chg="del mod">
          <ac:chgData name="정근채" userId="bf3f9740-ba12-4a95-bdcd-7a89d0b0b3a3" providerId="ADAL" clId="{5ACBC767-6C8A-4E2B-B19A-18D507948C95}" dt="2022-01-11T07:34:41.759" v="3801" actId="478"/>
          <ac:picMkLst>
            <pc:docMk/>
            <pc:sldMk cId="1539749552" sldId="323"/>
            <ac:picMk id="8" creationId="{D2E4E79A-3038-4A7D-9690-68D432EFCE3F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5:47.963" v="3811" actId="1076"/>
        <pc:sldMkLst>
          <pc:docMk/>
          <pc:sldMk cId="2390614592" sldId="324"/>
        </pc:sldMkLst>
        <pc:picChg chg="del">
          <ac:chgData name="정근채" userId="bf3f9740-ba12-4a95-bdcd-7a89d0b0b3a3" providerId="ADAL" clId="{5ACBC767-6C8A-4E2B-B19A-18D507948C95}" dt="2022-01-11T07:35:30.976" v="3808" actId="478"/>
          <ac:picMkLst>
            <pc:docMk/>
            <pc:sldMk cId="2390614592" sldId="324"/>
            <ac:picMk id="3" creationId="{CA1D6016-08A2-4380-9F8F-514F84D7B313}"/>
          </ac:picMkLst>
        </pc:picChg>
        <pc:picChg chg="add mod">
          <ac:chgData name="정근채" userId="bf3f9740-ba12-4a95-bdcd-7a89d0b0b3a3" providerId="ADAL" clId="{5ACBC767-6C8A-4E2B-B19A-18D507948C95}" dt="2022-01-11T07:35:47.963" v="3811" actId="1076"/>
          <ac:picMkLst>
            <pc:docMk/>
            <pc:sldMk cId="2390614592" sldId="324"/>
            <ac:picMk id="5" creationId="{8816DEB2-43EE-4C9A-8B8C-BBFAF4A37FE5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9:03.181" v="3817" actId="1076"/>
        <pc:sldMkLst>
          <pc:docMk/>
          <pc:sldMk cId="2886112198" sldId="325"/>
        </pc:sldMkLst>
        <pc:picChg chg="add mod">
          <ac:chgData name="정근채" userId="bf3f9740-ba12-4a95-bdcd-7a89d0b0b3a3" providerId="ADAL" clId="{5ACBC767-6C8A-4E2B-B19A-18D507948C95}" dt="2022-01-11T07:38:42.522" v="3815" actId="1076"/>
          <ac:picMkLst>
            <pc:docMk/>
            <pc:sldMk cId="2886112198" sldId="325"/>
            <ac:picMk id="3" creationId="{EB004B13-EC12-4CAB-93B1-94CABE902527}"/>
          </ac:picMkLst>
        </pc:picChg>
        <pc:picChg chg="del">
          <ac:chgData name="정근채" userId="bf3f9740-ba12-4a95-bdcd-7a89d0b0b3a3" providerId="ADAL" clId="{5ACBC767-6C8A-4E2B-B19A-18D507948C95}" dt="2022-01-11T07:37:54.531" v="3813" actId="478"/>
          <ac:picMkLst>
            <pc:docMk/>
            <pc:sldMk cId="2886112198" sldId="325"/>
            <ac:picMk id="5" creationId="{B13D6B0C-88C9-4934-9819-1007BF1AC9F5}"/>
          </ac:picMkLst>
        </pc:picChg>
        <pc:picChg chg="add mod">
          <ac:chgData name="정근채" userId="bf3f9740-ba12-4a95-bdcd-7a89d0b0b3a3" providerId="ADAL" clId="{5ACBC767-6C8A-4E2B-B19A-18D507948C95}" dt="2022-01-11T07:39:03.181" v="3817" actId="1076"/>
          <ac:picMkLst>
            <pc:docMk/>
            <pc:sldMk cId="2886112198" sldId="325"/>
            <ac:picMk id="7" creationId="{A40AD0CF-84D4-4979-9BB7-710FB7653D9B}"/>
          </ac:picMkLst>
        </pc:picChg>
        <pc:picChg chg="del">
          <ac:chgData name="정근채" userId="bf3f9740-ba12-4a95-bdcd-7a89d0b0b3a3" providerId="ADAL" clId="{5ACBC767-6C8A-4E2B-B19A-18D507948C95}" dt="2022-01-11T07:37:54.531" v="3813" actId="478"/>
          <ac:picMkLst>
            <pc:docMk/>
            <pc:sldMk cId="2886112198" sldId="325"/>
            <ac:picMk id="8" creationId="{D2E4E79A-3038-4A7D-9690-68D432EFCE3F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39:43.527" v="3823" actId="1076"/>
        <pc:sldMkLst>
          <pc:docMk/>
          <pc:sldMk cId="1589548726" sldId="326"/>
        </pc:sldMkLst>
        <pc:picChg chg="del">
          <ac:chgData name="정근채" userId="bf3f9740-ba12-4a95-bdcd-7a89d0b0b3a3" providerId="ADAL" clId="{5ACBC767-6C8A-4E2B-B19A-18D507948C95}" dt="2022-01-11T07:39:09.003" v="3819" actId="478"/>
          <ac:picMkLst>
            <pc:docMk/>
            <pc:sldMk cId="1589548726" sldId="326"/>
            <ac:picMk id="3" creationId="{EB004B13-EC12-4CAB-93B1-94CABE902527}"/>
          </ac:picMkLst>
        </pc:picChg>
        <pc:picChg chg="add mod">
          <ac:chgData name="정근채" userId="bf3f9740-ba12-4a95-bdcd-7a89d0b0b3a3" providerId="ADAL" clId="{5ACBC767-6C8A-4E2B-B19A-18D507948C95}" dt="2022-01-11T07:39:25.526" v="3821" actId="1076"/>
          <ac:picMkLst>
            <pc:docMk/>
            <pc:sldMk cId="1589548726" sldId="326"/>
            <ac:picMk id="5" creationId="{7AB9A091-15E8-43F9-BEE0-5BE2FFCDA140}"/>
          </ac:picMkLst>
        </pc:picChg>
        <pc:picChg chg="del">
          <ac:chgData name="정근채" userId="bf3f9740-ba12-4a95-bdcd-7a89d0b0b3a3" providerId="ADAL" clId="{5ACBC767-6C8A-4E2B-B19A-18D507948C95}" dt="2022-01-11T07:39:09.003" v="3819" actId="478"/>
          <ac:picMkLst>
            <pc:docMk/>
            <pc:sldMk cId="1589548726" sldId="326"/>
            <ac:picMk id="7" creationId="{A40AD0CF-84D4-4979-9BB7-710FB7653D9B}"/>
          </ac:picMkLst>
        </pc:picChg>
        <pc:picChg chg="add mod">
          <ac:chgData name="정근채" userId="bf3f9740-ba12-4a95-bdcd-7a89d0b0b3a3" providerId="ADAL" clId="{5ACBC767-6C8A-4E2B-B19A-18D507948C95}" dt="2022-01-11T07:39:43.527" v="3823" actId="1076"/>
          <ac:picMkLst>
            <pc:docMk/>
            <pc:sldMk cId="1589548726" sldId="326"/>
            <ac:picMk id="8" creationId="{5421C647-3351-4E90-96BA-9792D3486F4C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40:25.173" v="3829" actId="1076"/>
        <pc:sldMkLst>
          <pc:docMk/>
          <pc:sldMk cId="1191572283" sldId="327"/>
        </pc:sldMkLst>
        <pc:picChg chg="add mod">
          <ac:chgData name="정근채" userId="bf3f9740-ba12-4a95-bdcd-7a89d0b0b3a3" providerId="ADAL" clId="{5ACBC767-6C8A-4E2B-B19A-18D507948C95}" dt="2022-01-11T07:40:08.531" v="3827" actId="1076"/>
          <ac:picMkLst>
            <pc:docMk/>
            <pc:sldMk cId="1191572283" sldId="327"/>
            <ac:picMk id="3" creationId="{D73C3F48-91F2-44A3-BFDC-72906BFCB1F2}"/>
          </ac:picMkLst>
        </pc:picChg>
        <pc:picChg chg="del">
          <ac:chgData name="정근채" userId="bf3f9740-ba12-4a95-bdcd-7a89d0b0b3a3" providerId="ADAL" clId="{5ACBC767-6C8A-4E2B-B19A-18D507948C95}" dt="2022-01-11T07:39:50.480" v="3825" actId="478"/>
          <ac:picMkLst>
            <pc:docMk/>
            <pc:sldMk cId="1191572283" sldId="327"/>
            <ac:picMk id="5" creationId="{7AB9A091-15E8-43F9-BEE0-5BE2FFCDA140}"/>
          </ac:picMkLst>
        </pc:picChg>
        <pc:picChg chg="add mod">
          <ac:chgData name="정근채" userId="bf3f9740-ba12-4a95-bdcd-7a89d0b0b3a3" providerId="ADAL" clId="{5ACBC767-6C8A-4E2B-B19A-18D507948C95}" dt="2022-01-11T07:40:25.173" v="3829" actId="1076"/>
          <ac:picMkLst>
            <pc:docMk/>
            <pc:sldMk cId="1191572283" sldId="327"/>
            <ac:picMk id="7" creationId="{D613AED1-263D-4596-B9CC-77F21E0F79B5}"/>
          </ac:picMkLst>
        </pc:picChg>
        <pc:picChg chg="del">
          <ac:chgData name="정근채" userId="bf3f9740-ba12-4a95-bdcd-7a89d0b0b3a3" providerId="ADAL" clId="{5ACBC767-6C8A-4E2B-B19A-18D507948C95}" dt="2022-01-11T07:39:50.480" v="3825" actId="478"/>
          <ac:picMkLst>
            <pc:docMk/>
            <pc:sldMk cId="1191572283" sldId="327"/>
            <ac:picMk id="8" creationId="{5421C647-3351-4E90-96BA-9792D3486F4C}"/>
          </ac:picMkLst>
        </pc:picChg>
      </pc:sldChg>
      <pc:sldChg chg="addSp delSp modSp add mod">
        <pc:chgData name="정근채" userId="bf3f9740-ba12-4a95-bdcd-7a89d0b0b3a3" providerId="ADAL" clId="{5ACBC767-6C8A-4E2B-B19A-18D507948C95}" dt="2022-01-11T07:41:56.095" v="3842" actId="1076"/>
        <pc:sldMkLst>
          <pc:docMk/>
          <pc:sldMk cId="3016135846" sldId="328"/>
        </pc:sldMkLst>
        <pc:spChg chg="add mod">
          <ac:chgData name="정근채" userId="bf3f9740-ba12-4a95-bdcd-7a89d0b0b3a3" providerId="ADAL" clId="{5ACBC767-6C8A-4E2B-B19A-18D507948C95}" dt="2022-01-11T07:41:52.330" v="3841" actId="121"/>
          <ac:spMkLst>
            <pc:docMk/>
            <pc:sldMk cId="3016135846" sldId="328"/>
            <ac:spMk id="9" creationId="{F21F2234-E607-47E1-86BF-6A69AA1CFD44}"/>
          </ac:spMkLst>
        </pc:spChg>
        <pc:spChg chg="add mod">
          <ac:chgData name="정근채" userId="bf3f9740-ba12-4a95-bdcd-7a89d0b0b3a3" providerId="ADAL" clId="{5ACBC767-6C8A-4E2B-B19A-18D507948C95}" dt="2022-01-11T07:41:44.846" v="3839"/>
          <ac:spMkLst>
            <pc:docMk/>
            <pc:sldMk cId="3016135846" sldId="328"/>
            <ac:spMk id="10" creationId="{D425AE87-577D-4A88-9C4C-242CFAEFD50E}"/>
          </ac:spMkLst>
        </pc:spChg>
        <pc:picChg chg="del">
          <ac:chgData name="정근채" userId="bf3f9740-ba12-4a95-bdcd-7a89d0b0b3a3" providerId="ADAL" clId="{5ACBC767-6C8A-4E2B-B19A-18D507948C95}" dt="2022-01-11T07:40:34.776" v="3831" actId="478"/>
          <ac:picMkLst>
            <pc:docMk/>
            <pc:sldMk cId="3016135846" sldId="328"/>
            <ac:picMk id="3" creationId="{D73C3F48-91F2-44A3-BFDC-72906BFCB1F2}"/>
          </ac:picMkLst>
        </pc:picChg>
        <pc:picChg chg="add mod">
          <ac:chgData name="정근채" userId="bf3f9740-ba12-4a95-bdcd-7a89d0b0b3a3" providerId="ADAL" clId="{5ACBC767-6C8A-4E2B-B19A-18D507948C95}" dt="2022-01-11T07:41:01.465" v="3833" actId="1076"/>
          <ac:picMkLst>
            <pc:docMk/>
            <pc:sldMk cId="3016135846" sldId="328"/>
            <ac:picMk id="5" creationId="{313B0CA1-3C2C-4482-B642-4F5A495B8BDF}"/>
          </ac:picMkLst>
        </pc:picChg>
        <pc:picChg chg="del">
          <ac:chgData name="정근채" userId="bf3f9740-ba12-4a95-bdcd-7a89d0b0b3a3" providerId="ADAL" clId="{5ACBC767-6C8A-4E2B-B19A-18D507948C95}" dt="2022-01-11T07:40:34.776" v="3831" actId="478"/>
          <ac:picMkLst>
            <pc:docMk/>
            <pc:sldMk cId="3016135846" sldId="328"/>
            <ac:picMk id="7" creationId="{D613AED1-263D-4596-B9CC-77F21E0F79B5}"/>
          </ac:picMkLst>
        </pc:picChg>
        <pc:picChg chg="add mod">
          <ac:chgData name="정근채" userId="bf3f9740-ba12-4a95-bdcd-7a89d0b0b3a3" providerId="ADAL" clId="{5ACBC767-6C8A-4E2B-B19A-18D507948C95}" dt="2022-01-11T07:41:56.095" v="3842" actId="1076"/>
          <ac:picMkLst>
            <pc:docMk/>
            <pc:sldMk cId="3016135846" sldId="328"/>
            <ac:picMk id="8" creationId="{CB02C064-6DC1-4B29-9B06-87753DE8CBD1}"/>
          </ac:picMkLst>
        </pc:picChg>
      </pc:sldChg>
      <pc:sldChg chg="delSp modSp add mod">
        <pc:chgData name="정근채" userId="bf3f9740-ba12-4a95-bdcd-7a89d0b0b3a3" providerId="ADAL" clId="{5ACBC767-6C8A-4E2B-B19A-18D507948C95}" dt="2022-01-11T07:53:42.908" v="4016" actId="6549"/>
        <pc:sldMkLst>
          <pc:docMk/>
          <pc:sldMk cId="2836642257" sldId="329"/>
        </pc:sldMkLst>
        <pc:spChg chg="mod">
          <ac:chgData name="정근채" userId="bf3f9740-ba12-4a95-bdcd-7a89d0b0b3a3" providerId="ADAL" clId="{5ACBC767-6C8A-4E2B-B19A-18D507948C95}" dt="2022-01-11T07:42:19.697" v="3846"/>
          <ac:spMkLst>
            <pc:docMk/>
            <pc:sldMk cId="2836642257" sldId="329"/>
            <ac:spMk id="2" creationId="{CA07A63C-A246-4F8F-8A5A-7141AB85F430}"/>
          </ac:spMkLst>
        </pc:spChg>
        <pc:spChg chg="mod">
          <ac:chgData name="정근채" userId="bf3f9740-ba12-4a95-bdcd-7a89d0b0b3a3" providerId="ADAL" clId="{5ACBC767-6C8A-4E2B-B19A-18D507948C95}" dt="2022-01-11T07:53:42.908" v="4016" actId="6549"/>
          <ac:spMkLst>
            <pc:docMk/>
            <pc:sldMk cId="2836642257" sldId="329"/>
            <ac:spMk id="3" creationId="{04DA367E-3D64-4210-90DC-180FE1F5BFCC}"/>
          </ac:spMkLst>
        </pc:spChg>
        <pc:spChg chg="mod">
          <ac:chgData name="정근채" userId="bf3f9740-ba12-4a95-bdcd-7a89d0b0b3a3" providerId="ADAL" clId="{5ACBC767-6C8A-4E2B-B19A-18D507948C95}" dt="2022-01-11T07:42:25.627" v="3853" actId="27636"/>
          <ac:spMkLst>
            <pc:docMk/>
            <pc:sldMk cId="2836642257" sldId="329"/>
            <ac:spMk id="5" creationId="{864FABE7-5D73-4BB8-8C5F-49D50641504A}"/>
          </ac:spMkLst>
        </pc:spChg>
        <pc:picChg chg="del">
          <ac:chgData name="정근채" userId="bf3f9740-ba12-4a95-bdcd-7a89d0b0b3a3" providerId="ADAL" clId="{5ACBC767-6C8A-4E2B-B19A-18D507948C95}" dt="2022-01-11T07:42:28.106" v="3854" actId="478"/>
          <ac:picMkLst>
            <pc:docMk/>
            <pc:sldMk cId="2836642257" sldId="329"/>
            <ac:picMk id="7" creationId="{F875EC54-A4EA-4BB0-AAAD-BDF69176A117}"/>
          </ac:picMkLst>
        </pc:picChg>
      </pc:sldChg>
    </pc:docChg>
  </pc:docChgLst>
  <pc:docChgLst>
    <pc:chgData name="정근채" userId="bf3f9740-ba12-4a95-bdcd-7a89d0b0b3a3" providerId="ADAL" clId="{992FDE04-549A-4E2E-BCC1-A1798618E4AF}"/>
    <pc:docChg chg="undo redo custSel addSld delSld modSld">
      <pc:chgData name="정근채" userId="bf3f9740-ba12-4a95-bdcd-7a89d0b0b3a3" providerId="ADAL" clId="{992FDE04-549A-4E2E-BCC1-A1798618E4AF}" dt="2021-12-08T05:15:40.376" v="3976" actId="1076"/>
      <pc:docMkLst>
        <pc:docMk/>
      </pc:docMkLst>
      <pc:sldChg chg="modSp mod">
        <pc:chgData name="정근채" userId="bf3f9740-ba12-4a95-bdcd-7a89d0b0b3a3" providerId="ADAL" clId="{992FDE04-549A-4E2E-BCC1-A1798618E4AF}" dt="2021-11-29T08:33:53.042" v="5"/>
        <pc:sldMkLst>
          <pc:docMk/>
          <pc:sldMk cId="1210531712" sldId="256"/>
        </pc:sldMkLst>
        <pc:spChg chg="mod">
          <ac:chgData name="정근채" userId="bf3f9740-ba12-4a95-bdcd-7a89d0b0b3a3" providerId="ADAL" clId="{992FDE04-549A-4E2E-BCC1-A1798618E4AF}" dt="2021-11-29T08:33:46.649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992FDE04-549A-4E2E-BCC1-A1798618E4AF}" dt="2021-11-29T08:33:53.042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992FDE04-549A-4E2E-BCC1-A1798618E4AF}" dt="2021-11-29T08:34:36.420" v="20" actId="207"/>
        <pc:sldMkLst>
          <pc:docMk/>
          <pc:sldMk cId="2400768863" sldId="276"/>
        </pc:sldMkLst>
        <pc:spChg chg="mod">
          <ac:chgData name="정근채" userId="bf3f9740-ba12-4a95-bdcd-7a89d0b0b3a3" providerId="ADAL" clId="{992FDE04-549A-4E2E-BCC1-A1798618E4AF}" dt="2021-11-29T08:34:36.420" v="20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992FDE04-549A-4E2E-BCC1-A1798618E4AF}" dt="2021-11-29T08:40:33.984" v="200"/>
        <pc:sldMkLst>
          <pc:docMk/>
          <pc:sldMk cId="3405670891" sldId="278"/>
        </pc:sldMkLst>
        <pc:spChg chg="mod">
          <ac:chgData name="정근채" userId="bf3f9740-ba12-4a95-bdcd-7a89d0b0b3a3" providerId="ADAL" clId="{992FDE04-549A-4E2E-BCC1-A1798618E4AF}" dt="2021-11-29T08:34:21.661" v="17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1-29T08:40:33.984" v="200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1-29T08:34:13.590" v="14" actId="27636"/>
          <ac:spMkLst>
            <pc:docMk/>
            <pc:sldMk cId="3405670891" sldId="278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1-29T08:42:15.666" v="213" actId="1076"/>
        <pc:sldMkLst>
          <pc:docMk/>
          <pc:sldMk cId="2763856855" sldId="279"/>
        </pc:sldMkLst>
        <pc:spChg chg="mod">
          <ac:chgData name="정근채" userId="bf3f9740-ba12-4a95-bdcd-7a89d0b0b3a3" providerId="ADAL" clId="{992FDE04-549A-4E2E-BCC1-A1798618E4AF}" dt="2021-11-29T08:41:42.489" v="210" actId="207"/>
          <ac:spMkLst>
            <pc:docMk/>
            <pc:sldMk cId="2763856855" sldId="279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1-29T08:42:15.666" v="213" actId="1076"/>
          <ac:picMkLst>
            <pc:docMk/>
            <pc:sldMk cId="2763856855" sldId="279"/>
            <ac:picMk id="7" creationId="{9F865A66-005C-4E8B-8F31-CA6F9E1E3187}"/>
          </ac:picMkLst>
        </pc:picChg>
      </pc:sldChg>
      <pc:sldChg chg="modSp add mod">
        <pc:chgData name="정근채" userId="bf3f9740-ba12-4a95-bdcd-7a89d0b0b3a3" providerId="ADAL" clId="{992FDE04-549A-4E2E-BCC1-A1798618E4AF}" dt="2021-12-01T07:12:07.821" v="340" actId="108"/>
        <pc:sldMkLst>
          <pc:docMk/>
          <pc:sldMk cId="2347744908" sldId="280"/>
        </pc:sldMkLst>
        <pc:spChg chg="mod">
          <ac:chgData name="정근채" userId="bf3f9740-ba12-4a95-bdcd-7a89d0b0b3a3" providerId="ADAL" clId="{992FDE04-549A-4E2E-BCC1-A1798618E4AF}" dt="2021-12-01T07:04:51.044" v="229"/>
          <ac:spMkLst>
            <pc:docMk/>
            <pc:sldMk cId="2347744908" sldId="28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12:07.821" v="340" actId="108"/>
          <ac:spMkLst>
            <pc:docMk/>
            <pc:sldMk cId="2347744908" sldId="28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1T07:04:35.627" v="226" actId="27636"/>
          <ac:spMkLst>
            <pc:docMk/>
            <pc:sldMk cId="2347744908" sldId="280"/>
            <ac:spMk id="5" creationId="{864FABE7-5D73-4BB8-8C5F-49D50641504A}"/>
          </ac:spMkLst>
        </pc:spChg>
      </pc:sldChg>
      <pc:sldChg chg="addSp modSp add mod">
        <pc:chgData name="정근채" userId="bf3f9740-ba12-4a95-bdcd-7a89d0b0b3a3" providerId="ADAL" clId="{992FDE04-549A-4E2E-BCC1-A1798618E4AF}" dt="2021-12-01T07:23:00.562" v="466" actId="1035"/>
        <pc:sldMkLst>
          <pc:docMk/>
          <pc:sldMk cId="654623754" sldId="281"/>
        </pc:sldMkLst>
        <pc:spChg chg="mod">
          <ac:chgData name="정근채" userId="bf3f9740-ba12-4a95-bdcd-7a89d0b0b3a3" providerId="ADAL" clId="{992FDE04-549A-4E2E-BCC1-A1798618E4AF}" dt="2021-12-01T07:12:47.104" v="344"/>
          <ac:spMkLst>
            <pc:docMk/>
            <pc:sldMk cId="654623754" sldId="28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7:22:49.076" v="429" actId="6549"/>
          <ac:spMkLst>
            <pc:docMk/>
            <pc:sldMk cId="654623754" sldId="281"/>
            <ac:spMk id="3" creationId="{04DA367E-3D64-4210-90DC-180FE1F5BFCC}"/>
          </ac:spMkLst>
        </pc:spChg>
        <pc:picChg chg="add mod">
          <ac:chgData name="정근채" userId="bf3f9740-ba12-4a95-bdcd-7a89d0b0b3a3" providerId="ADAL" clId="{992FDE04-549A-4E2E-BCC1-A1798618E4AF}" dt="2021-12-01T07:22:54.241" v="440" actId="1036"/>
          <ac:picMkLst>
            <pc:docMk/>
            <pc:sldMk cId="654623754" sldId="281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23:00.562" v="466" actId="1035"/>
          <ac:picMkLst>
            <pc:docMk/>
            <pc:sldMk cId="654623754" sldId="281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0:56.362" v="388" actId="1036"/>
        <pc:sldMkLst>
          <pc:docMk/>
          <pc:sldMk cId="3751352091" sldId="282"/>
        </pc:sldMkLst>
        <pc:spChg chg="del">
          <ac:chgData name="정근채" userId="bf3f9740-ba12-4a95-bdcd-7a89d0b0b3a3" providerId="ADAL" clId="{992FDE04-549A-4E2E-BCC1-A1798618E4AF}" dt="2021-12-01T07:17:19.882" v="378" actId="478"/>
          <ac:spMkLst>
            <pc:docMk/>
            <pc:sldMk cId="3751352091" sldId="282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17:21.702" v="379" actId="478"/>
          <ac:spMkLst>
            <pc:docMk/>
            <pc:sldMk cId="3751352091" sldId="282"/>
            <ac:spMk id="8" creationId="{7DD35A63-B748-4AE1-833B-0BAFA7470FA8}"/>
          </ac:spMkLst>
        </pc:spChg>
        <pc:spChg chg="add mod">
          <ac:chgData name="정근채" userId="bf3f9740-ba12-4a95-bdcd-7a89d0b0b3a3" providerId="ADAL" clId="{992FDE04-549A-4E2E-BCC1-A1798618E4AF}" dt="2021-12-01T07:20:56.362" v="388" actId="1036"/>
          <ac:spMkLst>
            <pc:docMk/>
            <pc:sldMk cId="3751352091" sldId="282"/>
            <ac:spMk id="11" creationId="{969A05AD-0853-4910-B615-09A01C852099}"/>
          </ac:spMkLst>
        </pc:spChg>
        <pc:picChg chg="del">
          <ac:chgData name="정근채" userId="bf3f9740-ba12-4a95-bdcd-7a89d0b0b3a3" providerId="ADAL" clId="{992FDE04-549A-4E2E-BCC1-A1798618E4AF}" dt="2021-12-01T07:17:19.882" v="378" actId="478"/>
          <ac:picMkLst>
            <pc:docMk/>
            <pc:sldMk cId="3751352091" sldId="282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17:54.332" v="384" actId="1076"/>
          <ac:picMkLst>
            <pc:docMk/>
            <pc:sldMk cId="3751352091" sldId="282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27:46.855" v="483" actId="1038"/>
        <pc:sldMkLst>
          <pc:docMk/>
          <pc:sldMk cId="1642709941" sldId="283"/>
        </pc:sldMkLst>
        <pc:spChg chg="add mod">
          <ac:chgData name="정근채" userId="bf3f9740-ba12-4a95-bdcd-7a89d0b0b3a3" providerId="ADAL" clId="{992FDE04-549A-4E2E-BCC1-A1798618E4AF}" dt="2021-12-01T07:27:46.855" v="483" actId="1038"/>
          <ac:spMkLst>
            <pc:docMk/>
            <pc:sldMk cId="1642709941" sldId="283"/>
            <ac:spMk id="9" creationId="{4347D20E-F310-4D4B-9A3B-C02FD0907975}"/>
          </ac:spMkLst>
        </pc:spChg>
        <pc:spChg chg="add del mod ord">
          <ac:chgData name="정근채" userId="bf3f9740-ba12-4a95-bdcd-7a89d0b0b3a3" providerId="ADAL" clId="{992FDE04-549A-4E2E-BCC1-A1798618E4AF}" dt="2021-12-01T07:27:42.645" v="477" actId="14100"/>
          <ac:spMkLst>
            <pc:docMk/>
            <pc:sldMk cId="1642709941" sldId="283"/>
            <ac:spMk id="11" creationId="{969A05AD-0853-4910-B615-09A01C852099}"/>
          </ac:spMkLst>
        </pc:spChg>
        <pc:picChg chg="add mod">
          <ac:chgData name="정근채" userId="bf3f9740-ba12-4a95-bdcd-7a89d0b0b3a3" providerId="ADAL" clId="{992FDE04-549A-4E2E-BCC1-A1798618E4AF}" dt="2021-12-01T07:27:21.023" v="471" actId="1076"/>
          <ac:picMkLst>
            <pc:docMk/>
            <pc:sldMk cId="1642709941" sldId="283"/>
            <ac:picMk id="6" creationId="{0BB1FCC9-8961-4D29-9029-18FE8A5872F1}"/>
          </ac:picMkLst>
        </pc:picChg>
        <pc:picChg chg="del">
          <ac:chgData name="정근채" userId="bf3f9740-ba12-4a95-bdcd-7a89d0b0b3a3" providerId="ADAL" clId="{992FDE04-549A-4E2E-BCC1-A1798618E4AF}" dt="2021-12-01T07:26:52.315" v="468" actId="478"/>
          <ac:picMkLst>
            <pc:docMk/>
            <pc:sldMk cId="1642709941" sldId="283"/>
            <ac:picMk id="10" creationId="{F55236F3-8C61-4ED1-B9A3-BE13270F056A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2:08.357" v="517" actId="14100"/>
        <pc:sldMkLst>
          <pc:docMk/>
          <pc:sldMk cId="334024243" sldId="284"/>
        </pc:sldMkLst>
        <pc:spChg chg="mod">
          <ac:chgData name="정근채" userId="bf3f9740-ba12-4a95-bdcd-7a89d0b0b3a3" providerId="ADAL" clId="{992FDE04-549A-4E2E-BCC1-A1798618E4AF}" dt="2021-12-01T07:31:00.389" v="503" actId="6549"/>
          <ac:spMkLst>
            <pc:docMk/>
            <pc:sldMk cId="334024243" sldId="28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7:32:08.357" v="517" actId="14100"/>
          <ac:spMkLst>
            <pc:docMk/>
            <pc:sldMk cId="334024243" sldId="284"/>
            <ac:spMk id="10" creationId="{5B75C8AE-D706-48D3-9589-0657AAF8CB8E}"/>
          </ac:spMkLst>
        </pc:sp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1:31.790" v="506" actId="1076"/>
          <ac:picMkLst>
            <pc:docMk/>
            <pc:sldMk cId="334024243" sldId="284"/>
            <ac:picMk id="8" creationId="{407F200C-9A4A-47D0-9301-7D49AF077E93}"/>
          </ac:picMkLst>
        </pc:picChg>
        <pc:picChg chg="del">
          <ac:chgData name="정근채" userId="bf3f9740-ba12-4a95-bdcd-7a89d0b0b3a3" providerId="ADAL" clId="{992FDE04-549A-4E2E-BCC1-A1798618E4AF}" dt="2021-12-01T07:29:59.261" v="489" actId="478"/>
          <ac:picMkLst>
            <pc:docMk/>
            <pc:sldMk cId="334024243" sldId="284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8:49.344" v="754" actId="1035"/>
        <pc:sldMkLst>
          <pc:docMk/>
          <pc:sldMk cId="1445060567" sldId="285"/>
        </pc:sldMkLst>
        <pc:spChg chg="del mod">
          <ac:chgData name="정근채" userId="bf3f9740-ba12-4a95-bdcd-7a89d0b0b3a3" providerId="ADAL" clId="{992FDE04-549A-4E2E-BCC1-A1798618E4AF}" dt="2021-12-01T07:34:47.803" v="534" actId="478"/>
          <ac:spMkLst>
            <pc:docMk/>
            <pc:sldMk cId="1445060567" sldId="285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7:34:50.178" v="535" actId="478"/>
          <ac:spMkLst>
            <pc:docMk/>
            <pc:sldMk cId="1445060567" sldId="285"/>
            <ac:spMk id="11" creationId="{48C3324E-39B2-44AC-BB00-79841DB03F11}"/>
          </ac:spMkLst>
        </pc:spChg>
        <pc:spChg chg="add del">
          <ac:chgData name="정근채" userId="bf3f9740-ba12-4a95-bdcd-7a89d0b0b3a3" providerId="ADAL" clId="{992FDE04-549A-4E2E-BCC1-A1798618E4AF}" dt="2021-12-01T07:48:26.648" v="731" actId="22"/>
          <ac:spMkLst>
            <pc:docMk/>
            <pc:sldMk cId="1445060567" sldId="285"/>
            <ac:spMk id="13" creationId="{399338B2-2F2C-4569-AD4A-5BF7A7504702}"/>
          </ac:spMkLst>
        </pc:spChg>
        <pc:spChg chg="add mod">
          <ac:chgData name="정근채" userId="bf3f9740-ba12-4a95-bdcd-7a89d0b0b3a3" providerId="ADAL" clId="{992FDE04-549A-4E2E-BCC1-A1798618E4AF}" dt="2021-12-01T07:48:49.344" v="754" actId="1035"/>
          <ac:spMkLst>
            <pc:docMk/>
            <pc:sldMk cId="1445060567" sldId="285"/>
            <ac:spMk id="15" creationId="{1C039568-D94C-4A8C-947A-9715EC11CCBA}"/>
          </ac:spMkLst>
        </pc:sp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7:34:58.688" v="536" actId="1076"/>
          <ac:picMkLst>
            <pc:docMk/>
            <pc:sldMk cId="1445060567" sldId="285"/>
            <ac:picMk id="8" creationId="{354B79D6-1C5C-42DC-83BE-8888A96436D4}"/>
          </ac:picMkLst>
        </pc:picChg>
        <pc:picChg chg="del">
          <ac:chgData name="정근채" userId="bf3f9740-ba12-4a95-bdcd-7a89d0b0b3a3" providerId="ADAL" clId="{992FDE04-549A-4E2E-BCC1-A1798618E4AF}" dt="2021-12-01T07:33:56.945" v="522" actId="478"/>
          <ac:picMkLst>
            <pc:docMk/>
            <pc:sldMk cId="1445060567" sldId="285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39:41.784" v="642" actId="1076"/>
        <pc:sldMkLst>
          <pc:docMk/>
          <pc:sldMk cId="3671380423" sldId="286"/>
        </pc:sldMkLst>
        <pc:spChg chg="del">
          <ac:chgData name="정근채" userId="bf3f9740-ba12-4a95-bdcd-7a89d0b0b3a3" providerId="ADAL" clId="{992FDE04-549A-4E2E-BCC1-A1798618E4AF}" dt="2021-12-01T07:37:31.361" v="541" actId="478"/>
          <ac:spMkLst>
            <pc:docMk/>
            <pc:sldMk cId="3671380423" sldId="286"/>
            <ac:spMk id="2" creationId="{CA07A63C-A246-4F8F-8A5A-7141AB85F430}"/>
          </ac:spMkLst>
        </pc:spChg>
        <pc:spChg chg="add del mod">
          <ac:chgData name="정근채" userId="bf3f9740-ba12-4a95-bdcd-7a89d0b0b3a3" providerId="ADAL" clId="{992FDE04-549A-4E2E-BCC1-A1798618E4AF}" dt="2021-12-01T07:37:33.501" v="542" actId="478"/>
          <ac:spMkLst>
            <pc:docMk/>
            <pc:sldMk cId="3671380423" sldId="286"/>
            <ac:spMk id="9" creationId="{D7DF011D-6BCA-4FF9-9596-5B7B76E9A2E7}"/>
          </ac:spMkLst>
        </pc:spChg>
        <pc:spChg chg="add mod">
          <ac:chgData name="정근채" userId="bf3f9740-ba12-4a95-bdcd-7a89d0b0b3a3" providerId="ADAL" clId="{992FDE04-549A-4E2E-BCC1-A1798618E4AF}" dt="2021-12-01T07:38:32.657" v="571" actId="14100"/>
          <ac:spMkLst>
            <pc:docMk/>
            <pc:sldMk cId="3671380423" sldId="286"/>
            <ac:spMk id="10" creationId="{CFC5A70D-7E20-429F-BC74-B73BB75A30E8}"/>
          </ac:spMkLst>
        </pc:spChg>
        <pc:spChg chg="add mod">
          <ac:chgData name="정근채" userId="bf3f9740-ba12-4a95-bdcd-7a89d0b0b3a3" providerId="ADAL" clId="{992FDE04-549A-4E2E-BCC1-A1798618E4AF}" dt="2021-12-01T07:38:17.924" v="569" actId="1036"/>
          <ac:spMkLst>
            <pc:docMk/>
            <pc:sldMk cId="3671380423" sldId="286"/>
            <ac:spMk id="11" creationId="{481F4474-FA92-49ED-8EEC-B27E5D12485F}"/>
          </ac:spMkLst>
        </pc:spChg>
        <pc:spChg chg="add mod">
          <ac:chgData name="정근채" userId="bf3f9740-ba12-4a95-bdcd-7a89d0b0b3a3" providerId="ADAL" clId="{992FDE04-549A-4E2E-BCC1-A1798618E4AF}" dt="2021-12-01T07:38:13.583" v="565" actId="571"/>
          <ac:spMkLst>
            <pc:docMk/>
            <pc:sldMk cId="3671380423" sldId="286"/>
            <ac:spMk id="13" creationId="{B09486B5-5931-41A9-A9CE-D5BC4E3FA635}"/>
          </ac:spMkLst>
        </pc:spChg>
        <pc:spChg chg="add mod">
          <ac:chgData name="정근채" userId="bf3f9740-ba12-4a95-bdcd-7a89d0b0b3a3" providerId="ADAL" clId="{992FDE04-549A-4E2E-BCC1-A1798618E4AF}" dt="2021-12-01T07:38:46.250" v="584" actId="14100"/>
          <ac:spMkLst>
            <pc:docMk/>
            <pc:sldMk cId="3671380423" sldId="286"/>
            <ac:spMk id="14" creationId="{0ADD6069-6DDD-4500-9C13-37DDCA0A123F}"/>
          </ac:spMkLst>
        </pc:spChg>
        <pc:spChg chg="add mod">
          <ac:chgData name="정근채" userId="bf3f9740-ba12-4a95-bdcd-7a89d0b0b3a3" providerId="ADAL" clId="{992FDE04-549A-4E2E-BCC1-A1798618E4AF}" dt="2021-12-01T07:38:55.514" v="596" actId="14100"/>
          <ac:spMkLst>
            <pc:docMk/>
            <pc:sldMk cId="3671380423" sldId="286"/>
            <ac:spMk id="15" creationId="{F7E1FC8D-F8B8-4058-A428-08A42E74DCF0}"/>
          </ac:spMkLst>
        </pc:spChg>
        <pc:spChg chg="add mod">
          <ac:chgData name="정근채" userId="bf3f9740-ba12-4a95-bdcd-7a89d0b0b3a3" providerId="ADAL" clId="{992FDE04-549A-4E2E-BCC1-A1798618E4AF}" dt="2021-12-01T07:39:41.784" v="642" actId="1076"/>
          <ac:spMkLst>
            <pc:docMk/>
            <pc:sldMk cId="3671380423" sldId="286"/>
            <ac:spMk id="17" creationId="{502395F9-1C1C-4330-9C57-3ECC8AB33E08}"/>
          </ac:spMkLst>
        </pc:spChg>
        <pc:picChg chg="add mod">
          <ac:chgData name="정근채" userId="bf3f9740-ba12-4a95-bdcd-7a89d0b0b3a3" providerId="ADAL" clId="{992FDE04-549A-4E2E-BCC1-A1798618E4AF}" dt="2021-12-01T07:37:43.329" v="557" actId="1035"/>
          <ac:picMkLst>
            <pc:docMk/>
            <pc:sldMk cId="3671380423" sldId="286"/>
            <ac:picMk id="6" creationId="{35AB8FEE-C425-48A7-A060-FDB3B884E542}"/>
          </ac:picMkLst>
        </pc:picChg>
        <pc:picChg chg="del">
          <ac:chgData name="정근채" userId="bf3f9740-ba12-4a95-bdcd-7a89d0b0b3a3" providerId="ADAL" clId="{992FDE04-549A-4E2E-BCC1-A1798618E4AF}" dt="2021-12-01T07:37:00.811" v="538" actId="478"/>
          <ac:picMkLst>
            <pc:docMk/>
            <pc:sldMk cId="3671380423" sldId="286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38:13.583" v="565" actId="571"/>
          <ac:picMkLst>
            <pc:docMk/>
            <pc:sldMk cId="3671380423" sldId="286"/>
            <ac:picMk id="12" creationId="{C8E88372-4AA4-4A34-88B6-5FE64699EB92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7:43:54.046" v="713" actId="1036"/>
        <pc:sldMkLst>
          <pc:docMk/>
          <pc:sldMk cId="1767555796" sldId="287"/>
        </pc:sldMkLst>
        <pc:spChg chg="add mod ord">
          <ac:chgData name="정근채" userId="bf3f9740-ba12-4a95-bdcd-7a89d0b0b3a3" providerId="ADAL" clId="{992FDE04-549A-4E2E-BCC1-A1798618E4AF}" dt="2021-12-01T07:43:45.841" v="693" actId="1035"/>
          <ac:spMkLst>
            <pc:docMk/>
            <pc:sldMk cId="1767555796" sldId="287"/>
            <ac:spMk id="9" creationId="{97B21993-BF9B-4D53-8E6F-34C232D26427}"/>
          </ac:spMkLst>
        </pc:sp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6" creationId="{A77947A9-CE09-4FCD-8BA7-58B763CE2E7B}"/>
          </ac:picMkLst>
        </pc:picChg>
        <pc:picChg chg="del">
          <ac:chgData name="정근채" userId="bf3f9740-ba12-4a95-bdcd-7a89d0b0b3a3" providerId="ADAL" clId="{992FDE04-549A-4E2E-BCC1-A1798618E4AF}" dt="2021-12-01T07:40:05.562" v="644" actId="478"/>
          <ac:picMkLst>
            <pc:docMk/>
            <pc:sldMk cId="1767555796" sldId="287"/>
            <ac:picMk id="8" creationId="{354B79D6-1C5C-42DC-83BE-8888A96436D4}"/>
          </ac:picMkLst>
        </pc:picChg>
        <pc:picChg chg="add mod">
          <ac:chgData name="정근채" userId="bf3f9740-ba12-4a95-bdcd-7a89d0b0b3a3" providerId="ADAL" clId="{992FDE04-549A-4E2E-BCC1-A1798618E4AF}" dt="2021-12-01T07:43:54.046" v="713" actId="1036"/>
          <ac:picMkLst>
            <pc:docMk/>
            <pc:sldMk cId="1767555796" sldId="287"/>
            <ac:picMk id="10" creationId="{1F416277-0DF0-4C3D-BAA6-2F519EFA02DA}"/>
          </ac:picMkLst>
        </pc:picChg>
      </pc:sldChg>
      <pc:sldChg chg="add del">
        <pc:chgData name="정근채" userId="bf3f9740-ba12-4a95-bdcd-7a89d0b0b3a3" providerId="ADAL" clId="{992FDE04-549A-4E2E-BCC1-A1798618E4AF}" dt="2021-12-01T07:44:11.869" v="715" actId="47"/>
        <pc:sldMkLst>
          <pc:docMk/>
          <pc:sldMk cId="2877711935" sldId="288"/>
        </pc:sldMkLst>
      </pc:sldChg>
      <pc:sldChg chg="addSp delSp modSp add mod">
        <pc:chgData name="정근채" userId="bf3f9740-ba12-4a95-bdcd-7a89d0b0b3a3" providerId="ADAL" clId="{992FDE04-549A-4E2E-BCC1-A1798618E4AF}" dt="2021-12-01T07:45:49.398" v="726" actId="207"/>
        <pc:sldMkLst>
          <pc:docMk/>
          <pc:sldMk cId="4051899338" sldId="288"/>
        </pc:sldMkLst>
        <pc:spChg chg="mod">
          <ac:chgData name="정근채" userId="bf3f9740-ba12-4a95-bdcd-7a89d0b0b3a3" providerId="ADAL" clId="{992FDE04-549A-4E2E-BCC1-A1798618E4AF}" dt="2021-12-01T07:45:49.398" v="726" actId="207"/>
          <ac:spMkLst>
            <pc:docMk/>
            <pc:sldMk cId="4051899338" sldId="288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7:45:24.582" v="722" actId="478"/>
          <ac:spMkLst>
            <pc:docMk/>
            <pc:sldMk cId="4051899338" sldId="288"/>
            <ac:spMk id="10" creationId="{5B75C8AE-D706-48D3-9589-0657AAF8CB8E}"/>
          </ac:spMkLst>
        </pc:spChg>
        <pc:picChg chg="add mod">
          <ac:chgData name="정근채" userId="bf3f9740-ba12-4a95-bdcd-7a89d0b0b3a3" providerId="ADAL" clId="{992FDE04-549A-4E2E-BCC1-A1798618E4AF}" dt="2021-12-01T07:45:44.951" v="725" actId="1076"/>
          <ac:picMkLst>
            <pc:docMk/>
            <pc:sldMk cId="4051899338" sldId="288"/>
            <ac:picMk id="7" creationId="{127561B3-07FC-4FEB-BBB3-EC3E3278B589}"/>
          </ac:picMkLst>
        </pc:picChg>
        <pc:picChg chg="del">
          <ac:chgData name="정근채" userId="bf3f9740-ba12-4a95-bdcd-7a89d0b0b3a3" providerId="ADAL" clId="{992FDE04-549A-4E2E-BCC1-A1798618E4AF}" dt="2021-12-01T07:45:20.029" v="721" actId="478"/>
          <ac:picMkLst>
            <pc:docMk/>
            <pc:sldMk cId="4051899338" sldId="288"/>
            <ac:picMk id="8" creationId="{407F200C-9A4A-47D0-9301-7D49AF077E93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01:14.338" v="830" actId="1035"/>
        <pc:sldMkLst>
          <pc:docMk/>
          <pc:sldMk cId="3974557886" sldId="289"/>
        </pc:sldMkLst>
        <pc:spChg chg="mod">
          <ac:chgData name="정근채" userId="bf3f9740-ba12-4a95-bdcd-7a89d0b0b3a3" providerId="ADAL" clId="{992FDE04-549A-4E2E-BCC1-A1798618E4AF}" dt="2021-12-01T08:00:29.616" v="815"/>
          <ac:spMkLst>
            <pc:docMk/>
            <pc:sldMk cId="3974557886" sldId="28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01:14.338" v="830" actId="1035"/>
          <ac:spMkLst>
            <pc:docMk/>
            <pc:sldMk cId="3974557886" sldId="289"/>
            <ac:spMk id="10" creationId="{D9A7553D-037C-43B1-ABAB-26D5804AAF9D}"/>
          </ac:spMkLst>
        </pc:spChg>
        <pc:spChg chg="add mod">
          <ac:chgData name="정근채" userId="bf3f9740-ba12-4a95-bdcd-7a89d0b0b3a3" providerId="ADAL" clId="{992FDE04-549A-4E2E-BCC1-A1798618E4AF}" dt="2021-12-01T08:01:09.875" v="829" actId="14100"/>
          <ac:spMkLst>
            <pc:docMk/>
            <pc:sldMk cId="3974557886" sldId="289"/>
            <ac:spMk id="11" creationId="{EB3444BA-48E1-4725-BF1A-8174C8D8D751}"/>
          </ac:spMkLst>
        </pc:sp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7" creationId="{EB3E7B4F-625C-48C6-A46B-FB839E3661A6}"/>
          </ac:picMkLst>
        </pc:picChg>
        <pc:picChg chg="add mod">
          <ac:chgData name="정근채" userId="bf3f9740-ba12-4a95-bdcd-7a89d0b0b3a3" providerId="ADAL" clId="{992FDE04-549A-4E2E-BCC1-A1798618E4AF}" dt="2021-12-01T08:00:40.283" v="817" actId="1076"/>
          <ac:picMkLst>
            <pc:docMk/>
            <pc:sldMk cId="3974557886" sldId="289"/>
            <ac:picMk id="8" creationId="{7D136471-6EC2-46EC-A565-D066C699CB2F}"/>
          </ac:picMkLst>
        </pc:picChg>
        <pc:picChg chg="del">
          <ac:chgData name="정근채" userId="bf3f9740-ba12-4a95-bdcd-7a89d0b0b3a3" providerId="ADAL" clId="{992FDE04-549A-4E2E-BCC1-A1798618E4AF}" dt="2021-12-01T07:49:40.621" v="755" actId="478"/>
          <ac:picMkLst>
            <pc:docMk/>
            <pc:sldMk cId="3974557886" sldId="289"/>
            <ac:picMk id="9" creationId="{AC9021D5-9F50-47AA-AB89-AB129A276DD6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2:40.467" v="912" actId="22"/>
        <pc:sldMkLst>
          <pc:docMk/>
          <pc:sldMk cId="3455122391" sldId="290"/>
        </pc:sldMkLst>
        <pc:spChg chg="mod">
          <ac:chgData name="정근채" userId="bf3f9740-ba12-4a95-bdcd-7a89d0b0b3a3" providerId="ADAL" clId="{992FDE04-549A-4E2E-BCC1-A1798618E4AF}" dt="2021-12-01T08:12:38.712" v="907" actId="1076"/>
          <ac:spMkLst>
            <pc:docMk/>
            <pc:sldMk cId="3455122391" sldId="290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0" creationId="{D9A7553D-037C-43B1-ABAB-26D5804AAF9D}"/>
          </ac:spMkLst>
        </pc:spChg>
        <pc:spChg chg="del">
          <ac:chgData name="정근채" userId="bf3f9740-ba12-4a95-bdcd-7a89d0b0b3a3" providerId="ADAL" clId="{992FDE04-549A-4E2E-BCC1-A1798618E4AF}" dt="2021-12-01T08:04:32.545" v="893" actId="478"/>
          <ac:spMkLst>
            <pc:docMk/>
            <pc:sldMk cId="3455122391" sldId="290"/>
            <ac:spMk id="11" creationId="{EB3444BA-48E1-4725-BF1A-8174C8D8D751}"/>
          </ac:spMkLst>
        </pc:spChg>
        <pc:picChg chg="add del mod">
          <ac:chgData name="정근채" userId="bf3f9740-ba12-4a95-bdcd-7a89d0b0b3a3" providerId="ADAL" clId="{992FDE04-549A-4E2E-BCC1-A1798618E4AF}" dt="2021-12-01T08:12:40.467" v="912" actId="22"/>
          <ac:picMkLst>
            <pc:docMk/>
            <pc:sldMk cId="3455122391" sldId="290"/>
            <ac:picMk id="7" creationId="{D27C427F-989C-45D4-8106-23B3566A108B}"/>
          </ac:picMkLst>
        </pc:picChg>
        <pc:picChg chg="del mod">
          <ac:chgData name="정근채" userId="bf3f9740-ba12-4a95-bdcd-7a89d0b0b3a3" providerId="ADAL" clId="{992FDE04-549A-4E2E-BCC1-A1798618E4AF}" dt="2021-12-01T08:04:03.599" v="863" actId="478"/>
          <ac:picMkLst>
            <pc:docMk/>
            <pc:sldMk cId="3455122391" sldId="290"/>
            <ac:picMk id="8" creationId="{7D136471-6EC2-46EC-A565-D066C699CB2F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3:24.760" v="928" actId="167"/>
        <pc:sldMkLst>
          <pc:docMk/>
          <pc:sldMk cId="298226733" sldId="291"/>
        </pc:sldMkLst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08:12:52.391" v="914" actId="478"/>
          <ac:spMkLst>
            <pc:docMk/>
            <pc:sldMk cId="298226733" sldId="29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7" creationId="{C6B49257-F7FE-4C84-9478-7783F1414B19}"/>
          </ac:spMkLst>
        </pc:spChg>
        <pc:spChg chg="add del mod">
          <ac:chgData name="정근채" userId="bf3f9740-ba12-4a95-bdcd-7a89d0b0b3a3" providerId="ADAL" clId="{992FDE04-549A-4E2E-BCC1-A1798618E4AF}" dt="2021-12-01T08:12:54.967" v="915" actId="478"/>
          <ac:spMkLst>
            <pc:docMk/>
            <pc:sldMk cId="298226733" sldId="291"/>
            <ac:spMk id="9" creationId="{14865220-2437-4C96-9537-23971BEF0FFE}"/>
          </ac:spMkLst>
        </pc:spChg>
        <pc:picChg chg="add mod ord">
          <ac:chgData name="정근채" userId="bf3f9740-ba12-4a95-bdcd-7a89d0b0b3a3" providerId="ADAL" clId="{992FDE04-549A-4E2E-BCC1-A1798618E4AF}" dt="2021-12-01T08:13:24.760" v="928" actId="167"/>
          <ac:picMkLst>
            <pc:docMk/>
            <pc:sldMk cId="298226733" sldId="291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5:58.673" v="951" actId="22"/>
        <pc:sldMkLst>
          <pc:docMk/>
          <pc:sldMk cId="4123362612" sldId="292"/>
        </pc:sldMkLst>
        <pc:picChg chg="add mod ord">
          <ac:chgData name="정근채" userId="bf3f9740-ba12-4a95-bdcd-7a89d0b0b3a3" providerId="ADAL" clId="{992FDE04-549A-4E2E-BCC1-A1798618E4AF}" dt="2021-12-01T08:15:38.848" v="949" actId="1036"/>
          <ac:picMkLst>
            <pc:docMk/>
            <pc:sldMk cId="4123362612" sldId="292"/>
            <ac:picMk id="3" creationId="{F3802B61-BFAC-4684-875E-E6C03CFC2B11}"/>
          </ac:picMkLst>
        </pc:picChg>
        <pc:picChg chg="add del">
          <ac:chgData name="정근채" userId="bf3f9740-ba12-4a95-bdcd-7a89d0b0b3a3" providerId="ADAL" clId="{992FDE04-549A-4E2E-BCC1-A1798618E4AF}" dt="2021-12-01T08:15:58.673" v="951" actId="22"/>
          <ac:picMkLst>
            <pc:docMk/>
            <pc:sldMk cId="4123362612" sldId="292"/>
            <ac:picMk id="7" creationId="{CC444DFC-61D9-4CA6-AD6C-EB1F436FCE1E}"/>
          </ac:picMkLst>
        </pc:picChg>
        <pc:picChg chg="del">
          <ac:chgData name="정근채" userId="bf3f9740-ba12-4a95-bdcd-7a89d0b0b3a3" providerId="ADAL" clId="{992FDE04-549A-4E2E-BCC1-A1798618E4AF}" dt="2021-12-01T08:15:20.573" v="930" actId="478"/>
          <ac:picMkLst>
            <pc:docMk/>
            <pc:sldMk cId="4123362612" sldId="292"/>
            <ac:picMk id="11" creationId="{C4D71097-663C-41AF-A1E0-067187040F44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18:23.852" v="1000" actId="1037"/>
        <pc:sldMkLst>
          <pc:docMk/>
          <pc:sldMk cId="3986842100" sldId="293"/>
        </pc:sldMkLst>
        <pc:picChg chg="del">
          <ac:chgData name="정근채" userId="bf3f9740-ba12-4a95-bdcd-7a89d0b0b3a3" providerId="ADAL" clId="{992FDE04-549A-4E2E-BCC1-A1798618E4AF}" dt="2021-12-01T08:16:12.821" v="953" actId="478"/>
          <ac:picMkLst>
            <pc:docMk/>
            <pc:sldMk cId="3986842100" sldId="293"/>
            <ac:picMk id="3" creationId="{F3802B61-BFAC-4684-875E-E6C03CFC2B11}"/>
          </ac:picMkLst>
        </pc:picChg>
        <pc:picChg chg="add del mod modCrop">
          <ac:chgData name="정근채" userId="bf3f9740-ba12-4a95-bdcd-7a89d0b0b3a3" providerId="ADAL" clId="{992FDE04-549A-4E2E-BCC1-A1798618E4AF}" dt="2021-12-01T08:17:37.591" v="979" actId="732"/>
          <ac:picMkLst>
            <pc:docMk/>
            <pc:sldMk cId="3986842100" sldId="293"/>
            <ac:picMk id="6" creationId="{9CD07A14-9291-4B34-B2BC-6413ED7C476F}"/>
          </ac:picMkLst>
        </pc:picChg>
        <pc:picChg chg="add mod ord">
          <ac:chgData name="정근채" userId="bf3f9740-ba12-4a95-bdcd-7a89d0b0b3a3" providerId="ADAL" clId="{992FDE04-549A-4E2E-BCC1-A1798618E4AF}" dt="2021-12-01T08:17:56.736" v="987" actId="1037"/>
          <ac:picMkLst>
            <pc:docMk/>
            <pc:sldMk cId="3986842100" sldId="293"/>
            <ac:picMk id="8" creationId="{42D38F1B-474B-490E-93BC-13FC96D7AF8C}"/>
          </ac:picMkLst>
        </pc:picChg>
        <pc:picChg chg="add mod">
          <ac:chgData name="정근채" userId="bf3f9740-ba12-4a95-bdcd-7a89d0b0b3a3" providerId="ADAL" clId="{992FDE04-549A-4E2E-BCC1-A1798618E4AF}" dt="2021-12-01T08:17:49.112" v="981" actId="1076"/>
          <ac:picMkLst>
            <pc:docMk/>
            <pc:sldMk cId="3986842100" sldId="293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18:23.852" v="1000" actId="1037"/>
          <ac:picMkLst>
            <pc:docMk/>
            <pc:sldMk cId="3986842100" sldId="293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0:55.582" v="1012" actId="21"/>
        <pc:sldMkLst>
          <pc:docMk/>
          <pc:sldMk cId="3256425046" sldId="294"/>
        </pc:sldMkLst>
        <pc:spChg chg="add mod">
          <ac:chgData name="정근채" userId="bf3f9740-ba12-4a95-bdcd-7a89d0b0b3a3" providerId="ADAL" clId="{992FDE04-549A-4E2E-BCC1-A1798618E4AF}" dt="2021-12-01T08:20:08.074" v="1007" actId="14100"/>
          <ac:spMkLst>
            <pc:docMk/>
            <pc:sldMk cId="3256425046" sldId="294"/>
            <ac:spMk id="11" creationId="{943E310E-3B9C-4BE6-B440-9F51480B15A3}"/>
          </ac:spMkLst>
        </pc:spChg>
        <pc:spChg chg="add mod">
          <ac:chgData name="정근채" userId="bf3f9740-ba12-4a95-bdcd-7a89d0b0b3a3" providerId="ADAL" clId="{992FDE04-549A-4E2E-BCC1-A1798618E4AF}" dt="2021-12-01T08:20:16.451" v="1009" actId="14100"/>
          <ac:spMkLst>
            <pc:docMk/>
            <pc:sldMk cId="3256425046" sldId="294"/>
            <ac:spMk id="13" creationId="{9DFA2958-BC4A-44CA-A562-CE5B4D4228E7}"/>
          </ac:spMkLst>
        </pc:spChg>
        <pc:picChg chg="add">
          <ac:chgData name="정근채" userId="bf3f9740-ba12-4a95-bdcd-7a89d0b0b3a3" providerId="ADAL" clId="{992FDE04-549A-4E2E-BCC1-A1798618E4AF}" dt="2021-12-01T08:19:16.642" v="1003" actId="22"/>
          <ac:picMkLst>
            <pc:docMk/>
            <pc:sldMk cId="3256425046" sldId="294"/>
            <ac:picMk id="3" creationId="{00B8CF8B-0FB1-4F42-9E46-C9E225439631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8" creationId="{42D38F1B-474B-490E-93BC-13FC96D7AF8C}"/>
          </ac:picMkLst>
        </pc:picChg>
        <pc:picChg chg="add del">
          <ac:chgData name="정근채" userId="bf3f9740-ba12-4a95-bdcd-7a89d0b0b3a3" providerId="ADAL" clId="{992FDE04-549A-4E2E-BCC1-A1798618E4AF}" dt="2021-12-01T08:20:55.582" v="1012" actId="21"/>
          <ac:picMkLst>
            <pc:docMk/>
            <pc:sldMk cId="3256425046" sldId="294"/>
            <ac:picMk id="9" creationId="{ED44656E-2D5F-4FA6-A5F7-7D824C773D0A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0" creationId="{2CAC0210-EFA4-4BBC-A35D-47860B471DEF}"/>
          </ac:picMkLst>
        </pc:picChg>
        <pc:picChg chg="del">
          <ac:chgData name="정근채" userId="bf3f9740-ba12-4a95-bdcd-7a89d0b0b3a3" providerId="ADAL" clId="{992FDE04-549A-4E2E-BCC1-A1798618E4AF}" dt="2021-12-01T08:18:59.614" v="1002" actId="478"/>
          <ac:picMkLst>
            <pc:docMk/>
            <pc:sldMk cId="3256425046" sldId="294"/>
            <ac:picMk id="12" creationId="{4D53BD7A-07B3-494D-872E-60C3B0B7767C}"/>
          </ac:picMkLst>
        </pc:picChg>
      </pc:sldChg>
      <pc:sldChg chg="addSp delSp modSp add mod">
        <pc:chgData name="정근채" userId="bf3f9740-ba12-4a95-bdcd-7a89d0b0b3a3" providerId="ADAL" clId="{992FDE04-549A-4E2E-BCC1-A1798618E4AF}" dt="2021-12-01T08:23:01.663" v="1049" actId="166"/>
        <pc:sldMkLst>
          <pc:docMk/>
          <pc:sldMk cId="2331033567" sldId="295"/>
        </pc:sldMkLst>
        <pc:spChg chg="ord">
          <ac:chgData name="정근채" userId="bf3f9740-ba12-4a95-bdcd-7a89d0b0b3a3" providerId="ADAL" clId="{992FDE04-549A-4E2E-BCC1-A1798618E4AF}" dt="2021-12-01T08:23:01.663" v="1049" actId="166"/>
          <ac:spMkLst>
            <pc:docMk/>
            <pc:sldMk cId="2331033567" sldId="295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1T08:22:03.435" v="1032" actId="1035"/>
          <ac:picMkLst>
            <pc:docMk/>
            <pc:sldMk cId="2331033567" sldId="295"/>
            <ac:picMk id="3" creationId="{64FB761A-905D-4927-AB7C-8FC73B524EFC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6" creationId="{9CD07A14-9291-4B34-B2BC-6413ED7C476F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8" creationId="{42D38F1B-474B-490E-93BC-13FC96D7AF8C}"/>
          </ac:picMkLst>
        </pc:picChg>
        <pc:picChg chg="add mod modCrop">
          <ac:chgData name="정근채" userId="bf3f9740-ba12-4a95-bdcd-7a89d0b0b3a3" providerId="ADAL" clId="{992FDE04-549A-4E2E-BCC1-A1798618E4AF}" dt="2021-12-01T08:21:55.222" v="1021" actId="732"/>
          <ac:picMkLst>
            <pc:docMk/>
            <pc:sldMk cId="2331033567" sldId="295"/>
            <ac:picMk id="9" creationId="{6280235E-39B0-470D-908C-298090E96925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0" creationId="{2CAC0210-EFA4-4BBC-A35D-47860B471DEF}"/>
          </ac:picMkLst>
        </pc:picChg>
        <pc:picChg chg="add mod">
          <ac:chgData name="정근채" userId="bf3f9740-ba12-4a95-bdcd-7a89d0b0b3a3" providerId="ADAL" clId="{992FDE04-549A-4E2E-BCC1-A1798618E4AF}" dt="2021-12-01T08:21:57.805" v="1022" actId="1076"/>
          <ac:picMkLst>
            <pc:docMk/>
            <pc:sldMk cId="2331033567" sldId="295"/>
            <ac:picMk id="11" creationId="{11ABA011-DBA4-4FF4-A6E9-6F311BC606F1}"/>
          </ac:picMkLst>
        </pc:picChg>
        <pc:picChg chg="del">
          <ac:chgData name="정근채" userId="bf3f9740-ba12-4a95-bdcd-7a89d0b0b3a3" providerId="ADAL" clId="{992FDE04-549A-4E2E-BCC1-A1798618E4AF}" dt="2021-12-01T08:20:59.688" v="1013" actId="478"/>
          <ac:picMkLst>
            <pc:docMk/>
            <pc:sldMk cId="2331033567" sldId="295"/>
            <ac:picMk id="12" creationId="{4D53BD7A-07B3-494D-872E-60C3B0B7767C}"/>
          </ac:picMkLst>
        </pc:picChg>
        <pc:picChg chg="add mod">
          <ac:chgData name="정근채" userId="bf3f9740-ba12-4a95-bdcd-7a89d0b0b3a3" providerId="ADAL" clId="{992FDE04-549A-4E2E-BCC1-A1798618E4AF}" dt="2021-12-01T08:22:39.399" v="1048" actId="1036"/>
          <ac:picMkLst>
            <pc:docMk/>
            <pc:sldMk cId="2331033567" sldId="295"/>
            <ac:picMk id="14" creationId="{97DDA965-9475-431C-A2C4-62FAE4C329C4}"/>
          </ac:picMkLst>
        </pc:picChg>
      </pc:sldChg>
      <pc:sldChg chg="modSp add mod">
        <pc:chgData name="정근채" userId="bf3f9740-ba12-4a95-bdcd-7a89d0b0b3a3" providerId="ADAL" clId="{992FDE04-549A-4E2E-BCC1-A1798618E4AF}" dt="2021-12-01T08:34:32.576" v="1090" actId="6549"/>
        <pc:sldMkLst>
          <pc:docMk/>
          <pc:sldMk cId="422170804" sldId="296"/>
        </pc:sldMkLst>
        <pc:spChg chg="mod">
          <ac:chgData name="정근채" userId="bf3f9740-ba12-4a95-bdcd-7a89d0b0b3a3" providerId="ADAL" clId="{992FDE04-549A-4E2E-BCC1-A1798618E4AF}" dt="2021-12-01T08:23:20.422" v="1053"/>
          <ac:spMkLst>
            <pc:docMk/>
            <pc:sldMk cId="422170804" sldId="29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1T08:34:32.576" v="1090" actId="6549"/>
          <ac:spMkLst>
            <pc:docMk/>
            <pc:sldMk cId="422170804" sldId="296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27.877" v="18" actId="47"/>
        <pc:sldMkLst>
          <pc:docMk/>
          <pc:sldMk cId="2907188178" sldId="296"/>
        </pc:sldMkLst>
      </pc:sldChg>
      <pc:sldChg chg="modSp add mod">
        <pc:chgData name="정근채" userId="bf3f9740-ba12-4a95-bdcd-7a89d0b0b3a3" providerId="ADAL" clId="{992FDE04-549A-4E2E-BCC1-A1798618E4AF}" dt="2021-12-01T08:42:58.188" v="1486" actId="6549"/>
        <pc:sldMkLst>
          <pc:docMk/>
          <pc:sldMk cId="2382270280" sldId="297"/>
        </pc:sldMkLst>
        <pc:spChg chg="mod">
          <ac:chgData name="정근채" userId="bf3f9740-ba12-4a95-bdcd-7a89d0b0b3a3" providerId="ADAL" clId="{992FDE04-549A-4E2E-BCC1-A1798618E4AF}" dt="2021-12-01T08:42:58.188" v="1486" actId="6549"/>
          <ac:spMkLst>
            <pc:docMk/>
            <pc:sldMk cId="2382270280" sldId="29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8369313" sldId="29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30501815" sldId="298"/>
        </pc:sldMkLst>
      </pc:sldChg>
      <pc:sldChg chg="modSp add mod">
        <pc:chgData name="정근채" userId="bf3f9740-ba12-4a95-bdcd-7a89d0b0b3a3" providerId="ADAL" clId="{992FDE04-549A-4E2E-BCC1-A1798618E4AF}" dt="2021-12-01T08:47:40.692" v="1561"/>
        <pc:sldMkLst>
          <pc:docMk/>
          <pc:sldMk cId="2063975230" sldId="298"/>
        </pc:sldMkLst>
        <pc:spChg chg="mod">
          <ac:chgData name="정근채" userId="bf3f9740-ba12-4a95-bdcd-7a89d0b0b3a3" providerId="ADAL" clId="{992FDE04-549A-4E2E-BCC1-A1798618E4AF}" dt="2021-12-01T08:47:40.692" v="1561"/>
          <ac:spMkLst>
            <pc:docMk/>
            <pc:sldMk cId="2063975230" sldId="298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02450187" sldId="299"/>
        </pc:sldMkLst>
      </pc:sldChg>
      <pc:sldChg chg="addSp delSp modSp add mod">
        <pc:chgData name="정근채" userId="bf3f9740-ba12-4a95-bdcd-7a89d0b0b3a3" providerId="ADAL" clId="{992FDE04-549A-4E2E-BCC1-A1798618E4AF}" dt="2021-12-01T10:14:20.179" v="1816"/>
        <pc:sldMkLst>
          <pc:docMk/>
          <pc:sldMk cId="4009421018" sldId="299"/>
        </pc:sldMkLst>
        <pc:spChg chg="mod">
          <ac:chgData name="정근채" userId="bf3f9740-ba12-4a95-bdcd-7a89d0b0b3a3" providerId="ADAL" clId="{992FDE04-549A-4E2E-BCC1-A1798618E4AF}" dt="2021-12-01T08:48:54.475" v="1580" actId="1076"/>
          <ac:spMkLst>
            <pc:docMk/>
            <pc:sldMk cId="4009421018" sldId="29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1T08:51:56.720" v="1631" actId="1076"/>
          <ac:spMkLst>
            <pc:docMk/>
            <pc:sldMk cId="4009421018" sldId="299"/>
            <ac:spMk id="8" creationId="{10ECC4A7-A4D0-4252-B6F6-1EA1145147F9}"/>
          </ac:spMkLst>
        </pc:spChg>
        <pc:spChg chg="add mod">
          <ac:chgData name="정근채" userId="bf3f9740-ba12-4a95-bdcd-7a89d0b0b3a3" providerId="ADAL" clId="{992FDE04-549A-4E2E-BCC1-A1798618E4AF}" dt="2021-12-01T10:13:50.822" v="1815" actId="6549"/>
          <ac:spMkLst>
            <pc:docMk/>
            <pc:sldMk cId="4009421018" sldId="299"/>
            <ac:spMk id="9" creationId="{A905F607-DC8E-47D3-9F53-2517B97F8082}"/>
          </ac:spMkLst>
        </pc:spChg>
        <pc:spChg chg="add mod">
          <ac:chgData name="정근채" userId="bf3f9740-ba12-4a95-bdcd-7a89d0b0b3a3" providerId="ADAL" clId="{992FDE04-549A-4E2E-BCC1-A1798618E4AF}" dt="2021-12-01T10:09:39.190" v="1756" actId="6549"/>
          <ac:spMkLst>
            <pc:docMk/>
            <pc:sldMk cId="4009421018" sldId="299"/>
            <ac:spMk id="12" creationId="{C0EF06B9-9676-4C4A-AF76-A05D327575E2}"/>
          </ac:spMkLst>
        </pc:spChg>
        <pc:spChg chg="add mod ord">
          <ac:chgData name="정근채" userId="bf3f9740-ba12-4a95-bdcd-7a89d0b0b3a3" providerId="ADAL" clId="{992FDE04-549A-4E2E-BCC1-A1798618E4AF}" dt="2021-12-01T10:12:40.795" v="1783" actId="207"/>
          <ac:spMkLst>
            <pc:docMk/>
            <pc:sldMk cId="4009421018" sldId="299"/>
            <ac:spMk id="20" creationId="{899DC93F-B2EA-48D3-82F9-81C43645D11D}"/>
          </ac:spMkLst>
        </pc:spChg>
        <pc:spChg chg="add mod">
          <ac:chgData name="정근채" userId="bf3f9740-ba12-4a95-bdcd-7a89d0b0b3a3" providerId="ADAL" clId="{992FDE04-549A-4E2E-BCC1-A1798618E4AF}" dt="2021-12-01T10:12:45.048" v="1784" actId="14100"/>
          <ac:spMkLst>
            <pc:docMk/>
            <pc:sldMk cId="4009421018" sldId="299"/>
            <ac:spMk id="21" creationId="{7F11E4E4-F410-4DD7-9DB2-FFCB283208DE}"/>
          </ac:spMkLst>
        </pc:spChg>
        <pc:picChg chg="add mod">
          <ac:chgData name="정근채" userId="bf3f9740-ba12-4a95-bdcd-7a89d0b0b3a3" providerId="ADAL" clId="{992FDE04-549A-4E2E-BCC1-A1798618E4AF}" dt="2021-12-01T08:48:57.198" v="1581" actId="1076"/>
          <ac:picMkLst>
            <pc:docMk/>
            <pc:sldMk cId="4009421018" sldId="299"/>
            <ac:picMk id="7" creationId="{4A8EA3B6-068B-4840-8ACD-B4136194E281}"/>
          </ac:picMkLst>
        </pc:picChg>
        <pc:cxnChg chg="add">
          <ac:chgData name="정근채" userId="bf3f9740-ba12-4a95-bdcd-7a89d0b0b3a3" providerId="ADAL" clId="{992FDE04-549A-4E2E-BCC1-A1798618E4AF}" dt="2021-12-01T08:52:02.631" v="1632" actId="11529"/>
          <ac:cxnSpMkLst>
            <pc:docMk/>
            <pc:sldMk cId="4009421018" sldId="299"/>
            <ac:cxnSpMk id="10" creationId="{6413531D-2E41-43AB-B907-04640A808371}"/>
          </ac:cxnSpMkLst>
        </pc:cxnChg>
        <pc:cxnChg chg="add del mod">
          <ac:chgData name="정근채" userId="bf3f9740-ba12-4a95-bdcd-7a89d0b0b3a3" providerId="ADAL" clId="{992FDE04-549A-4E2E-BCC1-A1798618E4AF}" dt="2021-12-01T10:12:11.222" v="1777" actId="478"/>
          <ac:cxnSpMkLst>
            <pc:docMk/>
            <pc:sldMk cId="4009421018" sldId="299"/>
            <ac:cxnSpMk id="11" creationId="{1A223FC4-9674-4B42-87F6-266ABDA4FD8F}"/>
          </ac:cxnSpMkLst>
        </pc:cxnChg>
        <pc:cxnChg chg="add">
          <ac:chgData name="정근채" userId="bf3f9740-ba12-4a95-bdcd-7a89d0b0b3a3" providerId="ADAL" clId="{992FDE04-549A-4E2E-BCC1-A1798618E4AF}" dt="2021-12-01T10:09:53.920" v="1757" actId="11529"/>
          <ac:cxnSpMkLst>
            <pc:docMk/>
            <pc:sldMk cId="4009421018" sldId="299"/>
            <ac:cxnSpMk id="14" creationId="{133E3377-5C93-48EC-B8CF-FB6D127D11BA}"/>
          </ac:cxnSpMkLst>
        </pc:cxnChg>
        <pc:cxnChg chg="add del mod">
          <ac:chgData name="정근채" userId="bf3f9740-ba12-4a95-bdcd-7a89d0b0b3a3" providerId="ADAL" clId="{992FDE04-549A-4E2E-BCC1-A1798618E4AF}" dt="2021-12-01T10:12:07.926" v="1776" actId="478"/>
          <ac:cxnSpMkLst>
            <pc:docMk/>
            <pc:sldMk cId="4009421018" sldId="299"/>
            <ac:cxnSpMk id="15" creationId="{E32EC180-A744-42C1-95C8-551C259E07A4}"/>
          </ac:cxnSpMkLst>
        </pc:cxnChg>
        <pc:cxnChg chg="add mod">
          <ac:chgData name="정근채" userId="bf3f9740-ba12-4a95-bdcd-7a89d0b0b3a3" providerId="ADAL" clId="{992FDE04-549A-4E2E-BCC1-A1798618E4AF}" dt="2021-12-01T10:14:20.179" v="1816"/>
          <ac:cxnSpMkLst>
            <pc:docMk/>
            <pc:sldMk cId="4009421018" sldId="299"/>
            <ac:cxnSpMk id="19" creationId="{9B804A9A-433B-4AF2-97F1-480043FDE67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1T10:18:37.206" v="1977" actId="22"/>
        <pc:sldMkLst>
          <pc:docMk/>
          <pc:sldMk cId="1030838728" sldId="300"/>
        </pc:sldMkLst>
        <pc:spChg chg="mod">
          <ac:chgData name="정근채" userId="bf3f9740-ba12-4a95-bdcd-7a89d0b0b3a3" providerId="ADAL" clId="{992FDE04-549A-4E2E-BCC1-A1798618E4AF}" dt="2021-12-01T10:18:12.553" v="1975"/>
          <ac:spMkLst>
            <pc:docMk/>
            <pc:sldMk cId="1030838728" sldId="300"/>
            <ac:spMk id="3" creationId="{04DA367E-3D64-4210-90DC-180FE1F5BFCC}"/>
          </ac:spMkLst>
        </pc:spChg>
        <pc:spChg chg="add del">
          <ac:chgData name="정근채" userId="bf3f9740-ba12-4a95-bdcd-7a89d0b0b3a3" providerId="ADAL" clId="{992FDE04-549A-4E2E-BCC1-A1798618E4AF}" dt="2021-12-01T10:18:37.206" v="1977" actId="22"/>
          <ac:spMkLst>
            <pc:docMk/>
            <pc:sldMk cId="1030838728" sldId="300"/>
            <ac:spMk id="7" creationId="{75BC7567-A6C6-4A00-ADF0-7FB43D98B979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02433193" sldId="300"/>
        </pc:sldMkLst>
      </pc:sldChg>
      <pc:sldChg chg="addSp delSp modSp add mod">
        <pc:chgData name="정근채" userId="bf3f9740-ba12-4a95-bdcd-7a89d0b0b3a3" providerId="ADAL" clId="{992FDE04-549A-4E2E-BCC1-A1798618E4AF}" dt="2021-12-01T10:19:15.628" v="1986" actId="167"/>
        <pc:sldMkLst>
          <pc:docMk/>
          <pc:sldMk cId="1233029494" sldId="301"/>
        </pc:sldMkLst>
        <pc:spChg chg="del">
          <ac:chgData name="정근채" userId="bf3f9740-ba12-4a95-bdcd-7a89d0b0b3a3" providerId="ADAL" clId="{992FDE04-549A-4E2E-BCC1-A1798618E4AF}" dt="2021-12-01T10:19:03.051" v="1983" actId="478"/>
          <ac:spMkLst>
            <pc:docMk/>
            <pc:sldMk cId="1233029494" sldId="301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18:43.417" v="1979" actId="478"/>
          <ac:spMkLst>
            <pc:docMk/>
            <pc:sldMk cId="1233029494" sldId="301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18:44.167" v="1980" actId="478"/>
          <ac:spMkLst>
            <pc:docMk/>
            <pc:sldMk cId="1233029494" sldId="301"/>
            <ac:spMk id="7" creationId="{81911B9F-336B-4149-90ED-462D31DFC2A6}"/>
          </ac:spMkLst>
        </pc:spChg>
        <pc:spChg chg="add del mod">
          <ac:chgData name="정근채" userId="bf3f9740-ba12-4a95-bdcd-7a89d0b0b3a3" providerId="ADAL" clId="{992FDE04-549A-4E2E-BCC1-A1798618E4AF}" dt="2021-12-01T10:19:05.989" v="1984" actId="478"/>
          <ac:spMkLst>
            <pc:docMk/>
            <pc:sldMk cId="1233029494" sldId="301"/>
            <ac:spMk id="11" creationId="{9F91270F-0DE5-44D3-8F8F-0B521A54C7E2}"/>
          </ac:spMkLst>
        </pc:spChg>
        <pc:picChg chg="add mod ord">
          <ac:chgData name="정근채" userId="bf3f9740-ba12-4a95-bdcd-7a89d0b0b3a3" providerId="ADAL" clId="{992FDE04-549A-4E2E-BCC1-A1798618E4AF}" dt="2021-12-01T10:19:15.628" v="1986" actId="167"/>
          <ac:picMkLst>
            <pc:docMk/>
            <pc:sldMk cId="1233029494" sldId="301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80749545" sldId="301"/>
        </pc:sldMkLst>
      </pc:sldChg>
      <pc:sldChg chg="addSp delSp modSp add mod">
        <pc:chgData name="정근채" userId="bf3f9740-ba12-4a95-bdcd-7a89d0b0b3a3" providerId="ADAL" clId="{992FDE04-549A-4E2E-BCC1-A1798618E4AF}" dt="2021-12-01T10:20:05.528" v="2000" actId="1035"/>
        <pc:sldMkLst>
          <pc:docMk/>
          <pc:sldMk cId="2087699713" sldId="302"/>
        </pc:sldMkLst>
        <pc:picChg chg="add mod ord">
          <ac:chgData name="정근채" userId="bf3f9740-ba12-4a95-bdcd-7a89d0b0b3a3" providerId="ADAL" clId="{992FDE04-549A-4E2E-BCC1-A1798618E4AF}" dt="2021-12-01T10:20:05.528" v="2000" actId="1035"/>
          <ac:picMkLst>
            <pc:docMk/>
            <pc:sldMk cId="2087699713" sldId="302"/>
            <ac:picMk id="3" creationId="{2FEDFC46-4BD8-404D-AB16-B2D2994DF381}"/>
          </ac:picMkLst>
        </pc:picChg>
        <pc:picChg chg="del">
          <ac:chgData name="정근채" userId="bf3f9740-ba12-4a95-bdcd-7a89d0b0b3a3" providerId="ADAL" clId="{992FDE04-549A-4E2E-BCC1-A1798618E4AF}" dt="2021-12-01T10:19:23.740" v="1988" actId="478"/>
          <ac:picMkLst>
            <pc:docMk/>
            <pc:sldMk cId="2087699713" sldId="302"/>
            <ac:picMk id="9" creationId="{2E0A3DF8-1701-452F-A696-7E961BA24CF2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85958569" sldId="302"/>
        </pc:sldMkLst>
      </pc:sldChg>
      <pc:sldChg chg="modSp add mod">
        <pc:chgData name="정근채" userId="bf3f9740-ba12-4a95-bdcd-7a89d0b0b3a3" providerId="ADAL" clId="{992FDE04-549A-4E2E-BCC1-A1798618E4AF}" dt="2021-12-01T10:28:35.060" v="2089" actId="6549"/>
        <pc:sldMkLst>
          <pc:docMk/>
          <pc:sldMk cId="2636294688" sldId="303"/>
        </pc:sldMkLst>
        <pc:spChg chg="mod">
          <ac:chgData name="정근채" userId="bf3f9740-ba12-4a95-bdcd-7a89d0b0b3a3" providerId="ADAL" clId="{992FDE04-549A-4E2E-BCC1-A1798618E4AF}" dt="2021-12-01T10:28:35.060" v="2089" actId="6549"/>
          <ac:spMkLst>
            <pc:docMk/>
            <pc:sldMk cId="2636294688" sldId="303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9992244" sldId="30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18775826" sldId="304"/>
        </pc:sldMkLst>
      </pc:sldChg>
      <pc:sldChg chg="modSp add mod">
        <pc:chgData name="정근채" userId="bf3f9740-ba12-4a95-bdcd-7a89d0b0b3a3" providerId="ADAL" clId="{992FDE04-549A-4E2E-BCC1-A1798618E4AF}" dt="2021-12-01T10:38:48.974" v="2152"/>
        <pc:sldMkLst>
          <pc:docMk/>
          <pc:sldMk cId="2571139770" sldId="304"/>
        </pc:sldMkLst>
        <pc:spChg chg="mod">
          <ac:chgData name="정근채" userId="bf3f9740-ba12-4a95-bdcd-7a89d0b0b3a3" providerId="ADAL" clId="{992FDE04-549A-4E2E-BCC1-A1798618E4AF}" dt="2021-12-01T10:38:48.974" v="2152"/>
          <ac:spMkLst>
            <pc:docMk/>
            <pc:sldMk cId="2571139770" sldId="304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6T06:00:40.822" v="2226" actId="20577"/>
        <pc:sldMkLst>
          <pc:docMk/>
          <pc:sldMk cId="616396573" sldId="305"/>
        </pc:sldMkLst>
        <pc:spChg chg="mod">
          <ac:chgData name="정근채" userId="bf3f9740-ba12-4a95-bdcd-7a89d0b0b3a3" providerId="ADAL" clId="{992FDE04-549A-4E2E-BCC1-A1798618E4AF}" dt="2021-12-06T06:00:40.822" v="2226" actId="20577"/>
          <ac:spMkLst>
            <pc:docMk/>
            <pc:sldMk cId="616396573" sldId="305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93342154" sldId="305"/>
        </pc:sldMkLst>
      </pc:sldChg>
      <pc:sldChg chg="addSp delSp modSp add mod">
        <pc:chgData name="정근채" userId="bf3f9740-ba12-4a95-bdcd-7a89d0b0b3a3" providerId="ADAL" clId="{992FDE04-549A-4E2E-BCC1-A1798618E4AF}" dt="2021-12-01T10:47:47.042" v="2208" actId="167"/>
        <pc:sldMkLst>
          <pc:docMk/>
          <pc:sldMk cId="938593390" sldId="306"/>
        </pc:sldMkLst>
        <pc:spChg chg="del">
          <ac:chgData name="정근채" userId="bf3f9740-ba12-4a95-bdcd-7a89d0b0b3a3" providerId="ADAL" clId="{992FDE04-549A-4E2E-BCC1-A1798618E4AF}" dt="2021-12-01T10:47:35.590" v="2198" actId="478"/>
          <ac:spMkLst>
            <pc:docMk/>
            <pc:sldMk cId="938593390" sldId="306"/>
            <ac:spMk id="2" creationId="{CA07A63C-A246-4F8F-8A5A-7141AB85F430}"/>
          </ac:spMkLst>
        </pc:spChg>
        <pc:spChg chg="del">
          <ac:chgData name="정근채" userId="bf3f9740-ba12-4a95-bdcd-7a89d0b0b3a3" providerId="ADAL" clId="{992FDE04-549A-4E2E-BCC1-A1798618E4AF}" dt="2021-12-01T10:44:24.311" v="2194" actId="478"/>
          <ac:spMkLst>
            <pc:docMk/>
            <pc:sldMk cId="938593390" sldId="306"/>
            <ac:spMk id="3" creationId="{04DA367E-3D64-4210-90DC-180FE1F5BFCC}"/>
          </ac:spMkLst>
        </pc:spChg>
        <pc:spChg chg="add del mod">
          <ac:chgData name="정근채" userId="bf3f9740-ba12-4a95-bdcd-7a89d0b0b3a3" providerId="ADAL" clId="{992FDE04-549A-4E2E-BCC1-A1798618E4AF}" dt="2021-12-01T10:44:28.537" v="2195" actId="478"/>
          <ac:spMkLst>
            <pc:docMk/>
            <pc:sldMk cId="938593390" sldId="306"/>
            <ac:spMk id="7" creationId="{465A92AA-8DE0-4A9C-A8BE-3F2D6C5F322C}"/>
          </ac:spMkLst>
        </pc:spChg>
        <pc:spChg chg="add del mod">
          <ac:chgData name="정근채" userId="bf3f9740-ba12-4a95-bdcd-7a89d0b0b3a3" providerId="ADAL" clId="{992FDE04-549A-4E2E-BCC1-A1798618E4AF}" dt="2021-12-01T10:47:38.089" v="2199" actId="478"/>
          <ac:spMkLst>
            <pc:docMk/>
            <pc:sldMk cId="938593390" sldId="306"/>
            <ac:spMk id="11" creationId="{7643EFA2-4659-40E9-BD0C-AA21B20E5897}"/>
          </ac:spMkLst>
        </pc:spChg>
        <pc:picChg chg="add mod ord">
          <ac:chgData name="정근채" userId="bf3f9740-ba12-4a95-bdcd-7a89d0b0b3a3" providerId="ADAL" clId="{992FDE04-549A-4E2E-BCC1-A1798618E4AF}" dt="2021-12-01T10:47:47.042" v="2208" actId="167"/>
          <ac:picMkLst>
            <pc:docMk/>
            <pc:sldMk cId="938593390" sldId="306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4587952" sldId="306"/>
        </pc:sldMkLst>
      </pc:sldChg>
      <pc:sldChg chg="addSp delSp modSp add mod">
        <pc:chgData name="정근채" userId="bf3f9740-ba12-4a95-bdcd-7a89d0b0b3a3" providerId="ADAL" clId="{992FDE04-549A-4E2E-BCC1-A1798618E4AF}" dt="2021-12-06T05:58:48.757" v="2212" actId="167"/>
        <pc:sldMkLst>
          <pc:docMk/>
          <pc:sldMk cId="3693797731" sldId="307"/>
        </pc:sldMkLst>
        <pc:picChg chg="add ord">
          <ac:chgData name="정근채" userId="bf3f9740-ba12-4a95-bdcd-7a89d0b0b3a3" providerId="ADAL" clId="{992FDE04-549A-4E2E-BCC1-A1798618E4AF}" dt="2021-12-06T05:58:48.757" v="2212" actId="167"/>
          <ac:picMkLst>
            <pc:docMk/>
            <pc:sldMk cId="3693797731" sldId="307"/>
            <ac:picMk id="3" creationId="{27F025B8-2F2B-43B9-A2F0-110BEAD36C94}"/>
          </ac:picMkLst>
        </pc:picChg>
        <pc:picChg chg="del">
          <ac:chgData name="정근채" userId="bf3f9740-ba12-4a95-bdcd-7a89d0b0b3a3" providerId="ADAL" clId="{992FDE04-549A-4E2E-BCC1-A1798618E4AF}" dt="2021-12-06T05:58:25.074" v="2210" actId="478"/>
          <ac:picMkLst>
            <pc:docMk/>
            <pc:sldMk cId="3693797731" sldId="307"/>
            <ac:picMk id="9" creationId="{3D61723D-9BF9-4B4B-A949-940549B547F1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2640298" sldId="30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92911935" sldId="308"/>
        </pc:sldMkLst>
      </pc:sldChg>
      <pc:sldChg chg="modSp add mod">
        <pc:chgData name="정근채" userId="bf3f9740-ba12-4a95-bdcd-7a89d0b0b3a3" providerId="ADAL" clId="{992FDE04-549A-4E2E-BCC1-A1798618E4AF}" dt="2021-12-06T06:07:15.931" v="2251" actId="6549"/>
        <pc:sldMkLst>
          <pc:docMk/>
          <pc:sldMk cId="3790684688" sldId="308"/>
        </pc:sldMkLst>
        <pc:spChg chg="mod">
          <ac:chgData name="정근채" userId="bf3f9740-ba12-4a95-bdcd-7a89d0b0b3a3" providerId="ADAL" clId="{992FDE04-549A-4E2E-BCC1-A1798618E4AF}" dt="2021-12-06T06:07:15.931" v="2251" actId="6549"/>
          <ac:spMkLst>
            <pc:docMk/>
            <pc:sldMk cId="3790684688" sldId="308"/>
            <ac:spMk id="3" creationId="{04DA367E-3D64-4210-90DC-180FE1F5BFCC}"/>
          </ac:spMkLst>
        </pc:spChg>
      </pc:sldChg>
      <pc:sldChg chg="addSp delSp modSp add mod">
        <pc:chgData name="정근채" userId="bf3f9740-ba12-4a95-bdcd-7a89d0b0b3a3" providerId="ADAL" clId="{992FDE04-549A-4E2E-BCC1-A1798618E4AF}" dt="2021-12-06T06:55:01.287" v="3061"/>
        <pc:sldMkLst>
          <pc:docMk/>
          <pc:sldMk cId="221047436" sldId="309"/>
        </pc:sldMkLst>
        <pc:spChg chg="mod">
          <ac:chgData name="정근채" userId="bf3f9740-ba12-4a95-bdcd-7a89d0b0b3a3" providerId="ADAL" clId="{992FDE04-549A-4E2E-BCC1-A1798618E4AF}" dt="2021-12-06T06:55:01.287" v="3061"/>
          <ac:spMkLst>
            <pc:docMk/>
            <pc:sldMk cId="221047436" sldId="309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6:09:35.456" v="2269" actId="1035"/>
          <ac:spMkLst>
            <pc:docMk/>
            <pc:sldMk cId="221047436" sldId="309"/>
            <ac:spMk id="8" creationId="{BBE21CFD-55D1-40EA-B651-AE3A53301333}"/>
          </ac:spMkLst>
        </pc:spChg>
        <pc:spChg chg="add mod">
          <ac:chgData name="정근채" userId="bf3f9740-ba12-4a95-bdcd-7a89d0b0b3a3" providerId="ADAL" clId="{992FDE04-549A-4E2E-BCC1-A1798618E4AF}" dt="2021-12-06T06:17:47.606" v="2340" actId="1035"/>
          <ac:spMkLst>
            <pc:docMk/>
            <pc:sldMk cId="221047436" sldId="309"/>
            <ac:spMk id="11" creationId="{DF2B9B9A-7285-4155-9D90-1C422D0A6A83}"/>
          </ac:spMkLst>
        </pc:spChg>
        <pc:spChg chg="add del">
          <ac:chgData name="정근채" userId="bf3f9740-ba12-4a95-bdcd-7a89d0b0b3a3" providerId="ADAL" clId="{992FDE04-549A-4E2E-BCC1-A1798618E4AF}" dt="2021-12-06T06:36:58.352" v="2760" actId="22"/>
          <ac:spMkLst>
            <pc:docMk/>
            <pc:sldMk cId="221047436" sldId="309"/>
            <ac:spMk id="13" creationId="{3C9CEEA7-1A4B-4B94-86EF-95C795D77DE3}"/>
          </ac:spMkLst>
        </pc:spChg>
        <pc:spChg chg="add mod">
          <ac:chgData name="정근채" userId="bf3f9740-ba12-4a95-bdcd-7a89d0b0b3a3" providerId="ADAL" clId="{992FDE04-549A-4E2E-BCC1-A1798618E4AF}" dt="2021-12-06T06:40:05.754" v="2829" actId="1037"/>
          <ac:spMkLst>
            <pc:docMk/>
            <pc:sldMk cId="221047436" sldId="309"/>
            <ac:spMk id="15" creationId="{44F00262-3FC9-4173-8CD0-161A62F9E8B7}"/>
          </ac:spMkLst>
        </pc:spChg>
        <pc:picChg chg="add mod">
          <ac:chgData name="정근채" userId="bf3f9740-ba12-4a95-bdcd-7a89d0b0b3a3" providerId="ADAL" clId="{992FDE04-549A-4E2E-BCC1-A1798618E4AF}" dt="2021-12-06T06:09:10.033" v="2266" actId="1076"/>
          <ac:picMkLst>
            <pc:docMk/>
            <pc:sldMk cId="221047436" sldId="309"/>
            <ac:picMk id="7" creationId="{FE7AA000-9424-40E8-B479-B32A0C2FD55D}"/>
          </ac:picMkLst>
        </pc:picChg>
        <pc:picChg chg="add mod">
          <ac:chgData name="정근채" userId="bf3f9740-ba12-4a95-bdcd-7a89d0b0b3a3" providerId="ADAL" clId="{992FDE04-549A-4E2E-BCC1-A1798618E4AF}" dt="2021-12-06T06:17:47.606" v="2340" actId="1035"/>
          <ac:picMkLst>
            <pc:docMk/>
            <pc:sldMk cId="221047436" sldId="309"/>
            <ac:picMk id="10" creationId="{C60A4A01-A041-425A-A667-0480C69A48DE}"/>
          </ac:picMkLst>
        </pc:picChg>
        <pc:cxnChg chg="add mod">
          <ac:chgData name="정근채" userId="bf3f9740-ba12-4a95-bdcd-7a89d0b0b3a3" providerId="ADAL" clId="{992FDE04-549A-4E2E-BCC1-A1798618E4AF}" dt="2021-12-06T06:40:43.123" v="2845" actId="1036"/>
          <ac:cxnSpMkLst>
            <pc:docMk/>
            <pc:sldMk cId="221047436" sldId="309"/>
            <ac:cxnSpMk id="17" creationId="{2C764B39-F576-46E5-B3C6-A8DCB0DCA640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61874254" sldId="309"/>
        </pc:sldMkLst>
      </pc:sldChg>
      <pc:sldChg chg="addSp delSp modSp add mod">
        <pc:chgData name="정근채" userId="bf3f9740-ba12-4a95-bdcd-7a89d0b0b3a3" providerId="ADAL" clId="{992FDE04-549A-4E2E-BCC1-A1798618E4AF}" dt="2021-12-06T06:58:44.350" v="3104" actId="478"/>
        <pc:sldMkLst>
          <pc:docMk/>
          <pc:sldMk cId="1189204022" sldId="310"/>
        </pc:sldMkLst>
        <pc:spChg chg="mod">
          <ac:chgData name="정근채" userId="bf3f9740-ba12-4a95-bdcd-7a89d0b0b3a3" providerId="ADAL" clId="{992FDE04-549A-4E2E-BCC1-A1798618E4AF}" dt="2021-12-06T06:58:39.922" v="3103" actId="6549"/>
          <ac:spMkLst>
            <pc:docMk/>
            <pc:sldMk cId="1189204022" sldId="310"/>
            <ac:spMk id="3" creationId="{04DA367E-3D64-4210-90DC-180FE1F5BFCC}"/>
          </ac:spMkLst>
        </pc:spChg>
        <pc:spChg chg="del mod">
          <ac:chgData name="정근채" userId="bf3f9740-ba12-4a95-bdcd-7a89d0b0b3a3" providerId="ADAL" clId="{992FDE04-549A-4E2E-BCC1-A1798618E4AF}" dt="2021-12-06T06:48:01.899" v="2939" actId="478"/>
          <ac:spMkLst>
            <pc:docMk/>
            <pc:sldMk cId="1189204022" sldId="310"/>
            <ac:spMk id="8" creationId="{BBE21CFD-55D1-40EA-B651-AE3A5330133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1" creationId="{DF2B9B9A-7285-4155-9D90-1C422D0A6A83}"/>
          </ac:spMkLst>
        </pc:spChg>
        <pc:spChg chg="del">
          <ac:chgData name="정근채" userId="bf3f9740-ba12-4a95-bdcd-7a89d0b0b3a3" providerId="ADAL" clId="{992FDE04-549A-4E2E-BCC1-A1798618E4AF}" dt="2021-12-06T06:44:23.046" v="2921" actId="478"/>
          <ac:spMkLst>
            <pc:docMk/>
            <pc:sldMk cId="1189204022" sldId="310"/>
            <ac:spMk id="15" creationId="{44F00262-3FC9-4173-8CD0-161A62F9E8B7}"/>
          </ac:spMkLst>
        </pc:spChg>
        <pc:spChg chg="add mod">
          <ac:chgData name="정근채" userId="bf3f9740-ba12-4a95-bdcd-7a89d0b0b3a3" providerId="ADAL" clId="{992FDE04-549A-4E2E-BCC1-A1798618E4AF}" dt="2021-12-06T06:48:02.308" v="2940"/>
          <ac:spMkLst>
            <pc:docMk/>
            <pc:sldMk cId="1189204022" sldId="310"/>
            <ac:spMk id="16" creationId="{27663D54-C0D0-4BCE-97ED-6DA2967D094B}"/>
          </ac:spMkLst>
        </pc:spChg>
        <pc:picChg chg="del">
          <ac:chgData name="정근채" userId="bf3f9740-ba12-4a95-bdcd-7a89d0b0b3a3" providerId="ADAL" clId="{992FDE04-549A-4E2E-BCC1-A1798618E4AF}" dt="2021-12-06T06:43:03.450" v="2872" actId="478"/>
          <ac:picMkLst>
            <pc:docMk/>
            <pc:sldMk cId="1189204022" sldId="310"/>
            <ac:picMk id="7" creationId="{FE7AA000-9424-40E8-B479-B32A0C2FD55D}"/>
          </ac:picMkLst>
        </pc:picChg>
        <pc:picChg chg="add mod ord">
          <ac:chgData name="정근채" userId="bf3f9740-ba12-4a95-bdcd-7a89d0b0b3a3" providerId="ADAL" clId="{992FDE04-549A-4E2E-BCC1-A1798618E4AF}" dt="2021-12-06T06:43:22.415" v="2915" actId="1036"/>
          <ac:picMkLst>
            <pc:docMk/>
            <pc:sldMk cId="1189204022" sldId="310"/>
            <ac:picMk id="9" creationId="{C13FBD34-F2B3-4C66-9016-AAC4EBCCF2E3}"/>
          </ac:picMkLst>
        </pc:picChg>
        <pc:picChg chg="del">
          <ac:chgData name="정근채" userId="bf3f9740-ba12-4a95-bdcd-7a89d0b0b3a3" providerId="ADAL" clId="{992FDE04-549A-4E2E-BCC1-A1798618E4AF}" dt="2021-12-06T06:44:23.046" v="2921" actId="478"/>
          <ac:picMkLst>
            <pc:docMk/>
            <pc:sldMk cId="1189204022" sldId="310"/>
            <ac:picMk id="10" creationId="{C60A4A01-A041-425A-A667-0480C69A48DE}"/>
          </ac:picMkLst>
        </pc:picChg>
        <pc:picChg chg="add del mod">
          <ac:chgData name="정근채" userId="bf3f9740-ba12-4a95-bdcd-7a89d0b0b3a3" providerId="ADAL" clId="{992FDE04-549A-4E2E-BCC1-A1798618E4AF}" dt="2021-12-06T06:51:42.374" v="2949" actId="478"/>
          <ac:picMkLst>
            <pc:docMk/>
            <pc:sldMk cId="1189204022" sldId="310"/>
            <ac:picMk id="13" creationId="{6A09B0F1-CA63-448F-B8C2-60827849FBE1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18" creationId="{825251D2-C9E7-4F07-847C-0F58E5EC48FA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0" creationId="{32123978-DCC8-4C42-9231-F7148E0DA2C5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2" creationId="{74524322-03E8-427A-B90A-157E6D34A646}"/>
          </ac:picMkLst>
        </pc:picChg>
        <pc:picChg chg="add del mod">
          <ac:chgData name="정근채" userId="bf3f9740-ba12-4a95-bdcd-7a89d0b0b3a3" providerId="ADAL" clId="{992FDE04-549A-4E2E-BCC1-A1798618E4AF}" dt="2021-12-06T06:58:44.350" v="3104" actId="478"/>
          <ac:picMkLst>
            <pc:docMk/>
            <pc:sldMk cId="1189204022" sldId="310"/>
            <ac:picMk id="23" creationId="{D4F81D4E-B7AC-4C02-A54C-472423DBF1E0}"/>
          </ac:picMkLst>
        </pc:picChg>
        <pc:cxnChg chg="del">
          <ac:chgData name="정근채" userId="bf3f9740-ba12-4a95-bdcd-7a89d0b0b3a3" providerId="ADAL" clId="{992FDE04-549A-4E2E-BCC1-A1798618E4AF}" dt="2021-12-06T06:44:23.046" v="2921" actId="478"/>
          <ac:cxnSpMkLst>
            <pc:docMk/>
            <pc:sldMk cId="1189204022" sldId="310"/>
            <ac:cxnSpMk id="17" creationId="{2C764B39-F576-46E5-B3C6-A8DCB0DCA640}"/>
          </ac:cxnSpMkLst>
        </pc:cxnChg>
        <pc:cxnChg chg="add del">
          <ac:chgData name="정근채" userId="bf3f9740-ba12-4a95-bdcd-7a89d0b0b3a3" providerId="ADAL" clId="{992FDE04-549A-4E2E-BCC1-A1798618E4AF}" dt="2021-12-06T06:58:44.350" v="3104" actId="478"/>
          <ac:cxnSpMkLst>
            <pc:docMk/>
            <pc:sldMk cId="1189204022" sldId="310"/>
            <ac:cxnSpMk id="25" creationId="{7D32FFC8-437C-4A19-887B-86CF1BB8E804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265521643" sldId="31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3037680" sldId="311"/>
        </pc:sldMkLst>
      </pc:sldChg>
      <pc:sldChg chg="addSp delSp modSp add mod">
        <pc:chgData name="정근채" userId="bf3f9740-ba12-4a95-bdcd-7a89d0b0b3a3" providerId="ADAL" clId="{992FDE04-549A-4E2E-BCC1-A1798618E4AF}" dt="2021-12-06T07:03:31.015" v="3157"/>
        <pc:sldMkLst>
          <pc:docMk/>
          <pc:sldMk cId="3501511662" sldId="311"/>
        </pc:sldMkLst>
        <pc:spChg chg="mod ord">
          <ac:chgData name="정근채" userId="bf3f9740-ba12-4a95-bdcd-7a89d0b0b3a3" providerId="ADAL" clId="{992FDE04-549A-4E2E-BCC1-A1798618E4AF}" dt="2021-12-06T07:03:31.015" v="3157"/>
          <ac:spMkLst>
            <pc:docMk/>
            <pc:sldMk cId="3501511662" sldId="31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6:49:14.739" v="2947" actId="14100"/>
          <ac:spMkLst>
            <pc:docMk/>
            <pc:sldMk cId="3501511662" sldId="311"/>
            <ac:spMk id="8" creationId="{BBE21CFD-55D1-40EA-B651-AE3A53301333}"/>
          </ac:spMkLst>
        </pc:spChg>
        <pc:picChg chg="add mod ord">
          <ac:chgData name="정근채" userId="bf3f9740-ba12-4a95-bdcd-7a89d0b0b3a3" providerId="ADAL" clId="{992FDE04-549A-4E2E-BCC1-A1798618E4AF}" dt="2021-12-06T06:48:55.268" v="2946" actId="167"/>
          <ac:picMkLst>
            <pc:docMk/>
            <pc:sldMk cId="3501511662" sldId="311"/>
            <ac:picMk id="7" creationId="{6E1B4D3C-F587-4F44-8125-358ABEA34E54}"/>
          </ac:picMkLst>
        </pc:picChg>
        <pc:picChg chg="del">
          <ac:chgData name="정근채" userId="bf3f9740-ba12-4a95-bdcd-7a89d0b0b3a3" providerId="ADAL" clId="{992FDE04-549A-4E2E-BCC1-A1798618E4AF}" dt="2021-12-06T06:48:49.655" v="2944" actId="478"/>
          <ac:picMkLst>
            <pc:docMk/>
            <pc:sldMk cId="3501511662" sldId="311"/>
            <ac:picMk id="9" creationId="{C13FBD34-F2B3-4C66-9016-AAC4EBCCF2E3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1" creationId="{F24FFBBD-1E21-4335-8B43-E04F51600CC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2" creationId="{D7CEE896-DB5F-4152-BC3B-EC54B5451E38}"/>
          </ac:picMkLst>
        </pc:picChg>
        <pc:picChg chg="del">
          <ac:chgData name="정근채" userId="bf3f9740-ba12-4a95-bdcd-7a89d0b0b3a3" providerId="ADAL" clId="{992FDE04-549A-4E2E-BCC1-A1798618E4AF}" dt="2021-12-06T06:58:14.650" v="3097" actId="478"/>
          <ac:picMkLst>
            <pc:docMk/>
            <pc:sldMk cId="3501511662" sldId="311"/>
            <ac:picMk id="13" creationId="{6A09B0F1-CA63-448F-B8C2-60827849FBE1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4" creationId="{C29BBF24-9621-4426-A5CF-AA982DD91D4F}"/>
          </ac:picMkLst>
        </pc:picChg>
        <pc:picChg chg="add mod">
          <ac:chgData name="정근채" userId="bf3f9740-ba12-4a95-bdcd-7a89d0b0b3a3" providerId="ADAL" clId="{992FDE04-549A-4E2E-BCC1-A1798618E4AF}" dt="2021-12-06T06:58:35.679" v="3102"/>
          <ac:picMkLst>
            <pc:docMk/>
            <pc:sldMk cId="3501511662" sldId="311"/>
            <ac:picMk id="15" creationId="{DC6B0324-82F3-4347-8E93-4BA9623F10D4}"/>
          </ac:picMkLst>
        </pc:picChg>
        <pc:cxnChg chg="add mod">
          <ac:chgData name="정근채" userId="bf3f9740-ba12-4a95-bdcd-7a89d0b0b3a3" providerId="ADAL" clId="{992FDE04-549A-4E2E-BCC1-A1798618E4AF}" dt="2021-12-06T06:58:35.679" v="3102"/>
          <ac:cxnSpMkLst>
            <pc:docMk/>
            <pc:sldMk cId="3501511662" sldId="311"/>
            <ac:cxnSpMk id="16" creationId="{1AD66B77-20CC-4AE4-8438-DEB59BE53D64}"/>
          </ac:cxnSpMkLst>
        </pc:cxnChg>
        <pc:cxnChg chg="add">
          <ac:chgData name="정근채" userId="bf3f9740-ba12-4a95-bdcd-7a89d0b0b3a3" providerId="ADAL" clId="{992FDE04-549A-4E2E-BCC1-A1798618E4AF}" dt="2021-12-06T07:03:01.462" v="3106" actId="11529"/>
          <ac:cxnSpMkLst>
            <pc:docMk/>
            <pc:sldMk cId="3501511662" sldId="311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769927782" sldId="312"/>
        </pc:sldMkLst>
      </pc:sldChg>
      <pc:sldChg chg="addSp delSp modSp add mod">
        <pc:chgData name="정근채" userId="bf3f9740-ba12-4a95-bdcd-7a89d0b0b3a3" providerId="ADAL" clId="{992FDE04-549A-4E2E-BCC1-A1798618E4AF}" dt="2021-12-06T07:14:57.910" v="3329" actId="1037"/>
        <pc:sldMkLst>
          <pc:docMk/>
          <pc:sldMk cId="3578759536" sldId="312"/>
        </pc:sldMkLst>
        <pc:spChg chg="mod">
          <ac:chgData name="정근채" userId="bf3f9740-ba12-4a95-bdcd-7a89d0b0b3a3" providerId="ADAL" clId="{992FDE04-549A-4E2E-BCC1-A1798618E4AF}" dt="2021-12-06T07:14:46.558" v="3319"/>
          <ac:spMkLst>
            <pc:docMk/>
            <pc:sldMk cId="3578759536" sldId="312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08:53.799" v="3195" actId="14100"/>
          <ac:spMkLst>
            <pc:docMk/>
            <pc:sldMk cId="3578759536" sldId="312"/>
            <ac:spMk id="8" creationId="{BBE21CFD-55D1-40EA-B651-AE3A53301333}"/>
          </ac:spMkLst>
        </pc:spChg>
        <pc:picChg chg="del">
          <ac:chgData name="정근채" userId="bf3f9740-ba12-4a95-bdcd-7a89d0b0b3a3" providerId="ADAL" clId="{992FDE04-549A-4E2E-BCC1-A1798618E4AF}" dt="2021-12-06T07:08:16.038" v="3187" actId="478"/>
          <ac:picMkLst>
            <pc:docMk/>
            <pc:sldMk cId="3578759536" sldId="312"/>
            <ac:picMk id="7" creationId="{6E1B4D3C-F587-4F44-8125-358ABEA34E54}"/>
          </ac:picMkLst>
        </pc:picChg>
        <pc:picChg chg="add mod ord">
          <ac:chgData name="정근채" userId="bf3f9740-ba12-4a95-bdcd-7a89d0b0b3a3" providerId="ADAL" clId="{992FDE04-549A-4E2E-BCC1-A1798618E4AF}" dt="2021-12-06T07:08:24.166" v="3192" actId="1036"/>
          <ac:picMkLst>
            <pc:docMk/>
            <pc:sldMk cId="3578759536" sldId="312"/>
            <ac:picMk id="9" creationId="{70029133-4FF7-413F-9915-A1F5235D841E}"/>
          </ac:picMkLst>
        </pc:picChg>
        <pc:picChg chg="del">
          <ac:chgData name="정근채" userId="bf3f9740-ba12-4a95-bdcd-7a89d0b0b3a3" providerId="ADAL" clId="{992FDE04-549A-4E2E-BCC1-A1798618E4AF}" dt="2021-12-06T07:12:04.358" v="3217" actId="478"/>
          <ac:picMkLst>
            <pc:docMk/>
            <pc:sldMk cId="3578759536" sldId="312"/>
            <ac:picMk id="11" creationId="{F24FFBBD-1E21-4335-8B43-E04F51600CCF}"/>
          </ac:picMkLst>
        </pc:picChg>
        <pc:picChg chg="del">
          <ac:chgData name="정근채" userId="bf3f9740-ba12-4a95-bdcd-7a89d0b0b3a3" providerId="ADAL" clId="{992FDE04-549A-4E2E-BCC1-A1798618E4AF}" dt="2021-12-06T07:12:57.477" v="3267" actId="478"/>
          <ac:picMkLst>
            <pc:docMk/>
            <pc:sldMk cId="3578759536" sldId="312"/>
            <ac:picMk id="12" creationId="{D7CEE896-DB5F-4152-BC3B-EC54B5451E38}"/>
          </ac:picMkLst>
        </pc:picChg>
        <pc:picChg chg="add mod">
          <ac:chgData name="정근채" userId="bf3f9740-ba12-4a95-bdcd-7a89d0b0b3a3" providerId="ADAL" clId="{992FDE04-549A-4E2E-BCC1-A1798618E4AF}" dt="2021-12-06T07:14:52.893" v="3324" actId="1037"/>
          <ac:picMkLst>
            <pc:docMk/>
            <pc:sldMk cId="3578759536" sldId="312"/>
            <ac:picMk id="13" creationId="{E9870C91-4A5A-4AED-A716-50B17A9E29BB}"/>
          </ac:picMkLst>
        </pc:picChg>
        <pc:picChg chg="mod">
          <ac:chgData name="정근채" userId="bf3f9740-ba12-4a95-bdcd-7a89d0b0b3a3" providerId="ADAL" clId="{992FDE04-549A-4E2E-BCC1-A1798618E4AF}" dt="2021-12-06T07:13:58.773" v="3315" actId="1037"/>
          <ac:picMkLst>
            <pc:docMk/>
            <pc:sldMk cId="3578759536" sldId="312"/>
            <ac:picMk id="14" creationId="{C29BBF24-9621-4426-A5CF-AA982DD91D4F}"/>
          </ac:picMkLst>
        </pc:picChg>
        <pc:picChg chg="mod">
          <ac:chgData name="정근채" userId="bf3f9740-ba12-4a95-bdcd-7a89d0b0b3a3" providerId="ADAL" clId="{992FDE04-549A-4E2E-BCC1-A1798618E4AF}" dt="2021-12-06T07:13:11.883" v="3270" actId="1076"/>
          <ac:picMkLst>
            <pc:docMk/>
            <pc:sldMk cId="3578759536" sldId="312"/>
            <ac:picMk id="15" creationId="{DC6B0324-82F3-4347-8E93-4BA9623F10D4}"/>
          </ac:picMkLst>
        </pc:picChg>
        <pc:picChg chg="add mod">
          <ac:chgData name="정근채" userId="bf3f9740-ba12-4a95-bdcd-7a89d0b0b3a3" providerId="ADAL" clId="{992FDE04-549A-4E2E-BCC1-A1798618E4AF}" dt="2021-12-06T07:14:57.910" v="3329" actId="1037"/>
          <ac:picMkLst>
            <pc:docMk/>
            <pc:sldMk cId="3578759536" sldId="312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3:05.542" v="3268" actId="478"/>
          <ac:cxnSpMkLst>
            <pc:docMk/>
            <pc:sldMk cId="3578759536" sldId="312"/>
            <ac:cxnSpMk id="16" creationId="{1AD66B77-20CC-4AE4-8438-DEB59BE53D64}"/>
          </ac:cxnSpMkLst>
        </pc:cxnChg>
        <pc:cxnChg chg="mod">
          <ac:chgData name="정근채" userId="bf3f9740-ba12-4a95-bdcd-7a89d0b0b3a3" providerId="ADAL" clId="{992FDE04-549A-4E2E-BCC1-A1798618E4AF}" dt="2021-12-06T07:13:20.347" v="3272" actId="14100"/>
          <ac:cxnSpMkLst>
            <pc:docMk/>
            <pc:sldMk cId="3578759536" sldId="312"/>
            <ac:cxnSpMk id="17" creationId="{1B805978-F748-4D6B-A2FA-091B200A7283}"/>
          </ac:cxnSpMkLst>
        </pc:cxnChg>
      </pc:sldChg>
      <pc:sldChg chg="addSp delSp modSp add mod">
        <pc:chgData name="정근채" userId="bf3f9740-ba12-4a95-bdcd-7a89d0b0b3a3" providerId="ADAL" clId="{992FDE04-549A-4E2E-BCC1-A1798618E4AF}" dt="2021-12-06T07:20:42.397" v="3377" actId="478"/>
        <pc:sldMkLst>
          <pc:docMk/>
          <pc:sldMk cId="1193683806" sldId="313"/>
        </pc:sldMkLst>
        <pc:spChg chg="mod">
          <ac:chgData name="정근채" userId="bf3f9740-ba12-4a95-bdcd-7a89d0b0b3a3" providerId="ADAL" clId="{992FDE04-549A-4E2E-BCC1-A1798618E4AF}" dt="2021-12-06T07:20:41.679" v="3376" actId="6549"/>
          <ac:spMkLst>
            <pc:docMk/>
            <pc:sldMk cId="1193683806" sldId="313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17:37.601" v="3338" actId="478"/>
          <ac:spMkLst>
            <pc:docMk/>
            <pc:sldMk cId="1193683806" sldId="313"/>
            <ac:spMk id="8" creationId="{BBE21CFD-55D1-40EA-B651-AE3A53301333}"/>
          </ac:spMkLst>
        </pc:spChg>
        <pc:grpChg chg="add del mod">
          <ac:chgData name="정근채" userId="bf3f9740-ba12-4a95-bdcd-7a89d0b0b3a3" providerId="ADAL" clId="{992FDE04-549A-4E2E-BCC1-A1798618E4AF}" dt="2021-12-06T07:20:42.397" v="3377" actId="478"/>
          <ac:grpSpMkLst>
            <pc:docMk/>
            <pc:sldMk cId="1193683806" sldId="313"/>
            <ac:grpSpMk id="12" creationId="{DF9569C4-744B-4C6C-B2B0-2F163C69E414}"/>
          </ac:grpSpMkLst>
        </pc:grp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7" creationId="{7B80B392-531D-4DA2-8CD4-0B0F5DC405E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9" creationId="{70029133-4FF7-413F-9915-A1F5235D841E}"/>
          </ac:picMkLst>
        </pc:picChg>
        <pc:picChg chg="add mod">
          <ac:chgData name="정근채" userId="bf3f9740-ba12-4a95-bdcd-7a89d0b0b3a3" providerId="ADAL" clId="{992FDE04-549A-4E2E-BCC1-A1798618E4AF}" dt="2021-12-06T07:20:23.541" v="3373" actId="164"/>
          <ac:picMkLst>
            <pc:docMk/>
            <pc:sldMk cId="1193683806" sldId="313"/>
            <ac:picMk id="11" creationId="{C973E9E0-DA1F-4BE5-A095-872DFE4BC67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3" creationId="{E9870C91-4A5A-4AED-A716-50B17A9E29BB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4" creationId="{C29BBF24-9621-4426-A5CF-AA982DD91D4F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15" creationId="{DC6B0324-82F3-4347-8E93-4BA9623F10D4}"/>
          </ac:picMkLst>
        </pc:picChg>
        <pc:picChg chg="del">
          <ac:chgData name="정근채" userId="bf3f9740-ba12-4a95-bdcd-7a89d0b0b3a3" providerId="ADAL" clId="{992FDE04-549A-4E2E-BCC1-A1798618E4AF}" dt="2021-12-06T07:17:37.601" v="3338" actId="478"/>
          <ac:picMkLst>
            <pc:docMk/>
            <pc:sldMk cId="1193683806" sldId="313"/>
            <ac:picMk id="21" creationId="{30C36E02-EF8E-403F-9093-FAC647B86E68}"/>
          </ac:picMkLst>
        </pc:picChg>
        <pc:cxnChg chg="del">
          <ac:chgData name="정근채" userId="bf3f9740-ba12-4a95-bdcd-7a89d0b0b3a3" providerId="ADAL" clId="{992FDE04-549A-4E2E-BCC1-A1798618E4AF}" dt="2021-12-06T07:17:37.601" v="3338" actId="478"/>
          <ac:cxnSpMkLst>
            <pc:docMk/>
            <pc:sldMk cId="1193683806" sldId="313"/>
            <ac:cxnSpMk id="17" creationId="{1B805978-F748-4D6B-A2FA-091B200A7283}"/>
          </ac:cxnSpMkLst>
        </pc:cxn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89239369" sldId="313"/>
        </pc:sldMkLst>
      </pc:sldChg>
      <pc:sldChg chg="addSp modSp add mod">
        <pc:chgData name="정근채" userId="bf3f9740-ba12-4a95-bdcd-7a89d0b0b3a3" providerId="ADAL" clId="{992FDE04-549A-4E2E-BCC1-A1798618E4AF}" dt="2021-12-06T07:30:32.663" v="3538" actId="1036"/>
        <pc:sldMkLst>
          <pc:docMk/>
          <pc:sldMk cId="2764288050" sldId="314"/>
        </pc:sldMkLst>
        <pc:spChg chg="mod ord">
          <ac:chgData name="정근채" userId="bf3f9740-ba12-4a95-bdcd-7a89d0b0b3a3" providerId="ADAL" clId="{992FDE04-549A-4E2E-BCC1-A1798618E4AF}" dt="2021-12-06T07:30:22.371" v="3511" actId="166"/>
          <ac:spMkLst>
            <pc:docMk/>
            <pc:sldMk cId="2764288050" sldId="314"/>
            <ac:spMk id="3" creationId="{04DA367E-3D64-4210-90DC-180FE1F5BFCC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6" creationId="{F4E1E08A-69F7-49BD-AF79-19CB53A3DEE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0" creationId="{034DC243-03A7-473E-BE6C-0AFD7864C36B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3" creationId="{CEAEABBD-6940-43D3-85D5-48BBDC942AB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4" creationId="{0A95FF36-8BD4-4BB9-85D7-3BE6467BC86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15" creationId="{69F4CC9E-6967-4E7E-A570-C3F828620A25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4" creationId="{AB98C1FB-61A8-4DF4-8D1F-9F39EE89F48E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25" creationId="{4BE1A06A-91E1-4C7C-BA56-70565C9BB927}"/>
          </ac:spMkLst>
        </pc:spChg>
        <pc:spChg chg="add mod">
          <ac:chgData name="정근채" userId="bf3f9740-ba12-4a95-bdcd-7a89d0b0b3a3" providerId="ADAL" clId="{992FDE04-549A-4E2E-BCC1-A1798618E4AF}" dt="2021-12-06T07:29:42.867" v="3505" actId="571"/>
          <ac:spMkLst>
            <pc:docMk/>
            <pc:sldMk cId="2764288050" sldId="314"/>
            <ac:spMk id="29" creationId="{22005A54-FAC4-472C-9418-04623C5757AC}"/>
          </ac:spMkLst>
        </pc:spChg>
        <pc:spChg chg="add mod">
          <ac:chgData name="정근채" userId="bf3f9740-ba12-4a95-bdcd-7a89d0b0b3a3" providerId="ADAL" clId="{992FDE04-549A-4E2E-BCC1-A1798618E4AF}" dt="2021-12-06T07:29:45.844" v="3507" actId="571"/>
          <ac:spMkLst>
            <pc:docMk/>
            <pc:sldMk cId="2764288050" sldId="314"/>
            <ac:spMk id="33" creationId="{3E78B1DC-B17F-469E-9A7E-0E9E31449C36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4" creationId="{8F5E6CEE-52D0-4BD5-8E51-6E055AF11F2A}"/>
          </ac:spMkLst>
        </pc:spChg>
        <pc:spChg chg="add mod">
          <ac:chgData name="정근채" userId="bf3f9740-ba12-4a95-bdcd-7a89d0b0b3a3" providerId="ADAL" clId="{992FDE04-549A-4E2E-BCC1-A1798618E4AF}" dt="2021-12-06T07:30:32.663" v="3538" actId="1036"/>
          <ac:spMkLst>
            <pc:docMk/>
            <pc:sldMk cId="2764288050" sldId="314"/>
            <ac:spMk id="35" creationId="{D501A801-3AA6-4821-93E3-607A6C12AB53}"/>
          </ac:spMkLst>
        </pc:spChg>
        <pc:grpChg chg="mod">
          <ac:chgData name="정근채" userId="bf3f9740-ba12-4a95-bdcd-7a89d0b0b3a3" providerId="ADAL" clId="{992FDE04-549A-4E2E-BCC1-A1798618E4AF}" dt="2021-12-06T07:30:32.663" v="3538" actId="1036"/>
          <ac:grpSpMkLst>
            <pc:docMk/>
            <pc:sldMk cId="2764288050" sldId="314"/>
            <ac:grpSpMk id="12" creationId="{DF9569C4-744B-4C6C-B2B0-2F163C69E414}"/>
          </ac:grpSpMkLst>
        </pc:grpChg>
        <pc:grpChg chg="add mod">
          <ac:chgData name="정근채" userId="bf3f9740-ba12-4a95-bdcd-7a89d0b0b3a3" providerId="ADAL" clId="{992FDE04-549A-4E2E-BCC1-A1798618E4AF}" dt="2021-12-06T07:29:42.867" v="3505" actId="571"/>
          <ac:grpSpMkLst>
            <pc:docMk/>
            <pc:sldMk cId="2764288050" sldId="314"/>
            <ac:grpSpMk id="26" creationId="{8961C50F-CB6C-425F-9078-E06D244E3188}"/>
          </ac:grpSpMkLst>
        </pc:grpChg>
        <pc:grpChg chg="add mod">
          <ac:chgData name="정근채" userId="bf3f9740-ba12-4a95-bdcd-7a89d0b0b3a3" providerId="ADAL" clId="{992FDE04-549A-4E2E-BCC1-A1798618E4AF}" dt="2021-12-06T07:29:45.844" v="3507" actId="571"/>
          <ac:grpSpMkLst>
            <pc:docMk/>
            <pc:sldMk cId="2764288050" sldId="314"/>
            <ac:grpSpMk id="30" creationId="{4D3B8B32-A049-4F80-8980-DB54E044A9AF}"/>
          </ac:grpSpMkLst>
        </pc:grp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9" creationId="{E4DD4FBD-B84A-4CBC-9AB4-6D019DEF35D0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7" creationId="{AE4CDBD8-8853-4B79-8C0F-D0F878E2C404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19" creationId="{F12F0C59-B12C-4778-99AB-24F7735AB121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1" creationId="{3F80F53D-67BF-4CFE-8B1B-CE40C21038D7}"/>
          </ac:picMkLst>
        </pc:picChg>
        <pc:picChg chg="add mod">
          <ac:chgData name="정근채" userId="bf3f9740-ba12-4a95-bdcd-7a89d0b0b3a3" providerId="ADAL" clId="{992FDE04-549A-4E2E-BCC1-A1798618E4AF}" dt="2021-12-06T07:30:32.663" v="3538" actId="1036"/>
          <ac:picMkLst>
            <pc:docMk/>
            <pc:sldMk cId="2764288050" sldId="314"/>
            <ac:picMk id="23" creationId="{E9D4B90A-21CD-4795-A7FF-629AE3611AAE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7" creationId="{6ABA1F46-EB5C-4721-88D3-632369E579EF}"/>
          </ac:picMkLst>
        </pc:picChg>
        <pc:picChg chg="mod">
          <ac:chgData name="정근채" userId="bf3f9740-ba12-4a95-bdcd-7a89d0b0b3a3" providerId="ADAL" clId="{992FDE04-549A-4E2E-BCC1-A1798618E4AF}" dt="2021-12-06T07:29:42.867" v="3505" actId="571"/>
          <ac:picMkLst>
            <pc:docMk/>
            <pc:sldMk cId="2764288050" sldId="314"/>
            <ac:picMk id="28" creationId="{1333DB6A-297F-4546-90FC-5F77F9F69F83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1" creationId="{6F3B3807-B8DF-44BF-B6F9-B0430A28EE70}"/>
          </ac:picMkLst>
        </pc:picChg>
        <pc:picChg chg="mod">
          <ac:chgData name="정근채" userId="bf3f9740-ba12-4a95-bdcd-7a89d0b0b3a3" providerId="ADAL" clId="{992FDE04-549A-4E2E-BCC1-A1798618E4AF}" dt="2021-12-06T07:29:45.844" v="3507" actId="571"/>
          <ac:picMkLst>
            <pc:docMk/>
            <pc:sldMk cId="2764288050" sldId="314"/>
            <ac:picMk id="32" creationId="{728A6D4A-3717-40FB-B83D-B4F78FB14D25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66765302" sldId="314"/>
        </pc:sldMkLst>
      </pc:sldChg>
      <pc:sldChg chg="addSp delSp modSp add mod">
        <pc:chgData name="정근채" userId="bf3f9740-ba12-4a95-bdcd-7a89d0b0b3a3" providerId="ADAL" clId="{992FDE04-549A-4E2E-BCC1-A1798618E4AF}" dt="2021-12-06T07:36:53.806" v="3641" actId="22"/>
        <pc:sldMkLst>
          <pc:docMk/>
          <pc:sldMk cId="297719221" sldId="315"/>
        </pc:sldMkLst>
        <pc:spChg chg="mod">
          <ac:chgData name="정근채" userId="bf3f9740-ba12-4a95-bdcd-7a89d0b0b3a3" providerId="ADAL" clId="{992FDE04-549A-4E2E-BCC1-A1798618E4AF}" dt="2021-12-06T07:36:39.153" v="3639"/>
          <ac:spMkLst>
            <pc:docMk/>
            <pc:sldMk cId="297719221" sldId="315"/>
            <ac:spMk id="3" creationId="{04DA367E-3D64-4210-90DC-180FE1F5BFCC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6" creationId="{F4E1E08A-69F7-49BD-AF79-19CB53A3DEE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0" creationId="{034DC243-03A7-473E-BE6C-0AFD7864C36B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3" creationId="{CEAEABBD-6940-43D3-85D5-48BBDC942AB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4" creationId="{0A95FF36-8BD4-4BB9-85D7-3BE6467BC86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15" creationId="{69F4CC9E-6967-4E7E-A570-C3F828620A25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4" creationId="{AB98C1FB-61A8-4DF4-8D1F-9F39EE89F48E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25" creationId="{4BE1A06A-91E1-4C7C-BA56-70565C9BB927}"/>
          </ac:spMkLst>
        </pc:spChg>
        <pc:spChg chg="add del">
          <ac:chgData name="정근채" userId="bf3f9740-ba12-4a95-bdcd-7a89d0b0b3a3" providerId="ADAL" clId="{992FDE04-549A-4E2E-BCC1-A1798618E4AF}" dt="2021-12-06T07:36:53.806" v="3641" actId="22"/>
          <ac:spMkLst>
            <pc:docMk/>
            <pc:sldMk cId="297719221" sldId="315"/>
            <ac:spMk id="26" creationId="{143308FC-DA87-43EE-87CE-79CE2A9124C1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4" creationId="{8F5E6CEE-52D0-4BD5-8E51-6E055AF11F2A}"/>
          </ac:spMkLst>
        </pc:spChg>
        <pc:spChg chg="del">
          <ac:chgData name="정근채" userId="bf3f9740-ba12-4a95-bdcd-7a89d0b0b3a3" providerId="ADAL" clId="{992FDE04-549A-4E2E-BCC1-A1798618E4AF}" dt="2021-12-06T07:31:10.651" v="3544" actId="478"/>
          <ac:spMkLst>
            <pc:docMk/>
            <pc:sldMk cId="297719221" sldId="315"/>
            <ac:spMk id="35" creationId="{D501A801-3AA6-4821-93E3-607A6C12AB53}"/>
          </ac:spMkLst>
        </pc:spChg>
        <pc:grpChg chg="del">
          <ac:chgData name="정근채" userId="bf3f9740-ba12-4a95-bdcd-7a89d0b0b3a3" providerId="ADAL" clId="{992FDE04-549A-4E2E-BCC1-A1798618E4AF}" dt="2021-12-06T07:31:10.651" v="3544" actId="478"/>
          <ac:grpSpMkLst>
            <pc:docMk/>
            <pc:sldMk cId="297719221" sldId="315"/>
            <ac:grpSpMk id="12" creationId="{DF9569C4-744B-4C6C-B2B0-2F163C69E414}"/>
          </ac:grpSpMkLst>
        </pc:grp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9" creationId="{E4DD4FBD-B84A-4CBC-9AB4-6D019DEF35D0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7" creationId="{AE4CDBD8-8853-4B79-8C0F-D0F878E2C404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19" creationId="{F12F0C59-B12C-4778-99AB-24F7735AB121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1" creationId="{3F80F53D-67BF-4CFE-8B1B-CE40C21038D7}"/>
          </ac:picMkLst>
        </pc:picChg>
        <pc:picChg chg="del">
          <ac:chgData name="정근채" userId="bf3f9740-ba12-4a95-bdcd-7a89d0b0b3a3" providerId="ADAL" clId="{992FDE04-549A-4E2E-BCC1-A1798618E4AF}" dt="2021-12-06T07:31:10.651" v="3544" actId="478"/>
          <ac:picMkLst>
            <pc:docMk/>
            <pc:sldMk cId="297719221" sldId="315"/>
            <ac:picMk id="23" creationId="{E9D4B90A-21CD-4795-A7FF-629AE3611AAE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91967822" sldId="315"/>
        </pc:sldMkLst>
      </pc:sldChg>
      <pc:sldChg chg="modSp add mod">
        <pc:chgData name="정근채" userId="bf3f9740-ba12-4a95-bdcd-7a89d0b0b3a3" providerId="ADAL" clId="{992FDE04-549A-4E2E-BCC1-A1798618E4AF}" dt="2021-12-08T04:47:06.762" v="3745" actId="108"/>
        <pc:sldMkLst>
          <pc:docMk/>
          <pc:sldMk cId="154325626" sldId="316"/>
        </pc:sldMkLst>
        <pc:spChg chg="mod">
          <ac:chgData name="정근채" userId="bf3f9740-ba12-4a95-bdcd-7a89d0b0b3a3" providerId="ADAL" clId="{992FDE04-549A-4E2E-BCC1-A1798618E4AF}" dt="2021-12-06T07:37:16.757" v="3649"/>
          <ac:spMkLst>
            <pc:docMk/>
            <pc:sldMk cId="154325626" sldId="316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47:06.762" v="3745" actId="108"/>
          <ac:spMkLst>
            <pc:docMk/>
            <pc:sldMk cId="154325626" sldId="316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6T07:37:05.964" v="3646"/>
          <ac:spMkLst>
            <pc:docMk/>
            <pc:sldMk cId="154325626" sldId="316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2511347" sldId="316"/>
        </pc:sldMkLst>
      </pc:sldChg>
      <pc:sldChg chg="modSp add mod">
        <pc:chgData name="정근채" userId="bf3f9740-ba12-4a95-bdcd-7a89d0b0b3a3" providerId="ADAL" clId="{992FDE04-549A-4E2E-BCC1-A1798618E4AF}" dt="2021-12-08T05:07:17.834" v="3939" actId="207"/>
        <pc:sldMkLst>
          <pc:docMk/>
          <pc:sldMk cId="76573210" sldId="317"/>
        </pc:sldMkLst>
        <pc:spChg chg="mod">
          <ac:chgData name="정근채" userId="bf3f9740-ba12-4a95-bdcd-7a89d0b0b3a3" providerId="ADAL" clId="{992FDE04-549A-4E2E-BCC1-A1798618E4AF}" dt="2021-12-08T04:48:26.612" v="3751"/>
          <ac:spMkLst>
            <pc:docMk/>
            <pc:sldMk cId="76573210" sldId="317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17.834" v="3939" actId="207"/>
          <ac:spMkLst>
            <pc:docMk/>
            <pc:sldMk cId="76573210" sldId="317"/>
            <ac:spMk id="3" creationId="{04DA367E-3D64-4210-90DC-180FE1F5BFCC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41010502" sldId="31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15769675" sldId="318"/>
        </pc:sldMkLst>
      </pc:sldChg>
      <pc:sldChg chg="modSp add mod">
        <pc:chgData name="정근채" userId="bf3f9740-ba12-4a95-bdcd-7a89d0b0b3a3" providerId="ADAL" clId="{992FDE04-549A-4E2E-BCC1-A1798618E4AF}" dt="2021-12-08T04:55:21.181" v="3867" actId="6549"/>
        <pc:sldMkLst>
          <pc:docMk/>
          <pc:sldMk cId="1281347693" sldId="318"/>
        </pc:sldMkLst>
        <pc:spChg chg="mod">
          <ac:chgData name="정근채" userId="bf3f9740-ba12-4a95-bdcd-7a89d0b0b3a3" providerId="ADAL" clId="{992FDE04-549A-4E2E-BCC1-A1798618E4AF}" dt="2021-12-08T04:51:43.814" v="3819"/>
          <ac:spMkLst>
            <pc:docMk/>
            <pc:sldMk cId="1281347693" sldId="318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4:55:21.181" v="3867" actId="6549"/>
          <ac:spMkLst>
            <pc:docMk/>
            <pc:sldMk cId="1281347693" sldId="318"/>
            <ac:spMk id="3" creationId="{04DA367E-3D64-4210-90DC-180FE1F5BFCC}"/>
          </ac:spMkLst>
        </pc:spChg>
      </pc:sldChg>
      <pc:sldChg chg="modSp add mod">
        <pc:chgData name="정근채" userId="bf3f9740-ba12-4a95-bdcd-7a89d0b0b3a3" providerId="ADAL" clId="{992FDE04-549A-4E2E-BCC1-A1798618E4AF}" dt="2021-12-08T05:05:20.357" v="3920" actId="6549"/>
        <pc:sldMkLst>
          <pc:docMk/>
          <pc:sldMk cId="2291036760" sldId="319"/>
        </pc:sldMkLst>
        <pc:spChg chg="mod">
          <ac:chgData name="정근채" userId="bf3f9740-ba12-4a95-bdcd-7a89d0b0b3a3" providerId="ADAL" clId="{992FDE04-549A-4E2E-BCC1-A1798618E4AF}" dt="2021-12-08T04:56:25.113" v="3877"/>
          <ac:spMkLst>
            <pc:docMk/>
            <pc:sldMk cId="2291036760" sldId="319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5:20.357" v="3920" actId="6549"/>
          <ac:spMkLst>
            <pc:docMk/>
            <pc:sldMk cId="2291036760" sldId="319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4:56:16.374" v="3872"/>
          <ac:spMkLst>
            <pc:docMk/>
            <pc:sldMk cId="2291036760" sldId="319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78788135" sldId="319"/>
        </pc:sldMkLst>
      </pc:sldChg>
      <pc:sldChg chg="modSp add mod">
        <pc:chgData name="정근채" userId="bf3f9740-ba12-4a95-bdcd-7a89d0b0b3a3" providerId="ADAL" clId="{992FDE04-549A-4E2E-BCC1-A1798618E4AF}" dt="2021-12-08T05:13:21.470" v="3948"/>
        <pc:sldMkLst>
          <pc:docMk/>
          <pc:sldMk cId="2248246081" sldId="320"/>
        </pc:sldMkLst>
        <pc:spChg chg="mod">
          <ac:chgData name="정근채" userId="bf3f9740-ba12-4a95-bdcd-7a89d0b0b3a3" providerId="ADAL" clId="{992FDE04-549A-4E2E-BCC1-A1798618E4AF}" dt="2021-12-08T05:06:06.880" v="3926"/>
          <ac:spMkLst>
            <pc:docMk/>
            <pc:sldMk cId="2248246081" sldId="320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07:43.203" v="3947" actId="6549"/>
          <ac:spMkLst>
            <pc:docMk/>
            <pc:sldMk cId="2248246081" sldId="320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21.470" v="3948"/>
          <ac:spMkLst>
            <pc:docMk/>
            <pc:sldMk cId="2248246081" sldId="320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09322295" sldId="32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71205104" sldId="321"/>
        </pc:sldMkLst>
      </pc:sldChg>
      <pc:sldChg chg="addSp modSp add mod">
        <pc:chgData name="정근채" userId="bf3f9740-ba12-4a95-bdcd-7a89d0b0b3a3" providerId="ADAL" clId="{992FDE04-549A-4E2E-BCC1-A1798618E4AF}" dt="2021-12-08T05:15:40.376" v="3976" actId="1076"/>
        <pc:sldMkLst>
          <pc:docMk/>
          <pc:sldMk cId="4262363854" sldId="321"/>
        </pc:sldMkLst>
        <pc:spChg chg="mod">
          <ac:chgData name="정근채" userId="bf3f9740-ba12-4a95-bdcd-7a89d0b0b3a3" providerId="ADAL" clId="{992FDE04-549A-4E2E-BCC1-A1798618E4AF}" dt="2021-12-08T05:13:42.857" v="3956"/>
          <ac:spMkLst>
            <pc:docMk/>
            <pc:sldMk cId="4262363854" sldId="321"/>
            <ac:spMk id="2" creationId="{CA07A63C-A246-4F8F-8A5A-7141AB85F430}"/>
          </ac:spMkLst>
        </pc:spChg>
        <pc:spChg chg="mod">
          <ac:chgData name="정근채" userId="bf3f9740-ba12-4a95-bdcd-7a89d0b0b3a3" providerId="ADAL" clId="{992FDE04-549A-4E2E-BCC1-A1798618E4AF}" dt="2021-12-08T05:14:56.922" v="3969" actId="6549"/>
          <ac:spMkLst>
            <pc:docMk/>
            <pc:sldMk cId="4262363854" sldId="321"/>
            <ac:spMk id="3" creationId="{04DA367E-3D64-4210-90DC-180FE1F5BFCC}"/>
          </ac:spMkLst>
        </pc:spChg>
        <pc:spChg chg="mod">
          <ac:chgData name="정근채" userId="bf3f9740-ba12-4a95-bdcd-7a89d0b0b3a3" providerId="ADAL" clId="{992FDE04-549A-4E2E-BCC1-A1798618E4AF}" dt="2021-12-08T05:13:37.020" v="3953"/>
          <ac:spMkLst>
            <pc:docMk/>
            <pc:sldMk cId="4262363854" sldId="321"/>
            <ac:spMk id="5" creationId="{864FABE7-5D73-4BB8-8C5F-49D50641504A}"/>
          </ac:spMkLst>
        </pc:spChg>
        <pc:picChg chg="add mod">
          <ac:chgData name="정근채" userId="bf3f9740-ba12-4a95-bdcd-7a89d0b0b3a3" providerId="ADAL" clId="{992FDE04-549A-4E2E-BCC1-A1798618E4AF}" dt="2021-12-08T05:15:40.376" v="3976" actId="1076"/>
          <ac:picMkLst>
            <pc:docMk/>
            <pc:sldMk cId="4262363854" sldId="321"/>
            <ac:picMk id="7" creationId="{B258BED5-A135-473B-838D-1E0DD42B09FB}"/>
          </ac:picMkLst>
        </pc:picChg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020401654" sldId="32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80232283" sldId="32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13952719" sldId="32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5738405" sldId="32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86014646" sldId="32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32661605" sldId="32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4547619" sldId="32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47966367" sldId="32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87311903" sldId="33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22885557" sldId="33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83306111" sldId="33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6308001" sldId="33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33440981" sldId="33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21038381" sldId="33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300776301" sldId="33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9218450" sldId="33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549085800" sldId="33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619804479" sldId="33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50825818" sldId="34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42669600" sldId="34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857541536" sldId="34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377221076" sldId="34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99147167" sldId="34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694305015" sldId="34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20126943" sldId="34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162613842" sldId="34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198272738" sldId="34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53568022" sldId="34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742940" sldId="35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19954483" sldId="35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608177811" sldId="35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00747722" sldId="35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01953298" sldId="35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343116753" sldId="35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0151596" sldId="35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43995203" sldId="35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629404743" sldId="35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270465688" sldId="35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74501264" sldId="36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72737986" sldId="36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420520479" sldId="36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16932244" sldId="36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424410603" sldId="36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923719215" sldId="36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56543969" sldId="36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935924493" sldId="36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19237417" sldId="36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153420987" sldId="36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056604897" sldId="37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02061296" sldId="37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864366784" sldId="37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94681462" sldId="37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858738215" sldId="37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592780042" sldId="37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455209325" sldId="376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269765714" sldId="377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980267598" sldId="378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815915953" sldId="379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566786332" sldId="380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039959052" sldId="381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44821177" sldId="382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467400503" sldId="383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3755746628" sldId="384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1919605542" sldId="385"/>
        </pc:sldMkLst>
      </pc:sldChg>
      <pc:sldChg chg="del">
        <pc:chgData name="정근채" userId="bf3f9740-ba12-4a95-bdcd-7a89d0b0b3a3" providerId="ADAL" clId="{992FDE04-549A-4E2E-BCC1-A1798618E4AF}" dt="2021-11-29T08:34:49.747" v="22" actId="47"/>
        <pc:sldMkLst>
          <pc:docMk/>
          <pc:sldMk cId="2796331919" sldId="386"/>
        </pc:sldMkLst>
      </pc:sldChg>
    </pc:docChg>
  </pc:docChgLst>
  <pc:docChgLst>
    <pc:chgData name="정근채" userId="bf3f9740-ba12-4a95-bdcd-7a89d0b0b3a3" providerId="ADAL" clId="{7A9A0040-3195-450A-9A40-9E669F41C611}"/>
    <pc:docChg chg="undo redo custSel addSld delSld modSld">
      <pc:chgData name="정근채" userId="bf3f9740-ba12-4a95-bdcd-7a89d0b0b3a3" providerId="ADAL" clId="{7A9A0040-3195-450A-9A40-9E669F41C611}" dt="2021-12-29T08:06:12.555" v="3241" actId="22"/>
      <pc:docMkLst>
        <pc:docMk/>
      </pc:docMkLst>
      <pc:sldChg chg="modSp mod">
        <pc:chgData name="정근채" userId="bf3f9740-ba12-4a95-bdcd-7a89d0b0b3a3" providerId="ADAL" clId="{7A9A0040-3195-450A-9A40-9E669F41C611}" dt="2021-12-28T06:26:13.203" v="5"/>
        <pc:sldMkLst>
          <pc:docMk/>
          <pc:sldMk cId="1210531712" sldId="256"/>
        </pc:sldMkLst>
        <pc:spChg chg="mod">
          <ac:chgData name="정근채" userId="bf3f9740-ba12-4a95-bdcd-7a89d0b0b3a3" providerId="ADAL" clId="{7A9A0040-3195-450A-9A40-9E669F41C611}" dt="2021-12-28T06:26:05.641" v="2"/>
          <ac:spMkLst>
            <pc:docMk/>
            <pc:sldMk cId="1210531712" sldId="256"/>
            <ac:spMk id="2" creationId="{00000000-0000-0000-0000-000000000000}"/>
          </ac:spMkLst>
        </pc:spChg>
        <pc:spChg chg="mod">
          <ac:chgData name="정근채" userId="bf3f9740-ba12-4a95-bdcd-7a89d0b0b3a3" providerId="ADAL" clId="{7A9A0040-3195-450A-9A40-9E669F41C611}" dt="2021-12-28T06:26:13.203" v="5"/>
          <ac:spMkLst>
            <pc:docMk/>
            <pc:sldMk cId="1210531712" sldId="256"/>
            <ac:spMk id="3" creationId="{00000000-0000-0000-0000-000000000000}"/>
          </ac:spMkLst>
        </pc:spChg>
      </pc:sldChg>
      <pc:sldChg chg="modSp mod">
        <pc:chgData name="정근채" userId="bf3f9740-ba12-4a95-bdcd-7a89d0b0b3a3" providerId="ADAL" clId="{7A9A0040-3195-450A-9A40-9E669F41C611}" dt="2021-12-29T02:21:10.790" v="242" actId="207"/>
        <pc:sldMkLst>
          <pc:docMk/>
          <pc:sldMk cId="2400768863" sldId="276"/>
        </pc:sldMkLst>
        <pc:spChg chg="mod">
          <ac:chgData name="정근채" userId="bf3f9740-ba12-4a95-bdcd-7a89d0b0b3a3" providerId="ADAL" clId="{7A9A0040-3195-450A-9A40-9E669F41C611}" dt="2021-12-29T02:21:10.790" v="242" actId="207"/>
          <ac:spMkLst>
            <pc:docMk/>
            <pc:sldMk cId="2400768863" sldId="276"/>
            <ac:spMk id="11" creationId="{B9E13935-ABD8-401F-91D9-8C9C0BFE57AA}"/>
          </ac:spMkLst>
        </pc:spChg>
      </pc:sldChg>
      <pc:sldChg chg="modSp mod">
        <pc:chgData name="정근채" userId="bf3f9740-ba12-4a95-bdcd-7a89d0b0b3a3" providerId="ADAL" clId="{7A9A0040-3195-450A-9A40-9E669F41C611}" dt="2021-12-28T06:33:08.898" v="121" actId="207"/>
        <pc:sldMkLst>
          <pc:docMk/>
          <pc:sldMk cId="3405670891" sldId="278"/>
        </pc:sldMkLst>
        <pc:spChg chg="mod">
          <ac:chgData name="정근채" userId="bf3f9740-ba12-4a95-bdcd-7a89d0b0b3a3" providerId="ADAL" clId="{7A9A0040-3195-450A-9A40-9E669F41C611}" dt="2021-12-28T06:27:16.003" v="26"/>
          <ac:spMkLst>
            <pc:docMk/>
            <pc:sldMk cId="3405670891" sldId="27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8T06:33:08.898" v="121" actId="207"/>
          <ac:spMkLst>
            <pc:docMk/>
            <pc:sldMk cId="3405670891" sldId="278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8T06:27:09.210" v="23" actId="20577"/>
          <ac:spMkLst>
            <pc:docMk/>
            <pc:sldMk cId="3405670891" sldId="278"/>
            <ac:spMk id="5" creationId="{864FABE7-5D73-4BB8-8C5F-49D50641504A}"/>
          </ac:spMkLst>
        </pc:spChg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82057385" sldId="27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757164" sldId="28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703187294" sldId="28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169823852" sldId="28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769057880" sldId="28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48211928" sldId="28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40726727" sldId="28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58130194" sldId="28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440859975" sldId="28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59004438" sldId="28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78245037" sldId="28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570948554" sldId="29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618891478" sldId="29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70022098" sldId="29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95857064" sldId="29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61921763" sldId="29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205089479" sldId="29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920369437" sldId="29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49746305" sldId="29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572183573" sldId="29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65875698" sldId="29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890266817" sldId="30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755318113" sldId="30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70669572" sldId="30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83557198" sldId="30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646442444" sldId="30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007010862" sldId="30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208814251" sldId="30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01785511" sldId="30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083880698" sldId="30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113484399" sldId="30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79979375" sldId="31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972503457" sldId="31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64228385" sldId="31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627220044" sldId="31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03703452" sldId="31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643957414" sldId="31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862031489" sldId="31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21240889" sldId="31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398944185" sldId="31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145798599" sldId="31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5140133" sldId="32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973437658" sldId="32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55431595" sldId="32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51312225" sldId="32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057494991" sldId="32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268652986" sldId="32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181871918" sldId="32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758681391" sldId="32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728840603" sldId="32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515008378" sldId="32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378400495" sldId="33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212270463" sldId="33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258051828" sldId="33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41501158" sldId="333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22177039" sldId="334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2489826756" sldId="335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254815516" sldId="336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09658737" sldId="337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779418075" sldId="338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80684985" sldId="339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3302906431" sldId="340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4258156589" sldId="341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182261105" sldId="342"/>
        </pc:sldMkLst>
      </pc:sldChg>
      <pc:sldChg chg="del">
        <pc:chgData name="정근채" userId="bf3f9740-ba12-4a95-bdcd-7a89d0b0b3a3" providerId="ADAL" clId="{7A9A0040-3195-450A-9A40-9E669F41C611}" dt="2021-12-28T06:26:40.901" v="11" actId="47"/>
        <pc:sldMkLst>
          <pc:docMk/>
          <pc:sldMk cId="859954089" sldId="343"/>
        </pc:sldMkLst>
      </pc:sldChg>
      <pc:sldChg chg="addSp modSp add mod">
        <pc:chgData name="정근채" userId="bf3f9740-ba12-4a95-bdcd-7a89d0b0b3a3" providerId="ADAL" clId="{7A9A0040-3195-450A-9A40-9E669F41C611}" dt="2021-12-29T02:26:58.754" v="330" actId="1035"/>
        <pc:sldMkLst>
          <pc:docMk/>
          <pc:sldMk cId="4160412848" sldId="344"/>
        </pc:sldMkLst>
        <pc:spChg chg="mod">
          <ac:chgData name="정근채" userId="bf3f9740-ba12-4a95-bdcd-7a89d0b0b3a3" providerId="ADAL" clId="{7A9A0040-3195-450A-9A40-9E669F41C611}" dt="2021-12-28T06:26:55.082" v="20"/>
          <ac:spMkLst>
            <pc:docMk/>
            <pc:sldMk cId="4160412848" sldId="344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2:26:22.797" v="313"/>
          <ac:spMkLst>
            <pc:docMk/>
            <pc:sldMk cId="4160412848" sldId="344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8T06:26:51.381" v="15"/>
          <ac:spMkLst>
            <pc:docMk/>
            <pc:sldMk cId="4160412848" sldId="344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2:26:58.754" v="330" actId="1035"/>
          <ac:picMkLst>
            <pc:docMk/>
            <pc:sldMk cId="4160412848" sldId="344"/>
            <ac:picMk id="7" creationId="{13EF5FB5-E364-4F7E-AEFF-D4D0602E7B5D}"/>
          </ac:picMkLst>
        </pc:picChg>
      </pc:sldChg>
      <pc:sldChg chg="delSp modSp add mod">
        <pc:chgData name="정근채" userId="bf3f9740-ba12-4a95-bdcd-7a89d0b0b3a3" providerId="ADAL" clId="{7A9A0040-3195-450A-9A40-9E669F41C611}" dt="2021-12-29T02:34:46.796" v="409" actId="207"/>
        <pc:sldMkLst>
          <pc:docMk/>
          <pc:sldMk cId="3464698197" sldId="345"/>
        </pc:sldMkLst>
        <pc:spChg chg="mod">
          <ac:chgData name="정근채" userId="bf3f9740-ba12-4a95-bdcd-7a89d0b0b3a3" providerId="ADAL" clId="{7A9A0040-3195-450A-9A40-9E669F41C611}" dt="2021-12-29T02:34:46.796" v="409" actId="207"/>
          <ac:spMkLst>
            <pc:docMk/>
            <pc:sldMk cId="3464698197" sldId="345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2:28:08.195" v="331" actId="478"/>
          <ac:picMkLst>
            <pc:docMk/>
            <pc:sldMk cId="3464698197" sldId="345"/>
            <ac:picMk id="7" creationId="{13EF5FB5-E364-4F7E-AEFF-D4D0602E7B5D}"/>
          </ac:picMkLst>
        </pc:picChg>
      </pc:sldChg>
      <pc:sldChg chg="addSp modSp add mod">
        <pc:chgData name="정근채" userId="bf3f9740-ba12-4a95-bdcd-7a89d0b0b3a3" providerId="ADAL" clId="{7A9A0040-3195-450A-9A40-9E669F41C611}" dt="2021-12-29T02:38:20.669" v="472"/>
        <pc:sldMkLst>
          <pc:docMk/>
          <pc:sldMk cId="970355108" sldId="346"/>
        </pc:sldMkLst>
        <pc:spChg chg="mod">
          <ac:chgData name="정근채" userId="bf3f9740-ba12-4a95-bdcd-7a89d0b0b3a3" providerId="ADAL" clId="{7A9A0040-3195-450A-9A40-9E669F41C611}" dt="2021-12-29T02:32:35.458" v="386"/>
          <ac:spMkLst>
            <pc:docMk/>
            <pc:sldMk cId="970355108" sldId="346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2:38:20.669" v="472"/>
          <ac:spMkLst>
            <pc:docMk/>
            <pc:sldMk cId="970355108" sldId="346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2:32:39.239" v="392"/>
          <ac:spMkLst>
            <pc:docMk/>
            <pc:sldMk cId="970355108" sldId="346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2:36:52.333" v="427" actId="1035"/>
          <ac:picMkLst>
            <pc:docMk/>
            <pc:sldMk cId="970355108" sldId="346"/>
            <ac:picMk id="7" creationId="{0262361C-0F77-48B7-9CE9-4467B8D6BA3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2:37:26.943" v="436" actId="1076"/>
        <pc:sldMkLst>
          <pc:docMk/>
          <pc:sldMk cId="1276522263" sldId="347"/>
        </pc:sldMkLst>
        <pc:spChg chg="del">
          <ac:chgData name="정근채" userId="bf3f9740-ba12-4a95-bdcd-7a89d0b0b3a3" providerId="ADAL" clId="{7A9A0040-3195-450A-9A40-9E669F41C611}" dt="2021-12-29T02:37:04.219" v="429" actId="478"/>
          <ac:spMkLst>
            <pc:docMk/>
            <pc:sldMk cId="1276522263" sldId="347"/>
            <ac:spMk id="2" creationId="{CA07A63C-A246-4F8F-8A5A-7141AB85F430}"/>
          </ac:spMkLst>
        </pc:spChg>
        <pc:spChg chg="del">
          <ac:chgData name="정근채" userId="bf3f9740-ba12-4a95-bdcd-7a89d0b0b3a3" providerId="ADAL" clId="{7A9A0040-3195-450A-9A40-9E669F41C611}" dt="2021-12-29T02:37:04.219" v="429" actId="478"/>
          <ac:spMkLst>
            <pc:docMk/>
            <pc:sldMk cId="1276522263" sldId="347"/>
            <ac:spMk id="3" creationId="{04DA367E-3D64-4210-90DC-180FE1F5BFCC}"/>
          </ac:spMkLst>
        </pc:spChg>
        <pc:spChg chg="add del mod">
          <ac:chgData name="정근채" userId="bf3f9740-ba12-4a95-bdcd-7a89d0b0b3a3" providerId="ADAL" clId="{7A9A0040-3195-450A-9A40-9E669F41C611}" dt="2021-12-29T02:37:06.484" v="430" actId="478"/>
          <ac:spMkLst>
            <pc:docMk/>
            <pc:sldMk cId="1276522263" sldId="347"/>
            <ac:spMk id="8" creationId="{AABD64C3-4A81-49FE-9357-3A49FB721A62}"/>
          </ac:spMkLst>
        </pc:spChg>
        <pc:spChg chg="add del mod">
          <ac:chgData name="정근채" userId="bf3f9740-ba12-4a95-bdcd-7a89d0b0b3a3" providerId="ADAL" clId="{7A9A0040-3195-450A-9A40-9E669F41C611}" dt="2021-12-29T02:37:06.484" v="430" actId="478"/>
          <ac:spMkLst>
            <pc:docMk/>
            <pc:sldMk cId="1276522263" sldId="347"/>
            <ac:spMk id="10" creationId="{CFCC3E2E-8C7E-49C0-A776-FB58CFC271D7}"/>
          </ac:spMkLst>
        </pc:spChg>
        <pc:picChg chg="del mod">
          <ac:chgData name="정근채" userId="bf3f9740-ba12-4a95-bdcd-7a89d0b0b3a3" providerId="ADAL" clId="{7A9A0040-3195-450A-9A40-9E669F41C611}" dt="2021-12-29T02:37:08.245" v="432" actId="478"/>
          <ac:picMkLst>
            <pc:docMk/>
            <pc:sldMk cId="1276522263" sldId="347"/>
            <ac:picMk id="7" creationId="{0262361C-0F77-48B7-9CE9-4467B8D6BA35}"/>
          </ac:picMkLst>
        </pc:picChg>
        <pc:picChg chg="add mod">
          <ac:chgData name="정근채" userId="bf3f9740-ba12-4a95-bdcd-7a89d0b0b3a3" providerId="ADAL" clId="{7A9A0040-3195-450A-9A40-9E669F41C611}" dt="2021-12-29T02:37:26.943" v="436" actId="1076"/>
          <ac:picMkLst>
            <pc:docMk/>
            <pc:sldMk cId="1276522263" sldId="347"/>
            <ac:picMk id="12" creationId="{69C66064-332F-45B5-ABFA-90B5D005CED2}"/>
          </ac:picMkLst>
        </pc:picChg>
      </pc:sldChg>
      <pc:sldChg chg="addSp modSp add mod">
        <pc:chgData name="정근채" userId="bf3f9740-ba12-4a95-bdcd-7a89d0b0b3a3" providerId="ADAL" clId="{7A9A0040-3195-450A-9A40-9E669F41C611}" dt="2021-12-29T03:46:38.159" v="589" actId="20577"/>
        <pc:sldMkLst>
          <pc:docMk/>
          <pc:sldMk cId="2339633486" sldId="348"/>
        </pc:sldMkLst>
        <pc:spChg chg="mod">
          <ac:chgData name="정근채" userId="bf3f9740-ba12-4a95-bdcd-7a89d0b0b3a3" providerId="ADAL" clId="{7A9A0040-3195-450A-9A40-9E669F41C611}" dt="2021-12-29T02:38:58.981" v="487"/>
          <ac:spMkLst>
            <pc:docMk/>
            <pc:sldMk cId="2339633486" sldId="34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3:46:38.159" v="589" actId="20577"/>
          <ac:spMkLst>
            <pc:docMk/>
            <pc:sldMk cId="2339633486" sldId="348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2:38:52.005" v="484"/>
          <ac:spMkLst>
            <pc:docMk/>
            <pc:sldMk cId="2339633486" sldId="348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3:45:33.404" v="558" actId="1076"/>
          <ac:picMkLst>
            <pc:docMk/>
            <pc:sldMk cId="2339633486" sldId="348"/>
            <ac:picMk id="7" creationId="{156BE2BA-006A-4FF3-A6E2-1C11D373C58B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3:50:14.386" v="655" actId="20577"/>
        <pc:sldMkLst>
          <pc:docMk/>
          <pc:sldMk cId="3514156261" sldId="349"/>
        </pc:sldMkLst>
        <pc:spChg chg="mod">
          <ac:chgData name="정근채" userId="bf3f9740-ba12-4a95-bdcd-7a89d0b0b3a3" providerId="ADAL" clId="{7A9A0040-3195-450A-9A40-9E669F41C611}" dt="2021-12-29T03:50:14.386" v="655" actId="20577"/>
          <ac:spMkLst>
            <pc:docMk/>
            <pc:sldMk cId="3514156261" sldId="349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3:48:04.463" v="600" actId="478"/>
          <ac:picMkLst>
            <pc:docMk/>
            <pc:sldMk cId="3514156261" sldId="349"/>
            <ac:picMk id="7" creationId="{156BE2BA-006A-4FF3-A6E2-1C11D373C58B}"/>
          </ac:picMkLst>
        </pc:picChg>
        <pc:picChg chg="add mod">
          <ac:chgData name="정근채" userId="bf3f9740-ba12-4a95-bdcd-7a89d0b0b3a3" providerId="ADAL" clId="{7A9A0040-3195-450A-9A40-9E669F41C611}" dt="2021-12-29T03:49:56.491" v="630" actId="1036"/>
          <ac:picMkLst>
            <pc:docMk/>
            <pc:sldMk cId="3514156261" sldId="349"/>
            <ac:picMk id="8" creationId="{C0C925E3-FB0C-4E24-9B94-5D4E249823C9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5:05:51.215" v="1294"/>
        <pc:sldMkLst>
          <pc:docMk/>
          <pc:sldMk cId="3653229555" sldId="350"/>
        </pc:sldMkLst>
        <pc:spChg chg="mod">
          <ac:chgData name="정근채" userId="bf3f9740-ba12-4a95-bdcd-7a89d0b0b3a3" providerId="ADAL" clId="{7A9A0040-3195-450A-9A40-9E669F41C611}" dt="2021-12-29T03:50:43.824" v="659"/>
          <ac:spMkLst>
            <pc:docMk/>
            <pc:sldMk cId="3653229555" sldId="350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05:51.215" v="1294"/>
          <ac:spMkLst>
            <pc:docMk/>
            <pc:sldMk cId="3653229555" sldId="350"/>
            <ac:spMk id="3" creationId="{04DA367E-3D64-4210-90DC-180FE1F5BFCC}"/>
          </ac:spMkLst>
        </pc:spChg>
        <pc:picChg chg="add mod">
          <ac:chgData name="정근채" userId="bf3f9740-ba12-4a95-bdcd-7a89d0b0b3a3" providerId="ADAL" clId="{7A9A0040-3195-450A-9A40-9E669F41C611}" dt="2021-12-29T03:59:48.646" v="678" actId="1076"/>
          <ac:picMkLst>
            <pc:docMk/>
            <pc:sldMk cId="3653229555" sldId="350"/>
            <ac:picMk id="7" creationId="{EFB7E22F-9FAC-4997-8E95-F23BC6A15883}"/>
          </ac:picMkLst>
        </pc:picChg>
        <pc:picChg chg="del">
          <ac:chgData name="정근채" userId="bf3f9740-ba12-4a95-bdcd-7a89d0b0b3a3" providerId="ADAL" clId="{7A9A0040-3195-450A-9A40-9E669F41C611}" dt="2021-12-29T03:59:07.194" v="666" actId="478"/>
          <ac:picMkLst>
            <pc:docMk/>
            <pc:sldMk cId="3653229555" sldId="350"/>
            <ac:picMk id="8" creationId="{C0C925E3-FB0C-4E24-9B94-5D4E249823C9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16:52.185" v="953" actId="20577"/>
        <pc:sldMkLst>
          <pc:docMk/>
          <pc:sldMk cId="1844847484" sldId="351"/>
        </pc:sldMkLst>
        <pc:spChg chg="mod">
          <ac:chgData name="정근채" userId="bf3f9740-ba12-4a95-bdcd-7a89d0b0b3a3" providerId="ADAL" clId="{7A9A0040-3195-450A-9A40-9E669F41C611}" dt="2021-12-29T04:16:52.185" v="953" actId="20577"/>
          <ac:spMkLst>
            <pc:docMk/>
            <pc:sldMk cId="1844847484" sldId="351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4:06:04.027" v="827" actId="478"/>
          <ac:picMkLst>
            <pc:docMk/>
            <pc:sldMk cId="1844847484" sldId="351"/>
            <ac:picMk id="7" creationId="{EFB7E22F-9FAC-4997-8E95-F23BC6A15883}"/>
          </ac:picMkLst>
        </pc:picChg>
        <pc:picChg chg="add mod">
          <ac:chgData name="정근채" userId="bf3f9740-ba12-4a95-bdcd-7a89d0b0b3a3" providerId="ADAL" clId="{7A9A0040-3195-450A-9A40-9E669F41C611}" dt="2021-12-29T04:10:24.056" v="835" actId="1076"/>
          <ac:picMkLst>
            <pc:docMk/>
            <pc:sldMk cId="1844847484" sldId="351"/>
            <ac:picMk id="8" creationId="{9C9712D2-0FFA-4AE2-A8A0-03DF00BC6747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22:38.537" v="1028"/>
        <pc:sldMkLst>
          <pc:docMk/>
          <pc:sldMk cId="1434277647" sldId="352"/>
        </pc:sldMkLst>
        <pc:spChg chg="mod">
          <ac:chgData name="정근채" userId="bf3f9740-ba12-4a95-bdcd-7a89d0b0b3a3" providerId="ADAL" clId="{7A9A0040-3195-450A-9A40-9E669F41C611}" dt="2021-12-29T04:22:38.537" v="1028"/>
          <ac:spMkLst>
            <pc:docMk/>
            <pc:sldMk cId="1434277647" sldId="352"/>
            <ac:spMk id="3" creationId="{04DA367E-3D64-4210-90DC-180FE1F5BFCC}"/>
          </ac:spMkLst>
        </pc:spChg>
        <pc:picChg chg="add mod">
          <ac:chgData name="정근채" userId="bf3f9740-ba12-4a95-bdcd-7a89d0b0b3a3" providerId="ADAL" clId="{7A9A0040-3195-450A-9A40-9E669F41C611}" dt="2021-12-29T04:21:39.048" v="991" actId="1076"/>
          <ac:picMkLst>
            <pc:docMk/>
            <pc:sldMk cId="1434277647" sldId="352"/>
            <ac:picMk id="7" creationId="{849AC915-01B3-42CC-9BD1-60A537C10AC5}"/>
          </ac:picMkLst>
        </pc:picChg>
        <pc:picChg chg="del">
          <ac:chgData name="정근채" userId="bf3f9740-ba12-4a95-bdcd-7a89d0b0b3a3" providerId="ADAL" clId="{7A9A0040-3195-450A-9A40-9E669F41C611}" dt="2021-12-29T04:17:12.802" v="960" actId="478"/>
          <ac:picMkLst>
            <pc:docMk/>
            <pc:sldMk cId="1434277647" sldId="352"/>
            <ac:picMk id="8" creationId="{9C9712D2-0FFA-4AE2-A8A0-03DF00BC6747}"/>
          </ac:picMkLst>
        </pc:picChg>
      </pc:sldChg>
      <pc:sldChg chg="delSp modSp add mod">
        <pc:chgData name="정근채" userId="bf3f9740-ba12-4a95-bdcd-7a89d0b0b3a3" providerId="ADAL" clId="{7A9A0040-3195-450A-9A40-9E669F41C611}" dt="2021-12-29T04:25:27.565" v="1107" actId="6549"/>
        <pc:sldMkLst>
          <pc:docMk/>
          <pc:sldMk cId="2588729971" sldId="353"/>
        </pc:sldMkLst>
        <pc:spChg chg="mod">
          <ac:chgData name="정근채" userId="bf3f9740-ba12-4a95-bdcd-7a89d0b0b3a3" providerId="ADAL" clId="{7A9A0040-3195-450A-9A40-9E669F41C611}" dt="2021-12-29T04:23:08.214" v="1032"/>
          <ac:spMkLst>
            <pc:docMk/>
            <pc:sldMk cId="2588729971" sldId="353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4:25:27.565" v="1107" actId="6549"/>
          <ac:spMkLst>
            <pc:docMk/>
            <pc:sldMk cId="2588729971" sldId="353"/>
            <ac:spMk id="3" creationId="{04DA367E-3D64-4210-90DC-180FE1F5BFCC}"/>
          </ac:spMkLst>
        </pc:spChg>
        <pc:picChg chg="del">
          <ac:chgData name="정근채" userId="bf3f9740-ba12-4a95-bdcd-7a89d0b0b3a3" providerId="ADAL" clId="{7A9A0040-3195-450A-9A40-9E669F41C611}" dt="2021-12-29T04:23:38.313" v="1034" actId="478"/>
          <ac:picMkLst>
            <pc:docMk/>
            <pc:sldMk cId="2588729971" sldId="353"/>
            <ac:picMk id="7" creationId="{849AC915-01B3-42CC-9BD1-60A537C10AC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4:27:13.092" v="1113" actId="1076"/>
        <pc:sldMkLst>
          <pc:docMk/>
          <pc:sldMk cId="3941875804" sldId="354"/>
        </pc:sldMkLst>
        <pc:spChg chg="del">
          <ac:chgData name="정근채" userId="bf3f9740-ba12-4a95-bdcd-7a89d0b0b3a3" providerId="ADAL" clId="{7A9A0040-3195-450A-9A40-9E669F41C611}" dt="2021-12-29T04:26:47.704" v="1109" actId="478"/>
          <ac:spMkLst>
            <pc:docMk/>
            <pc:sldMk cId="3941875804" sldId="354"/>
            <ac:spMk id="3" creationId="{04DA367E-3D64-4210-90DC-180FE1F5BFCC}"/>
          </ac:spMkLst>
        </pc:spChg>
        <pc:spChg chg="add del mod">
          <ac:chgData name="정근채" userId="bf3f9740-ba12-4a95-bdcd-7a89d0b0b3a3" providerId="ADAL" clId="{7A9A0040-3195-450A-9A40-9E669F41C611}" dt="2021-12-29T04:26:49.216" v="1110" actId="478"/>
          <ac:spMkLst>
            <pc:docMk/>
            <pc:sldMk cId="3941875804" sldId="354"/>
            <ac:spMk id="7" creationId="{F6561595-207D-4A0D-9A75-3AFBAB74EA92}"/>
          </ac:spMkLst>
        </pc:spChg>
        <pc:picChg chg="add mod">
          <ac:chgData name="정근채" userId="bf3f9740-ba12-4a95-bdcd-7a89d0b0b3a3" providerId="ADAL" clId="{7A9A0040-3195-450A-9A40-9E669F41C611}" dt="2021-12-29T04:27:13.092" v="1113" actId="1076"/>
          <ac:picMkLst>
            <pc:docMk/>
            <pc:sldMk cId="3941875804" sldId="354"/>
            <ac:picMk id="9" creationId="{7CDF1C48-5FD8-45C3-8DF9-623F8867670B}"/>
          </ac:picMkLst>
        </pc:picChg>
      </pc:sldChg>
      <pc:sldChg chg="addSp modSp add mod">
        <pc:chgData name="정근채" userId="bf3f9740-ba12-4a95-bdcd-7a89d0b0b3a3" providerId="ADAL" clId="{7A9A0040-3195-450A-9A40-9E669F41C611}" dt="2021-12-29T05:20:48.150" v="1737"/>
        <pc:sldMkLst>
          <pc:docMk/>
          <pc:sldMk cId="3887936142" sldId="355"/>
        </pc:sldMkLst>
        <pc:spChg chg="mod">
          <ac:chgData name="정근채" userId="bf3f9740-ba12-4a95-bdcd-7a89d0b0b3a3" providerId="ADAL" clId="{7A9A0040-3195-450A-9A40-9E669F41C611}" dt="2021-12-29T04:50:12.941" v="1121"/>
          <ac:spMkLst>
            <pc:docMk/>
            <pc:sldMk cId="3887936142" sldId="355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4:56:44.918" v="1235" actId="20577"/>
          <ac:spMkLst>
            <pc:docMk/>
            <pc:sldMk cId="3887936142" sldId="355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5:20:48.150" v="1737"/>
          <ac:spMkLst>
            <pc:docMk/>
            <pc:sldMk cId="3887936142" sldId="355"/>
            <ac:spMk id="5" creationId="{864FABE7-5D73-4BB8-8C5F-49D50641504A}"/>
          </ac:spMkLst>
        </pc:spChg>
        <pc:picChg chg="add mod">
          <ac:chgData name="정근채" userId="bf3f9740-ba12-4a95-bdcd-7a89d0b0b3a3" providerId="ADAL" clId="{7A9A0040-3195-450A-9A40-9E669F41C611}" dt="2021-12-29T04:57:06.624" v="1237" actId="1076"/>
          <ac:picMkLst>
            <pc:docMk/>
            <pc:sldMk cId="3887936142" sldId="355"/>
            <ac:picMk id="7" creationId="{C5444FDB-8461-4656-A5E2-ED9738541F5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5:20:51.274" v="1738"/>
        <pc:sldMkLst>
          <pc:docMk/>
          <pc:sldMk cId="3335609674" sldId="356"/>
        </pc:sldMkLst>
        <pc:spChg chg="del">
          <ac:chgData name="정근채" userId="bf3f9740-ba12-4a95-bdcd-7a89d0b0b3a3" providerId="ADAL" clId="{7A9A0040-3195-450A-9A40-9E669F41C611}" dt="2021-12-29T04:57:31.026" v="1239" actId="478"/>
          <ac:spMkLst>
            <pc:docMk/>
            <pc:sldMk cId="3335609674" sldId="356"/>
            <ac:spMk id="3" creationId="{04DA367E-3D64-4210-90DC-180FE1F5BFCC}"/>
          </ac:spMkLst>
        </pc:spChg>
        <pc:spChg chg="mod">
          <ac:chgData name="정근채" userId="bf3f9740-ba12-4a95-bdcd-7a89d0b0b3a3" providerId="ADAL" clId="{7A9A0040-3195-450A-9A40-9E669F41C611}" dt="2021-12-29T05:20:51.274" v="1738"/>
          <ac:spMkLst>
            <pc:docMk/>
            <pc:sldMk cId="3335609674" sldId="356"/>
            <ac:spMk id="5" creationId="{864FABE7-5D73-4BB8-8C5F-49D50641504A}"/>
          </ac:spMkLst>
        </pc:spChg>
        <pc:spChg chg="add del mod">
          <ac:chgData name="정근채" userId="bf3f9740-ba12-4a95-bdcd-7a89d0b0b3a3" providerId="ADAL" clId="{7A9A0040-3195-450A-9A40-9E669F41C611}" dt="2021-12-29T04:57:34.286" v="1240" actId="478"/>
          <ac:spMkLst>
            <pc:docMk/>
            <pc:sldMk cId="3335609674" sldId="356"/>
            <ac:spMk id="8" creationId="{1D775517-1F2D-4A32-B3A9-B4F8948263A2}"/>
          </ac:spMkLst>
        </pc:spChg>
        <pc:spChg chg="add mod ord">
          <ac:chgData name="정근채" userId="bf3f9740-ba12-4a95-bdcd-7a89d0b0b3a3" providerId="ADAL" clId="{7A9A0040-3195-450A-9A40-9E669F41C611}" dt="2021-12-29T05:00:15.633" v="1270"/>
          <ac:spMkLst>
            <pc:docMk/>
            <pc:sldMk cId="3335609674" sldId="356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4:58:13.971" v="1241" actId="478"/>
          <ac:picMkLst>
            <pc:docMk/>
            <pc:sldMk cId="3335609674" sldId="356"/>
            <ac:picMk id="7" creationId="{C5444FDB-8461-4656-A5E2-ED9738541F5C}"/>
          </ac:picMkLst>
        </pc:picChg>
        <pc:picChg chg="add mod modCrop">
          <ac:chgData name="정근채" userId="bf3f9740-ba12-4a95-bdcd-7a89d0b0b3a3" providerId="ADAL" clId="{7A9A0040-3195-450A-9A40-9E669F41C611}" dt="2021-12-29T05:00:58.733" v="1274" actId="1036"/>
          <ac:picMkLst>
            <pc:docMk/>
            <pc:sldMk cId="3335609674" sldId="356"/>
            <ac:picMk id="10" creationId="{28E31985-F21C-4D3B-B4DC-BA10B5CAB5A4}"/>
          </ac:picMkLst>
        </pc:picChg>
      </pc:sldChg>
      <pc:sldChg chg="delSp modSp add mod">
        <pc:chgData name="정근채" userId="bf3f9740-ba12-4a95-bdcd-7a89d0b0b3a3" providerId="ADAL" clId="{7A9A0040-3195-450A-9A40-9E669F41C611}" dt="2021-12-29T05:20:53.801" v="1739"/>
        <pc:sldMkLst>
          <pc:docMk/>
          <pc:sldMk cId="2625654069" sldId="357"/>
        </pc:sldMkLst>
        <pc:spChg chg="mod">
          <ac:chgData name="정근채" userId="bf3f9740-ba12-4a95-bdcd-7a89d0b0b3a3" providerId="ADAL" clId="{7A9A0040-3195-450A-9A40-9E669F41C611}" dt="2021-12-29T05:03:51.242" v="1285"/>
          <ac:spMkLst>
            <pc:docMk/>
            <pc:sldMk cId="2625654069" sldId="35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53.801" v="1739"/>
          <ac:spMkLst>
            <pc:docMk/>
            <pc:sldMk cId="2625654069" sldId="35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13:09.127" v="1583" actId="20577"/>
          <ac:spMkLst>
            <pc:docMk/>
            <pc:sldMk cId="2625654069" sldId="357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06:38.049" v="1298" actId="478"/>
          <ac:picMkLst>
            <pc:docMk/>
            <pc:sldMk cId="2625654069" sldId="357"/>
            <ac:picMk id="10" creationId="{28E31985-F21C-4D3B-B4DC-BA10B5CAB5A4}"/>
          </ac:picMkLst>
        </pc:picChg>
      </pc:sldChg>
      <pc:sldChg chg="addSp modSp add mod">
        <pc:chgData name="정근채" userId="bf3f9740-ba12-4a95-bdcd-7a89d0b0b3a3" providerId="ADAL" clId="{7A9A0040-3195-450A-9A40-9E669F41C611}" dt="2021-12-29T05:20:58.722" v="1740"/>
        <pc:sldMkLst>
          <pc:docMk/>
          <pc:sldMk cId="3768525038" sldId="358"/>
        </pc:sldMkLst>
        <pc:spChg chg="mod">
          <ac:chgData name="정근채" userId="bf3f9740-ba12-4a95-bdcd-7a89d0b0b3a3" providerId="ADAL" clId="{7A9A0040-3195-450A-9A40-9E669F41C611}" dt="2021-12-29T05:15:35.070" v="1587"/>
          <ac:spMkLst>
            <pc:docMk/>
            <pc:sldMk cId="3768525038" sldId="35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58.722" v="1740"/>
          <ac:spMkLst>
            <pc:docMk/>
            <pc:sldMk cId="3768525038" sldId="358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17:27.548" v="1716"/>
          <ac:spMkLst>
            <pc:docMk/>
            <pc:sldMk cId="3768525038" sldId="358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18:32.864" v="1719" actId="1076"/>
          <ac:picMkLst>
            <pc:docMk/>
            <pc:sldMk cId="3768525038" sldId="358"/>
            <ac:picMk id="6" creationId="{1E5F74F9-EEBA-4215-BD4A-415AFE307B94}"/>
          </ac:picMkLst>
        </pc:picChg>
      </pc:sldChg>
      <pc:sldChg chg="delSp modSp add mod">
        <pc:chgData name="정근채" userId="bf3f9740-ba12-4a95-bdcd-7a89d0b0b3a3" providerId="ADAL" clId="{7A9A0040-3195-450A-9A40-9E669F41C611}" dt="2021-12-29T05:23:44.810" v="1775"/>
        <pc:sldMkLst>
          <pc:docMk/>
          <pc:sldMk cId="3950885991" sldId="359"/>
        </pc:sldMkLst>
        <pc:spChg chg="mod">
          <ac:chgData name="정근채" userId="bf3f9740-ba12-4a95-bdcd-7a89d0b0b3a3" providerId="ADAL" clId="{7A9A0040-3195-450A-9A40-9E669F41C611}" dt="2021-12-29T05:20:31.410" v="1730"/>
          <ac:spMkLst>
            <pc:docMk/>
            <pc:sldMk cId="3950885991" sldId="359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0:34.970" v="1734"/>
          <ac:spMkLst>
            <pc:docMk/>
            <pc:sldMk cId="3950885991" sldId="359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23:44.810" v="1775"/>
          <ac:spMkLst>
            <pc:docMk/>
            <pc:sldMk cId="3950885991" sldId="359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22:38.309" v="1748" actId="478"/>
          <ac:picMkLst>
            <pc:docMk/>
            <pc:sldMk cId="3950885991" sldId="359"/>
            <ac:picMk id="6" creationId="{1E5F74F9-EEBA-4215-BD4A-415AFE307B94}"/>
          </ac:picMkLst>
        </pc:picChg>
      </pc:sldChg>
      <pc:sldChg chg="addSp modSp add mod">
        <pc:chgData name="정근채" userId="bf3f9740-ba12-4a95-bdcd-7a89d0b0b3a3" providerId="ADAL" clId="{7A9A0040-3195-450A-9A40-9E669F41C611}" dt="2021-12-29T05:39:29.967" v="1944" actId="1076"/>
        <pc:sldMkLst>
          <pc:docMk/>
          <pc:sldMk cId="2735448023" sldId="360"/>
        </pc:sldMkLst>
        <pc:spChg chg="mod">
          <ac:chgData name="정근채" userId="bf3f9740-ba12-4a95-bdcd-7a89d0b0b3a3" providerId="ADAL" clId="{7A9A0040-3195-450A-9A40-9E669F41C611}" dt="2021-12-29T05:24:10.504" v="1783"/>
          <ac:spMkLst>
            <pc:docMk/>
            <pc:sldMk cId="2735448023" sldId="360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24:02.991" v="1780"/>
          <ac:spMkLst>
            <pc:docMk/>
            <pc:sldMk cId="2735448023" sldId="360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5:39:25.483" v="1943" actId="20577"/>
          <ac:spMkLst>
            <pc:docMk/>
            <pc:sldMk cId="2735448023" sldId="360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39:29.967" v="1944" actId="1076"/>
          <ac:picMkLst>
            <pc:docMk/>
            <pc:sldMk cId="2735448023" sldId="360"/>
            <ac:picMk id="6" creationId="{A6E10267-D8BA-46AB-9B52-4EC391F2D018}"/>
          </ac:picMkLst>
        </pc:picChg>
      </pc:sldChg>
      <pc:sldChg chg="delSp modSp add mod">
        <pc:chgData name="정근채" userId="bf3f9740-ba12-4a95-bdcd-7a89d0b0b3a3" providerId="ADAL" clId="{7A9A0040-3195-450A-9A40-9E669F41C611}" dt="2021-12-29T05:44:38.391" v="2054" actId="207"/>
        <pc:sldMkLst>
          <pc:docMk/>
          <pc:sldMk cId="3826096341" sldId="361"/>
        </pc:sldMkLst>
        <pc:spChg chg="mod">
          <ac:chgData name="정근채" userId="bf3f9740-ba12-4a95-bdcd-7a89d0b0b3a3" providerId="ADAL" clId="{7A9A0040-3195-450A-9A40-9E669F41C611}" dt="2021-12-29T05:35:29.855" v="1922"/>
          <ac:spMkLst>
            <pc:docMk/>
            <pc:sldMk cId="3826096341" sldId="361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5:44:38.391" v="2054" actId="207"/>
          <ac:spMkLst>
            <pc:docMk/>
            <pc:sldMk cId="3826096341" sldId="361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5:40:05.504" v="1950" actId="478"/>
          <ac:picMkLst>
            <pc:docMk/>
            <pc:sldMk cId="3826096341" sldId="361"/>
            <ac:picMk id="6" creationId="{A6E10267-D8BA-46AB-9B52-4EC391F2D018}"/>
          </ac:picMkLst>
        </pc:picChg>
      </pc:sldChg>
      <pc:sldChg chg="addSp modSp add mod">
        <pc:chgData name="정근채" userId="bf3f9740-ba12-4a95-bdcd-7a89d0b0b3a3" providerId="ADAL" clId="{7A9A0040-3195-450A-9A40-9E669F41C611}" dt="2021-12-29T06:02:03.454" v="2146" actId="1076"/>
        <pc:sldMkLst>
          <pc:docMk/>
          <pc:sldMk cId="934913169" sldId="362"/>
        </pc:sldMkLst>
        <pc:spChg chg="mod">
          <ac:chgData name="정근채" userId="bf3f9740-ba12-4a95-bdcd-7a89d0b0b3a3" providerId="ADAL" clId="{7A9A0040-3195-450A-9A40-9E669F41C611}" dt="2021-12-29T05:51:13.084" v="2058"/>
          <ac:spMkLst>
            <pc:docMk/>
            <pc:sldMk cId="934913169" sldId="362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6:00:47.867" v="2143"/>
          <ac:spMkLst>
            <pc:docMk/>
            <pc:sldMk cId="934913169" sldId="362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5:53:55.705" v="2087" actId="1076"/>
          <ac:picMkLst>
            <pc:docMk/>
            <pc:sldMk cId="934913169" sldId="362"/>
            <ac:picMk id="6" creationId="{138AE3FA-15D3-49BB-A1A2-E49E07B38FBC}"/>
          </ac:picMkLst>
        </pc:picChg>
        <pc:picChg chg="add mod">
          <ac:chgData name="정근채" userId="bf3f9740-ba12-4a95-bdcd-7a89d0b0b3a3" providerId="ADAL" clId="{7A9A0040-3195-450A-9A40-9E669F41C611}" dt="2021-12-29T06:02:03.454" v="2146" actId="1076"/>
          <ac:picMkLst>
            <pc:docMk/>
            <pc:sldMk cId="934913169" sldId="362"/>
            <ac:picMk id="8" creationId="{30C4F469-015C-4C6A-8EEA-9099D9E6C03E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1:07.893" v="2228" actId="11529"/>
        <pc:sldMkLst>
          <pc:docMk/>
          <pc:sldMk cId="4199567426" sldId="363"/>
        </pc:sldMkLst>
        <pc:spChg chg="add del">
          <ac:chgData name="정근채" userId="bf3f9740-ba12-4a95-bdcd-7a89d0b0b3a3" providerId="ADAL" clId="{7A9A0040-3195-450A-9A40-9E669F41C611}" dt="2021-12-29T06:10:40.146" v="2218" actId="22"/>
          <ac:spMkLst>
            <pc:docMk/>
            <pc:sldMk cId="4199567426" sldId="363"/>
            <ac:spMk id="9" creationId="{DA7E74B7-7554-4367-B189-D83AF183B842}"/>
          </ac:spMkLst>
        </pc:spChg>
        <pc:spChg chg="add">
          <ac:chgData name="정근채" userId="bf3f9740-ba12-4a95-bdcd-7a89d0b0b3a3" providerId="ADAL" clId="{7A9A0040-3195-450A-9A40-9E669F41C611}" dt="2021-12-29T06:11:07.893" v="2228" actId="11529"/>
          <ac:spMkLst>
            <pc:docMk/>
            <pc:sldMk cId="4199567426" sldId="363"/>
            <ac:spMk id="10" creationId="{157A992D-0035-49A1-877B-47701D98C542}"/>
          </ac:spMkLst>
        </pc:spChg>
        <pc:spChg chg="mod">
          <ac:chgData name="정근채" userId="bf3f9740-ba12-4a95-bdcd-7a89d0b0b3a3" providerId="ADAL" clId="{7A9A0040-3195-450A-9A40-9E669F41C611}" dt="2021-12-29T06:07:56.190" v="2208" actId="20577"/>
          <ac:spMkLst>
            <pc:docMk/>
            <pc:sldMk cId="4199567426" sldId="363"/>
            <ac:spMk id="11" creationId="{88ED5564-D495-4A74-90F4-77C14D24EB44}"/>
          </ac:spMkLst>
        </pc:spChg>
        <pc:spChg chg="add mod">
          <ac:chgData name="정근채" userId="bf3f9740-ba12-4a95-bdcd-7a89d0b0b3a3" providerId="ADAL" clId="{7A9A0040-3195-450A-9A40-9E669F41C611}" dt="2021-12-29T06:10:56.028" v="2227" actId="1036"/>
          <ac:spMkLst>
            <pc:docMk/>
            <pc:sldMk cId="4199567426" sldId="363"/>
            <ac:spMk id="12" creationId="{6B6CE969-75D7-4A39-B514-DB4293FEF0C2}"/>
          </ac:spMkLst>
        </pc:spChg>
        <pc:picChg chg="del">
          <ac:chgData name="정근채" userId="bf3f9740-ba12-4a95-bdcd-7a89d0b0b3a3" providerId="ADAL" clId="{7A9A0040-3195-450A-9A40-9E669F41C611}" dt="2021-12-29T06:04:27.060" v="2162" actId="478"/>
          <ac:picMkLst>
            <pc:docMk/>
            <pc:sldMk cId="4199567426" sldId="363"/>
            <ac:picMk id="6" creationId="{138AE3FA-15D3-49BB-A1A2-E49E07B38FBC}"/>
          </ac:picMkLst>
        </pc:picChg>
        <pc:picChg chg="mod ord modCrop">
          <ac:chgData name="정근채" userId="bf3f9740-ba12-4a95-bdcd-7a89d0b0b3a3" providerId="ADAL" clId="{7A9A0040-3195-450A-9A40-9E669F41C611}" dt="2021-12-29T06:09:32.920" v="2216" actId="167"/>
          <ac:picMkLst>
            <pc:docMk/>
            <pc:sldMk cId="4199567426" sldId="363"/>
            <ac:picMk id="8" creationId="{30C4F469-015C-4C6A-8EEA-9099D9E6C03E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6:29.697" v="2312" actId="1035"/>
        <pc:sldMkLst>
          <pc:docMk/>
          <pc:sldMk cId="1686349163" sldId="364"/>
        </pc:sldMkLst>
        <pc:spChg chg="del">
          <ac:chgData name="정근채" userId="bf3f9740-ba12-4a95-bdcd-7a89d0b0b3a3" providerId="ADAL" clId="{7A9A0040-3195-450A-9A40-9E669F41C611}" dt="2021-12-29T06:12:15.149" v="2231" actId="478"/>
          <ac:spMkLst>
            <pc:docMk/>
            <pc:sldMk cId="1686349163" sldId="364"/>
            <ac:spMk id="10" creationId="{157A992D-0035-49A1-877B-47701D98C542}"/>
          </ac:spMkLst>
        </pc:spChg>
        <pc:spChg chg="mod">
          <ac:chgData name="정근채" userId="bf3f9740-ba12-4a95-bdcd-7a89d0b0b3a3" providerId="ADAL" clId="{7A9A0040-3195-450A-9A40-9E669F41C611}" dt="2021-12-29T06:15:47.832" v="2274" actId="6549"/>
          <ac:spMkLst>
            <pc:docMk/>
            <pc:sldMk cId="1686349163" sldId="364"/>
            <ac:spMk id="11" creationId="{88ED5564-D495-4A74-90F4-77C14D24EB44}"/>
          </ac:spMkLst>
        </pc:spChg>
        <pc:spChg chg="del">
          <ac:chgData name="정근채" userId="bf3f9740-ba12-4a95-bdcd-7a89d0b0b3a3" providerId="ADAL" clId="{7A9A0040-3195-450A-9A40-9E669F41C611}" dt="2021-12-29T06:12:15.149" v="2231" actId="478"/>
          <ac:spMkLst>
            <pc:docMk/>
            <pc:sldMk cId="1686349163" sldId="364"/>
            <ac:spMk id="12" creationId="{6B6CE969-75D7-4A39-B514-DB4293FEF0C2}"/>
          </ac:spMkLst>
        </pc:spChg>
        <pc:picChg chg="add mod">
          <ac:chgData name="정근채" userId="bf3f9740-ba12-4a95-bdcd-7a89d0b0b3a3" providerId="ADAL" clId="{7A9A0040-3195-450A-9A40-9E669F41C611}" dt="2021-12-29T06:15:54.253" v="2294" actId="1035"/>
          <ac:picMkLst>
            <pc:docMk/>
            <pc:sldMk cId="1686349163" sldId="364"/>
            <ac:picMk id="6" creationId="{F755AEDD-E8B0-48D7-BFD4-9AB6C2018229}"/>
          </ac:picMkLst>
        </pc:picChg>
        <pc:picChg chg="del">
          <ac:chgData name="정근채" userId="bf3f9740-ba12-4a95-bdcd-7a89d0b0b3a3" providerId="ADAL" clId="{7A9A0040-3195-450A-9A40-9E669F41C611}" dt="2021-12-29T06:12:13.262" v="2230" actId="478"/>
          <ac:picMkLst>
            <pc:docMk/>
            <pc:sldMk cId="1686349163" sldId="364"/>
            <ac:picMk id="8" creationId="{30C4F469-015C-4C6A-8EEA-9099D9E6C03E}"/>
          </ac:picMkLst>
        </pc:picChg>
        <pc:picChg chg="add mod">
          <ac:chgData name="정근채" userId="bf3f9740-ba12-4a95-bdcd-7a89d0b0b3a3" providerId="ADAL" clId="{7A9A0040-3195-450A-9A40-9E669F41C611}" dt="2021-12-29T06:16:29.697" v="2312" actId="1035"/>
          <ac:picMkLst>
            <pc:docMk/>
            <pc:sldMk cId="1686349163" sldId="364"/>
            <ac:picMk id="9" creationId="{002FE295-E464-42FF-9ACA-DD741C56FDB5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18:10.568" v="2328" actId="1076"/>
        <pc:sldMkLst>
          <pc:docMk/>
          <pc:sldMk cId="416897136" sldId="365"/>
        </pc:sldMkLst>
        <pc:spChg chg="mod">
          <ac:chgData name="정근채" userId="bf3f9740-ba12-4a95-bdcd-7a89d0b0b3a3" providerId="ADAL" clId="{7A9A0040-3195-450A-9A40-9E669F41C611}" dt="2021-12-29T06:17:09.606" v="2325" actId="6549"/>
          <ac:spMkLst>
            <pc:docMk/>
            <pc:sldMk cId="416897136" sldId="365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6:17:04.717" v="2323" actId="478"/>
          <ac:picMkLst>
            <pc:docMk/>
            <pc:sldMk cId="416897136" sldId="365"/>
            <ac:picMk id="6" creationId="{F755AEDD-E8B0-48D7-BFD4-9AB6C2018229}"/>
          </ac:picMkLst>
        </pc:picChg>
        <pc:picChg chg="add mod">
          <ac:chgData name="정근채" userId="bf3f9740-ba12-4a95-bdcd-7a89d0b0b3a3" providerId="ADAL" clId="{7A9A0040-3195-450A-9A40-9E669F41C611}" dt="2021-12-29T06:18:10.568" v="2328" actId="1076"/>
          <ac:picMkLst>
            <pc:docMk/>
            <pc:sldMk cId="416897136" sldId="365"/>
            <ac:picMk id="7" creationId="{0106B8B4-9888-45B5-92FF-DC9B16C69B5B}"/>
          </ac:picMkLst>
        </pc:picChg>
        <pc:picChg chg="del">
          <ac:chgData name="정근채" userId="bf3f9740-ba12-4a95-bdcd-7a89d0b0b3a3" providerId="ADAL" clId="{7A9A0040-3195-450A-9A40-9E669F41C611}" dt="2021-12-29T06:17:06.758" v="2324" actId="478"/>
          <ac:picMkLst>
            <pc:docMk/>
            <pc:sldMk cId="416897136" sldId="365"/>
            <ac:picMk id="9" creationId="{002FE295-E464-42FF-9ACA-DD741C56FDB5}"/>
          </ac:picMkLst>
        </pc:picChg>
      </pc:sldChg>
      <pc:sldChg chg="modSp add mod">
        <pc:chgData name="정근채" userId="bf3f9740-ba12-4a95-bdcd-7a89d0b0b3a3" providerId="ADAL" clId="{7A9A0040-3195-450A-9A40-9E669F41C611}" dt="2021-12-29T06:21:54.167" v="2336"/>
        <pc:sldMkLst>
          <pc:docMk/>
          <pc:sldMk cId="848440053" sldId="366"/>
        </pc:sldMkLst>
        <pc:spChg chg="mod">
          <ac:chgData name="정근채" userId="bf3f9740-ba12-4a95-bdcd-7a89d0b0b3a3" providerId="ADAL" clId="{7A9A0040-3195-450A-9A40-9E669F41C611}" dt="2021-12-29T06:21:54.167" v="2336"/>
          <ac:spMkLst>
            <pc:docMk/>
            <pc:sldMk cId="848440053" sldId="366"/>
            <ac:spMk id="5" creationId="{864FABE7-5D73-4BB8-8C5F-49D50641504A}"/>
          </ac:spMkLst>
        </pc:spChg>
      </pc:sldChg>
      <pc:sldChg chg="delSp modSp add mod">
        <pc:chgData name="정근채" userId="bf3f9740-ba12-4a95-bdcd-7a89d0b0b3a3" providerId="ADAL" clId="{7A9A0040-3195-450A-9A40-9E669F41C611}" dt="2021-12-29T06:44:37.935" v="2448" actId="207"/>
        <pc:sldMkLst>
          <pc:docMk/>
          <pc:sldMk cId="3440209610" sldId="367"/>
        </pc:sldMkLst>
        <pc:spChg chg="mod">
          <ac:chgData name="정근채" userId="bf3f9740-ba12-4a95-bdcd-7a89d0b0b3a3" providerId="ADAL" clId="{7A9A0040-3195-450A-9A40-9E669F41C611}" dt="2021-12-29T06:22:15.282" v="2347"/>
          <ac:spMkLst>
            <pc:docMk/>
            <pc:sldMk cId="3440209610" sldId="36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6:22:07.435" v="2344"/>
          <ac:spMkLst>
            <pc:docMk/>
            <pc:sldMk cId="3440209610" sldId="36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6:44:37.935" v="2448" actId="207"/>
          <ac:spMkLst>
            <pc:docMk/>
            <pc:sldMk cId="3440209610" sldId="367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6:22:54.136" v="2351" actId="478"/>
          <ac:picMkLst>
            <pc:docMk/>
            <pc:sldMk cId="3440209610" sldId="367"/>
            <ac:picMk id="7" creationId="{0106B8B4-9888-45B5-92FF-DC9B16C69B5B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6:48:10.562" v="2454" actId="1076"/>
        <pc:sldMkLst>
          <pc:docMk/>
          <pc:sldMk cId="920878480" sldId="368"/>
        </pc:sldMkLst>
        <pc:spChg chg="add del mod">
          <ac:chgData name="정근채" userId="bf3f9740-ba12-4a95-bdcd-7a89d0b0b3a3" providerId="ADAL" clId="{7A9A0040-3195-450A-9A40-9E669F41C611}" dt="2021-12-29T06:47:49.671" v="2451" actId="478"/>
          <ac:spMkLst>
            <pc:docMk/>
            <pc:sldMk cId="920878480" sldId="368"/>
            <ac:spMk id="6" creationId="{B1DB8AE1-A8A7-4976-86B4-799BC92CD970}"/>
          </ac:spMkLst>
        </pc:spChg>
        <pc:spChg chg="del">
          <ac:chgData name="정근채" userId="bf3f9740-ba12-4a95-bdcd-7a89d0b0b3a3" providerId="ADAL" clId="{7A9A0040-3195-450A-9A40-9E669F41C611}" dt="2021-12-29T06:47:48.803" v="2450" actId="478"/>
          <ac:spMkLst>
            <pc:docMk/>
            <pc:sldMk cId="920878480" sldId="368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6:48:10.562" v="2454" actId="1076"/>
          <ac:picMkLst>
            <pc:docMk/>
            <pc:sldMk cId="920878480" sldId="368"/>
            <ac:picMk id="8" creationId="{F1387B23-39F1-4DB2-85CE-365C4E1A7750}"/>
          </ac:picMkLst>
        </pc:picChg>
      </pc:sldChg>
      <pc:sldChg chg="addSp modSp add mod">
        <pc:chgData name="정근채" userId="bf3f9740-ba12-4a95-bdcd-7a89d0b0b3a3" providerId="ADAL" clId="{7A9A0040-3195-450A-9A40-9E669F41C611}" dt="2021-12-29T07:10:10.663" v="2644" actId="20577"/>
        <pc:sldMkLst>
          <pc:docMk/>
          <pc:sldMk cId="938897753" sldId="369"/>
        </pc:sldMkLst>
        <pc:spChg chg="mod">
          <ac:chgData name="정근채" userId="bf3f9740-ba12-4a95-bdcd-7a89d0b0b3a3" providerId="ADAL" clId="{7A9A0040-3195-450A-9A40-9E669F41C611}" dt="2021-12-29T06:57:59.178" v="2462"/>
          <ac:spMkLst>
            <pc:docMk/>
            <pc:sldMk cId="938897753" sldId="369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10:10.663" v="2644" actId="20577"/>
          <ac:spMkLst>
            <pc:docMk/>
            <pc:sldMk cId="938897753" sldId="369"/>
            <ac:spMk id="11" creationId="{88ED5564-D495-4A74-90F4-77C14D24EB44}"/>
          </ac:spMkLst>
        </pc:spChg>
        <pc:picChg chg="add mod ord">
          <ac:chgData name="정근채" userId="bf3f9740-ba12-4a95-bdcd-7a89d0b0b3a3" providerId="ADAL" clId="{7A9A0040-3195-450A-9A40-9E669F41C611}" dt="2021-12-29T07:03:03.558" v="2588" actId="167"/>
          <ac:picMkLst>
            <pc:docMk/>
            <pc:sldMk cId="938897753" sldId="369"/>
            <ac:picMk id="6" creationId="{73838562-57E8-4664-B982-6F9A9167C141}"/>
          </ac:picMkLst>
        </pc:picChg>
      </pc:sldChg>
      <pc:sldChg chg="add del">
        <pc:chgData name="정근채" userId="bf3f9740-ba12-4a95-bdcd-7a89d0b0b3a3" providerId="ADAL" clId="{7A9A0040-3195-450A-9A40-9E669F41C611}" dt="2021-12-29T06:57:46.521" v="2456" actId="47"/>
        <pc:sldMkLst>
          <pc:docMk/>
          <pc:sldMk cId="3234516091" sldId="369"/>
        </pc:sldMkLst>
      </pc:sldChg>
      <pc:sldChg chg="addSp delSp modSp add mod">
        <pc:chgData name="정근채" userId="bf3f9740-ba12-4a95-bdcd-7a89d0b0b3a3" providerId="ADAL" clId="{7A9A0040-3195-450A-9A40-9E669F41C611}" dt="2021-12-29T07:19:42.526" v="2742" actId="20577"/>
        <pc:sldMkLst>
          <pc:docMk/>
          <pc:sldMk cId="2263501907" sldId="370"/>
        </pc:sldMkLst>
        <pc:spChg chg="mod">
          <ac:chgData name="정근채" userId="bf3f9740-ba12-4a95-bdcd-7a89d0b0b3a3" providerId="ADAL" clId="{7A9A0040-3195-450A-9A40-9E669F41C611}" dt="2021-12-29T07:19:42.526" v="2742" actId="20577"/>
          <ac:spMkLst>
            <pc:docMk/>
            <pc:sldMk cId="2263501907" sldId="370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11:35.296" v="2673" actId="478"/>
          <ac:picMkLst>
            <pc:docMk/>
            <pc:sldMk cId="2263501907" sldId="370"/>
            <ac:picMk id="6" creationId="{73838562-57E8-4664-B982-6F9A9167C141}"/>
          </ac:picMkLst>
        </pc:picChg>
        <pc:picChg chg="add mod">
          <ac:chgData name="정근채" userId="bf3f9740-ba12-4a95-bdcd-7a89d0b0b3a3" providerId="ADAL" clId="{7A9A0040-3195-450A-9A40-9E669F41C611}" dt="2021-12-29T07:15:05.978" v="2701" actId="1076"/>
          <ac:picMkLst>
            <pc:docMk/>
            <pc:sldMk cId="2263501907" sldId="370"/>
            <ac:picMk id="7" creationId="{D3EB17A7-FFB2-4114-945A-10E055E387C5}"/>
          </ac:picMkLst>
        </pc:picChg>
        <pc:picChg chg="add mod">
          <ac:chgData name="정근채" userId="bf3f9740-ba12-4a95-bdcd-7a89d0b0b3a3" providerId="ADAL" clId="{7A9A0040-3195-450A-9A40-9E669F41C611}" dt="2021-12-29T07:16:32.606" v="2714" actId="1076"/>
          <ac:picMkLst>
            <pc:docMk/>
            <pc:sldMk cId="2263501907" sldId="370"/>
            <ac:picMk id="9" creationId="{157340D8-19F1-46D9-AD93-322E0256A354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23:38.459" v="2847" actId="1076"/>
        <pc:sldMkLst>
          <pc:docMk/>
          <pc:sldMk cId="788844398" sldId="371"/>
        </pc:sldMkLst>
        <pc:spChg chg="mod">
          <ac:chgData name="정근채" userId="bf3f9740-ba12-4a95-bdcd-7a89d0b0b3a3" providerId="ADAL" clId="{7A9A0040-3195-450A-9A40-9E669F41C611}" dt="2021-12-29T07:20:26.144" v="2746"/>
          <ac:spMkLst>
            <pc:docMk/>
            <pc:sldMk cId="788844398" sldId="371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3:15.364" v="2844" actId="20577"/>
          <ac:spMkLst>
            <pc:docMk/>
            <pc:sldMk cId="788844398" sldId="371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23:38.459" v="2847" actId="1076"/>
          <ac:picMkLst>
            <pc:docMk/>
            <pc:sldMk cId="788844398" sldId="371"/>
            <ac:picMk id="6" creationId="{D83FC5ED-2C2F-4737-B85D-E667919FB31B}"/>
          </ac:picMkLst>
        </pc:picChg>
        <pc:picChg chg="del">
          <ac:chgData name="정근채" userId="bf3f9740-ba12-4a95-bdcd-7a89d0b0b3a3" providerId="ADAL" clId="{7A9A0040-3195-450A-9A40-9E669F41C611}" dt="2021-12-29T07:21:31.516" v="2770" actId="478"/>
          <ac:picMkLst>
            <pc:docMk/>
            <pc:sldMk cId="788844398" sldId="371"/>
            <ac:picMk id="7" creationId="{D3EB17A7-FFB2-4114-945A-10E055E387C5}"/>
          </ac:picMkLst>
        </pc:picChg>
        <pc:picChg chg="del">
          <ac:chgData name="정근채" userId="bf3f9740-ba12-4a95-bdcd-7a89d0b0b3a3" providerId="ADAL" clId="{7A9A0040-3195-450A-9A40-9E669F41C611}" dt="2021-12-29T07:21:31.516" v="2770" actId="478"/>
          <ac:picMkLst>
            <pc:docMk/>
            <pc:sldMk cId="788844398" sldId="371"/>
            <ac:picMk id="9" creationId="{157340D8-19F1-46D9-AD93-322E0256A354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27:58.076" v="2910" actId="207"/>
        <pc:sldMkLst>
          <pc:docMk/>
          <pc:sldMk cId="3431036786" sldId="372"/>
        </pc:sldMkLst>
        <pc:spChg chg="mod">
          <ac:chgData name="정근채" userId="bf3f9740-ba12-4a95-bdcd-7a89d0b0b3a3" providerId="ADAL" clId="{7A9A0040-3195-450A-9A40-9E669F41C611}" dt="2021-12-29T07:24:19.092" v="2851"/>
          <ac:spMkLst>
            <pc:docMk/>
            <pc:sldMk cId="3431036786" sldId="372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7:58.076" v="2910" actId="207"/>
          <ac:spMkLst>
            <pc:docMk/>
            <pc:sldMk cId="3431036786" sldId="372"/>
            <ac:spMk id="11" creationId="{88ED5564-D495-4A74-90F4-77C14D24EB44}"/>
          </ac:spMkLst>
        </pc:spChg>
        <pc:picChg chg="add del">
          <ac:chgData name="정근채" userId="bf3f9740-ba12-4a95-bdcd-7a89d0b0b3a3" providerId="ADAL" clId="{7A9A0040-3195-450A-9A40-9E669F41C611}" dt="2021-12-29T07:24:53.790" v="2863" actId="478"/>
          <ac:picMkLst>
            <pc:docMk/>
            <pc:sldMk cId="3431036786" sldId="372"/>
            <ac:picMk id="6" creationId="{D83FC5ED-2C2F-4737-B85D-E667919FB31B}"/>
          </ac:picMkLst>
        </pc:picChg>
        <pc:picChg chg="add mod">
          <ac:chgData name="정근채" userId="bf3f9740-ba12-4a95-bdcd-7a89d0b0b3a3" providerId="ADAL" clId="{7A9A0040-3195-450A-9A40-9E669F41C611}" dt="2021-12-29T07:26:08.445" v="2884" actId="1076"/>
          <ac:picMkLst>
            <pc:docMk/>
            <pc:sldMk cId="3431036786" sldId="372"/>
            <ac:picMk id="7" creationId="{D3DE5D9D-295A-47FD-B141-2D8D71F3CCE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33:21.755" v="2939" actId="1076"/>
        <pc:sldMkLst>
          <pc:docMk/>
          <pc:sldMk cId="1301282828" sldId="373"/>
        </pc:sldMkLst>
        <pc:spChg chg="mod">
          <ac:chgData name="정근채" userId="bf3f9740-ba12-4a95-bdcd-7a89d0b0b3a3" providerId="ADAL" clId="{7A9A0040-3195-450A-9A40-9E669F41C611}" dt="2021-12-29T07:28:56.911" v="2920"/>
          <ac:spMkLst>
            <pc:docMk/>
            <pc:sldMk cId="1301282828" sldId="373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28:53.207" v="2917"/>
          <ac:spMkLst>
            <pc:docMk/>
            <pc:sldMk cId="1301282828" sldId="373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30:00.197" v="2934" actId="6549"/>
          <ac:spMkLst>
            <pc:docMk/>
            <pc:sldMk cId="1301282828" sldId="373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33:21.755" v="2939" actId="1076"/>
          <ac:picMkLst>
            <pc:docMk/>
            <pc:sldMk cId="1301282828" sldId="373"/>
            <ac:picMk id="6" creationId="{04C97427-E268-4AB6-9FB9-6EA90C66EA9E}"/>
          </ac:picMkLst>
        </pc:picChg>
        <pc:picChg chg="del">
          <ac:chgData name="정근채" userId="bf3f9740-ba12-4a95-bdcd-7a89d0b0b3a3" providerId="ADAL" clId="{7A9A0040-3195-450A-9A40-9E669F41C611}" dt="2021-12-29T07:30:03.880" v="2935" actId="478"/>
          <ac:picMkLst>
            <pc:docMk/>
            <pc:sldMk cId="1301282828" sldId="373"/>
            <ac:picMk id="7" creationId="{D3DE5D9D-295A-47FD-B141-2D8D71F3CCEC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7:37:16.046" v="2990" actId="14100"/>
        <pc:sldMkLst>
          <pc:docMk/>
          <pc:sldMk cId="622692983" sldId="374"/>
        </pc:sldMkLst>
        <pc:spChg chg="mod">
          <ac:chgData name="정근채" userId="bf3f9740-ba12-4a95-bdcd-7a89d0b0b3a3" providerId="ADAL" clId="{7A9A0040-3195-450A-9A40-9E669F41C611}" dt="2021-12-29T07:34:00.076" v="2953"/>
          <ac:spMkLst>
            <pc:docMk/>
            <pc:sldMk cId="622692983" sldId="374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33:51.548" v="2944" actId="478"/>
          <ac:picMkLst>
            <pc:docMk/>
            <pc:sldMk cId="622692983" sldId="374"/>
            <ac:picMk id="6" creationId="{04C97427-E268-4AB6-9FB9-6EA90C66EA9E}"/>
          </ac:picMkLst>
        </pc:picChg>
        <pc:picChg chg="add mod">
          <ac:chgData name="정근채" userId="bf3f9740-ba12-4a95-bdcd-7a89d0b0b3a3" providerId="ADAL" clId="{7A9A0040-3195-450A-9A40-9E669F41C611}" dt="2021-12-29T07:35:27.746" v="2960" actId="1076"/>
          <ac:picMkLst>
            <pc:docMk/>
            <pc:sldMk cId="622692983" sldId="374"/>
            <ac:picMk id="7" creationId="{69CAB7AD-B53A-4F17-B8E5-457D86AE441F}"/>
          </ac:picMkLst>
        </pc:picChg>
        <pc:picChg chg="add mod">
          <ac:chgData name="정근채" userId="bf3f9740-ba12-4a95-bdcd-7a89d0b0b3a3" providerId="ADAL" clId="{7A9A0040-3195-450A-9A40-9E669F41C611}" dt="2021-12-29T07:37:16.046" v="2990" actId="14100"/>
          <ac:picMkLst>
            <pc:docMk/>
            <pc:sldMk cId="622692983" sldId="374"/>
            <ac:picMk id="9" creationId="{62EF20C6-87C7-478B-8261-412D289CA5E2}"/>
          </ac:picMkLst>
        </pc:picChg>
        <pc:cxnChg chg="add mod">
          <ac:chgData name="정근채" userId="bf3f9740-ba12-4a95-bdcd-7a89d0b0b3a3" providerId="ADAL" clId="{7A9A0040-3195-450A-9A40-9E669F41C611}" dt="2021-12-29T07:35:48.891" v="2988" actId="1037"/>
          <ac:cxnSpMkLst>
            <pc:docMk/>
            <pc:sldMk cId="622692983" sldId="374"/>
            <ac:cxnSpMk id="12" creationId="{436DE68A-FD26-4CF3-BF70-FA9F9362FF57}"/>
          </ac:cxnSpMkLst>
        </pc:cxnChg>
        <pc:cxnChg chg="add mod">
          <ac:chgData name="정근채" userId="bf3f9740-ba12-4a95-bdcd-7a89d0b0b3a3" providerId="ADAL" clId="{7A9A0040-3195-450A-9A40-9E669F41C611}" dt="2021-12-29T07:35:55.225" v="2989" actId="571"/>
          <ac:cxnSpMkLst>
            <pc:docMk/>
            <pc:sldMk cId="622692983" sldId="374"/>
            <ac:cxnSpMk id="13" creationId="{11A7BB29-3241-41C7-9719-2177BAC02DEA}"/>
          </ac:cxnSpMkLst>
        </pc:cxnChg>
      </pc:sldChg>
      <pc:sldChg chg="addSp delSp modSp add mod">
        <pc:chgData name="정근채" userId="bf3f9740-ba12-4a95-bdcd-7a89d0b0b3a3" providerId="ADAL" clId="{7A9A0040-3195-450A-9A40-9E669F41C611}" dt="2021-12-29T07:43:54.046" v="3064" actId="1036"/>
        <pc:sldMkLst>
          <pc:docMk/>
          <pc:sldMk cId="2298425151" sldId="375"/>
        </pc:sldMkLst>
        <pc:spChg chg="mod">
          <ac:chgData name="정근채" userId="bf3f9740-ba12-4a95-bdcd-7a89d0b0b3a3" providerId="ADAL" clId="{7A9A0040-3195-450A-9A40-9E669F41C611}" dt="2021-12-29T07:40:32.905" v="3015"/>
          <ac:spMkLst>
            <pc:docMk/>
            <pc:sldMk cId="2298425151" sldId="375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38:21.577" v="2998"/>
          <ac:spMkLst>
            <pc:docMk/>
            <pc:sldMk cId="2298425151" sldId="375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43:49.889" v="3057" actId="20577"/>
          <ac:spMkLst>
            <pc:docMk/>
            <pc:sldMk cId="2298425151" sldId="375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43:54.046" v="3064" actId="1036"/>
          <ac:picMkLst>
            <pc:docMk/>
            <pc:sldMk cId="2298425151" sldId="375"/>
            <ac:picMk id="6" creationId="{CEC3F2BD-90F6-4C58-A88A-B60E70BB7420}"/>
          </ac:picMkLst>
        </pc:picChg>
        <pc:picChg chg="del">
          <ac:chgData name="정근채" userId="bf3f9740-ba12-4a95-bdcd-7a89d0b0b3a3" providerId="ADAL" clId="{7A9A0040-3195-450A-9A40-9E669F41C611}" dt="2021-12-29T07:40:04.627" v="3010" actId="478"/>
          <ac:picMkLst>
            <pc:docMk/>
            <pc:sldMk cId="2298425151" sldId="375"/>
            <ac:picMk id="7" creationId="{69CAB7AD-B53A-4F17-B8E5-457D86AE441F}"/>
          </ac:picMkLst>
        </pc:picChg>
        <pc:picChg chg="del">
          <ac:chgData name="정근채" userId="bf3f9740-ba12-4a95-bdcd-7a89d0b0b3a3" providerId="ADAL" clId="{7A9A0040-3195-450A-9A40-9E669F41C611}" dt="2021-12-29T07:40:04.627" v="3010" actId="478"/>
          <ac:picMkLst>
            <pc:docMk/>
            <pc:sldMk cId="2298425151" sldId="375"/>
            <ac:picMk id="9" creationId="{62EF20C6-87C7-478B-8261-412D289CA5E2}"/>
          </ac:picMkLst>
        </pc:picChg>
        <pc:cxnChg chg="del">
          <ac:chgData name="정근채" userId="bf3f9740-ba12-4a95-bdcd-7a89d0b0b3a3" providerId="ADAL" clId="{7A9A0040-3195-450A-9A40-9E669F41C611}" dt="2021-12-29T07:40:07.714" v="3011" actId="478"/>
          <ac:cxnSpMkLst>
            <pc:docMk/>
            <pc:sldMk cId="2298425151" sldId="375"/>
            <ac:cxnSpMk id="12" creationId="{436DE68A-FD26-4CF3-BF70-FA9F9362FF57}"/>
          </ac:cxnSpMkLst>
        </pc:cxnChg>
        <pc:cxnChg chg="del">
          <ac:chgData name="정근채" userId="bf3f9740-ba12-4a95-bdcd-7a89d0b0b3a3" providerId="ADAL" clId="{7A9A0040-3195-450A-9A40-9E669F41C611}" dt="2021-12-29T07:40:07.714" v="3011" actId="478"/>
          <ac:cxnSpMkLst>
            <pc:docMk/>
            <pc:sldMk cId="2298425151" sldId="375"/>
            <ac:cxnSpMk id="13" creationId="{11A7BB29-3241-41C7-9719-2177BAC02DEA}"/>
          </ac:cxnSpMkLst>
        </pc:cxnChg>
      </pc:sldChg>
      <pc:sldChg chg="delSp modSp add mod">
        <pc:chgData name="정근채" userId="bf3f9740-ba12-4a95-bdcd-7a89d0b0b3a3" providerId="ADAL" clId="{7A9A0040-3195-450A-9A40-9E669F41C611}" dt="2021-12-29T07:48:11.716" v="3112"/>
        <pc:sldMkLst>
          <pc:docMk/>
          <pc:sldMk cId="3446788364" sldId="376"/>
        </pc:sldMkLst>
        <pc:spChg chg="mod">
          <ac:chgData name="정근채" userId="bf3f9740-ba12-4a95-bdcd-7a89d0b0b3a3" providerId="ADAL" clId="{7A9A0040-3195-450A-9A40-9E669F41C611}" dt="2021-12-29T07:45:11.811" v="3070"/>
          <ac:spMkLst>
            <pc:docMk/>
            <pc:sldMk cId="3446788364" sldId="376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48:11.716" v="3112"/>
          <ac:spMkLst>
            <pc:docMk/>
            <pc:sldMk cId="3446788364" sldId="376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45:50.096" v="3078" actId="478"/>
          <ac:picMkLst>
            <pc:docMk/>
            <pc:sldMk cId="3446788364" sldId="376"/>
            <ac:picMk id="6" creationId="{CEC3F2BD-90F6-4C58-A88A-B60E70BB7420}"/>
          </ac:picMkLst>
        </pc:picChg>
      </pc:sldChg>
      <pc:sldChg chg="addSp modSp add mod">
        <pc:chgData name="정근채" userId="bf3f9740-ba12-4a95-bdcd-7a89d0b0b3a3" providerId="ADAL" clId="{7A9A0040-3195-450A-9A40-9E669F41C611}" dt="2021-12-29T07:51:39.463" v="3164" actId="20577"/>
        <pc:sldMkLst>
          <pc:docMk/>
          <pc:sldMk cId="2521905966" sldId="377"/>
        </pc:sldMkLst>
        <pc:spChg chg="mod">
          <ac:chgData name="정근채" userId="bf3f9740-ba12-4a95-bdcd-7a89d0b0b3a3" providerId="ADAL" clId="{7A9A0040-3195-450A-9A40-9E669F41C611}" dt="2021-12-29T07:48:33.812" v="3120"/>
          <ac:spMkLst>
            <pc:docMk/>
            <pc:sldMk cId="2521905966" sldId="377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48:29.796" v="3117"/>
          <ac:spMkLst>
            <pc:docMk/>
            <pc:sldMk cId="2521905966" sldId="377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7:51:39.463" v="3164" actId="20577"/>
          <ac:spMkLst>
            <pc:docMk/>
            <pc:sldMk cId="2521905966" sldId="377"/>
            <ac:spMk id="11" creationId="{88ED5564-D495-4A74-90F4-77C14D24EB44}"/>
          </ac:spMkLst>
        </pc:spChg>
        <pc:picChg chg="add mod">
          <ac:chgData name="정근채" userId="bf3f9740-ba12-4a95-bdcd-7a89d0b0b3a3" providerId="ADAL" clId="{7A9A0040-3195-450A-9A40-9E669F41C611}" dt="2021-12-29T07:50:01.349" v="3150" actId="1076"/>
          <ac:picMkLst>
            <pc:docMk/>
            <pc:sldMk cId="2521905966" sldId="377"/>
            <ac:picMk id="6" creationId="{CC4F68BF-DC89-4654-BA37-A3CD7AC64DFD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8:01:14.940" v="3228" actId="20577"/>
        <pc:sldMkLst>
          <pc:docMk/>
          <pc:sldMk cId="3570120742" sldId="378"/>
        </pc:sldMkLst>
        <pc:spChg chg="mod">
          <ac:chgData name="정근채" userId="bf3f9740-ba12-4a95-bdcd-7a89d0b0b3a3" providerId="ADAL" clId="{7A9A0040-3195-450A-9A40-9E669F41C611}" dt="2021-12-29T07:53:26.180" v="3168"/>
          <ac:spMkLst>
            <pc:docMk/>
            <pc:sldMk cId="3570120742" sldId="378"/>
            <ac:spMk id="2" creationId="{CA07A63C-A246-4F8F-8A5A-7141AB85F430}"/>
          </ac:spMkLst>
        </pc:spChg>
        <pc:spChg chg="mod">
          <ac:chgData name="정근채" userId="bf3f9740-ba12-4a95-bdcd-7a89d0b0b3a3" providerId="ADAL" clId="{7A9A0040-3195-450A-9A40-9E669F41C611}" dt="2021-12-29T07:53:29.744" v="3172"/>
          <ac:spMkLst>
            <pc:docMk/>
            <pc:sldMk cId="3570120742" sldId="378"/>
            <ac:spMk id="5" creationId="{864FABE7-5D73-4BB8-8C5F-49D50641504A}"/>
          </ac:spMkLst>
        </pc:spChg>
        <pc:spChg chg="mod">
          <ac:chgData name="정근채" userId="bf3f9740-ba12-4a95-bdcd-7a89d0b0b3a3" providerId="ADAL" clId="{7A9A0040-3195-450A-9A40-9E669F41C611}" dt="2021-12-29T08:01:14.940" v="3228" actId="20577"/>
          <ac:spMkLst>
            <pc:docMk/>
            <pc:sldMk cId="3570120742" sldId="378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7:54:03.958" v="3187" actId="478"/>
          <ac:picMkLst>
            <pc:docMk/>
            <pc:sldMk cId="3570120742" sldId="378"/>
            <ac:picMk id="6" creationId="{CC4F68BF-DC89-4654-BA37-A3CD7AC64DFD}"/>
          </ac:picMkLst>
        </pc:picChg>
        <pc:picChg chg="add mod">
          <ac:chgData name="정근채" userId="bf3f9740-ba12-4a95-bdcd-7a89d0b0b3a3" providerId="ADAL" clId="{7A9A0040-3195-450A-9A40-9E669F41C611}" dt="2021-12-29T07:56:42.432" v="3199" actId="1076"/>
          <ac:picMkLst>
            <pc:docMk/>
            <pc:sldMk cId="3570120742" sldId="378"/>
            <ac:picMk id="7" creationId="{F0544560-987C-48B5-9281-869870641952}"/>
          </ac:picMkLst>
        </pc:picChg>
      </pc:sldChg>
      <pc:sldChg chg="addSp delSp modSp add mod">
        <pc:chgData name="정근채" userId="bf3f9740-ba12-4a95-bdcd-7a89d0b0b3a3" providerId="ADAL" clId="{7A9A0040-3195-450A-9A40-9E669F41C611}" dt="2021-12-29T08:04:12.507" v="3232" actId="22"/>
        <pc:sldMkLst>
          <pc:docMk/>
          <pc:sldMk cId="2704895741" sldId="379"/>
        </pc:sldMkLst>
        <pc:spChg chg="del">
          <ac:chgData name="정근채" userId="bf3f9740-ba12-4a95-bdcd-7a89d0b0b3a3" providerId="ADAL" clId="{7A9A0040-3195-450A-9A40-9E669F41C611}" dt="2021-12-29T08:01:40.641" v="3230" actId="478"/>
          <ac:spMkLst>
            <pc:docMk/>
            <pc:sldMk cId="2704895741" sldId="379"/>
            <ac:spMk id="2" creationId="{CA07A63C-A246-4F8F-8A5A-7141AB85F430}"/>
          </ac:spMkLst>
        </pc:spChg>
        <pc:spChg chg="add del mod">
          <ac:chgData name="정근채" userId="bf3f9740-ba12-4a95-bdcd-7a89d0b0b3a3" providerId="ADAL" clId="{7A9A0040-3195-450A-9A40-9E669F41C611}" dt="2021-12-29T08:01:44.013" v="3231" actId="478"/>
          <ac:spMkLst>
            <pc:docMk/>
            <pc:sldMk cId="2704895741" sldId="379"/>
            <ac:spMk id="6" creationId="{A01AE2F5-EC96-4218-B846-01EB67F9C8C4}"/>
          </ac:spMkLst>
        </pc:spChg>
        <pc:spChg chg="add del mod">
          <ac:chgData name="정근채" userId="bf3f9740-ba12-4a95-bdcd-7a89d0b0b3a3" providerId="ADAL" clId="{7A9A0040-3195-450A-9A40-9E669F41C611}" dt="2021-12-29T08:01:44.013" v="3231" actId="478"/>
          <ac:spMkLst>
            <pc:docMk/>
            <pc:sldMk cId="2704895741" sldId="379"/>
            <ac:spMk id="9" creationId="{F175F549-639B-49B9-9E3C-ABDA724CD0FA}"/>
          </ac:spMkLst>
        </pc:spChg>
        <pc:spChg chg="del">
          <ac:chgData name="정근채" userId="bf3f9740-ba12-4a95-bdcd-7a89d0b0b3a3" providerId="ADAL" clId="{7A9A0040-3195-450A-9A40-9E669F41C611}" dt="2021-12-29T08:01:40.641" v="3230" actId="478"/>
          <ac:spMkLst>
            <pc:docMk/>
            <pc:sldMk cId="2704895741" sldId="379"/>
            <ac:spMk id="11" creationId="{88ED5564-D495-4A74-90F4-77C14D24EB44}"/>
          </ac:spMkLst>
        </pc:spChg>
        <pc:picChg chg="del">
          <ac:chgData name="정근채" userId="bf3f9740-ba12-4a95-bdcd-7a89d0b0b3a3" providerId="ADAL" clId="{7A9A0040-3195-450A-9A40-9E669F41C611}" dt="2021-12-29T08:01:40.641" v="3230" actId="478"/>
          <ac:picMkLst>
            <pc:docMk/>
            <pc:sldMk cId="2704895741" sldId="379"/>
            <ac:picMk id="7" creationId="{F0544560-987C-48B5-9281-869870641952}"/>
          </ac:picMkLst>
        </pc:picChg>
        <pc:picChg chg="add">
          <ac:chgData name="정근채" userId="bf3f9740-ba12-4a95-bdcd-7a89d0b0b3a3" providerId="ADAL" clId="{7A9A0040-3195-450A-9A40-9E669F41C611}" dt="2021-12-29T08:04:12.507" v="3232" actId="22"/>
          <ac:picMkLst>
            <pc:docMk/>
            <pc:sldMk cId="2704895741" sldId="379"/>
            <ac:picMk id="12" creationId="{F327CA43-3B70-4E5D-9143-4ACC73EC38CC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5:13.513" v="3235" actId="22"/>
        <pc:sldMkLst>
          <pc:docMk/>
          <pc:sldMk cId="4201897290" sldId="380"/>
        </pc:sldMkLst>
        <pc:picChg chg="add">
          <ac:chgData name="정근채" userId="bf3f9740-ba12-4a95-bdcd-7a89d0b0b3a3" providerId="ADAL" clId="{7A9A0040-3195-450A-9A40-9E669F41C611}" dt="2021-12-29T08:05:13.513" v="3235" actId="22"/>
          <ac:picMkLst>
            <pc:docMk/>
            <pc:sldMk cId="4201897290" sldId="380"/>
            <ac:picMk id="3" creationId="{873537BA-3EDC-4E19-BE8F-7B39219E5535}"/>
          </ac:picMkLst>
        </pc:picChg>
        <pc:picChg chg="del">
          <ac:chgData name="정근채" userId="bf3f9740-ba12-4a95-bdcd-7a89d0b0b3a3" providerId="ADAL" clId="{7A9A0040-3195-450A-9A40-9E669F41C611}" dt="2021-12-29T08:04:58.783" v="3234" actId="478"/>
          <ac:picMkLst>
            <pc:docMk/>
            <pc:sldMk cId="4201897290" sldId="380"/>
            <ac:picMk id="12" creationId="{F327CA43-3B70-4E5D-9143-4ACC73EC38CC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5:42.798" v="3238" actId="22"/>
        <pc:sldMkLst>
          <pc:docMk/>
          <pc:sldMk cId="289301578" sldId="381"/>
        </pc:sldMkLst>
        <pc:picChg chg="del">
          <ac:chgData name="정근채" userId="bf3f9740-ba12-4a95-bdcd-7a89d0b0b3a3" providerId="ADAL" clId="{7A9A0040-3195-450A-9A40-9E669F41C611}" dt="2021-12-29T08:05:42.304" v="3237" actId="478"/>
          <ac:picMkLst>
            <pc:docMk/>
            <pc:sldMk cId="289301578" sldId="381"/>
            <ac:picMk id="3" creationId="{873537BA-3EDC-4E19-BE8F-7B39219E5535}"/>
          </ac:picMkLst>
        </pc:picChg>
        <pc:picChg chg="add">
          <ac:chgData name="정근채" userId="bf3f9740-ba12-4a95-bdcd-7a89d0b0b3a3" providerId="ADAL" clId="{7A9A0040-3195-450A-9A40-9E669F41C611}" dt="2021-12-29T08:05:42.798" v="3238" actId="22"/>
          <ac:picMkLst>
            <pc:docMk/>
            <pc:sldMk cId="289301578" sldId="381"/>
            <ac:picMk id="6" creationId="{9A93702D-156B-4C9B-BCC3-F3253F876F76}"/>
          </ac:picMkLst>
        </pc:picChg>
      </pc:sldChg>
      <pc:sldChg chg="addSp delSp add mod">
        <pc:chgData name="정근채" userId="bf3f9740-ba12-4a95-bdcd-7a89d0b0b3a3" providerId="ADAL" clId="{7A9A0040-3195-450A-9A40-9E669F41C611}" dt="2021-12-29T08:06:12.555" v="3241" actId="22"/>
        <pc:sldMkLst>
          <pc:docMk/>
          <pc:sldMk cId="2913999997" sldId="382"/>
        </pc:sldMkLst>
        <pc:picChg chg="add">
          <ac:chgData name="정근채" userId="bf3f9740-ba12-4a95-bdcd-7a89d0b0b3a3" providerId="ADAL" clId="{7A9A0040-3195-450A-9A40-9E669F41C611}" dt="2021-12-29T08:06:12.555" v="3241" actId="22"/>
          <ac:picMkLst>
            <pc:docMk/>
            <pc:sldMk cId="2913999997" sldId="382"/>
            <ac:picMk id="3" creationId="{0BA96BA7-BA00-4E18-B117-64946D813680}"/>
          </ac:picMkLst>
        </pc:picChg>
        <pc:picChg chg="del">
          <ac:chgData name="정근채" userId="bf3f9740-ba12-4a95-bdcd-7a89d0b0b3a3" providerId="ADAL" clId="{7A9A0040-3195-450A-9A40-9E669F41C611}" dt="2021-12-29T08:05:56.943" v="3240" actId="478"/>
          <ac:picMkLst>
            <pc:docMk/>
            <pc:sldMk cId="2913999997" sldId="382"/>
            <ac:picMk id="6" creationId="{9A93702D-156B-4C9B-BCC3-F3253F876F7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F50E4-2343-4A2D-AF2B-227F75F1D402}" type="datetimeFigureOut">
              <a:rPr lang="ko-KR" altLang="en-US" smtClean="0"/>
              <a:t>2022-05-18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4B833-9DA6-4C1E-A58C-58E468149F2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9290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64474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47319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8433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917782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3169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95598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70232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51148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2009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3131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217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4054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8607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90656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9077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44B833-9DA6-4C1E-A58C-58E468149F22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405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35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/>
                </a:solidFill>
                <a:latin typeface="+mn-ea"/>
                <a:ea typeface="+mn-ea"/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EA4F9-FAFD-4BB8-B016-D89DC86F4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D480E52-874E-42E4-9D69-912A10872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1037" y="1810126"/>
            <a:ext cx="8543925" cy="4351338"/>
          </a:xfrm>
        </p:spPr>
        <p:txBody>
          <a:bodyPr/>
          <a:lstStyle>
            <a:lvl1pPr marL="2286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1pPr>
            <a:lvl2pPr marL="685800" indent="-228600">
              <a:lnSpc>
                <a:spcPct val="100000"/>
              </a:lnSpc>
              <a:defRPr lang="ko-KR" altLang="en-US" sz="1400" kern="1200" dirty="0">
                <a:solidFill>
                  <a:schemeClr val="tx1"/>
                </a:solidFill>
                <a:latin typeface="+mn-ea"/>
                <a:ea typeface="+mn-ea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buFont typeface="Calibri" panose="020F0502020204030204" pitchFamily="34" charset="0"/>
              <a:buChar char="⁻"/>
              <a:defRPr sz="1400"/>
            </a:lvl3pPr>
            <a:lvl4pPr>
              <a:lnSpc>
                <a:spcPct val="100000"/>
              </a:lnSpc>
              <a:defRPr sz="1400"/>
            </a:lvl4pPr>
            <a:lvl5pPr>
              <a:defRPr sz="1400"/>
            </a:lvl5pPr>
          </a:lstStyle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</p:txBody>
      </p:sp>
    </p:spTree>
    <p:extLst>
      <p:ext uri="{BB962C8B-B14F-4D97-AF65-F5344CB8AC3E}">
        <p14:creationId xmlns:p14="http://schemas.microsoft.com/office/powerpoint/2010/main" val="260223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615950"/>
            <a:ext cx="8543925" cy="6667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lvl="0">
              <a:lnSpc>
                <a:spcPct val="100000"/>
              </a:lnSpc>
            </a:pPr>
            <a:r>
              <a:rPr lang="ko-KR" altLang="en-US" dirty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58775" lvl="0" indent="-358775" algn="l" defTabSz="4572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마스터 텍스트 스타일 편집</a:t>
            </a:r>
          </a:p>
          <a:p>
            <a:pPr marL="815975" lvl="1" indent="-358775" algn="l" defTabSz="457200" rtl="0" eaLnBrk="1" latinLnBrk="0" hangingPunct="1">
              <a:lnSpc>
                <a:spcPct val="150000"/>
              </a:lnSpc>
              <a:spcBef>
                <a:spcPts val="500"/>
              </a:spcBef>
              <a:buFont typeface="Wingdings" panose="05000000000000000000" pitchFamily="2" charset="2"/>
              <a:buChar char=""/>
            </a:pPr>
            <a:r>
              <a:rPr lang="ko-KR" altLang="en-US" dirty="0"/>
              <a:t>둘째 수준</a:t>
            </a:r>
          </a:p>
          <a:p>
            <a:pPr marL="1143000" lvl="2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Calibri" panose="020F0502020204030204" pitchFamily="34" charset="0"/>
              <a:buChar char="⁻"/>
            </a:pPr>
            <a:r>
              <a:rPr lang="ko-KR" altLang="en-US" dirty="0"/>
              <a:t>셋째 수준</a:t>
            </a:r>
          </a:p>
          <a:p>
            <a:pPr marL="1600200" lvl="3" indent="-228600" algn="l" defTabSz="914400" rtl="0" eaLnBrk="1" latinLnBrk="1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</a:pPr>
            <a:r>
              <a:rPr lang="ko-KR" altLang="en-US" dirty="0"/>
              <a:t>넷째 수준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fld id="{7C904586-15B9-4D10-A05E-625E033CD532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3570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lang="en-US" altLang="en-US" sz="2400" kern="1200" dirty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1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ea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ko-KR" altLang="en-US" sz="14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dirty="0">
                <a:latin typeface="+mn-ea"/>
                <a:ea typeface="+mn-ea"/>
              </a:rPr>
              <a:t>제</a:t>
            </a:r>
            <a:r>
              <a:rPr lang="en-US" altLang="ko-KR">
                <a:latin typeface="+mn-ea"/>
                <a:ea typeface="+mn-ea"/>
              </a:rPr>
              <a:t>Ⅺ</a:t>
            </a:r>
            <a:r>
              <a:rPr lang="ko-KR" altLang="en-US">
                <a:latin typeface="+mn-ea"/>
                <a:ea typeface="+mn-ea"/>
              </a:rPr>
              <a:t>장</a:t>
            </a:r>
            <a:r>
              <a:rPr lang="en-US" altLang="ko-KR" dirty="0">
                <a:latin typeface="+mn-ea"/>
                <a:ea typeface="+mn-ea"/>
              </a:rPr>
              <a:t>. </a:t>
            </a:r>
            <a:endParaRPr lang="ko-KR" altLang="en-US" dirty="0">
              <a:latin typeface="+mn-ea"/>
              <a:ea typeface="+mn-ea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79189" y="3602038"/>
            <a:ext cx="7747622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200" dirty="0">
                <a:latin typeface="+mn-ea"/>
              </a:rPr>
              <a:t>세부 행정단위별 인구 및 </a:t>
            </a:r>
            <a:r>
              <a:rPr lang="en-US" altLang="ko-KR" sz="3200" dirty="0">
                <a:latin typeface="+mn-ea"/>
              </a:rPr>
              <a:t>GRP </a:t>
            </a:r>
            <a:r>
              <a:rPr lang="ko-KR" altLang="en-US" sz="3200" dirty="0">
                <a:latin typeface="+mn-ea"/>
              </a:rPr>
              <a:t>장기전망</a:t>
            </a:r>
          </a:p>
        </p:txBody>
      </p:sp>
    </p:spTree>
    <p:extLst>
      <p:ext uri="{BB962C8B-B14F-4D97-AF65-F5344CB8AC3E}">
        <p14:creationId xmlns:p14="http://schemas.microsoft.com/office/powerpoint/2010/main" val="1210531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100" dirty="0"/>
              <a:t>제</a:t>
            </a:r>
            <a:r>
              <a:rPr lang="en-US" altLang="ko-KR" sz="2100" dirty="0"/>
              <a:t>3</a:t>
            </a:r>
            <a:r>
              <a:rPr lang="ko-KR" altLang="en-US" sz="2100" dirty="0"/>
              <a:t>절 </a:t>
            </a:r>
            <a:r>
              <a:rPr lang="en-US" altLang="ko-KR" sz="2100" dirty="0"/>
              <a:t>2004</a:t>
            </a:r>
            <a:r>
              <a:rPr lang="ko-KR" altLang="en-US" sz="2100" dirty="0"/>
              <a:t>년 예비타당성조사 일반지침의 </a:t>
            </a:r>
            <a:r>
              <a:rPr lang="en-US" altLang="ko-KR" sz="2100" dirty="0"/>
              <a:t>GRP </a:t>
            </a:r>
            <a:r>
              <a:rPr lang="ko-KR" altLang="en-US" sz="2100" dirty="0"/>
              <a:t>장기전망에 대한 평가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2004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년 예비타당성조사 일반지침의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장기전망에 대한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96EF009-943B-4CE2-ACED-B56E0DCBC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9739" y="1670556"/>
            <a:ext cx="6446520" cy="428244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F0AB9ED3-0A0B-4E14-B35A-280F5A3692AF}"/>
              </a:ext>
            </a:extLst>
          </p:cNvPr>
          <p:cNvSpPr/>
          <p:nvPr/>
        </p:nvSpPr>
        <p:spPr>
          <a:xfrm>
            <a:off x="1729739" y="5683250"/>
            <a:ext cx="6430011" cy="2159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A681D2-A88E-7F9A-0C63-30D15B330EF8}"/>
              </a:ext>
            </a:extLst>
          </p:cNvPr>
          <p:cNvSpPr txBox="1"/>
          <p:nvPr/>
        </p:nvSpPr>
        <p:spPr>
          <a:xfrm>
            <a:off x="3053841" y="6016174"/>
            <a:ext cx="37818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0000FF"/>
                </a:solidFill>
              </a:rPr>
              <a:t>평균에는 차이가 없으나 개별적인 값에는 차이가 존재</a:t>
            </a:r>
          </a:p>
        </p:txBody>
      </p:sp>
    </p:spTree>
    <p:extLst>
      <p:ext uri="{BB962C8B-B14F-4D97-AF65-F5344CB8AC3E}">
        <p14:creationId xmlns:p14="http://schemas.microsoft.com/office/powerpoint/2010/main" val="22528141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100" dirty="0"/>
              <a:t>제</a:t>
            </a:r>
            <a:r>
              <a:rPr lang="en-US" altLang="ko-KR" sz="2100" dirty="0"/>
              <a:t>3</a:t>
            </a:r>
            <a:r>
              <a:rPr lang="ko-KR" altLang="en-US" sz="2100" dirty="0"/>
              <a:t>절 </a:t>
            </a:r>
            <a:r>
              <a:rPr lang="en-US" altLang="ko-KR" sz="2100" dirty="0"/>
              <a:t>2004</a:t>
            </a:r>
            <a:r>
              <a:rPr lang="ko-KR" altLang="en-US" sz="2100" dirty="0"/>
              <a:t>년 예비타당성조사 일반지침의 </a:t>
            </a:r>
            <a:r>
              <a:rPr lang="en-US" altLang="ko-KR" sz="2100" dirty="0"/>
              <a:t>GRP </a:t>
            </a:r>
            <a:r>
              <a:rPr lang="ko-KR" altLang="en-US" sz="2100" dirty="0"/>
              <a:t>장기전망에 대한 평가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 예비타당성 일반지침에서는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솔로우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(Solow)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성장모형의 수렴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(convergence)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현상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기초하여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전망이 이루어짐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즉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수준이 높은 지역일수록 그 이후의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성장률이 낮아질 것이라는 전제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하에 각 지역의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전망함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2002</a:t>
            </a:r>
            <a:r>
              <a:rPr lang="ko-KR" altLang="en-US" dirty="0"/>
              <a:t>년까지의 </a:t>
            </a:r>
            <a:r>
              <a:rPr lang="en-US" altLang="ko-KR" dirty="0"/>
              <a:t>16</a:t>
            </a:r>
            <a:r>
              <a:rPr lang="ko-KR" altLang="en-US" dirty="0"/>
              <a:t>개 광역시도의 </a:t>
            </a:r>
            <a:r>
              <a:rPr lang="en-US" altLang="ko-KR" dirty="0"/>
              <a:t>GRP </a:t>
            </a:r>
            <a:r>
              <a:rPr lang="ko-KR" altLang="en-US" dirty="0"/>
              <a:t>자료에 의하면 </a:t>
            </a:r>
            <a:r>
              <a:rPr lang="ko-KR" altLang="en-US" dirty="0">
                <a:solidFill>
                  <a:srgbClr val="FF0000"/>
                </a:solidFill>
              </a:rPr>
              <a:t>초기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수준이 그 이후의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성장률</a:t>
            </a:r>
            <a:r>
              <a:rPr lang="ko-KR" altLang="en-US" dirty="0"/>
              <a:t>에 대해서 </a:t>
            </a:r>
            <a:r>
              <a:rPr lang="ko-KR" altLang="en-US" dirty="0">
                <a:solidFill>
                  <a:srgbClr val="FF0000"/>
                </a:solidFill>
              </a:rPr>
              <a:t>유의한 효과를 가지지 못하는 것</a:t>
            </a:r>
            <a:r>
              <a:rPr lang="ko-KR" altLang="en-US" dirty="0"/>
              <a:t>으로 나타나므로</a:t>
            </a:r>
            <a:r>
              <a:rPr lang="en-US" altLang="ko-KR" dirty="0"/>
              <a:t>, </a:t>
            </a:r>
            <a:r>
              <a:rPr lang="ko-KR" altLang="en-US" dirty="0"/>
              <a:t>적어도 </a:t>
            </a:r>
            <a:r>
              <a:rPr lang="ko-KR" altLang="en-US" dirty="0">
                <a:solidFill>
                  <a:srgbClr val="FF0000"/>
                </a:solidFill>
              </a:rPr>
              <a:t>우리나라의 경우 수렴 현상에 대한 실증적 근거는 부족</a:t>
            </a:r>
            <a:r>
              <a:rPr lang="ko-KR" altLang="en-US" dirty="0"/>
              <a:t>하다고 할 수 있음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2004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년 예비타당성조사 일반지침의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장기전망에 대한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E1FB496-FA5C-4492-92A3-69205550D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0689" y="3429000"/>
            <a:ext cx="6484620" cy="30175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8266709-2BF6-4223-9090-E50A0E430095}"/>
              </a:ext>
            </a:extLst>
          </p:cNvPr>
          <p:cNvSpPr txBox="1"/>
          <p:nvPr/>
        </p:nvSpPr>
        <p:spPr>
          <a:xfrm>
            <a:off x="3806162" y="6197077"/>
            <a:ext cx="45592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추정식</a:t>
            </a:r>
            <a:r>
              <a:rPr lang="en-US" altLang="ko-KR" sz="1200" dirty="0">
                <a:solidFill>
                  <a:srgbClr val="FF0000"/>
                </a:solidFill>
              </a:rPr>
              <a:t> (1) : 1</a:t>
            </a:r>
            <a:r>
              <a:rPr lang="ko-KR" altLang="en-US" sz="1200" dirty="0">
                <a:solidFill>
                  <a:srgbClr val="FF0000"/>
                </a:solidFill>
              </a:rPr>
              <a:t>인당 </a:t>
            </a:r>
            <a:r>
              <a:rPr lang="en-US" altLang="ko-KR" sz="1200" dirty="0">
                <a:solidFill>
                  <a:srgbClr val="FF0000"/>
                </a:solidFill>
              </a:rPr>
              <a:t>GRP </a:t>
            </a:r>
            <a:r>
              <a:rPr lang="ko-KR" altLang="en-US" sz="1200" dirty="0">
                <a:solidFill>
                  <a:srgbClr val="FF0000"/>
                </a:solidFill>
              </a:rPr>
              <a:t>성장률 </a:t>
            </a:r>
            <a:r>
              <a:rPr lang="en-US" altLang="ko-KR" sz="1200" dirty="0">
                <a:solidFill>
                  <a:srgbClr val="FF0000"/>
                </a:solidFill>
              </a:rPr>
              <a:t>= -0.0136 x log(</a:t>
            </a:r>
            <a:r>
              <a:rPr lang="ko-KR" altLang="en-US" sz="1200" dirty="0">
                <a:solidFill>
                  <a:srgbClr val="FF0000"/>
                </a:solidFill>
              </a:rPr>
              <a:t>초기 </a:t>
            </a:r>
            <a:r>
              <a:rPr lang="en-US" altLang="ko-KR" sz="1200" dirty="0">
                <a:solidFill>
                  <a:srgbClr val="FF0000"/>
                </a:solidFill>
              </a:rPr>
              <a:t>1</a:t>
            </a:r>
            <a:r>
              <a:rPr lang="ko-KR" altLang="en-US" sz="1200" dirty="0">
                <a:solidFill>
                  <a:srgbClr val="FF0000"/>
                </a:solidFill>
              </a:rPr>
              <a:t>인당 </a:t>
            </a:r>
            <a:r>
              <a:rPr lang="en-US" altLang="ko-KR" sz="1200" dirty="0">
                <a:solidFill>
                  <a:srgbClr val="FF0000"/>
                </a:solidFill>
              </a:rPr>
              <a:t>GRP </a:t>
            </a:r>
            <a:r>
              <a:rPr lang="ko-KR" altLang="en-US" sz="1200" dirty="0">
                <a:solidFill>
                  <a:srgbClr val="FF0000"/>
                </a:solidFill>
              </a:rPr>
              <a:t>수준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DDC808D9-E951-43B4-BDF5-C7063B066477}"/>
              </a:ext>
            </a:extLst>
          </p:cNvPr>
          <p:cNvSpPr/>
          <p:nvPr/>
        </p:nvSpPr>
        <p:spPr>
          <a:xfrm>
            <a:off x="2825750" y="3429000"/>
            <a:ext cx="4000500" cy="2349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D729EF-091D-0518-BCE5-489A6F82F4E3}"/>
              </a:ext>
            </a:extLst>
          </p:cNvPr>
          <p:cNvSpPr txBox="1"/>
          <p:nvPr/>
        </p:nvSpPr>
        <p:spPr>
          <a:xfrm>
            <a:off x="2033346" y="6427390"/>
            <a:ext cx="3204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00B050"/>
                </a:solidFill>
              </a:rPr>
              <a:t>|t|</a:t>
            </a:r>
            <a:r>
              <a:rPr lang="ko-KR" altLang="en-US" sz="1200" dirty="0">
                <a:solidFill>
                  <a:srgbClr val="00B050"/>
                </a:solidFill>
              </a:rPr>
              <a:t>의 값이 커야 해당 독립변수가 의미를 가짐</a:t>
            </a:r>
          </a:p>
        </p:txBody>
      </p:sp>
    </p:spTree>
    <p:extLst>
      <p:ext uri="{BB962C8B-B14F-4D97-AF65-F5344CB8AC3E}">
        <p14:creationId xmlns:p14="http://schemas.microsoft.com/office/powerpoint/2010/main" val="1026811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100" dirty="0"/>
              <a:t>제</a:t>
            </a:r>
            <a:r>
              <a:rPr lang="en-US" altLang="ko-KR" sz="2100" dirty="0"/>
              <a:t>3</a:t>
            </a:r>
            <a:r>
              <a:rPr lang="ko-KR" altLang="en-US" sz="2100" dirty="0"/>
              <a:t>절 </a:t>
            </a:r>
            <a:r>
              <a:rPr lang="en-US" altLang="ko-KR" sz="2100" dirty="0"/>
              <a:t>2004</a:t>
            </a:r>
            <a:r>
              <a:rPr lang="ko-KR" altLang="en-US" sz="2100" dirty="0"/>
              <a:t>년 예비타당성조사 일반지침의 </a:t>
            </a:r>
            <a:r>
              <a:rPr lang="en-US" altLang="ko-KR" sz="2100" dirty="0"/>
              <a:t>GRP </a:t>
            </a:r>
            <a:r>
              <a:rPr lang="ko-KR" altLang="en-US" sz="2100" dirty="0"/>
              <a:t>장기전망에 대한 평가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298009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인구 증가율 전망치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주민등록 인구 자료상의 실제치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비교해보면 두 시리즈 간의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상관계수가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0.67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로서 비교적 높게 나타남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행정구역이 변경된 제주도 지역들을 표본에서 제외할 경우 위 상관계수는 </a:t>
            </a:r>
            <a:r>
              <a:rPr lang="en-US" altLang="ko-KR" dirty="0"/>
              <a:t>0.76</a:t>
            </a:r>
            <a:r>
              <a:rPr lang="ko-KR" altLang="en-US" dirty="0"/>
              <a:t>으로 나타남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2004</a:t>
            </a:r>
            <a:r>
              <a:rPr lang="ko-KR" altLang="en-US" dirty="0"/>
              <a:t>년 예비타당성 일반지침의</a:t>
            </a:r>
            <a:r>
              <a:rPr lang="ko-KR" altLang="en-US" dirty="0">
                <a:solidFill>
                  <a:srgbClr val="FF0000"/>
                </a:solidFill>
              </a:rPr>
              <a:t> 지역별 인구 증가율의 전망치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비교적 양호</a:t>
            </a:r>
            <a:r>
              <a:rPr lang="ko-KR" altLang="en-US" dirty="0"/>
              <a:t>한 것으로 판단됨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ym typeface="Wingdings" panose="05000000000000000000" pitchFamily="2" charset="2"/>
              </a:rPr>
              <a:t>1</a:t>
            </a:r>
            <a:r>
              <a:rPr lang="ko-KR" altLang="en-US" dirty="0">
                <a:sym typeface="Wingdings" panose="05000000000000000000" pitchFamily="2" charset="2"/>
              </a:rPr>
              <a:t>인당 </a:t>
            </a:r>
            <a:r>
              <a:rPr lang="en-US" altLang="ko-KR" dirty="0">
                <a:sym typeface="Wingdings" panose="05000000000000000000" pitchFamily="2" charset="2"/>
              </a:rPr>
              <a:t>GRP </a:t>
            </a:r>
            <a:r>
              <a:rPr lang="ko-KR" altLang="en-US" dirty="0">
                <a:sym typeface="Wingdings" panose="05000000000000000000" pitchFamily="2" charset="2"/>
              </a:rPr>
              <a:t>성장률의 전망보다 인구 증가율의 전망이 더 정확하게 나타나는 것은 일단 </a:t>
            </a:r>
            <a:r>
              <a:rPr lang="en-US" altLang="ko-KR" dirty="0">
                <a:sym typeface="Wingdings" panose="05000000000000000000" pitchFamily="2" charset="2"/>
              </a:rPr>
              <a:t>GRP </a:t>
            </a:r>
            <a:r>
              <a:rPr lang="ko-KR" altLang="en-US" dirty="0">
                <a:sym typeface="Wingdings" panose="05000000000000000000" pitchFamily="2" charset="2"/>
              </a:rPr>
              <a:t>결정 요인들보다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인구 변동 요인들의 움직임이 훨씬 더 장기적이고 안정적으로 예측 가능</a:t>
            </a:r>
            <a:r>
              <a:rPr lang="ko-KR" altLang="en-US" dirty="0">
                <a:sym typeface="Wingdings" panose="05000000000000000000" pitchFamily="2" charset="2"/>
              </a:rPr>
              <a:t>하기 때문임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ym typeface="Wingdings" panose="05000000000000000000" pitchFamily="2" charset="2"/>
              </a:rPr>
              <a:t>인구 증가율 전망은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기본적으로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2004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년 예비타당성 일반지침에서 사용된 방법을 그대로 사용하되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2004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년 이후에 발표된 최근의 통계치들을 추가로 도입</a:t>
            </a:r>
            <a:r>
              <a:rPr lang="ko-KR" altLang="en-US" dirty="0">
                <a:sym typeface="Wingdings" panose="05000000000000000000" pitchFamily="2" charset="2"/>
              </a:rPr>
              <a:t>하는 식으로 이루어짐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2004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년 예비타당성조사 일반지침의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장기전망에 대한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FA465FF0-46AB-4441-93D0-ED710EBD6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202" y="3429000"/>
            <a:ext cx="5473293" cy="32586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2F5B4A-8285-4813-BF12-2DEC793A9347}"/>
              </a:ext>
            </a:extLst>
          </p:cNvPr>
          <p:cNvSpPr txBox="1"/>
          <p:nvPr/>
        </p:nvSpPr>
        <p:spPr>
          <a:xfrm>
            <a:off x="6870495" y="5172323"/>
            <a:ext cx="2761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추정식</a:t>
            </a:r>
            <a:r>
              <a:rPr lang="en-US" altLang="ko-KR" sz="1200" dirty="0">
                <a:solidFill>
                  <a:srgbClr val="FF0000"/>
                </a:solidFill>
              </a:rPr>
              <a:t> (1) : </a:t>
            </a:r>
          </a:p>
          <a:p>
            <a:r>
              <a:rPr lang="ko-KR" altLang="en-US" sz="1200" dirty="0">
                <a:solidFill>
                  <a:srgbClr val="FF0000"/>
                </a:solidFill>
              </a:rPr>
              <a:t>순유입인구</a:t>
            </a:r>
            <a:r>
              <a:rPr lang="en-US" altLang="ko-KR" sz="1200" dirty="0">
                <a:solidFill>
                  <a:srgbClr val="FF0000"/>
                </a:solidFill>
              </a:rPr>
              <a:t>/</a:t>
            </a:r>
            <a:r>
              <a:rPr lang="ko-KR" altLang="en-US" sz="1200" dirty="0">
                <a:solidFill>
                  <a:srgbClr val="FF0000"/>
                </a:solidFill>
              </a:rPr>
              <a:t>총인구 </a:t>
            </a:r>
            <a:r>
              <a:rPr lang="en-US" altLang="ko-KR" sz="1200" dirty="0">
                <a:solidFill>
                  <a:srgbClr val="FF0000"/>
                </a:solidFill>
              </a:rPr>
              <a:t>= 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+0.014 x log(</a:t>
            </a:r>
            <a:r>
              <a:rPr lang="ko-KR" altLang="en-US" sz="1200" dirty="0">
                <a:solidFill>
                  <a:srgbClr val="FF0000"/>
                </a:solidFill>
              </a:rPr>
              <a:t>초기 </a:t>
            </a:r>
            <a:r>
              <a:rPr lang="en-US" altLang="ko-KR" sz="1200" dirty="0">
                <a:solidFill>
                  <a:srgbClr val="FF0000"/>
                </a:solidFill>
              </a:rPr>
              <a:t>1</a:t>
            </a:r>
            <a:r>
              <a:rPr lang="ko-KR" altLang="en-US" sz="1200" dirty="0">
                <a:solidFill>
                  <a:srgbClr val="FF0000"/>
                </a:solidFill>
              </a:rPr>
              <a:t>인당 </a:t>
            </a:r>
            <a:r>
              <a:rPr lang="en-US" altLang="ko-KR" sz="1200" dirty="0">
                <a:solidFill>
                  <a:srgbClr val="FF0000"/>
                </a:solidFill>
              </a:rPr>
              <a:t>GRP) 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-0.006 x log(</a:t>
            </a:r>
            <a:r>
              <a:rPr lang="ko-KR" altLang="en-US" sz="1200" dirty="0">
                <a:solidFill>
                  <a:srgbClr val="FF0000"/>
                </a:solidFill>
              </a:rPr>
              <a:t>초기</a:t>
            </a:r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>
                <a:solidFill>
                  <a:srgbClr val="FF0000"/>
                </a:solidFill>
              </a:rPr>
              <a:t>인구 밀도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+0.53(</a:t>
            </a:r>
            <a:r>
              <a:rPr lang="ko-KR" altLang="en-US" sz="1200" dirty="0">
                <a:solidFill>
                  <a:srgbClr val="FF0000"/>
                </a:solidFill>
              </a:rPr>
              <a:t>초기 </a:t>
            </a:r>
            <a:r>
              <a:rPr lang="en-US" altLang="ko-KR" sz="1200" dirty="0">
                <a:solidFill>
                  <a:srgbClr val="FF0000"/>
                </a:solidFill>
              </a:rPr>
              <a:t>15</a:t>
            </a:r>
            <a:r>
              <a:rPr lang="ko-KR" altLang="en-US" sz="1200" dirty="0">
                <a:solidFill>
                  <a:srgbClr val="FF0000"/>
                </a:solidFill>
              </a:rPr>
              <a:t>세 </a:t>
            </a:r>
            <a:r>
              <a:rPr lang="en-US" altLang="ko-KR" sz="1200" dirty="0">
                <a:solidFill>
                  <a:srgbClr val="FF0000"/>
                </a:solidFill>
              </a:rPr>
              <a:t>~ 34</a:t>
            </a:r>
            <a:r>
              <a:rPr lang="ko-KR" altLang="en-US" sz="1200" dirty="0">
                <a:solidFill>
                  <a:srgbClr val="FF0000"/>
                </a:solidFill>
              </a:rPr>
              <a:t>세 인구비율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28F2F89-9EB1-413C-B2F9-E957D8309C24}"/>
              </a:ext>
            </a:extLst>
          </p:cNvPr>
          <p:cNvSpPr/>
          <p:nvPr/>
        </p:nvSpPr>
        <p:spPr>
          <a:xfrm>
            <a:off x="2355850" y="3429000"/>
            <a:ext cx="3435350" cy="1968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56134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86DFFAE-7241-46C0-BC08-E651275E56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472" y="579868"/>
            <a:ext cx="4816126" cy="6041231"/>
          </a:xfrm>
          <a:prstGeom prst="rect">
            <a:avLst/>
          </a:prstGeom>
        </p:spPr>
      </p:pic>
      <p:sp>
        <p:nvSpPr>
          <p:cNvPr id="15" name="제목 1">
            <a:extLst>
              <a:ext uri="{FF2B5EF4-FFF2-40B4-BE49-F238E27FC236}">
                <a16:creationId xmlns:a16="http://schemas.microsoft.com/office/drawing/2014/main" id="{0FBC59FB-0D1D-42F4-83F9-C5B61AE09951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2004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년 예비타당성조사 일반지침의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장기전망에 대한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5BB1A560-B3BB-4F38-B318-E16E8628110B}"/>
              </a:ext>
            </a:extLst>
          </p:cNvPr>
          <p:cNvSpPr/>
          <p:nvPr/>
        </p:nvSpPr>
        <p:spPr>
          <a:xfrm>
            <a:off x="3219450" y="565150"/>
            <a:ext cx="2813050" cy="1841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0140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13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B221384A-DECB-4704-A3A5-D58854287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5006" y="0"/>
            <a:ext cx="4738456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4069DE90-4024-4226-87C8-24B9DAE34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912" y="0"/>
            <a:ext cx="465795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89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14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DC3827A9-E69B-48A1-8A88-2EF7FC4E6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0506" y="0"/>
            <a:ext cx="4639235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9188E277-F576-4564-8CC6-9BCECEB0A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259" y="0"/>
            <a:ext cx="46741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19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사용자료와 변수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현재 우리나라의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16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 광역시도에 대해서만 발표되어 있지만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만일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수준에서 이용 가능한 통계 지표들과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사이에 체계적인 관계가 존재한다면 세부 행정단위별로 그 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통계 지표들의 값을 이용해서 </a:t>
            </a:r>
            <a:r>
              <a:rPr lang="en-US" altLang="ko-KR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solidFill>
                  <a:srgbClr val="0000FF"/>
                </a:solidFill>
                <a:latin typeface="+mn-ea"/>
                <a:cs typeface="Arial" panose="020B0604020202020204" pitchFamily="34" charset="0"/>
              </a:rPr>
              <a:t>의 과거 값을 추정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통계청에서 발표되는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시군구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주요 통계지표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행정단위의 </a:t>
            </a:r>
            <a:r>
              <a:rPr lang="ko-KR" altLang="en-US" dirty="0">
                <a:solidFill>
                  <a:srgbClr val="FF0000"/>
                </a:solidFill>
              </a:rPr>
              <a:t>면적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농경지면적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총인구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연령별 인구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연령별</a:t>
            </a:r>
            <a:r>
              <a:rPr lang="en-US" altLang="ko-KR" dirty="0">
                <a:solidFill>
                  <a:srgbClr val="FF0000"/>
                </a:solidFill>
                <a:sym typeface="Symbol" panose="05050102010706020507" pitchFamily="18" charset="2"/>
              </a:rPr>
              <a:t></a:t>
            </a:r>
            <a:r>
              <a:rPr lang="ko-KR" altLang="en-US" dirty="0">
                <a:solidFill>
                  <a:srgbClr val="FF0000"/>
                </a:solidFill>
              </a:rPr>
              <a:t>교육 수준별 인구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자동차 등록대수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 err="1">
                <a:solidFill>
                  <a:srgbClr val="FF0000"/>
                </a:solidFill>
              </a:rPr>
              <a:t>급수량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지방세액 등의 변수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이들 변수들은 대체로 소득 수준과 밀접한 관계를 가질 것이므로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GRP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수준에 대해서 높은 설명력</a:t>
            </a:r>
            <a:r>
              <a:rPr lang="ko-KR" altLang="en-US" dirty="0">
                <a:sym typeface="Wingdings" panose="05000000000000000000" pitchFamily="2" charset="2"/>
              </a:rPr>
              <a:t>을 나타낼 것으로 예상됨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ym typeface="Wingdings" panose="05000000000000000000" pitchFamily="2" charset="2"/>
              </a:rPr>
              <a:t>사업체 기초통계조사에는 세부 행정 단위 수준에서 각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산업별 종사인구수</a:t>
            </a:r>
            <a:r>
              <a:rPr lang="ko-KR" altLang="en-US" dirty="0">
                <a:sym typeface="Wingdings" panose="05000000000000000000" pitchFamily="2" charset="2"/>
              </a:rPr>
              <a:t>가 발표되어 있음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산업구조는 그 지역의 소득 수준과 밀접한 관계를 가질 수 있으므로 산업별 종사인구 자료를 이용함으로써 세부 행정단위 수준에서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GRP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의 </a:t>
            </a:r>
            <a:r>
              <a:rPr lang="ko-KR" alt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과거값을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보다 정확하게 추정</a:t>
            </a:r>
            <a:r>
              <a:rPr lang="ko-KR" altLang="en-US" dirty="0">
                <a:sym typeface="Wingdings" panose="05000000000000000000" pitchFamily="2" charset="2"/>
              </a:rPr>
              <a:t>할 수 있을 것으로 예상됨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 err="1">
                <a:sym typeface="Wingdings" panose="05000000000000000000" pitchFamily="2" charset="2"/>
              </a:rPr>
              <a:t>시군구</a:t>
            </a:r>
            <a:r>
              <a:rPr lang="ko-KR" altLang="en-US" dirty="0">
                <a:sym typeface="Wingdings" panose="05000000000000000000" pitchFamily="2" charset="2"/>
              </a:rPr>
              <a:t> 주요 통계지표로부터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주민등록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)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인구수 및 지방세액</a:t>
            </a:r>
            <a:r>
              <a:rPr lang="ko-KR" altLang="en-US" dirty="0">
                <a:sym typeface="Wingdings" panose="05000000000000000000" pitchFamily="2" charset="2"/>
              </a:rPr>
              <a:t> 자료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그리고 사업체 기초통계조사로부터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산업별 종사자수</a:t>
            </a:r>
            <a:r>
              <a:rPr lang="ko-KR" altLang="en-US" dirty="0">
                <a:sym typeface="Wingdings" panose="05000000000000000000" pitchFamily="2" charset="2"/>
              </a:rPr>
              <a:t> 자료를 설명변수로 이용함으로써 </a:t>
            </a:r>
            <a:r>
              <a:rPr lang="en-US" altLang="ko-KR" dirty="0">
                <a:sym typeface="Wingdings" panose="05000000000000000000" pitchFamily="2" charset="2"/>
              </a:rPr>
              <a:t>GRP</a:t>
            </a:r>
            <a:r>
              <a:rPr lang="ko-KR" altLang="en-US" dirty="0">
                <a:sym typeface="Wingdings" panose="05000000000000000000" pitchFamily="2" charset="2"/>
              </a:rPr>
              <a:t>를 추정함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ym typeface="Wingdings" panose="05000000000000000000" pitchFamily="2" charset="2"/>
              </a:rPr>
              <a:t>많은 지표들 가운데 </a:t>
            </a:r>
            <a:r>
              <a:rPr lang="ko-KR" altLang="en-US" dirty="0" err="1">
                <a:sym typeface="Wingdings" panose="05000000000000000000" pitchFamily="2" charset="2"/>
              </a:rPr>
              <a:t>총인구수와</a:t>
            </a:r>
            <a:r>
              <a:rPr lang="ko-KR" altLang="en-US" dirty="0">
                <a:sym typeface="Wingdings" panose="05000000000000000000" pitchFamily="2" charset="2"/>
              </a:rPr>
              <a:t> 지방세액 자료만을 이용하는 이유는 다른 변수들을 이용함으로써 추가로 얻어지는 편익이 그리 크지 않기 때문임 </a:t>
            </a:r>
            <a:r>
              <a:rPr lang="en-US" altLang="ko-KR" dirty="0">
                <a:sym typeface="Wingdings" panose="05000000000000000000" pitchFamily="2" charset="2"/>
              </a:rPr>
              <a:t>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예비추정 결과에 의하면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, GRP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와 가장 밀접한 관계를 가지는 것은 </a:t>
            </a:r>
            <a:r>
              <a:rPr lang="ko-KR" alt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총인구수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및 지방세액</a:t>
            </a:r>
            <a:endParaRPr lang="en-US" altLang="ko-KR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사용자료와 변수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44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사용자료와 변수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ym typeface="Wingdings" panose="05000000000000000000" pitchFamily="2" charset="2"/>
              </a:rPr>
              <a:t>사업체 기초통계조사의 산업별 종사인구에 사용된 산업분류와 산업별 생산에 사용된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산업분류가 서로 다름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이들 두 가지 분류가 서로 일관성을 가지도록 새로운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제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3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의 산업분류</a:t>
            </a:r>
            <a:r>
              <a:rPr lang="ko-KR" altLang="en-US" dirty="0">
                <a:sym typeface="Wingdings" panose="05000000000000000000" pitchFamily="2" charset="2"/>
              </a:rPr>
              <a:t>를 사용함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>
                <a:sym typeface="Wingdings" panose="05000000000000000000" pitchFamily="2" charset="2"/>
              </a:rPr>
              <a:t>추정에 사용되는 자료의 표본기간은 </a:t>
            </a:r>
            <a:r>
              <a:rPr lang="en-US" altLang="ko-KR" dirty="0">
                <a:sym typeface="Wingdings" panose="05000000000000000000" pitchFamily="2" charset="2"/>
              </a:rPr>
              <a:t>1993~2006</a:t>
            </a:r>
            <a:r>
              <a:rPr lang="ko-KR" altLang="en-US" dirty="0" err="1">
                <a:sym typeface="Wingdings" panose="05000000000000000000" pitchFamily="2" charset="2"/>
              </a:rPr>
              <a:t>년까지임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ym typeface="Wingdings" panose="05000000000000000000" pitchFamily="2" charset="2"/>
              </a:rPr>
              <a:t>표본기간이 </a:t>
            </a:r>
            <a:r>
              <a:rPr lang="en-US" altLang="ko-KR" dirty="0">
                <a:sym typeface="Wingdings" panose="05000000000000000000" pitchFamily="2" charset="2"/>
              </a:rPr>
              <a:t>1993</a:t>
            </a:r>
            <a:r>
              <a:rPr lang="ko-KR" altLang="en-US" dirty="0">
                <a:sym typeface="Wingdings" panose="05000000000000000000" pitchFamily="2" charset="2"/>
              </a:rPr>
              <a:t>년 이후로 주어진 것은 광역시도별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산업별 종사자 수 자료가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1993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년 </a:t>
            </a:r>
            <a:r>
              <a:rPr lang="ko-KR" alt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이후부터만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사용가능</a:t>
            </a:r>
            <a:r>
              <a:rPr lang="ko-KR" altLang="en-US" dirty="0">
                <a:sym typeface="Wingdings" panose="05000000000000000000" pitchFamily="2" charset="2"/>
              </a:rPr>
              <a:t>하기 때문임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ym typeface="Wingdings" panose="05000000000000000000" pitchFamily="2" charset="2"/>
              </a:rPr>
              <a:t>단 </a:t>
            </a:r>
            <a:r>
              <a:rPr lang="en-US" altLang="ko-KR" dirty="0">
                <a:sym typeface="Wingdings" panose="05000000000000000000" pitchFamily="2" charset="2"/>
              </a:rPr>
              <a:t>1997</a:t>
            </a:r>
            <a:r>
              <a:rPr lang="ko-KR" altLang="en-US" dirty="0">
                <a:sym typeface="Wingdings" panose="05000000000000000000" pitchFamily="2" charset="2"/>
              </a:rPr>
              <a:t>년의 외환위기 이후 여러 변수들 간의 관계가 구조적으로 달라졌을 가능성이 있으므로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ym typeface="Wingdings" panose="05000000000000000000" pitchFamily="2" charset="2"/>
              </a:rPr>
              <a:t>여기서는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1993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년부터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2006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년까지 전체 표본</a:t>
            </a:r>
            <a:r>
              <a:rPr lang="ko-KR" altLang="en-US" dirty="0">
                <a:sym typeface="Wingdings" panose="05000000000000000000" pitchFamily="2" charset="2"/>
              </a:rPr>
              <a:t> 외에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1998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년 이후 기간</a:t>
            </a:r>
            <a:r>
              <a:rPr lang="ko-KR" altLang="en-US" dirty="0">
                <a:sym typeface="Wingdings" panose="05000000000000000000" pitchFamily="2" charset="2"/>
              </a:rPr>
              <a:t>만을 표본으로 한 경우도 살펴봄</a:t>
            </a:r>
            <a:endParaRPr lang="en-US" altLang="ko-KR" dirty="0">
              <a:sym typeface="Wingdings" panose="05000000000000000000" pitchFamily="2" charset="2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사용자료와 변수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85735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사용자료와 변수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사용자료와 변수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953F045-43BC-4C4B-88EF-4251E64360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6650" y="1337481"/>
            <a:ext cx="5492699" cy="538399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3BFC6974-0A75-4FBA-86D8-7C8214A43789}"/>
              </a:ext>
            </a:extLst>
          </p:cNvPr>
          <p:cNvSpPr/>
          <p:nvPr/>
        </p:nvSpPr>
        <p:spPr>
          <a:xfrm>
            <a:off x="3136900" y="1346200"/>
            <a:ext cx="666750" cy="22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224F95BC-A595-430E-B078-CBEB2FEE67F1}"/>
              </a:ext>
            </a:extLst>
          </p:cNvPr>
          <p:cNvSpPr/>
          <p:nvPr/>
        </p:nvSpPr>
        <p:spPr>
          <a:xfrm>
            <a:off x="2266950" y="1930400"/>
            <a:ext cx="1670050" cy="3937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B35131-8716-4A88-9CFE-EA680E5D5428}"/>
              </a:ext>
            </a:extLst>
          </p:cNvPr>
          <p:cNvSpPr txBox="1"/>
          <p:nvPr/>
        </p:nvSpPr>
        <p:spPr>
          <a:xfrm>
            <a:off x="3803650" y="1306611"/>
            <a:ext cx="5629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>
                <a:solidFill>
                  <a:srgbClr val="FF0000"/>
                </a:solidFill>
                <a:latin typeface="+mn-ea"/>
              </a:rPr>
              <a:t>15</a:t>
            </a:r>
            <a:r>
              <a:rPr lang="ko-KR" altLang="en-US" sz="1400" dirty="0">
                <a:solidFill>
                  <a:srgbClr val="FF0000"/>
                </a:solidFill>
                <a:latin typeface="+mn-ea"/>
              </a:rPr>
              <a:t>개</a:t>
            </a:r>
          </a:p>
        </p:txBody>
      </p:sp>
    </p:spTree>
    <p:extLst>
      <p:ext uri="{BB962C8B-B14F-4D97-AF65-F5344CB8AC3E}">
        <p14:creationId xmlns:p14="http://schemas.microsoft.com/office/powerpoint/2010/main" val="3814195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추정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세부 행정단위별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과거치를 추정하기 위하여 먼저 현재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 발표되어 있는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16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 광역시도 지역에 대해서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와 여타 설명 변수들 간의 관계를 회귀분석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구한 다음 그 추정식을 세부 행정단위에 적용함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설명 변수에는 지역별 </a:t>
            </a:r>
            <a:r>
              <a:rPr lang="ko-KR" altLang="en-US" dirty="0" err="1"/>
              <a:t>총인구수</a:t>
            </a:r>
            <a:r>
              <a:rPr lang="ko-KR" altLang="en-US" dirty="0"/>
              <a:t> 외에 다른 변수들도 포함되므로</a:t>
            </a:r>
            <a:r>
              <a:rPr lang="en-US" altLang="ko-KR" dirty="0"/>
              <a:t>, </a:t>
            </a:r>
            <a:r>
              <a:rPr lang="ko-KR" altLang="en-US" dirty="0"/>
              <a:t>이러한 방법은 </a:t>
            </a:r>
            <a:r>
              <a:rPr lang="en-US" altLang="ko-KR" dirty="0">
                <a:solidFill>
                  <a:srgbClr val="FF0000"/>
                </a:solidFill>
              </a:rPr>
              <a:t>16</a:t>
            </a:r>
            <a:r>
              <a:rPr lang="ko-KR" altLang="en-US" dirty="0">
                <a:solidFill>
                  <a:srgbClr val="FF0000"/>
                </a:solidFill>
              </a:rPr>
              <a:t>개 광역시도의 </a:t>
            </a:r>
            <a:r>
              <a:rPr lang="en-US" altLang="ko-KR" dirty="0">
                <a:solidFill>
                  <a:srgbClr val="FF0000"/>
                </a:solidFill>
              </a:rPr>
              <a:t>GRP</a:t>
            </a:r>
            <a:r>
              <a:rPr lang="ko-KR" altLang="en-US" dirty="0">
                <a:solidFill>
                  <a:srgbClr val="FF0000"/>
                </a:solidFill>
              </a:rPr>
              <a:t>를 단순히 각 세부 행정단위의 인구 규모에 따라 나누어 사용하는 것보다 더 정확한 추정치</a:t>
            </a:r>
            <a:r>
              <a:rPr lang="ko-KR" altLang="en-US" dirty="0"/>
              <a:t>를 제공할 것으로 기대됨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지역별 산업 구조를 어떻게 설명 변수로 사용할 것인가</a:t>
            </a:r>
            <a:r>
              <a:rPr lang="en-US" altLang="ko-KR" dirty="0"/>
              <a:t>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산업별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생산액을 산업별 종사자수와 결합함으로써 얻어지는 가상의 지역별 생산액</a:t>
            </a:r>
            <a:r>
              <a:rPr lang="ko-KR" altLang="en-US" dirty="0"/>
              <a:t>을 </a:t>
            </a:r>
            <a:r>
              <a:rPr lang="ko-KR" altLang="en-US" dirty="0">
                <a:solidFill>
                  <a:srgbClr val="FF0000"/>
                </a:solidFill>
              </a:rPr>
              <a:t>설명 변수</a:t>
            </a:r>
            <a:r>
              <a:rPr lang="ko-KR" altLang="en-US" dirty="0"/>
              <a:t>로 사용함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우리나라 전체 </a:t>
            </a:r>
            <a:r>
              <a:rPr lang="en-US" altLang="ko-KR" dirty="0">
                <a:solidFill>
                  <a:srgbClr val="FF0000"/>
                </a:solidFill>
              </a:rPr>
              <a:t>GDP </a:t>
            </a:r>
            <a:r>
              <a:rPr lang="ko-KR" altLang="en-US" dirty="0">
                <a:solidFill>
                  <a:srgbClr val="FF0000"/>
                </a:solidFill>
              </a:rPr>
              <a:t>자료로부터 얻어지는 산업별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생산액</a:t>
            </a:r>
            <a:r>
              <a:rPr lang="ko-KR" altLang="en-US" dirty="0"/>
              <a:t>을 각 광역시도의 산업별 종사자수와 결합함으로써 각 광역시도에 대하여 가상의 생산액을 구축함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식 </a:t>
            </a:r>
            <a:r>
              <a:rPr lang="en-US" altLang="ko-KR" dirty="0"/>
              <a:t>(Ⅺ-1)</a:t>
            </a:r>
            <a:r>
              <a:rPr lang="ko-KR" altLang="en-US" dirty="0"/>
              <a:t>에서 생산액 </a:t>
            </a:r>
            <a:r>
              <a:rPr lang="en-US" altLang="ko-KR" i="1" dirty="0"/>
              <a:t>i</a:t>
            </a:r>
            <a:r>
              <a:rPr lang="en-US" altLang="ko-KR" dirty="0"/>
              <a:t>, </a:t>
            </a:r>
            <a:r>
              <a:rPr lang="en-US" altLang="ko-KR" i="1" dirty="0"/>
              <a:t>t </a:t>
            </a:r>
            <a:r>
              <a:rPr lang="ko-KR" altLang="en-US" dirty="0"/>
              <a:t>는 </a:t>
            </a:r>
            <a:r>
              <a:rPr lang="en-US" altLang="ko-KR" i="1" dirty="0">
                <a:solidFill>
                  <a:srgbClr val="FF0000"/>
                </a:solidFill>
              </a:rPr>
              <a:t>i </a:t>
            </a:r>
            <a:r>
              <a:rPr lang="ko-KR" altLang="en-US" dirty="0">
                <a:solidFill>
                  <a:srgbClr val="FF0000"/>
                </a:solidFill>
              </a:rPr>
              <a:t>지역</a:t>
            </a:r>
            <a:r>
              <a:rPr lang="ko-KR" altLang="en-US" dirty="0"/>
              <a:t>의 </a:t>
            </a:r>
            <a:r>
              <a:rPr lang="en-US" altLang="ko-KR" i="1" dirty="0">
                <a:solidFill>
                  <a:srgbClr val="FF0000"/>
                </a:solidFill>
              </a:rPr>
              <a:t>t </a:t>
            </a:r>
            <a:r>
              <a:rPr lang="ko-KR" altLang="en-US" dirty="0">
                <a:solidFill>
                  <a:srgbClr val="FF0000"/>
                </a:solidFill>
              </a:rPr>
              <a:t>기</a:t>
            </a:r>
            <a:r>
              <a:rPr lang="ko-KR" altLang="en-US" dirty="0"/>
              <a:t>의 생산액을 나타내며</a:t>
            </a:r>
            <a:r>
              <a:rPr lang="en-US" altLang="ko-KR" dirty="0"/>
              <a:t>, </a:t>
            </a:r>
            <a:r>
              <a:rPr lang="en-US" altLang="ko-KR" i="1" dirty="0" err="1"/>
              <a:t>N</a:t>
            </a:r>
            <a:r>
              <a:rPr lang="en-US" altLang="ko-KR" i="1" baseline="-25000" dirty="0" err="1"/>
              <a:t>n</a:t>
            </a:r>
            <a:r>
              <a:rPr lang="en-US" altLang="ko-KR" baseline="-25000" dirty="0" err="1"/>
              <a:t>,</a:t>
            </a:r>
            <a:r>
              <a:rPr lang="en-US" altLang="ko-KR" i="1" baseline="-25000" dirty="0" err="1"/>
              <a:t>i</a:t>
            </a:r>
            <a:r>
              <a:rPr lang="en-US" altLang="ko-KR" baseline="-25000" dirty="0" err="1"/>
              <a:t>,</a:t>
            </a:r>
            <a:r>
              <a:rPr lang="en-US" altLang="ko-KR" i="1" baseline="-25000" dirty="0" err="1"/>
              <a:t>t</a:t>
            </a:r>
            <a:r>
              <a:rPr lang="en-US" altLang="ko-KR" i="1" dirty="0"/>
              <a:t> </a:t>
            </a:r>
            <a:r>
              <a:rPr lang="ko-KR" altLang="en-US" dirty="0"/>
              <a:t>는 </a:t>
            </a:r>
            <a:r>
              <a:rPr lang="en-US" altLang="ko-KR" i="1" dirty="0"/>
              <a:t>i </a:t>
            </a:r>
            <a:r>
              <a:rPr lang="ko-KR" altLang="en-US" dirty="0"/>
              <a:t>지역의 </a:t>
            </a:r>
            <a:r>
              <a:rPr lang="en-US" altLang="ko-KR" i="1" dirty="0"/>
              <a:t>t </a:t>
            </a:r>
            <a:r>
              <a:rPr lang="ko-KR" altLang="en-US" dirty="0"/>
              <a:t>기의 </a:t>
            </a:r>
            <a:r>
              <a:rPr lang="en-US" altLang="ko-KR" i="1" dirty="0">
                <a:solidFill>
                  <a:srgbClr val="FF0000"/>
                </a:solidFill>
              </a:rPr>
              <a:t>n </a:t>
            </a:r>
            <a:r>
              <a:rPr lang="ko-KR" altLang="en-US" dirty="0">
                <a:solidFill>
                  <a:srgbClr val="FF0000"/>
                </a:solidFill>
              </a:rPr>
              <a:t>산업</a:t>
            </a:r>
            <a:r>
              <a:rPr lang="ko-KR" altLang="en-US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종사자수</a:t>
            </a:r>
            <a:r>
              <a:rPr lang="ko-KR" altLang="en-US" dirty="0"/>
              <a:t>를 나타냄</a:t>
            </a:r>
            <a:r>
              <a:rPr lang="en-US" altLang="ko-KR" dirty="0"/>
              <a:t>. </a:t>
            </a:r>
            <a:r>
              <a:rPr lang="en-US" altLang="ko-KR" i="1" dirty="0"/>
              <a:t>n </a:t>
            </a:r>
            <a:r>
              <a:rPr lang="ko-KR" altLang="en-US" dirty="0"/>
              <a:t>은 </a:t>
            </a:r>
            <a:r>
              <a:rPr lang="en-US" altLang="ko-KR" dirty="0"/>
              <a:t>1</a:t>
            </a:r>
            <a:r>
              <a:rPr lang="ko-KR" altLang="en-US" dirty="0"/>
              <a:t>부터 </a:t>
            </a:r>
            <a:r>
              <a:rPr lang="en-US" altLang="ko-KR" dirty="0"/>
              <a:t>15</a:t>
            </a:r>
            <a:r>
              <a:rPr lang="ko-KR" altLang="en-US" dirty="0"/>
              <a:t>까지의 값을 가짐</a:t>
            </a:r>
            <a:r>
              <a:rPr lang="en-US" altLang="ko-KR" dirty="0"/>
              <a:t>. </a:t>
            </a:r>
            <a:r>
              <a:rPr lang="en-US" altLang="ko-KR" i="1" dirty="0"/>
              <a:t>i </a:t>
            </a:r>
            <a:r>
              <a:rPr lang="ko-KR" altLang="en-US" dirty="0"/>
              <a:t>는 광역시도를 나타냄</a:t>
            </a:r>
            <a:r>
              <a:rPr lang="en-US" altLang="ko-KR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i="1" dirty="0" err="1"/>
              <a:t>y</a:t>
            </a:r>
            <a:r>
              <a:rPr lang="en-US" altLang="ko-KR" i="1" baseline="-25000" dirty="0" err="1"/>
              <a:t>n</a:t>
            </a:r>
            <a:r>
              <a:rPr lang="en-US" altLang="ko-KR" baseline="-25000" dirty="0" err="1"/>
              <a:t>,</a:t>
            </a:r>
            <a:r>
              <a:rPr lang="en-US" altLang="ko-KR" i="1" baseline="-25000" dirty="0" err="1"/>
              <a:t>t</a:t>
            </a:r>
            <a:r>
              <a:rPr lang="ko-KR" altLang="en-US" dirty="0"/>
              <a:t>는 </a:t>
            </a:r>
            <a:r>
              <a:rPr lang="en-US" altLang="ko-KR" i="1" dirty="0"/>
              <a:t>t </a:t>
            </a:r>
            <a:r>
              <a:rPr lang="ko-KR" altLang="en-US" dirty="0"/>
              <a:t>기의 </a:t>
            </a:r>
            <a:r>
              <a:rPr lang="en-US" altLang="ko-KR" i="1" dirty="0"/>
              <a:t>n </a:t>
            </a:r>
            <a:r>
              <a:rPr lang="ko-KR" altLang="en-US" dirty="0"/>
              <a:t>번째 산업의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생산액</a:t>
            </a:r>
            <a:r>
              <a:rPr lang="ko-KR" altLang="en-US" dirty="0"/>
              <a:t>을 나타내는데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우리나라 전체 </a:t>
            </a:r>
            <a:r>
              <a:rPr lang="en-US" altLang="ko-KR" dirty="0">
                <a:solidFill>
                  <a:srgbClr val="FF0000"/>
                </a:solidFill>
              </a:rPr>
              <a:t>GDP </a:t>
            </a:r>
            <a:r>
              <a:rPr lang="ko-KR" altLang="en-US" dirty="0">
                <a:solidFill>
                  <a:srgbClr val="FF0000"/>
                </a:solidFill>
              </a:rPr>
              <a:t>자료로부터 계산</a:t>
            </a:r>
            <a:r>
              <a:rPr lang="ko-KR" altLang="en-US" dirty="0"/>
              <a:t>된 값이므로 </a:t>
            </a:r>
            <a:r>
              <a:rPr lang="ko-KR" altLang="en-US" dirty="0">
                <a:solidFill>
                  <a:srgbClr val="FF0000"/>
                </a:solidFill>
              </a:rPr>
              <a:t>지역을 나타내는 </a:t>
            </a:r>
            <a:r>
              <a:rPr lang="ko-KR" altLang="en-US" dirty="0" err="1">
                <a:solidFill>
                  <a:srgbClr val="FF0000"/>
                </a:solidFill>
              </a:rPr>
              <a:t>하첨자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i="1" dirty="0">
                <a:solidFill>
                  <a:srgbClr val="FF0000"/>
                </a:solidFill>
              </a:rPr>
              <a:t>i </a:t>
            </a:r>
            <a:r>
              <a:rPr lang="ko-KR" altLang="en-US" dirty="0">
                <a:solidFill>
                  <a:srgbClr val="FF0000"/>
                </a:solidFill>
              </a:rPr>
              <a:t>와는 무관</a:t>
            </a:r>
            <a:r>
              <a:rPr lang="ko-KR" altLang="en-US" dirty="0"/>
              <a:t>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방법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63F6F23-1EB2-48B0-A398-3AF622F7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941" y="4601002"/>
            <a:ext cx="6233160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847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D048C146-07E2-4EFB-A985-1F40ED29FA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17"/>
          <a:stretch/>
        </p:blipFill>
        <p:spPr>
          <a:xfrm>
            <a:off x="5340626" y="85144"/>
            <a:ext cx="4434716" cy="4029810"/>
          </a:xfrm>
          <a:prstGeom prst="rect">
            <a:avLst/>
          </a:prstGeom>
        </p:spPr>
      </p:pic>
      <p:sp>
        <p:nvSpPr>
          <p:cNvPr id="5" name="직사각형 4">
            <a:extLst>
              <a:ext uri="{FF2B5EF4-FFF2-40B4-BE49-F238E27FC236}">
                <a16:creationId xmlns:a16="http://schemas.microsoft.com/office/drawing/2014/main" id="{9B0E58B6-5BFA-4BAD-9864-9E5B8E7A1EEB}"/>
              </a:ext>
            </a:extLst>
          </p:cNvPr>
          <p:cNvSpPr/>
          <p:nvPr/>
        </p:nvSpPr>
        <p:spPr>
          <a:xfrm>
            <a:off x="5452141" y="1770434"/>
            <a:ext cx="1143212" cy="148508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 w="57150">
                <a:solidFill>
                  <a:schemeClr val="tx1"/>
                </a:solidFill>
              </a:ln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B1CF0C0D-8A8F-4A5A-BA96-D11D8DC4322B}"/>
              </a:ext>
            </a:extLst>
          </p:cNvPr>
          <p:cNvSpPr/>
          <p:nvPr/>
        </p:nvSpPr>
        <p:spPr>
          <a:xfrm>
            <a:off x="5513099" y="1958976"/>
            <a:ext cx="714166" cy="15351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E13935-ABD8-401F-91D9-8C9C0BFE57AA}"/>
              </a:ext>
            </a:extLst>
          </p:cNvPr>
          <p:cNvSpPr txBox="1"/>
          <p:nvPr/>
        </p:nvSpPr>
        <p:spPr>
          <a:xfrm>
            <a:off x="337278" y="913568"/>
            <a:ext cx="9248932" cy="5030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Ⅰ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연구 개요 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사업의 개요 및 기초자료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Ⅲ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Ⅳ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정책적 분석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Ⅴ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종합평가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: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분석적 계층화법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(AHP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기법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Ⅵ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경제성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Ⅶ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예비타당성조사단계에서의 민자연계방안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Ⅷ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dirty="0" err="1">
                <a:latin typeface="+mn-ea"/>
                <a:cs typeface="Arial" panose="020B0604020202020204" pitchFamily="34" charset="0"/>
              </a:rPr>
              <a:t>재무성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분석 보완연구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Ⅸ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비정형사업 편익산정 기법 중 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CVM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적용을 위한 실행지침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Ⅹ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장래 개발계획 반영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Ⅺ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세부 행정단위별 인구 및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장기전망</a:t>
            </a:r>
          </a:p>
          <a:p>
            <a:pPr>
              <a:lnSpc>
                <a:spcPct val="150000"/>
              </a:lnSpc>
            </a:pPr>
            <a:r>
              <a:rPr lang="ko-KR" altLang="en-US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Ⅻ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장</a:t>
            </a:r>
            <a:r>
              <a:rPr lang="en-US" altLang="ko-KR" dirty="0">
                <a:latin typeface="+mn-ea"/>
                <a:cs typeface="Arial" panose="020B0604020202020204" pitchFamily="34" charset="0"/>
              </a:rPr>
              <a:t>.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 용지보상비 산정기준에 관한 연구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E7234C2B-AC70-4071-8718-67A33BB68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</a:t>
            </a:fld>
            <a:endParaRPr lang="ko-KR" altLang="en-US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42ECF5D3-5A79-4DC8-B19C-FAF4AC11C569}"/>
              </a:ext>
            </a:extLst>
          </p:cNvPr>
          <p:cNvCxnSpPr>
            <a:cxnSpLocks/>
          </p:cNvCxnSpPr>
          <p:nvPr/>
        </p:nvCxnSpPr>
        <p:spPr>
          <a:xfrm>
            <a:off x="8565357" y="3231719"/>
            <a:ext cx="64293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07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19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추정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종속변수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로 하고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총인구수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지방세액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및 식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(Ⅺ-1)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로부터 주어지는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가상의 생산액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설명변수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로 하여 다음과 같은 회귀식을 추정함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i="1" dirty="0" err="1">
                <a:solidFill>
                  <a:srgbClr val="FF0000"/>
                </a:solidFill>
              </a:rPr>
              <a:t>X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i</a:t>
            </a:r>
            <a:r>
              <a:rPr lang="en-US" altLang="ko-KR" baseline="-25000" dirty="0" err="1">
                <a:solidFill>
                  <a:srgbClr val="FF0000"/>
                </a:solidFill>
              </a:rPr>
              <a:t>,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ko-KR" i="1" dirty="0"/>
              <a:t> </a:t>
            </a:r>
            <a:r>
              <a:rPr lang="ko-KR" altLang="en-US" dirty="0"/>
              <a:t>는 통제변수로서 </a:t>
            </a:r>
            <a:r>
              <a:rPr lang="ko-KR" altLang="en-US" dirty="0">
                <a:solidFill>
                  <a:srgbClr val="FF0000"/>
                </a:solidFill>
              </a:rPr>
              <a:t>연도 더미</a:t>
            </a:r>
            <a:r>
              <a:rPr lang="ko-KR" altLang="en-US" dirty="0"/>
              <a:t>를 나타냄</a:t>
            </a:r>
            <a:r>
              <a:rPr lang="en-US" altLang="ko-KR" dirty="0"/>
              <a:t>. </a:t>
            </a:r>
            <a:r>
              <a:rPr lang="en-US" altLang="ko-KR" i="1" dirty="0">
                <a:solidFill>
                  <a:srgbClr val="FF0000"/>
                </a:solidFill>
              </a:rPr>
              <a:t>i </a:t>
            </a:r>
            <a:r>
              <a:rPr lang="ko-KR" altLang="en-US" dirty="0">
                <a:solidFill>
                  <a:srgbClr val="FF0000"/>
                </a:solidFill>
              </a:rPr>
              <a:t>지역</a:t>
            </a:r>
            <a:r>
              <a:rPr lang="en-US" altLang="ko-KR" dirty="0">
                <a:solidFill>
                  <a:srgbClr val="FF0000"/>
                </a:solidFill>
              </a:rPr>
              <a:t>,</a:t>
            </a:r>
            <a:r>
              <a:rPr lang="ko-KR" altLang="en-US" dirty="0"/>
              <a:t> </a:t>
            </a:r>
            <a:r>
              <a:rPr lang="en-US" altLang="ko-KR" i="1" dirty="0">
                <a:solidFill>
                  <a:srgbClr val="FF0000"/>
                </a:solidFill>
              </a:rPr>
              <a:t>t </a:t>
            </a:r>
            <a:r>
              <a:rPr lang="ko-KR" altLang="en-US" dirty="0">
                <a:solidFill>
                  <a:srgbClr val="FF0000"/>
                </a:solidFill>
              </a:rPr>
              <a:t>기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위 식의 </a:t>
            </a:r>
            <a:r>
              <a:rPr lang="en-US" altLang="ko-KR" dirty="0"/>
              <a:t>α</a:t>
            </a:r>
            <a:r>
              <a:rPr lang="ko-KR" altLang="en-US" dirty="0"/>
              <a:t>와 </a:t>
            </a:r>
            <a:r>
              <a:rPr lang="en-US" altLang="ko-KR" dirty="0"/>
              <a:t>β</a:t>
            </a:r>
            <a:r>
              <a:rPr lang="ko-KR" altLang="en-US" dirty="0"/>
              <a:t>들에 대한 추정치는 </a:t>
            </a:r>
            <a:r>
              <a:rPr lang="en-US" altLang="ko-KR" dirty="0"/>
              <a:t>OLS(Ordinary Least Squares)</a:t>
            </a:r>
            <a:r>
              <a:rPr lang="ko-KR" altLang="en-US" dirty="0"/>
              <a:t>를 통하여 구할 수 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식 </a:t>
            </a:r>
            <a:r>
              <a:rPr lang="en-US" altLang="ko-KR" dirty="0"/>
              <a:t>(Ⅺ-2)</a:t>
            </a:r>
            <a:r>
              <a:rPr lang="ko-KR" altLang="en-US" dirty="0"/>
              <a:t>는 결국 광역시도 수준에서 </a:t>
            </a:r>
            <a:r>
              <a:rPr lang="en-US" altLang="ko-KR" dirty="0"/>
              <a:t>GRP</a:t>
            </a:r>
            <a:r>
              <a:rPr lang="ko-KR" altLang="en-US" dirty="0"/>
              <a:t>가 산업 구조</a:t>
            </a:r>
            <a:r>
              <a:rPr lang="en-US" altLang="ko-KR" dirty="0"/>
              <a:t>(</a:t>
            </a:r>
            <a:r>
              <a:rPr lang="ko-KR" altLang="en-US" dirty="0"/>
              <a:t>생산액</a:t>
            </a:r>
            <a:r>
              <a:rPr lang="en-US" altLang="ko-KR" dirty="0"/>
              <a:t>) </a:t>
            </a:r>
            <a:r>
              <a:rPr lang="ko-KR" altLang="en-US" dirty="0"/>
              <a:t>및 지방세액과 어떤 관계를 가지는가를 나타낸다고 볼 수 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식 </a:t>
            </a:r>
            <a:r>
              <a:rPr lang="en-US" altLang="ko-KR" dirty="0"/>
              <a:t>(Ⅺ-2)</a:t>
            </a:r>
            <a:r>
              <a:rPr lang="ko-KR" altLang="en-US" dirty="0"/>
              <a:t>의 추정 결과를 이용하여 </a:t>
            </a:r>
            <a:r>
              <a:rPr lang="ko-KR" altLang="en-US" dirty="0" err="1"/>
              <a:t>시군구별</a:t>
            </a:r>
            <a:r>
              <a:rPr lang="ko-KR" altLang="en-US" dirty="0"/>
              <a:t> </a:t>
            </a:r>
            <a:r>
              <a:rPr lang="en-US" altLang="ko-KR" dirty="0"/>
              <a:t>GRP </a:t>
            </a:r>
            <a:r>
              <a:rPr lang="ko-KR" altLang="en-US" dirty="0"/>
              <a:t>값을 구하기 위해서는 추정된 식에다 </a:t>
            </a:r>
            <a:r>
              <a:rPr lang="ko-KR" altLang="en-US" dirty="0" err="1"/>
              <a:t>시군구별</a:t>
            </a:r>
            <a:r>
              <a:rPr lang="ko-KR" altLang="en-US" dirty="0"/>
              <a:t> 지방세액 및 가상의 생산액 자료를 대입하기만 하면 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 err="1"/>
              <a:t>시군구별</a:t>
            </a:r>
            <a:r>
              <a:rPr lang="ko-KR" altLang="en-US" dirty="0"/>
              <a:t> 생산액은 광역시도의 </a:t>
            </a:r>
            <a:r>
              <a:rPr lang="en-US" altLang="ko-KR" dirty="0"/>
              <a:t>GRP </a:t>
            </a:r>
            <a:r>
              <a:rPr lang="ko-KR" altLang="en-US" dirty="0"/>
              <a:t>자료로부터 얻어지는 산업별 </a:t>
            </a:r>
            <a:r>
              <a:rPr lang="en-US" altLang="ko-KR" dirty="0"/>
              <a:t>1</a:t>
            </a:r>
            <a:r>
              <a:rPr lang="ko-KR" altLang="en-US" dirty="0"/>
              <a:t>인당 생산과 사업체 기초통계조사로부터 얻어지는 </a:t>
            </a:r>
            <a:r>
              <a:rPr lang="ko-KR" altLang="en-US" dirty="0" err="1"/>
              <a:t>시군구의</a:t>
            </a:r>
            <a:r>
              <a:rPr lang="ko-KR" altLang="en-US" dirty="0"/>
              <a:t> 산업별 종사자수를 결합함으로써 구할 수 있음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식 </a:t>
            </a:r>
            <a:r>
              <a:rPr lang="en-US" altLang="ko-KR" dirty="0"/>
              <a:t>(Ⅺ-1)</a:t>
            </a:r>
            <a:r>
              <a:rPr lang="ko-KR" altLang="en-US" dirty="0"/>
              <a:t>을 광역시도가 아니라 </a:t>
            </a:r>
            <a:r>
              <a:rPr lang="ko-KR" altLang="en-US" dirty="0" err="1"/>
              <a:t>시군구</a:t>
            </a:r>
            <a:r>
              <a:rPr lang="ko-KR" altLang="en-US" dirty="0"/>
              <a:t> 수준에 적용하는 것임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단</a:t>
            </a:r>
            <a:r>
              <a:rPr lang="en-US" altLang="ko-KR" dirty="0"/>
              <a:t>, </a:t>
            </a:r>
            <a:r>
              <a:rPr lang="ko-KR" altLang="en-US" dirty="0"/>
              <a:t>이 때 </a:t>
            </a:r>
            <a:r>
              <a:rPr lang="en-US" altLang="ko-KR" i="1" dirty="0" err="1"/>
              <a:t>y</a:t>
            </a:r>
            <a:r>
              <a:rPr lang="en-US" altLang="ko-KR" i="1" baseline="-25000" dirty="0" err="1"/>
              <a:t>n</a:t>
            </a:r>
            <a:r>
              <a:rPr lang="en-US" altLang="ko-KR" baseline="-25000" dirty="0" err="1"/>
              <a:t>,</a:t>
            </a:r>
            <a:r>
              <a:rPr lang="en-US" altLang="ko-KR" i="1" baseline="-25000" dirty="0" err="1"/>
              <a:t>t</a:t>
            </a:r>
            <a:r>
              <a:rPr lang="en-US" altLang="ko-KR" i="1" baseline="-25000" dirty="0"/>
              <a:t> </a:t>
            </a:r>
            <a:r>
              <a:rPr lang="ko-KR" altLang="en-US" dirty="0"/>
              <a:t>는 각 </a:t>
            </a:r>
            <a:r>
              <a:rPr lang="ko-KR" altLang="en-US" dirty="0" err="1"/>
              <a:t>시군구가</a:t>
            </a:r>
            <a:r>
              <a:rPr lang="ko-KR" altLang="en-US" dirty="0"/>
              <a:t> 속한 광역시도의 </a:t>
            </a:r>
            <a:r>
              <a:rPr lang="en-US" altLang="ko-KR" i="1" dirty="0"/>
              <a:t>n </a:t>
            </a:r>
            <a:r>
              <a:rPr lang="ko-KR" altLang="en-US" dirty="0"/>
              <a:t>번째 산업의 </a:t>
            </a:r>
            <a:r>
              <a:rPr lang="en-US" altLang="ko-KR" dirty="0"/>
              <a:t>1</a:t>
            </a:r>
            <a:r>
              <a:rPr lang="ko-KR" altLang="en-US" dirty="0"/>
              <a:t>인당 생산액을 나타내게 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방법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95F9D67-0762-48D1-9257-2E0B9FBC13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939" y="2454536"/>
            <a:ext cx="6294120" cy="38862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40030716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추정 결과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나 인구수와 같은 규모변수를 회귀분석에서 사용할 경우 지역 간 혹은 기간 간 규모의 차이에 따른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이분산성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문제가 발생할 수 있으므로 식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(Ⅺ-2)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추정에 앞서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모든 변수들을 로그 변환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모든 추정식에는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연도 고정효과를 통제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하기 위하여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연도 더미들이 포함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인구수만을 설명변수로 사용될 경우 </a:t>
            </a:r>
            <a:r>
              <a:rPr lang="ko-KR" altLang="en-US" dirty="0">
                <a:solidFill>
                  <a:srgbClr val="FF0000"/>
                </a:solidFill>
              </a:rPr>
              <a:t>인구수의 계수는 거의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과 동일</a:t>
            </a:r>
            <a:r>
              <a:rPr lang="ko-KR" altLang="en-US" dirty="0"/>
              <a:t>하게 추정됨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이는 </a:t>
            </a:r>
            <a:r>
              <a:rPr lang="en-US" altLang="ko-KR" dirty="0">
                <a:solidFill>
                  <a:srgbClr val="FF0000"/>
                </a:solidFill>
              </a:rPr>
              <a:t>GRP</a:t>
            </a:r>
            <a:r>
              <a:rPr lang="ko-KR" altLang="en-US" dirty="0">
                <a:solidFill>
                  <a:srgbClr val="FF0000"/>
                </a:solidFill>
              </a:rPr>
              <a:t>의 수준이 기본적으로 인구 규모와 비례적</a:t>
            </a:r>
            <a:r>
              <a:rPr lang="ko-KR" altLang="en-US" dirty="0"/>
              <a:t>으로 움직인다는 것을 의미함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dirty="0"/>
              <a:t>지방세 징수액과 산업 구조를 이용하여 추정된 가상의 생산액이 설명변수로 추가되어 있는데</a:t>
            </a:r>
            <a:r>
              <a:rPr lang="en-US" altLang="ko-KR" dirty="0"/>
              <a:t>, </a:t>
            </a:r>
            <a:r>
              <a:rPr lang="ko-KR" altLang="en-US" dirty="0"/>
              <a:t>두 변수 모두 유의한 양의 계수를 가지는 것으로 나타남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</a:t>
            </a:r>
            <a:r>
              <a:rPr lang="ko-KR" altLang="en-US" dirty="0"/>
              <a:t>이는 </a:t>
            </a:r>
            <a:r>
              <a:rPr lang="ko-KR" altLang="en-US" dirty="0" err="1"/>
              <a:t>시군구별</a:t>
            </a:r>
            <a:r>
              <a:rPr lang="ko-KR" altLang="en-US" dirty="0"/>
              <a:t> </a:t>
            </a:r>
            <a:r>
              <a:rPr lang="en-US" altLang="ko-KR" dirty="0"/>
              <a:t>GRP</a:t>
            </a:r>
            <a:r>
              <a:rPr lang="ko-KR" altLang="en-US" dirty="0"/>
              <a:t>의 크기를 단순히 그 지역의 인구 규모와 비례하도록 설정하는 관행이 개선될 여지가 있음을 보여주는 결과라고 할 수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13312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추정 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C9E1C180-74CC-49CB-A688-F043E09305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959" y="1267201"/>
            <a:ext cx="6130886" cy="5492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D943848-41C7-4734-9020-9DC14977EA2A}"/>
              </a:ext>
            </a:extLst>
          </p:cNvPr>
          <p:cNvSpPr txBox="1"/>
          <p:nvPr/>
        </p:nvSpPr>
        <p:spPr>
          <a:xfrm>
            <a:off x="7257845" y="3248273"/>
            <a:ext cx="2761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추정식</a:t>
            </a:r>
            <a:r>
              <a:rPr lang="en-US" altLang="ko-KR" sz="1200" dirty="0">
                <a:solidFill>
                  <a:srgbClr val="FF0000"/>
                </a:solidFill>
              </a:rPr>
              <a:t> (4) : </a:t>
            </a:r>
          </a:p>
          <a:p>
            <a:r>
              <a:rPr lang="ko-KR" altLang="en-US" sz="1200" dirty="0">
                <a:solidFill>
                  <a:srgbClr val="FF0000"/>
                </a:solidFill>
              </a:rPr>
              <a:t>광역시도별 </a:t>
            </a:r>
            <a:r>
              <a:rPr lang="en-US" altLang="ko-KR" sz="1200" dirty="0">
                <a:solidFill>
                  <a:srgbClr val="FF0000"/>
                </a:solidFill>
              </a:rPr>
              <a:t>GRP</a:t>
            </a:r>
            <a:r>
              <a:rPr lang="ko-KR" altLang="en-US" sz="1200" dirty="0"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solidFill>
                  <a:srgbClr val="FF0000"/>
                </a:solidFill>
              </a:rPr>
              <a:t>= 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+1.014 x log(</a:t>
            </a:r>
            <a:r>
              <a:rPr lang="ko-KR" altLang="en-US" sz="1200" dirty="0">
                <a:solidFill>
                  <a:srgbClr val="FF0000"/>
                </a:solidFill>
              </a:rPr>
              <a:t>인구수</a:t>
            </a:r>
            <a:r>
              <a:rPr lang="en-US" altLang="ko-KR" sz="1200" dirty="0">
                <a:solidFill>
                  <a:srgbClr val="FF0000"/>
                </a:solidFill>
              </a:rPr>
              <a:t>) 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+0.108 x log(</a:t>
            </a:r>
            <a:r>
              <a:rPr lang="ko-KR" altLang="en-US" sz="1200" dirty="0">
                <a:solidFill>
                  <a:srgbClr val="FF0000"/>
                </a:solidFill>
              </a:rPr>
              <a:t>지방세액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+0.603(</a:t>
            </a:r>
            <a:r>
              <a:rPr lang="ko-KR" altLang="en-US" sz="1200" dirty="0">
                <a:solidFill>
                  <a:srgbClr val="FF0000"/>
                </a:solidFill>
              </a:rPr>
              <a:t>생산액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33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추정 결과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Ⅺ-9&gt;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추정결과를 각 광역시도 내의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자료에 적용함으로써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도출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그런데 현재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산업별 종사자수 자료는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1999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년부터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2005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년까지에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대해서만 발표되어 있으므로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과거값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역시 그 연도들에 대해서만 추정될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열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(3)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사용한 경우와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열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(4)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사용한 경우의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추정치를 보고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지방세액은 한 지역 내에서도 기간에 따라 상당히 변동이 심한 경우가 있으므로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지방세액을 설명변수로 사용할 때에는 그만큼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추정치 또한 변동이 심하게 나타날 수 있음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이런 문제점을 방지하기 위해서는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열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(3)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결과를 이용한 추정치가 보다 안전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하다고 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추정치를 상위 행정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단위별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즉 광역시도별로 합할 경우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기존에 발표되어 있는 광역시도별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자료와 일반적으로 완전히 동일하지는 않을 것임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추정된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값의 상대적인 분포를 유지하면서 상위 행정단위별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시리즈와의 일관성을 유지하기 위해서는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추정된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시군구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값을 일괄적으로 규모 조정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.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서울시의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25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 구에 대해서 추정된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값들을 더한 결과가 실제 서울시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1.5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배에 해당하는 값으로 얻어졌다면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25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 구의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값들을 모두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1.5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로 나누어 주면 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Ⅺ-10&gt;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은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Ⅺ-9&gt;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열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(4)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사용한 결과이며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GRP2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열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(3)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사용한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결과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임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광역시도별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통계청에서 발표된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실제치이며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추정치로서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각 광역시도 내의 모든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추정치를 합한 값이 해당 광역시도의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실제치와 같아지도록 되어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193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3. </a:t>
            </a:r>
            <a:r>
              <a:rPr lang="ko-KR" altLang="en-US" dirty="0"/>
              <a:t>추정 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A3628AEC-3FDA-4358-B06B-CF4BE5AFB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309" y="1639829"/>
            <a:ext cx="6469380" cy="461772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56ADE239-7D19-416A-A1F0-260EBB3A0431}"/>
              </a:ext>
            </a:extLst>
          </p:cNvPr>
          <p:cNvSpPr/>
          <p:nvPr/>
        </p:nvSpPr>
        <p:spPr>
          <a:xfrm>
            <a:off x="3930650" y="1639829"/>
            <a:ext cx="584200" cy="2651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C294EE-37E7-4976-8DAE-4AE50569AE92}"/>
              </a:ext>
            </a:extLst>
          </p:cNvPr>
          <p:cNvSpPr txBox="1"/>
          <p:nvPr/>
        </p:nvSpPr>
        <p:spPr>
          <a:xfrm>
            <a:off x="3886512" y="1905000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>
                <a:solidFill>
                  <a:srgbClr val="FF0000"/>
                </a:solidFill>
              </a:rPr>
              <a:t>출발점</a:t>
            </a:r>
          </a:p>
        </p:txBody>
      </p:sp>
    </p:spTree>
    <p:extLst>
      <p:ext uri="{BB962C8B-B14F-4D97-AF65-F5344CB8AC3E}">
        <p14:creationId xmlns:p14="http://schemas.microsoft.com/office/powerpoint/2010/main" val="2401842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100" dirty="0"/>
              <a:t>3. </a:t>
            </a:r>
            <a:r>
              <a:rPr lang="ko-KR" altLang="en-US" sz="2100" dirty="0"/>
              <a:t>추정 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A7A9F0F-F7FC-4CA0-B626-2F3FF4A6F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78" y="0"/>
            <a:ext cx="5049165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BECCD15-EB2C-4C61-834F-14BF72B825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3116" y="0"/>
            <a:ext cx="464521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283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100" dirty="0"/>
              <a:t>3. </a:t>
            </a:r>
            <a:r>
              <a:rPr lang="ko-KR" altLang="en-US" sz="2100" dirty="0"/>
              <a:t>추정 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E3BA05E-EAD7-44F4-A545-3D56796D5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693" y="0"/>
            <a:ext cx="4649304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3A33224-DC75-4F89-8718-2D022B938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2999" y="0"/>
            <a:ext cx="4847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4164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2100" dirty="0"/>
              <a:t>3. </a:t>
            </a:r>
            <a:r>
              <a:rPr lang="ko-KR" altLang="en-US" sz="2100" dirty="0"/>
              <a:t>추정 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</a:t>
            </a:r>
            <a:r>
              <a:rPr lang="ko-KR" altLang="en-US" sz="1600" dirty="0" err="1">
                <a:latin typeface="+mn-ea"/>
                <a:ea typeface="+mn-ea"/>
                <a:cs typeface="Arial" panose="020B0604020202020204" pitchFamily="34" charset="0"/>
              </a:rPr>
              <a:t>과거치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 추정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7973C5F7-8246-45C3-8F98-0CDE2A9AE1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71" y="0"/>
            <a:ext cx="4929370" cy="6858000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BD7A1DCB-10E8-40DE-B782-08694A433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0622" y="0"/>
            <a:ext cx="49611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2177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/>
              <a:t>제</a:t>
            </a:r>
            <a:r>
              <a:rPr lang="en-US" altLang="ko-KR" dirty="0"/>
              <a:t>5</a:t>
            </a:r>
            <a:r>
              <a:rPr lang="ko-KR" altLang="en-US" dirty="0"/>
              <a:t>절 세부 </a:t>
            </a:r>
            <a:r>
              <a:rPr lang="ko-KR" altLang="en-US"/>
              <a:t>행정단위별 </a:t>
            </a:r>
            <a:r>
              <a:rPr lang="en-US" altLang="ko-KR" dirty="0"/>
              <a:t>1</a:t>
            </a:r>
            <a:r>
              <a:rPr lang="ko-KR" altLang="en-US"/>
              <a:t>인당 </a:t>
            </a:r>
            <a:r>
              <a:rPr lang="en-US" altLang="ko-KR" dirty="0"/>
              <a:t>GRP</a:t>
            </a:r>
            <a:r>
              <a:rPr lang="ko-KR" altLang="en-US" dirty="0"/>
              <a:t>의 전망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과거 값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주어진 다음에는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성장률의 전망치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구하는 작업이 필요함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GRP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과거 수준과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GRP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의 성장률을 결합</a:t>
            </a:r>
            <a:r>
              <a:rPr lang="ko-KR" altLang="en-US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함으로써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장래의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수준에 대한 전망치를 도출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성장률의 전망치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구하는 작업은 다시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성장률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대한 전망과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인구 성장률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대한 전망의 두 가지 과정으로 나누어질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먼저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</a:t>
            </a:r>
            <a:r>
              <a:rPr lang="ko-KR" altLang="en-US" dirty="0">
                <a:solidFill>
                  <a:srgbClr val="FF0000"/>
                </a:solidFill>
              </a:rPr>
              <a:t>의 성장률</a:t>
            </a:r>
            <a:r>
              <a:rPr lang="ko-KR" altLang="en-US" dirty="0"/>
              <a:t>을 전망하고 이를 시작연도</a:t>
            </a:r>
            <a:r>
              <a:rPr lang="en-US" altLang="ko-KR" dirty="0"/>
              <a:t>(2005</a:t>
            </a:r>
            <a:r>
              <a:rPr lang="ko-KR" altLang="en-US" dirty="0"/>
              <a:t>년</a:t>
            </a:r>
            <a:r>
              <a:rPr lang="en-US" altLang="ko-KR" dirty="0"/>
              <a:t>)</a:t>
            </a:r>
            <a:r>
              <a:rPr lang="ko-KR" altLang="en-US" dirty="0"/>
              <a:t>의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값과 결합</a:t>
            </a:r>
            <a:r>
              <a:rPr lang="ko-KR" altLang="en-US" dirty="0"/>
              <a:t>함으로써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수준의 전망치</a:t>
            </a:r>
            <a:r>
              <a:rPr lang="ko-KR" altLang="en-US" dirty="0"/>
              <a:t>를 구함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그 다음으로는 </a:t>
            </a:r>
            <a:r>
              <a:rPr lang="ko-KR" altLang="en-US" dirty="0">
                <a:solidFill>
                  <a:srgbClr val="FF0000"/>
                </a:solidFill>
              </a:rPr>
              <a:t>지역별로 인구 규모의 전망치</a:t>
            </a:r>
            <a:r>
              <a:rPr lang="ko-KR" altLang="en-US" dirty="0"/>
              <a:t>를 구해서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</a:t>
            </a:r>
            <a:r>
              <a:rPr lang="ko-KR" altLang="en-US" dirty="0">
                <a:solidFill>
                  <a:srgbClr val="FF0000"/>
                </a:solidFill>
              </a:rPr>
              <a:t>의 전망치와 결합</a:t>
            </a:r>
            <a:r>
              <a:rPr lang="ko-KR" altLang="en-US" dirty="0"/>
              <a:t>함으로써 최종적으로 </a:t>
            </a:r>
            <a:r>
              <a:rPr lang="en-US" altLang="ko-KR" dirty="0">
                <a:solidFill>
                  <a:srgbClr val="FF0000"/>
                </a:solidFill>
              </a:rPr>
              <a:t>GRP</a:t>
            </a:r>
            <a:r>
              <a:rPr lang="ko-KR" altLang="en-US" dirty="0">
                <a:solidFill>
                  <a:srgbClr val="FF0000"/>
                </a:solidFill>
              </a:rPr>
              <a:t>의 전망치</a:t>
            </a:r>
            <a:r>
              <a:rPr lang="ko-KR" altLang="en-US" dirty="0"/>
              <a:t>를 구함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인구 증가율의 전망을 위해서는 </a:t>
            </a:r>
            <a:r>
              <a:rPr lang="ko-KR" altLang="en-US" dirty="0">
                <a:solidFill>
                  <a:srgbClr val="FF0000"/>
                </a:solidFill>
              </a:rPr>
              <a:t>출생과 사망</a:t>
            </a:r>
            <a:r>
              <a:rPr lang="ko-KR" altLang="en-US" dirty="0"/>
              <a:t>에 따른 자연적 변화 외에 지역 간 </a:t>
            </a:r>
            <a:r>
              <a:rPr lang="ko-KR" altLang="en-US" dirty="0">
                <a:solidFill>
                  <a:srgbClr val="FF0000"/>
                </a:solidFill>
              </a:rPr>
              <a:t>인구 이동</a:t>
            </a:r>
            <a:r>
              <a:rPr lang="ko-KR" altLang="en-US" dirty="0"/>
              <a:t>에 따른 사회적 변화를 함께 고려함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실제로 </a:t>
            </a:r>
            <a:r>
              <a:rPr lang="en-US" altLang="ko-KR" dirty="0">
                <a:solidFill>
                  <a:srgbClr val="00B050"/>
                </a:solidFill>
              </a:rPr>
              <a:t>1</a:t>
            </a:r>
            <a:r>
              <a:rPr lang="ko-KR" altLang="en-US" dirty="0">
                <a:solidFill>
                  <a:srgbClr val="00B050"/>
                </a:solidFill>
              </a:rPr>
              <a:t>인당 </a:t>
            </a:r>
            <a:r>
              <a:rPr lang="en-US" altLang="ko-KR" dirty="0">
                <a:solidFill>
                  <a:srgbClr val="00B050"/>
                </a:solidFill>
              </a:rPr>
              <a:t>GRP </a:t>
            </a:r>
            <a:r>
              <a:rPr lang="ko-KR" altLang="en-US" dirty="0">
                <a:solidFill>
                  <a:srgbClr val="00B050"/>
                </a:solidFill>
              </a:rPr>
              <a:t>성장률의 전망</a:t>
            </a:r>
            <a:r>
              <a:rPr lang="ko-KR" altLang="en-US" dirty="0">
                <a:solidFill>
                  <a:srgbClr val="FF0000"/>
                </a:solidFill>
              </a:rPr>
              <a:t>과 </a:t>
            </a:r>
            <a:r>
              <a:rPr lang="ko-KR" altLang="en-US" dirty="0">
                <a:solidFill>
                  <a:srgbClr val="00B050"/>
                </a:solidFill>
              </a:rPr>
              <a:t>인구 규모의 전망</a:t>
            </a:r>
            <a:r>
              <a:rPr lang="ko-KR" altLang="en-US" dirty="0">
                <a:solidFill>
                  <a:srgbClr val="FF0000"/>
                </a:solidFill>
              </a:rPr>
              <a:t>은 </a:t>
            </a:r>
            <a:r>
              <a:rPr lang="ko-KR" altLang="en-US" dirty="0">
                <a:solidFill>
                  <a:srgbClr val="00B050"/>
                </a:solidFill>
              </a:rPr>
              <a:t>서로 맞물려</a:t>
            </a:r>
            <a:r>
              <a:rPr lang="ko-KR" altLang="en-US" dirty="0">
                <a:solidFill>
                  <a:srgbClr val="FF0000"/>
                </a:solidFill>
              </a:rPr>
              <a:t> 있으므로 실제로는 두 가지 과정에 대한 추정이 동시에 이루어지게 됨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이번 연구에서는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</a:t>
            </a:r>
            <a:r>
              <a:rPr lang="ko-KR" altLang="en-US" dirty="0"/>
              <a:t>의 전망에 있어서 기존의 단순한 </a:t>
            </a:r>
            <a:r>
              <a:rPr lang="ko-KR" altLang="en-US" dirty="0" err="1"/>
              <a:t>솔로우</a:t>
            </a:r>
            <a:r>
              <a:rPr lang="ko-KR" altLang="en-US" dirty="0"/>
              <a:t> 모형을 다소 수정하기로 함 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우리나라 </a:t>
            </a:r>
            <a:r>
              <a:rPr lang="en-US" altLang="ko-KR" dirty="0"/>
              <a:t>16</a:t>
            </a:r>
            <a:r>
              <a:rPr lang="ko-KR" altLang="en-US" dirty="0"/>
              <a:t>개 광역시도의 </a:t>
            </a:r>
            <a:r>
              <a:rPr lang="en-US" altLang="ko-KR" dirty="0"/>
              <a:t>GRP </a:t>
            </a:r>
            <a:r>
              <a:rPr lang="ko-KR" altLang="en-US" dirty="0"/>
              <a:t>자료에 의하면</a:t>
            </a:r>
            <a:r>
              <a:rPr lang="en-US" altLang="ko-KR" dirty="0"/>
              <a:t>,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성장률은 강한 양의 자기 상관관계</a:t>
            </a:r>
            <a:r>
              <a:rPr lang="ko-KR" altLang="en-US" dirty="0"/>
              <a:t>를 가지며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인구 증가율과는 강한 음의 상관관계</a:t>
            </a:r>
            <a:r>
              <a:rPr lang="ko-KR" altLang="en-US" dirty="0"/>
              <a:t>를 가지는 것으로 나타나는데</a:t>
            </a:r>
            <a:r>
              <a:rPr lang="en-US" altLang="ko-KR" dirty="0"/>
              <a:t>, </a:t>
            </a:r>
            <a:r>
              <a:rPr lang="ko-KR" altLang="en-US" dirty="0"/>
              <a:t>본 연구에서는 이러한 실증적 관계에 기초하여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</a:t>
            </a:r>
            <a:r>
              <a:rPr lang="ko-KR" altLang="en-US" dirty="0"/>
              <a:t>를 전망하고자 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인당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848566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추정 방법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년의 일반지침에서 고려된 단순한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솔로우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성장모형을 두 가지 측면에서 수정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보완</a:t>
            </a:r>
            <a:endParaRPr lang="en-US" altLang="ko-KR" dirty="0">
              <a:solidFill>
                <a:srgbClr val="FF0000"/>
              </a:solidFill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첫째</a:t>
            </a:r>
            <a:r>
              <a:rPr lang="en-US" altLang="ko-KR" dirty="0"/>
              <a:t>,</a:t>
            </a:r>
            <a:r>
              <a:rPr lang="ko-KR" altLang="en-US" dirty="0"/>
              <a:t> 보다 일반적인 </a:t>
            </a:r>
            <a:r>
              <a:rPr lang="ko-KR" altLang="en-US" dirty="0" err="1"/>
              <a:t>솔로우</a:t>
            </a:r>
            <a:r>
              <a:rPr lang="ko-KR" altLang="en-US" dirty="0"/>
              <a:t> 성장모형에 의하면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성장률은 초기 소득 수준 외에 인구 증가율에 의해서도 영향을 받을 것으로 예상됨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</a:t>
            </a:r>
            <a:r>
              <a:rPr lang="ko-KR" altLang="en-US" dirty="0">
                <a:solidFill>
                  <a:srgbClr val="FF0000"/>
                </a:solidFill>
              </a:rPr>
              <a:t>인구 증가율을 고려한 </a:t>
            </a:r>
            <a:r>
              <a:rPr lang="ko-KR" altLang="en-US" dirty="0" err="1">
                <a:solidFill>
                  <a:srgbClr val="FF0000"/>
                </a:solidFill>
              </a:rPr>
              <a:t>솔로우</a:t>
            </a:r>
            <a:r>
              <a:rPr lang="ko-KR" altLang="en-US" dirty="0">
                <a:solidFill>
                  <a:srgbClr val="FF0000"/>
                </a:solidFill>
              </a:rPr>
              <a:t> 성장모형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i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i="1" dirty="0" err="1">
                <a:solidFill>
                  <a:srgbClr val="FF0000"/>
                </a:solidFill>
              </a:rPr>
              <a:t>dlny</a:t>
            </a:r>
            <a:r>
              <a:rPr lang="en-US" altLang="ko-KR" i="1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성장률</a:t>
            </a:r>
            <a:r>
              <a:rPr lang="ko-KR" altLang="en-US" dirty="0"/>
              <a:t>을 나타내며</a:t>
            </a:r>
            <a:r>
              <a:rPr lang="en-US" altLang="ko-KR" dirty="0"/>
              <a:t>, </a:t>
            </a:r>
            <a:r>
              <a:rPr lang="en-US" altLang="ko-KR" i="1" dirty="0"/>
              <a:t>α </a:t>
            </a:r>
            <a:r>
              <a:rPr lang="ko-KR" altLang="en-US" dirty="0"/>
              <a:t>는 </a:t>
            </a:r>
            <a:r>
              <a:rPr lang="en-US" altLang="ko-KR" dirty="0"/>
              <a:t>Cobb-Douglas </a:t>
            </a:r>
            <a:r>
              <a:rPr lang="ko-KR" altLang="en-US" dirty="0"/>
              <a:t>생산함수</a:t>
            </a:r>
            <a:r>
              <a:rPr lang="en-US" altLang="ko-KR" dirty="0"/>
              <a:t>(</a:t>
            </a:r>
            <a:r>
              <a:rPr lang="en-US" altLang="ko-KR" i="1" dirty="0"/>
              <a:t>y</a:t>
            </a:r>
            <a:r>
              <a:rPr lang="en-US" altLang="ko-KR" dirty="0"/>
              <a:t> =</a:t>
            </a:r>
            <a:r>
              <a:rPr lang="en-US" altLang="ko-KR" i="1" dirty="0"/>
              <a:t>kα </a:t>
            </a:r>
            <a:r>
              <a:rPr lang="en-US" altLang="ko-KR" dirty="0"/>
              <a:t>)</a:t>
            </a:r>
            <a:r>
              <a:rPr lang="ko-KR" altLang="en-US" dirty="0"/>
              <a:t>에서 자본의 승수</a:t>
            </a:r>
            <a:r>
              <a:rPr lang="en-US" altLang="ko-KR" dirty="0"/>
              <a:t>, </a:t>
            </a:r>
            <a:r>
              <a:rPr lang="en-US" altLang="ko-KR" i="1" dirty="0"/>
              <a:t>s </a:t>
            </a:r>
            <a:r>
              <a:rPr lang="ko-KR" altLang="en-US" dirty="0"/>
              <a:t>는 저축률</a:t>
            </a:r>
            <a:r>
              <a:rPr lang="en-US" altLang="ko-KR" dirty="0"/>
              <a:t>, </a:t>
            </a:r>
            <a:r>
              <a:rPr lang="en-US" altLang="ko-KR" i="1" dirty="0"/>
              <a:t>y </a:t>
            </a:r>
            <a:r>
              <a:rPr lang="ko-KR" altLang="en-US" dirty="0"/>
              <a:t>는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수준</a:t>
            </a:r>
            <a:r>
              <a:rPr lang="en-US" altLang="ko-KR" dirty="0"/>
              <a:t>, </a:t>
            </a:r>
            <a:r>
              <a:rPr lang="en-US" altLang="ko-KR" i="1" dirty="0">
                <a:solidFill>
                  <a:srgbClr val="FF0000"/>
                </a:solidFill>
              </a:rPr>
              <a:t>n </a:t>
            </a:r>
            <a:r>
              <a:rPr lang="ko-KR" altLang="en-US" dirty="0">
                <a:solidFill>
                  <a:srgbClr val="FF0000"/>
                </a:solidFill>
              </a:rPr>
              <a:t>은 인구 증가율</a:t>
            </a:r>
            <a:r>
              <a:rPr lang="en-US" altLang="ko-KR" dirty="0"/>
              <a:t>, </a:t>
            </a:r>
            <a:r>
              <a:rPr lang="en-US" altLang="ko-KR" i="1" dirty="0"/>
              <a:t>δ </a:t>
            </a:r>
            <a:r>
              <a:rPr lang="ko-KR" altLang="en-US" dirty="0"/>
              <a:t>는 </a:t>
            </a:r>
            <a:r>
              <a:rPr lang="ko-KR" altLang="en-US" dirty="0" err="1"/>
              <a:t>감가상각률을</a:t>
            </a:r>
            <a:r>
              <a:rPr lang="ko-KR" altLang="en-US" dirty="0"/>
              <a:t> 나타냄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다른 조건들이 일정할 때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성장률은 인구 증가율과 음의 관계</a:t>
            </a:r>
            <a:r>
              <a:rPr lang="ko-KR" altLang="en-US" dirty="0"/>
              <a:t>를 가짐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인구 증가율의 계수의 값</a:t>
            </a:r>
            <a:r>
              <a:rPr lang="ko-KR" altLang="en-US" dirty="0"/>
              <a:t>은 </a:t>
            </a:r>
            <a:r>
              <a:rPr lang="en-US" altLang="ko-KR" dirty="0">
                <a:solidFill>
                  <a:srgbClr val="FF0000"/>
                </a:solidFill>
              </a:rPr>
              <a:t>-α</a:t>
            </a:r>
            <a:r>
              <a:rPr lang="ko-KR" altLang="en-US" dirty="0"/>
              <a:t>로서 일반적인 </a:t>
            </a:r>
            <a:r>
              <a:rPr lang="en-US" altLang="ko-KR" dirty="0"/>
              <a:t>Cobb-Douglas </a:t>
            </a:r>
            <a:r>
              <a:rPr lang="ko-KR" altLang="en-US" dirty="0"/>
              <a:t>생산함수의 가정에 의하면</a:t>
            </a:r>
            <a:r>
              <a:rPr lang="en-US" altLang="ko-KR" dirty="0"/>
              <a:t>, </a:t>
            </a:r>
            <a:r>
              <a:rPr lang="ko-KR" altLang="en-US" dirty="0"/>
              <a:t>약 </a:t>
            </a:r>
            <a:r>
              <a:rPr lang="en-US" altLang="ko-KR" dirty="0">
                <a:solidFill>
                  <a:srgbClr val="FF0000"/>
                </a:solidFill>
              </a:rPr>
              <a:t>-0.33</a:t>
            </a:r>
            <a:r>
              <a:rPr lang="ko-KR" altLang="en-US" dirty="0"/>
              <a:t>의 값을 가지게 됨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</a:t>
            </a:r>
            <a:r>
              <a:rPr lang="ko-KR" altLang="en-US" dirty="0"/>
              <a:t>인구 증가율의 계수가 </a:t>
            </a:r>
            <a:r>
              <a:rPr lang="en-US" altLang="ko-KR" dirty="0"/>
              <a:t>0</a:t>
            </a:r>
            <a:r>
              <a:rPr lang="ko-KR" altLang="en-US" dirty="0"/>
              <a:t>과 </a:t>
            </a:r>
            <a:r>
              <a:rPr lang="en-US" altLang="ko-KR" dirty="0"/>
              <a:t>-1 </a:t>
            </a:r>
            <a:r>
              <a:rPr lang="ko-KR" altLang="en-US" dirty="0"/>
              <a:t>사이라는 것은 인구가 증가함에 따라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</a:t>
            </a:r>
            <a:r>
              <a:rPr lang="ko-KR" altLang="en-US" dirty="0"/>
              <a:t>는 감소하지만 총 </a:t>
            </a:r>
            <a:r>
              <a:rPr lang="en-US" altLang="ko-KR" dirty="0"/>
              <a:t>GRP</a:t>
            </a:r>
            <a:r>
              <a:rPr lang="ko-KR" altLang="en-US" dirty="0"/>
              <a:t>는 증가하게 됨</a:t>
            </a:r>
            <a:r>
              <a:rPr lang="en-US" altLang="ko-KR" dirty="0"/>
              <a:t>(</a:t>
            </a:r>
            <a:r>
              <a:rPr lang="ko-KR" altLang="en-US" dirty="0"/>
              <a:t>인구증가율이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감소율보다 클 때</a:t>
            </a:r>
            <a:r>
              <a:rPr lang="en-US" altLang="ko-KR" dirty="0"/>
              <a:t>)</a:t>
            </a:r>
            <a:r>
              <a:rPr lang="ko-KR" altLang="en-US" dirty="0"/>
              <a:t>을 의미함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인구가 증가함에 따라 총 </a:t>
            </a:r>
            <a:r>
              <a:rPr lang="en-US" altLang="ko-KR" dirty="0"/>
              <a:t>GRP</a:t>
            </a:r>
            <a:r>
              <a:rPr lang="ko-KR" altLang="en-US" dirty="0"/>
              <a:t>가 비례 이하로 증가하는 경향이 있음을 의미함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</a:t>
            </a:r>
            <a:r>
              <a:rPr lang="ko-KR" altLang="en-US" dirty="0"/>
              <a:t>는 전체 </a:t>
            </a:r>
            <a:r>
              <a:rPr lang="en-US" altLang="ko-KR" dirty="0"/>
              <a:t>GRP</a:t>
            </a:r>
            <a:r>
              <a:rPr lang="ko-KR" altLang="en-US" dirty="0"/>
              <a:t>를 </a:t>
            </a:r>
            <a:r>
              <a:rPr lang="en-US" altLang="ko-KR" dirty="0">
                <a:solidFill>
                  <a:srgbClr val="FF0000"/>
                </a:solidFill>
              </a:rPr>
              <a:t>15</a:t>
            </a:r>
            <a:r>
              <a:rPr lang="ko-KR" altLang="en-US" dirty="0">
                <a:solidFill>
                  <a:srgbClr val="FF0000"/>
                </a:solidFill>
              </a:rPr>
              <a:t>세 이상 </a:t>
            </a:r>
            <a:r>
              <a:rPr lang="en-US" altLang="ko-KR" dirty="0">
                <a:solidFill>
                  <a:srgbClr val="FF0000"/>
                </a:solidFill>
              </a:rPr>
              <a:t>64</a:t>
            </a:r>
            <a:r>
              <a:rPr lang="ko-KR" altLang="en-US" dirty="0">
                <a:solidFill>
                  <a:srgbClr val="FF0000"/>
                </a:solidFill>
              </a:rPr>
              <a:t>세 이하 인구</a:t>
            </a:r>
            <a:r>
              <a:rPr lang="ko-KR" altLang="en-US" dirty="0"/>
              <a:t>로 나누어 준 값으로 정의되며</a:t>
            </a:r>
            <a:r>
              <a:rPr lang="en-US" altLang="ko-KR" dirty="0"/>
              <a:t>, </a:t>
            </a:r>
            <a:r>
              <a:rPr lang="ko-KR" altLang="en-US" dirty="0"/>
              <a:t>인구 증가율 또한 </a:t>
            </a:r>
            <a:r>
              <a:rPr lang="en-US" altLang="ko-KR" dirty="0"/>
              <a:t>15</a:t>
            </a:r>
            <a:r>
              <a:rPr lang="ko-KR" altLang="en-US" dirty="0"/>
              <a:t>세 이상 </a:t>
            </a:r>
            <a:r>
              <a:rPr lang="en-US" altLang="ko-KR" dirty="0"/>
              <a:t>64</a:t>
            </a:r>
            <a:r>
              <a:rPr lang="ko-KR" altLang="en-US" dirty="0"/>
              <a:t>세 이하 인구의 증가율로 정의됨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인당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방법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C4400099-7B69-4137-9C6F-DE0EC6DE9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71" y="2826074"/>
            <a:ext cx="562356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3364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머리말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 이루어진 세부 행정단위별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내 총생산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장기 전망치를 수정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보완함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먼저 </a:t>
            </a:r>
            <a:r>
              <a:rPr lang="en-US" altLang="ko-KR" dirty="0"/>
              <a:t>2004</a:t>
            </a:r>
            <a:r>
              <a:rPr lang="ko-KR" altLang="en-US" dirty="0"/>
              <a:t>년에 수행되었던 </a:t>
            </a:r>
            <a:r>
              <a:rPr lang="en-US" altLang="ko-KR" dirty="0"/>
              <a:t>GRP </a:t>
            </a:r>
            <a:r>
              <a:rPr lang="ko-KR" altLang="en-US" dirty="0"/>
              <a:t>전망에 대한 평가를 내리고 그 평가에 기초하여 새로운 </a:t>
            </a:r>
            <a:r>
              <a:rPr lang="en-US" altLang="ko-KR" dirty="0"/>
              <a:t>GRP </a:t>
            </a:r>
            <a:r>
              <a:rPr lang="ko-KR" altLang="en-US" dirty="0"/>
              <a:t>전망치를 제시함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교통사업과 같이 지역적 성격이 강한 투자의 타당성을 판단하기 위해서는 무엇보다도 그 지역의 </a:t>
            </a:r>
            <a:r>
              <a:rPr lang="en-US" altLang="ko-KR" dirty="0"/>
              <a:t>GRP</a:t>
            </a:r>
            <a:r>
              <a:rPr lang="ko-KR" altLang="en-US" dirty="0"/>
              <a:t>에 대한 전망이 필요함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수요추정을 위한 기초자료인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O/D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자료에 원 자료로 투입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일반적으로 어떤 </a:t>
            </a:r>
            <a:r>
              <a:rPr lang="ko-KR" altLang="en-US" dirty="0">
                <a:solidFill>
                  <a:srgbClr val="FF0000"/>
                </a:solidFill>
              </a:rPr>
              <a:t>공공사업에 대한 수요의 가장 중요한 결정요인</a:t>
            </a:r>
            <a:r>
              <a:rPr lang="ko-KR" altLang="en-US" dirty="0"/>
              <a:t>은 </a:t>
            </a:r>
            <a:r>
              <a:rPr lang="ko-KR" altLang="en-US" dirty="0">
                <a:solidFill>
                  <a:srgbClr val="FF0000"/>
                </a:solidFill>
              </a:rPr>
              <a:t>소득</a:t>
            </a:r>
            <a:r>
              <a:rPr lang="ko-KR" altLang="en-US" dirty="0"/>
              <a:t> 수준임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어떤 지역의 </a:t>
            </a:r>
            <a:r>
              <a:rPr lang="en-US" altLang="ko-KR" dirty="0"/>
              <a:t>GRP </a:t>
            </a:r>
            <a:r>
              <a:rPr lang="ko-KR" altLang="en-US" dirty="0"/>
              <a:t>전망을 위해서는 먼저 과거의 </a:t>
            </a:r>
            <a:r>
              <a:rPr lang="en-US" altLang="ko-KR" dirty="0"/>
              <a:t>GRP </a:t>
            </a:r>
            <a:r>
              <a:rPr lang="ko-KR" altLang="en-US" dirty="0"/>
              <a:t>시리즈에 대한 분석이 전제되어야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우리나라의 공식적인 </a:t>
            </a:r>
            <a:r>
              <a:rPr lang="en-US" altLang="ko-KR" dirty="0"/>
              <a:t>GRP </a:t>
            </a:r>
            <a:r>
              <a:rPr lang="ko-KR" altLang="en-US" dirty="0"/>
              <a:t>자료는 </a:t>
            </a:r>
            <a:r>
              <a:rPr lang="en-US" altLang="ko-KR" dirty="0"/>
              <a:t>16</a:t>
            </a:r>
            <a:r>
              <a:rPr lang="ko-KR" altLang="en-US" dirty="0"/>
              <a:t>개 시도에 대해서만 통계청이 발표하고 있으며</a:t>
            </a:r>
            <a:r>
              <a:rPr lang="en-US" altLang="ko-KR" dirty="0"/>
              <a:t>, </a:t>
            </a:r>
            <a:r>
              <a:rPr lang="ko-KR" altLang="en-US" dirty="0"/>
              <a:t>더 세부적인 </a:t>
            </a:r>
            <a:r>
              <a:rPr lang="ko-KR" altLang="en-US" dirty="0" err="1">
                <a:solidFill>
                  <a:srgbClr val="FF0000"/>
                </a:solidFill>
              </a:rPr>
              <a:t>시군구</a:t>
            </a:r>
            <a:r>
              <a:rPr lang="ko-KR" altLang="en-US" dirty="0">
                <a:solidFill>
                  <a:srgbClr val="FF0000"/>
                </a:solidFill>
              </a:rPr>
              <a:t> 수준에 대해서는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시리즈가 존재하지 않음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전망치</a:t>
            </a:r>
            <a:r>
              <a:rPr lang="ko-KR" altLang="en-US" dirty="0"/>
              <a:t>와 </a:t>
            </a:r>
            <a:r>
              <a:rPr lang="ko-KR" altLang="en-US" dirty="0">
                <a:solidFill>
                  <a:srgbClr val="FF0000"/>
                </a:solidFill>
              </a:rPr>
              <a:t>인구 규모 전망치</a:t>
            </a:r>
            <a:r>
              <a:rPr lang="ko-KR" altLang="en-US" dirty="0"/>
              <a:t>를 </a:t>
            </a:r>
            <a:r>
              <a:rPr lang="ko-KR" altLang="en-US" dirty="0">
                <a:solidFill>
                  <a:srgbClr val="FF0000"/>
                </a:solidFill>
              </a:rPr>
              <a:t>결합</a:t>
            </a:r>
            <a:r>
              <a:rPr lang="ko-KR" altLang="en-US" dirty="0"/>
              <a:t>함으로써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ko-KR" altLang="en-US" dirty="0" err="1">
                <a:solidFill>
                  <a:srgbClr val="FF0000"/>
                </a:solidFill>
              </a:rPr>
              <a:t>시군구별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전망치</a:t>
            </a:r>
            <a:r>
              <a:rPr lang="ko-KR" altLang="en-US" dirty="0"/>
              <a:t>를 제시함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2004</a:t>
            </a:r>
            <a:r>
              <a:rPr lang="ko-KR" altLang="en-US" dirty="0">
                <a:solidFill>
                  <a:srgbClr val="FF0000"/>
                </a:solidFill>
              </a:rPr>
              <a:t>년 이후에 발표된 통계</a:t>
            </a:r>
            <a:r>
              <a:rPr lang="ko-KR" altLang="en-US" dirty="0"/>
              <a:t>들을 살펴봄으로써 </a:t>
            </a:r>
            <a:r>
              <a:rPr lang="en-US" altLang="ko-KR" dirty="0"/>
              <a:t>2004</a:t>
            </a:r>
            <a:r>
              <a:rPr lang="ko-KR" altLang="en-US" dirty="0"/>
              <a:t>년의 예비타당성 일반지침에서 </a:t>
            </a:r>
            <a:r>
              <a:rPr lang="ko-KR" altLang="en-US" dirty="0">
                <a:solidFill>
                  <a:srgbClr val="FF0000"/>
                </a:solidFill>
              </a:rPr>
              <a:t>제시되었던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전망치가 얼마나 타당한 것인지를 평가</a:t>
            </a:r>
            <a:r>
              <a:rPr lang="ko-KR" altLang="en-US" dirty="0"/>
              <a:t>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2004</a:t>
            </a:r>
            <a:r>
              <a:rPr lang="ko-KR" altLang="en-US" dirty="0"/>
              <a:t>년의 일반지침에서 사용되었던 </a:t>
            </a:r>
            <a:r>
              <a:rPr lang="ko-KR" altLang="en-US" dirty="0">
                <a:solidFill>
                  <a:srgbClr val="FF0000"/>
                </a:solidFill>
              </a:rPr>
              <a:t>추정 방법들을 부분적으로 보완</a:t>
            </a:r>
            <a:r>
              <a:rPr lang="ko-KR" altLang="en-US" dirty="0"/>
              <a:t>하고자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전망 기간도 기존의 </a:t>
            </a:r>
            <a:r>
              <a:rPr lang="en-US" altLang="ko-KR" dirty="0">
                <a:solidFill>
                  <a:srgbClr val="FF0000"/>
                </a:solidFill>
              </a:rPr>
              <a:t>2030</a:t>
            </a:r>
            <a:r>
              <a:rPr lang="ko-KR" altLang="en-US" dirty="0" err="1">
                <a:solidFill>
                  <a:srgbClr val="FF0000"/>
                </a:solidFill>
              </a:rPr>
              <a:t>년까지에서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2035</a:t>
            </a:r>
            <a:r>
              <a:rPr lang="ko-KR" altLang="en-US" dirty="0" err="1">
                <a:solidFill>
                  <a:srgbClr val="FF0000"/>
                </a:solidFill>
              </a:rPr>
              <a:t>년까지로</a:t>
            </a:r>
            <a:r>
              <a:rPr lang="ko-KR" altLang="en-US" dirty="0">
                <a:solidFill>
                  <a:srgbClr val="FF0000"/>
                </a:solidFill>
              </a:rPr>
              <a:t> 확대</a:t>
            </a:r>
            <a:r>
              <a:rPr lang="ko-KR" altLang="en-US" dirty="0"/>
              <a:t>하고자 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머리말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93762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11736"/>
            <a:ext cx="8543925" cy="4351338"/>
          </a:xfrm>
        </p:spPr>
        <p:txBody>
          <a:bodyPr>
            <a:normAutofit fontScale="92500"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둘째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2004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 일반지침에서 제시된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전망이 그동안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(2003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년∼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2006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실제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상당한 괴리를 나타낸 또 다른 이유로는 각 지역에 발생하는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확률적 충격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들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인구 </a:t>
            </a:r>
            <a:r>
              <a:rPr lang="ko-KR" altLang="en-US" dirty="0"/>
              <a:t>증가율이나 초기 소득 수준이 일정하다 하더라도 특정 지역의 특정 기간의 성장률은 충격의 내용에 따라 얼마든지 달라질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예를 들어 어떤 지역에 대한 </a:t>
            </a:r>
            <a:r>
              <a:rPr lang="ko-KR" altLang="en-US" dirty="0">
                <a:solidFill>
                  <a:srgbClr val="FF0000"/>
                </a:solidFill>
              </a:rPr>
              <a:t>개발 계획이 존재</a:t>
            </a:r>
            <a:r>
              <a:rPr lang="ko-KR" altLang="en-US" dirty="0"/>
              <a:t>할 경우 그 지역의 성장률은 인구 증가율이나 초기 소득 수준에 비해 상대적으로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높게 나타날 것으로 예상됨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성장률에 발생하는 확률적 충격이 다음과 같이 표시됨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i="1" dirty="0" err="1">
                <a:solidFill>
                  <a:srgbClr val="FF0000"/>
                </a:solidFill>
              </a:rPr>
              <a:t>ε</a:t>
            </a:r>
            <a:r>
              <a:rPr lang="en-US" altLang="ko-KR" i="1" baseline="-25000" dirty="0" err="1">
                <a:solidFill>
                  <a:srgbClr val="FF0000"/>
                </a:solidFill>
              </a:rPr>
              <a:t>t</a:t>
            </a:r>
            <a:r>
              <a:rPr lang="en-US" altLang="ko-KR" i="1" baseline="-25000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FF0000"/>
                </a:solidFill>
              </a:rPr>
              <a:t>는 </a:t>
            </a:r>
            <a:r>
              <a:rPr lang="en-US" altLang="ko-KR" i="1" dirty="0">
                <a:solidFill>
                  <a:srgbClr val="FF0000"/>
                </a:solidFill>
              </a:rPr>
              <a:t>t </a:t>
            </a:r>
            <a:r>
              <a:rPr lang="ko-KR" altLang="en-US" dirty="0">
                <a:solidFill>
                  <a:srgbClr val="FF0000"/>
                </a:solidFill>
              </a:rPr>
              <a:t>기에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성장률에 발생한 확률적 충격</a:t>
            </a:r>
            <a:r>
              <a:rPr lang="ko-KR" altLang="en-US" dirty="0"/>
              <a:t>을 나타내며</a:t>
            </a:r>
            <a:r>
              <a:rPr lang="en-US" altLang="ko-KR" dirty="0"/>
              <a:t>, </a:t>
            </a:r>
            <a:r>
              <a:rPr lang="en-US" altLang="ko-KR" i="1" dirty="0"/>
              <a:t>ρ </a:t>
            </a:r>
            <a:r>
              <a:rPr lang="ko-KR" altLang="en-US" dirty="0"/>
              <a:t>는 </a:t>
            </a:r>
            <a:r>
              <a:rPr lang="en-US" altLang="ko-KR" i="1" dirty="0"/>
              <a:t>ε</a:t>
            </a:r>
            <a:r>
              <a:rPr lang="en-US" altLang="ko-KR" dirty="0"/>
              <a:t> </a:t>
            </a:r>
            <a:r>
              <a:rPr lang="ko-KR" altLang="en-US" dirty="0"/>
              <a:t>의 자기 상관관계</a:t>
            </a:r>
            <a:r>
              <a:rPr lang="en-US" altLang="ko-KR" dirty="0"/>
              <a:t>(auto-correlation)</a:t>
            </a:r>
            <a:r>
              <a:rPr lang="ko-KR" altLang="en-US" dirty="0"/>
              <a:t>를 나타냄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초기 </a:t>
            </a:r>
            <a:r>
              <a:rPr lang="en-US" altLang="ko-KR" dirty="0">
                <a:sym typeface="Wingdings" panose="05000000000000000000" pitchFamily="2" charset="2"/>
              </a:rPr>
              <a:t>1</a:t>
            </a:r>
            <a:r>
              <a:rPr lang="ko-KR" altLang="en-US" dirty="0">
                <a:sym typeface="Wingdings" panose="05000000000000000000" pitchFamily="2" charset="2"/>
              </a:rPr>
              <a:t>인당 </a:t>
            </a:r>
            <a:r>
              <a:rPr lang="en-US" altLang="ko-KR" dirty="0">
                <a:sym typeface="Wingdings" panose="05000000000000000000" pitchFamily="2" charset="2"/>
              </a:rPr>
              <a:t>GRP </a:t>
            </a:r>
            <a:r>
              <a:rPr lang="ko-KR" altLang="en-US" dirty="0">
                <a:sym typeface="Wingdings" panose="05000000000000000000" pitchFamily="2" charset="2"/>
              </a:rPr>
              <a:t>수준을 무시하고 위 식을 다시 정리하면</a:t>
            </a:r>
            <a:r>
              <a:rPr lang="en-US" altLang="ko-KR" dirty="0">
                <a:sym typeface="Wingdings" panose="05000000000000000000" pitchFamily="2" charset="2"/>
              </a:rPr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성장률은 자신의 </a:t>
            </a:r>
            <a:r>
              <a:rPr lang="en-US" altLang="ko-KR" dirty="0"/>
              <a:t>1</a:t>
            </a:r>
            <a:r>
              <a:rPr lang="ko-KR" altLang="en-US" dirty="0"/>
              <a:t>기 </a:t>
            </a:r>
            <a:r>
              <a:rPr lang="ko-KR" altLang="en-US" dirty="0" err="1"/>
              <a:t>시차값</a:t>
            </a:r>
            <a:r>
              <a:rPr lang="ko-KR" altLang="en-US" dirty="0"/>
              <a:t> </a:t>
            </a:r>
            <a:r>
              <a:rPr lang="en-US" altLang="ko-KR" i="1" dirty="0"/>
              <a:t>dlny</a:t>
            </a:r>
            <a:r>
              <a:rPr lang="en-US" altLang="ko-KR" i="1" baseline="-25000" dirty="0"/>
              <a:t>t</a:t>
            </a:r>
            <a:r>
              <a:rPr lang="en-US" altLang="ko-KR" baseline="-25000" dirty="0"/>
              <a:t>-1</a:t>
            </a:r>
            <a:r>
              <a:rPr lang="ko-KR" altLang="en-US" dirty="0"/>
              <a:t>과 상관관계를 가지며</a:t>
            </a:r>
            <a:r>
              <a:rPr lang="en-US" altLang="ko-KR" dirty="0"/>
              <a:t>, </a:t>
            </a:r>
            <a:r>
              <a:rPr lang="ko-KR" altLang="en-US" dirty="0"/>
              <a:t>금기의 인구 증가율 </a:t>
            </a:r>
            <a:r>
              <a:rPr lang="en-US" altLang="ko-KR" i="1" dirty="0" err="1"/>
              <a:t>n</a:t>
            </a:r>
            <a:r>
              <a:rPr lang="en-US" altLang="ko-KR" i="1" baseline="-25000" dirty="0" err="1"/>
              <a:t>t</a:t>
            </a:r>
            <a:r>
              <a:rPr lang="en-US" altLang="ko-KR" dirty="0"/>
              <a:t> </a:t>
            </a:r>
            <a:r>
              <a:rPr lang="ko-KR" altLang="en-US" dirty="0"/>
              <a:t>와 지난 기의 인구 증가율 </a:t>
            </a:r>
            <a:r>
              <a:rPr lang="en-US" altLang="ko-KR" i="1" dirty="0"/>
              <a:t>n</a:t>
            </a:r>
            <a:r>
              <a:rPr lang="en-US" altLang="ko-KR" i="1" baseline="-25000" dirty="0"/>
              <a:t>t</a:t>
            </a:r>
            <a:r>
              <a:rPr lang="en-US" altLang="ko-KR" baseline="-25000" dirty="0"/>
              <a:t>-1</a:t>
            </a:r>
            <a:r>
              <a:rPr lang="ko-KR" altLang="en-US" dirty="0"/>
              <a:t>과도 일정한 관계를 가짐 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GRP </a:t>
            </a:r>
            <a:r>
              <a:rPr lang="ko-KR" altLang="en-US" dirty="0"/>
              <a:t>성장률의 </a:t>
            </a:r>
            <a:r>
              <a:rPr lang="ko-KR" altLang="en-US" dirty="0" err="1"/>
              <a:t>시차값의</a:t>
            </a:r>
            <a:r>
              <a:rPr lang="ko-KR" altLang="en-US" dirty="0"/>
              <a:t> 계수 </a:t>
            </a:r>
            <a:r>
              <a:rPr lang="en-US" altLang="ko-KR" i="1" dirty="0">
                <a:solidFill>
                  <a:srgbClr val="FF0000"/>
                </a:solidFill>
              </a:rPr>
              <a:t>ρ </a:t>
            </a:r>
            <a:r>
              <a:rPr lang="ko-KR" altLang="en-US" dirty="0">
                <a:solidFill>
                  <a:srgbClr val="FF0000"/>
                </a:solidFill>
              </a:rPr>
              <a:t>는 일반적으로 </a:t>
            </a:r>
            <a:r>
              <a:rPr lang="en-US" altLang="ko-KR" dirty="0">
                <a:solidFill>
                  <a:srgbClr val="FF0000"/>
                </a:solidFill>
              </a:rPr>
              <a:t>0</a:t>
            </a:r>
            <a:r>
              <a:rPr lang="ko-KR" altLang="en-US" dirty="0">
                <a:solidFill>
                  <a:srgbClr val="FF0000"/>
                </a:solidFill>
              </a:rPr>
              <a:t>과 </a:t>
            </a:r>
            <a:r>
              <a:rPr lang="en-US" altLang="ko-KR" dirty="0">
                <a:solidFill>
                  <a:srgbClr val="FF0000"/>
                </a:solidFill>
              </a:rPr>
              <a:t>1 </a:t>
            </a:r>
            <a:r>
              <a:rPr lang="ko-KR" altLang="en-US" dirty="0">
                <a:solidFill>
                  <a:srgbClr val="FF0000"/>
                </a:solidFill>
              </a:rPr>
              <a:t>사이의 양의 값을 가짐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en-US" altLang="ko-KR" i="1" dirty="0"/>
              <a:t>ρ </a:t>
            </a:r>
            <a:r>
              <a:rPr lang="ko-KR" altLang="en-US" dirty="0">
                <a:sym typeface="Wingdings" panose="05000000000000000000" pitchFamily="2" charset="2"/>
              </a:rPr>
              <a:t>가 </a:t>
            </a:r>
            <a:r>
              <a:rPr lang="en-US" altLang="ko-KR" dirty="0">
                <a:sym typeface="Wingdings" panose="05000000000000000000" pitchFamily="2" charset="2"/>
              </a:rPr>
              <a:t>1</a:t>
            </a:r>
            <a:r>
              <a:rPr lang="ko-KR" altLang="en-US" dirty="0">
                <a:sym typeface="Wingdings" panose="05000000000000000000" pitchFamily="2" charset="2"/>
              </a:rPr>
              <a:t>보다 작다는 것은 </a:t>
            </a:r>
            <a:r>
              <a:rPr lang="en-US" altLang="ko-KR" dirty="0">
                <a:sym typeface="Wingdings" panose="05000000000000000000" pitchFamily="2" charset="2"/>
              </a:rPr>
              <a:t>GRP </a:t>
            </a:r>
            <a:r>
              <a:rPr lang="ko-KR" altLang="en-US" dirty="0">
                <a:sym typeface="Wingdings" panose="05000000000000000000" pitchFamily="2" charset="2"/>
              </a:rPr>
              <a:t>성장률의 전망치가 시간에 따라 모든 지역들 간에 점점 비슷하게 됨을 의미함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수렴 현상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29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추정 방법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인당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방법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72DF00E-E88B-4D64-AB70-68BB5BAB5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8278" y="4428336"/>
            <a:ext cx="6256020" cy="54102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F2B44BE-40F1-4998-9C3F-ED02C77E83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1846"/>
          <a:stretch/>
        </p:blipFill>
        <p:spPr>
          <a:xfrm>
            <a:off x="1408278" y="3307231"/>
            <a:ext cx="6370320" cy="732506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5B3135BF-900E-4097-9086-FC5EAC5DA52C}"/>
              </a:ext>
            </a:extLst>
          </p:cNvPr>
          <p:cNvSpPr/>
          <p:nvPr/>
        </p:nvSpPr>
        <p:spPr>
          <a:xfrm>
            <a:off x="4140200" y="3530600"/>
            <a:ext cx="196850" cy="2349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96564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223982"/>
            <a:ext cx="8767763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광역시도별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인구수 자료를 이용하여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성장률의 결정식을 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표본 기간은 외환위기 발생 이후인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1998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년부터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2006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년까지임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추정에 사용된 변수들은 모두 </a:t>
            </a:r>
            <a:r>
              <a:rPr lang="en-US" altLang="ko-KR" dirty="0"/>
              <a:t>16</a:t>
            </a:r>
            <a:r>
              <a:rPr lang="ko-KR" altLang="en-US" dirty="0"/>
              <a:t>개 광역시도의 기간별 평균값을 나타냄</a:t>
            </a:r>
            <a:r>
              <a:rPr lang="en-US" altLang="ko-KR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</a:t>
            </a:r>
            <a:r>
              <a:rPr lang="ko-KR" altLang="en-US" dirty="0"/>
              <a:t>예를 들어 </a:t>
            </a:r>
            <a:r>
              <a:rPr lang="en-US" altLang="ko-KR" dirty="0"/>
              <a:t>"</a:t>
            </a:r>
            <a:r>
              <a:rPr lang="ko-KR" altLang="en-US" dirty="0"/>
              <a:t>인구증가율</a:t>
            </a:r>
            <a:r>
              <a:rPr lang="en-US" altLang="ko-KR" dirty="0"/>
              <a:t>(1998~2002</a:t>
            </a:r>
            <a:r>
              <a:rPr lang="ko-KR" altLang="en-US" dirty="0"/>
              <a:t>년</a:t>
            </a:r>
            <a:r>
              <a:rPr lang="en-US" altLang="ko-KR" dirty="0"/>
              <a:t>)”</a:t>
            </a:r>
            <a:r>
              <a:rPr lang="ko-KR" altLang="en-US" dirty="0"/>
              <a:t>은 </a:t>
            </a:r>
            <a:r>
              <a:rPr lang="en-US" altLang="ko-KR" dirty="0"/>
              <a:t>1998</a:t>
            </a:r>
            <a:r>
              <a:rPr lang="ko-KR" altLang="en-US" dirty="0"/>
              <a:t>년부터 </a:t>
            </a:r>
            <a:r>
              <a:rPr lang="en-US" altLang="ko-KR" dirty="0"/>
              <a:t>2002</a:t>
            </a:r>
            <a:r>
              <a:rPr lang="ko-KR" altLang="en-US" dirty="0"/>
              <a:t>년까지의 연간 인구증가율의 평균을 나타냄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성장률의 </a:t>
            </a:r>
            <a:r>
              <a:rPr lang="ko-KR" altLang="en-US" dirty="0" err="1"/>
              <a:t>시차값의</a:t>
            </a:r>
            <a:r>
              <a:rPr lang="ko-KR" altLang="en-US" dirty="0"/>
              <a:t> 계수 </a:t>
            </a:r>
            <a:r>
              <a:rPr lang="en-US" altLang="ko-KR" i="1" dirty="0">
                <a:solidFill>
                  <a:srgbClr val="FF0000"/>
                </a:solidFill>
              </a:rPr>
              <a:t>ρ 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약 </a:t>
            </a:r>
            <a:r>
              <a:rPr lang="en-US" altLang="ko-KR" dirty="0">
                <a:solidFill>
                  <a:srgbClr val="FF0000"/>
                </a:solidFill>
              </a:rPr>
              <a:t>0.8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/>
              <a:t>인구 증가율의 계수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-α 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약 </a:t>
            </a:r>
            <a:r>
              <a:rPr lang="en-US" altLang="ko-KR" dirty="0">
                <a:solidFill>
                  <a:srgbClr val="FF0000"/>
                </a:solidFill>
              </a:rPr>
              <a:t>-0.6</a:t>
            </a:r>
            <a:r>
              <a:rPr lang="ko-KR" altLang="en-US" dirty="0"/>
              <a:t>의 값을 가짐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GRP </a:t>
            </a:r>
            <a:r>
              <a:rPr lang="ko-KR" altLang="en-US" dirty="0"/>
              <a:t>성장률의 </a:t>
            </a:r>
            <a:r>
              <a:rPr lang="ko-KR" altLang="en-US" dirty="0" err="1"/>
              <a:t>시차값의</a:t>
            </a:r>
            <a:r>
              <a:rPr lang="ko-KR" altLang="en-US" dirty="0"/>
              <a:t> 계수 </a:t>
            </a:r>
            <a:r>
              <a:rPr lang="en-US" altLang="ko-KR" i="1" dirty="0">
                <a:solidFill>
                  <a:srgbClr val="00B050"/>
                </a:solidFill>
              </a:rPr>
              <a:t>ρ </a:t>
            </a:r>
            <a:r>
              <a:rPr lang="ko-KR" altLang="en-US" dirty="0"/>
              <a:t>는 </a:t>
            </a:r>
            <a:r>
              <a:rPr lang="en-US" altLang="ko-KR" dirty="0">
                <a:solidFill>
                  <a:srgbClr val="00B050"/>
                </a:solidFill>
              </a:rPr>
              <a:t>0.78</a:t>
            </a:r>
            <a:r>
              <a:rPr lang="ko-KR" altLang="en-US" dirty="0"/>
              <a:t>로 나타나는데</a:t>
            </a:r>
            <a:r>
              <a:rPr lang="en-US" altLang="ko-KR" dirty="0"/>
              <a:t>, </a:t>
            </a:r>
            <a:r>
              <a:rPr lang="ko-KR" altLang="en-US" dirty="0"/>
              <a:t>이는 </a:t>
            </a:r>
            <a:r>
              <a:rPr lang="ko-KR" altLang="en-US" dirty="0">
                <a:solidFill>
                  <a:srgbClr val="00B050"/>
                </a:solidFill>
              </a:rPr>
              <a:t>어떤 지역의 성장률이 다른 지역보다 높다면 그 지역의 성장률은 미래에도 다른 지역보다 더 높은 경향을 유지</a:t>
            </a:r>
            <a:r>
              <a:rPr lang="ko-KR" altLang="en-US" dirty="0"/>
              <a:t>할 것임을 의미함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30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추정 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인당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8E2B2B7-86E9-415C-AD99-FDD7A68ED5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169" y="3159456"/>
            <a:ext cx="5769661" cy="3562021"/>
          </a:xfrm>
          <a:prstGeom prst="rect">
            <a:avLst/>
          </a:prstGeom>
        </p:spPr>
      </p:pic>
      <p:sp>
        <p:nvSpPr>
          <p:cNvPr id="9" name="직사각형 8">
            <a:extLst>
              <a:ext uri="{FF2B5EF4-FFF2-40B4-BE49-F238E27FC236}">
                <a16:creationId xmlns:a16="http://schemas.microsoft.com/office/drawing/2014/main" id="{3B7F94B7-D911-47A0-B90D-AEFA00C07A36}"/>
              </a:ext>
            </a:extLst>
          </p:cNvPr>
          <p:cNvSpPr/>
          <p:nvPr/>
        </p:nvSpPr>
        <p:spPr>
          <a:xfrm>
            <a:off x="7144603" y="4230806"/>
            <a:ext cx="470848" cy="18424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4C3E8DF3-01A8-4316-91ED-EC701109F537}"/>
              </a:ext>
            </a:extLst>
          </p:cNvPr>
          <p:cNvSpPr/>
          <p:nvPr/>
        </p:nvSpPr>
        <p:spPr>
          <a:xfrm>
            <a:off x="4653886" y="4230806"/>
            <a:ext cx="2088108" cy="1842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E5A842E-272C-46C5-A084-E030CB796534}"/>
              </a:ext>
            </a:extLst>
          </p:cNvPr>
          <p:cNvSpPr/>
          <p:nvPr/>
        </p:nvSpPr>
        <p:spPr>
          <a:xfrm>
            <a:off x="5476164" y="4691290"/>
            <a:ext cx="470848" cy="1842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EDCEE99-D3E5-4E16-B9C1-26D67CD499C8}"/>
              </a:ext>
            </a:extLst>
          </p:cNvPr>
          <p:cNvSpPr/>
          <p:nvPr/>
        </p:nvSpPr>
        <p:spPr>
          <a:xfrm>
            <a:off x="6329149" y="5134842"/>
            <a:ext cx="470848" cy="18424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F477A5E-0E6D-4FAB-ABDE-8AE9737DBA9C}"/>
              </a:ext>
            </a:extLst>
          </p:cNvPr>
          <p:cNvSpPr/>
          <p:nvPr/>
        </p:nvSpPr>
        <p:spPr>
          <a:xfrm>
            <a:off x="7144603" y="4691290"/>
            <a:ext cx="470848" cy="184244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365E89A-997F-4CDD-B1B7-942BE0750970}"/>
              </a:ext>
            </a:extLst>
          </p:cNvPr>
          <p:cNvSpPr/>
          <p:nvPr/>
        </p:nvSpPr>
        <p:spPr>
          <a:xfrm>
            <a:off x="2330450" y="3159456"/>
            <a:ext cx="2679700" cy="25049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59263B-B35D-3591-D512-3F8BBB164F36}"/>
              </a:ext>
            </a:extLst>
          </p:cNvPr>
          <p:cNvSpPr txBox="1"/>
          <p:nvPr/>
        </p:nvSpPr>
        <p:spPr>
          <a:xfrm>
            <a:off x="7584351" y="3491102"/>
            <a:ext cx="1443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  <a:sym typeface="Wingdings" panose="05000000000000000000" pitchFamily="2" charset="2"/>
              </a:rPr>
              <a:t> 4</a:t>
            </a:r>
            <a:r>
              <a:rPr lang="ko-KR" altLang="en-US" sz="1200" dirty="0">
                <a:solidFill>
                  <a:srgbClr val="FF0000"/>
                </a:solidFill>
                <a:sym typeface="Wingdings" panose="05000000000000000000" pitchFamily="2" charset="2"/>
              </a:rPr>
              <a:t>년 동안의 시차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464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223982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인구 증가율의 계수는 </a:t>
            </a:r>
            <a:r>
              <a:rPr lang="en-US" altLang="ko-KR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-0.36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 나타나는데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이는 이론적 예측치인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-α = -0.33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매우 유사함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인구 증가율이 높을수록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성장률이 낮아짐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반비례 관계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31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추정 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인당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7424600C-4C34-49B3-AFC1-FDAB10D12E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3079" y="1859608"/>
            <a:ext cx="633984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25508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2"/>
            <a:ext cx="7547281" cy="4722291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성장률을 전망하기 위하여 다음 식을 이용함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Ⅺ-11&gt;</a:t>
            </a:r>
            <a:r>
              <a:rPr lang="ko-KR" altLang="en-US" dirty="0"/>
              <a:t>의 모든 값들은 </a:t>
            </a:r>
            <a:r>
              <a:rPr lang="en-US" altLang="ko-KR" dirty="0"/>
              <a:t>4</a:t>
            </a:r>
            <a:r>
              <a:rPr lang="ko-KR" altLang="en-US" dirty="0"/>
              <a:t>년 평균을 나타내므로 </a:t>
            </a:r>
            <a:r>
              <a:rPr lang="ko-KR" altLang="en-US" dirty="0" err="1"/>
              <a:t>시차값의</a:t>
            </a:r>
            <a:r>
              <a:rPr lang="ko-KR" altLang="en-US" dirty="0"/>
              <a:t> 계수 또한 평균적으로 </a:t>
            </a:r>
            <a:r>
              <a:rPr lang="en-US" altLang="ko-KR" dirty="0"/>
              <a:t>4</a:t>
            </a:r>
            <a:r>
              <a:rPr lang="ko-KR" altLang="en-US" dirty="0"/>
              <a:t>년 전의 </a:t>
            </a:r>
            <a:r>
              <a:rPr lang="ko-KR" altLang="en-US" dirty="0" err="1"/>
              <a:t>시차값의</a:t>
            </a:r>
            <a:r>
              <a:rPr lang="ko-KR" altLang="en-US" dirty="0"/>
              <a:t> 효과를 나타냄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i="1" dirty="0"/>
              <a:t>ρ</a:t>
            </a:r>
            <a:r>
              <a:rPr lang="en-US" altLang="ko-KR" baseline="30000" dirty="0"/>
              <a:t>4</a:t>
            </a:r>
            <a:r>
              <a:rPr lang="en-US" altLang="ko-KR" dirty="0"/>
              <a:t> = </a:t>
            </a:r>
            <a:r>
              <a:rPr lang="en-US" altLang="ko-KR" dirty="0">
                <a:solidFill>
                  <a:srgbClr val="00B050"/>
                </a:solidFill>
              </a:rPr>
              <a:t>0.78</a:t>
            </a:r>
            <a:r>
              <a:rPr lang="ko-KR" altLang="en-US" dirty="0"/>
              <a:t>을 만족하는 </a:t>
            </a:r>
            <a:r>
              <a:rPr lang="en-US" altLang="ko-KR" i="1" dirty="0"/>
              <a:t>ρ </a:t>
            </a:r>
            <a:r>
              <a:rPr lang="ko-KR" altLang="en-US" dirty="0"/>
              <a:t>의 값</a:t>
            </a:r>
            <a:r>
              <a:rPr lang="en-US" altLang="ko-KR" dirty="0"/>
              <a:t>(0.94, 0.94</a:t>
            </a:r>
            <a:r>
              <a:rPr lang="en-US" altLang="ko-KR" baseline="30000" dirty="0"/>
              <a:t>4</a:t>
            </a:r>
            <a:r>
              <a:rPr lang="en-US" altLang="ko-KR" dirty="0"/>
              <a:t> = 0.78)</a:t>
            </a:r>
            <a:r>
              <a:rPr lang="ko-KR" altLang="en-US" dirty="0"/>
              <a:t>을 사용함</a:t>
            </a:r>
            <a:r>
              <a:rPr lang="en-US" altLang="ko-KR" dirty="0"/>
              <a:t>.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i="1" dirty="0">
                <a:sym typeface="Symbol" panose="05050102010706020507" pitchFamily="18" charset="2"/>
              </a:rPr>
              <a:t></a:t>
            </a:r>
            <a:r>
              <a:rPr lang="en-US" altLang="ko-KR" dirty="0">
                <a:sym typeface="Symbol" panose="05050102010706020507" pitchFamily="18" charset="2"/>
              </a:rPr>
              <a:t> = </a:t>
            </a:r>
            <a:r>
              <a:rPr lang="en-US" altLang="ko-KR" dirty="0">
                <a:solidFill>
                  <a:srgbClr val="00B050"/>
                </a:solidFill>
                <a:sym typeface="Symbol" panose="05050102010706020507" pitchFamily="18" charset="2"/>
              </a:rPr>
              <a:t>0.36</a:t>
            </a:r>
            <a:r>
              <a:rPr lang="en-US" altLang="ko-KR" dirty="0">
                <a:sym typeface="Symbol" panose="05050102010706020507" pitchFamily="18" charset="2"/>
              </a:rPr>
              <a:t>. </a:t>
            </a:r>
            <a:r>
              <a:rPr lang="en-US" altLang="ko-KR" i="1" dirty="0"/>
              <a:t>ρ</a:t>
            </a:r>
            <a:r>
              <a:rPr lang="en-US" altLang="ko-KR" i="1" dirty="0">
                <a:sym typeface="Symbol" panose="05050102010706020507" pitchFamily="18" charset="2"/>
              </a:rPr>
              <a:t></a:t>
            </a:r>
            <a:r>
              <a:rPr lang="en-US" altLang="ko-KR" dirty="0">
                <a:sym typeface="Symbol" panose="05050102010706020507" pitchFamily="18" charset="2"/>
              </a:rPr>
              <a:t> = 0.94  0.36 = 0.338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상수항은 거의 </a:t>
            </a:r>
            <a:r>
              <a:rPr lang="en-US" altLang="ko-KR" dirty="0">
                <a:solidFill>
                  <a:srgbClr val="FF0000"/>
                </a:solidFill>
              </a:rPr>
              <a:t>0</a:t>
            </a:r>
            <a:r>
              <a:rPr lang="ko-KR" altLang="en-US" dirty="0">
                <a:solidFill>
                  <a:srgbClr val="FF0000"/>
                </a:solidFill>
              </a:rPr>
              <a:t>과 동일하므로 무시함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식 </a:t>
            </a:r>
            <a:r>
              <a:rPr lang="en-US" altLang="ko-KR" dirty="0"/>
              <a:t>(Ⅺ-4)</a:t>
            </a:r>
            <a:r>
              <a:rPr lang="ko-KR" altLang="en-US" dirty="0"/>
              <a:t>에서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성장률의 </a:t>
            </a:r>
            <a:r>
              <a:rPr lang="ko-KR" altLang="en-US" dirty="0" err="1"/>
              <a:t>시차값에</a:t>
            </a:r>
            <a:r>
              <a:rPr lang="ko-KR" altLang="en-US" dirty="0"/>
              <a:t> 대한 계수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i="1" dirty="0">
                <a:solidFill>
                  <a:srgbClr val="00B050"/>
                </a:solidFill>
              </a:rPr>
              <a:t>ρ </a:t>
            </a:r>
            <a:r>
              <a:rPr lang="ko-KR" altLang="en-US" dirty="0">
                <a:solidFill>
                  <a:srgbClr val="00B050"/>
                </a:solidFill>
              </a:rPr>
              <a:t>가 </a:t>
            </a:r>
            <a:r>
              <a:rPr lang="en-US" altLang="ko-KR" dirty="0">
                <a:solidFill>
                  <a:srgbClr val="00B050"/>
                </a:solidFill>
              </a:rPr>
              <a:t>1</a:t>
            </a:r>
            <a:r>
              <a:rPr lang="ko-KR" altLang="en-US" dirty="0">
                <a:solidFill>
                  <a:srgbClr val="00B050"/>
                </a:solidFill>
              </a:rPr>
              <a:t>보다 작다는 것</a:t>
            </a:r>
            <a:r>
              <a:rPr lang="ko-KR" altLang="en-US" dirty="0"/>
              <a:t>은 먼저 횡단면적으로는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성장률의 지역 간 차이가 </a:t>
            </a:r>
            <a:r>
              <a:rPr lang="en-US" altLang="ko-KR" dirty="0"/>
              <a:t>(</a:t>
            </a:r>
            <a:r>
              <a:rPr lang="ko-KR" altLang="en-US" dirty="0"/>
              <a:t>인구 증가율이 동일하다면</a:t>
            </a:r>
            <a:r>
              <a:rPr lang="en-US" altLang="ko-KR" dirty="0"/>
              <a:t>) </a:t>
            </a:r>
            <a:r>
              <a:rPr lang="ko-KR" altLang="en-US" dirty="0"/>
              <a:t>시간이 지남에 따라 점차 감소하게 됨을 의미함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시계열적으로는 </a:t>
            </a:r>
            <a:r>
              <a:rPr lang="en-US" altLang="ko-KR" dirty="0"/>
              <a:t>(</a:t>
            </a:r>
            <a:r>
              <a:rPr lang="ko-KR" altLang="en-US" dirty="0"/>
              <a:t>인구 증가율이 일정하다면</a:t>
            </a:r>
            <a:r>
              <a:rPr lang="en-US" altLang="ko-KR" dirty="0"/>
              <a:t>) </a:t>
            </a:r>
            <a:r>
              <a:rPr lang="ko-KR" altLang="en-US" dirty="0"/>
              <a:t>경제 전반적으로도 </a:t>
            </a:r>
            <a:r>
              <a:rPr lang="en-US" altLang="ko-KR" dirty="0"/>
              <a:t>GRP </a:t>
            </a:r>
            <a:r>
              <a:rPr lang="ko-KR" altLang="en-US" dirty="0"/>
              <a:t>성장률이 시간이 지남에 따라 점차 감소하게 됨을 의미함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식 </a:t>
            </a:r>
            <a:r>
              <a:rPr lang="en-US" altLang="ko-KR" dirty="0"/>
              <a:t>(Ⅺ-4)</a:t>
            </a:r>
            <a:r>
              <a:rPr lang="ko-KR" altLang="en-US" dirty="0"/>
              <a:t>를 이용하여 모든 연도의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성장률을 전망하기 위해서는 인구증가율에 대한 전망치가 먼저 주어져 있어야 하는데</a:t>
            </a:r>
            <a:r>
              <a:rPr lang="en-US" altLang="ko-KR" dirty="0">
                <a:solidFill>
                  <a:srgbClr val="FF0000"/>
                </a:solidFill>
              </a:rPr>
              <a:t>, </a:t>
            </a:r>
            <a:r>
              <a:rPr lang="ko-KR" altLang="en-US" dirty="0">
                <a:solidFill>
                  <a:srgbClr val="FF0000"/>
                </a:solidFill>
              </a:rPr>
              <a:t>인구 증가율은 다시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수준의 함수로 주어짐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</a:t>
            </a:r>
            <a:r>
              <a:rPr lang="en-US" altLang="ko-KR" dirty="0"/>
              <a:t> 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성장률의 전망과 인구 증가율의 전망이 </a:t>
            </a:r>
            <a:r>
              <a:rPr lang="ko-KR" altLang="en-US" dirty="0">
                <a:solidFill>
                  <a:srgbClr val="FF0000"/>
                </a:solidFill>
              </a:rPr>
              <a:t>모든 연도에 대해서 순차적으로 맞물려서 이루어지도록 구성됨</a:t>
            </a:r>
            <a:endParaRPr lang="en-US" altLang="ko-KR" dirty="0">
              <a:solidFill>
                <a:srgbClr val="FF0000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32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추정 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5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인당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BBA2A210-76D0-49FD-B231-FFB3B81C49B4}"/>
              </a:ext>
            </a:extLst>
          </p:cNvPr>
          <p:cNvGrpSpPr/>
          <p:nvPr/>
        </p:nvGrpSpPr>
        <p:grpSpPr>
          <a:xfrm>
            <a:off x="1397260" y="3460259"/>
            <a:ext cx="5951220" cy="621998"/>
            <a:chOff x="1397260" y="2842252"/>
            <a:chExt cx="5951220" cy="621998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148FE4EC-BB7F-468E-91BF-64F1DA4941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7260" y="2915610"/>
              <a:ext cx="5951220" cy="54864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3F7EA8-658C-4D9E-9A51-9C06B44A3FD9}"/>
                </a:ext>
              </a:extLst>
            </p:cNvPr>
            <p:cNvSpPr txBox="1"/>
            <p:nvPr/>
          </p:nvSpPr>
          <p:spPr>
            <a:xfrm>
              <a:off x="5268035" y="2853868"/>
              <a:ext cx="8871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baseline="-25000" dirty="0"/>
                <a:t>1</a:t>
              </a:r>
              <a:endParaRPr lang="ko-KR" altLang="en-US" baseline="-25000" dirty="0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28D3284-72AA-461C-B6B0-3A8D2F5C4336}"/>
                </a:ext>
              </a:extLst>
            </p:cNvPr>
            <p:cNvSpPr txBox="1"/>
            <p:nvPr/>
          </p:nvSpPr>
          <p:spPr>
            <a:xfrm>
              <a:off x="5357313" y="2842252"/>
              <a:ext cx="88711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>
                  <a:latin typeface="Times New Roman" panose="02020603050405020304" pitchFamily="18" charset="0"/>
                  <a:cs typeface="Times New Roman" panose="02020603050405020304" pitchFamily="18" charset="0"/>
                  <a:sym typeface="Symbol" panose="05050102010706020507" pitchFamily="18" charset="2"/>
                </a:rPr>
                <a:t>-</a:t>
              </a:r>
              <a:endParaRPr lang="ko-KR" alt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38AA5C64-563B-4337-8516-DB926F981F1E}"/>
              </a:ext>
            </a:extLst>
          </p:cNvPr>
          <p:cNvGrpSpPr/>
          <p:nvPr/>
        </p:nvGrpSpPr>
        <p:grpSpPr>
          <a:xfrm>
            <a:off x="8352537" y="1859608"/>
            <a:ext cx="1212944" cy="3437788"/>
            <a:chOff x="7984156" y="2729939"/>
            <a:chExt cx="1212944" cy="3437788"/>
          </a:xfrm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7205DAFD-8A13-4CE1-8A63-3803212FD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41672" y="3028287"/>
              <a:ext cx="952500" cy="3139440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31D54538-E740-4671-9A7F-A9765FBA563A}"/>
                </a:ext>
              </a:extLst>
            </p:cNvPr>
            <p:cNvSpPr/>
            <p:nvPr/>
          </p:nvSpPr>
          <p:spPr>
            <a:xfrm>
              <a:off x="8393373" y="4113568"/>
              <a:ext cx="470848" cy="184244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>
              <a:extLst>
                <a:ext uri="{FF2B5EF4-FFF2-40B4-BE49-F238E27FC236}">
                  <a16:creationId xmlns:a16="http://schemas.microsoft.com/office/drawing/2014/main" id="{22748405-5693-4085-BB5F-07EF6117C3C2}"/>
                </a:ext>
              </a:extLst>
            </p:cNvPr>
            <p:cNvSpPr/>
            <p:nvPr/>
          </p:nvSpPr>
          <p:spPr>
            <a:xfrm>
              <a:off x="8393373" y="3603911"/>
              <a:ext cx="470848" cy="184244"/>
            </a:xfrm>
            <a:prstGeom prst="rect">
              <a:avLst/>
            </a:prstGeom>
            <a:noFill/>
            <a:ln w="190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23534AE-8870-4513-88E2-AEA6C0C6DCEB}"/>
                </a:ext>
              </a:extLst>
            </p:cNvPr>
            <p:cNvSpPr txBox="1"/>
            <p:nvPr/>
          </p:nvSpPr>
          <p:spPr>
            <a:xfrm>
              <a:off x="7984156" y="2729939"/>
              <a:ext cx="1212944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&lt;</a:t>
              </a:r>
              <a:r>
                <a:rPr kumimoji="0" lang="ko-KR" alt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표 </a:t>
              </a:r>
              <a:r>
                <a:rPr kumimoji="0" lang="en-US" altLang="ko-K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맑은 고딕" panose="020B0503020000020004" pitchFamily="50" charset="-127"/>
                  <a:ea typeface="맑은 고딕" panose="020B0503020000020004" pitchFamily="50" charset="-127"/>
                  <a:cs typeface="Arial" panose="020B0604020202020204" pitchFamily="34" charset="0"/>
                </a:rPr>
                <a:t>Ⅺ-11&gt;</a:t>
              </a:r>
              <a:endParaRPr lang="ko-KR" altLang="en-US" dirty="0"/>
            </a:p>
          </p:txBody>
        </p:sp>
        <p:sp>
          <p:nvSpPr>
            <p:cNvPr id="24" name="직사각형 23">
              <a:extLst>
                <a:ext uri="{FF2B5EF4-FFF2-40B4-BE49-F238E27FC236}">
                  <a16:creationId xmlns:a16="http://schemas.microsoft.com/office/drawing/2014/main" id="{E9451C12-514D-4048-8748-7D9F2159FD79}"/>
                </a:ext>
              </a:extLst>
            </p:cNvPr>
            <p:cNvSpPr/>
            <p:nvPr/>
          </p:nvSpPr>
          <p:spPr>
            <a:xfrm>
              <a:off x="8393373" y="5143974"/>
              <a:ext cx="470848" cy="184244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6" name="직사각형 5">
            <a:extLst>
              <a:ext uri="{FF2B5EF4-FFF2-40B4-BE49-F238E27FC236}">
                <a16:creationId xmlns:a16="http://schemas.microsoft.com/office/drawing/2014/main" id="{C8ADC636-2300-4549-947D-4E7A8B116C4D}"/>
              </a:ext>
            </a:extLst>
          </p:cNvPr>
          <p:cNvSpPr/>
          <p:nvPr/>
        </p:nvSpPr>
        <p:spPr>
          <a:xfrm>
            <a:off x="3143250" y="3562350"/>
            <a:ext cx="2209800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7963C0B-353C-44CF-BA5D-E366BFD0FF38}"/>
              </a:ext>
            </a:extLst>
          </p:cNvPr>
          <p:cNvSpPr/>
          <p:nvPr/>
        </p:nvSpPr>
        <p:spPr>
          <a:xfrm>
            <a:off x="5467349" y="3562350"/>
            <a:ext cx="1624095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393228D6-04CD-410B-B6AC-1A5A794CB3DE}"/>
              </a:ext>
            </a:extLst>
          </p:cNvPr>
          <p:cNvSpPr/>
          <p:nvPr/>
        </p:nvSpPr>
        <p:spPr>
          <a:xfrm>
            <a:off x="3340099" y="3847307"/>
            <a:ext cx="1790701" cy="1905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9C58FF-5907-4055-82C4-76D4DE9728D3}"/>
              </a:ext>
            </a:extLst>
          </p:cNvPr>
          <p:cNvSpPr txBox="1"/>
          <p:nvPr/>
        </p:nvSpPr>
        <p:spPr>
          <a:xfrm>
            <a:off x="4886699" y="3817154"/>
            <a:ext cx="30970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200" dirty="0">
                <a:solidFill>
                  <a:srgbClr val="FF0000"/>
                </a:solidFill>
              </a:rPr>
              <a:t>-1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C187B916-F936-41D8-A9A5-5A02164DC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9290" y="3126876"/>
            <a:ext cx="3581248" cy="309706"/>
          </a:xfrm>
          <a:prstGeom prst="rect">
            <a:avLst/>
          </a:prstGeom>
          <a:ln>
            <a:solidFill>
              <a:srgbClr val="FF0000"/>
            </a:solidFill>
          </a:ln>
        </p:spPr>
      </p:pic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6B06C5C-8F33-4BB0-84B4-277F2E546EA0}"/>
              </a:ext>
            </a:extLst>
          </p:cNvPr>
          <p:cNvCxnSpPr/>
          <p:nvPr/>
        </p:nvCxnSpPr>
        <p:spPr>
          <a:xfrm>
            <a:off x="6502400" y="3359150"/>
            <a:ext cx="241300" cy="0"/>
          </a:xfrm>
          <a:prstGeom prst="line">
            <a:avLst/>
          </a:prstGeom>
          <a:ln w="127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46672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Ⅺ-10&gt;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2005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년도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(1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 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Ⅺ-11&gt;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성장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률 전망을 결합함으로써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2006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년의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수준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전망할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이제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전체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규모를 결정하기 위해서는 이에 더하여 각 지역의 연령별 인구 규모를 전망하면 됨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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연령별 인구가 필요한 것은 앞에서 설명한 바와 같이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Ⅺ-11&gt;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결과가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15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세 이상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64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세 이하 인구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대한 결과를 나타내기 때문임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인구 증가율이 높을수록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성장률이 낮아짐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반비례 관계</a:t>
            </a:r>
            <a:r>
              <a:rPr lang="en-US" altLang="ko-KR" dirty="0">
                <a:sym typeface="Wingdings" panose="05000000000000000000" pitchFamily="2" charset="2"/>
              </a:rPr>
              <a:t> </a:t>
            </a: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지역별</a:t>
            </a:r>
            <a:r>
              <a:rPr lang="en-US" altLang="ko-KR" dirty="0"/>
              <a:t>·</a:t>
            </a:r>
            <a:r>
              <a:rPr lang="ko-KR" altLang="en-US" dirty="0"/>
              <a:t>연령별 인구에 대한 전망치로는 </a:t>
            </a:r>
            <a:r>
              <a:rPr lang="ko-KR" altLang="en-US" dirty="0">
                <a:solidFill>
                  <a:srgbClr val="FF0000"/>
                </a:solidFill>
              </a:rPr>
              <a:t>통계청에서 발표한 </a:t>
            </a:r>
            <a:r>
              <a:rPr lang="en-US" altLang="ko-KR" dirty="0">
                <a:solidFill>
                  <a:srgbClr val="FF0000"/>
                </a:solidFill>
              </a:rPr>
              <a:t>2030</a:t>
            </a:r>
            <a:r>
              <a:rPr lang="ko-KR" altLang="en-US" dirty="0">
                <a:solidFill>
                  <a:srgbClr val="FF0000"/>
                </a:solidFill>
              </a:rPr>
              <a:t>년까지의 광역시도별 장래인구 추계</a:t>
            </a:r>
            <a:r>
              <a:rPr lang="ko-KR" altLang="en-US" dirty="0"/>
              <a:t>가 존재함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일단 </a:t>
            </a:r>
            <a:r>
              <a:rPr lang="en-US" altLang="ko-KR" dirty="0"/>
              <a:t>2030</a:t>
            </a:r>
            <a:r>
              <a:rPr lang="ko-KR" altLang="en-US" dirty="0"/>
              <a:t>년까지는 통계청의 전망치를 그대로 사용함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>
                <a:solidFill>
                  <a:srgbClr val="FF0000"/>
                </a:solidFill>
              </a:rPr>
              <a:t>2031</a:t>
            </a:r>
            <a:r>
              <a:rPr lang="ko-KR" altLang="en-US" dirty="0">
                <a:solidFill>
                  <a:srgbClr val="FF0000"/>
                </a:solidFill>
              </a:rPr>
              <a:t>년부터 </a:t>
            </a:r>
            <a:r>
              <a:rPr lang="en-US" altLang="ko-KR" dirty="0">
                <a:solidFill>
                  <a:srgbClr val="FF0000"/>
                </a:solidFill>
              </a:rPr>
              <a:t>2035</a:t>
            </a:r>
            <a:r>
              <a:rPr lang="ko-KR" altLang="en-US" dirty="0">
                <a:solidFill>
                  <a:srgbClr val="FF0000"/>
                </a:solidFill>
              </a:rPr>
              <a:t>년까지</a:t>
            </a:r>
            <a:r>
              <a:rPr lang="ko-KR" altLang="en-US" dirty="0"/>
              <a:t>는 </a:t>
            </a:r>
            <a:r>
              <a:rPr lang="ko-KR" altLang="en-US" dirty="0">
                <a:solidFill>
                  <a:srgbClr val="FF0000"/>
                </a:solidFill>
              </a:rPr>
              <a:t>조성법을 통하여 통계청의 전망치를 연장</a:t>
            </a:r>
            <a:r>
              <a:rPr lang="ko-KR" altLang="en-US" dirty="0"/>
              <a:t>함 </a:t>
            </a:r>
            <a:r>
              <a:rPr lang="en-US" altLang="ko-KR" dirty="0">
                <a:sym typeface="Wingdings" panose="05000000000000000000" pitchFamily="2" charset="2"/>
              </a:rPr>
              <a:t> </a:t>
            </a:r>
            <a:r>
              <a:rPr lang="ko-KR" altLang="en-US" dirty="0"/>
              <a:t>조성법은 과거의 연령별 인구 증감률을 미래에 적용함으로써 연령별 인구 전망치를 도출하는 방법임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2035</a:t>
            </a:r>
            <a:r>
              <a:rPr lang="ko-KR" altLang="en-US" dirty="0"/>
              <a:t>년까지의 </a:t>
            </a:r>
            <a:r>
              <a:rPr lang="ko-KR" altLang="en-US" dirty="0">
                <a:solidFill>
                  <a:srgbClr val="FF0000"/>
                </a:solidFill>
              </a:rPr>
              <a:t>광역시도별 인구 전망치</a:t>
            </a:r>
            <a:r>
              <a:rPr lang="ko-KR" altLang="en-US" dirty="0"/>
              <a:t>가 주어지면 </a:t>
            </a:r>
            <a:r>
              <a:rPr lang="ko-KR" altLang="en-US" dirty="0" err="1"/>
              <a:t>시군구별</a:t>
            </a:r>
            <a:r>
              <a:rPr lang="ko-KR" altLang="en-US" dirty="0"/>
              <a:t> 인구 전망을 위해서는 광역시도별 장래인구 추계를 각 </a:t>
            </a:r>
            <a:r>
              <a:rPr lang="ko-KR" altLang="en-US" dirty="0">
                <a:solidFill>
                  <a:srgbClr val="FF0000"/>
                </a:solidFill>
              </a:rPr>
              <a:t>광역시도 내의 </a:t>
            </a:r>
            <a:r>
              <a:rPr lang="ko-KR" altLang="en-US" dirty="0" err="1">
                <a:solidFill>
                  <a:srgbClr val="FF0000"/>
                </a:solidFill>
              </a:rPr>
              <a:t>시군구</a:t>
            </a:r>
            <a:r>
              <a:rPr lang="ko-KR" altLang="en-US" dirty="0">
                <a:solidFill>
                  <a:srgbClr val="FF0000"/>
                </a:solidFill>
              </a:rPr>
              <a:t> 지역들로 적절하게 나누어 주면 됨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현재 </a:t>
            </a:r>
            <a:r>
              <a:rPr lang="ko-KR" altLang="en-US" dirty="0" err="1"/>
              <a:t>시군구별</a:t>
            </a:r>
            <a:r>
              <a:rPr lang="ko-KR" altLang="en-US" dirty="0"/>
              <a:t> 인구 자료는 </a:t>
            </a:r>
            <a:r>
              <a:rPr lang="en-US" altLang="ko-KR" dirty="0"/>
              <a:t>2007</a:t>
            </a:r>
            <a:r>
              <a:rPr lang="ko-KR" altLang="en-US" dirty="0"/>
              <a:t>년까지 발표되어 있으므로</a:t>
            </a:r>
            <a:r>
              <a:rPr lang="en-US" altLang="ko-KR" dirty="0"/>
              <a:t>, </a:t>
            </a:r>
            <a:r>
              <a:rPr lang="ko-KR" altLang="en-US" dirty="0"/>
              <a:t>그 이후 기간에 대해서만 광역시도별 인구 추계를 이용함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6</a:t>
            </a:r>
            <a:r>
              <a:rPr lang="ko-KR" altLang="en-US" dirty="0"/>
              <a:t>절 세부 행정단위별 인구 전망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인구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18724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경제 전체의 인구 규모와 달리 개별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시군구의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인구 규모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자연적인 출생 및 사망 외에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간 인구 이동에 의해서도 크게 영향을 받음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인구 전망을 위해서는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출생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사망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더하여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인구 이동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대한 분석이 절대적으로 필요함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먼저 </a:t>
            </a:r>
            <a:r>
              <a:rPr lang="ko-KR" altLang="en-US" dirty="0">
                <a:solidFill>
                  <a:srgbClr val="FF0000"/>
                </a:solidFill>
              </a:rPr>
              <a:t>출생과 사망</a:t>
            </a:r>
            <a:r>
              <a:rPr lang="ko-KR" altLang="en-US" dirty="0"/>
              <a:t>에 따른 </a:t>
            </a:r>
            <a:r>
              <a:rPr lang="ko-KR" altLang="en-US" dirty="0" err="1"/>
              <a:t>시군구별</a:t>
            </a:r>
            <a:r>
              <a:rPr lang="ko-KR" altLang="en-US" dirty="0"/>
              <a:t> 인구 변동을 전망하기 위해서는 통계청의 </a:t>
            </a:r>
            <a:r>
              <a:rPr lang="ko-KR" altLang="en-US" dirty="0">
                <a:solidFill>
                  <a:srgbClr val="FF0000"/>
                </a:solidFill>
              </a:rPr>
              <a:t>연령별</a:t>
            </a:r>
            <a:r>
              <a:rPr lang="en-US" altLang="ko-KR" dirty="0">
                <a:solidFill>
                  <a:srgbClr val="FF0000"/>
                </a:solidFill>
              </a:rPr>
              <a:t>(5</a:t>
            </a:r>
            <a:r>
              <a:rPr lang="ko-KR" altLang="en-US" dirty="0">
                <a:solidFill>
                  <a:srgbClr val="FF0000"/>
                </a:solidFill>
              </a:rPr>
              <a:t>세별</a:t>
            </a:r>
            <a:r>
              <a:rPr lang="en-US" altLang="ko-KR" dirty="0">
                <a:solidFill>
                  <a:srgbClr val="FF0000"/>
                </a:solidFill>
              </a:rPr>
              <a:t>) </a:t>
            </a:r>
            <a:r>
              <a:rPr lang="ko-KR" altLang="en-US" dirty="0">
                <a:solidFill>
                  <a:srgbClr val="FF0000"/>
                </a:solidFill>
              </a:rPr>
              <a:t>장래 인구 추계</a:t>
            </a:r>
            <a:r>
              <a:rPr lang="ko-KR" altLang="en-US" dirty="0"/>
              <a:t>로부터 </a:t>
            </a:r>
            <a:r>
              <a:rPr lang="ko-KR" altLang="en-US" dirty="0">
                <a:solidFill>
                  <a:srgbClr val="FF0000"/>
                </a:solidFill>
              </a:rPr>
              <a:t>새로이 태어나는 인구의 비율 및 각 연령그룹의 사망률을 역산</a:t>
            </a:r>
            <a:r>
              <a:rPr lang="ko-KR" altLang="en-US" dirty="0"/>
              <a:t>할 수 있음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/>
              <a:t>각 광역시도별 출산율과 연령별 사망률을 각 </a:t>
            </a:r>
            <a:r>
              <a:rPr lang="ko-KR" altLang="en-US" dirty="0">
                <a:solidFill>
                  <a:srgbClr val="FF0000"/>
                </a:solidFill>
              </a:rPr>
              <a:t>광역시도 내의 모든 </a:t>
            </a:r>
            <a:r>
              <a:rPr lang="ko-KR" altLang="en-US" dirty="0" err="1">
                <a:solidFill>
                  <a:srgbClr val="FF0000"/>
                </a:solidFill>
              </a:rPr>
              <a:t>시군구</a:t>
            </a:r>
            <a:r>
              <a:rPr lang="ko-KR" altLang="en-US" dirty="0">
                <a:solidFill>
                  <a:srgbClr val="FF0000"/>
                </a:solidFill>
              </a:rPr>
              <a:t> 지역들에 대해서 동일하게 적용</a:t>
            </a:r>
            <a:r>
              <a:rPr lang="ko-KR" altLang="en-US" dirty="0"/>
              <a:t>함으로써</a:t>
            </a:r>
            <a:r>
              <a:rPr lang="en-US" altLang="ko-KR" dirty="0"/>
              <a:t>, </a:t>
            </a:r>
            <a:r>
              <a:rPr lang="ko-KR" altLang="en-US" dirty="0"/>
              <a:t>출생과 사망에 따른 인구변동은 쉽게 구할 수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ym typeface="Wingdings" panose="05000000000000000000" pitchFamily="2" charset="2"/>
              </a:rPr>
              <a:t>한편 지역 간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인구 이동</a:t>
            </a:r>
            <a:r>
              <a:rPr lang="ko-KR" altLang="en-US" dirty="0">
                <a:sym typeface="Wingdings" panose="05000000000000000000" pitchFamily="2" charset="2"/>
              </a:rPr>
              <a:t>에 따른 </a:t>
            </a:r>
            <a:r>
              <a:rPr lang="ko-KR" altLang="en-US" dirty="0" err="1">
                <a:sym typeface="Wingdings" panose="05000000000000000000" pitchFamily="2" charset="2"/>
              </a:rPr>
              <a:t>시군구별</a:t>
            </a:r>
            <a:r>
              <a:rPr lang="ko-KR" altLang="en-US" dirty="0">
                <a:sym typeface="Wingdings" panose="05000000000000000000" pitchFamily="2" charset="2"/>
              </a:rPr>
              <a:t> 인구 변동을 전망하기 위해서는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광역시도 자료로부터 인구 이동의 결정식을 추정</a:t>
            </a:r>
            <a:r>
              <a:rPr lang="ko-KR" altLang="en-US" dirty="0">
                <a:sym typeface="Wingdings" panose="05000000000000000000" pitchFamily="2" charset="2"/>
              </a:rPr>
              <a:t>한 다음 그 결과를 </a:t>
            </a:r>
            <a:r>
              <a:rPr lang="ko-KR" altLang="en-US" dirty="0" err="1">
                <a:solidFill>
                  <a:srgbClr val="FF0000"/>
                </a:solidFill>
                <a:sym typeface="Wingdings" panose="05000000000000000000" pitchFamily="2" charset="2"/>
              </a:rPr>
              <a:t>시군구에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 그대로 적용</a:t>
            </a:r>
            <a:r>
              <a:rPr lang="ko-KR" altLang="en-US" dirty="0">
                <a:sym typeface="Wingdings" panose="05000000000000000000" pitchFamily="2" charset="2"/>
              </a:rPr>
              <a:t>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어떤 지역으로의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인구 순유입</a:t>
            </a:r>
            <a:r>
              <a:rPr lang="ko-KR" altLang="en-US" dirty="0">
                <a:sym typeface="Wingdings" panose="05000000000000000000" pitchFamily="2" charset="2"/>
              </a:rPr>
              <a:t>은 다른 지역과 비교한 그 지역의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임금 수준</a:t>
            </a:r>
            <a:r>
              <a:rPr lang="ko-KR" altLang="en-US" dirty="0">
                <a:sym typeface="Wingdings" panose="05000000000000000000" pitchFamily="2" charset="2"/>
              </a:rPr>
              <a:t>과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인구 밀도</a:t>
            </a:r>
            <a:r>
              <a:rPr lang="ko-KR" altLang="en-US" dirty="0">
                <a:sym typeface="Wingdings" panose="05000000000000000000" pitchFamily="2" charset="2"/>
              </a:rPr>
              <a:t>에 의해서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결정</a:t>
            </a:r>
            <a:r>
              <a:rPr lang="ko-KR" altLang="en-US" dirty="0">
                <a:sym typeface="Wingdings" panose="05000000000000000000" pitchFamily="2" charset="2"/>
              </a:rPr>
              <a:t>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임금 수준이 높을수록 인구 순유입이 증가</a:t>
            </a:r>
            <a:r>
              <a:rPr lang="en-US" altLang="ko-KR" dirty="0">
                <a:sym typeface="Wingdings" panose="05000000000000000000" pitchFamily="2" charset="2"/>
              </a:rPr>
              <a:t>,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인구 밀도의 증가는 규모에 따른 수확 체감을 초래함으로써 인구 순유입을 감소</a:t>
            </a:r>
            <a:r>
              <a:rPr lang="ko-KR" altLang="en-US" dirty="0">
                <a:sym typeface="Wingdings" panose="05000000000000000000" pitchFamily="2" charset="2"/>
              </a:rPr>
              <a:t>시킴</a:t>
            </a:r>
            <a:endParaRPr lang="en-US" altLang="ko-KR" dirty="0">
              <a:sym typeface="Wingdings" panose="05000000000000000000" pitchFamily="2" charset="2"/>
            </a:endParaRPr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본 절에서는 이러한</a:t>
            </a:r>
            <a:r>
              <a:rPr lang="ko-KR" altLang="en-US" dirty="0">
                <a:solidFill>
                  <a:srgbClr val="00B050"/>
                </a:solidFill>
              </a:rPr>
              <a:t> </a:t>
            </a:r>
            <a:r>
              <a:rPr lang="en-US" altLang="ko-KR" dirty="0">
                <a:solidFill>
                  <a:srgbClr val="00B050"/>
                </a:solidFill>
              </a:rPr>
              <a:t>Braun(1993)</a:t>
            </a:r>
            <a:r>
              <a:rPr lang="ko-KR" altLang="en-US" dirty="0">
                <a:solidFill>
                  <a:srgbClr val="00B050"/>
                </a:solidFill>
              </a:rPr>
              <a:t>의 모형</a:t>
            </a:r>
            <a:r>
              <a:rPr lang="ko-KR" altLang="en-US" dirty="0"/>
              <a:t>에 기초하여 지역 간 인구 이동의 결정식을 추정함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추정에 사용되는 </a:t>
            </a:r>
            <a:r>
              <a:rPr lang="ko-KR" altLang="en-US" dirty="0">
                <a:solidFill>
                  <a:srgbClr val="00B050"/>
                </a:solidFill>
              </a:rPr>
              <a:t>지역별 임금 수준의 지표는 </a:t>
            </a:r>
            <a:r>
              <a:rPr lang="en-US" altLang="ko-KR" dirty="0">
                <a:solidFill>
                  <a:srgbClr val="00B050"/>
                </a:solidFill>
              </a:rPr>
              <a:t>1</a:t>
            </a:r>
            <a:r>
              <a:rPr lang="ko-KR" altLang="en-US" dirty="0">
                <a:solidFill>
                  <a:srgbClr val="00B050"/>
                </a:solidFill>
              </a:rPr>
              <a:t>인당 </a:t>
            </a:r>
            <a:r>
              <a:rPr lang="en-US" altLang="ko-KR" dirty="0">
                <a:solidFill>
                  <a:srgbClr val="00B050"/>
                </a:solidFill>
              </a:rPr>
              <a:t>GRP</a:t>
            </a:r>
            <a:r>
              <a:rPr lang="ko-KR" altLang="en-US" dirty="0"/>
              <a:t>이며</a:t>
            </a:r>
            <a:r>
              <a:rPr lang="en-US" altLang="ko-KR" dirty="0"/>
              <a:t>, </a:t>
            </a:r>
            <a:r>
              <a:rPr lang="ko-KR" altLang="en-US" dirty="0">
                <a:solidFill>
                  <a:srgbClr val="FF0000"/>
                </a:solidFill>
              </a:rPr>
              <a:t>인구 밀도의 지표는 인구 규모를 </a:t>
            </a:r>
            <a:r>
              <a:rPr lang="ko-KR" altLang="en-US" dirty="0" err="1">
                <a:solidFill>
                  <a:srgbClr val="FF0000"/>
                </a:solidFill>
              </a:rPr>
              <a:t>시군구</a:t>
            </a:r>
            <a:r>
              <a:rPr lang="ko-KR" altLang="en-US" dirty="0">
                <a:solidFill>
                  <a:srgbClr val="FF0000"/>
                </a:solidFill>
              </a:rPr>
              <a:t> 주요 통계지표에 나와 있는 행정구역별 면적으로 나눈 값</a:t>
            </a:r>
            <a:r>
              <a:rPr lang="ko-KR" altLang="en-US" dirty="0"/>
              <a:t>으로 정의됨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표본 기간의 평균값을 사용한 추정과 연간 자료를 사용한 추정을 모두 고려함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추정 방법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인구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방법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04296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인구 이동의 결정식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 추정되면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초기 연도의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변수값들을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이용하여 다음 연도의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순유입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인구의 크기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결정할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순유입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인구의 크기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출생 및 사망에 따른 자연적 인구 변동 부분과 결합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함으로써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다음 연도의 총인구 규모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가 결정됨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이번 연도와 다음 연도 간의 인구 증가율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전망치는 다시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dirty="0"/>
              <a:t>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Ⅺ-11&gt;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성장률의 추정식에 대입됨으로써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다음 연도의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전망치를 구하는 데 사용됨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다음 연도의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다시 </a:t>
            </a:r>
            <a:r>
              <a:rPr lang="en-US" altLang="ko-KR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Braun(1993)</a:t>
            </a:r>
            <a:r>
              <a:rPr lang="ko-KR" altLang="en-US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의 모형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의하여 그 다음 해의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인구 증가율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전망에 사용됨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이러한 과정을 모든 연도에 대하여 순차적으로 반복함으로써 모든 연도에 대한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인구 전망을 구할 수 있음 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즉 본 연구에서는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인구 증가율의 전망과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성장률의 전망이 서로 맞물려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서 이루어지도록 구성되어 있음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추정 방법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인구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 방법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17016A66-628A-45A9-8C5C-7CCE23D16826}"/>
              </a:ext>
            </a:extLst>
          </p:cNvPr>
          <p:cNvGrpSpPr/>
          <p:nvPr/>
        </p:nvGrpSpPr>
        <p:grpSpPr>
          <a:xfrm>
            <a:off x="2842418" y="5458312"/>
            <a:ext cx="4221162" cy="646331"/>
            <a:chOff x="2774951" y="5758563"/>
            <a:chExt cx="4221162" cy="6463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1BE4747-56E9-4081-81D5-BBC6A6698ED1}"/>
                </a:ext>
              </a:extLst>
            </p:cNvPr>
            <p:cNvSpPr txBox="1"/>
            <p:nvPr/>
          </p:nvSpPr>
          <p:spPr>
            <a:xfrm>
              <a:off x="2774951" y="5758563"/>
              <a:ext cx="1700212" cy="646330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 anchor="ctr">
              <a:noAutofit/>
            </a:bodyPr>
            <a:lstStyle/>
            <a:p>
              <a:pPr algn="ctr"/>
              <a:r>
                <a:rPr lang="ko-KR" altLang="en-US" sz="1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인구 증가율</a:t>
              </a:r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8B13C9A-F314-49B6-9C20-8D18825CA97F}"/>
                </a:ext>
              </a:extLst>
            </p:cNvPr>
            <p:cNvSpPr txBox="1"/>
            <p:nvPr/>
          </p:nvSpPr>
          <p:spPr>
            <a:xfrm>
              <a:off x="5295901" y="5758563"/>
              <a:ext cx="1700212" cy="646331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1</a:t>
              </a:r>
              <a:r>
                <a:rPr lang="ko-KR" altLang="en-US" sz="1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인당 </a:t>
              </a:r>
              <a:r>
                <a:rPr lang="en-US" altLang="ko-KR" sz="1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GRP </a:t>
              </a:r>
              <a:r>
                <a:rPr lang="ko-KR" altLang="en-US" sz="1800" dirty="0">
                  <a:solidFill>
                    <a:srgbClr val="FF0000"/>
                  </a:solidFill>
                  <a:latin typeface="+mn-ea"/>
                  <a:cs typeface="Arial" panose="020B0604020202020204" pitchFamily="34" charset="0"/>
                </a:rPr>
                <a:t>성장률</a:t>
              </a:r>
              <a:endParaRPr lang="ko-KR" altLang="en-US" dirty="0"/>
            </a:p>
          </p:txBody>
        </p:sp>
        <p:cxnSp>
          <p:nvCxnSpPr>
            <p:cNvPr id="10" name="직선 화살표 연결선 9">
              <a:extLst>
                <a:ext uri="{FF2B5EF4-FFF2-40B4-BE49-F238E27FC236}">
                  <a16:creationId xmlns:a16="http://schemas.microsoft.com/office/drawing/2014/main" id="{D563F505-BE4D-4D06-B89C-94CF75ADFFB6}"/>
                </a:ext>
              </a:extLst>
            </p:cNvPr>
            <p:cNvCxnSpPr/>
            <p:nvPr/>
          </p:nvCxnSpPr>
          <p:spPr>
            <a:xfrm>
              <a:off x="4476466" y="5934761"/>
              <a:ext cx="818865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직선 화살표 연결선 10">
              <a:extLst>
                <a:ext uri="{FF2B5EF4-FFF2-40B4-BE49-F238E27FC236}">
                  <a16:creationId xmlns:a16="http://schemas.microsoft.com/office/drawing/2014/main" id="{7E966B46-8CAC-46CA-9AF1-8AA09B9970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76466" y="6248659"/>
              <a:ext cx="818865" cy="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57324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223982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광역시도별 인구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순유입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결정요인 추정 결과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추정기간은 </a:t>
            </a:r>
            <a:r>
              <a:rPr lang="en-US" altLang="ko-KR" dirty="0"/>
              <a:t>1992</a:t>
            </a:r>
            <a:r>
              <a:rPr lang="ko-KR" altLang="en-US" dirty="0"/>
              <a:t>년부터 </a:t>
            </a:r>
            <a:r>
              <a:rPr lang="en-US" altLang="ko-KR" dirty="0"/>
              <a:t>2006</a:t>
            </a:r>
            <a:r>
              <a:rPr lang="ko-KR" altLang="en-US" dirty="0" err="1"/>
              <a:t>년까지이며</a:t>
            </a:r>
            <a:r>
              <a:rPr lang="ko-KR" altLang="en-US" dirty="0"/>
              <a:t> 표본은 울산을 제외한 </a:t>
            </a:r>
            <a:r>
              <a:rPr lang="en-US" altLang="ko-KR" dirty="0"/>
              <a:t>15</a:t>
            </a:r>
            <a:r>
              <a:rPr lang="ko-KR" altLang="en-US" dirty="0"/>
              <a:t>개 광역시도임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울산은 다른 지역들에 비해서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</a:t>
            </a:r>
            <a:r>
              <a:rPr lang="ko-KR" altLang="en-US" dirty="0"/>
              <a:t>가 이례적으로 높은데</a:t>
            </a:r>
            <a:r>
              <a:rPr lang="en-US" altLang="ko-KR" dirty="0"/>
              <a:t>, </a:t>
            </a:r>
            <a:r>
              <a:rPr lang="ko-KR" altLang="en-US" dirty="0"/>
              <a:t>울산을 포함시키는 경우에도 추정 결과는 유의성이 다소 떨어지기는 하지만 대체로 유사하게 나타남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이분산성의 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문제를 피하기 위하여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와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인구 밀도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는 모두 </a:t>
            </a:r>
            <a:r>
              <a:rPr lang="ko-KR" altLang="en-US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로그 변환</a:t>
            </a:r>
            <a:r>
              <a:rPr lang="ko-KR" altLang="en-US" dirty="0">
                <a:latin typeface="+mn-ea"/>
                <a:cs typeface="Arial" panose="020B0604020202020204" pitchFamily="34" charset="0"/>
              </a:rPr>
              <a:t>한 값을 사용함</a:t>
            </a:r>
            <a:endParaRPr lang="en-US" altLang="ko-KR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인구 유입은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인당 소득 수준과 양의 관계를 가지며 인구 밀도와는 음의 관계를 가짐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열 </a:t>
            </a:r>
            <a:r>
              <a:rPr lang="en-US" altLang="ko-KR" dirty="0">
                <a:solidFill>
                  <a:srgbClr val="FF0000"/>
                </a:solidFill>
              </a:rPr>
              <a:t>(1)</a:t>
            </a:r>
            <a:r>
              <a:rPr lang="ko-KR" altLang="en-US" dirty="0">
                <a:solidFill>
                  <a:srgbClr val="FF0000"/>
                </a:solidFill>
              </a:rPr>
              <a:t>은 연간 자료</a:t>
            </a:r>
            <a:r>
              <a:rPr lang="ko-KR" altLang="en-US" dirty="0"/>
              <a:t>를</a:t>
            </a:r>
            <a:r>
              <a:rPr lang="en-US" altLang="ko-KR" dirty="0"/>
              <a:t>, </a:t>
            </a:r>
            <a:r>
              <a:rPr lang="ko-KR" altLang="en-US" dirty="0"/>
              <a:t>식 </a:t>
            </a:r>
            <a:r>
              <a:rPr lang="en-US" altLang="ko-KR" dirty="0">
                <a:solidFill>
                  <a:srgbClr val="FF0000"/>
                </a:solidFill>
              </a:rPr>
              <a:t>(2)</a:t>
            </a:r>
            <a:r>
              <a:rPr lang="ko-KR" altLang="en-US" dirty="0">
                <a:solidFill>
                  <a:srgbClr val="FF0000"/>
                </a:solidFill>
              </a:rPr>
              <a:t>는 </a:t>
            </a:r>
            <a:r>
              <a:rPr lang="en-US" altLang="ko-KR" dirty="0">
                <a:solidFill>
                  <a:srgbClr val="FF0000"/>
                </a:solidFill>
              </a:rPr>
              <a:t>1992~2006</a:t>
            </a:r>
            <a:r>
              <a:rPr lang="ko-KR" altLang="en-US" dirty="0">
                <a:solidFill>
                  <a:srgbClr val="FF0000"/>
                </a:solidFill>
              </a:rPr>
              <a:t>년을 </a:t>
            </a:r>
            <a:r>
              <a:rPr lang="en-US" altLang="ko-KR" dirty="0">
                <a:solidFill>
                  <a:srgbClr val="FF0000"/>
                </a:solidFill>
              </a:rPr>
              <a:t>1998</a:t>
            </a:r>
            <a:r>
              <a:rPr lang="ko-KR" altLang="en-US" dirty="0">
                <a:solidFill>
                  <a:srgbClr val="FF0000"/>
                </a:solidFill>
              </a:rPr>
              <a:t>년을 기점으로 양분한 자료</a:t>
            </a:r>
            <a:r>
              <a:rPr lang="ko-KR" altLang="en-US" dirty="0"/>
              <a:t>를</a:t>
            </a:r>
            <a:r>
              <a:rPr lang="en-US" altLang="ko-KR" dirty="0"/>
              <a:t>, </a:t>
            </a:r>
            <a:r>
              <a:rPr lang="ko-KR" altLang="en-US" dirty="0"/>
              <a:t>식 </a:t>
            </a:r>
            <a:r>
              <a:rPr lang="en-US" altLang="ko-KR" dirty="0">
                <a:solidFill>
                  <a:srgbClr val="FF0000"/>
                </a:solidFill>
              </a:rPr>
              <a:t>(3)</a:t>
            </a:r>
            <a:r>
              <a:rPr lang="ko-KR" altLang="en-US" dirty="0">
                <a:solidFill>
                  <a:srgbClr val="FF0000"/>
                </a:solidFill>
              </a:rPr>
              <a:t>은 </a:t>
            </a:r>
            <a:r>
              <a:rPr lang="en-US" altLang="ko-KR" dirty="0">
                <a:solidFill>
                  <a:srgbClr val="FF0000"/>
                </a:solidFill>
              </a:rPr>
              <a:t>1992~2006</a:t>
            </a:r>
            <a:r>
              <a:rPr lang="ko-KR" altLang="en-US" dirty="0">
                <a:solidFill>
                  <a:srgbClr val="FF0000"/>
                </a:solidFill>
              </a:rPr>
              <a:t>년을 하나의 기간으로 묶은 자료</a:t>
            </a:r>
            <a:r>
              <a:rPr lang="ko-KR" altLang="en-US" dirty="0"/>
              <a:t>를 사용한 결과임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추정결과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인구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4E647C9D-761B-4E5C-913E-85F2D700A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487" y="3462282"/>
            <a:ext cx="6034008" cy="3259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9C7514B-D202-420E-A392-B22D7A25A4A8}"/>
              </a:ext>
            </a:extLst>
          </p:cNvPr>
          <p:cNvSpPr txBox="1"/>
          <p:nvPr/>
        </p:nvSpPr>
        <p:spPr>
          <a:xfrm>
            <a:off x="6870495" y="5172323"/>
            <a:ext cx="27612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dirty="0">
                <a:solidFill>
                  <a:srgbClr val="FF0000"/>
                </a:solidFill>
              </a:rPr>
              <a:t>추정식</a:t>
            </a:r>
            <a:r>
              <a:rPr lang="en-US" altLang="ko-KR" sz="1200" dirty="0">
                <a:solidFill>
                  <a:srgbClr val="FF0000"/>
                </a:solidFill>
              </a:rPr>
              <a:t> (1) : </a:t>
            </a:r>
          </a:p>
          <a:p>
            <a:r>
              <a:rPr lang="ko-KR" altLang="en-US" sz="1200" dirty="0">
                <a:solidFill>
                  <a:srgbClr val="FF0000"/>
                </a:solidFill>
              </a:rPr>
              <a:t>순유입인구</a:t>
            </a:r>
            <a:r>
              <a:rPr lang="en-US" altLang="ko-KR" sz="1200" dirty="0">
                <a:solidFill>
                  <a:srgbClr val="FF0000"/>
                </a:solidFill>
              </a:rPr>
              <a:t>/</a:t>
            </a:r>
            <a:r>
              <a:rPr lang="ko-KR" altLang="en-US" sz="1200" dirty="0">
                <a:solidFill>
                  <a:srgbClr val="FF0000"/>
                </a:solidFill>
              </a:rPr>
              <a:t>총인구 </a:t>
            </a:r>
            <a:r>
              <a:rPr lang="en-US" altLang="ko-KR" sz="1200" dirty="0">
                <a:solidFill>
                  <a:srgbClr val="FF0000"/>
                </a:solidFill>
              </a:rPr>
              <a:t>= 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+0.016 x log(</a:t>
            </a:r>
            <a:r>
              <a:rPr lang="ko-KR" altLang="en-US" sz="1200" dirty="0">
                <a:solidFill>
                  <a:srgbClr val="FF0000"/>
                </a:solidFill>
              </a:rPr>
              <a:t>초기 </a:t>
            </a:r>
            <a:r>
              <a:rPr lang="en-US" altLang="ko-KR" sz="1200" dirty="0">
                <a:solidFill>
                  <a:srgbClr val="FF0000"/>
                </a:solidFill>
              </a:rPr>
              <a:t>1</a:t>
            </a:r>
            <a:r>
              <a:rPr lang="ko-KR" altLang="en-US" sz="1200" dirty="0">
                <a:solidFill>
                  <a:srgbClr val="FF0000"/>
                </a:solidFill>
              </a:rPr>
              <a:t>인당 </a:t>
            </a:r>
            <a:r>
              <a:rPr lang="en-US" altLang="ko-KR" sz="1200" dirty="0">
                <a:solidFill>
                  <a:srgbClr val="FF0000"/>
                </a:solidFill>
              </a:rPr>
              <a:t>GRP) 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-0.003 x log(</a:t>
            </a:r>
            <a:r>
              <a:rPr lang="ko-KR" altLang="en-US" sz="1200" dirty="0">
                <a:solidFill>
                  <a:srgbClr val="FF0000"/>
                </a:solidFill>
              </a:rPr>
              <a:t>초기</a:t>
            </a:r>
            <a:r>
              <a:rPr lang="en-US" altLang="ko-KR" sz="1200" dirty="0">
                <a:solidFill>
                  <a:srgbClr val="FF0000"/>
                </a:solidFill>
              </a:rPr>
              <a:t> </a:t>
            </a:r>
            <a:r>
              <a:rPr lang="ko-KR" altLang="en-US" sz="1200" dirty="0">
                <a:solidFill>
                  <a:srgbClr val="FF0000"/>
                </a:solidFill>
              </a:rPr>
              <a:t>인구 밀도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+0.457(</a:t>
            </a:r>
            <a:r>
              <a:rPr lang="ko-KR" altLang="en-US" sz="1200" dirty="0">
                <a:solidFill>
                  <a:srgbClr val="FF0000"/>
                </a:solidFill>
              </a:rPr>
              <a:t>초기 </a:t>
            </a:r>
            <a:r>
              <a:rPr lang="en-US" altLang="ko-KR" sz="1200" dirty="0">
                <a:solidFill>
                  <a:srgbClr val="FF0000"/>
                </a:solidFill>
              </a:rPr>
              <a:t>15</a:t>
            </a:r>
            <a:r>
              <a:rPr lang="ko-KR" altLang="en-US" sz="1200" dirty="0">
                <a:solidFill>
                  <a:srgbClr val="FF0000"/>
                </a:solidFill>
              </a:rPr>
              <a:t>세 </a:t>
            </a:r>
            <a:r>
              <a:rPr lang="en-US" altLang="ko-KR" sz="1200" dirty="0">
                <a:solidFill>
                  <a:srgbClr val="FF0000"/>
                </a:solidFill>
              </a:rPr>
              <a:t>~ 34</a:t>
            </a:r>
            <a:r>
              <a:rPr lang="ko-KR" altLang="en-US" sz="1200" dirty="0">
                <a:solidFill>
                  <a:srgbClr val="FF0000"/>
                </a:solidFill>
              </a:rPr>
              <a:t>세 인구비율</a:t>
            </a:r>
            <a:r>
              <a:rPr lang="en-US" altLang="ko-KR" sz="1200" dirty="0">
                <a:solidFill>
                  <a:srgbClr val="FF0000"/>
                </a:solidFill>
              </a:rPr>
              <a:t>)</a:t>
            </a:r>
          </a:p>
          <a:p>
            <a:r>
              <a:rPr lang="en-US" altLang="ko-KR" sz="1200" dirty="0">
                <a:solidFill>
                  <a:srgbClr val="FF0000"/>
                </a:solidFill>
              </a:rPr>
              <a:t>-0.184</a:t>
            </a:r>
            <a:endParaRPr lang="ko-KR" altLang="en-US" sz="1200" dirty="0">
              <a:solidFill>
                <a:srgbClr val="FF0000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CF6B3333-CDD9-4969-958F-DF7D3969C10C}"/>
              </a:ext>
            </a:extLst>
          </p:cNvPr>
          <p:cNvSpPr/>
          <p:nvPr/>
        </p:nvSpPr>
        <p:spPr>
          <a:xfrm>
            <a:off x="1193800" y="3462282"/>
            <a:ext cx="2667000" cy="239768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직선 화살표 연결선 9">
            <a:extLst>
              <a:ext uri="{FF2B5EF4-FFF2-40B4-BE49-F238E27FC236}">
                <a16:creationId xmlns:a16="http://schemas.microsoft.com/office/drawing/2014/main" id="{956B0512-8F29-37CF-2021-690E87437943}"/>
              </a:ext>
            </a:extLst>
          </p:cNvPr>
          <p:cNvCxnSpPr/>
          <p:nvPr/>
        </p:nvCxnSpPr>
        <p:spPr>
          <a:xfrm flipV="1">
            <a:off x="2674776" y="4030824"/>
            <a:ext cx="2320212" cy="460311"/>
          </a:xfrm>
          <a:prstGeom prst="straightConnector1">
            <a:avLst/>
          </a:prstGeom>
          <a:ln w="12700">
            <a:solidFill>
              <a:srgbClr val="00B05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39379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통계청의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16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 광역시도별 장래인구 추계는 출생과 사망 외에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 간 인구이동까지 고려한 것임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통계청의 전망과 일관성을 유지하기 위해서는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Ⅺ-12&gt;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기초하여 지역 간 인구 이동을 고려하더라도 그것이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16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 광역시도별 인구전망에는 영향을 주지 않아야 함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즉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Ⅺ-12&gt;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기초한 지역 간 인구 이동은 각 광역시도 내에서의 세부 행정구역 간 인구 이동에만 적용되어야 하며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광역시도 간의 인구 이동과는 무관하여야 함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이는 결과적으로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Ⅺ-12&gt;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 기초한 각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도 내의 모든 세부 행정구역의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순유입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인구를 합한 값이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 되어야 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의미함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광역시도 순유입인구 </a:t>
            </a:r>
            <a:r>
              <a:rPr lang="en-US" altLang="ko-KR" dirty="0">
                <a:solidFill>
                  <a:srgbClr val="FF0000"/>
                </a:solidFill>
                <a:sym typeface="Wingdings" panose="05000000000000000000" pitchFamily="2" charset="2"/>
              </a:rPr>
              <a:t>= 0 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광역시도간  인구이동은 없음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이를 만족하기 위해서는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Ⅺ-12&gt;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추정 결과를 이용하여 지역 간 인구 이동을 결정할 때 상수항의 크기를 적절히 조절해 주면 됨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각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시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도별로 세부 행정구역의 </a:t>
            </a:r>
            <a:r>
              <a:rPr lang="ko-KR" altLang="en-US" sz="1400" dirty="0" err="1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순유입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 인구의 합이 사후적으로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0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이 되도록 상수항을 결정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해 주면 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통계청 자료를 이용하여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16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개 광역시도 인구 추계 </a:t>
            </a:r>
            <a:r>
              <a:rPr lang="en-US" altLang="ko-KR" sz="1400" dirty="0">
                <a:latin typeface="+mn-ea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각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광역시도 인구 추계를 소속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시군구에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분배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ko-KR" dirty="0"/>
              <a:t>2. </a:t>
            </a:r>
            <a:r>
              <a:rPr lang="ko-KR" altLang="en-US" dirty="0"/>
              <a:t>추정결과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6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인구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2.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추정결과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7" name="직선 화살표 연결선 6">
            <a:extLst>
              <a:ext uri="{FF2B5EF4-FFF2-40B4-BE49-F238E27FC236}">
                <a16:creationId xmlns:a16="http://schemas.microsoft.com/office/drawing/2014/main" id="{73C289DF-726F-7FB9-BEBA-78FACB6FE60B}"/>
              </a:ext>
            </a:extLst>
          </p:cNvPr>
          <p:cNvCxnSpPr/>
          <p:nvPr/>
        </p:nvCxnSpPr>
        <p:spPr>
          <a:xfrm>
            <a:off x="6736702" y="3365241"/>
            <a:ext cx="1405812" cy="1412032"/>
          </a:xfrm>
          <a:prstGeom prst="straightConnector1">
            <a:avLst/>
          </a:prstGeom>
          <a:ln w="12700">
            <a:solidFill>
              <a:srgbClr val="FF0000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직사각형 7">
            <a:extLst>
              <a:ext uri="{FF2B5EF4-FFF2-40B4-BE49-F238E27FC236}">
                <a16:creationId xmlns:a16="http://schemas.microsoft.com/office/drawing/2014/main" id="{3EDBF51C-7963-FB19-9DC3-1F3407B3FF32}"/>
              </a:ext>
            </a:extLst>
          </p:cNvPr>
          <p:cNvSpPr/>
          <p:nvPr/>
        </p:nvSpPr>
        <p:spPr>
          <a:xfrm>
            <a:off x="7377404" y="4802155"/>
            <a:ext cx="1598645" cy="24259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93565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Ⅺ-11&gt;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을 이용한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성장률의 전망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과 </a:t>
            </a:r>
            <a:r>
              <a:rPr lang="en-US" altLang="ko-KR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Ⅺ-12&gt; </a:t>
            </a:r>
            <a:r>
              <a:rPr lang="ko-KR" altLang="en-US" sz="1400" dirty="0">
                <a:solidFill>
                  <a:srgbClr val="00B050"/>
                </a:solidFill>
                <a:latin typeface="+mn-ea"/>
                <a:cs typeface="Arial" panose="020B0604020202020204" pitchFamily="34" charset="0"/>
              </a:rPr>
              <a:t>및 통계청의 장래인구 추계를 이용한 인구 증가율의 전망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을 결합함으로써 각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시군구에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대한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전망치를 구할 수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2007</a:t>
            </a:r>
            <a:r>
              <a:rPr lang="ko-KR" altLang="en-US" dirty="0"/>
              <a:t>년 이후 광역시도의 </a:t>
            </a:r>
            <a:r>
              <a:rPr lang="en-US" altLang="ko-KR" dirty="0"/>
              <a:t>GRP</a:t>
            </a:r>
            <a:r>
              <a:rPr lang="ko-KR" altLang="en-US" dirty="0"/>
              <a:t>에 대해서는 별도의 </a:t>
            </a:r>
            <a:r>
              <a:rPr lang="en-US" altLang="ko-KR" dirty="0"/>
              <a:t>GRP </a:t>
            </a:r>
            <a:r>
              <a:rPr lang="ko-KR" altLang="en-US" dirty="0"/>
              <a:t>전망을 수행하는 대신 각 </a:t>
            </a:r>
            <a:r>
              <a:rPr lang="ko-KR" altLang="en-US" dirty="0">
                <a:solidFill>
                  <a:srgbClr val="FF0000"/>
                </a:solidFill>
              </a:rPr>
              <a:t>광역시도 내의 모든 </a:t>
            </a:r>
            <a:r>
              <a:rPr lang="ko-KR" altLang="en-US" dirty="0" err="1">
                <a:solidFill>
                  <a:srgbClr val="FF0000"/>
                </a:solidFill>
              </a:rPr>
              <a:t>시군구들의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GRP</a:t>
            </a:r>
            <a:r>
              <a:rPr lang="ko-KR" altLang="en-US" dirty="0">
                <a:solidFill>
                  <a:srgbClr val="FF0000"/>
                </a:solidFill>
              </a:rPr>
              <a:t>들을 더함으로써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전망치를 도출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Ⅺ-11&gt;</a:t>
            </a:r>
            <a:r>
              <a:rPr lang="ko-KR" altLang="en-US" dirty="0"/>
              <a:t>과 </a:t>
            </a: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Ⅺ-12&gt;</a:t>
            </a:r>
            <a:r>
              <a:rPr lang="ko-KR" altLang="en-US" dirty="0"/>
              <a:t>로부터 얻어지는 전망치의 타당성을 확인하기 위하여 각 연도별로 </a:t>
            </a:r>
            <a:r>
              <a:rPr lang="ko-KR" altLang="en-US" dirty="0">
                <a:solidFill>
                  <a:srgbClr val="FF0000"/>
                </a:solidFill>
              </a:rPr>
              <a:t>모든 </a:t>
            </a:r>
            <a:r>
              <a:rPr lang="ko-KR" altLang="en-US" dirty="0" err="1">
                <a:solidFill>
                  <a:srgbClr val="FF0000"/>
                </a:solidFill>
              </a:rPr>
              <a:t>시군구들의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GRP</a:t>
            </a:r>
            <a:r>
              <a:rPr lang="ko-KR" altLang="en-US" dirty="0">
                <a:solidFill>
                  <a:srgbClr val="FF0000"/>
                </a:solidFill>
              </a:rPr>
              <a:t>를 더함으로써 가상의 </a:t>
            </a:r>
            <a:r>
              <a:rPr lang="en-US" altLang="ko-KR" dirty="0">
                <a:solidFill>
                  <a:srgbClr val="FF0000"/>
                </a:solidFill>
              </a:rPr>
              <a:t>GDP </a:t>
            </a:r>
            <a:r>
              <a:rPr lang="ko-KR" altLang="en-US" dirty="0">
                <a:solidFill>
                  <a:srgbClr val="FF0000"/>
                </a:solidFill>
              </a:rPr>
              <a:t>시리즈</a:t>
            </a:r>
            <a:r>
              <a:rPr lang="ko-KR" altLang="en-US" dirty="0"/>
              <a:t>를 구해</a:t>
            </a:r>
            <a:r>
              <a:rPr lang="en-US" altLang="ko-KR" dirty="0"/>
              <a:t>, </a:t>
            </a:r>
            <a:r>
              <a:rPr lang="ko-KR" altLang="en-US" dirty="0"/>
              <a:t>이로부터 경제 전체의 성장률을 계산 </a:t>
            </a:r>
            <a:r>
              <a:rPr lang="en-US" altLang="ko-KR" dirty="0">
                <a:sym typeface="Wingdings" panose="05000000000000000000" pitchFamily="2" charset="2"/>
              </a:rPr>
              <a:t> KDI</a:t>
            </a:r>
            <a:r>
              <a:rPr lang="ko-KR" altLang="en-US" dirty="0">
                <a:sym typeface="Wingdings" panose="05000000000000000000" pitchFamily="2" charset="2"/>
              </a:rPr>
              <a:t>의 장기 전망치와 비교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olidFill>
                  <a:srgbClr val="0000FF"/>
                </a:solidFill>
                <a:sym typeface="Wingdings" panose="05000000000000000000" pitchFamily="2" charset="2"/>
              </a:rPr>
              <a:t>차이만큼 모든 지역에 대해서 비례적으로 조정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38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875EC54-A4EA-4BB0-AAAD-BDF69176A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8947" y="3599181"/>
            <a:ext cx="4268106" cy="3163546"/>
          </a:xfrm>
          <a:prstGeom prst="rect">
            <a:avLst/>
          </a:prstGeom>
        </p:spPr>
      </p:pic>
      <p:sp>
        <p:nvSpPr>
          <p:cNvPr id="8" name="제목 7">
            <a:extLst>
              <a:ext uri="{FF2B5EF4-FFF2-40B4-BE49-F238E27FC236}">
                <a16:creationId xmlns:a16="http://schemas.microsoft.com/office/drawing/2014/main" id="{0EE68A97-E4D6-4AFD-B96D-B658D4225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절 세부 행정단위별 </a:t>
            </a:r>
            <a:r>
              <a:rPr lang="en-US" altLang="ko-KR" dirty="0"/>
              <a:t>GRP</a:t>
            </a:r>
            <a:r>
              <a:rPr lang="ko-KR" altLang="en-US" dirty="0"/>
              <a:t>의 전망</a:t>
            </a:r>
          </a:p>
        </p:txBody>
      </p:sp>
      <p:cxnSp>
        <p:nvCxnSpPr>
          <p:cNvPr id="6" name="직선 화살표 연결선 5">
            <a:extLst>
              <a:ext uri="{FF2B5EF4-FFF2-40B4-BE49-F238E27FC236}">
                <a16:creationId xmlns:a16="http://schemas.microsoft.com/office/drawing/2014/main" id="{40072F1E-EB32-7062-203D-C00E5A9780AA}"/>
              </a:ext>
            </a:extLst>
          </p:cNvPr>
          <p:cNvCxnSpPr>
            <a:cxnSpLocks/>
          </p:cNvCxnSpPr>
          <p:nvPr/>
        </p:nvCxnSpPr>
        <p:spPr>
          <a:xfrm flipV="1">
            <a:off x="6699380" y="5498841"/>
            <a:ext cx="0" cy="410547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직선 화살표 연결선 8">
            <a:extLst>
              <a:ext uri="{FF2B5EF4-FFF2-40B4-BE49-F238E27FC236}">
                <a16:creationId xmlns:a16="http://schemas.microsoft.com/office/drawing/2014/main" id="{CE189006-F778-292F-E7FB-028CE1DA0F69}"/>
              </a:ext>
            </a:extLst>
          </p:cNvPr>
          <p:cNvCxnSpPr>
            <a:cxnSpLocks/>
          </p:cNvCxnSpPr>
          <p:nvPr/>
        </p:nvCxnSpPr>
        <p:spPr>
          <a:xfrm flipV="1">
            <a:off x="5635690" y="5144278"/>
            <a:ext cx="0" cy="553616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0F5EFC85-A343-BA2B-FD3D-D3D778EBA2E9}"/>
              </a:ext>
            </a:extLst>
          </p:cNvPr>
          <p:cNvCxnSpPr>
            <a:cxnSpLocks/>
          </p:cNvCxnSpPr>
          <p:nvPr/>
        </p:nvCxnSpPr>
        <p:spPr>
          <a:xfrm flipV="1">
            <a:off x="6214189" y="5399314"/>
            <a:ext cx="0" cy="466531"/>
          </a:xfrm>
          <a:prstGeom prst="straightConnector1">
            <a:avLst/>
          </a:prstGeom>
          <a:ln w="12700">
            <a:solidFill>
              <a:srgbClr val="0000FF"/>
            </a:solidFill>
            <a:headEnd type="none" w="med" len="med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46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1</a:t>
            </a:r>
            <a:r>
              <a:rPr lang="ko-KR" altLang="en-US" dirty="0"/>
              <a:t>절 머리말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전망치 산정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2004</a:t>
            </a:r>
            <a:r>
              <a:rPr lang="ko-KR" altLang="en-US" dirty="0">
                <a:solidFill>
                  <a:srgbClr val="FF0000"/>
                </a:solidFill>
              </a:rPr>
              <a:t>년</a:t>
            </a:r>
            <a:r>
              <a:rPr lang="ko-KR" altLang="en-US" dirty="0"/>
              <a:t>의 예비타당성조사 수행을 위한 일반지침 때와 </a:t>
            </a:r>
            <a:r>
              <a:rPr lang="ko-KR" altLang="en-US" dirty="0">
                <a:solidFill>
                  <a:srgbClr val="FF0000"/>
                </a:solidFill>
              </a:rPr>
              <a:t>기본적으로 동일한 구조</a:t>
            </a:r>
            <a:r>
              <a:rPr lang="ko-KR" altLang="en-US" dirty="0"/>
              <a:t>를 가짐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16</a:t>
            </a:r>
            <a:r>
              <a:rPr lang="ko-KR" altLang="en-US" dirty="0"/>
              <a:t>개 시도의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자료에 대한 분석 결과를 시</a:t>
            </a:r>
            <a:r>
              <a:rPr lang="en-US" altLang="ko-KR" dirty="0"/>
              <a:t>·</a:t>
            </a:r>
            <a:r>
              <a:rPr lang="ko-KR" altLang="en-US" dirty="0"/>
              <a:t>군</a:t>
            </a:r>
            <a:r>
              <a:rPr lang="en-US" altLang="ko-KR" dirty="0"/>
              <a:t>·</a:t>
            </a:r>
            <a:r>
              <a:rPr lang="ko-KR" altLang="en-US" dirty="0"/>
              <a:t>구 단위 세부 행정구역에 적용함으로써 </a:t>
            </a: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인당 </a:t>
            </a:r>
            <a:r>
              <a:rPr lang="en-US" altLang="ko-KR" dirty="0">
                <a:solidFill>
                  <a:srgbClr val="0000FF"/>
                </a:solidFill>
              </a:rPr>
              <a:t>GRP</a:t>
            </a:r>
            <a:r>
              <a:rPr lang="ko-KR" altLang="en-US" dirty="0">
                <a:solidFill>
                  <a:srgbClr val="0000FF"/>
                </a:solidFill>
              </a:rPr>
              <a:t>의 전망치</a:t>
            </a:r>
            <a:r>
              <a:rPr lang="ko-KR" altLang="en-US" dirty="0"/>
              <a:t>를 구함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시</a:t>
            </a:r>
            <a:r>
              <a:rPr lang="en-US" altLang="ko-KR" dirty="0"/>
              <a:t>·</a:t>
            </a:r>
            <a:r>
              <a:rPr lang="ko-KR" altLang="en-US" dirty="0"/>
              <a:t>군</a:t>
            </a:r>
            <a:r>
              <a:rPr lang="en-US" altLang="ko-KR" dirty="0"/>
              <a:t>·</a:t>
            </a:r>
            <a:r>
              <a:rPr lang="ko-KR" altLang="en-US" dirty="0"/>
              <a:t>구 간 인구 이동 자료에 관한 분석 결과에 기초하여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ko-KR" altLang="en-US" dirty="0">
                <a:solidFill>
                  <a:srgbClr val="0000FF"/>
                </a:solidFill>
              </a:rPr>
              <a:t>인구 규모의 전망치</a:t>
            </a:r>
            <a:r>
              <a:rPr lang="ko-KR" altLang="en-US" dirty="0"/>
              <a:t>를 구함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두 전망치를 결합</a:t>
            </a:r>
            <a:r>
              <a:rPr lang="ko-KR" altLang="en-US" dirty="0"/>
              <a:t>함으로써 </a:t>
            </a:r>
            <a:r>
              <a:rPr lang="ko-KR" altLang="en-US" dirty="0" err="1">
                <a:solidFill>
                  <a:srgbClr val="0000FF"/>
                </a:solidFill>
              </a:rPr>
              <a:t>시군구별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GRP </a:t>
            </a:r>
            <a:r>
              <a:rPr lang="ko-KR" altLang="en-US" dirty="0">
                <a:solidFill>
                  <a:srgbClr val="0000FF"/>
                </a:solidFill>
              </a:rPr>
              <a:t>전망치</a:t>
            </a:r>
            <a:r>
              <a:rPr lang="ko-KR" altLang="en-US" dirty="0">
                <a:solidFill>
                  <a:srgbClr val="FF0000"/>
                </a:solidFill>
              </a:rPr>
              <a:t>를 구함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단</a:t>
            </a:r>
            <a:r>
              <a:rPr lang="en-US" altLang="ko-KR" dirty="0"/>
              <a:t>, 1</a:t>
            </a:r>
            <a:r>
              <a:rPr lang="ko-KR" altLang="en-US" dirty="0"/>
              <a:t>인당 </a:t>
            </a:r>
            <a:r>
              <a:rPr lang="en-US" altLang="ko-KR" dirty="0"/>
              <a:t>GRP</a:t>
            </a:r>
            <a:r>
              <a:rPr lang="ko-KR" altLang="en-US" dirty="0"/>
              <a:t>의 전망과 인구 규모의 전망에 사용되는 </a:t>
            </a:r>
            <a:r>
              <a:rPr lang="ko-KR" altLang="en-US" dirty="0">
                <a:solidFill>
                  <a:srgbClr val="FF0000"/>
                </a:solidFill>
              </a:rPr>
              <a:t>추정식의 구체적인 내용은 </a:t>
            </a:r>
            <a:r>
              <a:rPr lang="en-US" altLang="ko-KR" dirty="0">
                <a:solidFill>
                  <a:srgbClr val="FF0000"/>
                </a:solidFill>
              </a:rPr>
              <a:t>2004</a:t>
            </a:r>
            <a:r>
              <a:rPr lang="ko-KR" altLang="en-US" dirty="0">
                <a:solidFill>
                  <a:srgbClr val="FF0000"/>
                </a:solidFill>
              </a:rPr>
              <a:t>년 때와 다름</a:t>
            </a:r>
            <a:endParaRPr lang="en-US" altLang="ko-KR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0000FF"/>
                </a:solidFill>
              </a:rPr>
              <a:t>1</a:t>
            </a:r>
            <a:r>
              <a:rPr lang="ko-KR" altLang="en-US" dirty="0">
                <a:solidFill>
                  <a:srgbClr val="0000FF"/>
                </a:solidFill>
              </a:rPr>
              <a:t>인당 </a:t>
            </a:r>
            <a:r>
              <a:rPr lang="en-US" altLang="ko-KR" dirty="0">
                <a:solidFill>
                  <a:srgbClr val="0000FF"/>
                </a:solidFill>
              </a:rPr>
              <a:t>GRP</a:t>
            </a:r>
            <a:r>
              <a:rPr lang="ko-KR" altLang="en-US" dirty="0">
                <a:solidFill>
                  <a:srgbClr val="0000FF"/>
                </a:solidFill>
              </a:rPr>
              <a:t>의 전망치 </a:t>
            </a:r>
            <a:r>
              <a:rPr lang="ko-KR" altLang="en-US" dirty="0">
                <a:solidFill>
                  <a:srgbClr val="0000FF"/>
                </a:solidFill>
                <a:sym typeface="Symbol" panose="05050102010706020507" pitchFamily="18" charset="2"/>
              </a:rPr>
              <a:t> </a:t>
            </a:r>
            <a:r>
              <a:rPr lang="ko-KR" altLang="en-US" dirty="0">
                <a:solidFill>
                  <a:srgbClr val="0000FF"/>
                </a:solidFill>
              </a:rPr>
              <a:t>인구 규모의 전망치 </a:t>
            </a:r>
            <a:r>
              <a:rPr lang="en-US" altLang="ko-KR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ko-KR" altLang="en-US" dirty="0" err="1">
                <a:solidFill>
                  <a:srgbClr val="0000FF"/>
                </a:solidFill>
              </a:rPr>
              <a:t>시군구별</a:t>
            </a:r>
            <a:r>
              <a:rPr lang="ko-KR" altLang="en-US" dirty="0">
                <a:solidFill>
                  <a:srgbClr val="0000FF"/>
                </a:solidFill>
              </a:rPr>
              <a:t> </a:t>
            </a:r>
            <a:r>
              <a:rPr lang="en-US" altLang="ko-KR" dirty="0">
                <a:solidFill>
                  <a:srgbClr val="0000FF"/>
                </a:solidFill>
              </a:rPr>
              <a:t>GRP </a:t>
            </a:r>
            <a:r>
              <a:rPr lang="ko-KR" altLang="en-US" dirty="0">
                <a:solidFill>
                  <a:srgbClr val="0000FF"/>
                </a:solidFill>
              </a:rPr>
              <a:t>전망치</a:t>
            </a:r>
            <a:endParaRPr lang="en-US" altLang="ko-KR" dirty="0">
              <a:solidFill>
                <a:srgbClr val="0000FF"/>
              </a:solidFill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1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머리말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6708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39</a:t>
            </a:fld>
            <a:endParaRPr lang="ko-KR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CC68AEFB-00BA-4889-9949-D91B6ED23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2774" y="1267201"/>
            <a:ext cx="6040452" cy="5471526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7D963379-559D-4ADA-917B-8C8862BA023A}"/>
              </a:ext>
            </a:extLst>
          </p:cNvPr>
          <p:cNvSpPr/>
          <p:nvPr/>
        </p:nvSpPr>
        <p:spPr>
          <a:xfrm>
            <a:off x="3041650" y="1301750"/>
            <a:ext cx="2438400" cy="26035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F2311309-1A36-4296-9320-3BA2878F3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절 세부 행정단위별 </a:t>
            </a:r>
            <a:r>
              <a:rPr lang="en-US" altLang="ko-KR" dirty="0"/>
              <a:t>GRP</a:t>
            </a:r>
            <a:r>
              <a:rPr lang="ko-KR" altLang="en-US" dirty="0"/>
              <a:t>의 전망</a:t>
            </a:r>
          </a:p>
        </p:txBody>
      </p:sp>
    </p:spTree>
    <p:extLst>
      <p:ext uri="{BB962C8B-B14F-4D97-AF65-F5344CB8AC3E}">
        <p14:creationId xmlns:p14="http://schemas.microsoft.com/office/powerpoint/2010/main" val="21802050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40</a:t>
            </a:fld>
            <a:endParaRPr lang="ko-KR" alt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0EE9EA8-937A-44C6-A205-71431F2C85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273" y="0"/>
            <a:ext cx="4695817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279E3125-EDC4-4D43-906A-BDC2705C8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3912" y="0"/>
            <a:ext cx="46585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752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41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84BAEA5-2B0B-4402-BC76-192977CDC4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4" y="0"/>
            <a:ext cx="4595623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52D0A810-3E01-4928-BE0E-6C21456D7D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6359" y="0"/>
            <a:ext cx="46176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8687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42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B13D6B0C-88C9-4934-9819-1007BF1AC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994" y="0"/>
            <a:ext cx="4694068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D2E4E79A-3038-4A7D-9690-68D432EFCE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9230" y="0"/>
            <a:ext cx="466477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1273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43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A1D6016-08A2-4380-9F8F-514F84D7B3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9738" y="1859608"/>
            <a:ext cx="6400800" cy="4107180"/>
          </a:xfrm>
          <a:prstGeom prst="rect">
            <a:avLst/>
          </a:prstGeom>
        </p:spPr>
      </p:pic>
      <p:sp>
        <p:nvSpPr>
          <p:cNvPr id="9" name="제목 1">
            <a:extLst>
              <a:ext uri="{FF2B5EF4-FFF2-40B4-BE49-F238E27FC236}">
                <a16:creationId xmlns:a16="http://schemas.microsoft.com/office/drawing/2014/main" id="{29B41E1C-559C-4DE9-8F71-A68FFE120654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제목 1">
            <a:extLst>
              <a:ext uri="{FF2B5EF4-FFF2-40B4-BE49-F238E27FC236}">
                <a16:creationId xmlns:a16="http://schemas.microsoft.com/office/drawing/2014/main" id="{2946691C-D42F-46D7-BD90-B74A0E58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절 세부 행정단위별 </a:t>
            </a:r>
            <a:r>
              <a:rPr lang="en-US" altLang="ko-KR" dirty="0"/>
              <a:t>GRP</a:t>
            </a:r>
            <a:r>
              <a:rPr lang="ko-KR" altLang="en-US" dirty="0"/>
              <a:t>의 전망</a:t>
            </a:r>
          </a:p>
        </p:txBody>
      </p:sp>
    </p:spTree>
    <p:extLst>
      <p:ext uri="{BB962C8B-B14F-4D97-AF65-F5344CB8AC3E}">
        <p14:creationId xmlns:p14="http://schemas.microsoft.com/office/powerpoint/2010/main" val="153974955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44</a:t>
            </a:fld>
            <a:endParaRPr lang="ko-KR" altLang="en-US" dirty="0"/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29B41E1C-559C-4DE9-8F71-A68FFE120654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8816DEB2-43EE-4C9A-8B8C-BBFAF4A37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4500" y="1457196"/>
            <a:ext cx="6477000" cy="470916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737E8795-17FB-4D2E-B2AA-37D51DCE7EE2}"/>
              </a:ext>
            </a:extLst>
          </p:cNvPr>
          <p:cNvSpPr/>
          <p:nvPr/>
        </p:nvSpPr>
        <p:spPr>
          <a:xfrm>
            <a:off x="2908300" y="1435100"/>
            <a:ext cx="2120900" cy="2667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00D93DDC-A25B-4CF0-B6F3-F1BA788DB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7" y="600451"/>
            <a:ext cx="8543925" cy="6667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7</a:t>
            </a:r>
            <a:r>
              <a:rPr lang="ko-KR" altLang="en-US" dirty="0"/>
              <a:t>절 세부 행정단위별 </a:t>
            </a:r>
            <a:r>
              <a:rPr lang="en-US" altLang="ko-KR" dirty="0"/>
              <a:t>GRP</a:t>
            </a:r>
            <a:r>
              <a:rPr lang="ko-KR" altLang="en-US" dirty="0"/>
              <a:t>의 전망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542989-5331-8ACC-9BA9-F8A472374F1B}"/>
              </a:ext>
            </a:extLst>
          </p:cNvPr>
          <p:cNvSpPr txBox="1"/>
          <p:nvPr/>
        </p:nvSpPr>
        <p:spPr>
          <a:xfrm>
            <a:off x="5187821" y="1414561"/>
            <a:ext cx="27350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dirty="0">
                <a:solidFill>
                  <a:srgbClr val="FF0000"/>
                </a:solidFill>
                <a:sym typeface="Wingdings" panose="05000000000000000000" pitchFamily="2" charset="2"/>
              </a:rPr>
              <a:t> </a:t>
            </a:r>
            <a:r>
              <a:rPr lang="en-US" altLang="ko-KR" sz="1400" dirty="0">
                <a:solidFill>
                  <a:srgbClr val="FF0000"/>
                </a:solidFill>
              </a:rPr>
              <a:t>1</a:t>
            </a:r>
            <a:r>
              <a:rPr lang="ko-KR" altLang="en-US" sz="1400" dirty="0">
                <a:solidFill>
                  <a:srgbClr val="FF0000"/>
                </a:solidFill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</a:rPr>
              <a:t>GRP</a:t>
            </a:r>
            <a:r>
              <a:rPr lang="ko-KR" altLang="en-US" sz="1400" dirty="0">
                <a:solidFill>
                  <a:srgbClr val="FF0000"/>
                </a:solidFill>
              </a:rPr>
              <a:t>에 인구 정보를 결합</a:t>
            </a:r>
          </a:p>
        </p:txBody>
      </p:sp>
    </p:spTree>
    <p:extLst>
      <p:ext uri="{BB962C8B-B14F-4D97-AF65-F5344CB8AC3E}">
        <p14:creationId xmlns:p14="http://schemas.microsoft.com/office/powerpoint/2010/main" val="23906145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45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EB004B13-EC12-4CAB-93B1-94CABE9025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16" y="0"/>
            <a:ext cx="4714183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A40AD0CF-84D4-4979-9BB7-710FB7653D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8667" y="0"/>
            <a:ext cx="469961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12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46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7AB9A091-15E8-43F9-BEE0-5BE2FFCDA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801" y="0"/>
            <a:ext cx="4716262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5421C647-3351-4E90-96BA-9792D3486F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9937" y="0"/>
            <a:ext cx="47162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548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47</a:t>
            </a:fld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73C3F48-91F2-44A3-BFDC-72906BFCB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904" y="0"/>
            <a:ext cx="4699308" cy="6858000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613AED1-263D-4596-B9CC-77F21E0F79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0113" y="0"/>
            <a:ext cx="47269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5722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48</a:t>
            </a:fld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313B0CA1-3C2C-4482-B642-4F5A495B8B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250" y="0"/>
            <a:ext cx="4879620" cy="6858000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CB02C064-6DC1-4B29-9B06-87753DE8CB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0870" y="1160188"/>
            <a:ext cx="4765060" cy="2268812"/>
          </a:xfrm>
          <a:prstGeom prst="rect">
            <a:avLst/>
          </a:prstGeom>
        </p:spPr>
      </p:pic>
      <p:sp>
        <p:nvSpPr>
          <p:cNvPr id="10" name="제목 1">
            <a:extLst>
              <a:ext uri="{FF2B5EF4-FFF2-40B4-BE49-F238E27FC236}">
                <a16:creationId xmlns:a16="http://schemas.microsoft.com/office/drawing/2014/main" id="{D425AE87-577D-4A88-9C4C-242CFAEFD50E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7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세부 행정단위별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의 전망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613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최근의 </a:t>
            </a:r>
            <a:r>
              <a:rPr lang="en-US" altLang="ko-KR" dirty="0"/>
              <a:t>GRP </a:t>
            </a:r>
            <a:r>
              <a:rPr lang="ko-KR" altLang="en-US" dirty="0"/>
              <a:t>추이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우리나라의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자료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는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1985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년부터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2006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년까지 전국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16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개 주요 광역시 및 도에 대하여 연간으로 발표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되어 있음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16</a:t>
            </a:r>
            <a:r>
              <a:rPr lang="ko-KR" altLang="en-US" dirty="0"/>
              <a:t>개 주요 행정구역은 서울</a:t>
            </a:r>
            <a:r>
              <a:rPr lang="en-US" altLang="ko-KR" dirty="0"/>
              <a:t>, </a:t>
            </a:r>
            <a:r>
              <a:rPr lang="ko-KR" altLang="en-US" dirty="0"/>
              <a:t>부산</a:t>
            </a:r>
            <a:r>
              <a:rPr lang="en-US" altLang="ko-KR" dirty="0"/>
              <a:t>, </a:t>
            </a:r>
            <a:r>
              <a:rPr lang="ko-KR" altLang="en-US" dirty="0"/>
              <a:t>대구</a:t>
            </a:r>
            <a:r>
              <a:rPr lang="en-US" altLang="ko-KR" dirty="0"/>
              <a:t>, </a:t>
            </a:r>
            <a:r>
              <a:rPr lang="ko-KR" altLang="en-US" dirty="0"/>
              <a:t>인천</a:t>
            </a:r>
            <a:r>
              <a:rPr lang="en-US" altLang="ko-KR" dirty="0"/>
              <a:t>, </a:t>
            </a:r>
            <a:r>
              <a:rPr lang="ko-KR" altLang="en-US" dirty="0"/>
              <a:t>광주</a:t>
            </a:r>
            <a:r>
              <a:rPr lang="en-US" altLang="ko-KR" dirty="0"/>
              <a:t>, </a:t>
            </a:r>
            <a:r>
              <a:rPr lang="ko-KR" altLang="en-US" dirty="0"/>
              <a:t>대전</a:t>
            </a:r>
            <a:r>
              <a:rPr lang="en-US" altLang="ko-KR" dirty="0"/>
              <a:t>, </a:t>
            </a:r>
            <a:r>
              <a:rPr lang="ko-KR" altLang="en-US" dirty="0"/>
              <a:t>울산</a:t>
            </a:r>
            <a:r>
              <a:rPr lang="en-US" altLang="ko-KR" dirty="0"/>
              <a:t>, </a:t>
            </a:r>
            <a:r>
              <a:rPr lang="ko-KR" altLang="en-US" dirty="0"/>
              <a:t>경기</a:t>
            </a:r>
            <a:r>
              <a:rPr lang="en-US" altLang="ko-KR" dirty="0"/>
              <a:t>, </a:t>
            </a:r>
            <a:r>
              <a:rPr lang="ko-KR" altLang="en-US" dirty="0"/>
              <a:t>강원</a:t>
            </a:r>
            <a:r>
              <a:rPr lang="en-US" altLang="ko-KR" dirty="0"/>
              <a:t>, </a:t>
            </a:r>
            <a:r>
              <a:rPr lang="ko-KR" altLang="en-US" dirty="0"/>
              <a:t>충북</a:t>
            </a:r>
            <a:r>
              <a:rPr lang="en-US" altLang="ko-KR" dirty="0"/>
              <a:t>, </a:t>
            </a:r>
            <a:r>
              <a:rPr lang="ko-KR" altLang="en-US" dirty="0"/>
              <a:t>충남</a:t>
            </a:r>
            <a:r>
              <a:rPr lang="en-US" altLang="ko-KR" dirty="0"/>
              <a:t>, </a:t>
            </a:r>
            <a:r>
              <a:rPr lang="ko-KR" altLang="en-US" dirty="0"/>
              <a:t>전북</a:t>
            </a:r>
            <a:r>
              <a:rPr lang="en-US" altLang="ko-KR" dirty="0"/>
              <a:t>, </a:t>
            </a:r>
            <a:r>
              <a:rPr lang="ko-KR" altLang="en-US" dirty="0"/>
              <a:t>전남</a:t>
            </a:r>
            <a:r>
              <a:rPr lang="en-US" altLang="ko-KR" dirty="0"/>
              <a:t>, </a:t>
            </a:r>
            <a:r>
              <a:rPr lang="ko-KR" altLang="en-US" dirty="0"/>
              <a:t>경북</a:t>
            </a:r>
            <a:r>
              <a:rPr lang="en-US" altLang="ko-KR" dirty="0"/>
              <a:t>, </a:t>
            </a:r>
            <a:r>
              <a:rPr lang="ko-KR" altLang="en-US" dirty="0"/>
              <a:t>경남</a:t>
            </a:r>
            <a:r>
              <a:rPr lang="en-US" altLang="ko-KR" dirty="0"/>
              <a:t>, </a:t>
            </a:r>
            <a:r>
              <a:rPr lang="ko-KR" altLang="en-US" dirty="0"/>
              <a:t>제주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15</a:t>
            </a:r>
            <a:r>
              <a:rPr lang="ko-KR" altLang="en-US" dirty="0">
                <a:solidFill>
                  <a:srgbClr val="FF0000"/>
                </a:solidFill>
              </a:rPr>
              <a:t>개 산업별로 생산량을 발표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농림어업</a:t>
            </a:r>
            <a:r>
              <a:rPr lang="en-US" altLang="ko-KR" dirty="0"/>
              <a:t>, </a:t>
            </a:r>
            <a:r>
              <a:rPr lang="ko-KR" altLang="en-US" dirty="0"/>
              <a:t>광업</a:t>
            </a:r>
            <a:r>
              <a:rPr lang="en-US" altLang="ko-KR" dirty="0"/>
              <a:t>, </a:t>
            </a:r>
            <a:r>
              <a:rPr lang="ko-KR" altLang="en-US" dirty="0"/>
              <a:t>제조업</a:t>
            </a:r>
            <a:r>
              <a:rPr lang="en-US" altLang="ko-KR" dirty="0"/>
              <a:t>, </a:t>
            </a:r>
            <a:r>
              <a:rPr lang="ko-KR" altLang="en-US" dirty="0"/>
              <a:t>전기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가스 및 수도 사업</a:t>
            </a:r>
            <a:r>
              <a:rPr lang="en-US" altLang="ko-KR" dirty="0"/>
              <a:t>, </a:t>
            </a:r>
            <a:r>
              <a:rPr lang="ko-KR" altLang="en-US" dirty="0"/>
              <a:t>건설업</a:t>
            </a:r>
            <a:r>
              <a:rPr lang="en-US" altLang="ko-KR" dirty="0"/>
              <a:t>, </a:t>
            </a:r>
            <a:r>
              <a:rPr lang="ko-KR" altLang="en-US" dirty="0"/>
              <a:t>도소매업</a:t>
            </a:r>
            <a:r>
              <a:rPr lang="en-US" altLang="ko-KR" dirty="0"/>
              <a:t>, </a:t>
            </a:r>
            <a:r>
              <a:rPr lang="ko-KR" altLang="en-US" dirty="0"/>
              <a:t>숙박 및 음식점업</a:t>
            </a:r>
            <a:r>
              <a:rPr lang="en-US" altLang="ko-KR" dirty="0"/>
              <a:t>, </a:t>
            </a:r>
            <a:r>
              <a:rPr lang="ko-KR" altLang="en-US" dirty="0"/>
              <a:t>운수업</a:t>
            </a:r>
            <a:r>
              <a:rPr lang="en-US" altLang="ko-KR" dirty="0"/>
              <a:t>, </a:t>
            </a:r>
            <a:r>
              <a:rPr lang="ko-KR" altLang="en-US" dirty="0"/>
              <a:t>통신업</a:t>
            </a:r>
            <a:r>
              <a:rPr lang="en-US" altLang="ko-KR" dirty="0"/>
              <a:t>, </a:t>
            </a:r>
            <a:r>
              <a:rPr lang="ko-KR" altLang="en-US" dirty="0"/>
              <a:t>금융보험업</a:t>
            </a:r>
            <a:r>
              <a:rPr lang="en-US" altLang="ko-KR" dirty="0"/>
              <a:t>, </a:t>
            </a:r>
            <a:r>
              <a:rPr lang="ko-KR" altLang="en-US" dirty="0"/>
              <a:t>부동산 및 사업 서비스업</a:t>
            </a:r>
            <a:r>
              <a:rPr lang="en-US" altLang="ko-KR" dirty="0"/>
              <a:t>, </a:t>
            </a:r>
            <a:r>
              <a:rPr lang="ko-KR" altLang="en-US" dirty="0"/>
              <a:t>공공행정</a:t>
            </a:r>
            <a:r>
              <a:rPr lang="en-US" altLang="ko-KR" dirty="0">
                <a:sym typeface="Symbol" panose="05050102010706020507" pitchFamily="18" charset="2"/>
              </a:rPr>
              <a:t></a:t>
            </a:r>
            <a:r>
              <a:rPr lang="ko-KR" altLang="en-US" dirty="0"/>
              <a:t>국방 및 사회보장</a:t>
            </a:r>
            <a:r>
              <a:rPr lang="en-US" altLang="ko-KR" dirty="0"/>
              <a:t>, </a:t>
            </a:r>
            <a:r>
              <a:rPr lang="ko-KR" altLang="en-US" dirty="0"/>
              <a:t>교육 서비스업</a:t>
            </a:r>
            <a:r>
              <a:rPr lang="en-US" altLang="ko-KR" dirty="0"/>
              <a:t>, </a:t>
            </a:r>
            <a:r>
              <a:rPr lang="ko-KR" altLang="en-US" dirty="0"/>
              <a:t>보건 및 사회 복지 사업</a:t>
            </a:r>
            <a:r>
              <a:rPr lang="en-US" altLang="ko-KR" dirty="0"/>
              <a:t>, </a:t>
            </a:r>
            <a:r>
              <a:rPr lang="ko-KR" altLang="en-US" dirty="0"/>
              <a:t>기타 서비스업</a:t>
            </a:r>
            <a:endParaRPr lang="en-US" altLang="ko-KR" dirty="0"/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지역별로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성장률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지난 </a:t>
            </a:r>
            <a:r>
              <a:rPr lang="en-US" altLang="ko-KR" dirty="0">
                <a:solidFill>
                  <a:srgbClr val="FF0000"/>
                </a:solidFill>
              </a:rPr>
              <a:t>22</a:t>
            </a:r>
            <a:r>
              <a:rPr lang="ko-KR" altLang="en-US" dirty="0">
                <a:solidFill>
                  <a:srgbClr val="FF0000"/>
                </a:solidFill>
              </a:rPr>
              <a:t>년간의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성장률의 단순 평균은 약 </a:t>
            </a:r>
            <a:r>
              <a:rPr lang="en-US" altLang="ko-KR" dirty="0">
                <a:solidFill>
                  <a:srgbClr val="FF0000"/>
                </a:solidFill>
              </a:rPr>
              <a:t>5.9%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대부분의 지역에서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성장률은 점진적으로 하락</a:t>
            </a:r>
            <a:r>
              <a:rPr lang="ko-KR" altLang="en-US" dirty="0"/>
              <a:t>하고 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1999</a:t>
            </a:r>
            <a:r>
              <a:rPr lang="ko-KR" altLang="en-US" dirty="0"/>
              <a:t>년 이후 기간을 보면 경기</a:t>
            </a:r>
            <a:r>
              <a:rPr lang="en-US" altLang="ko-KR" dirty="0"/>
              <a:t>, </a:t>
            </a:r>
            <a:r>
              <a:rPr lang="ko-KR" altLang="en-US" dirty="0"/>
              <a:t>충남</a:t>
            </a:r>
            <a:r>
              <a:rPr lang="en-US" altLang="ko-KR" dirty="0"/>
              <a:t>, </a:t>
            </a:r>
            <a:r>
              <a:rPr lang="ko-KR" altLang="en-US" dirty="0"/>
              <a:t>경북 등이 연간 약 </a:t>
            </a:r>
            <a:r>
              <a:rPr lang="en-US" altLang="ko-KR" dirty="0"/>
              <a:t>8.7%</a:t>
            </a:r>
            <a:r>
              <a:rPr lang="ko-KR" altLang="en-US" dirty="0"/>
              <a:t>의 높은 성장률을 나타낸 반면 대구</a:t>
            </a:r>
            <a:r>
              <a:rPr lang="en-US" altLang="ko-KR" dirty="0"/>
              <a:t>, </a:t>
            </a:r>
            <a:r>
              <a:rPr lang="ko-KR" altLang="en-US" dirty="0"/>
              <a:t>강원</a:t>
            </a:r>
            <a:r>
              <a:rPr lang="en-US" altLang="ko-KR" dirty="0"/>
              <a:t>, </a:t>
            </a:r>
            <a:r>
              <a:rPr lang="ko-KR" altLang="en-US" dirty="0"/>
              <a:t>전남 등은 연간 약 </a:t>
            </a:r>
            <a:r>
              <a:rPr lang="en-US" altLang="ko-KR" dirty="0"/>
              <a:t>3.3%</a:t>
            </a:r>
            <a:r>
              <a:rPr lang="ko-KR" altLang="en-US" dirty="0"/>
              <a:t>의 성장률에 그침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</a:t>
            </a:r>
            <a:r>
              <a:rPr lang="ko-KR" altLang="en-US" dirty="0"/>
              <a:t>는</a:t>
            </a:r>
            <a:r>
              <a:rPr lang="en-US" altLang="ko-KR" dirty="0"/>
              <a:t> </a:t>
            </a:r>
            <a:r>
              <a:rPr lang="ko-KR" altLang="en-US" dirty="0"/>
              <a:t>울산</a:t>
            </a:r>
            <a:r>
              <a:rPr lang="en-US" altLang="ko-KR" dirty="0"/>
              <a:t>, </a:t>
            </a:r>
            <a:r>
              <a:rPr lang="ko-KR" altLang="en-US" dirty="0"/>
              <a:t>충남</a:t>
            </a:r>
            <a:r>
              <a:rPr lang="en-US" altLang="ko-KR" dirty="0"/>
              <a:t>, </a:t>
            </a:r>
            <a:r>
              <a:rPr lang="ko-KR" altLang="en-US" dirty="0"/>
              <a:t>경북 등이 지난 </a:t>
            </a:r>
            <a:r>
              <a:rPr lang="en-US" altLang="ko-KR" dirty="0"/>
              <a:t>10</a:t>
            </a:r>
            <a:r>
              <a:rPr lang="ko-KR" altLang="en-US" dirty="0"/>
              <a:t>년 동안 비교적 높은 수준을 보인 반면</a:t>
            </a:r>
            <a:r>
              <a:rPr lang="en-US" altLang="ko-KR" dirty="0"/>
              <a:t>,</a:t>
            </a:r>
            <a:r>
              <a:rPr lang="ko-KR" altLang="en-US" dirty="0"/>
              <a:t> 대구</a:t>
            </a:r>
            <a:r>
              <a:rPr lang="en-US" altLang="ko-KR" dirty="0"/>
              <a:t>, </a:t>
            </a:r>
            <a:r>
              <a:rPr lang="ko-KR" altLang="en-US" dirty="0"/>
              <a:t>광주</a:t>
            </a:r>
            <a:r>
              <a:rPr lang="en-US" altLang="ko-KR" dirty="0"/>
              <a:t>, </a:t>
            </a:r>
            <a:r>
              <a:rPr lang="ko-KR" altLang="en-US" dirty="0"/>
              <a:t>대전 등은 상대적으로 낮은 편임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산업구조 또한 지역별로 차이가 있는데 울산</a:t>
            </a:r>
            <a:r>
              <a:rPr lang="en-US" altLang="ko-KR" dirty="0"/>
              <a:t>, </a:t>
            </a:r>
            <a:r>
              <a:rPr lang="ko-KR" altLang="en-US" dirty="0"/>
              <a:t>경기도</a:t>
            </a:r>
            <a:r>
              <a:rPr lang="en-US" altLang="ko-KR" dirty="0"/>
              <a:t>, </a:t>
            </a:r>
            <a:r>
              <a:rPr lang="ko-KR" altLang="en-US" dirty="0"/>
              <a:t>경상도 등에서는 제조업의 비중이 상대적으로 높게 나타나는 반면</a:t>
            </a:r>
            <a:r>
              <a:rPr lang="en-US" altLang="ko-KR" dirty="0"/>
              <a:t>, </a:t>
            </a:r>
            <a:r>
              <a:rPr lang="ko-KR" altLang="en-US" dirty="0"/>
              <a:t>대구</a:t>
            </a:r>
            <a:r>
              <a:rPr lang="en-US" altLang="ko-KR" dirty="0"/>
              <a:t>, </a:t>
            </a:r>
            <a:r>
              <a:rPr lang="ko-KR" altLang="en-US" dirty="0"/>
              <a:t>강원 등에서는 제조업의 비중이 낮게 나타남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2006</a:t>
            </a:r>
            <a:r>
              <a:rPr lang="ko-KR" altLang="en-US" dirty="0"/>
              <a:t>년 현재 </a:t>
            </a: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</a:t>
            </a:r>
            <a:r>
              <a:rPr lang="ko-KR" altLang="en-US" dirty="0">
                <a:solidFill>
                  <a:srgbClr val="FF0000"/>
                </a:solidFill>
              </a:rPr>
              <a:t>의 수준</a:t>
            </a:r>
            <a:r>
              <a:rPr lang="ko-KR" altLang="en-US" dirty="0"/>
              <a:t>과 </a:t>
            </a:r>
            <a:r>
              <a:rPr lang="en-US" altLang="ko-KR" dirty="0"/>
              <a:t>2006</a:t>
            </a:r>
            <a:r>
              <a:rPr lang="ko-KR" altLang="en-US" dirty="0"/>
              <a:t>년 현재 </a:t>
            </a:r>
            <a:r>
              <a:rPr lang="ko-KR" altLang="en-US" dirty="0">
                <a:solidFill>
                  <a:srgbClr val="FF0000"/>
                </a:solidFill>
              </a:rPr>
              <a:t>제조업 생산의 비중</a:t>
            </a:r>
            <a:r>
              <a:rPr lang="ko-KR" altLang="en-US" dirty="0"/>
              <a:t> 사이의 </a:t>
            </a:r>
            <a:r>
              <a:rPr lang="ko-KR" altLang="en-US" dirty="0">
                <a:solidFill>
                  <a:srgbClr val="FF0000"/>
                </a:solidFill>
              </a:rPr>
              <a:t>상관계수는 약 </a:t>
            </a:r>
            <a:r>
              <a:rPr lang="en-US" altLang="ko-KR" dirty="0">
                <a:solidFill>
                  <a:srgbClr val="FF0000"/>
                </a:solidFill>
              </a:rPr>
              <a:t>0.75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최근의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추이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0316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1808163"/>
            <a:ext cx="8543925" cy="4351338"/>
          </a:xfrm>
        </p:spPr>
        <p:txBody>
          <a:bodyPr>
            <a:normAutofit lnSpcReduction="10000"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『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일반지침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(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판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)』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에서 제시되었던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세부 행정단위별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GRP(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지역내 총생산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)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장기 전망치를 수정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·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보완</a:t>
            </a:r>
            <a:endParaRPr lang="en-US" altLang="ko-KR" sz="1400" dirty="0">
              <a:solidFill>
                <a:srgbClr val="FF0000"/>
              </a:solidFill>
              <a:latin typeface="+mn-ea"/>
              <a:cs typeface="Arial" panose="020B0604020202020204" pitchFamily="34" charset="0"/>
            </a:endParaRP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&lt;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Ⅺ-10&gt;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에서는 산업별 종사 인구수와 지방세액 자료를 이용하여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시군구별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과거치를 추정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광역시도 내의 모든 </a:t>
            </a:r>
            <a:r>
              <a:rPr lang="ko-KR" altLang="en-US" dirty="0" err="1"/>
              <a:t>시군구</a:t>
            </a:r>
            <a:r>
              <a:rPr lang="ko-KR" altLang="en-US" dirty="0"/>
              <a:t> </a:t>
            </a:r>
            <a:r>
              <a:rPr lang="en-US" altLang="ko-KR" dirty="0"/>
              <a:t>GRP</a:t>
            </a:r>
            <a:r>
              <a:rPr lang="ko-KR" altLang="en-US" dirty="0"/>
              <a:t>를 합한 값이 해당 광역시도의 </a:t>
            </a:r>
            <a:r>
              <a:rPr lang="en-US" altLang="ko-KR" dirty="0"/>
              <a:t>GRP</a:t>
            </a:r>
            <a:r>
              <a:rPr lang="ko-KR" altLang="en-US" dirty="0"/>
              <a:t>와 일치하도록 함으로써 상위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행정지역과 세부 행정지역 간의 일관성을 유지함</a:t>
            </a:r>
            <a:endParaRPr lang="en-US" altLang="ko-KR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산업별 종사인구와 총인구 자료만을 이용한 </a:t>
            </a:r>
            <a:r>
              <a:rPr lang="en-US" altLang="ko-KR" dirty="0"/>
              <a:t>&lt;</a:t>
            </a:r>
            <a:r>
              <a:rPr lang="ko-KR" altLang="en-US" dirty="0"/>
              <a:t>표 </a:t>
            </a:r>
            <a:r>
              <a:rPr lang="en-US" altLang="ko-KR" dirty="0"/>
              <a:t>Ⅺ-10&gt;</a:t>
            </a:r>
            <a:r>
              <a:rPr lang="ko-KR" altLang="en-US" dirty="0"/>
              <a:t>의 </a:t>
            </a:r>
            <a:r>
              <a:rPr lang="en-US" altLang="ko-KR" dirty="0"/>
              <a:t>GRP2 </a:t>
            </a:r>
            <a:r>
              <a:rPr lang="ko-KR" altLang="en-US" dirty="0"/>
              <a:t>추정치가 보다 안정적임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『</a:t>
            </a:r>
            <a:r>
              <a:rPr lang="ko-KR" altLang="en-US" dirty="0"/>
              <a:t>일반지침</a:t>
            </a:r>
            <a:r>
              <a:rPr lang="en-US" altLang="ko-KR" dirty="0"/>
              <a:t>(</a:t>
            </a:r>
            <a:r>
              <a:rPr lang="ko-KR" altLang="en-US" dirty="0"/>
              <a:t>제</a:t>
            </a:r>
            <a:r>
              <a:rPr lang="en-US" altLang="ko-KR" dirty="0"/>
              <a:t>4</a:t>
            </a:r>
            <a:r>
              <a:rPr lang="ko-KR" altLang="en-US" dirty="0"/>
              <a:t>판</a:t>
            </a:r>
            <a:r>
              <a:rPr lang="en-US" altLang="ko-KR" dirty="0"/>
              <a:t>)』</a:t>
            </a:r>
            <a:r>
              <a:rPr lang="ko-KR" altLang="en-US" dirty="0"/>
              <a:t>과의 차이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1</a:t>
            </a:r>
            <a:r>
              <a:rPr lang="ko-KR" altLang="en-US" dirty="0">
                <a:solidFill>
                  <a:srgbClr val="FF0000"/>
                </a:solidFill>
              </a:rPr>
              <a:t>인당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성장률의 전망 부분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본 연구에서는 보다 일반적인 형태의 </a:t>
            </a:r>
            <a:r>
              <a:rPr lang="ko-KR" altLang="en-US" dirty="0" err="1">
                <a:solidFill>
                  <a:srgbClr val="FF0000"/>
                </a:solidFill>
              </a:rPr>
              <a:t>솔로우</a:t>
            </a:r>
            <a:r>
              <a:rPr lang="ko-KR" altLang="en-US" dirty="0">
                <a:solidFill>
                  <a:srgbClr val="FF0000"/>
                </a:solidFill>
              </a:rPr>
              <a:t> 모형</a:t>
            </a:r>
            <a:r>
              <a:rPr lang="ko-KR" altLang="en-US" dirty="0"/>
              <a:t>을 사용함으로써 이론적으로나 실증적으로 보다 타당한 </a:t>
            </a:r>
            <a:r>
              <a:rPr lang="en-US" altLang="ko-KR" dirty="0"/>
              <a:t>GRP </a:t>
            </a:r>
            <a:r>
              <a:rPr lang="ko-KR" altLang="en-US" dirty="0"/>
              <a:t>성장률의 결정식을 도출함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통계청에서 발표된 </a:t>
            </a:r>
            <a:r>
              <a:rPr lang="en-US" altLang="ko-KR" dirty="0"/>
              <a:t>2030</a:t>
            </a:r>
            <a:r>
              <a:rPr lang="ko-KR" altLang="en-US" dirty="0"/>
              <a:t>년까지의 시도별 장래 인구 추계를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2035</a:t>
            </a:r>
            <a:r>
              <a:rPr lang="ko-KR" altLang="en-US" dirty="0" err="1">
                <a:solidFill>
                  <a:srgbClr val="FF0000"/>
                </a:solidFill>
              </a:rPr>
              <a:t>년까지로</a:t>
            </a:r>
            <a:r>
              <a:rPr lang="ko-KR" altLang="en-US" dirty="0">
                <a:solidFill>
                  <a:srgbClr val="FF0000"/>
                </a:solidFill>
              </a:rPr>
              <a:t> 확장함</a:t>
            </a:r>
            <a:r>
              <a:rPr lang="ko-KR" altLang="en-US" dirty="0"/>
              <a:t>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인구 전망에서 통상적으로 사용되는 </a:t>
            </a:r>
            <a:r>
              <a:rPr lang="ko-KR" altLang="en-US" dirty="0">
                <a:solidFill>
                  <a:srgbClr val="FF0000"/>
                </a:solidFill>
                <a:sym typeface="Wingdings" panose="05000000000000000000" pitchFamily="2" charset="2"/>
              </a:rPr>
              <a:t>조성법</a:t>
            </a:r>
            <a:r>
              <a:rPr lang="ko-KR" altLang="en-US" dirty="0">
                <a:sym typeface="Wingdings" panose="05000000000000000000" pitchFamily="2" charset="2"/>
              </a:rPr>
              <a:t>을 사용함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새로운 </a:t>
            </a:r>
            <a:r>
              <a:rPr lang="en-US" altLang="ko-KR" dirty="0"/>
              <a:t>GRP </a:t>
            </a:r>
            <a:r>
              <a:rPr lang="ko-KR" altLang="en-US" dirty="0"/>
              <a:t>성장률의 결정식과 </a:t>
            </a:r>
            <a:r>
              <a:rPr lang="en-US" altLang="ko-KR" dirty="0"/>
              <a:t>2035</a:t>
            </a:r>
            <a:r>
              <a:rPr lang="ko-KR" altLang="en-US" dirty="0"/>
              <a:t>년까지의 인구 전망 작업을 결합함으로써 </a:t>
            </a:r>
            <a:r>
              <a:rPr lang="ko-KR" altLang="en-US" dirty="0">
                <a:solidFill>
                  <a:srgbClr val="FF0000"/>
                </a:solidFill>
              </a:rPr>
              <a:t>세부 행정단위별 </a:t>
            </a:r>
            <a:r>
              <a:rPr lang="en-US" altLang="ko-KR" dirty="0">
                <a:solidFill>
                  <a:srgbClr val="FF0000"/>
                </a:solidFill>
              </a:rPr>
              <a:t>GRP </a:t>
            </a:r>
            <a:r>
              <a:rPr lang="ko-KR" altLang="en-US" dirty="0">
                <a:solidFill>
                  <a:srgbClr val="FF0000"/>
                </a:solidFill>
              </a:rPr>
              <a:t>전망치를 도출</a:t>
            </a:r>
            <a:r>
              <a:rPr lang="ko-KR" altLang="en-US" dirty="0"/>
              <a:t>함</a:t>
            </a:r>
            <a:endParaRPr lang="en-US" altLang="ko-KR" dirty="0"/>
          </a:p>
          <a:p>
            <a:pPr marL="358775" lvl="1" indent="-358775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ko-KR" altLang="en-US" dirty="0"/>
              <a:t>이렇게 도출된 전망치들을 모든 지역에 대하여 합한 다음 성장률을 구해 본 결과</a:t>
            </a:r>
            <a:r>
              <a:rPr lang="en-US" altLang="ko-KR" dirty="0"/>
              <a:t>,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우리나라의 </a:t>
            </a:r>
            <a:r>
              <a:rPr lang="en-US" altLang="ko-KR" dirty="0"/>
              <a:t>GDP </a:t>
            </a:r>
            <a:r>
              <a:rPr lang="ko-KR" altLang="en-US" dirty="0"/>
              <a:t>성장률에 대한 일반적인 전망과 같이 점진적으로 하락하는 모습을 확인할 수 있었음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전망치들에 의하면 지역 간 </a:t>
            </a:r>
            <a:r>
              <a:rPr lang="en-US" altLang="ko-KR" dirty="0"/>
              <a:t>GRP </a:t>
            </a:r>
            <a:r>
              <a:rPr lang="ko-KR" altLang="en-US" dirty="0"/>
              <a:t>성장률의 격차도 점차 감소하는 것으로 나타남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/>
              <a:t>이러한 결과들은 일반적으로 장기 전망치가 가져야 하는 성질들과 일치한다고 할 수 있음</a:t>
            </a:r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49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/>
              <a:t>제</a:t>
            </a:r>
            <a:r>
              <a:rPr lang="en-US" altLang="ko-KR" dirty="0"/>
              <a:t>8</a:t>
            </a:r>
            <a:r>
              <a:rPr lang="ko-KR" altLang="en-US" dirty="0"/>
              <a:t>절 결론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8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결론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664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최근의 </a:t>
            </a:r>
            <a:r>
              <a:rPr lang="en-US" altLang="ko-KR" dirty="0"/>
              <a:t>GRP </a:t>
            </a:r>
            <a:r>
              <a:rPr lang="ko-KR" altLang="en-US" dirty="0"/>
              <a:t>추이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최근의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추이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7F32159A-18B4-495D-B6FF-DFA9AEC374C7}"/>
              </a:ext>
            </a:extLst>
          </p:cNvPr>
          <p:cNvGrpSpPr/>
          <p:nvPr/>
        </p:nvGrpSpPr>
        <p:grpSpPr>
          <a:xfrm>
            <a:off x="252729" y="1859608"/>
            <a:ext cx="9329905" cy="3582342"/>
            <a:chOff x="525779" y="2093592"/>
            <a:chExt cx="8865871" cy="3404170"/>
          </a:xfrm>
        </p:grpSpPr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CD664A0-DE73-4633-A0EE-A888782BD70D}"/>
                </a:ext>
              </a:extLst>
            </p:cNvPr>
            <p:cNvGrpSpPr/>
            <p:nvPr/>
          </p:nvGrpSpPr>
          <p:grpSpPr>
            <a:xfrm>
              <a:off x="525779" y="2125791"/>
              <a:ext cx="8865871" cy="3371971"/>
              <a:chOff x="525779" y="2125791"/>
              <a:chExt cx="8865871" cy="3371971"/>
            </a:xfrm>
          </p:grpSpPr>
          <p:pic>
            <p:nvPicPr>
              <p:cNvPr id="9" name="그림 8">
                <a:extLst>
                  <a:ext uri="{FF2B5EF4-FFF2-40B4-BE49-F238E27FC236}">
                    <a16:creationId xmlns:a16="http://schemas.microsoft.com/office/drawing/2014/main" id="{63BAE3E8-EA45-4738-8136-A4E0C345F7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25779" y="2125791"/>
                <a:ext cx="4274821" cy="3371971"/>
              </a:xfrm>
              <a:prstGeom prst="rect">
                <a:avLst/>
              </a:prstGeom>
            </p:spPr>
          </p:pic>
          <p:pic>
            <p:nvPicPr>
              <p:cNvPr id="7" name="그림 6">
                <a:extLst>
                  <a:ext uri="{FF2B5EF4-FFF2-40B4-BE49-F238E27FC236}">
                    <a16:creationId xmlns:a16="http://schemas.microsoft.com/office/drawing/2014/main" id="{E6D864AD-EFC4-4E58-848D-0D1C48EDBDC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l="10793"/>
              <a:stretch/>
            </p:blipFill>
            <p:spPr>
              <a:xfrm>
                <a:off x="4762500" y="2341242"/>
                <a:ext cx="4629150" cy="3156520"/>
              </a:xfrm>
              <a:prstGeom prst="rect">
                <a:avLst/>
              </a:prstGeom>
            </p:spPr>
          </p:pic>
        </p:grp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8C5813EE-04A6-454E-9EB1-AF6262BCA0AB}"/>
                </a:ext>
              </a:extLst>
            </p:cNvPr>
            <p:cNvSpPr/>
            <p:nvPr/>
          </p:nvSpPr>
          <p:spPr>
            <a:xfrm>
              <a:off x="1250314" y="2093592"/>
              <a:ext cx="2470786" cy="24765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1689792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6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최근의 </a:t>
            </a:r>
            <a:r>
              <a:rPr lang="en-US" altLang="ko-KR" dirty="0"/>
              <a:t>GRP </a:t>
            </a:r>
            <a:r>
              <a:rPr lang="ko-KR" altLang="en-US" dirty="0"/>
              <a:t>추이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최근의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추이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864A0D1-9860-4634-967D-FE342A569704}"/>
              </a:ext>
            </a:extLst>
          </p:cNvPr>
          <p:cNvGrpSpPr/>
          <p:nvPr/>
        </p:nvGrpSpPr>
        <p:grpSpPr>
          <a:xfrm>
            <a:off x="303808" y="1664182"/>
            <a:ext cx="9298383" cy="3885718"/>
            <a:chOff x="-889001" y="1312416"/>
            <a:chExt cx="11961758" cy="4998720"/>
          </a:xfrm>
        </p:grpSpPr>
        <p:pic>
          <p:nvPicPr>
            <p:cNvPr id="6" name="그림 5">
              <a:extLst>
                <a:ext uri="{FF2B5EF4-FFF2-40B4-BE49-F238E27FC236}">
                  <a16:creationId xmlns:a16="http://schemas.microsoft.com/office/drawing/2014/main" id="{0A4F6DEF-C3F2-4218-A1E5-85DB18CAE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889001" y="1312416"/>
              <a:ext cx="6553200" cy="4998720"/>
            </a:xfrm>
            <a:prstGeom prst="rect">
              <a:avLst/>
            </a:prstGeom>
          </p:spPr>
        </p:pic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9A4582B9-23AF-4735-96BE-09EF139BE4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0682"/>
            <a:stretch/>
          </p:blipFill>
          <p:spPr>
            <a:xfrm>
              <a:off x="5564222" y="1840558"/>
              <a:ext cx="5508535" cy="4439592"/>
            </a:xfrm>
            <a:prstGeom prst="rect">
              <a:avLst/>
            </a:prstGeom>
          </p:spPr>
        </p:pic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AAB5E489-028C-4D4C-8A5E-0E4EEB3A35AC}"/>
              </a:ext>
            </a:extLst>
          </p:cNvPr>
          <p:cNvSpPr/>
          <p:nvPr/>
        </p:nvSpPr>
        <p:spPr>
          <a:xfrm>
            <a:off x="1167586" y="1611696"/>
            <a:ext cx="2686864" cy="26061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5303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제</a:t>
            </a:r>
            <a:r>
              <a:rPr lang="en-US" altLang="ko-KR" dirty="0"/>
              <a:t>2</a:t>
            </a:r>
            <a:r>
              <a:rPr lang="ko-KR" altLang="en-US" dirty="0"/>
              <a:t>절 최근의 </a:t>
            </a:r>
            <a:r>
              <a:rPr lang="en-US" altLang="ko-KR" dirty="0"/>
              <a:t>GRP </a:t>
            </a:r>
            <a:r>
              <a:rPr lang="ko-KR" altLang="en-US" dirty="0"/>
              <a:t>추이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3642360" y="8044"/>
            <a:ext cx="6263639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최근의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추이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7629BA45-B5DA-4DE8-AD58-545EF8031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639" y="1307872"/>
            <a:ext cx="6522720" cy="4046220"/>
          </a:xfrm>
          <a:prstGeom prst="rect">
            <a:avLst/>
          </a:prstGeom>
        </p:spPr>
      </p:pic>
      <p:sp>
        <p:nvSpPr>
          <p:cNvPr id="9" name="내용 개체 틀 2">
            <a:extLst>
              <a:ext uri="{FF2B5EF4-FFF2-40B4-BE49-F238E27FC236}">
                <a16:creationId xmlns:a16="http://schemas.microsoft.com/office/drawing/2014/main" id="{34060FB8-101C-4793-BA45-C9240866B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037" y="5474339"/>
            <a:ext cx="8543925" cy="1135121"/>
          </a:xfrm>
        </p:spPr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지역별로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수준에 상당한 차이가 존재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하므로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,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각 지역의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를 단순히 그 지역의 인구 규모와 비례하여 추정하는 관행은 개선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되어야 함</a:t>
            </a:r>
          </a:p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의 지역 간 차이가 산업구조의 차이와 밀접한 관계를 가진다는 것은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산업구조에 대한 자료를 이용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함으로써 세부 행정단위별로 보다 엄밀한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추정치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구할 수 있음을 의미함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340189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8AB20E7-2F91-49F3-9B34-74CEACC53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904586-15B9-4D10-A05E-625E033CD532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CA07A63C-A246-4F8F-8A5A-7141AB85F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ko-KR" altLang="en-US" sz="2100" dirty="0"/>
              <a:t>제</a:t>
            </a:r>
            <a:r>
              <a:rPr lang="en-US" altLang="ko-KR" sz="2100" dirty="0"/>
              <a:t>3</a:t>
            </a:r>
            <a:r>
              <a:rPr lang="ko-KR" altLang="en-US" sz="2100" dirty="0"/>
              <a:t>절 </a:t>
            </a:r>
            <a:r>
              <a:rPr lang="en-US" altLang="ko-KR" sz="2100" dirty="0"/>
              <a:t>2004</a:t>
            </a:r>
            <a:r>
              <a:rPr lang="ko-KR" altLang="en-US" sz="2100" dirty="0"/>
              <a:t>년 예비타당성조사 일반지침의 </a:t>
            </a:r>
            <a:r>
              <a:rPr lang="en-US" altLang="ko-KR" sz="2100" dirty="0"/>
              <a:t>GRP </a:t>
            </a:r>
            <a:r>
              <a:rPr lang="ko-KR" altLang="en-US" sz="2100" dirty="0"/>
              <a:t>장기전망에 대한 평가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DA367E-3D64-4210-90DC-180FE1F5B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58775" indent="-358775">
              <a:buFont typeface="Wingdings" panose="05000000000000000000" pitchFamily="2" charset="2"/>
              <a:buChar char="q"/>
            </a:pPr>
            <a:r>
              <a:rPr lang="en-US" altLang="ko-KR" sz="1400" dirty="0">
                <a:latin typeface="+mn-ea"/>
                <a:cs typeface="Arial" panose="020B0604020202020204" pitchFamily="34" charset="0"/>
              </a:rPr>
              <a:t>2004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년 예비타당성 일반지침의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GRP 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전망은 지역별로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15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세 이상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64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세 이하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인구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1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인당 </a:t>
            </a:r>
            <a:r>
              <a:rPr lang="en-US" altLang="ko-KR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GRP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의 전망치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와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15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세 이상 </a:t>
            </a:r>
            <a:r>
              <a:rPr lang="en-US" altLang="ko-KR" sz="1400" dirty="0">
                <a:latin typeface="+mn-ea"/>
                <a:cs typeface="Arial" panose="020B0604020202020204" pitchFamily="34" charset="0"/>
              </a:rPr>
              <a:t>64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세 이하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인구수의 전망치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를 </a:t>
            </a:r>
            <a:r>
              <a:rPr lang="ko-KR" altLang="en-US" sz="1400" dirty="0">
                <a:solidFill>
                  <a:srgbClr val="FF0000"/>
                </a:solidFill>
                <a:latin typeface="+mn-ea"/>
                <a:cs typeface="Arial" panose="020B0604020202020204" pitchFamily="34" charset="0"/>
              </a:rPr>
              <a:t>곱함</a:t>
            </a:r>
            <a:r>
              <a:rPr lang="ko-KR" altLang="en-US" sz="1400" dirty="0">
                <a:latin typeface="+mn-ea"/>
                <a:cs typeface="Arial" panose="020B0604020202020204" pitchFamily="34" charset="0"/>
              </a:rPr>
              <a:t>으로써 </a:t>
            </a:r>
            <a:r>
              <a:rPr lang="ko-KR" altLang="en-US" sz="1400" dirty="0" err="1">
                <a:latin typeface="+mn-ea"/>
                <a:cs typeface="Arial" panose="020B0604020202020204" pitchFamily="34" charset="0"/>
              </a:rPr>
              <a:t>얻어짐</a:t>
            </a:r>
            <a:endParaRPr lang="ko-KR" altLang="en-US" sz="1400" dirty="0">
              <a:latin typeface="+mn-ea"/>
              <a:cs typeface="Arial" panose="020B0604020202020204" pitchFamily="34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GRP </a:t>
            </a:r>
            <a:r>
              <a:rPr lang="ko-KR" altLang="en-US" dirty="0"/>
              <a:t>전망에 대한 평가 역시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전망치에 대한 평가와 인구수 전망치에 대한 평가로 나누어질 수 있음</a:t>
            </a:r>
            <a:endParaRPr lang="en-US" altLang="ko-KR" dirty="0"/>
          </a:p>
          <a:p>
            <a:pPr marL="358775" lvl="1" indent="-358775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</a:t>
            </a:r>
            <a:r>
              <a:rPr lang="ko-KR" altLang="en-US" dirty="0"/>
              <a:t>에 대한 전망치와 실제치를 비교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/>
              <a:t>16</a:t>
            </a:r>
            <a:r>
              <a:rPr lang="ko-KR" altLang="en-US" dirty="0"/>
              <a:t>개 지역에 대한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성장률 </a:t>
            </a:r>
            <a:r>
              <a:rPr lang="ko-KR" altLang="en-US" dirty="0">
                <a:solidFill>
                  <a:srgbClr val="FF0000"/>
                </a:solidFill>
              </a:rPr>
              <a:t>전망치</a:t>
            </a:r>
            <a:r>
              <a:rPr lang="ko-KR" altLang="en-US" dirty="0"/>
              <a:t>의 </a:t>
            </a:r>
            <a:r>
              <a:rPr lang="ko-KR" altLang="en-US" dirty="0">
                <a:solidFill>
                  <a:srgbClr val="0000FF"/>
                </a:solidFill>
              </a:rPr>
              <a:t>평균</a:t>
            </a:r>
            <a:r>
              <a:rPr lang="ko-KR" altLang="en-US" dirty="0"/>
              <a:t>이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4.3%</a:t>
            </a:r>
            <a:r>
              <a:rPr lang="ko-KR" altLang="en-US" dirty="0"/>
              <a:t>로서 </a:t>
            </a:r>
            <a:r>
              <a:rPr lang="ko-KR" altLang="en-US" dirty="0" err="1">
                <a:solidFill>
                  <a:srgbClr val="FF0000"/>
                </a:solidFill>
              </a:rPr>
              <a:t>실제치</a:t>
            </a:r>
            <a:r>
              <a:rPr lang="ko-KR" altLang="en-US" dirty="0">
                <a:solidFill>
                  <a:srgbClr val="FF0000"/>
                </a:solidFill>
              </a:rPr>
              <a:t> </a:t>
            </a:r>
            <a:r>
              <a:rPr lang="en-US" altLang="ko-KR" dirty="0">
                <a:solidFill>
                  <a:srgbClr val="FF0000"/>
                </a:solidFill>
              </a:rPr>
              <a:t>4.2%</a:t>
            </a:r>
            <a:r>
              <a:rPr lang="ko-KR" altLang="en-US" dirty="0">
                <a:solidFill>
                  <a:srgbClr val="FF0000"/>
                </a:solidFill>
              </a:rPr>
              <a:t>와 거의 동일</a:t>
            </a:r>
            <a:r>
              <a:rPr lang="ko-KR" altLang="en-US" dirty="0"/>
              <a:t>함 </a:t>
            </a:r>
            <a:r>
              <a:rPr lang="en-US" altLang="ko-KR" dirty="0">
                <a:sym typeface="Wingdings" panose="05000000000000000000" pitchFamily="2" charset="2"/>
              </a:rPr>
              <a:t> GRP </a:t>
            </a:r>
            <a:r>
              <a:rPr lang="ko-KR" altLang="en-US" dirty="0">
                <a:sym typeface="Wingdings" panose="05000000000000000000" pitchFamily="2" charset="2"/>
              </a:rPr>
              <a:t>전망치는 </a:t>
            </a:r>
            <a:r>
              <a:rPr lang="en-US" altLang="ko-KR" dirty="0">
                <a:sym typeface="Wingdings" panose="05000000000000000000" pitchFamily="2" charset="2"/>
              </a:rPr>
              <a:t>2003~06</a:t>
            </a:r>
            <a:r>
              <a:rPr lang="ko-KR" altLang="en-US" dirty="0">
                <a:sym typeface="Wingdings" panose="05000000000000000000" pitchFamily="2" charset="2"/>
              </a:rPr>
              <a:t>년 기간 중의 경제 전반적인 성장률의 추세에 관해서는 비교적 정확한 예측을 제공함</a:t>
            </a:r>
            <a:endParaRPr lang="en-US" altLang="ko-KR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rgbClr val="FF0000"/>
                </a:solidFill>
              </a:rPr>
              <a:t>성장률의 표준편차</a:t>
            </a:r>
            <a:r>
              <a:rPr lang="ko-KR" altLang="en-US" dirty="0"/>
              <a:t>를 보면</a:t>
            </a:r>
            <a:r>
              <a:rPr lang="en-US" altLang="ko-KR" dirty="0"/>
              <a:t>, </a:t>
            </a:r>
            <a:r>
              <a:rPr lang="ko-KR" altLang="en-US" dirty="0"/>
              <a:t>전망치의 경우 </a:t>
            </a:r>
            <a:r>
              <a:rPr lang="en-US" altLang="ko-KR" dirty="0"/>
              <a:t>0.6%, </a:t>
            </a:r>
            <a:r>
              <a:rPr lang="ko-KR" altLang="en-US" dirty="0"/>
              <a:t>실제치의 경우 </a:t>
            </a:r>
            <a:r>
              <a:rPr lang="en-US" altLang="ko-KR" dirty="0"/>
              <a:t>1.9%</a:t>
            </a:r>
            <a:r>
              <a:rPr lang="ko-KR" altLang="en-US" dirty="0"/>
              <a:t>로 나타나는데</a:t>
            </a:r>
            <a:r>
              <a:rPr lang="en-US" altLang="ko-KR" dirty="0"/>
              <a:t>, </a:t>
            </a:r>
            <a:r>
              <a:rPr lang="ko-KR" altLang="en-US" dirty="0"/>
              <a:t>이는 전망치에 있어서는 </a:t>
            </a:r>
            <a:r>
              <a:rPr lang="ko-KR" altLang="en-US" dirty="0">
                <a:solidFill>
                  <a:srgbClr val="FF0000"/>
                </a:solidFill>
              </a:rPr>
              <a:t>지역 간의 격차가 두드러지게 나타나지 않음</a:t>
            </a:r>
            <a:r>
              <a:rPr lang="ko-KR" altLang="en-US" dirty="0"/>
              <a:t>을 의미함 </a:t>
            </a:r>
            <a:r>
              <a:rPr lang="en-US" altLang="ko-KR" dirty="0">
                <a:sym typeface="Wingdings" panose="05000000000000000000" pitchFamily="2" charset="2"/>
              </a:rPr>
              <a:t> </a:t>
            </a:r>
            <a:r>
              <a:rPr lang="ko-KR" altLang="en-US" dirty="0">
                <a:sym typeface="Wingdings" panose="05000000000000000000" pitchFamily="2" charset="2"/>
              </a:rPr>
              <a:t>전망치의 표준편차가 실제치의 표준편차보다 더 작게 나타나는 것은 설명변수 이외의 추가적인 변동요인이 없다고 전제하는 전망 작업의 특성상 일반적으로 나타나게 되는 결과임</a:t>
            </a:r>
            <a:endParaRPr lang="en-US" altLang="ko-KR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ko-KR" dirty="0">
                <a:solidFill>
                  <a:srgbClr val="FF0000"/>
                </a:solidFill>
              </a:rPr>
              <a:t>16</a:t>
            </a:r>
            <a:r>
              <a:rPr lang="ko-KR" altLang="en-US" dirty="0">
                <a:solidFill>
                  <a:srgbClr val="FF0000"/>
                </a:solidFill>
              </a:rPr>
              <a:t>개 지역</a:t>
            </a:r>
            <a:r>
              <a:rPr lang="ko-KR" altLang="en-US" dirty="0"/>
              <a:t>에 대한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GRP </a:t>
            </a:r>
            <a:r>
              <a:rPr lang="ko-KR" altLang="en-US" dirty="0"/>
              <a:t>성장률의 </a:t>
            </a:r>
            <a:r>
              <a:rPr lang="ko-KR" altLang="en-US" dirty="0">
                <a:solidFill>
                  <a:srgbClr val="FF0000"/>
                </a:solidFill>
              </a:rPr>
              <a:t>전망치와 실제치의 </a:t>
            </a:r>
            <a:r>
              <a:rPr lang="ko-KR" altLang="en-US" dirty="0">
                <a:solidFill>
                  <a:srgbClr val="0000FF"/>
                </a:solidFill>
              </a:rPr>
              <a:t>상관계수</a:t>
            </a:r>
            <a:r>
              <a:rPr lang="ko-KR" altLang="en-US" dirty="0"/>
              <a:t>가 </a:t>
            </a:r>
            <a:r>
              <a:rPr lang="en-US" altLang="ko-KR" dirty="0">
                <a:solidFill>
                  <a:srgbClr val="FF0000"/>
                </a:solidFill>
              </a:rPr>
              <a:t>-0.37</a:t>
            </a:r>
            <a:r>
              <a:rPr lang="ko-KR" altLang="en-US" dirty="0"/>
              <a:t>로서 전망치가 실제 </a:t>
            </a:r>
            <a:r>
              <a:rPr lang="en-US" altLang="ko-KR" dirty="0"/>
              <a:t>GRP</a:t>
            </a:r>
            <a:r>
              <a:rPr lang="ko-KR" altLang="en-US" dirty="0"/>
              <a:t>의 변동을 제대로 예측하지 못할 뿐 아니라 오히려 </a:t>
            </a:r>
            <a:r>
              <a:rPr lang="ko-KR" altLang="en-US" dirty="0">
                <a:solidFill>
                  <a:srgbClr val="FF0000"/>
                </a:solidFill>
              </a:rPr>
              <a:t>체계적으로 잘못 예측</a:t>
            </a:r>
            <a:r>
              <a:rPr lang="ko-KR" altLang="en-US" dirty="0"/>
              <a:t>하는 경향이 있음을 알 수 있음</a:t>
            </a:r>
            <a:endParaRPr lang="en-US" altLang="ko-KR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864FABE7-5D73-4BB8-8C5F-49D50641504A}"/>
              </a:ext>
            </a:extLst>
          </p:cNvPr>
          <p:cNvSpPr txBox="1">
            <a:spLocks/>
          </p:cNvSpPr>
          <p:nvPr/>
        </p:nvSpPr>
        <p:spPr>
          <a:xfrm>
            <a:off x="2558956" y="8044"/>
            <a:ext cx="7347044" cy="623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제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3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절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2004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년 예비타당성조사 일반지침의 </a:t>
            </a:r>
            <a:r>
              <a:rPr lang="en-US" altLang="ko-KR" sz="1600" dirty="0">
                <a:latin typeface="+mn-ea"/>
                <a:ea typeface="+mn-ea"/>
                <a:cs typeface="Arial" panose="020B0604020202020204" pitchFamily="34" charset="0"/>
              </a:rPr>
              <a:t>GRP </a:t>
            </a:r>
            <a:r>
              <a:rPr lang="ko-KR" altLang="en-US" sz="1600" dirty="0">
                <a:latin typeface="+mn-ea"/>
                <a:ea typeface="+mn-ea"/>
                <a:cs typeface="Arial" panose="020B0604020202020204" pitchFamily="34" charset="0"/>
              </a:rPr>
              <a:t>장기전망에 대한 평가</a:t>
            </a: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  <a:p>
            <a:pPr algn="r">
              <a:lnSpc>
                <a:spcPct val="120000"/>
              </a:lnSpc>
            </a:pPr>
            <a:endParaRPr lang="en-US" altLang="ko-KR" sz="1600" dirty="0">
              <a:latin typeface="+mn-ea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461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90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FF0000"/>
          </a:solidFill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6613</TotalTime>
  <Words>4704</Words>
  <Application>Microsoft Office PowerPoint</Application>
  <PresentationFormat>A4 용지(210x297mm)</PresentationFormat>
  <Paragraphs>388</Paragraphs>
  <Slides>50</Slides>
  <Notes>16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50</vt:i4>
      </vt:variant>
    </vt:vector>
  </HeadingPairs>
  <TitlesOfParts>
    <vt:vector size="56" baseType="lpstr">
      <vt:lpstr>맑은 고딕</vt:lpstr>
      <vt:lpstr>Arial</vt:lpstr>
      <vt:lpstr>Calibri</vt:lpstr>
      <vt:lpstr>Times New Roman</vt:lpstr>
      <vt:lpstr>Wingdings</vt:lpstr>
      <vt:lpstr>Office 테마</vt:lpstr>
      <vt:lpstr>제Ⅺ장. </vt:lpstr>
      <vt:lpstr>PowerPoint 프레젠테이션</vt:lpstr>
      <vt:lpstr>제1절 머리말</vt:lpstr>
      <vt:lpstr>제1절 머리말</vt:lpstr>
      <vt:lpstr>제2절 최근의 GRP 추이</vt:lpstr>
      <vt:lpstr>제2절 최근의 GRP 추이</vt:lpstr>
      <vt:lpstr>제2절 최근의 GRP 추이</vt:lpstr>
      <vt:lpstr>제2절 최근의 GRP 추이</vt:lpstr>
      <vt:lpstr>제3절 2004년 예비타당성조사 일반지침의 GRP 장기전망에 대한 평가</vt:lpstr>
      <vt:lpstr>제3절 2004년 예비타당성조사 일반지침의 GRP 장기전망에 대한 평가</vt:lpstr>
      <vt:lpstr>제3절 2004년 예비타당성조사 일반지침의 GRP 장기전망에 대한 평가</vt:lpstr>
      <vt:lpstr>제3절 2004년 예비타당성조사 일반지침의 GRP 장기전망에 대한 평가</vt:lpstr>
      <vt:lpstr>PowerPoint 프레젠테이션</vt:lpstr>
      <vt:lpstr>PowerPoint 프레젠테이션</vt:lpstr>
      <vt:lpstr>PowerPoint 프레젠테이션</vt:lpstr>
      <vt:lpstr>1. 사용자료와 변수</vt:lpstr>
      <vt:lpstr>1. 사용자료와 변수</vt:lpstr>
      <vt:lpstr>1. 사용자료와 변수</vt:lpstr>
      <vt:lpstr>2. 추정 방법</vt:lpstr>
      <vt:lpstr>2. 추정 방법</vt:lpstr>
      <vt:lpstr>3. 추정 결과</vt:lpstr>
      <vt:lpstr>3. 추정 결과</vt:lpstr>
      <vt:lpstr>3. 추정 결과</vt:lpstr>
      <vt:lpstr>3. 추정 결과</vt:lpstr>
      <vt:lpstr>3. 추정 결과</vt:lpstr>
      <vt:lpstr>3. 추정 결과</vt:lpstr>
      <vt:lpstr>3. 추정 결과</vt:lpstr>
      <vt:lpstr>제5절 세부 행정단위별 1인당 GRP의 전망</vt:lpstr>
      <vt:lpstr>1. 추정 방법</vt:lpstr>
      <vt:lpstr>1. 추정 방법</vt:lpstr>
      <vt:lpstr>2. 추정 결과</vt:lpstr>
      <vt:lpstr>2. 추정 결과</vt:lpstr>
      <vt:lpstr>2. 추정 결과</vt:lpstr>
      <vt:lpstr>제6절 세부 행정단위별 인구 전망</vt:lpstr>
      <vt:lpstr>1. 추정 방법</vt:lpstr>
      <vt:lpstr>1. 추정 방법</vt:lpstr>
      <vt:lpstr>2. 추정결과</vt:lpstr>
      <vt:lpstr>2. 추정결과</vt:lpstr>
      <vt:lpstr>제7절 세부 행정단위별 GRP의 전망</vt:lpstr>
      <vt:lpstr>제7절 세부 행정단위별 GRP의 전망</vt:lpstr>
      <vt:lpstr>PowerPoint 프레젠테이션</vt:lpstr>
      <vt:lpstr>PowerPoint 프레젠테이션</vt:lpstr>
      <vt:lpstr>PowerPoint 프레젠테이션</vt:lpstr>
      <vt:lpstr>제7절 세부 행정단위별 GRP의 전망</vt:lpstr>
      <vt:lpstr>제7절 세부 행정단위별 GRP의 전망</vt:lpstr>
      <vt:lpstr>PowerPoint 프레젠테이션</vt:lpstr>
      <vt:lpstr>PowerPoint 프레젠테이션</vt:lpstr>
      <vt:lpstr>PowerPoint 프레젠테이션</vt:lpstr>
      <vt:lpstr>PowerPoint 프레젠테이션</vt:lpstr>
      <vt:lpstr>제8절 결론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정근채</dc:creator>
  <cp:lastModifiedBy>정근채</cp:lastModifiedBy>
  <cp:revision>443</cp:revision>
  <dcterms:created xsi:type="dcterms:W3CDTF">2018-12-10T05:23:33Z</dcterms:created>
  <dcterms:modified xsi:type="dcterms:W3CDTF">2022-05-18T05:45:51Z</dcterms:modified>
</cp:coreProperties>
</file>