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64"/>
  </p:notesMasterIdLst>
  <p:sldIdLst>
    <p:sldId id="256" r:id="rId2"/>
    <p:sldId id="276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78" r:id="rId35"/>
    <p:sldId id="379" r:id="rId36"/>
    <p:sldId id="380" r:id="rId37"/>
    <p:sldId id="381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7" r:id="rId55"/>
    <p:sldId id="328" r:id="rId56"/>
    <p:sldId id="329" r:id="rId57"/>
    <p:sldId id="330" r:id="rId58"/>
    <p:sldId id="331" r:id="rId59"/>
    <p:sldId id="332" r:id="rId60"/>
    <p:sldId id="333" r:id="rId61"/>
    <p:sldId id="334" r:id="rId62"/>
    <p:sldId id="335" r:id="rId6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5" autoAdjust="0"/>
    <p:restoredTop sz="95740" autoAdjust="0"/>
  </p:normalViewPr>
  <p:slideViewPr>
    <p:cSldViewPr snapToGrid="0">
      <p:cViewPr varScale="1">
        <p:scale>
          <a:sx n="145" d="100"/>
          <a:sy n="145" d="100"/>
        </p:scale>
        <p:origin x="312" y="132"/>
      </p:cViewPr>
      <p:guideLst>
        <p:guide orient="horz" pos="113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F2EE61BF-ED04-487E-B27C-50FA030DA4DF}"/>
    <pc:docChg chg="undo redo custSel addSld delSld modSld sldOrd">
      <pc:chgData name="정근채" userId="bf3f9740-ba12-4a95-bdcd-7a89d0b0b3a3" providerId="ADAL" clId="{F2EE61BF-ED04-487E-B27C-50FA030DA4DF}" dt="2022-01-03T07:39:08.356" v="6322"/>
      <pc:docMkLst>
        <pc:docMk/>
      </pc:docMkLst>
      <pc:sldChg chg="modSp mod">
        <pc:chgData name="정근채" userId="bf3f9740-ba12-4a95-bdcd-7a89d0b0b3a3" providerId="ADAL" clId="{F2EE61BF-ED04-487E-B27C-50FA030DA4DF}" dt="2021-12-29T08:07:29.874" v="6" actId="20577"/>
        <pc:sldMkLst>
          <pc:docMk/>
          <pc:sldMk cId="1210531712" sldId="256"/>
        </pc:sldMkLst>
        <pc:spChg chg="mod">
          <ac:chgData name="정근채" userId="bf3f9740-ba12-4a95-bdcd-7a89d0b0b3a3" providerId="ADAL" clId="{F2EE61BF-ED04-487E-B27C-50FA030DA4DF}" dt="2021-12-29T08:07:17.763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F2EE61BF-ED04-487E-B27C-50FA030DA4DF}" dt="2021-12-29T08:07:29.874" v="6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F2EE61BF-ED04-487E-B27C-50FA030DA4DF}" dt="2021-12-29T08:07:39.497" v="8" actId="207"/>
        <pc:sldMkLst>
          <pc:docMk/>
          <pc:sldMk cId="2400768863" sldId="276"/>
        </pc:sldMkLst>
        <pc:spChg chg="mod">
          <ac:chgData name="정근채" userId="bf3f9740-ba12-4a95-bdcd-7a89d0b0b3a3" providerId="ADAL" clId="{F2EE61BF-ED04-487E-B27C-50FA030DA4DF}" dt="2021-12-29T08:07:39.497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F2EE61BF-ED04-487E-B27C-50FA030DA4DF}" dt="2021-12-29T08:25:45.492" v="63" actId="6549"/>
        <pc:sldMkLst>
          <pc:docMk/>
          <pc:sldMk cId="3405670891" sldId="278"/>
        </pc:sldMkLst>
        <pc:spChg chg="mod">
          <ac:chgData name="정근채" userId="bf3f9740-ba12-4a95-bdcd-7a89d0b0b3a3" providerId="ADAL" clId="{F2EE61BF-ED04-487E-B27C-50FA030DA4DF}" dt="2021-12-29T08:08:14.320" v="1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29T08:25:45.492" v="63" actId="654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29T08:08:09.189" v="12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F2EE61BF-ED04-487E-B27C-50FA030DA4DF}" dt="2021-12-30T00:20:39.457" v="174" actId="20577"/>
        <pc:sldMkLst>
          <pc:docMk/>
          <pc:sldMk cId="536372008" sldId="279"/>
        </pc:sldMkLst>
        <pc:spChg chg="mod">
          <ac:chgData name="정근채" userId="bf3f9740-ba12-4a95-bdcd-7a89d0b0b3a3" providerId="ADAL" clId="{F2EE61BF-ED04-487E-B27C-50FA030DA4DF}" dt="2021-12-29T08:26:33.214" v="82"/>
          <ac:spMkLst>
            <pc:docMk/>
            <pc:sldMk cId="536372008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0:20:39.457" v="174" actId="20577"/>
          <ac:spMkLst>
            <pc:docMk/>
            <pc:sldMk cId="536372008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29T08:26:29.474" v="79" actId="27636"/>
          <ac:spMkLst>
            <pc:docMk/>
            <pc:sldMk cId="536372008" sldId="279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F2EE61BF-ED04-487E-B27C-50FA030DA4DF}" dt="2021-12-30T04:52:15.532" v="654" actId="207"/>
        <pc:sldMkLst>
          <pc:docMk/>
          <pc:sldMk cId="3713917764" sldId="280"/>
        </pc:sldMkLst>
        <pc:spChg chg="mod">
          <ac:chgData name="정근채" userId="bf3f9740-ba12-4a95-bdcd-7a89d0b0b3a3" providerId="ADAL" clId="{F2EE61BF-ED04-487E-B27C-50FA030DA4DF}" dt="2021-12-30T04:52:15.532" v="654" actId="207"/>
          <ac:spMkLst>
            <pc:docMk/>
            <pc:sldMk cId="3713917764" sldId="280"/>
            <ac:spMk id="3" creationId="{04DA367E-3D64-4210-90DC-180FE1F5BFCC}"/>
          </ac:spMkLst>
        </pc:spChg>
        <pc:spChg chg="add del">
          <ac:chgData name="정근채" userId="bf3f9740-ba12-4a95-bdcd-7a89d0b0b3a3" providerId="ADAL" clId="{F2EE61BF-ED04-487E-B27C-50FA030DA4DF}" dt="2021-12-30T04:49:06.013" v="648" actId="21"/>
          <ac:spMkLst>
            <pc:docMk/>
            <pc:sldMk cId="3713917764" sldId="280"/>
            <ac:spMk id="8" creationId="{E25D31BB-DEDC-4A69-A7A6-E5C0B97986B9}"/>
          </ac:spMkLst>
        </pc:spChg>
        <pc:spChg chg="add del mod">
          <ac:chgData name="정근채" userId="bf3f9740-ba12-4a95-bdcd-7a89d0b0b3a3" providerId="ADAL" clId="{F2EE61BF-ED04-487E-B27C-50FA030DA4DF}" dt="2021-12-30T04:49:06.013" v="648" actId="21"/>
          <ac:spMkLst>
            <pc:docMk/>
            <pc:sldMk cId="3713917764" sldId="280"/>
            <ac:spMk id="9" creationId="{EB84240C-D0E9-4754-879A-1C5F457772B8}"/>
          </ac:spMkLst>
        </pc:spChg>
        <pc:picChg chg="add del mod">
          <ac:chgData name="정근채" userId="bf3f9740-ba12-4a95-bdcd-7a89d0b0b3a3" providerId="ADAL" clId="{F2EE61BF-ED04-487E-B27C-50FA030DA4DF}" dt="2021-12-30T04:49:06.013" v="648" actId="21"/>
          <ac:picMkLst>
            <pc:docMk/>
            <pc:sldMk cId="3713917764" sldId="280"/>
            <ac:picMk id="7" creationId="{12C1089C-5AF9-4C26-B708-1E252D6FFB56}"/>
          </ac:picMkLst>
        </pc:picChg>
        <pc:picChg chg="add del">
          <ac:chgData name="정근채" userId="bf3f9740-ba12-4a95-bdcd-7a89d0b0b3a3" providerId="ADAL" clId="{F2EE61BF-ED04-487E-B27C-50FA030DA4DF}" dt="2021-12-30T02:30:00.742" v="270" actId="22"/>
          <ac:picMkLst>
            <pc:docMk/>
            <pc:sldMk cId="3713917764" sldId="280"/>
            <ac:picMk id="11" creationId="{B6C10E81-0614-4408-9497-0E7FE56D65DC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4:59:42.497" v="727" actId="207"/>
        <pc:sldMkLst>
          <pc:docMk/>
          <pc:sldMk cId="3180845883" sldId="281"/>
        </pc:sldMkLst>
        <pc:spChg chg="mod">
          <ac:chgData name="정근채" userId="bf3f9740-ba12-4a95-bdcd-7a89d0b0b3a3" providerId="ADAL" clId="{F2EE61BF-ED04-487E-B27C-50FA030DA4DF}" dt="2021-12-30T04:59:42.497" v="727" actId="207"/>
          <ac:spMkLst>
            <pc:docMk/>
            <pc:sldMk cId="3180845883" sldId="281"/>
            <ac:spMk id="3" creationId="{04DA367E-3D64-4210-90DC-180FE1F5BFCC}"/>
          </ac:spMkLst>
        </pc:spChg>
        <pc:spChg chg="del">
          <ac:chgData name="정근채" userId="bf3f9740-ba12-4a95-bdcd-7a89d0b0b3a3" providerId="ADAL" clId="{F2EE61BF-ED04-487E-B27C-50FA030DA4DF}" dt="2021-12-30T02:32:53.703" v="278" actId="478"/>
          <ac:spMkLst>
            <pc:docMk/>
            <pc:sldMk cId="3180845883" sldId="281"/>
            <ac:spMk id="8" creationId="{E25D31BB-DEDC-4A69-A7A6-E5C0B97986B9}"/>
          </ac:spMkLst>
        </pc:spChg>
        <pc:spChg chg="del">
          <ac:chgData name="정근채" userId="bf3f9740-ba12-4a95-bdcd-7a89d0b0b3a3" providerId="ADAL" clId="{F2EE61BF-ED04-487E-B27C-50FA030DA4DF}" dt="2021-12-30T02:32:53.703" v="278" actId="478"/>
          <ac:spMkLst>
            <pc:docMk/>
            <pc:sldMk cId="3180845883" sldId="281"/>
            <ac:spMk id="9" creationId="{EB84240C-D0E9-4754-879A-1C5F457772B8}"/>
          </ac:spMkLst>
        </pc:spChg>
        <pc:spChg chg="add mod">
          <ac:chgData name="정근채" userId="bf3f9740-ba12-4a95-bdcd-7a89d0b0b3a3" providerId="ADAL" clId="{F2EE61BF-ED04-487E-B27C-50FA030DA4DF}" dt="2021-12-30T04:49:10.579" v="650" actId="1076"/>
          <ac:spMkLst>
            <pc:docMk/>
            <pc:sldMk cId="3180845883" sldId="281"/>
            <ac:spMk id="11" creationId="{6DB2EDE7-67A7-4A3D-A6D9-42B49AFD3F5A}"/>
          </ac:spMkLst>
        </pc:spChg>
        <pc:spChg chg="add mod">
          <ac:chgData name="정근채" userId="bf3f9740-ba12-4a95-bdcd-7a89d0b0b3a3" providerId="ADAL" clId="{F2EE61BF-ED04-487E-B27C-50FA030DA4DF}" dt="2021-12-30T04:49:10.579" v="650" actId="1076"/>
          <ac:spMkLst>
            <pc:docMk/>
            <pc:sldMk cId="3180845883" sldId="281"/>
            <ac:spMk id="12" creationId="{C2630CC8-4F9A-464B-889C-C4C74A30C0E4}"/>
          </ac:spMkLst>
        </pc:spChg>
        <pc:spChg chg="add del">
          <ac:chgData name="정근채" userId="bf3f9740-ba12-4a95-bdcd-7a89d0b0b3a3" providerId="ADAL" clId="{F2EE61BF-ED04-487E-B27C-50FA030DA4DF}" dt="2021-12-30T04:53:54.872" v="656" actId="22"/>
          <ac:spMkLst>
            <pc:docMk/>
            <pc:sldMk cId="3180845883" sldId="281"/>
            <ac:spMk id="14" creationId="{E5160284-32E7-4FF8-8C3E-EBE236297E51}"/>
          </ac:spMkLst>
        </pc:spChg>
        <pc:spChg chg="add mod">
          <ac:chgData name="정근채" userId="bf3f9740-ba12-4a95-bdcd-7a89d0b0b3a3" providerId="ADAL" clId="{F2EE61BF-ED04-487E-B27C-50FA030DA4DF}" dt="2021-12-30T04:55:23.322" v="704" actId="1076"/>
          <ac:spMkLst>
            <pc:docMk/>
            <pc:sldMk cId="3180845883" sldId="281"/>
            <ac:spMk id="16" creationId="{A46DC9C5-F42D-446D-9B7E-60EBE82A9851}"/>
          </ac:spMkLst>
        </pc:spChg>
        <pc:spChg chg="add mod">
          <ac:chgData name="정근채" userId="bf3f9740-ba12-4a95-bdcd-7a89d0b0b3a3" providerId="ADAL" clId="{F2EE61BF-ED04-487E-B27C-50FA030DA4DF}" dt="2021-12-30T04:56:05.226" v="722" actId="1037"/>
          <ac:spMkLst>
            <pc:docMk/>
            <pc:sldMk cId="3180845883" sldId="281"/>
            <ac:spMk id="17" creationId="{B1B3E965-4C45-4A8D-8270-FB61ABEA51FE}"/>
          </ac:spMkLst>
        </pc:spChg>
        <pc:spChg chg="add mod">
          <ac:chgData name="정근채" userId="bf3f9740-ba12-4a95-bdcd-7a89d0b0b3a3" providerId="ADAL" clId="{F2EE61BF-ED04-487E-B27C-50FA030DA4DF}" dt="2021-12-30T04:56:20.486" v="725" actId="1036"/>
          <ac:spMkLst>
            <pc:docMk/>
            <pc:sldMk cId="3180845883" sldId="281"/>
            <ac:spMk id="18" creationId="{11ABCD45-EB0B-41F7-84B8-2B959476C9C9}"/>
          </ac:spMkLst>
        </pc:spChg>
        <pc:graphicFrameChg chg="add del mod modGraphic">
          <ac:chgData name="정근채" userId="bf3f9740-ba12-4a95-bdcd-7a89d0b0b3a3" providerId="ADAL" clId="{F2EE61BF-ED04-487E-B27C-50FA030DA4DF}" dt="2021-12-30T04:48:32.480" v="642" actId="478"/>
          <ac:graphicFrameMkLst>
            <pc:docMk/>
            <pc:sldMk cId="3180845883" sldId="281"/>
            <ac:graphicFrameMk id="6" creationId="{68E15AF7-1759-4D91-8879-75B7F9304F2A}"/>
          </ac:graphicFrameMkLst>
        </pc:graphicFrameChg>
        <pc:picChg chg="del">
          <ac:chgData name="정근채" userId="bf3f9740-ba12-4a95-bdcd-7a89d0b0b3a3" providerId="ADAL" clId="{F2EE61BF-ED04-487E-B27C-50FA030DA4DF}" dt="2021-12-30T02:32:50.897" v="277" actId="478"/>
          <ac:picMkLst>
            <pc:docMk/>
            <pc:sldMk cId="3180845883" sldId="281"/>
            <ac:picMk id="7" creationId="{12C1089C-5AF9-4C26-B708-1E252D6FFB56}"/>
          </ac:picMkLst>
        </pc:picChg>
        <pc:picChg chg="add mod">
          <ac:chgData name="정근채" userId="bf3f9740-ba12-4a95-bdcd-7a89d0b0b3a3" providerId="ADAL" clId="{F2EE61BF-ED04-487E-B27C-50FA030DA4DF}" dt="2021-12-30T04:49:10.579" v="650" actId="1076"/>
          <ac:picMkLst>
            <pc:docMk/>
            <pc:sldMk cId="3180845883" sldId="281"/>
            <ac:picMk id="10" creationId="{9967F6F3-35B8-42D6-8182-5C10C90B2093}"/>
          </ac:picMkLst>
        </pc:picChg>
      </pc:sldChg>
      <pc:sldChg chg="delSp modSp add mod">
        <pc:chgData name="정근채" userId="bf3f9740-ba12-4a95-bdcd-7a89d0b0b3a3" providerId="ADAL" clId="{F2EE61BF-ED04-487E-B27C-50FA030DA4DF}" dt="2021-12-30T05:08:08.008" v="868" actId="5793"/>
        <pc:sldMkLst>
          <pc:docMk/>
          <pc:sldMk cId="2754282650" sldId="282"/>
        </pc:sldMkLst>
        <pc:spChg chg="mod">
          <ac:chgData name="정근채" userId="bf3f9740-ba12-4a95-bdcd-7a89d0b0b3a3" providerId="ADAL" clId="{F2EE61BF-ED04-487E-B27C-50FA030DA4DF}" dt="2021-12-30T05:02:18.455" v="731"/>
          <ac:spMkLst>
            <pc:docMk/>
            <pc:sldMk cId="275428265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08:08.008" v="868" actId="5793"/>
          <ac:spMkLst>
            <pc:docMk/>
            <pc:sldMk cId="275428265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02:22.110" v="735"/>
          <ac:spMkLst>
            <pc:docMk/>
            <pc:sldMk cId="2754282650" sldId="282"/>
            <ac:spMk id="5" creationId="{864FABE7-5D73-4BB8-8C5F-49D50641504A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1" creationId="{6DB2EDE7-67A7-4A3D-A6D9-42B49AFD3F5A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2" creationId="{C2630CC8-4F9A-464B-889C-C4C74A30C0E4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6" creationId="{A46DC9C5-F42D-446D-9B7E-60EBE82A9851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7" creationId="{B1B3E965-4C45-4A8D-8270-FB61ABEA51FE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8" creationId="{11ABCD45-EB0B-41F7-84B8-2B959476C9C9}"/>
          </ac:spMkLst>
        </pc:spChg>
        <pc:picChg chg="del">
          <ac:chgData name="정근채" userId="bf3f9740-ba12-4a95-bdcd-7a89d0b0b3a3" providerId="ADAL" clId="{F2EE61BF-ED04-487E-B27C-50FA030DA4DF}" dt="2021-12-30T05:04:11.594" v="736" actId="478"/>
          <ac:picMkLst>
            <pc:docMk/>
            <pc:sldMk cId="2754282650" sldId="282"/>
            <ac:picMk id="10" creationId="{9967F6F3-35B8-42D6-8182-5C10C90B2093}"/>
          </ac:picMkLst>
        </pc:picChg>
      </pc:sldChg>
      <pc:sldChg chg="addSp modSp add mod">
        <pc:chgData name="정근채" userId="bf3f9740-ba12-4a95-bdcd-7a89d0b0b3a3" providerId="ADAL" clId="{F2EE61BF-ED04-487E-B27C-50FA030DA4DF}" dt="2021-12-30T05:10:10.961" v="891" actId="1076"/>
        <pc:sldMkLst>
          <pc:docMk/>
          <pc:sldMk cId="3523672459" sldId="283"/>
        </pc:sldMkLst>
        <pc:spChg chg="mod">
          <ac:chgData name="정근채" userId="bf3f9740-ba12-4a95-bdcd-7a89d0b0b3a3" providerId="ADAL" clId="{F2EE61BF-ED04-487E-B27C-50FA030DA4DF}" dt="2021-12-30T05:09:29.508" v="886"/>
          <ac:spMkLst>
            <pc:docMk/>
            <pc:sldMk cId="3523672459" sldId="283"/>
            <ac:spMk id="3" creationId="{04DA367E-3D64-4210-90DC-180FE1F5BFCC}"/>
          </ac:spMkLst>
        </pc:spChg>
        <pc:picChg chg="add mod">
          <ac:chgData name="정근채" userId="bf3f9740-ba12-4a95-bdcd-7a89d0b0b3a3" providerId="ADAL" clId="{F2EE61BF-ED04-487E-B27C-50FA030DA4DF}" dt="2021-12-30T05:10:10.961" v="891" actId="1076"/>
          <ac:picMkLst>
            <pc:docMk/>
            <pc:sldMk cId="3523672459" sldId="283"/>
            <ac:picMk id="7" creationId="{30C41D38-05B7-4C61-B39A-26A2FC6FBA8F}"/>
          </ac:picMkLst>
        </pc:picChg>
      </pc:sldChg>
      <pc:sldChg chg="delSp modSp add mod">
        <pc:chgData name="정근채" userId="bf3f9740-ba12-4a95-bdcd-7a89d0b0b3a3" providerId="ADAL" clId="{F2EE61BF-ED04-487E-B27C-50FA030DA4DF}" dt="2021-12-30T05:31:14.132" v="1134" actId="207"/>
        <pc:sldMkLst>
          <pc:docMk/>
          <pc:sldMk cId="2951380917" sldId="284"/>
        </pc:sldMkLst>
        <pc:spChg chg="mod">
          <ac:chgData name="정근채" userId="bf3f9740-ba12-4a95-bdcd-7a89d0b0b3a3" providerId="ADAL" clId="{F2EE61BF-ED04-487E-B27C-50FA030DA4DF}" dt="2021-12-30T05:12:58.757" v="895"/>
          <ac:spMkLst>
            <pc:docMk/>
            <pc:sldMk cId="2951380917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31:14.132" v="1134" actId="207"/>
          <ac:spMkLst>
            <pc:docMk/>
            <pc:sldMk cId="2951380917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13:02.446" v="899"/>
          <ac:spMkLst>
            <pc:docMk/>
            <pc:sldMk cId="2951380917" sldId="284"/>
            <ac:spMk id="5" creationId="{864FABE7-5D73-4BB8-8C5F-49D50641504A}"/>
          </ac:spMkLst>
        </pc:spChg>
        <pc:picChg chg="del">
          <ac:chgData name="정근채" userId="bf3f9740-ba12-4a95-bdcd-7a89d0b0b3a3" providerId="ADAL" clId="{F2EE61BF-ED04-487E-B27C-50FA030DA4DF}" dt="2021-12-30T05:15:22.740" v="900" actId="478"/>
          <ac:picMkLst>
            <pc:docMk/>
            <pc:sldMk cId="2951380917" sldId="284"/>
            <ac:picMk id="7" creationId="{30C41D38-05B7-4C61-B39A-26A2FC6FBA8F}"/>
          </ac:picMkLst>
        </pc:picChg>
      </pc:sldChg>
      <pc:sldChg chg="addSp modSp add mod">
        <pc:chgData name="정근채" userId="bf3f9740-ba12-4a95-bdcd-7a89d0b0b3a3" providerId="ADAL" clId="{F2EE61BF-ED04-487E-B27C-50FA030DA4DF}" dt="2021-12-30T05:32:19.553" v="1138" actId="1582"/>
        <pc:sldMkLst>
          <pc:docMk/>
          <pc:sldMk cId="4096114897" sldId="285"/>
        </pc:sldMkLst>
        <pc:spChg chg="mod">
          <ac:chgData name="정근채" userId="bf3f9740-ba12-4a95-bdcd-7a89d0b0b3a3" providerId="ADAL" clId="{F2EE61BF-ED04-487E-B27C-50FA030DA4DF}" dt="2021-12-30T05:31:42.779" v="1135" actId="207"/>
          <ac:spMkLst>
            <pc:docMk/>
            <pc:sldMk cId="4096114897" sldId="285"/>
            <ac:spMk id="3" creationId="{04DA367E-3D64-4210-90DC-180FE1F5BFCC}"/>
          </ac:spMkLst>
        </pc:spChg>
        <pc:spChg chg="add mod">
          <ac:chgData name="정근채" userId="bf3f9740-ba12-4a95-bdcd-7a89d0b0b3a3" providerId="ADAL" clId="{F2EE61BF-ED04-487E-B27C-50FA030DA4DF}" dt="2021-12-30T05:32:19.553" v="1138" actId="1582"/>
          <ac:spMkLst>
            <pc:docMk/>
            <pc:sldMk cId="4096114897" sldId="285"/>
            <ac:spMk id="8" creationId="{B0EC3B0E-6807-491E-9D01-327DC665CBE0}"/>
          </ac:spMkLst>
        </pc:spChg>
        <pc:picChg chg="add mod">
          <ac:chgData name="정근채" userId="bf3f9740-ba12-4a95-bdcd-7a89d0b0b3a3" providerId="ADAL" clId="{F2EE61BF-ED04-487E-B27C-50FA030DA4DF}" dt="2021-12-30T05:25:13.947" v="1086" actId="1035"/>
          <ac:picMkLst>
            <pc:docMk/>
            <pc:sldMk cId="4096114897" sldId="285"/>
            <ac:picMk id="7" creationId="{BA337D19-0DDE-4D79-8692-435F5FB16187}"/>
          </ac:picMkLst>
        </pc:picChg>
      </pc:sldChg>
      <pc:sldChg chg="delSp modSp add mod">
        <pc:chgData name="정근채" userId="bf3f9740-ba12-4a95-bdcd-7a89d0b0b3a3" providerId="ADAL" clId="{F2EE61BF-ED04-487E-B27C-50FA030DA4DF}" dt="2021-12-30T05:44:28.240" v="1313"/>
        <pc:sldMkLst>
          <pc:docMk/>
          <pc:sldMk cId="2318150491" sldId="286"/>
        </pc:sldMkLst>
        <pc:spChg chg="mod">
          <ac:chgData name="정근채" userId="bf3f9740-ba12-4a95-bdcd-7a89d0b0b3a3" providerId="ADAL" clId="{F2EE61BF-ED04-487E-B27C-50FA030DA4DF}" dt="2021-12-30T05:32:55.761" v="1157"/>
          <ac:spMkLst>
            <pc:docMk/>
            <pc:sldMk cId="2318150491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44:28.240" v="1313"/>
          <ac:spMkLst>
            <pc:docMk/>
            <pc:sldMk cId="2318150491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32:49.954" v="1154"/>
          <ac:spMkLst>
            <pc:docMk/>
            <pc:sldMk cId="2318150491" sldId="286"/>
            <ac:spMk id="5" creationId="{864FABE7-5D73-4BB8-8C5F-49D50641504A}"/>
          </ac:spMkLst>
        </pc:spChg>
        <pc:spChg chg="del">
          <ac:chgData name="정근채" userId="bf3f9740-ba12-4a95-bdcd-7a89d0b0b3a3" providerId="ADAL" clId="{F2EE61BF-ED04-487E-B27C-50FA030DA4DF}" dt="2021-12-30T05:32:59.491" v="1159" actId="478"/>
          <ac:spMkLst>
            <pc:docMk/>
            <pc:sldMk cId="2318150491" sldId="286"/>
            <ac:spMk id="8" creationId="{B0EC3B0E-6807-491E-9D01-327DC665CBE0}"/>
          </ac:spMkLst>
        </pc:spChg>
        <pc:picChg chg="del">
          <ac:chgData name="정근채" userId="bf3f9740-ba12-4a95-bdcd-7a89d0b0b3a3" providerId="ADAL" clId="{F2EE61BF-ED04-487E-B27C-50FA030DA4DF}" dt="2021-12-30T05:32:57.599" v="1158" actId="478"/>
          <ac:picMkLst>
            <pc:docMk/>
            <pc:sldMk cId="2318150491" sldId="286"/>
            <ac:picMk id="7" creationId="{BA337D19-0DDE-4D79-8692-435F5FB16187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5:59:44.684" v="1328" actId="1076"/>
        <pc:sldMkLst>
          <pc:docMk/>
          <pc:sldMk cId="3322122801" sldId="287"/>
        </pc:sldMkLst>
        <pc:spChg chg="mod">
          <ac:chgData name="정근채" userId="bf3f9740-ba12-4a95-bdcd-7a89d0b0b3a3" providerId="ADAL" clId="{F2EE61BF-ED04-487E-B27C-50FA030DA4DF}" dt="2021-12-30T05:58:06.306" v="1317"/>
          <ac:spMkLst>
            <pc:docMk/>
            <pc:sldMk cId="3322122801" sldId="287"/>
            <ac:spMk id="2" creationId="{CA07A63C-A246-4F8F-8A5A-7141AB85F430}"/>
          </ac:spMkLst>
        </pc:spChg>
        <pc:spChg chg="del">
          <ac:chgData name="정근채" userId="bf3f9740-ba12-4a95-bdcd-7a89d0b0b3a3" providerId="ADAL" clId="{F2EE61BF-ED04-487E-B27C-50FA030DA4DF}" dt="2021-12-30T05:59:12.361" v="1324" actId="478"/>
          <ac:spMkLst>
            <pc:docMk/>
            <pc:sldMk cId="3322122801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58:25.514" v="1323"/>
          <ac:spMkLst>
            <pc:docMk/>
            <pc:sldMk cId="3322122801" sldId="287"/>
            <ac:spMk id="5" creationId="{864FABE7-5D73-4BB8-8C5F-49D50641504A}"/>
          </ac:spMkLst>
        </pc:spChg>
        <pc:spChg chg="add del mod">
          <ac:chgData name="정근채" userId="bf3f9740-ba12-4a95-bdcd-7a89d0b0b3a3" providerId="ADAL" clId="{F2EE61BF-ED04-487E-B27C-50FA030DA4DF}" dt="2021-12-30T05:59:15.778" v="1325" actId="478"/>
          <ac:spMkLst>
            <pc:docMk/>
            <pc:sldMk cId="3322122801" sldId="287"/>
            <ac:spMk id="7" creationId="{6547E347-413D-412A-923B-19DE278B5C59}"/>
          </ac:spMkLst>
        </pc:spChg>
        <pc:picChg chg="add mod">
          <ac:chgData name="정근채" userId="bf3f9740-ba12-4a95-bdcd-7a89d0b0b3a3" providerId="ADAL" clId="{F2EE61BF-ED04-487E-B27C-50FA030DA4DF}" dt="2021-12-30T05:59:44.684" v="1328" actId="1076"/>
          <ac:picMkLst>
            <pc:docMk/>
            <pc:sldMk cId="3322122801" sldId="287"/>
            <ac:picMk id="9" creationId="{98C89966-C34B-425F-B97B-450F5CDE3EC8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6:18:52.922" v="1371" actId="6549"/>
        <pc:sldMkLst>
          <pc:docMk/>
          <pc:sldMk cId="3082221841" sldId="288"/>
        </pc:sldMkLst>
        <pc:spChg chg="mod">
          <ac:chgData name="정근채" userId="bf3f9740-ba12-4a95-bdcd-7a89d0b0b3a3" providerId="ADAL" clId="{F2EE61BF-ED04-487E-B27C-50FA030DA4DF}" dt="2021-12-30T06:17:42.917" v="1335"/>
          <ac:spMkLst>
            <pc:docMk/>
            <pc:sldMk cId="3082221841" sldId="288"/>
            <ac:spMk id="2" creationId="{CA07A63C-A246-4F8F-8A5A-7141AB85F430}"/>
          </ac:spMkLst>
        </pc:spChg>
        <pc:spChg chg="add mod">
          <ac:chgData name="정근채" userId="bf3f9740-ba12-4a95-bdcd-7a89d0b0b3a3" providerId="ADAL" clId="{F2EE61BF-ED04-487E-B27C-50FA030DA4DF}" dt="2021-12-30T06:18:52.922" v="1371" actId="6549"/>
          <ac:spMkLst>
            <pc:docMk/>
            <pc:sldMk cId="3082221841" sldId="288"/>
            <ac:spMk id="6" creationId="{D09F531B-2A59-4C8F-890D-9ABAD7416649}"/>
          </ac:spMkLst>
        </pc:spChg>
        <pc:picChg chg="del mod">
          <ac:chgData name="정근채" userId="bf3f9740-ba12-4a95-bdcd-7a89d0b0b3a3" providerId="ADAL" clId="{F2EE61BF-ED04-487E-B27C-50FA030DA4DF}" dt="2021-12-30T06:16:02.628" v="1331" actId="478"/>
          <ac:picMkLst>
            <pc:docMk/>
            <pc:sldMk cId="3082221841" sldId="288"/>
            <ac:picMk id="9" creationId="{98C89966-C34B-425F-B97B-450F5CDE3EC8}"/>
          </ac:picMkLst>
        </pc:picChg>
      </pc:sldChg>
      <pc:sldChg chg="modSp add mod">
        <pc:chgData name="정근채" userId="bf3f9740-ba12-4a95-bdcd-7a89d0b0b3a3" providerId="ADAL" clId="{F2EE61BF-ED04-487E-B27C-50FA030DA4DF}" dt="2021-12-30T06:25:13.658" v="1469"/>
        <pc:sldMkLst>
          <pc:docMk/>
          <pc:sldMk cId="3706808705" sldId="289"/>
        </pc:sldMkLst>
        <pc:spChg chg="mod">
          <ac:chgData name="정근채" userId="bf3f9740-ba12-4a95-bdcd-7a89d0b0b3a3" providerId="ADAL" clId="{F2EE61BF-ED04-487E-B27C-50FA030DA4DF}" dt="2021-12-30T06:19:15.038" v="1375"/>
          <ac:spMkLst>
            <pc:docMk/>
            <pc:sldMk cId="3706808705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6:25:13.658" v="1469"/>
          <ac:spMkLst>
            <pc:docMk/>
            <pc:sldMk cId="3706808705" sldId="289"/>
            <ac:spMk id="6" creationId="{D09F531B-2A59-4C8F-890D-9ABAD7416649}"/>
          </ac:spMkLst>
        </pc:spChg>
      </pc:sldChg>
      <pc:sldChg chg="addSp modSp add mod">
        <pc:chgData name="정근채" userId="bf3f9740-ba12-4a95-bdcd-7a89d0b0b3a3" providerId="ADAL" clId="{F2EE61BF-ED04-487E-B27C-50FA030DA4DF}" dt="2021-12-30T06:36:21.569" v="1541" actId="108"/>
        <pc:sldMkLst>
          <pc:docMk/>
          <pc:sldMk cId="3519087964" sldId="290"/>
        </pc:sldMkLst>
        <pc:spChg chg="mod">
          <ac:chgData name="정근채" userId="bf3f9740-ba12-4a95-bdcd-7a89d0b0b3a3" providerId="ADAL" clId="{F2EE61BF-ED04-487E-B27C-50FA030DA4DF}" dt="2021-12-30T06:36:07.336" v="1539"/>
          <ac:spMkLst>
            <pc:docMk/>
            <pc:sldMk cId="351908796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6:36:21.569" v="1541" actId="108"/>
          <ac:spMkLst>
            <pc:docMk/>
            <pc:sldMk cId="3519087964" sldId="290"/>
            <ac:spMk id="6" creationId="{D09F531B-2A59-4C8F-890D-9ABAD7416649}"/>
          </ac:spMkLst>
        </pc:spChg>
        <pc:picChg chg="add mod">
          <ac:chgData name="정근채" userId="bf3f9740-ba12-4a95-bdcd-7a89d0b0b3a3" providerId="ADAL" clId="{F2EE61BF-ED04-487E-B27C-50FA030DA4DF}" dt="2021-12-30T06:28:50.931" v="1499" actId="1076"/>
          <ac:picMkLst>
            <pc:docMk/>
            <pc:sldMk cId="3519087964" sldId="290"/>
            <ac:picMk id="7" creationId="{7511047B-5415-4689-B15C-5A7A4AEEB5EB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6:36:34.739" v="1542"/>
        <pc:sldMkLst>
          <pc:docMk/>
          <pc:sldMk cId="2789856284" sldId="291"/>
        </pc:sldMkLst>
        <pc:spChg chg="mod">
          <ac:chgData name="정근채" userId="bf3f9740-ba12-4a95-bdcd-7a89d0b0b3a3" providerId="ADAL" clId="{F2EE61BF-ED04-487E-B27C-50FA030DA4DF}" dt="2021-12-30T06:36:34.739" v="1542"/>
          <ac:spMkLst>
            <pc:docMk/>
            <pc:sldMk cId="2789856284" sldId="291"/>
            <ac:spMk id="2" creationId="{CA07A63C-A246-4F8F-8A5A-7141AB85F430}"/>
          </ac:spMkLst>
        </pc:spChg>
        <pc:spChg chg="del mod">
          <ac:chgData name="정근채" userId="bf3f9740-ba12-4a95-bdcd-7a89d0b0b3a3" providerId="ADAL" clId="{F2EE61BF-ED04-487E-B27C-50FA030DA4DF}" dt="2021-12-30T06:29:19.258" v="1506" actId="478"/>
          <ac:spMkLst>
            <pc:docMk/>
            <pc:sldMk cId="2789856284" sldId="291"/>
            <ac:spMk id="6" creationId="{D09F531B-2A59-4C8F-890D-9ABAD7416649}"/>
          </ac:spMkLst>
        </pc:spChg>
        <pc:spChg chg="add del mod">
          <ac:chgData name="정근채" userId="bf3f9740-ba12-4a95-bdcd-7a89d0b0b3a3" providerId="ADAL" clId="{F2EE61BF-ED04-487E-B27C-50FA030DA4DF}" dt="2021-12-30T06:29:20.639" v="1507" actId="478"/>
          <ac:spMkLst>
            <pc:docMk/>
            <pc:sldMk cId="2789856284" sldId="291"/>
            <ac:spMk id="10" creationId="{E0C106D1-123A-4857-AFEF-7CC7ED5AD882}"/>
          </ac:spMkLst>
        </pc:spChg>
        <pc:grpChg chg="add mod">
          <ac:chgData name="정근채" userId="bf3f9740-ba12-4a95-bdcd-7a89d0b0b3a3" providerId="ADAL" clId="{F2EE61BF-ED04-487E-B27C-50FA030DA4DF}" dt="2021-12-30T06:30:18.419" v="1536" actId="1036"/>
          <ac:grpSpMkLst>
            <pc:docMk/>
            <pc:sldMk cId="2789856284" sldId="291"/>
            <ac:grpSpMk id="13" creationId="{69AA9ABC-96CF-4A35-BF6C-9B084D9777D2}"/>
          </ac:grpSpMkLst>
        </pc:grpChg>
        <pc:picChg chg="del">
          <ac:chgData name="정근채" userId="bf3f9740-ba12-4a95-bdcd-7a89d0b0b3a3" providerId="ADAL" clId="{F2EE61BF-ED04-487E-B27C-50FA030DA4DF}" dt="2021-12-30T06:28:59.227" v="1502" actId="478"/>
          <ac:picMkLst>
            <pc:docMk/>
            <pc:sldMk cId="2789856284" sldId="291"/>
            <ac:picMk id="7" creationId="{7511047B-5415-4689-B15C-5A7A4AEEB5EB}"/>
          </ac:picMkLst>
        </pc:picChg>
        <pc:picChg chg="add mod">
          <ac:chgData name="정근채" userId="bf3f9740-ba12-4a95-bdcd-7a89d0b0b3a3" providerId="ADAL" clId="{F2EE61BF-ED04-487E-B27C-50FA030DA4DF}" dt="2021-12-30T06:30:11.659" v="1529" actId="164"/>
          <ac:picMkLst>
            <pc:docMk/>
            <pc:sldMk cId="2789856284" sldId="291"/>
            <ac:picMk id="8" creationId="{40853C69-C397-426E-8ECB-24E99764448D}"/>
          </ac:picMkLst>
        </pc:picChg>
        <pc:picChg chg="add mod">
          <ac:chgData name="정근채" userId="bf3f9740-ba12-4a95-bdcd-7a89d0b0b3a3" providerId="ADAL" clId="{F2EE61BF-ED04-487E-B27C-50FA030DA4DF}" dt="2021-12-30T06:30:11.659" v="1529" actId="164"/>
          <ac:picMkLst>
            <pc:docMk/>
            <pc:sldMk cId="2789856284" sldId="291"/>
            <ac:picMk id="12" creationId="{3808DE47-4BA3-4B38-8C55-D4B2C04D841C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7:04:16.748" v="2039"/>
        <pc:sldMkLst>
          <pc:docMk/>
          <pc:sldMk cId="4073217293" sldId="292"/>
        </pc:sldMkLst>
        <pc:spChg chg="add mod">
          <ac:chgData name="정근채" userId="bf3f9740-ba12-4a95-bdcd-7a89d0b0b3a3" providerId="ADAL" clId="{F2EE61BF-ED04-487E-B27C-50FA030DA4DF}" dt="2021-12-30T07:04:16.748" v="2039"/>
          <ac:spMkLst>
            <pc:docMk/>
            <pc:sldMk cId="4073217293" sldId="292"/>
            <ac:spMk id="9" creationId="{7D669632-6A51-44A0-896D-F1EC11F69734}"/>
          </ac:spMkLst>
        </pc:spChg>
        <pc:grpChg chg="del">
          <ac:chgData name="정근채" userId="bf3f9740-ba12-4a95-bdcd-7a89d0b0b3a3" providerId="ADAL" clId="{F2EE61BF-ED04-487E-B27C-50FA030DA4DF}" dt="2021-12-30T06:36:40.571" v="1544" actId="478"/>
          <ac:grpSpMkLst>
            <pc:docMk/>
            <pc:sldMk cId="4073217293" sldId="292"/>
            <ac:grpSpMk id="13" creationId="{69AA9ABC-96CF-4A35-BF6C-9B084D9777D2}"/>
          </ac:grpSpMkLst>
        </pc:grpChg>
      </pc:sldChg>
      <pc:sldChg chg="addSp delSp modSp add mod">
        <pc:chgData name="정근채" userId="bf3f9740-ba12-4a95-bdcd-7a89d0b0b3a3" providerId="ADAL" clId="{F2EE61BF-ED04-487E-B27C-50FA030DA4DF}" dt="2021-12-30T06:39:41.089" v="1584" actId="1076"/>
        <pc:sldMkLst>
          <pc:docMk/>
          <pc:sldMk cId="589665971" sldId="293"/>
        </pc:sldMkLst>
        <pc:spChg chg="add del mod">
          <ac:chgData name="정근채" userId="bf3f9740-ba12-4a95-bdcd-7a89d0b0b3a3" providerId="ADAL" clId="{F2EE61BF-ED04-487E-B27C-50FA030DA4DF}" dt="2021-12-30T06:39:13.747" v="1581" actId="478"/>
          <ac:spMkLst>
            <pc:docMk/>
            <pc:sldMk cId="589665971" sldId="293"/>
            <ac:spMk id="6" creationId="{7359EB35-39A7-4FB4-AE20-3CC2838FC73D}"/>
          </ac:spMkLst>
        </pc:spChg>
        <pc:spChg chg="del">
          <ac:chgData name="정근채" userId="bf3f9740-ba12-4a95-bdcd-7a89d0b0b3a3" providerId="ADAL" clId="{F2EE61BF-ED04-487E-B27C-50FA030DA4DF}" dt="2021-12-30T06:39:11.411" v="1580" actId="478"/>
          <ac:spMkLst>
            <pc:docMk/>
            <pc:sldMk cId="589665971" sldId="293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1-12-30T06:39:41.089" v="1584" actId="1076"/>
          <ac:picMkLst>
            <pc:docMk/>
            <pc:sldMk cId="589665971" sldId="293"/>
            <ac:picMk id="8" creationId="{AA872BD2-ED29-47BC-A4EF-6A6C5C907D8C}"/>
          </ac:picMkLst>
        </pc:picChg>
      </pc:sldChg>
      <pc:sldChg chg="modSp add mod">
        <pc:chgData name="정근채" userId="bf3f9740-ba12-4a95-bdcd-7a89d0b0b3a3" providerId="ADAL" clId="{F2EE61BF-ED04-487E-B27C-50FA030DA4DF}" dt="2021-12-30T07:04:24.501" v="2040"/>
        <pc:sldMkLst>
          <pc:docMk/>
          <pc:sldMk cId="3333050491" sldId="294"/>
        </pc:sldMkLst>
        <pc:spChg chg="mod">
          <ac:chgData name="정근채" userId="bf3f9740-ba12-4a95-bdcd-7a89d0b0b3a3" providerId="ADAL" clId="{F2EE61BF-ED04-487E-B27C-50FA030DA4DF}" dt="2021-12-30T07:04:24.501" v="2040"/>
          <ac:spMkLst>
            <pc:docMk/>
            <pc:sldMk cId="3333050491" sldId="294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04:26.245" v="2041"/>
        <pc:sldMkLst>
          <pc:docMk/>
          <pc:sldMk cId="1748520301" sldId="295"/>
        </pc:sldMkLst>
        <pc:spChg chg="mod">
          <ac:chgData name="정근채" userId="bf3f9740-ba12-4a95-bdcd-7a89d0b0b3a3" providerId="ADAL" clId="{F2EE61BF-ED04-487E-B27C-50FA030DA4DF}" dt="2021-12-30T07:04:26.245" v="2041"/>
          <ac:spMkLst>
            <pc:docMk/>
            <pc:sldMk cId="1748520301" sldId="295"/>
            <ac:spMk id="9" creationId="{7D669632-6A51-44A0-896D-F1EC11F69734}"/>
          </ac:spMkLst>
        </pc:spChg>
      </pc:sldChg>
      <pc:sldChg chg="addSp delSp modSp add mod">
        <pc:chgData name="정근채" userId="bf3f9740-ba12-4a95-bdcd-7a89d0b0b3a3" providerId="ADAL" clId="{F2EE61BF-ED04-487E-B27C-50FA030DA4DF}" dt="2021-12-30T07:24:38.616" v="2491" actId="27636"/>
        <pc:sldMkLst>
          <pc:docMk/>
          <pc:sldMk cId="4002471690" sldId="296"/>
        </pc:sldMkLst>
        <pc:spChg chg="mod">
          <ac:chgData name="정근채" userId="bf3f9740-ba12-4a95-bdcd-7a89d0b0b3a3" providerId="ADAL" clId="{F2EE61BF-ED04-487E-B27C-50FA030DA4DF}" dt="2021-12-30T07:15:14.015" v="2294"/>
          <ac:spMkLst>
            <pc:docMk/>
            <pc:sldMk cId="400247169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24:38.616" v="2491" actId="27636"/>
          <ac:spMkLst>
            <pc:docMk/>
            <pc:sldMk cId="4002471690" sldId="296"/>
            <ac:spMk id="9" creationId="{7D669632-6A51-44A0-896D-F1EC11F69734}"/>
          </ac:spMkLst>
        </pc:spChg>
        <pc:picChg chg="add del mod">
          <ac:chgData name="정근채" userId="bf3f9740-ba12-4a95-bdcd-7a89d0b0b3a3" providerId="ADAL" clId="{F2EE61BF-ED04-487E-B27C-50FA030DA4DF}" dt="2021-12-30T07:15:14.888" v="2295" actId="478"/>
          <ac:picMkLst>
            <pc:docMk/>
            <pc:sldMk cId="4002471690" sldId="296"/>
            <ac:picMk id="6" creationId="{8AF6B8D3-5E21-4DE7-A67C-B975611F8988}"/>
          </ac:picMkLst>
        </pc:picChg>
      </pc:sldChg>
      <pc:sldChg chg="addSp modSp add mod ord">
        <pc:chgData name="정근채" userId="bf3f9740-ba12-4a95-bdcd-7a89d0b0b3a3" providerId="ADAL" clId="{F2EE61BF-ED04-487E-B27C-50FA030DA4DF}" dt="2021-12-30T07:27:18.922" v="2611" actId="1035"/>
        <pc:sldMkLst>
          <pc:docMk/>
          <pc:sldMk cId="3623438394" sldId="297"/>
        </pc:sldMkLst>
        <pc:spChg chg="mod">
          <ac:chgData name="정근채" userId="bf3f9740-ba12-4a95-bdcd-7a89d0b0b3a3" providerId="ADAL" clId="{F2EE61BF-ED04-487E-B27C-50FA030DA4DF}" dt="2021-12-30T07:14:54.285" v="2281"/>
          <ac:spMkLst>
            <pc:docMk/>
            <pc:sldMk cId="3623438394" sldId="297"/>
            <ac:spMk id="2" creationId="{CA07A63C-A246-4F8F-8A5A-7141AB85F430}"/>
          </ac:spMkLst>
        </pc:spChg>
        <pc:spChg chg="add mod">
          <ac:chgData name="정근채" userId="bf3f9740-ba12-4a95-bdcd-7a89d0b0b3a3" providerId="ADAL" clId="{F2EE61BF-ED04-487E-B27C-50FA030DA4DF}" dt="2021-12-30T07:25:52.927" v="2528" actId="1038"/>
          <ac:spMkLst>
            <pc:docMk/>
            <pc:sldMk cId="3623438394" sldId="297"/>
            <ac:spMk id="3" creationId="{90E8063D-8EB5-4BAA-84C1-BEC661D4572C}"/>
          </ac:spMkLst>
        </pc:spChg>
        <pc:spChg chg="mod">
          <ac:chgData name="정근채" userId="bf3f9740-ba12-4a95-bdcd-7a89d0b0b3a3" providerId="ADAL" clId="{F2EE61BF-ED04-487E-B27C-50FA030DA4DF}" dt="2021-12-30T07:27:10.471" v="2604" actId="2085"/>
          <ac:spMkLst>
            <pc:docMk/>
            <pc:sldMk cId="3623438394" sldId="297"/>
            <ac:spMk id="9" creationId="{7D669632-6A51-44A0-896D-F1EC11F69734}"/>
          </ac:spMkLst>
        </pc:spChg>
        <pc:spChg chg="add mod">
          <ac:chgData name="정근채" userId="bf3f9740-ba12-4a95-bdcd-7a89d0b0b3a3" providerId="ADAL" clId="{F2EE61BF-ED04-487E-B27C-50FA030DA4DF}" dt="2021-12-30T07:27:18.922" v="2611" actId="1035"/>
          <ac:spMkLst>
            <pc:docMk/>
            <pc:sldMk cId="3623438394" sldId="297"/>
            <ac:spMk id="10" creationId="{7D68C266-72B8-4CDA-A957-ECA2D7C8C9C1}"/>
          </ac:spMkLst>
        </pc:spChg>
        <pc:picChg chg="mod">
          <ac:chgData name="정근채" userId="bf3f9740-ba12-4a95-bdcd-7a89d0b0b3a3" providerId="ADAL" clId="{F2EE61BF-ED04-487E-B27C-50FA030DA4DF}" dt="2021-12-30T07:26:21.213" v="2559" actId="1076"/>
          <ac:picMkLst>
            <pc:docMk/>
            <pc:sldMk cId="3623438394" sldId="297"/>
            <ac:picMk id="6" creationId="{8AF6B8D3-5E21-4DE7-A67C-B975611F8988}"/>
          </ac:picMkLst>
        </pc:picChg>
      </pc:sldChg>
      <pc:sldChg chg="modSp add mod">
        <pc:chgData name="정근채" userId="bf3f9740-ba12-4a95-bdcd-7a89d0b0b3a3" providerId="ADAL" clId="{F2EE61BF-ED04-487E-B27C-50FA030DA4DF}" dt="2021-12-30T07:32:41.911" v="2685" actId="6549"/>
        <pc:sldMkLst>
          <pc:docMk/>
          <pc:sldMk cId="3816366556" sldId="298"/>
        </pc:sldMkLst>
        <pc:spChg chg="mod">
          <ac:chgData name="정근채" userId="bf3f9740-ba12-4a95-bdcd-7a89d0b0b3a3" providerId="ADAL" clId="{F2EE61BF-ED04-487E-B27C-50FA030DA4DF}" dt="2021-12-30T07:32:41.911" v="2685" actId="6549"/>
          <ac:spMkLst>
            <pc:docMk/>
            <pc:sldMk cId="3816366556" sldId="298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43:19.005" v="2826"/>
        <pc:sldMkLst>
          <pc:docMk/>
          <pc:sldMk cId="1948823912" sldId="299"/>
        </pc:sldMkLst>
        <pc:spChg chg="mod">
          <ac:chgData name="정근채" userId="bf3f9740-ba12-4a95-bdcd-7a89d0b0b3a3" providerId="ADAL" clId="{F2EE61BF-ED04-487E-B27C-50FA030DA4DF}" dt="2021-12-30T07:34:04.916" v="2693"/>
          <ac:spMkLst>
            <pc:docMk/>
            <pc:sldMk cId="1948823912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33:56.217" v="2690"/>
          <ac:spMkLst>
            <pc:docMk/>
            <pc:sldMk cId="1948823912" sldId="299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7:43:19.005" v="2826"/>
          <ac:spMkLst>
            <pc:docMk/>
            <pc:sldMk cId="1948823912" sldId="299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46:28.567" v="2900"/>
        <pc:sldMkLst>
          <pc:docMk/>
          <pc:sldMk cId="1642818790" sldId="300"/>
        </pc:sldMkLst>
        <pc:spChg chg="mod">
          <ac:chgData name="정근채" userId="bf3f9740-ba12-4a95-bdcd-7a89d0b0b3a3" providerId="ADAL" clId="{F2EE61BF-ED04-487E-B27C-50FA030DA4DF}" dt="2021-12-30T07:43:39.277" v="2830"/>
          <ac:spMkLst>
            <pc:docMk/>
            <pc:sldMk cId="1642818790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46:28.567" v="2900"/>
          <ac:spMkLst>
            <pc:docMk/>
            <pc:sldMk cId="1642818790" sldId="300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03:47.424" v="2986"/>
        <pc:sldMkLst>
          <pc:docMk/>
          <pc:sldMk cId="947147287" sldId="301"/>
        </pc:sldMkLst>
        <pc:spChg chg="mod">
          <ac:chgData name="정근채" userId="bf3f9740-ba12-4a95-bdcd-7a89d0b0b3a3" providerId="ADAL" clId="{F2EE61BF-ED04-487E-B27C-50FA030DA4DF}" dt="2021-12-30T07:48:02.997" v="2910"/>
          <ac:spMkLst>
            <pc:docMk/>
            <pc:sldMk cId="947147287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47:54.236" v="2907"/>
          <ac:spMkLst>
            <pc:docMk/>
            <pc:sldMk cId="947147287" sldId="301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03:47.424" v="2986"/>
          <ac:spMkLst>
            <pc:docMk/>
            <pc:sldMk cId="947147287" sldId="301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26:18.781" v="3668" actId="20577"/>
        <pc:sldMkLst>
          <pc:docMk/>
          <pc:sldMk cId="4211380173" sldId="302"/>
        </pc:sldMkLst>
        <pc:spChg chg="mod">
          <ac:chgData name="정근채" userId="bf3f9740-ba12-4a95-bdcd-7a89d0b0b3a3" providerId="ADAL" clId="{F2EE61BF-ED04-487E-B27C-50FA030DA4DF}" dt="2021-12-30T08:26:18.781" v="3668" actId="20577"/>
          <ac:spMkLst>
            <pc:docMk/>
            <pc:sldMk cId="4211380173" sldId="302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3:07.353" v="3169"/>
        <pc:sldMkLst>
          <pc:docMk/>
          <pc:sldMk cId="2832956196" sldId="303"/>
        </pc:sldMkLst>
        <pc:spChg chg="mod">
          <ac:chgData name="정근채" userId="bf3f9740-ba12-4a95-bdcd-7a89d0b0b3a3" providerId="ADAL" clId="{F2EE61BF-ED04-487E-B27C-50FA030DA4DF}" dt="2021-12-30T08:11:20.307" v="3108"/>
          <ac:spMkLst>
            <pc:docMk/>
            <pc:sldMk cId="2832956196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3:07.353" v="3169"/>
          <ac:spMkLst>
            <pc:docMk/>
            <pc:sldMk cId="2832956196" sldId="303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5:29.936" v="3214"/>
        <pc:sldMkLst>
          <pc:docMk/>
          <pc:sldMk cId="3286567787" sldId="304"/>
        </pc:sldMkLst>
        <pc:spChg chg="mod">
          <ac:chgData name="정근채" userId="bf3f9740-ba12-4a95-bdcd-7a89d0b0b3a3" providerId="ADAL" clId="{F2EE61BF-ED04-487E-B27C-50FA030DA4DF}" dt="2021-12-30T08:14:05.647" v="3178"/>
          <ac:spMkLst>
            <pc:docMk/>
            <pc:sldMk cId="3286567787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3:55.277" v="3174"/>
          <ac:spMkLst>
            <pc:docMk/>
            <pc:sldMk cId="3286567787" sldId="304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15:29.936" v="3214"/>
          <ac:spMkLst>
            <pc:docMk/>
            <pc:sldMk cId="3286567787" sldId="304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9:56.196" v="3334" actId="108"/>
        <pc:sldMkLst>
          <pc:docMk/>
          <pc:sldMk cId="670904509" sldId="305"/>
        </pc:sldMkLst>
        <pc:spChg chg="mod">
          <ac:chgData name="정근채" userId="bf3f9740-ba12-4a95-bdcd-7a89d0b0b3a3" providerId="ADAL" clId="{F2EE61BF-ED04-487E-B27C-50FA030DA4DF}" dt="2021-12-30T08:15:46.074" v="3218"/>
          <ac:spMkLst>
            <pc:docMk/>
            <pc:sldMk cId="670904509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9:56.196" v="3334" actId="108"/>
          <ac:spMkLst>
            <pc:docMk/>
            <pc:sldMk cId="670904509" sldId="305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23:28.791" v="3474"/>
        <pc:sldMkLst>
          <pc:docMk/>
          <pc:sldMk cId="1966823027" sldId="306"/>
        </pc:sldMkLst>
        <pc:spChg chg="mod">
          <ac:chgData name="정근채" userId="bf3f9740-ba12-4a95-bdcd-7a89d0b0b3a3" providerId="ADAL" clId="{F2EE61BF-ED04-487E-B27C-50FA030DA4DF}" dt="2021-12-30T08:20:48.452" v="3344"/>
          <ac:spMkLst>
            <pc:docMk/>
            <pc:sldMk cId="1966823027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20:42.055" v="3339"/>
          <ac:spMkLst>
            <pc:docMk/>
            <pc:sldMk cId="1966823027" sldId="306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23:28.791" v="3474"/>
          <ac:spMkLst>
            <pc:docMk/>
            <pc:sldMk cId="1966823027" sldId="306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30:41.006" v="3748" actId="108"/>
        <pc:sldMkLst>
          <pc:docMk/>
          <pc:sldMk cId="2550150236" sldId="307"/>
        </pc:sldMkLst>
        <pc:spChg chg="mod">
          <ac:chgData name="정근채" userId="bf3f9740-ba12-4a95-bdcd-7a89d0b0b3a3" providerId="ADAL" clId="{F2EE61BF-ED04-487E-B27C-50FA030DA4DF}" dt="2021-12-30T08:27:09.904" v="3674"/>
          <ac:spMkLst>
            <pc:docMk/>
            <pc:sldMk cId="2550150236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30:41.006" v="3748" actId="108"/>
          <ac:spMkLst>
            <pc:docMk/>
            <pc:sldMk cId="2550150236" sldId="307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2-01-03T05:19:21.227" v="3938" actId="27636"/>
        <pc:sldMkLst>
          <pc:docMk/>
          <pc:sldMk cId="3673394966" sldId="308"/>
        </pc:sldMkLst>
        <pc:spChg chg="mod">
          <ac:chgData name="정근채" userId="bf3f9740-ba12-4a95-bdcd-7a89d0b0b3a3" providerId="ADAL" clId="{F2EE61BF-ED04-487E-B27C-50FA030DA4DF}" dt="2022-01-03T05:12:32.407" v="3844"/>
          <ac:spMkLst>
            <pc:docMk/>
            <pc:sldMk cId="3673394966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5:19:21.227" v="3938" actId="27636"/>
          <ac:spMkLst>
            <pc:docMk/>
            <pc:sldMk cId="3673394966" sldId="308"/>
            <ac:spMk id="9" creationId="{7D669632-6A51-44A0-896D-F1EC11F69734}"/>
          </ac:spMkLst>
        </pc:spChg>
      </pc:sldChg>
      <pc:sldChg chg="modSp add mod ord">
        <pc:chgData name="정근채" userId="bf3f9740-ba12-4a95-bdcd-7a89d0b0b3a3" providerId="ADAL" clId="{F2EE61BF-ED04-487E-B27C-50FA030DA4DF}" dt="2022-01-03T05:12:13.244" v="3841" actId="20577"/>
        <pc:sldMkLst>
          <pc:docMk/>
          <pc:sldMk cId="2812866241" sldId="309"/>
        </pc:sldMkLst>
        <pc:spChg chg="mod">
          <ac:chgData name="정근채" userId="bf3f9740-ba12-4a95-bdcd-7a89d0b0b3a3" providerId="ADAL" clId="{F2EE61BF-ED04-487E-B27C-50FA030DA4DF}" dt="2022-01-03T05:12:13.244" v="3841" actId="20577"/>
          <ac:spMkLst>
            <pc:docMk/>
            <pc:sldMk cId="2812866241" sldId="309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2-01-03T05:24:20.925" v="4010" actId="12"/>
        <pc:sldMkLst>
          <pc:docMk/>
          <pc:sldMk cId="138978380" sldId="310"/>
        </pc:sldMkLst>
        <pc:spChg chg="mod">
          <ac:chgData name="정근채" userId="bf3f9740-ba12-4a95-bdcd-7a89d0b0b3a3" providerId="ADAL" clId="{F2EE61BF-ED04-487E-B27C-50FA030DA4DF}" dt="2022-01-03T05:24:20.925" v="4010" actId="12"/>
          <ac:spMkLst>
            <pc:docMk/>
            <pc:sldMk cId="138978380" sldId="310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5:36:11.234" v="4168" actId="1035"/>
        <pc:sldMkLst>
          <pc:docMk/>
          <pc:sldMk cId="3207329863" sldId="311"/>
        </pc:sldMkLst>
        <pc:spChg chg="mod">
          <ac:chgData name="정근채" userId="bf3f9740-ba12-4a95-bdcd-7a89d0b0b3a3" providerId="ADAL" clId="{F2EE61BF-ED04-487E-B27C-50FA030DA4DF}" dt="2022-01-03T05:35:39.520" v="4158" actId="20577"/>
          <ac:spMkLst>
            <pc:docMk/>
            <pc:sldMk cId="3207329863" sldId="311"/>
            <ac:spMk id="9" creationId="{7D669632-6A51-44A0-896D-F1EC11F69734}"/>
          </ac:spMkLst>
        </pc:spChg>
        <pc:picChg chg="add mod modCrop">
          <ac:chgData name="정근채" userId="bf3f9740-ba12-4a95-bdcd-7a89d0b0b3a3" providerId="ADAL" clId="{F2EE61BF-ED04-487E-B27C-50FA030DA4DF}" dt="2022-01-03T05:32:34.755" v="4107" actId="732"/>
          <ac:picMkLst>
            <pc:docMk/>
            <pc:sldMk cId="3207329863" sldId="311"/>
            <ac:picMk id="6" creationId="{2F06A4A7-6313-46F6-AF81-E99D0307DF30}"/>
          </ac:picMkLst>
        </pc:picChg>
        <pc:picChg chg="add mod">
          <ac:chgData name="정근채" userId="bf3f9740-ba12-4a95-bdcd-7a89d0b0b3a3" providerId="ADAL" clId="{F2EE61BF-ED04-487E-B27C-50FA030DA4DF}" dt="2022-01-03T05:34:42.084" v="4140" actId="1076"/>
          <ac:picMkLst>
            <pc:docMk/>
            <pc:sldMk cId="3207329863" sldId="311"/>
            <ac:picMk id="8" creationId="{26D33A04-2DEC-459A-91B4-3353D7173954}"/>
          </ac:picMkLst>
        </pc:picChg>
        <pc:picChg chg="add mod">
          <ac:chgData name="정근채" userId="bf3f9740-ba12-4a95-bdcd-7a89d0b0b3a3" providerId="ADAL" clId="{F2EE61BF-ED04-487E-B27C-50FA030DA4DF}" dt="2022-01-03T05:36:11.234" v="4168" actId="1035"/>
          <ac:picMkLst>
            <pc:docMk/>
            <pc:sldMk cId="3207329863" sldId="311"/>
            <ac:picMk id="11" creationId="{670D52E2-2944-4BDC-846A-AA794750BA49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5:44:59.878" v="4361" actId="1035"/>
        <pc:sldMkLst>
          <pc:docMk/>
          <pc:sldMk cId="1373012158" sldId="312"/>
        </pc:sldMkLst>
        <pc:spChg chg="mod">
          <ac:chgData name="정근채" userId="bf3f9740-ba12-4a95-bdcd-7a89d0b0b3a3" providerId="ADAL" clId="{F2EE61BF-ED04-487E-B27C-50FA030DA4DF}" dt="2022-01-03T05:44:21.645" v="4350" actId="6549"/>
          <ac:spMkLst>
            <pc:docMk/>
            <pc:sldMk cId="1373012158" sldId="312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5:36:43.399" v="4172" actId="478"/>
          <ac:picMkLst>
            <pc:docMk/>
            <pc:sldMk cId="1373012158" sldId="312"/>
            <ac:picMk id="6" creationId="{2F06A4A7-6313-46F6-AF81-E99D0307DF30}"/>
          </ac:picMkLst>
        </pc:picChg>
        <pc:picChg chg="add mod">
          <ac:chgData name="정근채" userId="bf3f9740-ba12-4a95-bdcd-7a89d0b0b3a3" providerId="ADAL" clId="{F2EE61BF-ED04-487E-B27C-50FA030DA4DF}" dt="2022-01-03T05:44:59.878" v="4361" actId="1035"/>
          <ac:picMkLst>
            <pc:docMk/>
            <pc:sldMk cId="1373012158" sldId="312"/>
            <ac:picMk id="7" creationId="{51C79E81-3E1D-4096-99BE-912CA8341F9C}"/>
          </ac:picMkLst>
        </pc:picChg>
        <pc:picChg chg="del">
          <ac:chgData name="정근채" userId="bf3f9740-ba12-4a95-bdcd-7a89d0b0b3a3" providerId="ADAL" clId="{F2EE61BF-ED04-487E-B27C-50FA030DA4DF}" dt="2022-01-03T05:36:39.482" v="4170" actId="478"/>
          <ac:picMkLst>
            <pc:docMk/>
            <pc:sldMk cId="1373012158" sldId="312"/>
            <ac:picMk id="8" creationId="{26D33A04-2DEC-459A-91B4-3353D7173954}"/>
          </ac:picMkLst>
        </pc:picChg>
        <pc:picChg chg="mod">
          <ac:chgData name="정근채" userId="bf3f9740-ba12-4a95-bdcd-7a89d0b0b3a3" providerId="ADAL" clId="{F2EE61BF-ED04-487E-B27C-50FA030DA4DF}" dt="2022-01-03T05:36:48.890" v="4175" actId="1076"/>
          <ac:picMkLst>
            <pc:docMk/>
            <pc:sldMk cId="1373012158" sldId="312"/>
            <ac:picMk id="11" creationId="{670D52E2-2944-4BDC-846A-AA794750BA49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5:55:19.925" v="4602" actId="1076"/>
        <pc:sldMkLst>
          <pc:docMk/>
          <pc:sldMk cId="3277650264" sldId="313"/>
        </pc:sldMkLst>
        <pc:spChg chg="mod">
          <ac:chgData name="정근채" userId="bf3f9740-ba12-4a95-bdcd-7a89d0b0b3a3" providerId="ADAL" clId="{F2EE61BF-ED04-487E-B27C-50FA030DA4DF}" dt="2022-01-03T05:54:52.323" v="4599" actId="6549"/>
          <ac:spMkLst>
            <pc:docMk/>
            <pc:sldMk cId="3277650264" sldId="313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5:47:05.385" v="4380" actId="1076"/>
          <ac:picMkLst>
            <pc:docMk/>
            <pc:sldMk cId="3277650264" sldId="313"/>
            <ac:picMk id="6" creationId="{E774EB15-8291-4DCA-9136-FF7C06F3998E}"/>
          </ac:picMkLst>
        </pc:picChg>
        <pc:picChg chg="del">
          <ac:chgData name="정근채" userId="bf3f9740-ba12-4a95-bdcd-7a89d0b0b3a3" providerId="ADAL" clId="{F2EE61BF-ED04-487E-B27C-50FA030DA4DF}" dt="2022-01-03T05:45:39.083" v="4367" actId="478"/>
          <ac:picMkLst>
            <pc:docMk/>
            <pc:sldMk cId="3277650264" sldId="313"/>
            <ac:picMk id="7" creationId="{51C79E81-3E1D-4096-99BE-912CA8341F9C}"/>
          </ac:picMkLst>
        </pc:picChg>
        <pc:picChg chg="add mod">
          <ac:chgData name="정근채" userId="bf3f9740-ba12-4a95-bdcd-7a89d0b0b3a3" providerId="ADAL" clId="{F2EE61BF-ED04-487E-B27C-50FA030DA4DF}" dt="2022-01-03T05:52:23.633" v="4486" actId="1076"/>
          <ac:picMkLst>
            <pc:docMk/>
            <pc:sldMk cId="3277650264" sldId="313"/>
            <ac:picMk id="10" creationId="{0E46CD5A-2ED5-4DD4-9750-D433EBF42B2C}"/>
          </ac:picMkLst>
        </pc:picChg>
        <pc:picChg chg="del">
          <ac:chgData name="정근채" userId="bf3f9740-ba12-4a95-bdcd-7a89d0b0b3a3" providerId="ADAL" clId="{F2EE61BF-ED04-487E-B27C-50FA030DA4DF}" dt="2022-01-03T05:45:39.083" v="4367" actId="478"/>
          <ac:picMkLst>
            <pc:docMk/>
            <pc:sldMk cId="3277650264" sldId="313"/>
            <ac:picMk id="11" creationId="{670D52E2-2944-4BDC-846A-AA794750BA49}"/>
          </ac:picMkLst>
        </pc:picChg>
        <pc:picChg chg="add mod">
          <ac:chgData name="정근채" userId="bf3f9740-ba12-4a95-bdcd-7a89d0b0b3a3" providerId="ADAL" clId="{F2EE61BF-ED04-487E-B27C-50FA030DA4DF}" dt="2022-01-03T05:55:19.925" v="4602" actId="1076"/>
          <ac:picMkLst>
            <pc:docMk/>
            <pc:sldMk cId="3277650264" sldId="313"/>
            <ac:picMk id="13" creationId="{2F9C6743-89CF-4EF3-908B-D6394D9F7DE6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19:59.188" v="4946" actId="20577"/>
        <pc:sldMkLst>
          <pc:docMk/>
          <pc:sldMk cId="2128400875" sldId="314"/>
        </pc:sldMkLst>
        <pc:spChg chg="mod">
          <ac:chgData name="정근채" userId="bf3f9740-ba12-4a95-bdcd-7a89d0b0b3a3" providerId="ADAL" clId="{F2EE61BF-ED04-487E-B27C-50FA030DA4DF}" dt="2022-01-03T06:19:59.188" v="4946" actId="20577"/>
          <ac:spMkLst>
            <pc:docMk/>
            <pc:sldMk cId="2128400875" sldId="314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6" creationId="{E774EB15-8291-4DCA-9136-FF7C06F3998E}"/>
          </ac:picMkLst>
        </pc:picChg>
        <pc:picChg chg="add mod">
          <ac:chgData name="정근채" userId="bf3f9740-ba12-4a95-bdcd-7a89d0b0b3a3" providerId="ADAL" clId="{F2EE61BF-ED04-487E-B27C-50FA030DA4DF}" dt="2022-01-03T06:03:51.956" v="4649" actId="1076"/>
          <ac:picMkLst>
            <pc:docMk/>
            <pc:sldMk cId="2128400875" sldId="314"/>
            <ac:picMk id="7" creationId="{C3F92592-413E-4F01-A7C0-CF1393B7266F}"/>
          </ac:picMkLst>
        </pc:pic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10" creationId="{0E46CD5A-2ED5-4DD4-9750-D433EBF42B2C}"/>
          </ac:picMkLst>
        </pc:picChg>
        <pc:picChg chg="add mod">
          <ac:chgData name="정근채" userId="bf3f9740-ba12-4a95-bdcd-7a89d0b0b3a3" providerId="ADAL" clId="{F2EE61BF-ED04-487E-B27C-50FA030DA4DF}" dt="2022-01-03T06:09:54.751" v="4733" actId="1076"/>
          <ac:picMkLst>
            <pc:docMk/>
            <pc:sldMk cId="2128400875" sldId="314"/>
            <ac:picMk id="11" creationId="{2A99CDB8-4174-4315-9E4B-79290244CB8C}"/>
          </ac:picMkLst>
        </pc:pic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13" creationId="{2F9C6743-89CF-4EF3-908B-D6394D9F7DE6}"/>
          </ac:picMkLst>
        </pc:picChg>
        <pc:picChg chg="add mod">
          <ac:chgData name="정근채" userId="bf3f9740-ba12-4a95-bdcd-7a89d0b0b3a3" providerId="ADAL" clId="{F2EE61BF-ED04-487E-B27C-50FA030DA4DF}" dt="2022-01-03T06:09:54.751" v="4733" actId="1076"/>
          <ac:picMkLst>
            <pc:docMk/>
            <pc:sldMk cId="2128400875" sldId="314"/>
            <ac:picMk id="14" creationId="{B155F4A8-8B77-4368-A476-453142BC8AA9}"/>
          </ac:picMkLst>
        </pc:picChg>
        <pc:picChg chg="add mod">
          <ac:chgData name="정근채" userId="bf3f9740-ba12-4a95-bdcd-7a89d0b0b3a3" providerId="ADAL" clId="{F2EE61BF-ED04-487E-B27C-50FA030DA4DF}" dt="2022-01-03T06:10:36.020" v="4751" actId="1076"/>
          <ac:picMkLst>
            <pc:docMk/>
            <pc:sldMk cId="2128400875" sldId="314"/>
            <ac:picMk id="16" creationId="{DBFA7013-DF64-4E39-8226-ACAE6EF2036A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20:37.956" v="4962" actId="1076"/>
        <pc:sldMkLst>
          <pc:docMk/>
          <pc:sldMk cId="3937532971" sldId="315"/>
        </pc:sldMkLst>
        <pc:spChg chg="mod">
          <ac:chgData name="정근채" userId="bf3f9740-ba12-4a95-bdcd-7a89d0b0b3a3" providerId="ADAL" clId="{F2EE61BF-ED04-487E-B27C-50FA030DA4DF}" dt="2022-01-03T06:20:13.362" v="4959" actId="6549"/>
          <ac:spMkLst>
            <pc:docMk/>
            <pc:sldMk cId="3937532971" sldId="315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6:11:54.365" v="4771" actId="1076"/>
          <ac:picMkLst>
            <pc:docMk/>
            <pc:sldMk cId="3937532971" sldId="315"/>
            <ac:picMk id="6" creationId="{E860E4F6-16A2-459D-8C89-77E85B3D158D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7" creationId="{C3F92592-413E-4F01-A7C0-CF1393B7266F}"/>
          </ac:picMkLst>
        </pc:picChg>
        <pc:picChg chg="add mod">
          <ac:chgData name="정근채" userId="bf3f9740-ba12-4a95-bdcd-7a89d0b0b3a3" providerId="ADAL" clId="{F2EE61BF-ED04-487E-B27C-50FA030DA4DF}" dt="2022-01-03T06:14:39.307" v="4845" actId="1076"/>
          <ac:picMkLst>
            <pc:docMk/>
            <pc:sldMk cId="3937532971" sldId="315"/>
            <ac:picMk id="10" creationId="{25CC261B-0237-4813-94CD-90841BF40390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1" creationId="{2A99CDB8-4174-4315-9E4B-79290244CB8C}"/>
          </ac:picMkLst>
        </pc:picChg>
        <pc:picChg chg="add mod">
          <ac:chgData name="정근채" userId="bf3f9740-ba12-4a95-bdcd-7a89d0b0b3a3" providerId="ADAL" clId="{F2EE61BF-ED04-487E-B27C-50FA030DA4DF}" dt="2022-01-03T06:17:02.154" v="4890" actId="1076"/>
          <ac:picMkLst>
            <pc:docMk/>
            <pc:sldMk cId="3937532971" sldId="315"/>
            <ac:picMk id="13" creationId="{87D0C838-DC8D-4F5A-9AEC-54DAE037C8A0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4" creationId="{B155F4A8-8B77-4368-A476-453142BC8AA9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6" creationId="{DBFA7013-DF64-4E39-8226-ACAE6EF2036A}"/>
          </ac:picMkLst>
        </pc:picChg>
        <pc:picChg chg="add mod">
          <ac:chgData name="정근채" userId="bf3f9740-ba12-4a95-bdcd-7a89d0b0b3a3" providerId="ADAL" clId="{F2EE61BF-ED04-487E-B27C-50FA030DA4DF}" dt="2022-01-03T06:20:37.956" v="4962" actId="1076"/>
          <ac:picMkLst>
            <pc:docMk/>
            <pc:sldMk cId="3937532971" sldId="315"/>
            <ac:picMk id="17" creationId="{B83AAD06-96D1-42FE-A8FF-D8150EC87518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30:36.321" v="5093" actId="6549"/>
        <pc:sldMkLst>
          <pc:docMk/>
          <pc:sldMk cId="2373119245" sldId="316"/>
        </pc:sldMkLst>
        <pc:spChg chg="mod">
          <ac:chgData name="정근채" userId="bf3f9740-ba12-4a95-bdcd-7a89d0b0b3a3" providerId="ADAL" clId="{F2EE61BF-ED04-487E-B27C-50FA030DA4DF}" dt="2022-01-03T06:30:36.321" v="5093" actId="6549"/>
          <ac:spMkLst>
            <pc:docMk/>
            <pc:sldMk cId="2373119245" sldId="316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6:22:11.927" v="4971" actId="478"/>
          <ac:picMkLst>
            <pc:docMk/>
            <pc:sldMk cId="2373119245" sldId="316"/>
            <ac:picMk id="6" creationId="{E860E4F6-16A2-459D-8C89-77E85B3D158D}"/>
          </ac:picMkLst>
        </pc:picChg>
        <pc:picChg chg="add mod">
          <ac:chgData name="정근채" userId="bf3f9740-ba12-4a95-bdcd-7a89d0b0b3a3" providerId="ADAL" clId="{F2EE61BF-ED04-487E-B27C-50FA030DA4DF}" dt="2022-01-03T06:27:07.241" v="4999" actId="1076"/>
          <ac:picMkLst>
            <pc:docMk/>
            <pc:sldMk cId="2373119245" sldId="316"/>
            <ac:picMk id="7" creationId="{A10926B7-3394-488C-A737-590B49947A3A}"/>
          </ac:picMkLst>
        </pc:picChg>
        <pc:picChg chg="del">
          <ac:chgData name="정근채" userId="bf3f9740-ba12-4a95-bdcd-7a89d0b0b3a3" providerId="ADAL" clId="{F2EE61BF-ED04-487E-B27C-50FA030DA4DF}" dt="2022-01-03T06:22:10.928" v="4970" actId="478"/>
          <ac:picMkLst>
            <pc:docMk/>
            <pc:sldMk cId="2373119245" sldId="316"/>
            <ac:picMk id="10" creationId="{25CC261B-0237-4813-94CD-90841BF40390}"/>
          </ac:picMkLst>
        </pc:picChg>
        <pc:picChg chg="del">
          <ac:chgData name="정근채" userId="bf3f9740-ba12-4a95-bdcd-7a89d0b0b3a3" providerId="ADAL" clId="{F2EE61BF-ED04-487E-B27C-50FA030DA4DF}" dt="2022-01-03T06:22:10.321" v="4969" actId="478"/>
          <ac:picMkLst>
            <pc:docMk/>
            <pc:sldMk cId="2373119245" sldId="316"/>
            <ac:picMk id="13" creationId="{87D0C838-DC8D-4F5A-9AEC-54DAE037C8A0}"/>
          </ac:picMkLst>
        </pc:picChg>
        <pc:picChg chg="del">
          <ac:chgData name="정근채" userId="bf3f9740-ba12-4a95-bdcd-7a89d0b0b3a3" providerId="ADAL" clId="{F2EE61BF-ED04-487E-B27C-50FA030DA4DF}" dt="2022-01-03T06:22:09.832" v="4968" actId="478"/>
          <ac:picMkLst>
            <pc:docMk/>
            <pc:sldMk cId="2373119245" sldId="316"/>
            <ac:picMk id="17" creationId="{B83AAD06-96D1-42FE-A8FF-D8150EC87518}"/>
          </ac:picMkLst>
        </pc:picChg>
      </pc:sldChg>
      <pc:sldChg chg="delSp modSp add mod">
        <pc:chgData name="정근채" userId="bf3f9740-ba12-4a95-bdcd-7a89d0b0b3a3" providerId="ADAL" clId="{F2EE61BF-ED04-487E-B27C-50FA030DA4DF}" dt="2022-01-03T06:36:09.248" v="5200" actId="6549"/>
        <pc:sldMkLst>
          <pc:docMk/>
          <pc:sldMk cId="2964796416" sldId="317"/>
        </pc:sldMkLst>
        <pc:spChg chg="mod">
          <ac:chgData name="정근채" userId="bf3f9740-ba12-4a95-bdcd-7a89d0b0b3a3" providerId="ADAL" clId="{F2EE61BF-ED04-487E-B27C-50FA030DA4DF}" dt="2022-01-03T06:36:09.248" v="5200" actId="6549"/>
          <ac:spMkLst>
            <pc:docMk/>
            <pc:sldMk cId="2964796416" sldId="317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6:31:01.043" v="5099" actId="478"/>
          <ac:picMkLst>
            <pc:docMk/>
            <pc:sldMk cId="2964796416" sldId="317"/>
            <ac:picMk id="7" creationId="{A10926B7-3394-488C-A737-590B49947A3A}"/>
          </ac:picMkLst>
        </pc:picChg>
      </pc:sldChg>
      <pc:sldChg chg="modSp add mod">
        <pc:chgData name="정근채" userId="bf3f9740-ba12-4a95-bdcd-7a89d0b0b3a3" providerId="ADAL" clId="{F2EE61BF-ED04-487E-B27C-50FA030DA4DF}" dt="2022-01-03T06:42:29.689" v="5289" actId="6549"/>
        <pc:sldMkLst>
          <pc:docMk/>
          <pc:sldMk cId="3970257717" sldId="318"/>
        </pc:sldMkLst>
        <pc:spChg chg="mod">
          <ac:chgData name="정근채" userId="bf3f9740-ba12-4a95-bdcd-7a89d0b0b3a3" providerId="ADAL" clId="{F2EE61BF-ED04-487E-B27C-50FA030DA4DF}" dt="2022-01-03T06:42:29.689" v="5289" actId="6549"/>
          <ac:spMkLst>
            <pc:docMk/>
            <pc:sldMk cId="3970257717" sldId="318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6:47:51.115" v="5364" actId="20577"/>
        <pc:sldMkLst>
          <pc:docMk/>
          <pc:sldMk cId="562921687" sldId="319"/>
        </pc:sldMkLst>
        <pc:spChg chg="mod">
          <ac:chgData name="정근채" userId="bf3f9740-ba12-4a95-bdcd-7a89d0b0b3a3" providerId="ADAL" clId="{F2EE61BF-ED04-487E-B27C-50FA030DA4DF}" dt="2022-01-03T06:47:51.115" v="5364" actId="20577"/>
          <ac:spMkLst>
            <pc:docMk/>
            <pc:sldMk cId="562921687" sldId="319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6:44:07.761" v="5311" actId="1076"/>
          <ac:picMkLst>
            <pc:docMk/>
            <pc:sldMk cId="562921687" sldId="319"/>
            <ac:picMk id="6" creationId="{5BE444C1-82D6-4E32-9A30-8C76341830E3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58:19.832" v="5702" actId="1076"/>
        <pc:sldMkLst>
          <pc:docMk/>
          <pc:sldMk cId="1388163027" sldId="320"/>
        </pc:sldMkLst>
        <pc:spChg chg="mod">
          <ac:chgData name="정근채" userId="bf3f9740-ba12-4a95-bdcd-7a89d0b0b3a3" providerId="ADAL" clId="{F2EE61BF-ED04-487E-B27C-50FA030DA4DF}" dt="2022-01-03T06:57:58.621" v="5701" actId="58"/>
          <ac:spMkLst>
            <pc:docMk/>
            <pc:sldMk cId="1388163027" sldId="320"/>
            <ac:spMk id="9" creationId="{7D669632-6A51-44A0-896D-F1EC11F69734}"/>
          </ac:spMkLst>
        </pc:spChg>
        <pc:grpChg chg="add mod">
          <ac:chgData name="정근채" userId="bf3f9740-ba12-4a95-bdcd-7a89d0b0b3a3" providerId="ADAL" clId="{F2EE61BF-ED04-487E-B27C-50FA030DA4DF}" dt="2022-01-03T06:58:19.832" v="5702" actId="1076"/>
          <ac:grpSpMkLst>
            <pc:docMk/>
            <pc:sldMk cId="1388163027" sldId="320"/>
            <ac:grpSpMk id="11" creationId="{35A688C1-923D-4EC2-B740-A6CDBF67F5A2}"/>
          </ac:grpSpMkLst>
        </pc:grpChg>
        <pc:picChg chg="del">
          <ac:chgData name="정근채" userId="bf3f9740-ba12-4a95-bdcd-7a89d0b0b3a3" providerId="ADAL" clId="{F2EE61BF-ED04-487E-B27C-50FA030DA4DF}" dt="2022-01-03T06:48:23.597" v="5372" actId="478"/>
          <ac:picMkLst>
            <pc:docMk/>
            <pc:sldMk cId="1388163027" sldId="320"/>
            <ac:picMk id="6" creationId="{5BE444C1-82D6-4E32-9A30-8C76341830E3}"/>
          </ac:picMkLst>
        </pc:picChg>
        <pc:picChg chg="add mod ord">
          <ac:chgData name="정근채" userId="bf3f9740-ba12-4a95-bdcd-7a89d0b0b3a3" providerId="ADAL" clId="{F2EE61BF-ED04-487E-B27C-50FA030DA4DF}" dt="2022-01-03T06:54:51.861" v="5586" actId="164"/>
          <ac:picMkLst>
            <pc:docMk/>
            <pc:sldMk cId="1388163027" sldId="320"/>
            <ac:picMk id="7" creationId="{16A5DC91-57D8-4C80-AEC7-076B5D5DF6DA}"/>
          </ac:picMkLst>
        </pc:picChg>
        <pc:picChg chg="add mod">
          <ac:chgData name="정근채" userId="bf3f9740-ba12-4a95-bdcd-7a89d0b0b3a3" providerId="ADAL" clId="{F2EE61BF-ED04-487E-B27C-50FA030DA4DF}" dt="2022-01-03T06:54:51.861" v="5586" actId="164"/>
          <ac:picMkLst>
            <pc:docMk/>
            <pc:sldMk cId="1388163027" sldId="320"/>
            <ac:picMk id="10" creationId="{91611374-E58E-4AD1-932A-3129EF14B424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7:03:58.908" v="5775"/>
        <pc:sldMkLst>
          <pc:docMk/>
          <pc:sldMk cId="1408149443" sldId="321"/>
        </pc:sldMkLst>
        <pc:spChg chg="mod">
          <ac:chgData name="정근채" userId="bf3f9740-ba12-4a95-bdcd-7a89d0b0b3a3" providerId="ADAL" clId="{F2EE61BF-ED04-487E-B27C-50FA030DA4DF}" dt="2022-01-03T07:03:58.908" v="5775"/>
          <ac:spMkLst>
            <pc:docMk/>
            <pc:sldMk cId="1408149443" sldId="321"/>
            <ac:spMk id="9" creationId="{7D669632-6A51-44A0-896D-F1EC11F69734}"/>
          </ac:spMkLst>
        </pc:spChg>
        <pc:grpChg chg="del">
          <ac:chgData name="정근채" userId="bf3f9740-ba12-4a95-bdcd-7a89d0b0b3a3" providerId="ADAL" clId="{F2EE61BF-ED04-487E-B27C-50FA030DA4DF}" dt="2022-01-03T06:59:27.810" v="5704" actId="478"/>
          <ac:grpSpMkLst>
            <pc:docMk/>
            <pc:sldMk cId="1408149443" sldId="321"/>
            <ac:grpSpMk id="11" creationId="{35A688C1-923D-4EC2-B740-A6CDBF67F5A2}"/>
          </ac:grpSpMkLst>
        </pc:grpChg>
        <pc:picChg chg="add mod">
          <ac:chgData name="정근채" userId="bf3f9740-ba12-4a95-bdcd-7a89d0b0b3a3" providerId="ADAL" clId="{F2EE61BF-ED04-487E-B27C-50FA030DA4DF}" dt="2022-01-03T07:03:12.839" v="5752" actId="1076"/>
          <ac:picMkLst>
            <pc:docMk/>
            <pc:sldMk cId="1408149443" sldId="321"/>
            <ac:picMk id="6" creationId="{9DC000D1-D8EA-460D-848A-52247BF5A70A}"/>
          </ac:picMkLst>
        </pc:picChg>
      </pc:sldChg>
      <pc:sldChg chg="delSp modSp add mod">
        <pc:chgData name="정근채" userId="bf3f9740-ba12-4a95-bdcd-7a89d0b0b3a3" providerId="ADAL" clId="{F2EE61BF-ED04-487E-B27C-50FA030DA4DF}" dt="2022-01-03T07:05:21.957" v="5816" actId="20577"/>
        <pc:sldMkLst>
          <pc:docMk/>
          <pc:sldMk cId="1980389420" sldId="322"/>
        </pc:sldMkLst>
        <pc:spChg chg="mod">
          <ac:chgData name="정근채" userId="bf3f9740-ba12-4a95-bdcd-7a89d0b0b3a3" providerId="ADAL" clId="{F2EE61BF-ED04-487E-B27C-50FA030DA4DF}" dt="2022-01-03T07:05:21.957" v="5816" actId="20577"/>
          <ac:spMkLst>
            <pc:docMk/>
            <pc:sldMk cId="1980389420" sldId="322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04:32.369" v="5780" actId="478"/>
          <ac:picMkLst>
            <pc:docMk/>
            <pc:sldMk cId="1980389420" sldId="322"/>
            <ac:picMk id="6" creationId="{9DC000D1-D8EA-460D-848A-52247BF5A70A}"/>
          </ac:picMkLst>
        </pc:picChg>
      </pc:sldChg>
      <pc:sldChg chg="modSp add mod">
        <pc:chgData name="정근채" userId="bf3f9740-ba12-4a95-bdcd-7a89d0b0b3a3" providerId="ADAL" clId="{F2EE61BF-ED04-487E-B27C-50FA030DA4DF}" dt="2022-01-03T07:18:54.043" v="5956" actId="27636"/>
        <pc:sldMkLst>
          <pc:docMk/>
          <pc:sldMk cId="3972475475" sldId="323"/>
        </pc:sldMkLst>
        <pc:spChg chg="mod">
          <ac:chgData name="정근채" userId="bf3f9740-ba12-4a95-bdcd-7a89d0b0b3a3" providerId="ADAL" clId="{F2EE61BF-ED04-487E-B27C-50FA030DA4DF}" dt="2022-01-03T07:05:44.064" v="5820"/>
          <ac:spMkLst>
            <pc:docMk/>
            <pc:sldMk cId="397247547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18:54.043" v="5956" actId="27636"/>
          <ac:spMkLst>
            <pc:docMk/>
            <pc:sldMk cId="3972475475" sldId="323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7:26:44.895" v="6090" actId="1076"/>
        <pc:sldMkLst>
          <pc:docMk/>
          <pc:sldMk cId="347004284" sldId="324"/>
        </pc:sldMkLst>
        <pc:spChg chg="mod">
          <ac:chgData name="정근채" userId="bf3f9740-ba12-4a95-bdcd-7a89d0b0b3a3" providerId="ADAL" clId="{F2EE61BF-ED04-487E-B27C-50FA030DA4DF}" dt="2022-01-03T07:19:59.700" v="5964"/>
          <ac:spMkLst>
            <pc:docMk/>
            <pc:sldMk cId="347004284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19:54.101" v="5961"/>
          <ac:spMkLst>
            <pc:docMk/>
            <pc:sldMk cId="347004284" sldId="324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2-01-03T07:26:38.116" v="6089" actId="27636"/>
          <ac:spMkLst>
            <pc:docMk/>
            <pc:sldMk cId="347004284" sldId="324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7:26:44.895" v="6090" actId="1076"/>
          <ac:picMkLst>
            <pc:docMk/>
            <pc:sldMk cId="347004284" sldId="324"/>
            <ac:picMk id="6" creationId="{49BB6133-551B-4B86-8470-1CEDFE88D4D3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7:31:56.912" v="6130" actId="20577"/>
        <pc:sldMkLst>
          <pc:docMk/>
          <pc:sldMk cId="2972657910" sldId="325"/>
        </pc:sldMkLst>
        <pc:spChg chg="mod">
          <ac:chgData name="정근채" userId="bf3f9740-ba12-4a95-bdcd-7a89d0b0b3a3" providerId="ADAL" clId="{F2EE61BF-ED04-487E-B27C-50FA030DA4DF}" dt="2022-01-03T07:27:04.983" v="6094"/>
          <ac:spMkLst>
            <pc:docMk/>
            <pc:sldMk cId="2972657910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1:56.912" v="6130" actId="20577"/>
          <ac:spMkLst>
            <pc:docMk/>
            <pc:sldMk cId="2972657910" sldId="325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30:27.730" v="6110" actId="478"/>
          <ac:picMkLst>
            <pc:docMk/>
            <pc:sldMk cId="2972657910" sldId="325"/>
            <ac:picMk id="6" creationId="{49BB6133-551B-4B86-8470-1CEDFE88D4D3}"/>
          </ac:picMkLst>
        </pc:picChg>
        <pc:picChg chg="add mod">
          <ac:chgData name="정근채" userId="bf3f9740-ba12-4a95-bdcd-7a89d0b0b3a3" providerId="ADAL" clId="{F2EE61BF-ED04-487E-B27C-50FA030DA4DF}" dt="2022-01-03T07:30:50.145" v="6113" actId="1076"/>
          <ac:picMkLst>
            <pc:docMk/>
            <pc:sldMk cId="2972657910" sldId="325"/>
            <ac:picMk id="7" creationId="{BF8A46DB-0E95-4025-BC7F-8147A4C11D05}"/>
          </ac:picMkLst>
        </pc:picChg>
      </pc:sldChg>
      <pc:sldChg chg="delSp modSp add mod">
        <pc:chgData name="정근채" userId="bf3f9740-ba12-4a95-bdcd-7a89d0b0b3a3" providerId="ADAL" clId="{F2EE61BF-ED04-487E-B27C-50FA030DA4DF}" dt="2022-01-03T07:36:40.045" v="6276"/>
        <pc:sldMkLst>
          <pc:docMk/>
          <pc:sldMk cId="944605241" sldId="326"/>
        </pc:sldMkLst>
        <pc:spChg chg="mod">
          <ac:chgData name="정근채" userId="bf3f9740-ba12-4a95-bdcd-7a89d0b0b3a3" providerId="ADAL" clId="{F2EE61BF-ED04-487E-B27C-50FA030DA4DF}" dt="2022-01-03T07:32:14.874" v="6134"/>
          <ac:spMkLst>
            <pc:docMk/>
            <pc:sldMk cId="944605241" sldId="32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6:40.045" v="6276"/>
          <ac:spMkLst>
            <pc:docMk/>
            <pc:sldMk cId="944605241" sldId="326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33:07.118" v="6138" actId="478"/>
          <ac:picMkLst>
            <pc:docMk/>
            <pc:sldMk cId="944605241" sldId="326"/>
            <ac:picMk id="7" creationId="{BF8A46DB-0E95-4025-BC7F-8147A4C11D05}"/>
          </ac:picMkLst>
        </pc:picChg>
      </pc:sldChg>
      <pc:sldChg chg="modSp add mod">
        <pc:chgData name="정근채" userId="bf3f9740-ba12-4a95-bdcd-7a89d0b0b3a3" providerId="ADAL" clId="{F2EE61BF-ED04-487E-B27C-50FA030DA4DF}" dt="2022-01-03T07:39:08.356" v="6322"/>
        <pc:sldMkLst>
          <pc:docMk/>
          <pc:sldMk cId="3702340641" sldId="327"/>
        </pc:sldMkLst>
        <pc:spChg chg="mod">
          <ac:chgData name="정근채" userId="bf3f9740-ba12-4a95-bdcd-7a89d0b0b3a3" providerId="ADAL" clId="{F2EE61BF-ED04-487E-B27C-50FA030DA4DF}" dt="2022-01-03T07:37:02.569" v="6284"/>
          <ac:spMkLst>
            <pc:docMk/>
            <pc:sldMk cId="3702340641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6:56.720" v="6281"/>
          <ac:spMkLst>
            <pc:docMk/>
            <pc:sldMk cId="3702340641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2-01-03T07:39:08.356" v="6322"/>
          <ac:spMkLst>
            <pc:docMk/>
            <pc:sldMk cId="3702340641" sldId="327"/>
            <ac:spMk id="9" creationId="{7D669632-6A51-44A0-896D-F1EC11F69734}"/>
          </ac:spMkLst>
        </pc:spChg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60412848" sldId="34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64698197" sldId="34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70355108" sldId="34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276522263" sldId="34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339633486" sldId="34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514156261" sldId="34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653229555" sldId="35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844847484" sldId="35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434277647" sldId="35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588729971" sldId="35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941875804" sldId="35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887936142" sldId="35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335609674" sldId="35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625654069" sldId="35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768525038" sldId="35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950885991" sldId="35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735448023" sldId="36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826096341" sldId="36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34913169" sldId="36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99567426" sldId="36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686349163" sldId="36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6897136" sldId="36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848440053" sldId="36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40209610" sldId="36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20878480" sldId="36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38897753" sldId="36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263501907" sldId="37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788844398" sldId="37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31036786" sldId="37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301282828" sldId="37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622692983" sldId="37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298425151" sldId="37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46788364" sldId="37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521905966" sldId="37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570120742" sldId="37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704895741" sldId="37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201897290" sldId="38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89301578" sldId="38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913999997" sldId="382"/>
        </pc:sldMkLst>
      </pc:sldChg>
    </pc:docChg>
  </pc:docChgLst>
  <pc:docChgLst>
    <pc:chgData name="정근채" userId="bf3f9740-ba12-4a95-bdcd-7a89d0b0b3a3" providerId="ADAL" clId="{33259A6A-629A-4B01-B477-27431E8176E2}"/>
    <pc:docChg chg="undo redo custSel addSld delSld modSld">
      <pc:chgData name="정근채" userId="bf3f9740-ba12-4a95-bdcd-7a89d0b0b3a3" providerId="ADAL" clId="{33259A6A-629A-4B01-B477-27431E8176E2}" dt="2021-12-13T06:17:21.397" v="1880" actId="1076"/>
      <pc:docMkLst>
        <pc:docMk/>
      </pc:docMkLst>
      <pc:sldChg chg="modSp mod">
        <pc:chgData name="정근채" userId="bf3f9740-ba12-4a95-bdcd-7a89d0b0b3a3" providerId="ADAL" clId="{33259A6A-629A-4B01-B477-27431E8176E2}" dt="2021-12-08T06:20:30.522" v="5"/>
        <pc:sldMkLst>
          <pc:docMk/>
          <pc:sldMk cId="1210531712" sldId="256"/>
        </pc:sldMkLst>
        <pc:spChg chg="mod">
          <ac:chgData name="정근채" userId="bf3f9740-ba12-4a95-bdcd-7a89d0b0b3a3" providerId="ADAL" clId="{33259A6A-629A-4B01-B477-27431E8176E2}" dt="2021-12-08T06:20:22.558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3259A6A-629A-4B01-B477-27431E8176E2}" dt="2021-12-08T06:20:30.52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3259A6A-629A-4B01-B477-27431E8176E2}" dt="2021-12-08T06:20:42.65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33259A6A-629A-4B01-B477-27431E8176E2}" dt="2021-12-08T06:20:42.65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33259A6A-629A-4B01-B477-27431E8176E2}" dt="2021-12-08T06:33:34.847" v="134" actId="12"/>
        <pc:sldMkLst>
          <pc:docMk/>
          <pc:sldMk cId="3405670891" sldId="278"/>
        </pc:sldMkLst>
        <pc:spChg chg="mod">
          <ac:chgData name="정근채" userId="bf3f9740-ba12-4a95-bdcd-7a89d0b0b3a3" providerId="ADAL" clId="{33259A6A-629A-4B01-B477-27431E8176E2}" dt="2021-12-08T06:25:03.411" v="28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33:34.847" v="134" actId="12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24:58.792" v="23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3259A6A-629A-4B01-B477-27431E8176E2}" dt="2021-12-08T06:37:44.722" v="183" actId="20577"/>
        <pc:sldMkLst>
          <pc:docMk/>
          <pc:sldMk cId="2276461233" sldId="279"/>
        </pc:sldMkLst>
        <pc:spChg chg="mod">
          <ac:chgData name="정근채" userId="bf3f9740-ba12-4a95-bdcd-7a89d0b0b3a3" providerId="ADAL" clId="{33259A6A-629A-4B01-B477-27431E8176E2}" dt="2021-12-08T06:37:44.722" v="183" actId="20577"/>
          <ac:spMkLst>
            <pc:docMk/>
            <pc:sldMk cId="2276461233" sldId="279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3856855" sldId="279"/>
        </pc:sldMkLst>
      </pc:sldChg>
      <pc:sldChg chg="modSp add mod">
        <pc:chgData name="정근채" userId="bf3f9740-ba12-4a95-bdcd-7a89d0b0b3a3" providerId="ADAL" clId="{33259A6A-629A-4B01-B477-27431E8176E2}" dt="2021-12-08T06:50:44.224" v="290" actId="20577"/>
        <pc:sldMkLst>
          <pc:docMk/>
          <pc:sldMk cId="2088793939" sldId="280"/>
        </pc:sldMkLst>
        <pc:spChg chg="mod">
          <ac:chgData name="정근채" userId="bf3f9740-ba12-4a95-bdcd-7a89d0b0b3a3" providerId="ADAL" clId="{33259A6A-629A-4B01-B477-27431E8176E2}" dt="2021-12-08T06:38:06.799" v="195"/>
          <ac:spMkLst>
            <pc:docMk/>
            <pc:sldMk cId="208879393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50:44.224" v="290" actId="20577"/>
          <ac:spMkLst>
            <pc:docMk/>
            <pc:sldMk cId="208879393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38:03.406" v="190"/>
          <ac:spMkLst>
            <pc:docMk/>
            <pc:sldMk cId="208879393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47744908" sldId="28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54623754" sldId="281"/>
        </pc:sldMkLst>
      </pc:sldChg>
      <pc:sldChg chg="modSp add mod">
        <pc:chgData name="정근채" userId="bf3f9740-ba12-4a95-bdcd-7a89d0b0b3a3" providerId="ADAL" clId="{33259A6A-629A-4B01-B477-27431E8176E2}" dt="2021-12-08T06:51:35.932" v="306" actId="12"/>
        <pc:sldMkLst>
          <pc:docMk/>
          <pc:sldMk cId="860611401" sldId="281"/>
        </pc:sldMkLst>
        <pc:spChg chg="mod">
          <ac:chgData name="정근채" userId="bf3f9740-ba12-4a95-bdcd-7a89d0b0b3a3" providerId="ADAL" clId="{33259A6A-629A-4B01-B477-27431E8176E2}" dt="2021-12-08T06:51:35.932" v="306" actId="12"/>
          <ac:spMkLst>
            <pc:docMk/>
            <pc:sldMk cId="860611401" sldId="28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51352091" sldId="282"/>
        </pc:sldMkLst>
      </pc:sldChg>
      <pc:sldChg chg="modSp add mod">
        <pc:chgData name="정근채" userId="bf3f9740-ba12-4a95-bdcd-7a89d0b0b3a3" providerId="ADAL" clId="{33259A6A-629A-4B01-B477-27431E8176E2}" dt="2021-12-08T07:41:33.036" v="456" actId="6549"/>
        <pc:sldMkLst>
          <pc:docMk/>
          <pc:sldMk cId="3787172640" sldId="282"/>
        </pc:sldMkLst>
        <pc:spChg chg="mod">
          <ac:chgData name="정근채" userId="bf3f9740-ba12-4a95-bdcd-7a89d0b0b3a3" providerId="ADAL" clId="{33259A6A-629A-4B01-B477-27431E8176E2}" dt="2021-12-08T06:52:13.984" v="310"/>
          <ac:spMkLst>
            <pc:docMk/>
            <pc:sldMk cId="378717264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7:41:33.036" v="456" actId="6549"/>
          <ac:spMkLst>
            <pc:docMk/>
            <pc:sldMk cId="378717264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52:17.437" v="316"/>
          <ac:spMkLst>
            <pc:docMk/>
            <pc:sldMk cId="3787172640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642709941" sldId="283"/>
        </pc:sldMkLst>
      </pc:sldChg>
      <pc:sldChg chg="modSp add mod">
        <pc:chgData name="정근채" userId="bf3f9740-ba12-4a95-bdcd-7a89d0b0b3a3" providerId="ADAL" clId="{33259A6A-629A-4B01-B477-27431E8176E2}" dt="2021-12-08T08:02:09.421" v="634" actId="207"/>
        <pc:sldMkLst>
          <pc:docMk/>
          <pc:sldMk cId="1644988665" sldId="283"/>
        </pc:sldMkLst>
        <pc:spChg chg="mod">
          <ac:chgData name="정근채" userId="bf3f9740-ba12-4a95-bdcd-7a89d0b0b3a3" providerId="ADAL" clId="{33259A6A-629A-4B01-B477-27431E8176E2}" dt="2021-12-08T07:42:12.368" v="473"/>
          <ac:spMkLst>
            <pc:docMk/>
            <pc:sldMk cId="1644988665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02:09.421" v="634" actId="207"/>
          <ac:spMkLst>
            <pc:docMk/>
            <pc:sldMk cId="1644988665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42:09.064" v="470"/>
          <ac:spMkLst>
            <pc:docMk/>
            <pc:sldMk cId="1644988665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34024243" sldId="284"/>
        </pc:sldMkLst>
      </pc:sldChg>
      <pc:sldChg chg="modSp add mod">
        <pc:chgData name="정근채" userId="bf3f9740-ba12-4a95-bdcd-7a89d0b0b3a3" providerId="ADAL" clId="{33259A6A-629A-4B01-B477-27431E8176E2}" dt="2021-12-08T08:10:22.174" v="748" actId="20577"/>
        <pc:sldMkLst>
          <pc:docMk/>
          <pc:sldMk cId="1391630821" sldId="284"/>
        </pc:sldMkLst>
        <pc:spChg chg="mod">
          <ac:chgData name="정근채" userId="bf3f9740-ba12-4a95-bdcd-7a89d0b0b3a3" providerId="ADAL" clId="{33259A6A-629A-4B01-B477-27431E8176E2}" dt="2021-12-08T07:59:47.349" v="601"/>
          <ac:spMkLst>
            <pc:docMk/>
            <pc:sldMk cId="1391630821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0:22.174" v="748" actId="20577"/>
          <ac:spMkLst>
            <pc:docMk/>
            <pc:sldMk cId="1391630821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59:51.078" v="605"/>
          <ac:spMkLst>
            <pc:docMk/>
            <pc:sldMk cId="1391630821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33259A6A-629A-4B01-B477-27431E8176E2}" dt="2021-12-08T08:05:17.707" v="664" actId="1076"/>
        <pc:sldMkLst>
          <pc:docMk/>
          <pc:sldMk cId="1259145347" sldId="285"/>
        </pc:sldMkLst>
        <pc:spChg chg="del">
          <ac:chgData name="정근채" userId="bf3f9740-ba12-4a95-bdcd-7a89d0b0b3a3" providerId="ADAL" clId="{33259A6A-629A-4B01-B477-27431E8176E2}" dt="2021-12-08T08:04:47.752" v="660" actId="478"/>
          <ac:spMkLst>
            <pc:docMk/>
            <pc:sldMk cId="125914534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08T08:04:49.597" v="661" actId="478"/>
          <ac:spMkLst>
            <pc:docMk/>
            <pc:sldMk cId="1259145347" sldId="285"/>
            <ac:spMk id="7" creationId="{A80D0FC6-1603-4226-8556-772E6EBB3CBA}"/>
          </ac:spMkLst>
        </pc:spChg>
        <pc:picChg chg="add mod">
          <ac:chgData name="정근채" userId="bf3f9740-ba12-4a95-bdcd-7a89d0b0b3a3" providerId="ADAL" clId="{33259A6A-629A-4B01-B477-27431E8176E2}" dt="2021-12-08T08:05:17.707" v="664" actId="1076"/>
          <ac:picMkLst>
            <pc:docMk/>
            <pc:sldMk cId="1259145347" sldId="285"/>
            <ac:picMk id="9" creationId="{A36E4A79-9EE6-4FA8-9AA9-29CC711C32B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445060567" sldId="285"/>
        </pc:sldMkLst>
      </pc:sldChg>
      <pc:sldChg chg="addSp modSp add mod">
        <pc:chgData name="정근채" userId="bf3f9740-ba12-4a95-bdcd-7a89d0b0b3a3" providerId="ADAL" clId="{33259A6A-629A-4B01-B477-27431E8176E2}" dt="2021-12-08T08:11:26.164" v="759" actId="1037"/>
        <pc:sldMkLst>
          <pc:docMk/>
          <pc:sldMk cId="3347486206" sldId="286"/>
        </pc:sldMkLst>
        <pc:spChg chg="mod">
          <ac:chgData name="정근채" userId="bf3f9740-ba12-4a95-bdcd-7a89d0b0b3a3" providerId="ADAL" clId="{33259A6A-629A-4B01-B477-27431E8176E2}" dt="2021-12-08T08:10:43.020" v="750" actId="6549"/>
          <ac:spMkLst>
            <pc:docMk/>
            <pc:sldMk cId="3347486206" sldId="286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1:26.164" v="759" actId="1037"/>
          <ac:picMkLst>
            <pc:docMk/>
            <pc:sldMk cId="3347486206" sldId="286"/>
            <ac:picMk id="7" creationId="{762553A6-495C-4E33-A338-551D5ABFB3CE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71380423" sldId="286"/>
        </pc:sldMkLst>
      </pc:sldChg>
      <pc:sldChg chg="addSp delSp modSp add mod">
        <pc:chgData name="정근채" userId="bf3f9740-ba12-4a95-bdcd-7a89d0b0b3a3" providerId="ADAL" clId="{33259A6A-629A-4B01-B477-27431E8176E2}" dt="2021-12-08T08:15:12.528" v="847" actId="207"/>
        <pc:sldMkLst>
          <pc:docMk/>
          <pc:sldMk cId="1011253724" sldId="287"/>
        </pc:sldMkLst>
        <pc:spChg chg="mod">
          <ac:chgData name="정근채" userId="bf3f9740-ba12-4a95-bdcd-7a89d0b0b3a3" providerId="ADAL" clId="{33259A6A-629A-4B01-B477-27431E8176E2}" dt="2021-12-08T08:12:17.160" v="763"/>
          <ac:spMkLst>
            <pc:docMk/>
            <pc:sldMk cId="101125372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5:12.528" v="847" actId="207"/>
          <ac:spMkLst>
            <pc:docMk/>
            <pc:sldMk cId="101125372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12:21.071" v="767"/>
          <ac:spMkLst>
            <pc:docMk/>
            <pc:sldMk cId="1011253724" sldId="287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12:49.064" v="768" actId="478"/>
          <ac:picMkLst>
            <pc:docMk/>
            <pc:sldMk cId="1011253724" sldId="287"/>
            <ac:picMk id="7" creationId="{762553A6-495C-4E33-A338-551D5ABFB3CE}"/>
          </ac:picMkLst>
        </pc:picChg>
        <pc:picChg chg="add mod">
          <ac:chgData name="정근채" userId="bf3f9740-ba12-4a95-bdcd-7a89d0b0b3a3" providerId="ADAL" clId="{33259A6A-629A-4B01-B477-27431E8176E2}" dt="2021-12-08T08:15:08.129" v="846" actId="1036"/>
          <ac:picMkLst>
            <pc:docMk/>
            <pc:sldMk cId="1011253724" sldId="287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767555796" sldId="287"/>
        </pc:sldMkLst>
      </pc:sldChg>
      <pc:sldChg chg="addSp delSp modSp add mod">
        <pc:chgData name="정근채" userId="bf3f9740-ba12-4a95-bdcd-7a89d0b0b3a3" providerId="ADAL" clId="{33259A6A-629A-4B01-B477-27431E8176E2}" dt="2021-12-08T08:17:19.089" v="858" actId="1076"/>
        <pc:sldMkLst>
          <pc:docMk/>
          <pc:sldMk cId="39197951" sldId="288"/>
        </pc:sldMkLst>
        <pc:spChg chg="mod">
          <ac:chgData name="정근채" userId="bf3f9740-ba12-4a95-bdcd-7a89d0b0b3a3" providerId="ADAL" clId="{33259A6A-629A-4B01-B477-27431E8176E2}" dt="2021-12-08T08:16:53.761" v="855" actId="6549"/>
          <ac:spMkLst>
            <pc:docMk/>
            <pc:sldMk cId="39197951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7:19.089" v="858" actId="1076"/>
          <ac:picMkLst>
            <pc:docMk/>
            <pc:sldMk cId="39197951" sldId="288"/>
            <ac:picMk id="7" creationId="{CE955550-E7A5-48C6-B598-9DF0150AD9E5}"/>
          </ac:picMkLst>
        </pc:picChg>
        <pc:picChg chg="del">
          <ac:chgData name="정근채" userId="bf3f9740-ba12-4a95-bdcd-7a89d0b0b3a3" providerId="ADAL" clId="{33259A6A-629A-4B01-B477-27431E8176E2}" dt="2021-12-08T08:16:46.441" v="854" actId="478"/>
          <ac:picMkLst>
            <pc:docMk/>
            <pc:sldMk cId="39197951" sldId="288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51899338" sldId="288"/>
        </pc:sldMkLst>
      </pc:sldChg>
      <pc:sldChg chg="addSp delSp modSp add mod">
        <pc:chgData name="정근채" userId="bf3f9740-ba12-4a95-bdcd-7a89d0b0b3a3" providerId="ADAL" clId="{33259A6A-629A-4B01-B477-27431E8176E2}" dt="2021-12-13T05:21:44.427" v="1328" actId="20577"/>
        <pc:sldMkLst>
          <pc:docMk/>
          <pc:sldMk cId="3720418734" sldId="289"/>
        </pc:sldMkLst>
        <pc:spChg chg="mod">
          <ac:chgData name="정근채" userId="bf3f9740-ba12-4a95-bdcd-7a89d0b0b3a3" providerId="ADAL" clId="{33259A6A-629A-4B01-B477-27431E8176E2}" dt="2021-12-13T05:21:44.427" v="1328" actId="20577"/>
          <ac:spMkLst>
            <pc:docMk/>
            <pc:sldMk cId="3720418734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55.577" v="1140" actId="1035"/>
          <ac:picMkLst>
            <pc:docMk/>
            <pc:sldMk cId="3720418734" sldId="289"/>
            <ac:picMk id="7" creationId="{9130B503-2B83-42AB-A92D-84F4AB4CAC54}"/>
          </ac:picMkLst>
        </pc:picChg>
        <pc:picChg chg="del">
          <ac:chgData name="정근채" userId="bf3f9740-ba12-4a95-bdcd-7a89d0b0b3a3" providerId="ADAL" clId="{33259A6A-629A-4B01-B477-27431E8176E2}" dt="2021-12-08T08:17:54.341" v="864" actId="478"/>
          <ac:picMkLst>
            <pc:docMk/>
            <pc:sldMk cId="3720418734" sldId="289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74557886" sldId="289"/>
        </pc:sldMkLst>
      </pc:sldChg>
      <pc:sldChg chg="addSp modSp add mod">
        <pc:chgData name="정근채" userId="bf3f9740-ba12-4a95-bdcd-7a89d0b0b3a3" providerId="ADAL" clId="{33259A6A-629A-4B01-B477-27431E8176E2}" dt="2021-12-08T08:27:28.814" v="1130" actId="1076"/>
        <pc:sldMkLst>
          <pc:docMk/>
          <pc:sldMk cId="1634581813" sldId="290"/>
        </pc:sldMkLst>
        <pc:spChg chg="mod">
          <ac:chgData name="정근채" userId="bf3f9740-ba12-4a95-bdcd-7a89d0b0b3a3" providerId="ADAL" clId="{33259A6A-629A-4B01-B477-27431E8176E2}" dt="2021-12-08T08:26:56.262" v="1127" actId="57"/>
          <ac:spMkLst>
            <pc:docMk/>
            <pc:sldMk cId="1634581813" sldId="290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28.814" v="1130" actId="1076"/>
          <ac:picMkLst>
            <pc:docMk/>
            <pc:sldMk cId="1634581813" sldId="290"/>
            <ac:picMk id="7" creationId="{6803CEA1-5BE0-4B9E-A80B-3D18124096F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455122391" sldId="29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8226733" sldId="291"/>
        </pc:sldMkLst>
      </pc:sldChg>
      <pc:sldChg chg="addSp delSp modSp add mod">
        <pc:chgData name="정근채" userId="bf3f9740-ba12-4a95-bdcd-7a89d0b0b3a3" providerId="ADAL" clId="{33259A6A-629A-4B01-B477-27431E8176E2}" dt="2021-12-13T05:23:54.621" v="1331" actId="1076"/>
        <pc:sldMkLst>
          <pc:docMk/>
          <pc:sldMk cId="1268308167" sldId="291"/>
        </pc:sldMkLst>
        <pc:spChg chg="mod">
          <ac:chgData name="정근채" userId="bf3f9740-ba12-4a95-bdcd-7a89d0b0b3a3" providerId="ADAL" clId="{33259A6A-629A-4B01-B477-27431E8176E2}" dt="2021-12-08T08:33:03.439" v="1260"/>
          <ac:spMkLst>
            <pc:docMk/>
            <pc:sldMk cId="126830816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34:24.142" v="1326" actId="6549"/>
          <ac:spMkLst>
            <pc:docMk/>
            <pc:sldMk cId="126830816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33:07.461" v="1264"/>
          <ac:spMkLst>
            <pc:docMk/>
            <pc:sldMk cId="1268308167" sldId="291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33:14.974" v="1266" actId="478"/>
          <ac:picMkLst>
            <pc:docMk/>
            <pc:sldMk cId="1268308167" sldId="291"/>
            <ac:picMk id="7" creationId="{6803CEA1-5BE0-4B9E-A80B-3D18124096FF}"/>
          </ac:picMkLst>
        </pc:picChg>
        <pc:picChg chg="add mod">
          <ac:chgData name="정근채" userId="bf3f9740-ba12-4a95-bdcd-7a89d0b0b3a3" providerId="ADAL" clId="{33259A6A-629A-4B01-B477-27431E8176E2}" dt="2021-12-13T05:23:54.621" v="1331" actId="1076"/>
          <ac:picMkLst>
            <pc:docMk/>
            <pc:sldMk cId="1268308167" sldId="291"/>
            <ac:picMk id="7" creationId="{75540794-71ED-4E88-926C-DCA6D4CB5146}"/>
          </ac:picMkLst>
        </pc:picChg>
      </pc:sldChg>
      <pc:sldChg chg="addSp delSp modSp add mod">
        <pc:chgData name="정근채" userId="bf3f9740-ba12-4a95-bdcd-7a89d0b0b3a3" providerId="ADAL" clId="{33259A6A-629A-4B01-B477-27431E8176E2}" dt="2021-12-13T05:24:44.434" v="1338" actId="167"/>
        <pc:sldMkLst>
          <pc:docMk/>
          <pc:sldMk cId="3479065257" sldId="292"/>
        </pc:sldMkLst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2" creationId="{CA07A63C-A246-4F8F-8A5A-7141AB85F430}"/>
          </ac:spMkLst>
        </pc:spChg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8" creationId="{4DF68276-D176-4C64-A310-5EEB72F6D80E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10" creationId="{022B045E-6A07-476B-A9E6-07FE318A395F}"/>
          </ac:spMkLst>
        </pc:spChg>
        <pc:picChg chg="del">
          <ac:chgData name="정근채" userId="bf3f9740-ba12-4a95-bdcd-7a89d0b0b3a3" providerId="ADAL" clId="{33259A6A-629A-4B01-B477-27431E8176E2}" dt="2021-12-13T05:24:01.377" v="1333" actId="478"/>
          <ac:picMkLst>
            <pc:docMk/>
            <pc:sldMk cId="3479065257" sldId="292"/>
            <ac:picMk id="7" creationId="{75540794-71ED-4E88-926C-DCA6D4CB5146}"/>
          </ac:picMkLst>
        </pc:picChg>
        <pc:picChg chg="add mod ord">
          <ac:chgData name="정근채" userId="bf3f9740-ba12-4a95-bdcd-7a89d0b0b3a3" providerId="ADAL" clId="{33259A6A-629A-4B01-B477-27431E8176E2}" dt="2021-12-13T05:24:44.434" v="1338" actId="167"/>
          <ac:picMkLst>
            <pc:docMk/>
            <pc:sldMk cId="3479065257" sldId="292"/>
            <ac:picMk id="12" creationId="{1CED64CE-199F-49E8-87D3-5C467545BE35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123362612" sldId="292"/>
        </pc:sldMkLst>
      </pc:sldChg>
      <pc:sldChg chg="delSp modSp add mod">
        <pc:chgData name="정근채" userId="bf3f9740-ba12-4a95-bdcd-7a89d0b0b3a3" providerId="ADAL" clId="{33259A6A-629A-4B01-B477-27431E8176E2}" dt="2021-12-13T05:52:16.895" v="1417" actId="207"/>
        <pc:sldMkLst>
          <pc:docMk/>
          <pc:sldMk cId="3305748692" sldId="293"/>
        </pc:sldMkLst>
        <pc:spChg chg="mod">
          <ac:chgData name="정근채" userId="bf3f9740-ba12-4a95-bdcd-7a89d0b0b3a3" providerId="ADAL" clId="{33259A6A-629A-4B01-B477-27431E8176E2}" dt="2021-12-13T05:52:16.895" v="1417" actId="207"/>
          <ac:spMkLst>
            <pc:docMk/>
            <pc:sldMk cId="3305748692" sldId="293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5:33:42.029" v="1340" actId="478"/>
          <ac:picMkLst>
            <pc:docMk/>
            <pc:sldMk cId="3305748692" sldId="293"/>
            <ac:picMk id="7" creationId="{75540794-71ED-4E88-926C-DCA6D4CB5146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86842100" sldId="293"/>
        </pc:sldMkLst>
      </pc:sldChg>
      <pc:sldChg chg="addSp modSp add mod">
        <pc:chgData name="정근채" userId="bf3f9740-ba12-4a95-bdcd-7a89d0b0b3a3" providerId="ADAL" clId="{33259A6A-629A-4B01-B477-27431E8176E2}" dt="2021-12-13T05:42:49.188" v="1416" actId="1076"/>
        <pc:sldMkLst>
          <pc:docMk/>
          <pc:sldMk cId="319904106" sldId="294"/>
        </pc:sldMkLst>
        <pc:spChg chg="mod">
          <ac:chgData name="정근채" userId="bf3f9740-ba12-4a95-bdcd-7a89d0b0b3a3" providerId="ADAL" clId="{33259A6A-629A-4B01-B477-27431E8176E2}" dt="2021-12-13T05:42:24.647" v="1413" actId="6549"/>
          <ac:spMkLst>
            <pc:docMk/>
            <pc:sldMk cId="319904106" sldId="294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13T05:42:49.188" v="1416" actId="1076"/>
          <ac:picMkLst>
            <pc:docMk/>
            <pc:sldMk cId="319904106" sldId="294"/>
            <ac:picMk id="7" creationId="{EE55228F-CE7C-47DB-940C-9D2415C804C3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256425046" sldId="294"/>
        </pc:sldMkLst>
      </pc:sldChg>
      <pc:sldChg chg="modSp add mod">
        <pc:chgData name="정근채" userId="bf3f9740-ba12-4a95-bdcd-7a89d0b0b3a3" providerId="ADAL" clId="{33259A6A-629A-4B01-B477-27431E8176E2}" dt="2021-12-13T05:57:17.857" v="1521" actId="207"/>
        <pc:sldMkLst>
          <pc:docMk/>
          <pc:sldMk cId="1870005101" sldId="295"/>
        </pc:sldMkLst>
        <pc:spChg chg="mod">
          <ac:chgData name="정근채" userId="bf3f9740-ba12-4a95-bdcd-7a89d0b0b3a3" providerId="ADAL" clId="{33259A6A-629A-4B01-B477-27431E8176E2}" dt="2021-12-13T05:52:44.104" v="1427"/>
          <ac:spMkLst>
            <pc:docMk/>
            <pc:sldMk cId="187000510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5:57:17.857" v="1521" actId="207"/>
          <ac:spMkLst>
            <pc:docMk/>
            <pc:sldMk cId="1870005101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2:40.747" v="1422"/>
          <ac:spMkLst>
            <pc:docMk/>
            <pc:sldMk cId="1870005101" sldId="29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31033567" sldId="295"/>
        </pc:sldMkLst>
      </pc:sldChg>
      <pc:sldChg chg="modSp add mod">
        <pc:chgData name="정근채" userId="bf3f9740-ba12-4a95-bdcd-7a89d0b0b3a3" providerId="ADAL" clId="{33259A6A-629A-4B01-B477-27431E8176E2}" dt="2021-12-13T06:05:50.264" v="1677" actId="27636"/>
        <pc:sldMkLst>
          <pc:docMk/>
          <pc:sldMk cId="167042619" sldId="296"/>
        </pc:sldMkLst>
        <pc:spChg chg="mod">
          <ac:chgData name="정근채" userId="bf3f9740-ba12-4a95-bdcd-7a89d0b0b3a3" providerId="ADAL" clId="{33259A6A-629A-4B01-B477-27431E8176E2}" dt="2021-12-13T05:57:38.113" v="1527"/>
          <ac:spMkLst>
            <pc:docMk/>
            <pc:sldMk cId="167042619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05:50.264" v="1677" actId="27636"/>
          <ac:spMkLst>
            <pc:docMk/>
            <pc:sldMk cId="167042619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7:41.961" v="1531"/>
          <ac:spMkLst>
            <pc:docMk/>
            <pc:sldMk cId="167042619" sldId="29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2170804" sldId="296"/>
        </pc:sldMkLst>
      </pc:sldChg>
      <pc:sldChg chg="addSp modSp add mod">
        <pc:chgData name="정근채" userId="bf3f9740-ba12-4a95-bdcd-7a89d0b0b3a3" providerId="ADAL" clId="{33259A6A-629A-4B01-B477-27431E8176E2}" dt="2021-12-13T06:11:47.936" v="1792" actId="207"/>
        <pc:sldMkLst>
          <pc:docMk/>
          <pc:sldMk cId="1470036533" sldId="297"/>
        </pc:sldMkLst>
        <pc:spChg chg="mod">
          <ac:chgData name="정근채" userId="bf3f9740-ba12-4a95-bdcd-7a89d0b0b3a3" providerId="ADAL" clId="{33259A6A-629A-4B01-B477-27431E8176E2}" dt="2021-12-13T06:06:14.923" v="1688"/>
          <ac:spMkLst>
            <pc:docMk/>
            <pc:sldMk cId="147003653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11:47.936" v="1792" actId="207"/>
          <ac:spMkLst>
            <pc:docMk/>
            <pc:sldMk cId="147003653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6:06:19.765" v="1692"/>
          <ac:spMkLst>
            <pc:docMk/>
            <pc:sldMk cId="147003653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33259A6A-629A-4B01-B477-27431E8176E2}" dt="2021-12-13T06:11:20.388" v="1777" actId="1076"/>
          <ac:picMkLst>
            <pc:docMk/>
            <pc:sldMk cId="1470036533" sldId="297"/>
            <ac:picMk id="7" creationId="{02D7A73D-4669-4D06-9B74-FF9A3B4E6F5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82270280" sldId="29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63975230" sldId="298"/>
        </pc:sldMkLst>
      </pc:sldChg>
      <pc:sldChg chg="addSp delSp modSp add mod">
        <pc:chgData name="정근채" userId="bf3f9740-ba12-4a95-bdcd-7a89d0b0b3a3" providerId="ADAL" clId="{33259A6A-629A-4B01-B477-27431E8176E2}" dt="2021-12-13T06:17:21.397" v="1880" actId="1076"/>
        <pc:sldMkLst>
          <pc:docMk/>
          <pc:sldMk cId="3505425602" sldId="298"/>
        </pc:sldMkLst>
        <pc:spChg chg="mod">
          <ac:chgData name="정근채" userId="bf3f9740-ba12-4a95-bdcd-7a89d0b0b3a3" providerId="ADAL" clId="{33259A6A-629A-4B01-B477-27431E8176E2}" dt="2021-12-13T06:17:17.924" v="1879" actId="20577"/>
          <ac:spMkLst>
            <pc:docMk/>
            <pc:sldMk cId="3505425602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6:13:04.457" v="1819" actId="478"/>
          <ac:picMkLst>
            <pc:docMk/>
            <pc:sldMk cId="3505425602" sldId="298"/>
            <ac:picMk id="7" creationId="{02D7A73D-4669-4D06-9B74-FF9A3B4E6F5F}"/>
          </ac:picMkLst>
        </pc:picChg>
        <pc:picChg chg="add mod">
          <ac:chgData name="정근채" userId="bf3f9740-ba12-4a95-bdcd-7a89d0b0b3a3" providerId="ADAL" clId="{33259A6A-629A-4B01-B477-27431E8176E2}" dt="2021-12-13T06:17:21.397" v="1880" actId="1076"/>
          <ac:picMkLst>
            <pc:docMk/>
            <pc:sldMk cId="3505425602" sldId="298"/>
            <ac:picMk id="8" creationId="{695A6676-F9EE-4334-BDB9-BDB57C059A5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09421018" sldId="29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030838728" sldId="30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33029494" sldId="30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87699713" sldId="30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636294688" sldId="30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571139770" sldId="30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16396573" sldId="30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938593390" sldId="30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93797731" sldId="30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90684688" sldId="30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1047436" sldId="30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89204022" sldId="31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01511662" sldId="31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78759536" sldId="31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93683806" sldId="31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4288050" sldId="31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7719221" sldId="31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54325626" sldId="31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76573210" sldId="31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81347693" sldId="31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91036760" sldId="31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48246081" sldId="32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62363854" sldId="321"/>
        </pc:sldMkLst>
      </pc:sldChg>
    </pc:docChg>
  </pc:docChgLst>
  <pc:docChgLst>
    <pc:chgData name="정근채" userId="bf3f9740-ba12-4a95-bdcd-7a89d0b0b3a3" providerId="ADAL" clId="{0F59AB13-BA4F-48AB-99F5-32D244BAF37A}"/>
    <pc:docChg chg="undo custSel modSld">
      <pc:chgData name="정근채" userId="bf3f9740-ba12-4a95-bdcd-7a89d0b0b3a3" providerId="ADAL" clId="{0F59AB13-BA4F-48AB-99F5-32D244BAF37A}" dt="2022-05-25T01:47:59.662" v="373" actId="207"/>
      <pc:docMkLst>
        <pc:docMk/>
      </pc:docMkLst>
      <pc:sldChg chg="modSp mod">
        <pc:chgData name="정근채" userId="bf3f9740-ba12-4a95-bdcd-7a89d0b0b3a3" providerId="ADAL" clId="{0F59AB13-BA4F-48AB-99F5-32D244BAF37A}" dt="2022-05-25T01:39:01.890" v="266" actId="255"/>
        <pc:sldMkLst>
          <pc:docMk/>
          <pc:sldMk cId="1861469322" sldId="281"/>
        </pc:sldMkLst>
        <pc:spChg chg="mod">
          <ac:chgData name="정근채" userId="bf3f9740-ba12-4a95-bdcd-7a89d0b0b3a3" providerId="ADAL" clId="{0F59AB13-BA4F-48AB-99F5-32D244BAF37A}" dt="2022-05-25T01:39:01.890" v="266" actId="255"/>
          <ac:spMkLst>
            <pc:docMk/>
            <pc:sldMk cId="1861469322" sldId="28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4T23:20:53.023" v="1" actId="207"/>
        <pc:sldMkLst>
          <pc:docMk/>
          <pc:sldMk cId="2443657624" sldId="282"/>
        </pc:sldMkLst>
        <pc:spChg chg="mod">
          <ac:chgData name="정근채" userId="bf3f9740-ba12-4a95-bdcd-7a89d0b0b3a3" providerId="ADAL" clId="{0F59AB13-BA4F-48AB-99F5-32D244BAF37A}" dt="2022-05-24T23:20:53.023" v="1" actId="207"/>
          <ac:spMkLst>
            <pc:docMk/>
            <pc:sldMk cId="2443657624" sldId="28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4T23:21:53.560" v="2" actId="207"/>
        <pc:sldMkLst>
          <pc:docMk/>
          <pc:sldMk cId="4077891219" sldId="283"/>
        </pc:sldMkLst>
        <pc:spChg chg="mod">
          <ac:chgData name="정근채" userId="bf3f9740-ba12-4a95-bdcd-7a89d0b0b3a3" providerId="ADAL" clId="{0F59AB13-BA4F-48AB-99F5-32D244BAF37A}" dt="2022-05-24T23:21:53.560" v="2" actId="207"/>
          <ac:spMkLst>
            <pc:docMk/>
            <pc:sldMk cId="4077891219" sldId="283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0F59AB13-BA4F-48AB-99F5-32D244BAF37A}" dt="2022-05-24T23:26:14.731" v="57" actId="478"/>
        <pc:sldMkLst>
          <pc:docMk/>
          <pc:sldMk cId="2947521251" sldId="285"/>
        </pc:sldMkLst>
        <pc:spChg chg="add mod">
          <ac:chgData name="정근채" userId="bf3f9740-ba12-4a95-bdcd-7a89d0b0b3a3" providerId="ADAL" clId="{0F59AB13-BA4F-48AB-99F5-32D244BAF37A}" dt="2022-05-24T23:25:12.852" v="40" actId="113"/>
          <ac:spMkLst>
            <pc:docMk/>
            <pc:sldMk cId="2947521251" sldId="285"/>
            <ac:spMk id="6" creationId="{2CEF40CD-8DA6-72A3-D684-3D2EEF5CD3CB}"/>
          </ac:spMkLst>
        </pc:spChg>
        <pc:cxnChg chg="add del mod">
          <ac:chgData name="정근채" userId="bf3f9740-ba12-4a95-bdcd-7a89d0b0b3a3" providerId="ADAL" clId="{0F59AB13-BA4F-48AB-99F5-32D244BAF37A}" dt="2022-05-24T23:26:14.731" v="57" actId="478"/>
          <ac:cxnSpMkLst>
            <pc:docMk/>
            <pc:sldMk cId="2947521251" sldId="285"/>
            <ac:cxnSpMk id="8" creationId="{29E9D9AC-B173-71FE-FBF6-E93920437CEC}"/>
          </ac:cxnSpMkLst>
        </pc:cxnChg>
        <pc:cxnChg chg="add mod">
          <ac:chgData name="정근채" userId="bf3f9740-ba12-4a95-bdcd-7a89d0b0b3a3" providerId="ADAL" clId="{0F59AB13-BA4F-48AB-99F5-32D244BAF37A}" dt="2022-05-24T23:26:12.095" v="56" actId="1035"/>
          <ac:cxnSpMkLst>
            <pc:docMk/>
            <pc:sldMk cId="2947521251" sldId="285"/>
            <ac:cxnSpMk id="12" creationId="{58BEA9B4-AAAE-F676-BE14-8C74EAC93C81}"/>
          </ac:cxnSpMkLst>
        </pc:cxnChg>
      </pc:sldChg>
      <pc:sldChg chg="modSp mod">
        <pc:chgData name="정근채" userId="bf3f9740-ba12-4a95-bdcd-7a89d0b0b3a3" providerId="ADAL" clId="{0F59AB13-BA4F-48AB-99F5-32D244BAF37A}" dt="2022-05-24T23:29:26.752" v="64" actId="207"/>
        <pc:sldMkLst>
          <pc:docMk/>
          <pc:sldMk cId="1517819906" sldId="288"/>
        </pc:sldMkLst>
        <pc:spChg chg="mod">
          <ac:chgData name="정근채" userId="bf3f9740-ba12-4a95-bdcd-7a89d0b0b3a3" providerId="ADAL" clId="{0F59AB13-BA4F-48AB-99F5-32D244BAF37A}" dt="2022-05-24T23:29:26.752" v="64" actId="207"/>
          <ac:spMkLst>
            <pc:docMk/>
            <pc:sldMk cId="1517819906" sldId="28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4T23:35:11.103" v="65" actId="207"/>
        <pc:sldMkLst>
          <pc:docMk/>
          <pc:sldMk cId="360556031" sldId="292"/>
        </pc:sldMkLst>
        <pc:spChg chg="mod">
          <ac:chgData name="정근채" userId="bf3f9740-ba12-4a95-bdcd-7a89d0b0b3a3" providerId="ADAL" clId="{0F59AB13-BA4F-48AB-99F5-32D244BAF37A}" dt="2022-05-24T23:35:11.103" v="65" actId="207"/>
          <ac:spMkLst>
            <pc:docMk/>
            <pc:sldMk cId="360556031" sldId="29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4T23:39:59.927" v="167"/>
        <pc:sldMkLst>
          <pc:docMk/>
          <pc:sldMk cId="2695243731" sldId="293"/>
        </pc:sldMkLst>
        <pc:spChg chg="mod">
          <ac:chgData name="정근채" userId="bf3f9740-ba12-4a95-bdcd-7a89d0b0b3a3" providerId="ADAL" clId="{0F59AB13-BA4F-48AB-99F5-32D244BAF37A}" dt="2022-05-24T23:39:59.927" v="167"/>
          <ac:spMkLst>
            <pc:docMk/>
            <pc:sldMk cId="2695243731" sldId="29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47:59.662" v="373" actId="207"/>
        <pc:sldMkLst>
          <pc:docMk/>
          <pc:sldMk cId="3319179591" sldId="295"/>
        </pc:sldMkLst>
        <pc:spChg chg="mod">
          <ac:chgData name="정근채" userId="bf3f9740-ba12-4a95-bdcd-7a89d0b0b3a3" providerId="ADAL" clId="{0F59AB13-BA4F-48AB-99F5-32D244BAF37A}" dt="2022-05-25T01:36:54.152" v="221" actId="108"/>
          <ac:spMkLst>
            <pc:docMk/>
            <pc:sldMk cId="331917959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1:47:59.662" v="373" actId="207"/>
          <ac:spMkLst>
            <pc:docMk/>
            <pc:sldMk cId="3319179591" sldId="29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6:56.165" v="222" actId="108"/>
        <pc:sldMkLst>
          <pc:docMk/>
          <pc:sldMk cId="3558220443" sldId="297"/>
        </pc:sldMkLst>
        <pc:spChg chg="mod">
          <ac:chgData name="정근채" userId="bf3f9740-ba12-4a95-bdcd-7a89d0b0b3a3" providerId="ADAL" clId="{0F59AB13-BA4F-48AB-99F5-32D244BAF37A}" dt="2022-05-25T01:36:56.165" v="222" actId="108"/>
          <ac:spMkLst>
            <pc:docMk/>
            <pc:sldMk cId="3558220443" sldId="297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6:57.337" v="223" actId="108"/>
        <pc:sldMkLst>
          <pc:docMk/>
          <pc:sldMk cId="869332545" sldId="298"/>
        </pc:sldMkLst>
        <pc:spChg chg="mod">
          <ac:chgData name="정근채" userId="bf3f9740-ba12-4a95-bdcd-7a89d0b0b3a3" providerId="ADAL" clId="{0F59AB13-BA4F-48AB-99F5-32D244BAF37A}" dt="2022-05-25T01:36:57.337" v="223" actId="108"/>
          <ac:spMkLst>
            <pc:docMk/>
            <pc:sldMk cId="869332545" sldId="298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0.921" v="224" actId="108"/>
        <pc:sldMkLst>
          <pc:docMk/>
          <pc:sldMk cId="2586180269" sldId="299"/>
        </pc:sldMkLst>
        <pc:spChg chg="mod">
          <ac:chgData name="정근채" userId="bf3f9740-ba12-4a95-bdcd-7a89d0b0b3a3" providerId="ADAL" clId="{0F59AB13-BA4F-48AB-99F5-32D244BAF37A}" dt="2022-05-25T01:37:00.921" v="224" actId="108"/>
          <ac:spMkLst>
            <pc:docMk/>
            <pc:sldMk cId="2586180269" sldId="299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2.092" v="225" actId="108"/>
        <pc:sldMkLst>
          <pc:docMk/>
          <pc:sldMk cId="1967081093" sldId="300"/>
        </pc:sldMkLst>
        <pc:spChg chg="mod">
          <ac:chgData name="정근채" userId="bf3f9740-ba12-4a95-bdcd-7a89d0b0b3a3" providerId="ADAL" clId="{0F59AB13-BA4F-48AB-99F5-32D244BAF37A}" dt="2022-05-25T01:37:02.092" v="225" actId="108"/>
          <ac:spMkLst>
            <pc:docMk/>
            <pc:sldMk cId="1967081093" sldId="300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3.318" v="226" actId="108"/>
        <pc:sldMkLst>
          <pc:docMk/>
          <pc:sldMk cId="675512337" sldId="301"/>
        </pc:sldMkLst>
        <pc:spChg chg="mod">
          <ac:chgData name="정근채" userId="bf3f9740-ba12-4a95-bdcd-7a89d0b0b3a3" providerId="ADAL" clId="{0F59AB13-BA4F-48AB-99F5-32D244BAF37A}" dt="2022-05-25T01:37:03.318" v="226" actId="108"/>
          <ac:spMkLst>
            <pc:docMk/>
            <pc:sldMk cId="675512337" sldId="301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4.558" v="227" actId="108"/>
        <pc:sldMkLst>
          <pc:docMk/>
          <pc:sldMk cId="133089531" sldId="302"/>
        </pc:sldMkLst>
        <pc:spChg chg="mod">
          <ac:chgData name="정근채" userId="bf3f9740-ba12-4a95-bdcd-7a89d0b0b3a3" providerId="ADAL" clId="{0F59AB13-BA4F-48AB-99F5-32D244BAF37A}" dt="2022-05-25T01:37:04.558" v="227" actId="108"/>
          <ac:spMkLst>
            <pc:docMk/>
            <pc:sldMk cId="133089531" sldId="302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6.502" v="228" actId="108"/>
        <pc:sldMkLst>
          <pc:docMk/>
          <pc:sldMk cId="1514796221" sldId="303"/>
        </pc:sldMkLst>
        <pc:spChg chg="mod">
          <ac:chgData name="정근채" userId="bf3f9740-ba12-4a95-bdcd-7a89d0b0b3a3" providerId="ADAL" clId="{0F59AB13-BA4F-48AB-99F5-32D244BAF37A}" dt="2022-05-25T01:37:06.502" v="228" actId="108"/>
          <ac:spMkLst>
            <pc:docMk/>
            <pc:sldMk cId="1514796221" sldId="303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7.640" v="229" actId="108"/>
        <pc:sldMkLst>
          <pc:docMk/>
          <pc:sldMk cId="1337070601" sldId="304"/>
        </pc:sldMkLst>
        <pc:spChg chg="mod">
          <ac:chgData name="정근채" userId="bf3f9740-ba12-4a95-bdcd-7a89d0b0b3a3" providerId="ADAL" clId="{0F59AB13-BA4F-48AB-99F5-32D244BAF37A}" dt="2022-05-25T01:37:07.640" v="229" actId="108"/>
          <ac:spMkLst>
            <pc:docMk/>
            <pc:sldMk cId="1337070601" sldId="304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08.713" v="230" actId="108"/>
        <pc:sldMkLst>
          <pc:docMk/>
          <pc:sldMk cId="3163612517" sldId="305"/>
        </pc:sldMkLst>
        <pc:spChg chg="mod">
          <ac:chgData name="정근채" userId="bf3f9740-ba12-4a95-bdcd-7a89d0b0b3a3" providerId="ADAL" clId="{0F59AB13-BA4F-48AB-99F5-32D244BAF37A}" dt="2022-05-25T01:37:08.713" v="230" actId="108"/>
          <ac:spMkLst>
            <pc:docMk/>
            <pc:sldMk cId="3163612517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4T23:52:43.497" v="194"/>
          <ac:spMkLst>
            <pc:docMk/>
            <pc:sldMk cId="3163612517" sldId="30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09.719" v="231" actId="108"/>
        <pc:sldMkLst>
          <pc:docMk/>
          <pc:sldMk cId="2222179690" sldId="306"/>
        </pc:sldMkLst>
        <pc:spChg chg="mod">
          <ac:chgData name="정근채" userId="bf3f9740-ba12-4a95-bdcd-7a89d0b0b3a3" providerId="ADAL" clId="{0F59AB13-BA4F-48AB-99F5-32D244BAF37A}" dt="2022-05-25T01:37:09.719" v="231" actId="108"/>
          <ac:spMkLst>
            <pc:docMk/>
            <pc:sldMk cId="2222179690" sldId="306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10.815" v="232" actId="108"/>
        <pc:sldMkLst>
          <pc:docMk/>
          <pc:sldMk cId="1300244673" sldId="307"/>
        </pc:sldMkLst>
        <pc:spChg chg="mod">
          <ac:chgData name="정근채" userId="bf3f9740-ba12-4a95-bdcd-7a89d0b0b3a3" providerId="ADAL" clId="{0F59AB13-BA4F-48AB-99F5-32D244BAF37A}" dt="2022-05-25T01:37:10.815" v="232" actId="108"/>
          <ac:spMkLst>
            <pc:docMk/>
            <pc:sldMk cId="1300244673" sldId="307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12.205" v="233" actId="108"/>
        <pc:sldMkLst>
          <pc:docMk/>
          <pc:sldMk cId="2946821480" sldId="308"/>
        </pc:sldMkLst>
        <pc:spChg chg="mod">
          <ac:chgData name="정근채" userId="bf3f9740-ba12-4a95-bdcd-7a89d0b0b3a3" providerId="ADAL" clId="{0F59AB13-BA4F-48AB-99F5-32D244BAF37A}" dt="2022-05-25T01:37:12.205" v="233" actId="108"/>
          <ac:spMkLst>
            <pc:docMk/>
            <pc:sldMk cId="2946821480" sldId="308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13.312" v="234" actId="108"/>
        <pc:sldMkLst>
          <pc:docMk/>
          <pc:sldMk cId="951356484" sldId="309"/>
        </pc:sldMkLst>
        <pc:spChg chg="mod">
          <ac:chgData name="정근채" userId="bf3f9740-ba12-4a95-bdcd-7a89d0b0b3a3" providerId="ADAL" clId="{0F59AB13-BA4F-48AB-99F5-32D244BAF37A}" dt="2022-05-25T01:37:13.312" v="234" actId="108"/>
          <ac:spMkLst>
            <pc:docMk/>
            <pc:sldMk cId="951356484" sldId="309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38.010" v="237" actId="108"/>
        <pc:sldMkLst>
          <pc:docMk/>
          <pc:sldMk cId="800553932" sldId="310"/>
        </pc:sldMkLst>
        <pc:spChg chg="mod">
          <ac:chgData name="정근채" userId="bf3f9740-ba12-4a95-bdcd-7a89d0b0b3a3" providerId="ADAL" clId="{0F59AB13-BA4F-48AB-99F5-32D244BAF37A}" dt="2022-05-25T01:37:38.010" v="237" actId="108"/>
          <ac:spMkLst>
            <pc:docMk/>
            <pc:sldMk cId="800553932" sldId="310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0.318" v="239" actId="108"/>
        <pc:sldMkLst>
          <pc:docMk/>
          <pc:sldMk cId="1200097249" sldId="311"/>
        </pc:sldMkLst>
        <pc:spChg chg="mod">
          <ac:chgData name="정근채" userId="bf3f9740-ba12-4a95-bdcd-7a89d0b0b3a3" providerId="ADAL" clId="{0F59AB13-BA4F-48AB-99F5-32D244BAF37A}" dt="2022-05-25T01:37:40.318" v="239" actId="108"/>
          <ac:spMkLst>
            <pc:docMk/>
            <pc:sldMk cId="1200097249" sldId="311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1.325" v="240" actId="108"/>
        <pc:sldMkLst>
          <pc:docMk/>
          <pc:sldMk cId="3129701890" sldId="312"/>
        </pc:sldMkLst>
        <pc:spChg chg="mod">
          <ac:chgData name="정근채" userId="bf3f9740-ba12-4a95-bdcd-7a89d0b0b3a3" providerId="ADAL" clId="{0F59AB13-BA4F-48AB-99F5-32D244BAF37A}" dt="2022-05-25T01:37:41.325" v="240" actId="108"/>
          <ac:spMkLst>
            <pc:docMk/>
            <pc:sldMk cId="3129701890" sldId="312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2.242" v="241" actId="108"/>
        <pc:sldMkLst>
          <pc:docMk/>
          <pc:sldMk cId="971005678" sldId="313"/>
        </pc:sldMkLst>
        <pc:spChg chg="mod">
          <ac:chgData name="정근채" userId="bf3f9740-ba12-4a95-bdcd-7a89d0b0b3a3" providerId="ADAL" clId="{0F59AB13-BA4F-48AB-99F5-32D244BAF37A}" dt="2022-05-25T01:37:42.242" v="241" actId="108"/>
          <ac:spMkLst>
            <pc:docMk/>
            <pc:sldMk cId="971005678" sldId="313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3.341" v="242" actId="108"/>
        <pc:sldMkLst>
          <pc:docMk/>
          <pc:sldMk cId="608138145" sldId="314"/>
        </pc:sldMkLst>
        <pc:spChg chg="mod">
          <ac:chgData name="정근채" userId="bf3f9740-ba12-4a95-bdcd-7a89d0b0b3a3" providerId="ADAL" clId="{0F59AB13-BA4F-48AB-99F5-32D244BAF37A}" dt="2022-05-25T01:37:43.341" v="242" actId="108"/>
          <ac:spMkLst>
            <pc:docMk/>
            <pc:sldMk cId="608138145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29:31.854" v="195" actId="20577"/>
          <ac:spMkLst>
            <pc:docMk/>
            <pc:sldMk cId="608138145" sldId="31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44.272" v="243" actId="108"/>
        <pc:sldMkLst>
          <pc:docMk/>
          <pc:sldMk cId="4068567002" sldId="315"/>
        </pc:sldMkLst>
        <pc:spChg chg="mod">
          <ac:chgData name="정근채" userId="bf3f9740-ba12-4a95-bdcd-7a89d0b0b3a3" providerId="ADAL" clId="{0F59AB13-BA4F-48AB-99F5-32D244BAF37A}" dt="2022-05-25T01:37:44.272" v="243" actId="108"/>
          <ac:spMkLst>
            <pc:docMk/>
            <pc:sldMk cId="406856700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33:11.047" v="197" actId="20577"/>
          <ac:spMkLst>
            <pc:docMk/>
            <pc:sldMk cId="4068567002" sldId="31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45.246" v="244" actId="108"/>
        <pc:sldMkLst>
          <pc:docMk/>
          <pc:sldMk cId="2387039406" sldId="316"/>
        </pc:sldMkLst>
        <pc:spChg chg="mod">
          <ac:chgData name="정근채" userId="bf3f9740-ba12-4a95-bdcd-7a89d0b0b3a3" providerId="ADAL" clId="{0F59AB13-BA4F-48AB-99F5-32D244BAF37A}" dt="2022-05-25T01:37:45.246" v="244" actId="108"/>
          <ac:spMkLst>
            <pc:docMk/>
            <pc:sldMk cId="238703940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34:47.280" v="198" actId="20577"/>
          <ac:spMkLst>
            <pc:docMk/>
            <pc:sldMk cId="2387039406" sldId="31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46.559" v="245" actId="108"/>
        <pc:sldMkLst>
          <pc:docMk/>
          <pc:sldMk cId="1250382507" sldId="317"/>
        </pc:sldMkLst>
        <pc:spChg chg="mod">
          <ac:chgData name="정근채" userId="bf3f9740-ba12-4a95-bdcd-7a89d0b0b3a3" providerId="ADAL" clId="{0F59AB13-BA4F-48AB-99F5-32D244BAF37A}" dt="2022-05-25T01:37:46.559" v="245" actId="108"/>
          <ac:spMkLst>
            <pc:docMk/>
            <pc:sldMk cId="1250382507" sldId="317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7.436" v="246" actId="108"/>
        <pc:sldMkLst>
          <pc:docMk/>
          <pc:sldMk cId="2717359153" sldId="318"/>
        </pc:sldMkLst>
        <pc:spChg chg="mod">
          <ac:chgData name="정근채" userId="bf3f9740-ba12-4a95-bdcd-7a89d0b0b3a3" providerId="ADAL" clId="{0F59AB13-BA4F-48AB-99F5-32D244BAF37A}" dt="2022-05-25T01:37:47.436" v="246" actId="108"/>
          <ac:spMkLst>
            <pc:docMk/>
            <pc:sldMk cId="2717359153" sldId="318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8.359" v="247" actId="108"/>
        <pc:sldMkLst>
          <pc:docMk/>
          <pc:sldMk cId="4059566196" sldId="319"/>
        </pc:sldMkLst>
        <pc:spChg chg="mod">
          <ac:chgData name="정근채" userId="bf3f9740-ba12-4a95-bdcd-7a89d0b0b3a3" providerId="ADAL" clId="{0F59AB13-BA4F-48AB-99F5-32D244BAF37A}" dt="2022-05-25T01:37:48.359" v="247" actId="108"/>
          <ac:spMkLst>
            <pc:docMk/>
            <pc:sldMk cId="4059566196" sldId="319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49.311" v="248" actId="108"/>
        <pc:sldMkLst>
          <pc:docMk/>
          <pc:sldMk cId="3368722485" sldId="320"/>
        </pc:sldMkLst>
        <pc:spChg chg="mod">
          <ac:chgData name="정근채" userId="bf3f9740-ba12-4a95-bdcd-7a89d0b0b3a3" providerId="ADAL" clId="{0F59AB13-BA4F-48AB-99F5-32D244BAF37A}" dt="2022-05-25T01:37:49.311" v="248" actId="108"/>
          <ac:spMkLst>
            <pc:docMk/>
            <pc:sldMk cId="3368722485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39:17.447" v="199" actId="20577"/>
          <ac:spMkLst>
            <pc:docMk/>
            <pc:sldMk cId="3368722485" sldId="32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50.226" v="249" actId="108"/>
        <pc:sldMkLst>
          <pc:docMk/>
          <pc:sldMk cId="3347614248" sldId="321"/>
        </pc:sldMkLst>
        <pc:spChg chg="mod">
          <ac:chgData name="정근채" userId="bf3f9740-ba12-4a95-bdcd-7a89d0b0b3a3" providerId="ADAL" clId="{0F59AB13-BA4F-48AB-99F5-32D244BAF37A}" dt="2022-05-25T01:37:50.226" v="249" actId="108"/>
          <ac:spMkLst>
            <pc:docMk/>
            <pc:sldMk cId="3347614248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40:06.236" v="200" actId="20577"/>
          <ac:spMkLst>
            <pc:docMk/>
            <pc:sldMk cId="3347614248" sldId="32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51.047" v="250" actId="108"/>
        <pc:sldMkLst>
          <pc:docMk/>
          <pc:sldMk cId="1105921234" sldId="322"/>
        </pc:sldMkLst>
        <pc:spChg chg="mod">
          <ac:chgData name="정근채" userId="bf3f9740-ba12-4a95-bdcd-7a89d0b0b3a3" providerId="ADAL" clId="{0F59AB13-BA4F-48AB-99F5-32D244BAF37A}" dt="2022-05-25T01:37:51.047" v="250" actId="108"/>
          <ac:spMkLst>
            <pc:docMk/>
            <pc:sldMk cId="110592123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42:09.136" v="208" actId="207"/>
          <ac:spMkLst>
            <pc:docMk/>
            <pc:sldMk cId="1105921234" sldId="32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46:30.743" v="343" actId="20577"/>
        <pc:sldMkLst>
          <pc:docMk/>
          <pc:sldMk cId="2759220787" sldId="323"/>
        </pc:sldMkLst>
        <pc:spChg chg="mod">
          <ac:chgData name="정근채" userId="bf3f9740-ba12-4a95-bdcd-7a89d0b0b3a3" providerId="ADAL" clId="{0F59AB13-BA4F-48AB-99F5-32D244BAF37A}" dt="2022-05-25T01:37:51.995" v="251" actId="108"/>
          <ac:spMkLst>
            <pc:docMk/>
            <pc:sldMk cId="2759220787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1:46:30.743" v="343" actId="20577"/>
          <ac:spMkLst>
            <pc:docMk/>
            <pc:sldMk cId="2759220787" sldId="32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52.921" v="252" actId="108"/>
        <pc:sldMkLst>
          <pc:docMk/>
          <pc:sldMk cId="2944834830" sldId="324"/>
        </pc:sldMkLst>
        <pc:spChg chg="mod">
          <ac:chgData name="정근채" userId="bf3f9740-ba12-4a95-bdcd-7a89d0b0b3a3" providerId="ADAL" clId="{0F59AB13-BA4F-48AB-99F5-32D244BAF37A}" dt="2022-05-25T01:37:52.921" v="252" actId="108"/>
          <ac:spMkLst>
            <pc:docMk/>
            <pc:sldMk cId="2944834830" sldId="324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53.984" v="253" actId="108"/>
        <pc:sldMkLst>
          <pc:docMk/>
          <pc:sldMk cId="103627000" sldId="325"/>
        </pc:sldMkLst>
        <pc:spChg chg="mod">
          <ac:chgData name="정근채" userId="bf3f9740-ba12-4a95-bdcd-7a89d0b0b3a3" providerId="ADAL" clId="{0F59AB13-BA4F-48AB-99F5-32D244BAF37A}" dt="2022-05-25T01:37:53.984" v="253" actId="108"/>
          <ac:spMkLst>
            <pc:docMk/>
            <pc:sldMk cId="103627000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45:29.497" v="209" actId="207"/>
          <ac:spMkLst>
            <pc:docMk/>
            <pc:sldMk cId="103627000" sldId="32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54.939" v="254" actId="108"/>
        <pc:sldMkLst>
          <pc:docMk/>
          <pc:sldMk cId="758494347" sldId="327"/>
        </pc:sldMkLst>
        <pc:spChg chg="mod">
          <ac:chgData name="정근채" userId="bf3f9740-ba12-4a95-bdcd-7a89d0b0b3a3" providerId="ADAL" clId="{0F59AB13-BA4F-48AB-99F5-32D244BAF37A}" dt="2022-05-25T01:37:54.939" v="254" actId="108"/>
          <ac:spMkLst>
            <pc:docMk/>
            <pc:sldMk cId="758494347" sldId="327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56.767" v="256" actId="108"/>
        <pc:sldMkLst>
          <pc:docMk/>
          <pc:sldMk cId="555347490" sldId="328"/>
        </pc:sldMkLst>
        <pc:spChg chg="mod">
          <ac:chgData name="정근채" userId="bf3f9740-ba12-4a95-bdcd-7a89d0b0b3a3" providerId="ADAL" clId="{0F59AB13-BA4F-48AB-99F5-32D244BAF37A}" dt="2022-05-25T01:37:56.767" v="256" actId="108"/>
          <ac:spMkLst>
            <pc:docMk/>
            <pc:sldMk cId="555347490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47:15.962" v="210" actId="20577"/>
          <ac:spMkLst>
            <pc:docMk/>
            <pc:sldMk cId="555347490" sldId="32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7:57.823" v="257" actId="108"/>
        <pc:sldMkLst>
          <pc:docMk/>
          <pc:sldMk cId="522171474" sldId="329"/>
        </pc:sldMkLst>
        <pc:spChg chg="mod">
          <ac:chgData name="정근채" userId="bf3f9740-ba12-4a95-bdcd-7a89d0b0b3a3" providerId="ADAL" clId="{0F59AB13-BA4F-48AB-99F5-32D244BAF37A}" dt="2022-05-25T01:37:57.823" v="257" actId="108"/>
          <ac:spMkLst>
            <pc:docMk/>
            <pc:sldMk cId="522171474" sldId="329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58.776" v="258" actId="108"/>
        <pc:sldMkLst>
          <pc:docMk/>
          <pc:sldMk cId="1077948430" sldId="330"/>
        </pc:sldMkLst>
        <pc:spChg chg="mod">
          <ac:chgData name="정근채" userId="bf3f9740-ba12-4a95-bdcd-7a89d0b0b3a3" providerId="ADAL" clId="{0F59AB13-BA4F-48AB-99F5-32D244BAF37A}" dt="2022-05-25T01:37:58.776" v="258" actId="108"/>
          <ac:spMkLst>
            <pc:docMk/>
            <pc:sldMk cId="1077948430" sldId="330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59.751" v="259" actId="108"/>
        <pc:sldMkLst>
          <pc:docMk/>
          <pc:sldMk cId="3185294646" sldId="331"/>
        </pc:sldMkLst>
        <pc:spChg chg="mod">
          <ac:chgData name="정근채" userId="bf3f9740-ba12-4a95-bdcd-7a89d0b0b3a3" providerId="ADAL" clId="{0F59AB13-BA4F-48AB-99F5-32D244BAF37A}" dt="2022-05-25T01:37:59.751" v="259" actId="108"/>
          <ac:spMkLst>
            <pc:docMk/>
            <pc:sldMk cId="3185294646" sldId="331"/>
            <ac:spMk id="2" creationId="{CA07A63C-A246-4F8F-8A5A-7141AB85F430}"/>
          </ac:spMkLst>
        </pc:spChg>
      </pc:sldChg>
      <pc:sldChg chg="addSp modSp mod">
        <pc:chgData name="정근채" userId="bf3f9740-ba12-4a95-bdcd-7a89d0b0b3a3" providerId="ADAL" clId="{0F59AB13-BA4F-48AB-99F5-32D244BAF37A}" dt="2022-05-25T01:38:00.787" v="260" actId="108"/>
        <pc:sldMkLst>
          <pc:docMk/>
          <pc:sldMk cId="3221403715" sldId="332"/>
        </pc:sldMkLst>
        <pc:spChg chg="mod">
          <ac:chgData name="정근채" userId="bf3f9740-ba12-4a95-bdcd-7a89d0b0b3a3" providerId="ADAL" clId="{0F59AB13-BA4F-48AB-99F5-32D244BAF37A}" dt="2022-05-25T01:38:00.787" v="260" actId="108"/>
          <ac:spMkLst>
            <pc:docMk/>
            <pc:sldMk cId="3221403715" sldId="332"/>
            <ac:spMk id="2" creationId="{CA07A63C-A246-4F8F-8A5A-7141AB85F430}"/>
          </ac:spMkLst>
        </pc:spChg>
        <pc:cxnChg chg="add">
          <ac:chgData name="정근채" userId="bf3f9740-ba12-4a95-bdcd-7a89d0b0b3a3" providerId="ADAL" clId="{0F59AB13-BA4F-48AB-99F5-32D244BAF37A}" dt="2022-05-25T00:50:18.517" v="211" actId="11529"/>
          <ac:cxnSpMkLst>
            <pc:docMk/>
            <pc:sldMk cId="3221403715" sldId="332"/>
            <ac:cxnSpMk id="9" creationId="{5A431E48-5D2D-91B9-E5A8-AE8A65EE9170}"/>
          </ac:cxnSpMkLst>
        </pc:cxnChg>
      </pc:sldChg>
      <pc:sldChg chg="modSp mod">
        <pc:chgData name="정근채" userId="bf3f9740-ba12-4a95-bdcd-7a89d0b0b3a3" providerId="ADAL" clId="{0F59AB13-BA4F-48AB-99F5-32D244BAF37A}" dt="2022-05-25T01:38:02.840" v="261" actId="108"/>
        <pc:sldMkLst>
          <pc:docMk/>
          <pc:sldMk cId="3127087017" sldId="333"/>
        </pc:sldMkLst>
        <pc:spChg chg="mod">
          <ac:chgData name="정근채" userId="bf3f9740-ba12-4a95-bdcd-7a89d0b0b3a3" providerId="ADAL" clId="{0F59AB13-BA4F-48AB-99F5-32D244BAF37A}" dt="2022-05-25T01:38:02.840" v="261" actId="108"/>
          <ac:spMkLst>
            <pc:docMk/>
            <pc:sldMk cId="3127087017" sldId="333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8:03.870" v="262" actId="108"/>
        <pc:sldMkLst>
          <pc:docMk/>
          <pc:sldMk cId="2610967501" sldId="334"/>
        </pc:sldMkLst>
        <pc:spChg chg="mod">
          <ac:chgData name="정근채" userId="bf3f9740-ba12-4a95-bdcd-7a89d0b0b3a3" providerId="ADAL" clId="{0F59AB13-BA4F-48AB-99F5-32D244BAF37A}" dt="2022-05-25T01:38:03.870" v="262" actId="108"/>
          <ac:spMkLst>
            <pc:docMk/>
            <pc:sldMk cId="2610967501" sldId="334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51:45.135" v="212" actId="20577"/>
          <ac:spMkLst>
            <pc:docMk/>
            <pc:sldMk cId="2610967501" sldId="33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0F59AB13-BA4F-48AB-99F5-32D244BAF37A}" dt="2022-05-25T01:38:04.948" v="263" actId="108"/>
        <pc:sldMkLst>
          <pc:docMk/>
          <pc:sldMk cId="2054581895" sldId="335"/>
        </pc:sldMkLst>
        <pc:spChg chg="mod">
          <ac:chgData name="정근채" userId="bf3f9740-ba12-4a95-bdcd-7a89d0b0b3a3" providerId="ADAL" clId="{0F59AB13-BA4F-48AB-99F5-32D244BAF37A}" dt="2022-05-25T01:38:04.948" v="263" actId="108"/>
          <ac:spMkLst>
            <pc:docMk/>
            <pc:sldMk cId="2054581895" sldId="335"/>
            <ac:spMk id="2" creationId="{CA07A63C-A246-4F8F-8A5A-7141AB85F430}"/>
          </ac:spMkLst>
        </pc:spChg>
        <pc:spChg chg="mod">
          <ac:chgData name="정근채" userId="bf3f9740-ba12-4a95-bdcd-7a89d0b0b3a3" providerId="ADAL" clId="{0F59AB13-BA4F-48AB-99F5-32D244BAF37A}" dt="2022-05-25T00:52:18.164" v="220" actId="6549"/>
          <ac:spMkLst>
            <pc:docMk/>
            <pc:sldMk cId="2054581895" sldId="335"/>
            <ac:spMk id="9" creationId="{0A8A8C2F-0F83-432F-A38A-542440B4CCEF}"/>
          </ac:spMkLst>
        </pc:spChg>
      </pc:sldChg>
      <pc:sldChg chg="modSp mod">
        <pc:chgData name="정근채" userId="bf3f9740-ba12-4a95-bdcd-7a89d0b0b3a3" providerId="ADAL" clId="{0F59AB13-BA4F-48AB-99F5-32D244BAF37A}" dt="2022-05-25T01:37:32.370" v="235" actId="403"/>
        <pc:sldMkLst>
          <pc:docMk/>
          <pc:sldMk cId="2635718316" sldId="380"/>
        </pc:sldMkLst>
        <pc:spChg chg="mod">
          <ac:chgData name="정근채" userId="bf3f9740-ba12-4a95-bdcd-7a89d0b0b3a3" providerId="ADAL" clId="{0F59AB13-BA4F-48AB-99F5-32D244BAF37A}" dt="2022-05-25T01:37:32.370" v="235" actId="403"/>
          <ac:spMkLst>
            <pc:docMk/>
            <pc:sldMk cId="2635718316" sldId="380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0F59AB13-BA4F-48AB-99F5-32D244BAF37A}" dt="2022-05-25T01:37:37.070" v="236" actId="108"/>
        <pc:sldMkLst>
          <pc:docMk/>
          <pc:sldMk cId="2129782968" sldId="381"/>
        </pc:sldMkLst>
        <pc:spChg chg="mod">
          <ac:chgData name="정근채" userId="bf3f9740-ba12-4a95-bdcd-7a89d0b0b3a3" providerId="ADAL" clId="{0F59AB13-BA4F-48AB-99F5-32D244BAF37A}" dt="2022-05-25T01:37:37.070" v="236" actId="108"/>
          <ac:spMkLst>
            <pc:docMk/>
            <pc:sldMk cId="2129782968" sldId="381"/>
            <ac:spMk id="2" creationId="{CA07A63C-A246-4F8F-8A5A-7141AB85F430}"/>
          </ac:spMkLst>
        </pc:spChg>
      </pc:sldChg>
    </pc:docChg>
  </pc:docChgLst>
  <pc:docChgLst>
    <pc:chgData name="정근채" userId="bf3f9740-ba12-4a95-bdcd-7a89d0b0b3a3" providerId="ADAL" clId="{BB3FA93C-339D-4223-87F5-43CE9163611C}"/>
    <pc:docChg chg="undo redo custSel addSld delSld modSld sldOrd">
      <pc:chgData name="정근채" userId="bf3f9740-ba12-4a95-bdcd-7a89d0b0b3a3" providerId="ADAL" clId="{BB3FA93C-339D-4223-87F5-43CE9163611C}" dt="2021-12-23T06:00:01.955" v="3782" actId="207"/>
      <pc:docMkLst>
        <pc:docMk/>
      </pc:docMkLst>
      <pc:sldChg chg="modSp mod">
        <pc:chgData name="정근채" userId="bf3f9740-ba12-4a95-bdcd-7a89d0b0b3a3" providerId="ADAL" clId="{BB3FA93C-339D-4223-87F5-43CE9163611C}" dt="2021-12-13T06:19:45.105" v="5"/>
        <pc:sldMkLst>
          <pc:docMk/>
          <pc:sldMk cId="1210531712" sldId="256"/>
        </pc:sldMkLst>
        <pc:spChg chg="mod">
          <ac:chgData name="정근채" userId="bf3f9740-ba12-4a95-bdcd-7a89d0b0b3a3" providerId="ADAL" clId="{BB3FA93C-339D-4223-87F5-43CE9163611C}" dt="2021-12-13T06:19:37.130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BB3FA93C-339D-4223-87F5-43CE9163611C}" dt="2021-12-13T06:19:45.105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BB3FA93C-339D-4223-87F5-43CE9163611C}" dt="2021-12-13T06:20:00.88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BB3FA93C-339D-4223-87F5-43CE9163611C}" dt="2021-12-13T06:20:00.88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BB3FA93C-339D-4223-87F5-43CE9163611C}" dt="2021-12-13T06:27:45.212" v="119" actId="1036"/>
        <pc:sldMkLst>
          <pc:docMk/>
          <pc:sldMk cId="3405670891" sldId="278"/>
        </pc:sldMkLst>
        <pc:spChg chg="mod">
          <ac:chgData name="정근채" userId="bf3f9740-ba12-4a95-bdcd-7a89d0b0b3a3" providerId="ADAL" clId="{BB3FA93C-339D-4223-87F5-43CE9163611C}" dt="2021-12-13T06:20:26.392" v="21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26:52.951" v="108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13T06:20:20.566" v="18"/>
          <ac:spMkLst>
            <pc:docMk/>
            <pc:sldMk cId="3405670891" sldId="27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13T06:27:45.212" v="119" actId="1036"/>
          <ac:picMkLst>
            <pc:docMk/>
            <pc:sldMk cId="3405670891" sldId="278"/>
            <ac:picMk id="7" creationId="{D72573C3-A937-4483-971B-317062AA9C4B}"/>
          </ac:picMkLst>
        </pc:picChg>
      </pc:sldChg>
      <pc:sldChg chg="delSp modSp add mod">
        <pc:chgData name="정근채" userId="bf3f9740-ba12-4a95-bdcd-7a89d0b0b3a3" providerId="ADAL" clId="{BB3FA93C-339D-4223-87F5-43CE9163611C}" dt="2021-12-13T06:36:16.964" v="259" actId="207"/>
        <pc:sldMkLst>
          <pc:docMk/>
          <pc:sldMk cId="402741770" sldId="279"/>
        </pc:sldMkLst>
        <pc:spChg chg="mod">
          <ac:chgData name="정근채" userId="bf3f9740-ba12-4a95-bdcd-7a89d0b0b3a3" providerId="ADAL" clId="{BB3FA93C-339D-4223-87F5-43CE9163611C}" dt="2021-12-13T06:28:31.750" v="123"/>
          <ac:spMkLst>
            <pc:docMk/>
            <pc:sldMk cId="402741770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36:16.964" v="259" actId="207"/>
          <ac:spMkLst>
            <pc:docMk/>
            <pc:sldMk cId="402741770" sldId="279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13T06:28:33.692" v="124" actId="478"/>
          <ac:picMkLst>
            <pc:docMk/>
            <pc:sldMk cId="402741770" sldId="279"/>
            <ac:picMk id="7" creationId="{D72573C3-A937-4483-971B-317062AA9C4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276461233" sldId="279"/>
        </pc:sldMkLst>
      </pc:sldChg>
      <pc:sldChg chg="addSp modSp add mod">
        <pc:chgData name="정근채" userId="bf3f9740-ba12-4a95-bdcd-7a89d0b0b3a3" providerId="ADAL" clId="{BB3FA93C-339D-4223-87F5-43CE9163611C}" dt="2021-12-13T07:00:04.676" v="738" actId="207"/>
        <pc:sldMkLst>
          <pc:docMk/>
          <pc:sldMk cId="756372181" sldId="280"/>
        </pc:sldMkLst>
        <pc:spChg chg="mod">
          <ac:chgData name="정근채" userId="bf3f9740-ba12-4a95-bdcd-7a89d0b0b3a3" providerId="ADAL" clId="{BB3FA93C-339D-4223-87F5-43CE9163611C}" dt="2021-12-13T07:00:04.676" v="738" actId="207"/>
          <ac:spMkLst>
            <pc:docMk/>
            <pc:sldMk cId="756372181" sldId="28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13T06:42:52.617" v="331" actId="1076"/>
          <ac:picMkLst>
            <pc:docMk/>
            <pc:sldMk cId="756372181" sldId="280"/>
            <ac:picMk id="7" creationId="{09798417-4D6E-4F65-B24B-1EE8629064D6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088793939" sldId="280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860611401" sldId="281"/>
        </pc:sldMkLst>
      </pc:sldChg>
      <pc:sldChg chg="addSp delSp modSp add mod">
        <pc:chgData name="정근채" userId="bf3f9740-ba12-4a95-bdcd-7a89d0b0b3a3" providerId="ADAL" clId="{BB3FA93C-339D-4223-87F5-43CE9163611C}" dt="2021-12-21T01:32:25.377" v="757" actId="1076"/>
        <pc:sldMkLst>
          <pc:docMk/>
          <pc:sldMk cId="4003846917" sldId="281"/>
        </pc:sldMkLst>
        <pc:spChg chg="mod">
          <ac:chgData name="정근채" userId="bf3f9740-ba12-4a95-bdcd-7a89d0b0b3a3" providerId="ADAL" clId="{BB3FA93C-339D-4223-87F5-43CE9163611C}" dt="2021-12-21T01:30:57.747" v="742"/>
          <ac:spMkLst>
            <pc:docMk/>
            <pc:sldMk cId="400384691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1:31:53.425" v="754" actId="6549"/>
          <ac:spMkLst>
            <pc:docMk/>
            <pc:sldMk cId="4003846917" sldId="281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1:31:13.596" v="746" actId="478"/>
          <ac:picMkLst>
            <pc:docMk/>
            <pc:sldMk cId="4003846917" sldId="281"/>
            <ac:picMk id="7" creationId="{09798417-4D6E-4F65-B24B-1EE8629064D6}"/>
          </ac:picMkLst>
        </pc:picChg>
        <pc:picChg chg="add mod">
          <ac:chgData name="정근채" userId="bf3f9740-ba12-4a95-bdcd-7a89d0b0b3a3" providerId="ADAL" clId="{BB3FA93C-339D-4223-87F5-43CE9163611C}" dt="2021-12-21T01:32:25.377" v="757" actId="1076"/>
          <ac:picMkLst>
            <pc:docMk/>
            <pc:sldMk cId="4003846917" sldId="281"/>
            <ac:picMk id="8" creationId="{F6634A1F-72AC-4F5C-BC1E-B237DC583F8B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1T01:37:16.153" v="776" actId="14100"/>
        <pc:sldMkLst>
          <pc:docMk/>
          <pc:sldMk cId="2056973915" sldId="282"/>
        </pc:sldMkLst>
        <pc:spChg chg="mod">
          <ac:chgData name="정근채" userId="bf3f9740-ba12-4a95-bdcd-7a89d0b0b3a3" providerId="ADAL" clId="{BB3FA93C-339D-4223-87F5-43CE9163611C}" dt="2021-12-21T01:36:08.527" v="768" actId="20577"/>
          <ac:spMkLst>
            <pc:docMk/>
            <pc:sldMk cId="2056973915" sldId="28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1T01:37:07.175" v="774" actId="1076"/>
          <ac:picMkLst>
            <pc:docMk/>
            <pc:sldMk cId="2056973915" sldId="282"/>
            <ac:picMk id="7" creationId="{3C0CD148-D37A-4DB7-9A76-0A23B29B329B}"/>
          </ac:picMkLst>
        </pc:picChg>
        <pc:picChg chg="del">
          <ac:chgData name="정근채" userId="bf3f9740-ba12-4a95-bdcd-7a89d0b0b3a3" providerId="ADAL" clId="{BB3FA93C-339D-4223-87F5-43CE9163611C}" dt="2021-12-21T01:36:11.396" v="769" actId="478"/>
          <ac:picMkLst>
            <pc:docMk/>
            <pc:sldMk cId="2056973915" sldId="282"/>
            <ac:picMk id="8" creationId="{F6634A1F-72AC-4F5C-BC1E-B237DC583F8B}"/>
          </ac:picMkLst>
        </pc:picChg>
        <pc:picChg chg="add mod">
          <ac:chgData name="정근채" userId="bf3f9740-ba12-4a95-bdcd-7a89d0b0b3a3" providerId="ADAL" clId="{BB3FA93C-339D-4223-87F5-43CE9163611C}" dt="2021-12-21T01:37:16.153" v="776" actId="14100"/>
          <ac:picMkLst>
            <pc:docMk/>
            <pc:sldMk cId="2056973915" sldId="282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87172640" sldId="282"/>
        </pc:sldMkLst>
      </pc:sldChg>
      <pc:sldChg chg="addSp delSp modSp add mod">
        <pc:chgData name="정근채" userId="bf3f9740-ba12-4a95-bdcd-7a89d0b0b3a3" providerId="ADAL" clId="{BB3FA93C-339D-4223-87F5-43CE9163611C}" dt="2021-12-21T01:43:44.821" v="838" actId="207"/>
        <pc:sldMkLst>
          <pc:docMk/>
          <pc:sldMk cId="882389090" sldId="283"/>
        </pc:sldMkLst>
        <pc:spChg chg="mod">
          <ac:chgData name="정근채" userId="bf3f9740-ba12-4a95-bdcd-7a89d0b0b3a3" providerId="ADAL" clId="{BB3FA93C-339D-4223-87F5-43CE9163611C}" dt="2021-12-21T01:41:31.342" v="791" actId="20577"/>
          <ac:spMkLst>
            <pc:docMk/>
            <pc:sldMk cId="882389090" sldId="283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1T01:43:09.967" v="798" actId="22"/>
          <ac:spMkLst>
            <pc:docMk/>
            <pc:sldMk cId="882389090" sldId="283"/>
            <ac:spMk id="11" creationId="{39BC9EE7-0401-42C5-B3E1-7E308AAFCA1E}"/>
          </ac:spMkLst>
        </pc:spChg>
        <pc:spChg chg="add mod">
          <ac:chgData name="정근채" userId="bf3f9740-ba12-4a95-bdcd-7a89d0b0b3a3" providerId="ADAL" clId="{BB3FA93C-339D-4223-87F5-43CE9163611C}" dt="2021-12-21T01:43:44.821" v="838" actId="207"/>
          <ac:spMkLst>
            <pc:docMk/>
            <pc:sldMk cId="882389090" sldId="283"/>
            <ac:spMk id="13" creationId="{F2BA2415-88E7-46B0-80E3-96BA9B54DBC8}"/>
          </ac:spMkLst>
        </pc:sp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7" creationId="{3C0CD148-D37A-4DB7-9A76-0A23B29B329B}"/>
          </ac:picMkLst>
        </pc:picChg>
        <pc:picChg chg="add mod">
          <ac:chgData name="정근채" userId="bf3f9740-ba12-4a95-bdcd-7a89d0b0b3a3" providerId="ADAL" clId="{BB3FA93C-339D-4223-87F5-43CE9163611C}" dt="2021-12-21T01:41:53.852" v="796" actId="14100"/>
          <ac:picMkLst>
            <pc:docMk/>
            <pc:sldMk cId="882389090" sldId="283"/>
            <ac:picMk id="8" creationId="{2ADB35AD-C2AC-4756-93B5-6712F1FDA9A7}"/>
          </ac:picMkLst>
        </pc:pic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44988665" sldId="283"/>
        </pc:sldMkLst>
      </pc:sldChg>
      <pc:sldChg chg="addSp delSp modSp add mod">
        <pc:chgData name="정근채" userId="bf3f9740-ba12-4a95-bdcd-7a89d0b0b3a3" providerId="ADAL" clId="{BB3FA93C-339D-4223-87F5-43CE9163611C}" dt="2021-12-21T01:47:13.082" v="885" actId="14100"/>
        <pc:sldMkLst>
          <pc:docMk/>
          <pc:sldMk cId="1184485614" sldId="284"/>
        </pc:sldMkLst>
        <pc:spChg chg="mod">
          <ac:chgData name="정근채" userId="bf3f9740-ba12-4a95-bdcd-7a89d0b0b3a3" providerId="ADAL" clId="{BB3FA93C-339D-4223-87F5-43CE9163611C}" dt="2021-12-21T01:46:51.162" v="880" actId="5793"/>
          <ac:spMkLst>
            <pc:docMk/>
            <pc:sldMk cId="1184485614" sldId="284"/>
            <ac:spMk id="3" creationId="{04DA367E-3D64-4210-90DC-180FE1F5BFCC}"/>
          </ac:spMkLst>
        </pc:spChg>
        <pc:spChg chg="del">
          <ac:chgData name="정근채" userId="bf3f9740-ba12-4a95-bdcd-7a89d0b0b3a3" providerId="ADAL" clId="{BB3FA93C-339D-4223-87F5-43CE9163611C}" dt="2021-12-21T01:46:16.541" v="867" actId="478"/>
          <ac:spMkLst>
            <pc:docMk/>
            <pc:sldMk cId="1184485614" sldId="284"/>
            <ac:spMk id="13" creationId="{F2BA2415-88E7-46B0-80E3-96BA9B54DBC8}"/>
          </ac:spMkLst>
        </pc:spChg>
        <pc:picChg chg="add mod">
          <ac:chgData name="정근채" userId="bf3f9740-ba12-4a95-bdcd-7a89d0b0b3a3" providerId="ADAL" clId="{BB3FA93C-339D-4223-87F5-43CE9163611C}" dt="2021-12-21T01:47:13.082" v="885" actId="14100"/>
          <ac:picMkLst>
            <pc:docMk/>
            <pc:sldMk cId="1184485614" sldId="284"/>
            <ac:picMk id="7" creationId="{41C8A2C0-B9A8-49D5-86B3-ABFF428C65D5}"/>
          </ac:picMkLst>
        </pc:picChg>
        <pc:picChg chg="del">
          <ac:chgData name="정근채" userId="bf3f9740-ba12-4a95-bdcd-7a89d0b0b3a3" providerId="ADAL" clId="{BB3FA93C-339D-4223-87F5-43CE9163611C}" dt="2021-12-21T01:44:47.911" v="847" actId="478"/>
          <ac:picMkLst>
            <pc:docMk/>
            <pc:sldMk cId="1184485614" sldId="284"/>
            <ac:picMk id="8" creationId="{2ADB35AD-C2AC-4756-93B5-6712F1FDA9A7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391630821" sldId="284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59145347" sldId="285"/>
        </pc:sldMkLst>
      </pc:sldChg>
      <pc:sldChg chg="addSp delSp modSp add mod">
        <pc:chgData name="정근채" userId="bf3f9740-ba12-4a95-bdcd-7a89d0b0b3a3" providerId="ADAL" clId="{BB3FA93C-339D-4223-87F5-43CE9163611C}" dt="2021-12-21T02:03:28.843" v="914" actId="14100"/>
        <pc:sldMkLst>
          <pc:docMk/>
          <pc:sldMk cId="3386309082" sldId="285"/>
        </pc:sldMkLst>
        <pc:spChg chg="mod">
          <ac:chgData name="정근채" userId="bf3f9740-ba12-4a95-bdcd-7a89d0b0b3a3" providerId="ADAL" clId="{BB3FA93C-339D-4223-87F5-43CE9163611C}" dt="2021-12-21T02:02:16.274" v="906" actId="14100"/>
          <ac:spMkLst>
            <pc:docMk/>
            <pc:sldMk cId="3386309082" sldId="285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2:00:22.727" v="894" actId="478"/>
          <ac:picMkLst>
            <pc:docMk/>
            <pc:sldMk cId="3386309082" sldId="285"/>
            <ac:picMk id="7" creationId="{41C8A2C0-B9A8-49D5-86B3-ABFF428C65D5}"/>
          </ac:picMkLst>
        </pc:picChg>
        <pc:picChg chg="add mod">
          <ac:chgData name="정근채" userId="bf3f9740-ba12-4a95-bdcd-7a89d0b0b3a3" providerId="ADAL" clId="{BB3FA93C-339D-4223-87F5-43CE9163611C}" dt="2021-12-21T02:01:26.094" v="901" actId="14100"/>
          <ac:picMkLst>
            <pc:docMk/>
            <pc:sldMk cId="3386309082" sldId="285"/>
            <ac:picMk id="8" creationId="{90F392E9-AAF6-4563-AA77-75A0A2CB86AC}"/>
          </ac:picMkLst>
        </pc:picChg>
        <pc:picChg chg="add mod">
          <ac:chgData name="정근채" userId="bf3f9740-ba12-4a95-bdcd-7a89d0b0b3a3" providerId="ADAL" clId="{BB3FA93C-339D-4223-87F5-43CE9163611C}" dt="2021-12-21T02:03:28.843" v="914" actId="14100"/>
          <ac:picMkLst>
            <pc:docMk/>
            <pc:sldMk cId="3386309082" sldId="285"/>
            <ac:picMk id="10" creationId="{836CD084-2858-4373-BE5E-86FEC6800466}"/>
          </ac:picMkLst>
        </pc:picChg>
      </pc:sldChg>
      <pc:sldChg chg="delSp modSp add mod">
        <pc:chgData name="정근채" userId="bf3f9740-ba12-4a95-bdcd-7a89d0b0b3a3" providerId="ADAL" clId="{BB3FA93C-339D-4223-87F5-43CE9163611C}" dt="2021-12-22T07:23:49" v="1709"/>
        <pc:sldMkLst>
          <pc:docMk/>
          <pc:sldMk cId="2090899773" sldId="286"/>
        </pc:sldMkLst>
        <pc:spChg chg="mod">
          <ac:chgData name="정근채" userId="bf3f9740-ba12-4a95-bdcd-7a89d0b0b3a3" providerId="ADAL" clId="{BB3FA93C-339D-4223-87F5-43CE9163611C}" dt="2021-12-21T02:04:03.569" v="918"/>
          <ac:spMkLst>
            <pc:docMk/>
            <pc:sldMk cId="2090899773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09:02.363" v="972" actId="6549"/>
          <ac:spMkLst>
            <pc:docMk/>
            <pc:sldMk cId="2090899773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49" v="1709"/>
          <ac:spMkLst>
            <pc:docMk/>
            <pc:sldMk cId="2090899773" sldId="286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1T02:07:47.855" v="962" actId="478"/>
          <ac:picMkLst>
            <pc:docMk/>
            <pc:sldMk cId="2090899773" sldId="286"/>
            <ac:picMk id="7" creationId="{41C8A2C0-B9A8-49D5-86B3-ABFF428C65D5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47486206" sldId="286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011253724" sldId="287"/>
        </pc:sldMkLst>
      </pc:sldChg>
      <pc:sldChg chg="modSp add mod">
        <pc:chgData name="정근채" userId="bf3f9740-ba12-4a95-bdcd-7a89d0b0b3a3" providerId="ADAL" clId="{BB3FA93C-339D-4223-87F5-43CE9163611C}" dt="2021-12-22T07:23:50.671" v="1710"/>
        <pc:sldMkLst>
          <pc:docMk/>
          <pc:sldMk cId="1013531988" sldId="287"/>
        </pc:sldMkLst>
        <pc:spChg chg="mod">
          <ac:chgData name="정근채" userId="bf3f9740-ba12-4a95-bdcd-7a89d0b0b3a3" providerId="ADAL" clId="{BB3FA93C-339D-4223-87F5-43CE9163611C}" dt="2021-12-21T02:09:16.522" v="976"/>
          <ac:spMkLst>
            <pc:docMk/>
            <pc:sldMk cId="1013531988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11:59.932" v="1014" actId="20577"/>
          <ac:spMkLst>
            <pc:docMk/>
            <pc:sldMk cId="1013531988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0.671" v="1710"/>
          <ac:spMkLst>
            <pc:docMk/>
            <pc:sldMk cId="1013531988" sldId="28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9197951" sldId="288"/>
        </pc:sldMkLst>
      </pc:sldChg>
      <pc:sldChg chg="addSp modSp add mod">
        <pc:chgData name="정근채" userId="bf3f9740-ba12-4a95-bdcd-7a89d0b0b3a3" providerId="ADAL" clId="{BB3FA93C-339D-4223-87F5-43CE9163611C}" dt="2021-12-22T07:23:52.259" v="1711"/>
        <pc:sldMkLst>
          <pc:docMk/>
          <pc:sldMk cId="2354661392" sldId="288"/>
        </pc:sldMkLst>
        <pc:spChg chg="mod">
          <ac:chgData name="정근채" userId="bf3f9740-ba12-4a95-bdcd-7a89d0b0b3a3" providerId="ADAL" clId="{BB3FA93C-339D-4223-87F5-43CE9163611C}" dt="2021-12-22T05:32:53.720" v="1235" actId="6549"/>
          <ac:spMkLst>
            <pc:docMk/>
            <pc:sldMk cId="2354661392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2.259" v="1711"/>
          <ac:spMkLst>
            <pc:docMk/>
            <pc:sldMk cId="2354661392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2T05:27:21.286" v="1143" actId="1076"/>
          <ac:picMkLst>
            <pc:docMk/>
            <pc:sldMk cId="2354661392" sldId="288"/>
            <ac:picMk id="7" creationId="{94D0BAD3-5EE1-46AC-B55C-53C816C5A7A6}"/>
          </ac:picMkLst>
        </pc:picChg>
        <pc:picChg chg="add mod">
          <ac:chgData name="정근채" userId="bf3f9740-ba12-4a95-bdcd-7a89d0b0b3a3" providerId="ADAL" clId="{BB3FA93C-339D-4223-87F5-43CE9163611C}" dt="2021-12-22T05:33:35.803" v="1244" actId="1038"/>
          <ac:picMkLst>
            <pc:docMk/>
            <pc:sldMk cId="2354661392" sldId="288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20418734" sldId="289"/>
        </pc:sldMkLst>
      </pc:sldChg>
      <pc:sldChg chg="delSp modSp add mod">
        <pc:chgData name="정근채" userId="bf3f9740-ba12-4a95-bdcd-7a89d0b0b3a3" providerId="ADAL" clId="{BB3FA93C-339D-4223-87F5-43CE9163611C}" dt="2021-12-22T07:23:53.805" v="1712"/>
        <pc:sldMkLst>
          <pc:docMk/>
          <pc:sldMk cId="4068426828" sldId="289"/>
        </pc:sldMkLst>
        <pc:spChg chg="mod">
          <ac:chgData name="정근채" userId="bf3f9740-ba12-4a95-bdcd-7a89d0b0b3a3" providerId="ADAL" clId="{BB3FA93C-339D-4223-87F5-43CE9163611C}" dt="2021-12-22T05:38:08.861" v="1309" actId="108"/>
          <ac:spMkLst>
            <pc:docMk/>
            <pc:sldMk cId="4068426828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3.805" v="1712"/>
          <ac:spMkLst>
            <pc:docMk/>
            <pc:sldMk cId="4068426828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7" creationId="{94D0BAD3-5EE1-46AC-B55C-53C816C5A7A6}"/>
          </ac:picMkLst>
        </pc:pic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34581813" sldId="290"/>
        </pc:sldMkLst>
      </pc:sldChg>
      <pc:sldChg chg="modSp add mod">
        <pc:chgData name="정근채" userId="bf3f9740-ba12-4a95-bdcd-7a89d0b0b3a3" providerId="ADAL" clId="{BB3FA93C-339D-4223-87F5-43CE9163611C}" dt="2021-12-22T07:23:55.299" v="1713"/>
        <pc:sldMkLst>
          <pc:docMk/>
          <pc:sldMk cId="2789336015" sldId="290"/>
        </pc:sldMkLst>
        <pc:spChg chg="mod">
          <ac:chgData name="정근채" userId="bf3f9740-ba12-4a95-bdcd-7a89d0b0b3a3" providerId="ADAL" clId="{BB3FA93C-339D-4223-87F5-43CE9163611C}" dt="2021-12-22T06:52:56.394" v="1371" actId="20577"/>
          <ac:spMkLst>
            <pc:docMk/>
            <pc:sldMk cId="2789336015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5.299" v="1713"/>
          <ac:spMkLst>
            <pc:docMk/>
            <pc:sldMk cId="2789336015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68308167" sldId="291"/>
        </pc:sldMkLst>
      </pc:sldChg>
      <pc:sldChg chg="modSp add mod">
        <pc:chgData name="정근채" userId="bf3f9740-ba12-4a95-bdcd-7a89d0b0b3a3" providerId="ADAL" clId="{BB3FA93C-339D-4223-87F5-43CE9163611C}" dt="2021-12-22T07:24:00.142" v="1716"/>
        <pc:sldMkLst>
          <pc:docMk/>
          <pc:sldMk cId="3166078861" sldId="291"/>
        </pc:sldMkLst>
        <pc:spChg chg="mod">
          <ac:chgData name="정근채" userId="bf3f9740-ba12-4a95-bdcd-7a89d0b0b3a3" providerId="ADAL" clId="{BB3FA93C-339D-4223-87F5-43CE9163611C}" dt="2021-12-22T06:58:21.979" v="1375"/>
          <ac:spMkLst>
            <pc:docMk/>
            <pc:sldMk cId="3166078861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18:47.493" v="1602" actId="6549"/>
          <ac:spMkLst>
            <pc:docMk/>
            <pc:sldMk cId="3166078861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00.142" v="1716"/>
          <ac:spMkLst>
            <pc:docMk/>
            <pc:sldMk cId="3166078861" sldId="291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7:23:56.828" v="1714"/>
        <pc:sldMkLst>
          <pc:docMk/>
          <pc:sldMk cId="772739878" sldId="292"/>
        </pc:sldMkLst>
        <pc:spChg chg="del">
          <ac:chgData name="정근채" userId="bf3f9740-ba12-4a95-bdcd-7a89d0b0b3a3" providerId="ADAL" clId="{BB3FA93C-339D-4223-87F5-43CE9163611C}" dt="2021-12-22T07:00:48.595" v="1449" actId="478"/>
          <ac:spMkLst>
            <pc:docMk/>
            <pc:sldMk cId="772739878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6.828" v="1714"/>
          <ac:spMkLst>
            <pc:docMk/>
            <pc:sldMk cId="772739878" sldId="292"/>
            <ac:spMk id="5" creationId="{864FABE7-5D73-4BB8-8C5F-49D50641504A}"/>
          </ac:spMkLst>
        </pc:spChg>
        <pc:spChg chg="add del mod">
          <ac:chgData name="정근채" userId="bf3f9740-ba12-4a95-bdcd-7a89d0b0b3a3" providerId="ADAL" clId="{BB3FA93C-339D-4223-87F5-43CE9163611C}" dt="2021-12-22T07:00:50.090" v="1450" actId="478"/>
          <ac:spMkLst>
            <pc:docMk/>
            <pc:sldMk cId="772739878" sldId="292"/>
            <ac:spMk id="7" creationId="{8A776579-BCA3-405D-BD18-FB7A8AC12F77}"/>
          </ac:spMkLst>
        </pc:spChg>
        <pc:picChg chg="add mod">
          <ac:chgData name="정근채" userId="bf3f9740-ba12-4a95-bdcd-7a89d0b0b3a3" providerId="ADAL" clId="{BB3FA93C-339D-4223-87F5-43CE9163611C}" dt="2021-12-22T07:01:15.915" v="1453" actId="1076"/>
          <ac:picMkLst>
            <pc:docMk/>
            <pc:sldMk cId="772739878" sldId="292"/>
            <ac:picMk id="9" creationId="{33D2E904-FD45-49BB-8F1A-D00367F7B66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479065257" sldId="292"/>
        </pc:sldMkLst>
      </pc:sldChg>
      <pc:sldChg chg="modSp add mod ord">
        <pc:chgData name="정근채" userId="bf3f9740-ba12-4a95-bdcd-7a89d0b0b3a3" providerId="ADAL" clId="{BB3FA93C-339D-4223-87F5-43CE9163611C}" dt="2021-12-22T07:23:58.446" v="1715"/>
        <pc:sldMkLst>
          <pc:docMk/>
          <pc:sldMk cId="1824435958" sldId="293"/>
        </pc:sldMkLst>
        <pc:spChg chg="mod">
          <ac:chgData name="정근채" userId="bf3f9740-ba12-4a95-bdcd-7a89d0b0b3a3" providerId="ADAL" clId="{BB3FA93C-339D-4223-87F5-43CE9163611C}" dt="2021-12-22T07:03:30.600" v="1494" actId="20577"/>
          <ac:spMkLst>
            <pc:docMk/>
            <pc:sldMk cId="1824435958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8.446" v="1715"/>
          <ac:spMkLst>
            <pc:docMk/>
            <pc:sldMk cId="1824435958" sldId="29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05748692" sldId="293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19904106" sldId="294"/>
        </pc:sldMkLst>
      </pc:sldChg>
      <pc:sldChg chg="modSp add mod">
        <pc:chgData name="정근채" userId="bf3f9740-ba12-4a95-bdcd-7a89d0b0b3a3" providerId="ADAL" clId="{BB3FA93C-339D-4223-87F5-43CE9163611C}" dt="2021-12-22T07:28:50.827" v="1823" actId="207"/>
        <pc:sldMkLst>
          <pc:docMk/>
          <pc:sldMk cId="3760680329" sldId="294"/>
        </pc:sldMkLst>
        <pc:spChg chg="mod">
          <ac:chgData name="정근채" userId="bf3f9740-ba12-4a95-bdcd-7a89d0b0b3a3" providerId="ADAL" clId="{BB3FA93C-339D-4223-87F5-43CE9163611C}" dt="2021-12-22T07:25:00.780" v="1724"/>
          <ac:spMkLst>
            <pc:docMk/>
            <pc:sldMk cId="3760680329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28:50.827" v="1823" actId="207"/>
          <ac:spMkLst>
            <pc:docMk/>
            <pc:sldMk cId="3760680329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53.966" v="1721"/>
          <ac:spMkLst>
            <pc:docMk/>
            <pc:sldMk cId="3760680329" sldId="29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2T08:05:47.889" v="2023" actId="1076"/>
        <pc:sldMkLst>
          <pc:docMk/>
          <pc:sldMk cId="990123900" sldId="295"/>
        </pc:sldMkLst>
        <pc:spChg chg="mod">
          <ac:chgData name="정근채" userId="bf3f9740-ba12-4a95-bdcd-7a89d0b0b3a3" providerId="ADAL" clId="{BB3FA93C-339D-4223-87F5-43CE9163611C}" dt="2021-12-22T07:29:46.212" v="1827"/>
          <ac:spMkLst>
            <pc:docMk/>
            <pc:sldMk cId="990123900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56:12.645" v="1868"/>
          <ac:spMkLst>
            <pc:docMk/>
            <pc:sldMk cId="990123900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7.889" v="2023" actId="1076"/>
          <ac:picMkLst>
            <pc:docMk/>
            <pc:sldMk cId="990123900" sldId="295"/>
            <ac:picMk id="7" creationId="{4BFFC5DC-0545-4BE1-9040-EB3C46AB5750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870005101" sldId="295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7042619" sldId="296"/>
        </pc:sldMkLst>
      </pc:sldChg>
      <pc:sldChg chg="addSp delSp modSp add mod">
        <pc:chgData name="정근채" userId="bf3f9740-ba12-4a95-bdcd-7a89d0b0b3a3" providerId="ADAL" clId="{BB3FA93C-339D-4223-87F5-43CE9163611C}" dt="2021-12-22T08:02:32.043" v="1969" actId="1076"/>
        <pc:sldMkLst>
          <pc:docMk/>
          <pc:sldMk cId="2394333920" sldId="296"/>
        </pc:sldMkLst>
        <pc:spChg chg="mod">
          <ac:chgData name="정근채" userId="bf3f9740-ba12-4a95-bdcd-7a89d0b0b3a3" providerId="ADAL" clId="{BB3FA93C-339D-4223-87F5-43CE9163611C}" dt="2021-12-22T07:57:32.653" v="1885"/>
          <ac:spMkLst>
            <pc:docMk/>
            <pc:sldMk cId="239433392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8:00:45.705" v="1966" actId="20577"/>
          <ac:spMkLst>
            <pc:docMk/>
            <pc:sldMk cId="2394333920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7:59:47.864" v="1926" actId="478"/>
          <ac:picMkLst>
            <pc:docMk/>
            <pc:sldMk cId="2394333920" sldId="296"/>
            <ac:picMk id="7" creationId="{4BFFC5DC-0545-4BE1-9040-EB3C46AB5750}"/>
          </ac:picMkLst>
        </pc:picChg>
        <pc:picChg chg="add mod">
          <ac:chgData name="정근채" userId="bf3f9740-ba12-4a95-bdcd-7a89d0b0b3a3" providerId="ADAL" clId="{BB3FA93C-339D-4223-87F5-43CE9163611C}" dt="2021-12-22T08:02:32.043" v="1969" actId="1076"/>
          <ac:picMkLst>
            <pc:docMk/>
            <pc:sldMk cId="2394333920" sldId="296"/>
            <ac:picMk id="8" creationId="{E3EC3023-A56E-413A-99F0-17090B01F6C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8:06:21.821" v="2025" actId="22"/>
        <pc:sldMkLst>
          <pc:docMk/>
          <pc:sldMk cId="950165116" sldId="297"/>
        </pc:sldMkLst>
        <pc:spChg chg="mod">
          <ac:chgData name="정근채" userId="bf3f9740-ba12-4a95-bdcd-7a89d0b0b3a3" providerId="ADAL" clId="{BB3FA93C-339D-4223-87F5-43CE9163611C}" dt="2021-12-22T08:05:09.531" v="2019" actId="20577"/>
          <ac:spMkLst>
            <pc:docMk/>
            <pc:sldMk cId="950165116" sldId="297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0.054" v="2022" actId="1076"/>
          <ac:picMkLst>
            <pc:docMk/>
            <pc:sldMk cId="950165116" sldId="297"/>
            <ac:picMk id="7" creationId="{95B8EA62-D3E8-450C-8C1B-E38DBB1FF3EA}"/>
          </ac:picMkLst>
        </pc:picChg>
        <pc:picChg chg="del">
          <ac:chgData name="정근채" userId="bf3f9740-ba12-4a95-bdcd-7a89d0b0b3a3" providerId="ADAL" clId="{BB3FA93C-339D-4223-87F5-43CE9163611C}" dt="2021-12-22T08:04:43.504" v="1992" actId="478"/>
          <ac:picMkLst>
            <pc:docMk/>
            <pc:sldMk cId="950165116" sldId="297"/>
            <ac:picMk id="8" creationId="{E3EC3023-A56E-413A-99F0-17090B01F6C5}"/>
          </ac:picMkLst>
        </pc:picChg>
        <pc:picChg chg="add del">
          <ac:chgData name="정근채" userId="bf3f9740-ba12-4a95-bdcd-7a89d0b0b3a3" providerId="ADAL" clId="{BB3FA93C-339D-4223-87F5-43CE9163611C}" dt="2021-12-22T08:06:21.821" v="2025" actId="22"/>
          <ac:picMkLst>
            <pc:docMk/>
            <pc:sldMk cId="950165116" sldId="297"/>
            <ac:picMk id="10" creationId="{8CF8A864-5EBF-4995-AE15-46859BCF4B7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470036533" sldId="297"/>
        </pc:sldMkLst>
      </pc:sldChg>
      <pc:sldChg chg="delSp modSp add mod">
        <pc:chgData name="정근채" userId="bf3f9740-ba12-4a95-bdcd-7a89d0b0b3a3" providerId="ADAL" clId="{BB3FA93C-339D-4223-87F5-43CE9163611C}" dt="2021-12-22T08:16:46.488" v="2091" actId="207"/>
        <pc:sldMkLst>
          <pc:docMk/>
          <pc:sldMk cId="3364883801" sldId="298"/>
        </pc:sldMkLst>
        <pc:spChg chg="mod">
          <ac:chgData name="정근채" userId="bf3f9740-ba12-4a95-bdcd-7a89d0b0b3a3" providerId="ADAL" clId="{BB3FA93C-339D-4223-87F5-43CE9163611C}" dt="2021-12-22T08:16:46.488" v="2091" actId="207"/>
          <ac:spMkLst>
            <pc:docMk/>
            <pc:sldMk cId="3364883801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8:14:14.374" v="2027" actId="478"/>
          <ac:picMkLst>
            <pc:docMk/>
            <pc:sldMk cId="3364883801" sldId="298"/>
            <ac:picMk id="7" creationId="{95B8EA62-D3E8-450C-8C1B-E38DBB1FF3EA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505425602" sldId="298"/>
        </pc:sldMkLst>
      </pc:sldChg>
      <pc:sldChg chg="addSp delSp modSp add mod">
        <pc:chgData name="정근채" userId="bf3f9740-ba12-4a95-bdcd-7a89d0b0b3a3" providerId="ADAL" clId="{BB3FA93C-339D-4223-87F5-43CE9163611C}" dt="2021-12-22T08:30:07.088" v="2274" actId="207"/>
        <pc:sldMkLst>
          <pc:docMk/>
          <pc:sldMk cId="2490188616" sldId="299"/>
        </pc:sldMkLst>
        <pc:spChg chg="mod">
          <ac:chgData name="정근채" userId="bf3f9740-ba12-4a95-bdcd-7a89d0b0b3a3" providerId="ADAL" clId="{BB3FA93C-339D-4223-87F5-43CE9163611C}" dt="2021-12-22T08:22:23.676" v="2204" actId="20577"/>
          <ac:spMkLst>
            <pc:docMk/>
            <pc:sldMk cId="2490188616" sldId="299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27:36.017" v="2219" actId="22"/>
          <ac:spMkLst>
            <pc:docMk/>
            <pc:sldMk cId="2490188616" sldId="299"/>
            <ac:spMk id="9" creationId="{EFAC50D4-886E-4501-80A7-E2BFDEC0A6FB}"/>
          </ac:spMkLst>
        </pc:spChg>
        <pc:spChg chg="add mod">
          <ac:chgData name="정근채" userId="bf3f9740-ba12-4a95-bdcd-7a89d0b0b3a3" providerId="ADAL" clId="{BB3FA93C-339D-4223-87F5-43CE9163611C}" dt="2021-12-22T08:30:07.088" v="2274" actId="207"/>
          <ac:spMkLst>
            <pc:docMk/>
            <pc:sldMk cId="2490188616" sldId="299"/>
            <ac:spMk id="11" creationId="{8872522F-7A36-445A-9DA7-50C33DCCF6AB}"/>
          </ac:spMkLst>
        </pc:spChg>
        <pc:picChg chg="add mod">
          <ac:chgData name="정근채" userId="bf3f9740-ba12-4a95-bdcd-7a89d0b0b3a3" providerId="ADAL" clId="{BB3FA93C-339D-4223-87F5-43CE9163611C}" dt="2021-12-22T08:27:24.630" v="2209" actId="14100"/>
          <ac:picMkLst>
            <pc:docMk/>
            <pc:sldMk cId="2490188616" sldId="299"/>
            <ac:picMk id="7" creationId="{5CCE2FC2-D804-4B4C-B1E0-545D9E71D50F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9:59:51.846" v="2800" actId="207"/>
        <pc:sldMkLst>
          <pc:docMk/>
          <pc:sldMk cId="2292000270" sldId="300"/>
        </pc:sldMkLst>
        <pc:spChg chg="mod">
          <ac:chgData name="정근채" userId="bf3f9740-ba12-4a95-bdcd-7a89d0b0b3a3" providerId="ADAL" clId="{BB3FA93C-339D-4223-87F5-43CE9163611C}" dt="2021-12-22T09:59:51.846" v="2800" actId="207"/>
          <ac:spMkLst>
            <pc:docMk/>
            <pc:sldMk cId="2292000270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BB3FA93C-339D-4223-87F5-43CE9163611C}" dt="2021-12-22T08:38:54.450" v="2361" actId="164"/>
          <ac:spMkLst>
            <pc:docMk/>
            <pc:sldMk cId="2292000270" sldId="300"/>
            <ac:spMk id="10" creationId="{D1665D13-275D-47BA-9655-F4C1AEB97ABE}"/>
          </ac:spMkLst>
        </pc:spChg>
        <pc:grpChg chg="add mod">
          <ac:chgData name="정근채" userId="bf3f9740-ba12-4a95-bdcd-7a89d0b0b3a3" providerId="ADAL" clId="{BB3FA93C-339D-4223-87F5-43CE9163611C}" dt="2021-12-22T09:48:16.802" v="2547" actId="1076"/>
          <ac:grpSpMkLst>
            <pc:docMk/>
            <pc:sldMk cId="2292000270" sldId="300"/>
            <ac:grpSpMk id="11" creationId="{B2C3CD64-C7FE-4BD0-911E-6951EF34ACE8}"/>
          </ac:grpSpMkLst>
        </pc:grpChg>
        <pc:picChg chg="add del mod">
          <ac:chgData name="정근채" userId="bf3f9740-ba12-4a95-bdcd-7a89d0b0b3a3" providerId="ADAL" clId="{BB3FA93C-339D-4223-87F5-43CE9163611C}" dt="2021-12-22T09:46:54.548" v="2496" actId="478"/>
          <ac:picMkLst>
            <pc:docMk/>
            <pc:sldMk cId="2292000270" sldId="300"/>
            <ac:picMk id="7" creationId="{A9082AA4-1102-4BF1-A65E-841D9E5892CB}"/>
          </ac:picMkLst>
        </pc:picChg>
        <pc:picChg chg="add mod">
          <ac:chgData name="정근채" userId="bf3f9740-ba12-4a95-bdcd-7a89d0b0b3a3" providerId="ADAL" clId="{BB3FA93C-339D-4223-87F5-43CE9163611C}" dt="2021-12-22T08:38:54.450" v="2361" actId="164"/>
          <ac:picMkLst>
            <pc:docMk/>
            <pc:sldMk cId="2292000270" sldId="300"/>
            <ac:picMk id="9" creationId="{3A2E1BB0-EEE2-4366-BD03-2260622DCD60}"/>
          </ac:picMkLst>
        </pc:picChg>
        <pc:picChg chg="add mod">
          <ac:chgData name="정근채" userId="bf3f9740-ba12-4a95-bdcd-7a89d0b0b3a3" providerId="ADAL" clId="{BB3FA93C-339D-4223-87F5-43CE9163611C}" dt="2021-12-22T09:50:17.113" v="2573" actId="1036"/>
          <ac:picMkLst>
            <pc:docMk/>
            <pc:sldMk cId="2292000270" sldId="300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49.052" v="2892" actId="1076"/>
        <pc:sldMkLst>
          <pc:docMk/>
          <pc:sldMk cId="4221801164" sldId="301"/>
        </pc:sldMkLst>
        <pc:spChg chg="mod">
          <ac:chgData name="정근채" userId="bf3f9740-ba12-4a95-bdcd-7a89d0b0b3a3" providerId="ADAL" clId="{BB3FA93C-339D-4223-87F5-43CE9163611C}" dt="2021-12-22T10:03:44.690" v="2869" actId="20577"/>
          <ac:spMkLst>
            <pc:docMk/>
            <pc:sldMk cId="4221801164" sldId="301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18:50.931" v="2135" actId="22"/>
          <ac:spMkLst>
            <pc:docMk/>
            <pc:sldMk cId="4221801164" sldId="301"/>
            <ac:spMk id="7" creationId="{FE05EEE1-43BA-4D33-8A3B-AEA1B53128C2}"/>
          </ac:spMkLst>
        </pc:spChg>
        <pc:picChg chg="add del mod">
          <ac:chgData name="정근채" userId="bf3f9740-ba12-4a95-bdcd-7a89d0b0b3a3" providerId="ADAL" clId="{BB3FA93C-339D-4223-87F5-43CE9163611C}" dt="2021-12-22T10:06:33.264" v="2889" actId="478"/>
          <ac:picMkLst>
            <pc:docMk/>
            <pc:sldMk cId="4221801164" sldId="301"/>
            <ac:picMk id="9" creationId="{9D7CD4F7-0124-4F46-980A-7834324FD516}"/>
          </ac:picMkLst>
        </pc:picChg>
        <pc:picChg chg="add mod">
          <ac:chgData name="정근채" userId="bf3f9740-ba12-4a95-bdcd-7a89d0b0b3a3" providerId="ADAL" clId="{BB3FA93C-339D-4223-87F5-43CE9163611C}" dt="2021-12-22T10:06:49.052" v="2892" actId="1076"/>
          <ac:picMkLst>
            <pc:docMk/>
            <pc:sldMk cId="4221801164" sldId="301"/>
            <ac:picMk id="11" creationId="{BCBD3C89-C28A-48D4-89FD-D6D5AC07EE2E}"/>
          </ac:picMkLst>
        </pc:picChg>
      </pc:sldChg>
      <pc:sldChg chg="modSp add mod">
        <pc:chgData name="정근채" userId="bf3f9740-ba12-4a95-bdcd-7a89d0b0b3a3" providerId="ADAL" clId="{BB3FA93C-339D-4223-87F5-43CE9163611C}" dt="2021-12-22T10:09:44.976" v="2958" actId="255"/>
        <pc:sldMkLst>
          <pc:docMk/>
          <pc:sldMk cId="1489847594" sldId="302"/>
        </pc:sldMkLst>
        <pc:spChg chg="mod">
          <ac:chgData name="정근채" userId="bf3f9740-ba12-4a95-bdcd-7a89d0b0b3a3" providerId="ADAL" clId="{BB3FA93C-339D-4223-87F5-43CE9163611C}" dt="2021-12-22T08:19:00.614" v="2139"/>
          <ac:spMkLst>
            <pc:docMk/>
            <pc:sldMk cId="1489847594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10:09:44.976" v="2958" actId="255"/>
          <ac:spMkLst>
            <pc:docMk/>
            <pc:sldMk cId="1489847594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8:31:20.479" v="2282" actId="1076"/>
        <pc:sldMkLst>
          <pc:docMk/>
          <pc:sldMk cId="2035662049" sldId="303"/>
        </pc:sldMkLst>
        <pc:spChg chg="del mod">
          <ac:chgData name="정근채" userId="bf3f9740-ba12-4a95-bdcd-7a89d0b0b3a3" providerId="ADAL" clId="{BB3FA93C-339D-4223-87F5-43CE9163611C}" dt="2021-12-22T08:31:09.400" v="2278" actId="478"/>
          <ac:spMkLst>
            <pc:docMk/>
            <pc:sldMk cId="2035662049" sldId="303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2T08:31:11.703" v="2279" actId="478"/>
          <ac:spMkLst>
            <pc:docMk/>
            <pc:sldMk cId="2035662049" sldId="303"/>
            <ac:spMk id="8" creationId="{A300572F-FA89-494B-AE33-9FEB6491D97E}"/>
          </ac:spMkLst>
        </pc:spChg>
        <pc:spChg chg="del">
          <ac:chgData name="정근채" userId="bf3f9740-ba12-4a95-bdcd-7a89d0b0b3a3" providerId="ADAL" clId="{BB3FA93C-339D-4223-87F5-43CE9163611C}" dt="2021-12-22T08:30:23.667" v="2277" actId="478"/>
          <ac:spMkLst>
            <pc:docMk/>
            <pc:sldMk cId="2035662049" sldId="303"/>
            <ac:spMk id="11" creationId="{8872522F-7A36-445A-9DA7-50C33DCCF6AB}"/>
          </ac:spMkLst>
        </pc:spChg>
        <pc:picChg chg="del">
          <ac:chgData name="정근채" userId="bf3f9740-ba12-4a95-bdcd-7a89d0b0b3a3" providerId="ADAL" clId="{BB3FA93C-339D-4223-87F5-43CE9163611C}" dt="2021-12-22T08:30:23.667" v="2277" actId="478"/>
          <ac:picMkLst>
            <pc:docMk/>
            <pc:sldMk cId="2035662049" sldId="303"/>
            <ac:picMk id="7" creationId="{5CCE2FC2-D804-4B4C-B1E0-545D9E71D50F}"/>
          </ac:picMkLst>
        </pc:picChg>
        <pc:picChg chg="add mod">
          <ac:chgData name="정근채" userId="bf3f9740-ba12-4a95-bdcd-7a89d0b0b3a3" providerId="ADAL" clId="{BB3FA93C-339D-4223-87F5-43CE9163611C}" dt="2021-12-22T08:31:20.479" v="2282" actId="1076"/>
          <ac:picMkLst>
            <pc:docMk/>
            <pc:sldMk cId="2035662049" sldId="303"/>
            <ac:picMk id="10" creationId="{7AB58402-92A6-4EB8-ACF7-11B0DDA15A55}"/>
          </ac:picMkLst>
        </pc:picChg>
      </pc:sldChg>
      <pc:sldChg chg="delSp modSp add mod ord">
        <pc:chgData name="정근채" userId="bf3f9740-ba12-4a95-bdcd-7a89d0b0b3a3" providerId="ADAL" clId="{BB3FA93C-339D-4223-87F5-43CE9163611C}" dt="2021-12-22T09:58:45.325" v="2753" actId="207"/>
        <pc:sldMkLst>
          <pc:docMk/>
          <pc:sldMk cId="1261572047" sldId="304"/>
        </pc:sldMkLst>
        <pc:spChg chg="mod">
          <ac:chgData name="정근채" userId="bf3f9740-ba12-4a95-bdcd-7a89d0b0b3a3" providerId="ADAL" clId="{BB3FA93C-339D-4223-87F5-43CE9163611C}" dt="2021-12-22T09:58:45.325" v="2753" actId="207"/>
          <ac:spMkLst>
            <pc:docMk/>
            <pc:sldMk cId="1261572047" sldId="304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46:43.653" v="2493" actId="478"/>
          <ac:grpSpMkLst>
            <pc:docMk/>
            <pc:sldMk cId="1261572047" sldId="304"/>
            <ac:grpSpMk id="11" creationId="{B2C3CD64-C7FE-4BD0-911E-6951EF34ACE8}"/>
          </ac:grpSpMkLst>
        </pc:grpChg>
      </pc:sldChg>
      <pc:sldChg chg="addSp delSp modSp add mod">
        <pc:chgData name="정근채" userId="bf3f9740-ba12-4a95-bdcd-7a89d0b0b3a3" providerId="ADAL" clId="{BB3FA93C-339D-4223-87F5-43CE9163611C}" dt="2021-12-22T10:00:01.424" v="2808"/>
        <pc:sldMkLst>
          <pc:docMk/>
          <pc:sldMk cId="2880269192" sldId="305"/>
        </pc:sldMkLst>
        <pc:spChg chg="mod">
          <ac:chgData name="정근채" userId="bf3f9740-ba12-4a95-bdcd-7a89d0b0b3a3" providerId="ADAL" clId="{BB3FA93C-339D-4223-87F5-43CE9163611C}" dt="2021-12-22T10:00:01.424" v="2808"/>
          <ac:spMkLst>
            <pc:docMk/>
            <pc:sldMk cId="2880269192" sldId="305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51:19.904" v="2583" actId="478"/>
          <ac:grpSpMkLst>
            <pc:docMk/>
            <pc:sldMk cId="2880269192" sldId="305"/>
            <ac:grpSpMk id="11" creationId="{B2C3CD64-C7FE-4BD0-911E-6951EF34ACE8}"/>
          </ac:grpSpMkLst>
        </pc:grpChg>
        <pc:picChg chg="add mod">
          <ac:chgData name="정근채" userId="bf3f9740-ba12-4a95-bdcd-7a89d0b0b3a3" providerId="ADAL" clId="{BB3FA93C-339D-4223-87F5-43CE9163611C}" dt="2021-12-22T09:54:30.049" v="2671" actId="1076"/>
          <ac:picMkLst>
            <pc:docMk/>
            <pc:sldMk cId="2880269192" sldId="305"/>
            <ac:picMk id="7" creationId="{DA4A5AF2-0684-483F-8209-9109BFCA5352}"/>
          </ac:picMkLst>
        </pc:picChg>
        <pc:picChg chg="add mod">
          <ac:chgData name="정근채" userId="bf3f9740-ba12-4a95-bdcd-7a89d0b0b3a3" providerId="ADAL" clId="{BB3FA93C-339D-4223-87F5-43CE9163611C}" dt="2021-12-22T09:55:38.999" v="2695" actId="1035"/>
          <ac:picMkLst>
            <pc:docMk/>
            <pc:sldMk cId="2880269192" sldId="305"/>
            <ac:picMk id="12" creationId="{AE502927-E3D2-459E-8A47-176E2D49F45F}"/>
          </ac:picMkLst>
        </pc:picChg>
        <pc:picChg chg="del">
          <ac:chgData name="정근채" userId="bf3f9740-ba12-4a95-bdcd-7a89d0b0b3a3" providerId="ADAL" clId="{BB3FA93C-339D-4223-87F5-43CE9163611C}" dt="2021-12-22T09:51:30.424" v="2589" actId="478"/>
          <ac:picMkLst>
            <pc:docMk/>
            <pc:sldMk cId="2880269192" sldId="305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16.564" v="2888" actId="20577"/>
        <pc:sldMkLst>
          <pc:docMk/>
          <pc:sldMk cId="471564285" sldId="306"/>
        </pc:sldMkLst>
        <pc:spChg chg="mod">
          <ac:chgData name="정근채" userId="bf3f9740-ba12-4a95-bdcd-7a89d0b0b3a3" providerId="ADAL" clId="{BB3FA93C-339D-4223-87F5-43CE9163611C}" dt="2021-12-22T10:06:16.564" v="2888" actId="20577"/>
          <ac:spMkLst>
            <pc:docMk/>
            <pc:sldMk cId="471564285" sldId="306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10:05:56.542" v="2880" actId="1076"/>
          <ac:picMkLst>
            <pc:docMk/>
            <pc:sldMk cId="471564285" sldId="306"/>
            <ac:picMk id="7" creationId="{FD5054AF-9ED7-4E7D-9496-BAC0B9C84A66}"/>
          </ac:picMkLst>
        </pc:picChg>
        <pc:picChg chg="del mod">
          <ac:chgData name="정근채" userId="bf3f9740-ba12-4a95-bdcd-7a89d0b0b3a3" providerId="ADAL" clId="{BB3FA93C-339D-4223-87F5-43CE9163611C}" dt="2021-12-22T10:03:51.388" v="2871" actId="478"/>
          <ac:picMkLst>
            <pc:docMk/>
            <pc:sldMk cId="471564285" sldId="306"/>
            <ac:picMk id="9" creationId="{9D7CD4F7-0124-4F46-980A-7834324FD516}"/>
          </ac:picMkLst>
        </pc:picChg>
      </pc:sldChg>
      <pc:sldChg chg="delSp modSp add mod">
        <pc:chgData name="정근채" userId="bf3f9740-ba12-4a95-bdcd-7a89d0b0b3a3" providerId="ADAL" clId="{BB3FA93C-339D-4223-87F5-43CE9163611C}" dt="2021-12-23T01:47:47.852" v="3014" actId="6549"/>
        <pc:sldMkLst>
          <pc:docMk/>
          <pc:sldMk cId="2474160618" sldId="307"/>
        </pc:sldMkLst>
        <pc:spChg chg="mod">
          <ac:chgData name="정근채" userId="bf3f9740-ba12-4a95-bdcd-7a89d0b0b3a3" providerId="ADAL" clId="{BB3FA93C-339D-4223-87F5-43CE9163611C}" dt="2021-12-23T01:40:10.179" v="2966"/>
          <ac:spMkLst>
            <pc:docMk/>
            <pc:sldMk cId="247416061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47:47.852" v="3014" actId="6549"/>
          <ac:spMkLst>
            <pc:docMk/>
            <pc:sldMk cId="2474160618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1:40:06.575" v="2963"/>
          <ac:spMkLst>
            <pc:docMk/>
            <pc:sldMk cId="2474160618" sldId="307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3T01:40:17.438" v="2967" actId="478"/>
          <ac:picMkLst>
            <pc:docMk/>
            <pc:sldMk cId="2474160618" sldId="307"/>
            <ac:picMk id="7" creationId="{FD5054AF-9ED7-4E7D-9496-BAC0B9C84A66}"/>
          </ac:picMkLst>
        </pc:picChg>
      </pc:sldChg>
      <pc:sldChg chg="modSp add mod">
        <pc:chgData name="정근채" userId="bf3f9740-ba12-4a95-bdcd-7a89d0b0b3a3" providerId="ADAL" clId="{BB3FA93C-339D-4223-87F5-43CE9163611C}" dt="2021-12-23T01:52:49.118" v="3058" actId="20577"/>
        <pc:sldMkLst>
          <pc:docMk/>
          <pc:sldMk cId="2968811800" sldId="308"/>
        </pc:sldMkLst>
        <pc:spChg chg="mod">
          <ac:chgData name="정근채" userId="bf3f9740-ba12-4a95-bdcd-7a89d0b0b3a3" providerId="ADAL" clId="{BB3FA93C-339D-4223-87F5-43CE9163611C}" dt="2021-12-23T01:48:03.279" v="3020"/>
          <ac:spMkLst>
            <pc:docMk/>
            <pc:sldMk cId="2968811800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52:49.118" v="3058" actId="20577"/>
          <ac:spMkLst>
            <pc:docMk/>
            <pc:sldMk cId="2968811800" sldId="30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BB3FA93C-339D-4223-87F5-43CE9163611C}" dt="2021-12-23T01:54:05.762" v="3069"/>
        <pc:sldMkLst>
          <pc:docMk/>
          <pc:sldMk cId="1231128654" sldId="309"/>
        </pc:sldMkLst>
        <pc:spChg chg="mod">
          <ac:chgData name="정근채" userId="bf3f9740-ba12-4a95-bdcd-7a89d0b0b3a3" providerId="ADAL" clId="{BB3FA93C-339D-4223-87F5-43CE9163611C}" dt="2021-12-23T01:54:05.762" v="3069"/>
          <ac:spMkLst>
            <pc:docMk/>
            <pc:sldMk cId="1231128654" sldId="309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BB3FA93C-339D-4223-87F5-43CE9163611C}" dt="2021-12-23T02:14:23.381" v="3166" actId="1076"/>
        <pc:sldMkLst>
          <pc:docMk/>
          <pc:sldMk cId="31924847" sldId="310"/>
        </pc:sldMkLst>
        <pc:spChg chg="mod">
          <ac:chgData name="정근채" userId="bf3f9740-ba12-4a95-bdcd-7a89d0b0b3a3" providerId="ADAL" clId="{BB3FA93C-339D-4223-87F5-43CE9163611C}" dt="2021-12-23T01:54:56.067" v="3073"/>
          <ac:spMkLst>
            <pc:docMk/>
            <pc:sldMk cId="31924847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12:31.651" v="3159" actId="207"/>
          <ac:spMkLst>
            <pc:docMk/>
            <pc:sldMk cId="31924847" sldId="31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13:29.767" v="3163" actId="1076"/>
          <ac:picMkLst>
            <pc:docMk/>
            <pc:sldMk cId="31924847" sldId="310"/>
            <ac:picMk id="7" creationId="{688A642F-2F9A-4780-B073-F50E80A9D619}"/>
          </ac:picMkLst>
        </pc:picChg>
        <pc:picChg chg="add mod">
          <ac:chgData name="정근채" userId="bf3f9740-ba12-4a95-bdcd-7a89d0b0b3a3" providerId="ADAL" clId="{BB3FA93C-339D-4223-87F5-43CE9163611C}" dt="2021-12-23T02:14:23.381" v="3166" actId="1076"/>
          <ac:picMkLst>
            <pc:docMk/>
            <pc:sldMk cId="31924847" sldId="310"/>
            <ac:picMk id="9" creationId="{B1359AE4-CD35-4419-AF01-ED2927F2B62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3:52.859" v="3327" actId="1037"/>
        <pc:sldMkLst>
          <pc:docMk/>
          <pc:sldMk cId="70172438" sldId="311"/>
        </pc:sldMkLst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23:20.359" v="3316" actId="114"/>
          <ac:spMkLst>
            <pc:docMk/>
            <pc:sldMk cId="70172438" sldId="311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8" creationId="{7ABB389E-C9EE-42D2-8DDE-CD6BA6905284}"/>
          </ac:spMkLst>
        </pc:sp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7" creationId="{688A642F-2F9A-4780-B073-F50E80A9D619}"/>
          </ac:picMkLst>
        </pc:pic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9" creationId="{B1359AE4-CD35-4419-AF01-ED2927F2B622}"/>
          </ac:picMkLst>
        </pc:picChg>
        <pc:picChg chg="add mod">
          <ac:chgData name="정근채" userId="bf3f9740-ba12-4a95-bdcd-7a89d0b0b3a3" providerId="ADAL" clId="{BB3FA93C-339D-4223-87F5-43CE9163611C}" dt="2021-12-23T02:23:24.322" v="3320" actId="1036"/>
          <ac:picMkLst>
            <pc:docMk/>
            <pc:sldMk cId="70172438" sldId="311"/>
            <ac:picMk id="11" creationId="{9D737B2A-C07F-4E47-96D8-FC06A15EC14A}"/>
          </ac:picMkLst>
        </pc:picChg>
        <pc:picChg chg="add mod">
          <ac:chgData name="정근채" userId="bf3f9740-ba12-4a95-bdcd-7a89d0b0b3a3" providerId="ADAL" clId="{BB3FA93C-339D-4223-87F5-43CE9163611C}" dt="2021-12-23T02:23:52.859" v="3327" actId="1037"/>
          <ac:picMkLst>
            <pc:docMk/>
            <pc:sldMk cId="70172438" sldId="311"/>
            <ac:picMk id="13" creationId="{B3F417BB-BA04-40C0-A772-BE310587ADB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5:30.025" v="3349" actId="1076"/>
        <pc:sldMkLst>
          <pc:docMk/>
          <pc:sldMk cId="2588484963" sldId="312"/>
        </pc:sldMkLst>
        <pc:spChg chg="mod">
          <ac:chgData name="정근채" userId="bf3f9740-ba12-4a95-bdcd-7a89d0b0b3a3" providerId="ADAL" clId="{BB3FA93C-339D-4223-87F5-43CE9163611C}" dt="2021-12-23T02:25:04.218" v="3346" actId="108"/>
          <ac:spMkLst>
            <pc:docMk/>
            <pc:sldMk cId="2588484963" sldId="31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25:30.025" v="3349" actId="1076"/>
          <ac:picMkLst>
            <pc:docMk/>
            <pc:sldMk cId="2588484963" sldId="312"/>
            <ac:picMk id="7" creationId="{6783B48E-BA8F-4B69-B76C-3BF3ED1A90D5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1" creationId="{9D737B2A-C07F-4E47-96D8-FC06A15EC14A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3" creationId="{B3F417BB-BA04-40C0-A772-BE310587ADB5}"/>
          </ac:picMkLst>
        </pc:picChg>
      </pc:sldChg>
      <pc:sldChg chg="delSp modSp add mod">
        <pc:chgData name="정근채" userId="bf3f9740-ba12-4a95-bdcd-7a89d0b0b3a3" providerId="ADAL" clId="{BB3FA93C-339D-4223-87F5-43CE9163611C}" dt="2021-12-23T02:40:20.540" v="3433"/>
        <pc:sldMkLst>
          <pc:docMk/>
          <pc:sldMk cId="3703784860" sldId="313"/>
        </pc:sldMkLst>
        <pc:spChg chg="mod">
          <ac:chgData name="정근채" userId="bf3f9740-ba12-4a95-bdcd-7a89d0b0b3a3" providerId="ADAL" clId="{BB3FA93C-339D-4223-87F5-43CE9163611C}" dt="2021-12-23T02:37:30.709" v="3353"/>
          <ac:spMkLst>
            <pc:docMk/>
            <pc:sldMk cId="3703784860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40:20.540" v="3433"/>
          <ac:spMkLst>
            <pc:docMk/>
            <pc:sldMk cId="3703784860" sldId="313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2:37:31.798" v="3354" actId="478"/>
          <ac:picMkLst>
            <pc:docMk/>
            <pc:sldMk cId="3703784860" sldId="313"/>
            <ac:picMk id="7" creationId="{6783B48E-BA8F-4B69-B76C-3BF3ED1A90D5}"/>
          </ac:picMkLst>
        </pc:picChg>
      </pc:sldChg>
      <pc:sldChg chg="modSp add mod">
        <pc:chgData name="정근채" userId="bf3f9740-ba12-4a95-bdcd-7a89d0b0b3a3" providerId="ADAL" clId="{BB3FA93C-339D-4223-87F5-43CE9163611C}" dt="2021-12-23T05:45:03.521" v="3565" actId="108"/>
        <pc:sldMkLst>
          <pc:docMk/>
          <pc:sldMk cId="2513731563" sldId="314"/>
        </pc:sldMkLst>
        <pc:spChg chg="mod">
          <ac:chgData name="정근채" userId="bf3f9740-ba12-4a95-bdcd-7a89d0b0b3a3" providerId="ADAL" clId="{BB3FA93C-339D-4223-87F5-43CE9163611C}" dt="2021-12-23T05:29:46.987" v="3446"/>
          <ac:spMkLst>
            <pc:docMk/>
            <pc:sldMk cId="2513731563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45:03.521" v="3565" actId="108"/>
          <ac:spMkLst>
            <pc:docMk/>
            <pc:sldMk cId="2513731563" sldId="31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29:43.317" v="3443"/>
          <ac:spMkLst>
            <pc:docMk/>
            <pc:sldMk cId="2513731563" sldId="31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3T05:52:27.167" v="3681" actId="207"/>
        <pc:sldMkLst>
          <pc:docMk/>
          <pc:sldMk cId="4083719059" sldId="315"/>
        </pc:sldMkLst>
        <pc:spChg chg="mod">
          <ac:chgData name="정근채" userId="bf3f9740-ba12-4a95-bdcd-7a89d0b0b3a3" providerId="ADAL" clId="{BB3FA93C-339D-4223-87F5-43CE9163611C}" dt="2021-12-23T05:45:30.032" v="3573"/>
          <ac:spMkLst>
            <pc:docMk/>
            <pc:sldMk cId="4083719059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2:27.167" v="3681" actId="207"/>
          <ac:spMkLst>
            <pc:docMk/>
            <pc:sldMk cId="4083719059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45:24.094" v="3570"/>
          <ac:spMkLst>
            <pc:docMk/>
            <pc:sldMk cId="4083719059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3T05:51:18.771" v="3679" actId="1036"/>
          <ac:picMkLst>
            <pc:docMk/>
            <pc:sldMk cId="4083719059" sldId="315"/>
            <ac:picMk id="7" creationId="{C26E6000-1001-41C8-AB04-A58A5FC5C807}"/>
          </ac:picMkLst>
        </pc:picChg>
      </pc:sldChg>
      <pc:sldChg chg="delSp modSp add mod">
        <pc:chgData name="정근채" userId="bf3f9740-ba12-4a95-bdcd-7a89d0b0b3a3" providerId="ADAL" clId="{BB3FA93C-339D-4223-87F5-43CE9163611C}" dt="2021-12-23T05:54:52.175" v="3714" actId="313"/>
        <pc:sldMkLst>
          <pc:docMk/>
          <pc:sldMk cId="3464552859" sldId="316"/>
        </pc:sldMkLst>
        <pc:spChg chg="mod">
          <ac:chgData name="정근채" userId="bf3f9740-ba12-4a95-bdcd-7a89d0b0b3a3" providerId="ADAL" clId="{BB3FA93C-339D-4223-87F5-43CE9163611C}" dt="2021-12-23T05:52:52.212" v="3686"/>
          <ac:spMkLst>
            <pc:docMk/>
            <pc:sldMk cId="3464552859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4:52.175" v="3714" actId="313"/>
          <ac:spMkLst>
            <pc:docMk/>
            <pc:sldMk cId="346455285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5:52:44.831" v="3683" actId="478"/>
          <ac:picMkLst>
            <pc:docMk/>
            <pc:sldMk cId="3464552859" sldId="316"/>
            <ac:picMk id="7" creationId="{C26E6000-1001-41C8-AB04-A58A5FC5C807}"/>
          </ac:picMkLst>
        </pc:picChg>
      </pc:sldChg>
      <pc:sldChg chg="modSp add mod">
        <pc:chgData name="정근채" userId="bf3f9740-ba12-4a95-bdcd-7a89d0b0b3a3" providerId="ADAL" clId="{BB3FA93C-339D-4223-87F5-43CE9163611C}" dt="2021-12-23T06:00:01.955" v="3782" actId="207"/>
        <pc:sldMkLst>
          <pc:docMk/>
          <pc:sldMk cId="1691217205" sldId="317"/>
        </pc:sldMkLst>
        <pc:spChg chg="mod">
          <ac:chgData name="정근채" userId="bf3f9740-ba12-4a95-bdcd-7a89d0b0b3a3" providerId="ADAL" clId="{BB3FA93C-339D-4223-87F5-43CE9163611C}" dt="2021-12-23T05:55:16.368" v="3720"/>
          <ac:spMkLst>
            <pc:docMk/>
            <pc:sldMk cId="1691217205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6:00:01.955" v="3782" actId="207"/>
          <ac:spMkLst>
            <pc:docMk/>
            <pc:sldMk cId="1691217205" sldId="317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CE43E377-0EE6-43F4-932A-27C7B6C9CB3F}"/>
    <pc:docChg chg="undo redo custSel addSld delSld modSld">
      <pc:chgData name="정근채" userId="bf3f9740-ba12-4a95-bdcd-7a89d0b0b3a3" providerId="ADAL" clId="{CE43E377-0EE6-43F4-932A-27C7B6C9CB3F}" dt="2022-01-06T08:56:56.454" v="1197" actId="1076"/>
      <pc:docMkLst>
        <pc:docMk/>
      </pc:docMkLst>
      <pc:sldChg chg="modSp mod">
        <pc:chgData name="정근채" userId="bf3f9740-ba12-4a95-bdcd-7a89d0b0b3a3" providerId="ADAL" clId="{CE43E377-0EE6-43F4-932A-27C7B6C9CB3F}" dt="2022-01-03T07:40:31.328" v="10"/>
        <pc:sldMkLst>
          <pc:docMk/>
          <pc:sldMk cId="1210531712" sldId="256"/>
        </pc:sldMkLst>
        <pc:spChg chg="mod">
          <ac:chgData name="정근채" userId="bf3f9740-ba12-4a95-bdcd-7a89d0b0b3a3" providerId="ADAL" clId="{CE43E377-0EE6-43F4-932A-27C7B6C9CB3F}" dt="2022-01-03T07:40:22.350" v="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CE43E377-0EE6-43F4-932A-27C7B6C9CB3F}" dt="2022-01-03T07:40:31.328" v="10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CE43E377-0EE6-43F4-932A-27C7B6C9CB3F}" dt="2022-01-03T07:40:45.856" v="12" actId="207"/>
        <pc:sldMkLst>
          <pc:docMk/>
          <pc:sldMk cId="2400768863" sldId="276"/>
        </pc:sldMkLst>
        <pc:spChg chg="mod">
          <ac:chgData name="정근채" userId="bf3f9740-ba12-4a95-bdcd-7a89d0b0b3a3" providerId="ADAL" clId="{CE43E377-0EE6-43F4-932A-27C7B6C9CB3F}" dt="2022-01-03T07:40:45.856" v="12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CE43E377-0EE6-43F4-932A-27C7B6C9CB3F}" dt="2022-01-03T07:44:47.843" v="94" actId="108"/>
        <pc:sldMkLst>
          <pc:docMk/>
          <pc:sldMk cId="3405670891" sldId="278"/>
        </pc:sldMkLst>
        <pc:spChg chg="mod">
          <ac:chgData name="정근채" userId="bf3f9740-ba12-4a95-bdcd-7a89d0b0b3a3" providerId="ADAL" clId="{CE43E377-0EE6-43F4-932A-27C7B6C9CB3F}" dt="2022-01-03T07:40:56.797" v="1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3T07:44:47.843" v="94" actId="108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3T07:41:01.619" v="21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36372008" sldId="279"/>
        </pc:sldMkLst>
      </pc:sldChg>
      <pc:sldChg chg="modSp add mod">
        <pc:chgData name="정근채" userId="bf3f9740-ba12-4a95-bdcd-7a89d0b0b3a3" providerId="ADAL" clId="{CE43E377-0EE6-43F4-932A-27C7B6C9CB3F}" dt="2022-01-04T00:19:22.015" v="212" actId="6549"/>
        <pc:sldMkLst>
          <pc:docMk/>
          <pc:sldMk cId="1980523531" sldId="279"/>
        </pc:sldMkLst>
        <pc:spChg chg="mod">
          <ac:chgData name="정근채" userId="bf3f9740-ba12-4a95-bdcd-7a89d0b0b3a3" providerId="ADAL" clId="{CE43E377-0EE6-43F4-932A-27C7B6C9CB3F}" dt="2022-01-04T00:13:35.801" v="103"/>
          <ac:spMkLst>
            <pc:docMk/>
            <pc:sldMk cId="1980523531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0:19:22.015" v="212" actId="6549"/>
          <ac:spMkLst>
            <pc:docMk/>
            <pc:sldMk cId="1980523531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0:13:31.228" v="100" actId="20577"/>
          <ac:spMkLst>
            <pc:docMk/>
            <pc:sldMk cId="1980523531" sldId="279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CE43E377-0EE6-43F4-932A-27C7B6C9CB3F}" dt="2022-01-04T00:20:41.504" v="223" actId="1076"/>
        <pc:sldMkLst>
          <pc:docMk/>
          <pc:sldMk cId="1534349756" sldId="280"/>
        </pc:sldMkLst>
        <pc:spChg chg="del">
          <ac:chgData name="정근채" userId="bf3f9740-ba12-4a95-bdcd-7a89d0b0b3a3" providerId="ADAL" clId="{CE43E377-0EE6-43F4-932A-27C7B6C9CB3F}" dt="2022-01-04T00:19:39.577" v="214" actId="478"/>
          <ac:spMkLst>
            <pc:docMk/>
            <pc:sldMk cId="1534349756" sldId="280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4T00:19:42.785" v="215" actId="478"/>
          <ac:spMkLst>
            <pc:docMk/>
            <pc:sldMk cId="1534349756" sldId="280"/>
            <ac:spMk id="7" creationId="{D85827E9-3BB8-4EB7-8479-9099BFD4A63E}"/>
          </ac:spMkLst>
        </pc:spChg>
        <pc:grpChg chg="add mod">
          <ac:chgData name="정근채" userId="bf3f9740-ba12-4a95-bdcd-7a89d0b0b3a3" providerId="ADAL" clId="{CE43E377-0EE6-43F4-932A-27C7B6C9CB3F}" dt="2022-01-04T00:20:41.504" v="223" actId="1076"/>
          <ac:grpSpMkLst>
            <pc:docMk/>
            <pc:sldMk cId="1534349756" sldId="280"/>
            <ac:grpSpMk id="11" creationId="{B30E8B97-39FD-434A-9DA5-F8C21D3D8C83}"/>
          </ac:grpSpMkLst>
        </pc:grpChg>
        <pc:picChg chg="add mod">
          <ac:chgData name="정근채" userId="bf3f9740-ba12-4a95-bdcd-7a89d0b0b3a3" providerId="ADAL" clId="{CE43E377-0EE6-43F4-932A-27C7B6C9CB3F}" dt="2022-01-04T00:20:35.881" v="221" actId="164"/>
          <ac:picMkLst>
            <pc:docMk/>
            <pc:sldMk cId="1534349756" sldId="280"/>
            <ac:picMk id="9" creationId="{858919BF-7E23-43EC-87AB-C997225E5BCB}"/>
          </ac:picMkLst>
        </pc:picChg>
        <pc:picChg chg="add mod">
          <ac:chgData name="정근채" userId="bf3f9740-ba12-4a95-bdcd-7a89d0b0b3a3" providerId="ADAL" clId="{CE43E377-0EE6-43F4-932A-27C7B6C9CB3F}" dt="2022-01-04T00:20:35.881" v="221" actId="164"/>
          <ac:picMkLst>
            <pc:docMk/>
            <pc:sldMk cId="1534349756" sldId="280"/>
            <ac:picMk id="10" creationId="{8B176EF8-A2D4-4687-97D8-0009064091F8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13917764" sldId="28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180845883" sldId="281"/>
        </pc:sldMkLst>
      </pc:sldChg>
      <pc:sldChg chg="modSp add mod">
        <pc:chgData name="정근채" userId="bf3f9740-ba12-4a95-bdcd-7a89d0b0b3a3" providerId="ADAL" clId="{CE43E377-0EE6-43F4-932A-27C7B6C9CB3F}" dt="2022-01-04T00:26:26.191" v="335"/>
        <pc:sldMkLst>
          <pc:docMk/>
          <pc:sldMk cId="3436214367" sldId="281"/>
        </pc:sldMkLst>
        <pc:spChg chg="mod">
          <ac:chgData name="정근채" userId="bf3f9740-ba12-4a95-bdcd-7a89d0b0b3a3" providerId="ADAL" clId="{CE43E377-0EE6-43F4-932A-27C7B6C9CB3F}" dt="2022-01-04T00:22:03.275" v="243"/>
          <ac:spMkLst>
            <pc:docMk/>
            <pc:sldMk cId="343621436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0:26:26.191" v="335"/>
          <ac:spMkLst>
            <pc:docMk/>
            <pc:sldMk cId="3436214367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0:21:56.717" v="240" actId="27636"/>
          <ac:spMkLst>
            <pc:docMk/>
            <pc:sldMk cId="3436214367" sldId="28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CE43E377-0EE6-43F4-932A-27C7B6C9CB3F}" dt="2022-01-04T00:31:33.741" v="425" actId="207"/>
        <pc:sldMkLst>
          <pc:docMk/>
          <pc:sldMk cId="2020218910" sldId="282"/>
        </pc:sldMkLst>
        <pc:spChg chg="mod">
          <ac:chgData name="정근채" userId="bf3f9740-ba12-4a95-bdcd-7a89d0b0b3a3" providerId="ADAL" clId="{CE43E377-0EE6-43F4-932A-27C7B6C9CB3F}" dt="2022-01-04T00:27:00.795" v="341"/>
          <ac:spMkLst>
            <pc:docMk/>
            <pc:sldMk cId="202021891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0:31:33.741" v="425" actId="207"/>
          <ac:spMkLst>
            <pc:docMk/>
            <pc:sldMk cId="2020218910" sldId="282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754282650" sldId="282"/>
        </pc:sldMkLst>
      </pc:sldChg>
      <pc:sldChg chg="addSp delSp modSp add mod">
        <pc:chgData name="정근채" userId="bf3f9740-ba12-4a95-bdcd-7a89d0b0b3a3" providerId="ADAL" clId="{CE43E377-0EE6-43F4-932A-27C7B6C9CB3F}" dt="2022-01-04T04:46:19.093" v="432" actId="1076"/>
        <pc:sldMkLst>
          <pc:docMk/>
          <pc:sldMk cId="1154272421" sldId="283"/>
        </pc:sldMkLst>
        <pc:spChg chg="del">
          <ac:chgData name="정근채" userId="bf3f9740-ba12-4a95-bdcd-7a89d0b0b3a3" providerId="ADAL" clId="{CE43E377-0EE6-43F4-932A-27C7B6C9CB3F}" dt="2022-01-04T04:44:41.761" v="427" actId="478"/>
          <ac:spMkLst>
            <pc:docMk/>
            <pc:sldMk cId="1154272421" sldId="283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4T04:44:44.955" v="428" actId="478"/>
          <ac:spMkLst>
            <pc:docMk/>
            <pc:sldMk cId="1154272421" sldId="283"/>
            <ac:spMk id="7" creationId="{605251B4-EEDE-40C1-A0F3-3B66BD44AB39}"/>
          </ac:spMkLst>
        </pc:spChg>
        <pc:picChg chg="add mod">
          <ac:chgData name="정근채" userId="bf3f9740-ba12-4a95-bdcd-7a89d0b0b3a3" providerId="ADAL" clId="{CE43E377-0EE6-43F4-932A-27C7B6C9CB3F}" dt="2022-01-04T04:45:58.028" v="430" actId="1076"/>
          <ac:picMkLst>
            <pc:docMk/>
            <pc:sldMk cId="1154272421" sldId="283"/>
            <ac:picMk id="9" creationId="{DE6AACBF-3EC9-4B78-8D4F-B6525E2647B6}"/>
          </ac:picMkLst>
        </pc:picChg>
        <pc:picChg chg="add mod">
          <ac:chgData name="정근채" userId="bf3f9740-ba12-4a95-bdcd-7a89d0b0b3a3" providerId="ADAL" clId="{CE43E377-0EE6-43F4-932A-27C7B6C9CB3F}" dt="2022-01-04T04:46:19.093" v="432" actId="1076"/>
          <ac:picMkLst>
            <pc:docMk/>
            <pc:sldMk cId="1154272421" sldId="283"/>
            <ac:picMk id="11" creationId="{1316D4ED-35B0-4B2D-BA23-AC8D08B86F2C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523672459" sldId="283"/>
        </pc:sldMkLst>
      </pc:sldChg>
      <pc:sldChg chg="modSp add mod">
        <pc:chgData name="정근채" userId="bf3f9740-ba12-4a95-bdcd-7a89d0b0b3a3" providerId="ADAL" clId="{CE43E377-0EE6-43F4-932A-27C7B6C9CB3F}" dt="2022-01-04T04:50:43.175" v="545"/>
        <pc:sldMkLst>
          <pc:docMk/>
          <pc:sldMk cId="672344058" sldId="284"/>
        </pc:sldMkLst>
        <pc:spChg chg="mod">
          <ac:chgData name="정근채" userId="bf3f9740-ba12-4a95-bdcd-7a89d0b0b3a3" providerId="ADAL" clId="{CE43E377-0EE6-43F4-932A-27C7B6C9CB3F}" dt="2022-01-04T04:48:23.818" v="448"/>
          <ac:spMkLst>
            <pc:docMk/>
            <pc:sldMk cId="672344058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4:50:43.175" v="545"/>
          <ac:spMkLst>
            <pc:docMk/>
            <pc:sldMk cId="672344058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4:48:16.656" v="443" actId="20577"/>
          <ac:spMkLst>
            <pc:docMk/>
            <pc:sldMk cId="672344058" sldId="284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51380917" sldId="284"/>
        </pc:sldMkLst>
      </pc:sldChg>
      <pc:sldChg chg="modSp add mod">
        <pc:chgData name="정근채" userId="bf3f9740-ba12-4a95-bdcd-7a89d0b0b3a3" providerId="ADAL" clId="{CE43E377-0EE6-43F4-932A-27C7B6C9CB3F}" dt="2022-01-05T07:22:01.519" v="601" actId="6549"/>
        <pc:sldMkLst>
          <pc:docMk/>
          <pc:sldMk cId="1672097573" sldId="285"/>
        </pc:sldMkLst>
        <pc:spChg chg="mod">
          <ac:chgData name="정근채" userId="bf3f9740-ba12-4a95-bdcd-7a89d0b0b3a3" providerId="ADAL" clId="{CE43E377-0EE6-43F4-932A-27C7B6C9CB3F}" dt="2022-01-04T04:51:25.768" v="551"/>
          <ac:spMkLst>
            <pc:docMk/>
            <pc:sldMk cId="1672097573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5T07:22:01.519" v="601" actId="6549"/>
          <ac:spMkLst>
            <pc:docMk/>
            <pc:sldMk cId="1672097573" sldId="28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96114897" sldId="28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318150491" sldId="286"/>
        </pc:sldMkLst>
      </pc:sldChg>
      <pc:sldChg chg="modSp add mod">
        <pc:chgData name="정근채" userId="bf3f9740-ba12-4a95-bdcd-7a89d0b0b3a3" providerId="ADAL" clId="{CE43E377-0EE6-43F4-932A-27C7B6C9CB3F}" dt="2022-01-05T07:26:59.454" v="669" actId="6549"/>
        <pc:sldMkLst>
          <pc:docMk/>
          <pc:sldMk cId="3520716247" sldId="286"/>
        </pc:sldMkLst>
        <pc:spChg chg="mod">
          <ac:chgData name="정근채" userId="bf3f9740-ba12-4a95-bdcd-7a89d0b0b3a3" providerId="ADAL" clId="{CE43E377-0EE6-43F4-932A-27C7B6C9CB3F}" dt="2022-01-05T07:22:34.312" v="605"/>
          <ac:spMkLst>
            <pc:docMk/>
            <pc:sldMk cId="3520716247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5T07:26:59.454" v="669" actId="6549"/>
          <ac:spMkLst>
            <pc:docMk/>
            <pc:sldMk cId="3520716247" sldId="28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CE43E377-0EE6-43F4-932A-27C7B6C9CB3F}" dt="2022-01-05T07:28:25.797" v="702" actId="108"/>
        <pc:sldMkLst>
          <pc:docMk/>
          <pc:sldMk cId="2896761852" sldId="287"/>
        </pc:sldMkLst>
        <pc:spChg chg="mod">
          <ac:chgData name="정근채" userId="bf3f9740-ba12-4a95-bdcd-7a89d0b0b3a3" providerId="ADAL" clId="{CE43E377-0EE6-43F4-932A-27C7B6C9CB3F}" dt="2022-01-05T07:28:25.797" v="702" actId="108"/>
          <ac:spMkLst>
            <pc:docMk/>
            <pc:sldMk cId="2896761852" sldId="28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322122801" sldId="28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082221841" sldId="288"/>
        </pc:sldMkLst>
      </pc:sldChg>
      <pc:sldChg chg="modSp add mod">
        <pc:chgData name="정근채" userId="bf3f9740-ba12-4a95-bdcd-7a89d0b0b3a3" providerId="ADAL" clId="{CE43E377-0EE6-43F4-932A-27C7B6C9CB3F}" dt="2022-01-06T08:17:49.909" v="760" actId="20577"/>
        <pc:sldMkLst>
          <pc:docMk/>
          <pc:sldMk cId="4183842683" sldId="288"/>
        </pc:sldMkLst>
        <pc:spChg chg="mod">
          <ac:chgData name="정근채" userId="bf3f9740-ba12-4a95-bdcd-7a89d0b0b3a3" providerId="ADAL" clId="{CE43E377-0EE6-43F4-932A-27C7B6C9CB3F}" dt="2022-01-06T08:09:46.868" v="706"/>
          <ac:spMkLst>
            <pc:docMk/>
            <pc:sldMk cId="4183842683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17:49.909" v="760" actId="20577"/>
          <ac:spMkLst>
            <pc:docMk/>
            <pc:sldMk cId="4183842683" sldId="28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CE43E377-0EE6-43F4-932A-27C7B6C9CB3F}" dt="2022-01-06T08:19:28.626" v="769" actId="1076"/>
        <pc:sldMkLst>
          <pc:docMk/>
          <pc:sldMk cId="1713438860" sldId="289"/>
        </pc:sldMkLst>
        <pc:spChg chg="del">
          <ac:chgData name="정근채" userId="bf3f9740-ba12-4a95-bdcd-7a89d0b0b3a3" providerId="ADAL" clId="{CE43E377-0EE6-43F4-932A-27C7B6C9CB3F}" dt="2022-01-06T08:18:42.579" v="762" actId="478"/>
          <ac:spMkLst>
            <pc:docMk/>
            <pc:sldMk cId="1713438860" sldId="289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6T08:18:44.172" v="763" actId="478"/>
          <ac:spMkLst>
            <pc:docMk/>
            <pc:sldMk cId="1713438860" sldId="289"/>
            <ac:spMk id="7" creationId="{059164B4-F3FC-4BC1-A484-9B60DCA3695C}"/>
          </ac:spMkLst>
        </pc:spChg>
        <pc:picChg chg="add mod">
          <ac:chgData name="정근채" userId="bf3f9740-ba12-4a95-bdcd-7a89d0b0b3a3" providerId="ADAL" clId="{CE43E377-0EE6-43F4-932A-27C7B6C9CB3F}" dt="2022-01-06T08:18:49.913" v="765" actId="1076"/>
          <ac:picMkLst>
            <pc:docMk/>
            <pc:sldMk cId="1713438860" sldId="289"/>
            <ac:picMk id="9" creationId="{8BF66461-CACC-4B7F-9792-16EAF7452E07}"/>
          </ac:picMkLst>
        </pc:picChg>
        <pc:picChg chg="add mod">
          <ac:chgData name="정근채" userId="bf3f9740-ba12-4a95-bdcd-7a89d0b0b3a3" providerId="ADAL" clId="{CE43E377-0EE6-43F4-932A-27C7B6C9CB3F}" dt="2022-01-06T08:19:28.626" v="769" actId="1076"/>
          <ac:picMkLst>
            <pc:docMk/>
            <pc:sldMk cId="1713438860" sldId="289"/>
            <ac:picMk id="11" creationId="{4605B299-B439-4BA5-9AA7-89AD2C1DFB7B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06808705" sldId="289"/>
        </pc:sldMkLst>
      </pc:sldChg>
      <pc:sldChg chg="modSp add mod">
        <pc:chgData name="정근채" userId="bf3f9740-ba12-4a95-bdcd-7a89d0b0b3a3" providerId="ADAL" clId="{CE43E377-0EE6-43F4-932A-27C7B6C9CB3F}" dt="2022-01-06T08:24:02.196" v="821" actId="20577"/>
        <pc:sldMkLst>
          <pc:docMk/>
          <pc:sldMk cId="222217003" sldId="290"/>
        </pc:sldMkLst>
        <pc:spChg chg="mod">
          <ac:chgData name="정근채" userId="bf3f9740-ba12-4a95-bdcd-7a89d0b0b3a3" providerId="ADAL" clId="{CE43E377-0EE6-43F4-932A-27C7B6C9CB3F}" dt="2022-01-06T08:20:14.101" v="784"/>
          <ac:spMkLst>
            <pc:docMk/>
            <pc:sldMk cId="222217003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24:02.196" v="821" actId="20577"/>
          <ac:spMkLst>
            <pc:docMk/>
            <pc:sldMk cId="222217003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19:56.755" v="776"/>
          <ac:spMkLst>
            <pc:docMk/>
            <pc:sldMk cId="222217003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519087964" sldId="290"/>
        </pc:sldMkLst>
      </pc:sldChg>
      <pc:sldChg chg="addSp delSp modSp add mod">
        <pc:chgData name="정근채" userId="bf3f9740-ba12-4a95-bdcd-7a89d0b0b3a3" providerId="ADAL" clId="{CE43E377-0EE6-43F4-932A-27C7B6C9CB3F}" dt="2022-01-06T08:25:20.663" v="838" actId="1036"/>
        <pc:sldMkLst>
          <pc:docMk/>
          <pc:sldMk cId="1228697822" sldId="291"/>
        </pc:sldMkLst>
        <pc:spChg chg="del">
          <ac:chgData name="정근채" userId="bf3f9740-ba12-4a95-bdcd-7a89d0b0b3a3" providerId="ADAL" clId="{CE43E377-0EE6-43F4-932A-27C7B6C9CB3F}" dt="2022-01-06T08:24:17.129" v="823" actId="478"/>
          <ac:spMkLst>
            <pc:docMk/>
            <pc:sldMk cId="1228697822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6T08:24:18.552" v="824" actId="478"/>
          <ac:spMkLst>
            <pc:docMk/>
            <pc:sldMk cId="1228697822" sldId="291"/>
            <ac:spMk id="7" creationId="{59A5D934-9A3F-432E-A3D8-80772E9DD1C8}"/>
          </ac:spMkLst>
        </pc:spChg>
        <pc:spChg chg="add mod">
          <ac:chgData name="정근채" userId="bf3f9740-ba12-4a95-bdcd-7a89d0b0b3a3" providerId="ADAL" clId="{CE43E377-0EE6-43F4-932A-27C7B6C9CB3F}" dt="2022-01-06T08:25:20.663" v="838" actId="1036"/>
          <ac:spMkLst>
            <pc:docMk/>
            <pc:sldMk cId="1228697822" sldId="291"/>
            <ac:spMk id="10" creationId="{27E68D36-FBA5-4CD7-9DBE-709254D6988F}"/>
          </ac:spMkLst>
        </pc:spChg>
        <pc:picChg chg="add mod">
          <ac:chgData name="정근채" userId="bf3f9740-ba12-4a95-bdcd-7a89d0b0b3a3" providerId="ADAL" clId="{CE43E377-0EE6-43F4-932A-27C7B6C9CB3F}" dt="2022-01-06T08:24:55.968" v="832" actId="1076"/>
          <ac:picMkLst>
            <pc:docMk/>
            <pc:sldMk cId="1228697822" sldId="291"/>
            <ac:picMk id="9" creationId="{18A22499-DBA6-4D01-9B86-867F52EF688C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789856284" sldId="291"/>
        </pc:sldMkLst>
      </pc:sldChg>
      <pc:sldChg chg="addSp modSp add mod">
        <pc:chgData name="정근채" userId="bf3f9740-ba12-4a95-bdcd-7a89d0b0b3a3" providerId="ADAL" clId="{CE43E377-0EE6-43F4-932A-27C7B6C9CB3F}" dt="2022-01-06T08:29:29.345" v="866" actId="1076"/>
        <pc:sldMkLst>
          <pc:docMk/>
          <pc:sldMk cId="377633244" sldId="292"/>
        </pc:sldMkLst>
        <pc:spChg chg="mod">
          <ac:chgData name="정근채" userId="bf3f9740-ba12-4a95-bdcd-7a89d0b0b3a3" providerId="ADAL" clId="{CE43E377-0EE6-43F4-932A-27C7B6C9CB3F}" dt="2022-01-06T08:27:36.422" v="842"/>
          <ac:spMkLst>
            <pc:docMk/>
            <pc:sldMk cId="377633244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28:13.054" v="863" actId="20577"/>
          <ac:spMkLst>
            <pc:docMk/>
            <pc:sldMk cId="377633244" sldId="292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29:29.345" v="866" actId="1076"/>
          <ac:picMkLst>
            <pc:docMk/>
            <pc:sldMk cId="377633244" sldId="292"/>
            <ac:picMk id="7" creationId="{909A38AA-F2B2-4F23-A723-3097304C5B7D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73217293" sldId="29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89665971" sldId="293"/>
        </pc:sldMkLst>
      </pc:sldChg>
      <pc:sldChg chg="addSp delSp modSp add mod">
        <pc:chgData name="정근채" userId="bf3f9740-ba12-4a95-bdcd-7a89d0b0b3a3" providerId="ADAL" clId="{CE43E377-0EE6-43F4-932A-27C7B6C9CB3F}" dt="2022-01-06T08:30:55.199" v="872" actId="478"/>
        <pc:sldMkLst>
          <pc:docMk/>
          <pc:sldMk cId="4044819148" sldId="293"/>
        </pc:sldMkLst>
        <pc:spChg chg="del">
          <ac:chgData name="정근채" userId="bf3f9740-ba12-4a95-bdcd-7a89d0b0b3a3" providerId="ADAL" clId="{CE43E377-0EE6-43F4-932A-27C7B6C9CB3F}" dt="2022-01-06T08:30:52.737" v="871" actId="478"/>
          <ac:spMkLst>
            <pc:docMk/>
            <pc:sldMk cId="4044819148" sldId="293"/>
            <ac:spMk id="2" creationId="{CA07A63C-A246-4F8F-8A5A-7141AB85F430}"/>
          </ac:spMkLst>
        </pc:spChg>
        <pc:spChg chg="del">
          <ac:chgData name="정근채" userId="bf3f9740-ba12-4a95-bdcd-7a89d0b0b3a3" providerId="ADAL" clId="{CE43E377-0EE6-43F4-932A-27C7B6C9CB3F}" dt="2022-01-06T08:30:30.744" v="868" actId="478"/>
          <ac:spMkLst>
            <pc:docMk/>
            <pc:sldMk cId="4044819148" sldId="293"/>
            <ac:spMk id="3" creationId="{04DA367E-3D64-4210-90DC-180FE1F5BFCC}"/>
          </ac:spMkLst>
        </pc:spChg>
        <pc:spChg chg="del">
          <ac:chgData name="정근채" userId="bf3f9740-ba12-4a95-bdcd-7a89d0b0b3a3" providerId="ADAL" clId="{CE43E377-0EE6-43F4-932A-27C7B6C9CB3F}" dt="2022-01-06T08:30:52.737" v="871" actId="478"/>
          <ac:spMkLst>
            <pc:docMk/>
            <pc:sldMk cId="4044819148" sldId="293"/>
            <ac:spMk id="5" creationId="{864FABE7-5D73-4BB8-8C5F-49D50641504A}"/>
          </ac:spMkLst>
        </pc:spChg>
        <pc:spChg chg="add del mod">
          <ac:chgData name="정근채" userId="bf3f9740-ba12-4a95-bdcd-7a89d0b0b3a3" providerId="ADAL" clId="{CE43E377-0EE6-43F4-932A-27C7B6C9CB3F}" dt="2022-01-06T08:30:33.495" v="869" actId="478"/>
          <ac:spMkLst>
            <pc:docMk/>
            <pc:sldMk cId="4044819148" sldId="293"/>
            <ac:spMk id="8" creationId="{8D002438-BA42-458B-8117-BFF84208ABE9}"/>
          </ac:spMkLst>
        </pc:spChg>
        <pc:spChg chg="add del mod">
          <ac:chgData name="정근채" userId="bf3f9740-ba12-4a95-bdcd-7a89d0b0b3a3" providerId="ADAL" clId="{CE43E377-0EE6-43F4-932A-27C7B6C9CB3F}" dt="2022-01-06T08:30:55.199" v="872" actId="478"/>
          <ac:spMkLst>
            <pc:docMk/>
            <pc:sldMk cId="4044819148" sldId="293"/>
            <ac:spMk id="12" creationId="{8DC00B67-E6C9-4BEE-846E-F038D6125671}"/>
          </ac:spMkLst>
        </pc:spChg>
        <pc:picChg chg="del">
          <ac:chgData name="정근채" userId="bf3f9740-ba12-4a95-bdcd-7a89d0b0b3a3" providerId="ADAL" clId="{CE43E377-0EE6-43F4-932A-27C7B6C9CB3F}" dt="2022-01-06T08:30:30.744" v="868" actId="478"/>
          <ac:picMkLst>
            <pc:docMk/>
            <pc:sldMk cId="4044819148" sldId="293"/>
            <ac:picMk id="7" creationId="{909A38AA-F2B2-4F23-A723-3097304C5B7D}"/>
          </ac:picMkLst>
        </pc:picChg>
        <pc:picChg chg="add">
          <ac:chgData name="정근채" userId="bf3f9740-ba12-4a95-bdcd-7a89d0b0b3a3" providerId="ADAL" clId="{CE43E377-0EE6-43F4-932A-27C7B6C9CB3F}" dt="2022-01-06T08:30:45.782" v="870" actId="22"/>
          <ac:picMkLst>
            <pc:docMk/>
            <pc:sldMk cId="4044819148" sldId="293"/>
            <ac:picMk id="10" creationId="{8E2A2717-43C9-4767-840A-D29D574F0679}"/>
          </ac:picMkLst>
        </pc:picChg>
      </pc:sldChg>
      <pc:sldChg chg="addSp delSp modSp add mod">
        <pc:chgData name="정근채" userId="bf3f9740-ba12-4a95-bdcd-7a89d0b0b3a3" providerId="ADAL" clId="{CE43E377-0EE6-43F4-932A-27C7B6C9CB3F}" dt="2022-01-06T08:33:53.174" v="914" actId="1076"/>
        <pc:sldMkLst>
          <pc:docMk/>
          <pc:sldMk cId="892396533" sldId="294"/>
        </pc:sldMkLst>
        <pc:spChg chg="mod">
          <ac:chgData name="정근채" userId="bf3f9740-ba12-4a95-bdcd-7a89d0b0b3a3" providerId="ADAL" clId="{CE43E377-0EE6-43F4-932A-27C7B6C9CB3F}" dt="2022-01-06T08:31:41.172" v="887"/>
          <ac:spMkLst>
            <pc:docMk/>
            <pc:sldMk cId="892396533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32:53.070" v="908" actId="108"/>
          <ac:spMkLst>
            <pc:docMk/>
            <pc:sldMk cId="892396533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31:35.242" v="884"/>
          <ac:spMkLst>
            <pc:docMk/>
            <pc:sldMk cId="892396533" sldId="294"/>
            <ac:spMk id="5" creationId="{864FABE7-5D73-4BB8-8C5F-49D50641504A}"/>
          </ac:spMkLst>
        </pc:spChg>
        <pc:picChg chg="del">
          <ac:chgData name="정근채" userId="bf3f9740-ba12-4a95-bdcd-7a89d0b0b3a3" providerId="ADAL" clId="{CE43E377-0EE6-43F4-932A-27C7B6C9CB3F}" dt="2022-01-06T08:33:01.664" v="909" actId="478"/>
          <ac:picMkLst>
            <pc:docMk/>
            <pc:sldMk cId="892396533" sldId="294"/>
            <ac:picMk id="7" creationId="{909A38AA-F2B2-4F23-A723-3097304C5B7D}"/>
          </ac:picMkLst>
        </pc:picChg>
        <pc:picChg chg="add mod">
          <ac:chgData name="정근채" userId="bf3f9740-ba12-4a95-bdcd-7a89d0b0b3a3" providerId="ADAL" clId="{CE43E377-0EE6-43F4-932A-27C7B6C9CB3F}" dt="2022-01-06T08:33:53.174" v="914" actId="1076"/>
          <ac:picMkLst>
            <pc:docMk/>
            <pc:sldMk cId="892396533" sldId="294"/>
            <ac:picMk id="8" creationId="{C4C94C3B-33CE-4B0C-B131-040074BD366D}"/>
          </ac:picMkLst>
        </pc:picChg>
        <pc:picChg chg="add mod">
          <ac:chgData name="정근채" userId="bf3f9740-ba12-4a95-bdcd-7a89d0b0b3a3" providerId="ADAL" clId="{CE43E377-0EE6-43F4-932A-27C7B6C9CB3F}" dt="2022-01-06T08:33:53.174" v="914" actId="1076"/>
          <ac:picMkLst>
            <pc:docMk/>
            <pc:sldMk cId="892396533" sldId="294"/>
            <ac:picMk id="10" creationId="{06C95809-936D-40F8-8238-037463A0986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333050491" sldId="29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748520301" sldId="295"/>
        </pc:sldMkLst>
      </pc:sldChg>
      <pc:sldChg chg="addSp delSp modSp add mod">
        <pc:chgData name="정근채" userId="bf3f9740-ba12-4a95-bdcd-7a89d0b0b3a3" providerId="ADAL" clId="{CE43E377-0EE6-43F4-932A-27C7B6C9CB3F}" dt="2022-01-06T08:40:14.190" v="969" actId="1076"/>
        <pc:sldMkLst>
          <pc:docMk/>
          <pc:sldMk cId="1950666131" sldId="295"/>
        </pc:sldMkLst>
        <pc:spChg chg="mod">
          <ac:chgData name="정근채" userId="bf3f9740-ba12-4a95-bdcd-7a89d0b0b3a3" providerId="ADAL" clId="{CE43E377-0EE6-43F4-932A-27C7B6C9CB3F}" dt="2022-01-06T08:37:35.219" v="921"/>
          <ac:spMkLst>
            <pc:docMk/>
            <pc:sldMk cId="195066613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39:36.859" v="964" actId="6549"/>
          <ac:spMkLst>
            <pc:docMk/>
            <pc:sldMk cId="1950666131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40:14.190" v="969" actId="1076"/>
          <ac:picMkLst>
            <pc:docMk/>
            <pc:sldMk cId="1950666131" sldId="295"/>
            <ac:picMk id="7" creationId="{F85F888D-301D-4549-86BD-7B57E945E225}"/>
          </ac:picMkLst>
        </pc:picChg>
        <pc:picChg chg="del">
          <ac:chgData name="정근채" userId="bf3f9740-ba12-4a95-bdcd-7a89d0b0b3a3" providerId="ADAL" clId="{CE43E377-0EE6-43F4-932A-27C7B6C9CB3F}" dt="2022-01-06T08:37:28.010" v="916" actId="478"/>
          <ac:picMkLst>
            <pc:docMk/>
            <pc:sldMk cId="1950666131" sldId="295"/>
            <ac:picMk id="8" creationId="{C4C94C3B-33CE-4B0C-B131-040074BD366D}"/>
          </ac:picMkLst>
        </pc:picChg>
        <pc:picChg chg="del">
          <ac:chgData name="정근채" userId="bf3f9740-ba12-4a95-bdcd-7a89d0b0b3a3" providerId="ADAL" clId="{CE43E377-0EE6-43F4-932A-27C7B6C9CB3F}" dt="2022-01-06T08:37:28.010" v="916" actId="478"/>
          <ac:picMkLst>
            <pc:docMk/>
            <pc:sldMk cId="1950666131" sldId="295"/>
            <ac:picMk id="10" creationId="{06C95809-936D-40F8-8238-037463A0986F}"/>
          </ac:picMkLst>
        </pc:picChg>
        <pc:picChg chg="add mod">
          <ac:chgData name="정근채" userId="bf3f9740-ba12-4a95-bdcd-7a89d0b0b3a3" providerId="ADAL" clId="{CE43E377-0EE6-43F4-932A-27C7B6C9CB3F}" dt="2022-01-06T08:40:14.190" v="969" actId="1076"/>
          <ac:picMkLst>
            <pc:docMk/>
            <pc:sldMk cId="1950666131" sldId="295"/>
            <ac:picMk id="11" creationId="{949B6987-68C5-4004-AB7B-62E007F56390}"/>
          </ac:picMkLst>
        </pc:picChg>
      </pc:sldChg>
      <pc:sldChg chg="addSp delSp modSp add mod">
        <pc:chgData name="정근채" userId="bf3f9740-ba12-4a95-bdcd-7a89d0b0b3a3" providerId="ADAL" clId="{CE43E377-0EE6-43F4-932A-27C7B6C9CB3F}" dt="2022-01-06T08:42:01.357" v="997" actId="1076"/>
        <pc:sldMkLst>
          <pc:docMk/>
          <pc:sldMk cId="1981950864" sldId="296"/>
        </pc:sldMkLst>
        <pc:spChg chg="mod">
          <ac:chgData name="정근채" userId="bf3f9740-ba12-4a95-bdcd-7a89d0b0b3a3" providerId="ADAL" clId="{CE43E377-0EE6-43F4-932A-27C7B6C9CB3F}" dt="2022-01-06T08:41:33.677" v="993" actId="20577"/>
          <ac:spMkLst>
            <pc:docMk/>
            <pc:sldMk cId="1981950864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CE43E377-0EE6-43F4-932A-27C7B6C9CB3F}" dt="2022-01-06T08:41:40.259" v="994" actId="478"/>
          <ac:picMkLst>
            <pc:docMk/>
            <pc:sldMk cId="1981950864" sldId="296"/>
            <ac:picMk id="7" creationId="{F85F888D-301D-4549-86BD-7B57E945E225}"/>
          </ac:picMkLst>
        </pc:picChg>
        <pc:picChg chg="add mod">
          <ac:chgData name="정근채" userId="bf3f9740-ba12-4a95-bdcd-7a89d0b0b3a3" providerId="ADAL" clId="{CE43E377-0EE6-43F4-932A-27C7B6C9CB3F}" dt="2022-01-06T08:42:01.357" v="997" actId="1076"/>
          <ac:picMkLst>
            <pc:docMk/>
            <pc:sldMk cId="1981950864" sldId="296"/>
            <ac:picMk id="8" creationId="{7D728540-8938-4EB2-BEBA-6DB8C5C20C57}"/>
          </ac:picMkLst>
        </pc:picChg>
        <pc:picChg chg="del">
          <ac:chgData name="정근채" userId="bf3f9740-ba12-4a95-bdcd-7a89d0b0b3a3" providerId="ADAL" clId="{CE43E377-0EE6-43F4-932A-27C7B6C9CB3F}" dt="2022-01-06T08:41:40.259" v="994" actId="478"/>
          <ac:picMkLst>
            <pc:docMk/>
            <pc:sldMk cId="1981950864" sldId="296"/>
            <ac:picMk id="11" creationId="{949B6987-68C5-4004-AB7B-62E007F56390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02471690" sldId="29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623438394" sldId="297"/>
        </pc:sldMkLst>
      </pc:sldChg>
      <pc:sldChg chg="addSp delSp modSp add mod">
        <pc:chgData name="정근채" userId="bf3f9740-ba12-4a95-bdcd-7a89d0b0b3a3" providerId="ADAL" clId="{CE43E377-0EE6-43F4-932A-27C7B6C9CB3F}" dt="2022-01-06T08:44:22.415" v="1031" actId="1076"/>
        <pc:sldMkLst>
          <pc:docMk/>
          <pc:sldMk cId="4105344113" sldId="297"/>
        </pc:sldMkLst>
        <pc:spChg chg="mod">
          <ac:chgData name="정근채" userId="bf3f9740-ba12-4a95-bdcd-7a89d0b0b3a3" providerId="ADAL" clId="{CE43E377-0EE6-43F4-932A-27C7B6C9CB3F}" dt="2022-01-06T08:42:59.548" v="1007"/>
          <ac:spMkLst>
            <pc:docMk/>
            <pc:sldMk cId="410534411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43:45.732" v="1027" actId="6549"/>
          <ac:spMkLst>
            <pc:docMk/>
            <pc:sldMk cId="410534411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42:52.547" v="1002"/>
          <ac:spMkLst>
            <pc:docMk/>
            <pc:sldMk cId="410534411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CE43E377-0EE6-43F4-932A-27C7B6C9CB3F}" dt="2022-01-06T08:44:22.415" v="1031" actId="1076"/>
          <ac:picMkLst>
            <pc:docMk/>
            <pc:sldMk cId="4105344113" sldId="297"/>
            <ac:picMk id="7" creationId="{594BEBFF-7413-4AF1-B8F2-331712A16982}"/>
          </ac:picMkLst>
        </pc:picChg>
        <pc:picChg chg="del">
          <ac:chgData name="정근채" userId="bf3f9740-ba12-4a95-bdcd-7a89d0b0b3a3" providerId="ADAL" clId="{CE43E377-0EE6-43F4-932A-27C7B6C9CB3F}" dt="2022-01-06T08:44:09.079" v="1028" actId="478"/>
          <ac:picMkLst>
            <pc:docMk/>
            <pc:sldMk cId="4105344113" sldId="297"/>
            <ac:picMk id="8" creationId="{7D728540-8938-4EB2-BEBA-6DB8C5C20C57}"/>
          </ac:picMkLst>
        </pc:picChg>
      </pc:sldChg>
      <pc:sldChg chg="addSp delSp modSp add mod">
        <pc:chgData name="정근채" userId="bf3f9740-ba12-4a95-bdcd-7a89d0b0b3a3" providerId="ADAL" clId="{CE43E377-0EE6-43F4-932A-27C7B6C9CB3F}" dt="2022-01-06T08:45:43.865" v="1051"/>
        <pc:sldMkLst>
          <pc:docMk/>
          <pc:sldMk cId="750037869" sldId="298"/>
        </pc:sldMkLst>
        <pc:spChg chg="mod">
          <ac:chgData name="정근채" userId="bf3f9740-ba12-4a95-bdcd-7a89d0b0b3a3" providerId="ADAL" clId="{CE43E377-0EE6-43F4-932A-27C7B6C9CB3F}" dt="2022-01-06T08:45:10.260" v="1044" actId="6549"/>
          <ac:spMkLst>
            <pc:docMk/>
            <pc:sldMk cId="750037869" sldId="298"/>
            <ac:spMk id="3" creationId="{04DA367E-3D64-4210-90DC-180FE1F5BFCC}"/>
          </ac:spMkLst>
        </pc:spChg>
        <pc:picChg chg="del mod">
          <ac:chgData name="정근채" userId="bf3f9740-ba12-4a95-bdcd-7a89d0b0b3a3" providerId="ADAL" clId="{CE43E377-0EE6-43F4-932A-27C7B6C9CB3F}" dt="2022-01-06T08:45:12.921" v="1046" actId="478"/>
          <ac:picMkLst>
            <pc:docMk/>
            <pc:sldMk cId="750037869" sldId="298"/>
            <ac:picMk id="7" creationId="{594BEBFF-7413-4AF1-B8F2-331712A16982}"/>
          </ac:picMkLst>
        </pc:picChg>
        <pc:picChg chg="add mod">
          <ac:chgData name="정근채" userId="bf3f9740-ba12-4a95-bdcd-7a89d0b0b3a3" providerId="ADAL" clId="{CE43E377-0EE6-43F4-932A-27C7B6C9CB3F}" dt="2022-01-06T08:45:35.942" v="1049" actId="1076"/>
          <ac:picMkLst>
            <pc:docMk/>
            <pc:sldMk cId="750037869" sldId="298"/>
            <ac:picMk id="8" creationId="{EFDEAEDC-5699-4BF3-A790-99203F98957F}"/>
          </ac:picMkLst>
        </pc:picChg>
        <pc:picChg chg="add del mod">
          <ac:chgData name="정근채" userId="bf3f9740-ba12-4a95-bdcd-7a89d0b0b3a3" providerId="ADAL" clId="{CE43E377-0EE6-43F4-932A-27C7B6C9CB3F}" dt="2022-01-06T08:45:43.865" v="1051"/>
          <ac:picMkLst>
            <pc:docMk/>
            <pc:sldMk cId="750037869" sldId="298"/>
            <ac:picMk id="9" creationId="{C087CC68-72B8-4840-83EE-F55B32B8C01B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816366556" sldId="29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48823912" sldId="299"/>
        </pc:sldMkLst>
      </pc:sldChg>
      <pc:sldChg chg="addSp delSp modSp add mod">
        <pc:chgData name="정근채" userId="bf3f9740-ba12-4a95-bdcd-7a89d0b0b3a3" providerId="ADAL" clId="{CE43E377-0EE6-43F4-932A-27C7B6C9CB3F}" dt="2022-01-06T08:47:37.541" v="1106" actId="1076"/>
        <pc:sldMkLst>
          <pc:docMk/>
          <pc:sldMk cId="4202818258" sldId="299"/>
        </pc:sldMkLst>
        <pc:spChg chg="mod">
          <ac:chgData name="정근채" userId="bf3f9740-ba12-4a95-bdcd-7a89d0b0b3a3" providerId="ADAL" clId="{CE43E377-0EE6-43F4-932A-27C7B6C9CB3F}" dt="2022-01-06T08:45:55.441" v="1055"/>
          <ac:spMkLst>
            <pc:docMk/>
            <pc:sldMk cId="420281825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47:09.025" v="1102" actId="6549"/>
          <ac:spMkLst>
            <pc:docMk/>
            <pc:sldMk cId="4202818258" sldId="299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47:37.541" v="1106" actId="1076"/>
          <ac:picMkLst>
            <pc:docMk/>
            <pc:sldMk cId="4202818258" sldId="299"/>
            <ac:picMk id="7" creationId="{EA1E343E-A5B2-4814-9853-854B074E2FC4}"/>
          </ac:picMkLst>
        </pc:picChg>
        <pc:picChg chg="del">
          <ac:chgData name="정근채" userId="bf3f9740-ba12-4a95-bdcd-7a89d0b0b3a3" providerId="ADAL" clId="{CE43E377-0EE6-43F4-932A-27C7B6C9CB3F}" dt="2022-01-06T08:47:11.886" v="1103" actId="478"/>
          <ac:picMkLst>
            <pc:docMk/>
            <pc:sldMk cId="4202818258" sldId="299"/>
            <ac:picMk id="8" creationId="{EFDEAEDC-5699-4BF3-A790-99203F98957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642818790" sldId="300"/>
        </pc:sldMkLst>
      </pc:sldChg>
      <pc:sldChg chg="addSp delSp modSp add mod">
        <pc:chgData name="정근채" userId="bf3f9740-ba12-4a95-bdcd-7a89d0b0b3a3" providerId="ADAL" clId="{CE43E377-0EE6-43F4-932A-27C7B6C9CB3F}" dt="2022-01-06T08:49:57.511" v="1148" actId="1076"/>
        <pc:sldMkLst>
          <pc:docMk/>
          <pc:sldMk cId="4241714402" sldId="300"/>
        </pc:sldMkLst>
        <pc:spChg chg="mod">
          <ac:chgData name="정근채" userId="bf3f9740-ba12-4a95-bdcd-7a89d0b0b3a3" providerId="ADAL" clId="{CE43E377-0EE6-43F4-932A-27C7B6C9CB3F}" dt="2022-01-06T08:48:56.060" v="1141" actId="6549"/>
          <ac:spMkLst>
            <pc:docMk/>
            <pc:sldMk cId="4241714402" sldId="300"/>
            <ac:spMk id="3" creationId="{04DA367E-3D64-4210-90DC-180FE1F5BFCC}"/>
          </ac:spMkLst>
        </pc:spChg>
        <pc:picChg chg="del">
          <ac:chgData name="정근채" userId="bf3f9740-ba12-4a95-bdcd-7a89d0b0b3a3" providerId="ADAL" clId="{CE43E377-0EE6-43F4-932A-27C7B6C9CB3F}" dt="2022-01-06T08:48:22.570" v="1120" actId="478"/>
          <ac:picMkLst>
            <pc:docMk/>
            <pc:sldMk cId="4241714402" sldId="300"/>
            <ac:picMk id="7" creationId="{EA1E343E-A5B2-4814-9853-854B074E2FC4}"/>
          </ac:picMkLst>
        </pc:picChg>
        <pc:picChg chg="add mod">
          <ac:chgData name="정근채" userId="bf3f9740-ba12-4a95-bdcd-7a89d0b0b3a3" providerId="ADAL" clId="{CE43E377-0EE6-43F4-932A-27C7B6C9CB3F}" dt="2022-01-06T08:49:57.511" v="1148" actId="1076"/>
          <ac:picMkLst>
            <pc:docMk/>
            <pc:sldMk cId="4241714402" sldId="300"/>
            <ac:picMk id="8" creationId="{25D0AB7C-1672-46C1-82CD-06A6FE59300A}"/>
          </ac:picMkLst>
        </pc:picChg>
        <pc:picChg chg="add mod">
          <ac:chgData name="정근채" userId="bf3f9740-ba12-4a95-bdcd-7a89d0b0b3a3" providerId="ADAL" clId="{CE43E377-0EE6-43F4-932A-27C7B6C9CB3F}" dt="2022-01-06T08:49:57.511" v="1148" actId="1076"/>
          <ac:picMkLst>
            <pc:docMk/>
            <pc:sldMk cId="4241714402" sldId="300"/>
            <ac:picMk id="10" creationId="{6B0D37D1-E387-4558-97C0-5E9F2FB83BA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947147287" sldId="301"/>
        </pc:sldMkLst>
      </pc:sldChg>
      <pc:sldChg chg="addSp delSp modSp add mod">
        <pc:chgData name="정근채" userId="bf3f9740-ba12-4a95-bdcd-7a89d0b0b3a3" providerId="ADAL" clId="{CE43E377-0EE6-43F4-932A-27C7B6C9CB3F}" dt="2022-01-06T08:56:56.454" v="1197" actId="1076"/>
        <pc:sldMkLst>
          <pc:docMk/>
          <pc:sldMk cId="2426097836" sldId="301"/>
        </pc:sldMkLst>
        <pc:spChg chg="mod">
          <ac:chgData name="정근채" userId="bf3f9740-ba12-4a95-bdcd-7a89d0b0b3a3" providerId="ADAL" clId="{CE43E377-0EE6-43F4-932A-27C7B6C9CB3F}" dt="2022-01-06T08:50:31.784" v="1161"/>
          <ac:spMkLst>
            <pc:docMk/>
            <pc:sldMk cId="2426097836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56:34.608" v="1194" actId="6549"/>
          <ac:spMkLst>
            <pc:docMk/>
            <pc:sldMk cId="2426097836" sldId="301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50:22.609" v="1158" actId="27636"/>
          <ac:spMkLst>
            <pc:docMk/>
            <pc:sldMk cId="2426097836" sldId="301"/>
            <ac:spMk id="5" creationId="{864FABE7-5D73-4BB8-8C5F-49D50641504A}"/>
          </ac:spMkLst>
        </pc:spChg>
        <pc:picChg chg="add mod">
          <ac:chgData name="정근채" userId="bf3f9740-ba12-4a95-bdcd-7a89d0b0b3a3" providerId="ADAL" clId="{CE43E377-0EE6-43F4-932A-27C7B6C9CB3F}" dt="2022-01-06T08:56:56.454" v="1197" actId="1076"/>
          <ac:picMkLst>
            <pc:docMk/>
            <pc:sldMk cId="2426097836" sldId="301"/>
            <ac:picMk id="7" creationId="{375EBC67-DADB-4991-BDE1-08B8B9C7067D}"/>
          </ac:picMkLst>
        </pc:picChg>
        <pc:picChg chg="del">
          <ac:chgData name="정근채" userId="bf3f9740-ba12-4a95-bdcd-7a89d0b0b3a3" providerId="ADAL" clId="{CE43E377-0EE6-43F4-932A-27C7B6C9CB3F}" dt="2022-01-06T08:50:39.190" v="1162" actId="478"/>
          <ac:picMkLst>
            <pc:docMk/>
            <pc:sldMk cId="2426097836" sldId="301"/>
            <ac:picMk id="8" creationId="{25D0AB7C-1672-46C1-82CD-06A6FE59300A}"/>
          </ac:picMkLst>
        </pc:picChg>
        <pc:picChg chg="del">
          <ac:chgData name="정근채" userId="bf3f9740-ba12-4a95-bdcd-7a89d0b0b3a3" providerId="ADAL" clId="{CE43E377-0EE6-43F4-932A-27C7B6C9CB3F}" dt="2022-01-06T08:50:39.190" v="1162" actId="478"/>
          <ac:picMkLst>
            <pc:docMk/>
            <pc:sldMk cId="2426097836" sldId="301"/>
            <ac:picMk id="10" creationId="{6B0D37D1-E387-4558-97C0-5E9F2FB83BA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211380173" sldId="30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832956196" sldId="30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86567787" sldId="30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670904509" sldId="30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66823027" sldId="30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550150236" sldId="30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673394966" sldId="30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812866241" sldId="309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8978380" sldId="31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07329863" sldId="311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73012158" sldId="31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77650264" sldId="31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128400875" sldId="31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37532971" sldId="31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373119245" sldId="31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64796416" sldId="31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70257717" sldId="31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62921687" sldId="319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88163027" sldId="32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408149443" sldId="321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80389420" sldId="32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72475475" sldId="32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47004284" sldId="32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72657910" sldId="32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944605241" sldId="32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02340641" sldId="327"/>
        </pc:sldMkLst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1EF71DB8-5B30-4AC1-966F-3057EB807DDD}"/>
    <pc:docChg chg="undo redo custSel addSld delSld modSld">
      <pc:chgData name="정근채" userId="bf3f9740-ba12-4a95-bdcd-7a89d0b0b3a3" providerId="ADAL" clId="{1EF71DB8-5B30-4AC1-966F-3057EB807DDD}" dt="2022-02-04T06:55:26.449" v="4437" actId="14100"/>
      <pc:docMkLst>
        <pc:docMk/>
      </pc:docMkLst>
      <pc:sldChg chg="modSp mod">
        <pc:chgData name="정근채" userId="bf3f9740-ba12-4a95-bdcd-7a89d0b0b3a3" providerId="ADAL" clId="{1EF71DB8-5B30-4AC1-966F-3057EB807DDD}" dt="2022-02-04T02:27:41.592" v="4432" actId="20577"/>
        <pc:sldMkLst>
          <pc:docMk/>
          <pc:sldMk cId="1210531712" sldId="256"/>
        </pc:sldMkLst>
        <pc:spChg chg="mod">
          <ac:chgData name="정근채" userId="bf3f9740-ba12-4a95-bdcd-7a89d0b0b3a3" providerId="ADAL" clId="{1EF71DB8-5B30-4AC1-966F-3057EB807DDD}" dt="2022-01-11T07:55:03.806" v="4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EF71DB8-5B30-4AC1-966F-3057EB807DDD}" dt="2022-02-04T02:27:41.592" v="4432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1EF71DB8-5B30-4AC1-966F-3057EB807DDD}" dt="2022-01-24T05:33:29.410" v="2312"/>
        <pc:sldMkLst>
          <pc:docMk/>
          <pc:sldMk cId="2400768863" sldId="276"/>
        </pc:sldMkLst>
        <pc:spChg chg="add mod ord">
          <ac:chgData name="정근채" userId="bf3f9740-ba12-4a95-bdcd-7a89d0b0b3a3" providerId="ADAL" clId="{1EF71DB8-5B30-4AC1-966F-3057EB807DDD}" dt="2022-01-17T07:48:51.080" v="2294" actId="167"/>
          <ac:spMkLst>
            <pc:docMk/>
            <pc:sldMk cId="2400768863" sldId="276"/>
            <ac:spMk id="5" creationId="{74F44471-B1F5-473B-8B3C-F00557D04F40}"/>
          </ac:spMkLst>
        </pc:spChg>
        <pc:spChg chg="add mod ord">
          <ac:chgData name="정근채" userId="bf3f9740-ba12-4a95-bdcd-7a89d0b0b3a3" providerId="ADAL" clId="{1EF71DB8-5B30-4AC1-966F-3057EB807DDD}" dt="2022-01-17T07:49:01.235" v="2311" actId="1036"/>
          <ac:spMkLst>
            <pc:docMk/>
            <pc:sldMk cId="2400768863" sldId="276"/>
            <ac:spMk id="6" creationId="{CD61F2DC-1F02-497F-B5B3-DC729347B8B0}"/>
          </ac:spMkLst>
        </pc:spChg>
        <pc:spChg chg="mod">
          <ac:chgData name="정근채" userId="bf3f9740-ba12-4a95-bdcd-7a89d0b0b3a3" providerId="ADAL" clId="{1EF71DB8-5B30-4AC1-966F-3057EB807DDD}" dt="2022-01-11T07:55:34.962" v="11" actId="207"/>
          <ac:spMkLst>
            <pc:docMk/>
            <pc:sldMk cId="2400768863" sldId="276"/>
            <ac:spMk id="11" creationId="{B9E13935-ABD8-401F-91D9-8C9C0BFE57AA}"/>
          </ac:spMkLst>
        </pc:spChg>
        <pc:picChg chg="add mod ord">
          <ac:chgData name="정근채" userId="bf3f9740-ba12-4a95-bdcd-7a89d0b0b3a3" providerId="ADAL" clId="{1EF71DB8-5B30-4AC1-966F-3057EB807DDD}" dt="2022-01-17T07:48:51.080" v="2294" actId="167"/>
          <ac:picMkLst>
            <pc:docMk/>
            <pc:sldMk cId="2400768863" sldId="276"/>
            <ac:picMk id="4" creationId="{0A057948-296B-4F57-9B31-6951DB579F79}"/>
          </ac:picMkLst>
        </pc:picChg>
        <pc:cxnChg chg="add mod">
          <ac:chgData name="정근채" userId="bf3f9740-ba12-4a95-bdcd-7a89d0b0b3a3" providerId="ADAL" clId="{1EF71DB8-5B30-4AC1-966F-3057EB807DDD}" dt="2022-01-24T05:33:29.410" v="2312"/>
          <ac:cxnSpMkLst>
            <pc:docMk/>
            <pc:sldMk cId="2400768863" sldId="276"/>
            <ac:cxnSpMk id="7" creationId="{C50AA97F-6AA6-4F18-A1B3-FAE108C04157}"/>
          </ac:cxnSpMkLst>
        </pc:cxn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405670891" sldId="278"/>
        </pc:sldMkLst>
      </pc:sldChg>
      <pc:sldChg chg="modSp mod">
        <pc:chgData name="정근채" userId="bf3f9740-ba12-4a95-bdcd-7a89d0b0b3a3" providerId="ADAL" clId="{1EF71DB8-5B30-4AC1-966F-3057EB807DDD}" dt="2022-01-11T08:14:28.662" v="198" actId="207"/>
        <pc:sldMkLst>
          <pc:docMk/>
          <pc:sldMk cId="2659376228" sldId="279"/>
        </pc:sldMkLst>
        <pc:spChg chg="mod">
          <ac:chgData name="정근채" userId="bf3f9740-ba12-4a95-bdcd-7a89d0b0b3a3" providerId="ADAL" clId="{1EF71DB8-5B30-4AC1-966F-3057EB807DDD}" dt="2022-01-11T07:55:42.655" v="16"/>
          <ac:spMkLst>
            <pc:docMk/>
            <pc:sldMk cId="2659376228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1T08:14:28.662" v="198" actId="207"/>
          <ac:spMkLst>
            <pc:docMk/>
            <pc:sldMk cId="2659376228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1T07:55:46.987" v="20" actId="20577"/>
          <ac:spMkLst>
            <pc:docMk/>
            <pc:sldMk cId="2659376228" sldId="27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266031649" sldId="280"/>
        </pc:sldMkLst>
      </pc:sldChg>
      <pc:sldChg chg="modSp add mod">
        <pc:chgData name="정근채" userId="bf3f9740-ba12-4a95-bdcd-7a89d0b0b3a3" providerId="ADAL" clId="{1EF71DB8-5B30-4AC1-966F-3057EB807DDD}" dt="2022-01-11T08:18:36.764" v="233" actId="20577"/>
        <pc:sldMkLst>
          <pc:docMk/>
          <pc:sldMk cId="3836084703" sldId="280"/>
        </pc:sldMkLst>
        <pc:spChg chg="mod">
          <ac:chgData name="정근채" userId="bf3f9740-ba12-4a95-bdcd-7a89d0b0b3a3" providerId="ADAL" clId="{1EF71DB8-5B30-4AC1-966F-3057EB807DDD}" dt="2022-01-11T08:18:15.671" v="216"/>
          <ac:spMkLst>
            <pc:docMk/>
            <pc:sldMk cId="3836084703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1T08:18:36.764" v="233" actId="20577"/>
          <ac:spMkLst>
            <pc:docMk/>
            <pc:sldMk cId="3836084703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1T08:18:12.157" v="213" actId="27636"/>
          <ac:spMkLst>
            <pc:docMk/>
            <pc:sldMk cId="3836084703" sldId="28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EF71DB8-5B30-4AC1-966F-3057EB807DDD}" dt="2022-01-11T08:39:12.164" v="318" actId="20577"/>
        <pc:sldMkLst>
          <pc:docMk/>
          <pc:sldMk cId="1861469322" sldId="281"/>
        </pc:sldMkLst>
        <pc:spChg chg="mod">
          <ac:chgData name="정근채" userId="bf3f9740-ba12-4a95-bdcd-7a89d0b0b3a3" providerId="ADAL" clId="{1EF71DB8-5B30-4AC1-966F-3057EB807DDD}" dt="2022-01-11T08:19:44.365" v="239" actId="6549"/>
          <ac:spMkLst>
            <pc:docMk/>
            <pc:sldMk cId="1861469322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1T08:39:12.164" v="318" actId="20577"/>
          <ac:spMkLst>
            <pc:docMk/>
            <pc:sldMk cId="1861469322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1T08:19:53.098" v="245"/>
          <ac:spMkLst>
            <pc:docMk/>
            <pc:sldMk cId="1861469322" sldId="281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4168979290" sldId="281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015566843" sldId="282"/>
        </pc:sldMkLst>
      </pc:sldChg>
      <pc:sldChg chg="modSp add mod">
        <pc:chgData name="정근채" userId="bf3f9740-ba12-4a95-bdcd-7a89d0b0b3a3" providerId="ADAL" clId="{1EF71DB8-5B30-4AC1-966F-3057EB807DDD}" dt="2022-01-11T08:46:02.834" v="453"/>
        <pc:sldMkLst>
          <pc:docMk/>
          <pc:sldMk cId="2443657624" sldId="282"/>
        </pc:sldMkLst>
        <pc:spChg chg="mod">
          <ac:chgData name="정근채" userId="bf3f9740-ba12-4a95-bdcd-7a89d0b0b3a3" providerId="ADAL" clId="{1EF71DB8-5B30-4AC1-966F-3057EB807DDD}" dt="2022-01-11T08:39:35.926" v="322"/>
          <ac:spMkLst>
            <pc:docMk/>
            <pc:sldMk cId="2443657624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1T08:46:02.834" v="453"/>
          <ac:spMkLst>
            <pc:docMk/>
            <pc:sldMk cId="2443657624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1T08:39:40.053" v="326"/>
          <ac:spMkLst>
            <pc:docMk/>
            <pc:sldMk cId="2443657624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935303691" sldId="283"/>
        </pc:sldMkLst>
      </pc:sldChg>
      <pc:sldChg chg="modSp add mod">
        <pc:chgData name="정근채" userId="bf3f9740-ba12-4a95-bdcd-7a89d0b0b3a3" providerId="ADAL" clId="{1EF71DB8-5B30-4AC1-966F-3057EB807DDD}" dt="2022-01-11T08:49:48.788" v="540"/>
        <pc:sldMkLst>
          <pc:docMk/>
          <pc:sldMk cId="4077891219" sldId="283"/>
        </pc:sldMkLst>
        <pc:spChg chg="mod">
          <ac:chgData name="정근채" userId="bf3f9740-ba12-4a95-bdcd-7a89d0b0b3a3" providerId="ADAL" clId="{1EF71DB8-5B30-4AC1-966F-3057EB807DDD}" dt="2022-01-11T08:47:49.073" v="457"/>
          <ac:spMkLst>
            <pc:docMk/>
            <pc:sldMk cId="4077891219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1T08:49:48.788" v="540"/>
          <ac:spMkLst>
            <pc:docMk/>
            <pc:sldMk cId="4077891219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1T08:47:53.425" v="461"/>
          <ac:spMkLst>
            <pc:docMk/>
            <pc:sldMk cId="4077891219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928457524" sldId="284"/>
        </pc:sldMkLst>
      </pc:sldChg>
      <pc:sldChg chg="modSp add mod">
        <pc:chgData name="정근채" userId="bf3f9740-ba12-4a95-bdcd-7a89d0b0b3a3" providerId="ADAL" clId="{1EF71DB8-5B30-4AC1-966F-3057EB807DDD}" dt="2022-01-11T08:52:55.147" v="640" actId="6549"/>
        <pc:sldMkLst>
          <pc:docMk/>
          <pc:sldMk cId="2344724295" sldId="284"/>
        </pc:sldMkLst>
        <pc:spChg chg="mod">
          <ac:chgData name="정근채" userId="bf3f9740-ba12-4a95-bdcd-7a89d0b0b3a3" providerId="ADAL" clId="{1EF71DB8-5B30-4AC1-966F-3057EB807DDD}" dt="2022-01-11T08:50:51.584" v="544"/>
          <ac:spMkLst>
            <pc:docMk/>
            <pc:sldMk cId="2344724295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1T08:52:55.147" v="640" actId="6549"/>
          <ac:spMkLst>
            <pc:docMk/>
            <pc:sldMk cId="2344724295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1T08:50:54.919" v="548"/>
          <ac:spMkLst>
            <pc:docMk/>
            <pc:sldMk cId="2344724295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EF71DB8-5B30-4AC1-966F-3057EB807DDD}" dt="2022-01-11T08:53:39.008" v="646" actId="1076"/>
        <pc:sldMkLst>
          <pc:docMk/>
          <pc:sldMk cId="2947521251" sldId="285"/>
        </pc:sldMkLst>
        <pc:spChg chg="del">
          <ac:chgData name="정근채" userId="bf3f9740-ba12-4a95-bdcd-7a89d0b0b3a3" providerId="ADAL" clId="{1EF71DB8-5B30-4AC1-966F-3057EB807DDD}" dt="2022-01-11T08:53:08.190" v="642" actId="478"/>
          <ac:spMkLst>
            <pc:docMk/>
            <pc:sldMk cId="2947521251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1EF71DB8-5B30-4AC1-966F-3057EB807DDD}" dt="2022-01-11T08:53:09.375" v="643" actId="478"/>
          <ac:spMkLst>
            <pc:docMk/>
            <pc:sldMk cId="2947521251" sldId="285"/>
            <ac:spMk id="7" creationId="{355046CE-3C9A-4850-B01B-3B152FB8669B}"/>
          </ac:spMkLst>
        </pc:spChg>
        <pc:picChg chg="add mod">
          <ac:chgData name="정근채" userId="bf3f9740-ba12-4a95-bdcd-7a89d0b0b3a3" providerId="ADAL" clId="{1EF71DB8-5B30-4AC1-966F-3057EB807DDD}" dt="2022-01-11T08:53:39.008" v="646" actId="1076"/>
          <ac:picMkLst>
            <pc:docMk/>
            <pc:sldMk cId="2947521251" sldId="285"/>
            <ac:picMk id="9" creationId="{517A0A85-95DA-461B-B421-AACB7C6F1ECA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401897337" sldId="285"/>
        </pc:sldMkLst>
      </pc:sldChg>
      <pc:sldChg chg="addSp delSp modSp add mod">
        <pc:chgData name="정근채" userId="bf3f9740-ba12-4a95-bdcd-7a89d0b0b3a3" providerId="ADAL" clId="{1EF71DB8-5B30-4AC1-966F-3057EB807DDD}" dt="2022-01-11T08:54:18.798" v="653" actId="1076"/>
        <pc:sldMkLst>
          <pc:docMk/>
          <pc:sldMk cId="1853130306" sldId="286"/>
        </pc:sldMkLst>
        <pc:picChg chg="add mod">
          <ac:chgData name="정근채" userId="bf3f9740-ba12-4a95-bdcd-7a89d0b0b3a3" providerId="ADAL" clId="{1EF71DB8-5B30-4AC1-966F-3057EB807DDD}" dt="2022-01-11T08:54:18.798" v="653" actId="1076"/>
          <ac:picMkLst>
            <pc:docMk/>
            <pc:sldMk cId="1853130306" sldId="286"/>
            <ac:picMk id="6" creationId="{BD3F8ED7-32A9-4FF7-B10B-1055FC52793A}"/>
          </ac:picMkLst>
        </pc:picChg>
        <pc:picChg chg="del">
          <ac:chgData name="정근채" userId="bf3f9740-ba12-4a95-bdcd-7a89d0b0b3a3" providerId="ADAL" clId="{1EF71DB8-5B30-4AC1-966F-3057EB807DDD}" dt="2022-01-11T08:53:54.068" v="648" actId="478"/>
          <ac:picMkLst>
            <pc:docMk/>
            <pc:sldMk cId="1853130306" sldId="286"/>
            <ac:picMk id="9" creationId="{517A0A85-95DA-461B-B421-AACB7C6F1ECA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757461376" sldId="286"/>
        </pc:sldMkLst>
      </pc:sldChg>
      <pc:sldChg chg="modSp add mod">
        <pc:chgData name="정근채" userId="bf3f9740-ba12-4a95-bdcd-7a89d0b0b3a3" providerId="ADAL" clId="{1EF71DB8-5B30-4AC1-966F-3057EB807DDD}" dt="2022-01-12T01:08:38.625" v="751" actId="207"/>
        <pc:sldMkLst>
          <pc:docMk/>
          <pc:sldMk cId="922268674" sldId="287"/>
        </pc:sldMkLst>
        <pc:spChg chg="mod">
          <ac:chgData name="정근채" userId="bf3f9740-ba12-4a95-bdcd-7a89d0b0b3a3" providerId="ADAL" clId="{1EF71DB8-5B30-4AC1-966F-3057EB807DDD}" dt="2022-01-12T01:06:20.842" v="691"/>
          <ac:spMkLst>
            <pc:docMk/>
            <pc:sldMk cId="92226867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08:38.625" v="751" actId="207"/>
          <ac:spMkLst>
            <pc:docMk/>
            <pc:sldMk cId="92226867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1:06:15.219" v="688" actId="20577"/>
          <ac:spMkLst>
            <pc:docMk/>
            <pc:sldMk cId="922268674" sldId="28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252814172" sldId="287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026811257" sldId="288"/>
        </pc:sldMkLst>
      </pc:sldChg>
      <pc:sldChg chg="modSp add mod">
        <pc:chgData name="정근채" userId="bf3f9740-ba12-4a95-bdcd-7a89d0b0b3a3" providerId="ADAL" clId="{1EF71DB8-5B30-4AC1-966F-3057EB807DDD}" dt="2022-01-12T01:34:06.766" v="1080"/>
        <pc:sldMkLst>
          <pc:docMk/>
          <pc:sldMk cId="1517819906" sldId="288"/>
        </pc:sldMkLst>
        <pc:spChg chg="mod">
          <ac:chgData name="정근채" userId="bf3f9740-ba12-4a95-bdcd-7a89d0b0b3a3" providerId="ADAL" clId="{1EF71DB8-5B30-4AC1-966F-3057EB807DDD}" dt="2022-01-12T01:34:06.766" v="1080"/>
          <ac:spMkLst>
            <pc:docMk/>
            <pc:sldMk cId="151781990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14:21.006" v="856"/>
          <ac:spMkLst>
            <pc:docMk/>
            <pc:sldMk cId="1517819906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1:10:28.194" v="763"/>
          <ac:spMkLst>
            <pc:docMk/>
            <pc:sldMk cId="1517819906" sldId="28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156134585" sldId="289"/>
        </pc:sldMkLst>
      </pc:sldChg>
      <pc:sldChg chg="addSp modSp add mod">
        <pc:chgData name="정근채" userId="bf3f9740-ba12-4a95-bdcd-7a89d0b0b3a3" providerId="ADAL" clId="{1EF71DB8-5B30-4AC1-966F-3057EB807DDD}" dt="2022-01-12T01:34:30.724" v="1089" actId="1076"/>
        <pc:sldMkLst>
          <pc:docMk/>
          <pc:sldMk cId="1255017803" sldId="289"/>
        </pc:sldMkLst>
        <pc:spChg chg="mod">
          <ac:chgData name="정근채" userId="bf3f9740-ba12-4a95-bdcd-7a89d0b0b3a3" providerId="ADAL" clId="{1EF71DB8-5B30-4AC1-966F-3057EB807DDD}" dt="2022-01-12T01:34:18.405" v="1085"/>
          <ac:spMkLst>
            <pc:docMk/>
            <pc:sldMk cId="1255017803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34:24.994" v="1087" actId="6549"/>
          <ac:spMkLst>
            <pc:docMk/>
            <pc:sldMk cId="1255017803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1EF71DB8-5B30-4AC1-966F-3057EB807DDD}" dt="2022-01-12T01:34:30.724" v="1089" actId="1076"/>
          <ac:picMkLst>
            <pc:docMk/>
            <pc:sldMk cId="1255017803" sldId="289"/>
            <ac:picMk id="7" creationId="{547D4D3C-297A-4B0D-A5C1-8B601C872A4D}"/>
          </ac:picMkLst>
        </pc:picChg>
      </pc:sldChg>
      <pc:sldChg chg="addSp delSp modSp add mod">
        <pc:chgData name="정근채" userId="bf3f9740-ba12-4a95-bdcd-7a89d0b0b3a3" providerId="ADAL" clId="{1EF71DB8-5B30-4AC1-966F-3057EB807DDD}" dt="2022-01-12T01:34:58.303" v="1096" actId="1076"/>
        <pc:sldMkLst>
          <pc:docMk/>
          <pc:sldMk cId="724014420" sldId="290"/>
        </pc:sldMkLst>
        <pc:spChg chg="mod">
          <ac:chgData name="정근채" userId="bf3f9740-ba12-4a95-bdcd-7a89d0b0b3a3" providerId="ADAL" clId="{1EF71DB8-5B30-4AC1-966F-3057EB807DDD}" dt="2022-01-12T01:34:42.898" v="1092"/>
          <ac:spMkLst>
            <pc:docMk/>
            <pc:sldMk cId="724014420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34:52.522" v="1094" actId="6549"/>
          <ac:spMkLst>
            <pc:docMk/>
            <pc:sldMk cId="724014420" sldId="290"/>
            <ac:spMk id="3" creationId="{04DA367E-3D64-4210-90DC-180FE1F5BFCC}"/>
          </ac:spMkLst>
        </pc:spChg>
        <pc:picChg chg="del">
          <ac:chgData name="정근채" userId="bf3f9740-ba12-4a95-bdcd-7a89d0b0b3a3" providerId="ADAL" clId="{1EF71DB8-5B30-4AC1-966F-3057EB807DDD}" dt="2022-01-12T01:20:00.522" v="888" actId="478"/>
          <ac:picMkLst>
            <pc:docMk/>
            <pc:sldMk cId="724014420" sldId="290"/>
            <ac:picMk id="7" creationId="{547D4D3C-297A-4B0D-A5C1-8B601C872A4D}"/>
          </ac:picMkLst>
        </pc:picChg>
        <pc:picChg chg="add mod">
          <ac:chgData name="정근채" userId="bf3f9740-ba12-4a95-bdcd-7a89d0b0b3a3" providerId="ADAL" clId="{1EF71DB8-5B30-4AC1-966F-3057EB807DDD}" dt="2022-01-12T01:34:58.303" v="1096" actId="1076"/>
          <ac:picMkLst>
            <pc:docMk/>
            <pc:sldMk cId="724014420" sldId="290"/>
            <ac:picMk id="8" creationId="{9288C29F-CCA3-4CDB-94A2-EC1B61E51999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970140885" sldId="290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292989949" sldId="291"/>
        </pc:sldMkLst>
      </pc:sldChg>
      <pc:sldChg chg="addSp modSp add mod">
        <pc:chgData name="정근채" userId="bf3f9740-ba12-4a95-bdcd-7a89d0b0b3a3" providerId="ADAL" clId="{1EF71DB8-5B30-4AC1-966F-3057EB807DDD}" dt="2022-01-12T01:35:21.020" v="1101"/>
        <pc:sldMkLst>
          <pc:docMk/>
          <pc:sldMk cId="3557065030" sldId="291"/>
        </pc:sldMkLst>
        <pc:spChg chg="mod">
          <ac:chgData name="정근채" userId="bf3f9740-ba12-4a95-bdcd-7a89d0b0b3a3" providerId="ADAL" clId="{1EF71DB8-5B30-4AC1-966F-3057EB807DDD}" dt="2022-01-12T01:35:21.020" v="1101"/>
          <ac:spMkLst>
            <pc:docMk/>
            <pc:sldMk cId="3557065030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35:09.087" v="1098" actId="6549"/>
          <ac:spMkLst>
            <pc:docMk/>
            <pc:sldMk cId="3557065030" sldId="291"/>
            <ac:spMk id="3" creationId="{04DA367E-3D64-4210-90DC-180FE1F5BFCC}"/>
          </ac:spMkLst>
        </pc:spChg>
        <pc:picChg chg="add mod">
          <ac:chgData name="정근채" userId="bf3f9740-ba12-4a95-bdcd-7a89d0b0b3a3" providerId="ADAL" clId="{1EF71DB8-5B30-4AC1-966F-3057EB807DDD}" dt="2022-01-12T01:35:15.210" v="1100" actId="1076"/>
          <ac:picMkLst>
            <pc:docMk/>
            <pc:sldMk cId="3557065030" sldId="291"/>
            <ac:picMk id="7" creationId="{1911BCF8-D0DB-49DF-AF41-1EB589262871}"/>
          </ac:picMkLst>
        </pc:picChg>
      </pc:sldChg>
      <pc:sldChg chg="addSp delSp modSp add mod">
        <pc:chgData name="정근채" userId="bf3f9740-ba12-4a95-bdcd-7a89d0b0b3a3" providerId="ADAL" clId="{1EF71DB8-5B30-4AC1-966F-3057EB807DDD}" dt="2022-01-12T01:35:23.325" v="1102"/>
        <pc:sldMkLst>
          <pc:docMk/>
          <pc:sldMk cId="360556031" sldId="292"/>
        </pc:sldMkLst>
        <pc:spChg chg="mod">
          <ac:chgData name="정근채" userId="bf3f9740-ba12-4a95-bdcd-7a89d0b0b3a3" providerId="ADAL" clId="{1EF71DB8-5B30-4AC1-966F-3057EB807DDD}" dt="2022-01-12T01:35:23.325" v="1102"/>
          <ac:spMkLst>
            <pc:docMk/>
            <pc:sldMk cId="360556031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32:58.654" v="1067" actId="20577"/>
          <ac:spMkLst>
            <pc:docMk/>
            <pc:sldMk cId="360556031" sldId="292"/>
            <ac:spMk id="3" creationId="{04DA367E-3D64-4210-90DC-180FE1F5BFCC}"/>
          </ac:spMkLst>
        </pc:spChg>
        <pc:picChg chg="del">
          <ac:chgData name="정근채" userId="bf3f9740-ba12-4a95-bdcd-7a89d0b0b3a3" providerId="ADAL" clId="{1EF71DB8-5B30-4AC1-966F-3057EB807DDD}" dt="2022-01-12T01:26:17.320" v="975" actId="478"/>
          <ac:picMkLst>
            <pc:docMk/>
            <pc:sldMk cId="360556031" sldId="292"/>
            <ac:picMk id="7" creationId="{1911BCF8-D0DB-49DF-AF41-1EB589262871}"/>
          </ac:picMkLst>
        </pc:picChg>
        <pc:picChg chg="add mod">
          <ac:chgData name="정근채" userId="bf3f9740-ba12-4a95-bdcd-7a89d0b0b3a3" providerId="ADAL" clId="{1EF71DB8-5B30-4AC1-966F-3057EB807DDD}" dt="2022-01-12T01:33:01.968" v="1069" actId="1076"/>
          <ac:picMkLst>
            <pc:docMk/>
            <pc:sldMk cId="360556031" sldId="292"/>
            <ac:picMk id="8" creationId="{DF97888A-9993-45CA-9F11-C60E22CE73E2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066319814" sldId="292"/>
        </pc:sldMkLst>
      </pc:sldChg>
      <pc:sldChg chg="delSp modSp add mod">
        <pc:chgData name="정근채" userId="bf3f9740-ba12-4a95-bdcd-7a89d0b0b3a3" providerId="ADAL" clId="{1EF71DB8-5B30-4AC1-966F-3057EB807DDD}" dt="2022-01-12T01:42:47.019" v="1209"/>
        <pc:sldMkLst>
          <pc:docMk/>
          <pc:sldMk cId="2695243731" sldId="293"/>
        </pc:sldMkLst>
        <pc:spChg chg="mod">
          <ac:chgData name="정근채" userId="bf3f9740-ba12-4a95-bdcd-7a89d0b0b3a3" providerId="ADAL" clId="{1EF71DB8-5B30-4AC1-966F-3057EB807DDD}" dt="2022-01-12T01:33:42.369" v="1077"/>
          <ac:spMkLst>
            <pc:docMk/>
            <pc:sldMk cId="2695243731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42:47.019" v="1209"/>
          <ac:spMkLst>
            <pc:docMk/>
            <pc:sldMk cId="2695243731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1:33:31.950" v="1074"/>
          <ac:spMkLst>
            <pc:docMk/>
            <pc:sldMk cId="2695243731" sldId="293"/>
            <ac:spMk id="5" creationId="{864FABE7-5D73-4BB8-8C5F-49D50641504A}"/>
          </ac:spMkLst>
        </pc:spChg>
        <pc:picChg chg="del">
          <ac:chgData name="정근채" userId="bf3f9740-ba12-4a95-bdcd-7a89d0b0b3a3" providerId="ADAL" clId="{1EF71DB8-5B30-4AC1-966F-3057EB807DDD}" dt="2022-01-12T01:36:21.772" v="1103" actId="478"/>
          <ac:picMkLst>
            <pc:docMk/>
            <pc:sldMk cId="2695243731" sldId="293"/>
            <ac:picMk id="8" creationId="{DF97888A-9993-45CA-9F11-C60E22CE73E2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4151444641" sldId="293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958573541" sldId="294"/>
        </pc:sldMkLst>
      </pc:sldChg>
      <pc:sldChg chg="modSp add mod">
        <pc:chgData name="정근채" userId="bf3f9740-ba12-4a95-bdcd-7a89d0b0b3a3" providerId="ADAL" clId="{1EF71DB8-5B30-4AC1-966F-3057EB807DDD}" dt="2022-02-04T06:55:13.313" v="4433" actId="108"/>
        <pc:sldMkLst>
          <pc:docMk/>
          <pc:sldMk cId="1498836784" sldId="294"/>
        </pc:sldMkLst>
        <pc:spChg chg="mod">
          <ac:chgData name="정근채" userId="bf3f9740-ba12-4a95-bdcd-7a89d0b0b3a3" providerId="ADAL" clId="{1EF71DB8-5B30-4AC1-966F-3057EB807DDD}" dt="2022-02-04T06:55:13.313" v="4433" actId="108"/>
          <ac:spMkLst>
            <pc:docMk/>
            <pc:sldMk cId="1498836784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52:45.315" v="1338" actId="108"/>
          <ac:spMkLst>
            <pc:docMk/>
            <pc:sldMk cId="1498836784" sldId="29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1EF71DB8-5B30-4AC1-966F-3057EB807DDD}" dt="2022-01-12T01:58:09.086" v="1507" actId="6549"/>
        <pc:sldMkLst>
          <pc:docMk/>
          <pc:sldMk cId="3319179591" sldId="295"/>
        </pc:sldMkLst>
        <pc:spChg chg="mod">
          <ac:chgData name="정근채" userId="bf3f9740-ba12-4a95-bdcd-7a89d0b0b3a3" providerId="ADAL" clId="{1EF71DB8-5B30-4AC1-966F-3057EB807DDD}" dt="2022-01-12T01:53:57.934" v="1342"/>
          <ac:spMkLst>
            <pc:docMk/>
            <pc:sldMk cId="331917959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1:58:09.086" v="1507" actId="6549"/>
          <ac:spMkLst>
            <pc:docMk/>
            <pc:sldMk cId="3319179591" sldId="29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814195052" sldId="295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189847653" sldId="296"/>
        </pc:sldMkLst>
      </pc:sldChg>
      <pc:sldChg chg="modSp add mod">
        <pc:chgData name="정근채" userId="bf3f9740-ba12-4a95-bdcd-7a89d0b0b3a3" providerId="ADAL" clId="{1EF71DB8-5B30-4AC1-966F-3057EB807DDD}" dt="2022-02-04T06:55:26.449" v="4437" actId="14100"/>
        <pc:sldMkLst>
          <pc:docMk/>
          <pc:sldMk cId="3706540943" sldId="296"/>
        </pc:sldMkLst>
        <pc:spChg chg="mod">
          <ac:chgData name="정근채" userId="bf3f9740-ba12-4a95-bdcd-7a89d0b0b3a3" providerId="ADAL" clId="{1EF71DB8-5B30-4AC1-966F-3057EB807DDD}" dt="2022-02-04T06:55:26.449" v="4437" actId="14100"/>
          <ac:spMkLst>
            <pc:docMk/>
            <pc:sldMk cId="3706540943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2:05:35.694" v="1544"/>
          <ac:spMkLst>
            <pc:docMk/>
            <pc:sldMk cId="3706540943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2:03:10.069" v="1512"/>
          <ac:spMkLst>
            <pc:docMk/>
            <pc:sldMk cId="3706540943" sldId="296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1EF71DB8-5B30-4AC1-966F-3057EB807DDD}" dt="2022-01-12T02:07:45.209" v="1590" actId="1076"/>
        <pc:sldMkLst>
          <pc:docMk/>
          <pc:sldMk cId="3558220443" sldId="297"/>
        </pc:sldMkLst>
        <pc:spChg chg="mod">
          <ac:chgData name="정근채" userId="bf3f9740-ba12-4a95-bdcd-7a89d0b0b3a3" providerId="ADAL" clId="{1EF71DB8-5B30-4AC1-966F-3057EB807DDD}" dt="2022-01-12T02:05:51.762" v="1551" actId="255"/>
          <ac:spMkLst>
            <pc:docMk/>
            <pc:sldMk cId="355822044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2:07:17.149" v="1584"/>
          <ac:spMkLst>
            <pc:docMk/>
            <pc:sldMk cId="3558220443" sldId="297"/>
            <ac:spMk id="3" creationId="{04DA367E-3D64-4210-90DC-180FE1F5BFCC}"/>
          </ac:spMkLst>
        </pc:spChg>
        <pc:picChg chg="add mod">
          <ac:chgData name="정근채" userId="bf3f9740-ba12-4a95-bdcd-7a89d0b0b3a3" providerId="ADAL" clId="{1EF71DB8-5B30-4AC1-966F-3057EB807DDD}" dt="2022-01-12T02:07:45.209" v="1590" actId="1076"/>
          <ac:picMkLst>
            <pc:docMk/>
            <pc:sldMk cId="3558220443" sldId="297"/>
            <ac:picMk id="7" creationId="{35CD5F31-F44E-4FCB-AD21-2AE59142365D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4003071641" sldId="297"/>
        </pc:sldMkLst>
      </pc:sldChg>
      <pc:sldChg chg="delSp modSp add mod">
        <pc:chgData name="정근채" userId="bf3f9740-ba12-4a95-bdcd-7a89d0b0b3a3" providerId="ADAL" clId="{1EF71DB8-5B30-4AC1-966F-3057EB807DDD}" dt="2022-01-12T02:08:41.287" v="1606" actId="20577"/>
        <pc:sldMkLst>
          <pc:docMk/>
          <pc:sldMk cId="869332545" sldId="298"/>
        </pc:sldMkLst>
        <pc:spChg chg="mod">
          <ac:chgData name="정근채" userId="bf3f9740-ba12-4a95-bdcd-7a89d0b0b3a3" providerId="ADAL" clId="{1EF71DB8-5B30-4AC1-966F-3057EB807DDD}" dt="2022-01-12T02:08:16.241" v="1594"/>
          <ac:spMkLst>
            <pc:docMk/>
            <pc:sldMk cId="869332545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2:08:41.287" v="1606" actId="20577"/>
          <ac:spMkLst>
            <pc:docMk/>
            <pc:sldMk cId="869332545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1EF71DB8-5B30-4AC1-966F-3057EB807DDD}" dt="2022-01-12T02:08:20.633" v="1595" actId="478"/>
          <ac:picMkLst>
            <pc:docMk/>
            <pc:sldMk cId="869332545" sldId="298"/>
            <ac:picMk id="7" creationId="{35CD5F31-F44E-4FCB-AD21-2AE59142365D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221331259" sldId="298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194233270" sldId="299"/>
        </pc:sldMkLst>
      </pc:sldChg>
      <pc:sldChg chg="modSp add mod">
        <pc:chgData name="정근채" userId="bf3f9740-ba12-4a95-bdcd-7a89d0b0b3a3" providerId="ADAL" clId="{1EF71DB8-5B30-4AC1-966F-3057EB807DDD}" dt="2022-01-12T02:11:32.516" v="1665" actId="6549"/>
        <pc:sldMkLst>
          <pc:docMk/>
          <pc:sldMk cId="2586180269" sldId="299"/>
        </pc:sldMkLst>
        <pc:spChg chg="mod">
          <ac:chgData name="정근채" userId="bf3f9740-ba12-4a95-bdcd-7a89d0b0b3a3" providerId="ADAL" clId="{1EF71DB8-5B30-4AC1-966F-3057EB807DDD}" dt="2022-01-12T02:09:32.873" v="1620"/>
          <ac:spMkLst>
            <pc:docMk/>
            <pc:sldMk cId="2586180269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2:11:32.516" v="1665" actId="6549"/>
          <ac:spMkLst>
            <pc:docMk/>
            <pc:sldMk cId="2586180269" sldId="299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2:08:58.659" v="1611"/>
          <ac:spMkLst>
            <pc:docMk/>
            <pc:sldMk cId="2586180269" sldId="299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1EF71DB8-5B30-4AC1-966F-3057EB807DDD}" dt="2022-01-28T09:14:16.864" v="4341" actId="208"/>
        <pc:sldMkLst>
          <pc:docMk/>
          <pc:sldMk cId="1967081093" sldId="300"/>
        </pc:sldMkLst>
        <pc:spChg chg="mod">
          <ac:chgData name="정근채" userId="bf3f9740-ba12-4a95-bdcd-7a89d0b0b3a3" providerId="ADAL" clId="{1EF71DB8-5B30-4AC1-966F-3057EB807DDD}" dt="2022-01-12T02:12:25.285" v="1669"/>
          <ac:spMkLst>
            <pc:docMk/>
            <pc:sldMk cId="19670810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9:13:38.678" v="4335" actId="207"/>
          <ac:spMkLst>
            <pc:docMk/>
            <pc:sldMk cId="1967081093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1EF71DB8-5B30-4AC1-966F-3057EB807DDD}" dt="2022-01-12T02:16:54.129" v="1729" actId="1037"/>
          <ac:spMkLst>
            <pc:docMk/>
            <pc:sldMk cId="1967081093" sldId="300"/>
            <ac:spMk id="11" creationId="{E8DDE109-D6D7-47FF-8034-11E3D16D1875}"/>
          </ac:spMkLst>
        </pc:spChg>
        <pc:spChg chg="add mod">
          <ac:chgData name="정근채" userId="bf3f9740-ba12-4a95-bdcd-7a89d0b0b3a3" providerId="ADAL" clId="{1EF71DB8-5B30-4AC1-966F-3057EB807DDD}" dt="2022-01-28T09:14:16.864" v="4341" actId="208"/>
          <ac:spMkLst>
            <pc:docMk/>
            <pc:sldMk cId="1967081093" sldId="300"/>
            <ac:spMk id="12" creationId="{853F9ECF-5D27-4CBA-885E-B63B26305BE1}"/>
          </ac:spMkLst>
        </pc:spChg>
        <pc:grpChg chg="add mod">
          <ac:chgData name="정근채" userId="bf3f9740-ba12-4a95-bdcd-7a89d0b0b3a3" providerId="ADAL" clId="{1EF71DB8-5B30-4AC1-966F-3057EB807DDD}" dt="2022-01-12T02:16:28.473" v="1725" actId="14100"/>
          <ac:grpSpMkLst>
            <pc:docMk/>
            <pc:sldMk cId="1967081093" sldId="300"/>
            <ac:grpSpMk id="10" creationId="{21107A74-97CA-4754-AF16-23BEAEA2934B}"/>
          </ac:grpSpMkLst>
        </pc:grpChg>
        <pc:picChg chg="add mod">
          <ac:chgData name="정근채" userId="bf3f9740-ba12-4a95-bdcd-7a89d0b0b3a3" providerId="ADAL" clId="{1EF71DB8-5B30-4AC1-966F-3057EB807DDD}" dt="2022-01-12T02:16:11.246" v="1722" actId="164"/>
          <ac:picMkLst>
            <pc:docMk/>
            <pc:sldMk cId="1967081093" sldId="300"/>
            <ac:picMk id="7" creationId="{FC8EB186-2575-4BBD-A0EB-B30AF4A24250}"/>
          </ac:picMkLst>
        </pc:picChg>
        <pc:picChg chg="add mod">
          <ac:chgData name="정근채" userId="bf3f9740-ba12-4a95-bdcd-7a89d0b0b3a3" providerId="ADAL" clId="{1EF71DB8-5B30-4AC1-966F-3057EB807DDD}" dt="2022-01-12T02:16:11.246" v="1722" actId="164"/>
          <ac:picMkLst>
            <pc:docMk/>
            <pc:sldMk cId="1967081093" sldId="300"/>
            <ac:picMk id="9" creationId="{10823D09-05C2-443D-B773-FE40436DCF15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182419333" sldId="300"/>
        </pc:sldMkLst>
      </pc:sldChg>
      <pc:sldChg chg="addSp delSp modSp add mod">
        <pc:chgData name="정근채" userId="bf3f9740-ba12-4a95-bdcd-7a89d0b0b3a3" providerId="ADAL" clId="{1EF71DB8-5B30-4AC1-966F-3057EB807DDD}" dt="2022-01-28T09:13:56.573" v="4339" actId="208"/>
        <pc:sldMkLst>
          <pc:docMk/>
          <pc:sldMk cId="675512337" sldId="301"/>
        </pc:sldMkLst>
        <pc:spChg chg="mod">
          <ac:chgData name="정근채" userId="bf3f9740-ba12-4a95-bdcd-7a89d0b0b3a3" providerId="ADAL" clId="{1EF71DB8-5B30-4AC1-966F-3057EB807DDD}" dt="2022-01-12T02:19:23.224" v="1752"/>
          <ac:spMkLst>
            <pc:docMk/>
            <pc:sldMk cId="675512337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9:13:50.422" v="4338" actId="207"/>
          <ac:spMkLst>
            <pc:docMk/>
            <pc:sldMk cId="675512337" sldId="301"/>
            <ac:spMk id="3" creationId="{04DA367E-3D64-4210-90DC-180FE1F5BFCC}"/>
          </ac:spMkLst>
        </pc:spChg>
        <pc:spChg chg="del">
          <ac:chgData name="정근채" userId="bf3f9740-ba12-4a95-bdcd-7a89d0b0b3a3" providerId="ADAL" clId="{1EF71DB8-5B30-4AC1-966F-3057EB807DDD}" dt="2022-01-12T02:19:12.344" v="1748" actId="478"/>
          <ac:spMkLst>
            <pc:docMk/>
            <pc:sldMk cId="675512337" sldId="301"/>
            <ac:spMk id="11" creationId="{E8DDE109-D6D7-47FF-8034-11E3D16D1875}"/>
          </ac:spMkLst>
        </pc:spChg>
        <pc:spChg chg="del">
          <ac:chgData name="정근채" userId="bf3f9740-ba12-4a95-bdcd-7a89d0b0b3a3" providerId="ADAL" clId="{1EF71DB8-5B30-4AC1-966F-3057EB807DDD}" dt="2022-01-12T02:19:13.319" v="1749" actId="478"/>
          <ac:spMkLst>
            <pc:docMk/>
            <pc:sldMk cId="675512337" sldId="301"/>
            <ac:spMk id="12" creationId="{853F9ECF-5D27-4CBA-885E-B63B26305BE1}"/>
          </ac:spMkLst>
        </pc:spChg>
        <pc:spChg chg="add mod">
          <ac:chgData name="정근채" userId="bf3f9740-ba12-4a95-bdcd-7a89d0b0b3a3" providerId="ADAL" clId="{1EF71DB8-5B30-4AC1-966F-3057EB807DDD}" dt="2022-01-12T02:23:27.430" v="1819" actId="14100"/>
          <ac:spMkLst>
            <pc:docMk/>
            <pc:sldMk cId="675512337" sldId="301"/>
            <ac:spMk id="15" creationId="{311F7288-8FCE-475B-9307-F4F39333A697}"/>
          </ac:spMkLst>
        </pc:spChg>
        <pc:spChg chg="add mod">
          <ac:chgData name="정근채" userId="bf3f9740-ba12-4a95-bdcd-7a89d0b0b3a3" providerId="ADAL" clId="{1EF71DB8-5B30-4AC1-966F-3057EB807DDD}" dt="2022-01-28T09:13:56.573" v="4339" actId="208"/>
          <ac:spMkLst>
            <pc:docMk/>
            <pc:sldMk cId="675512337" sldId="301"/>
            <ac:spMk id="16" creationId="{FEAB8FCB-435C-43AC-B6C3-447A289FBAC1}"/>
          </ac:spMkLst>
        </pc:spChg>
        <pc:spChg chg="add mod">
          <ac:chgData name="정근채" userId="bf3f9740-ba12-4a95-bdcd-7a89d0b0b3a3" providerId="ADAL" clId="{1EF71DB8-5B30-4AC1-966F-3057EB807DDD}" dt="2022-01-12T02:23:31.597" v="1820" actId="571"/>
          <ac:spMkLst>
            <pc:docMk/>
            <pc:sldMk cId="675512337" sldId="301"/>
            <ac:spMk id="17" creationId="{691C321D-A973-480B-BD35-F38CE8C328BF}"/>
          </ac:spMkLst>
        </pc:spChg>
        <pc:spChg chg="add mod">
          <ac:chgData name="정근채" userId="bf3f9740-ba12-4a95-bdcd-7a89d0b0b3a3" providerId="ADAL" clId="{1EF71DB8-5B30-4AC1-966F-3057EB807DDD}" dt="2022-01-28T09:13:56.573" v="4339" actId="208"/>
          <ac:spMkLst>
            <pc:docMk/>
            <pc:sldMk cId="675512337" sldId="301"/>
            <ac:spMk id="18" creationId="{997BB7A6-B43F-4253-890A-1299D50077E9}"/>
          </ac:spMkLst>
        </pc:spChg>
        <pc:spChg chg="add mod">
          <ac:chgData name="정근채" userId="bf3f9740-ba12-4a95-bdcd-7a89d0b0b3a3" providerId="ADAL" clId="{1EF71DB8-5B30-4AC1-966F-3057EB807DDD}" dt="2022-01-12T02:24:46.747" v="1844" actId="1035"/>
          <ac:spMkLst>
            <pc:docMk/>
            <pc:sldMk cId="675512337" sldId="301"/>
            <ac:spMk id="19" creationId="{C7AF1261-E89A-4169-A9F8-E37F412DB19E}"/>
          </ac:spMkLst>
        </pc:spChg>
        <pc:spChg chg="add mod">
          <ac:chgData name="정근채" userId="bf3f9740-ba12-4a95-bdcd-7a89d0b0b3a3" providerId="ADAL" clId="{1EF71DB8-5B30-4AC1-966F-3057EB807DDD}" dt="2022-01-12T02:24:46.747" v="1844" actId="1035"/>
          <ac:spMkLst>
            <pc:docMk/>
            <pc:sldMk cId="675512337" sldId="301"/>
            <ac:spMk id="20" creationId="{CFCABC84-E189-4746-B8DA-186A479312E7}"/>
          </ac:spMkLst>
        </pc:spChg>
        <pc:spChg chg="add mod">
          <ac:chgData name="정근채" userId="bf3f9740-ba12-4a95-bdcd-7a89d0b0b3a3" providerId="ADAL" clId="{1EF71DB8-5B30-4AC1-966F-3057EB807DDD}" dt="2022-01-12T02:24:39.110" v="1840" actId="571"/>
          <ac:spMkLst>
            <pc:docMk/>
            <pc:sldMk cId="675512337" sldId="301"/>
            <ac:spMk id="22" creationId="{52680D11-8915-4C13-B95F-529EB624EE6B}"/>
          </ac:spMkLst>
        </pc:spChg>
        <pc:spChg chg="add mod">
          <ac:chgData name="정근채" userId="bf3f9740-ba12-4a95-bdcd-7a89d0b0b3a3" providerId="ADAL" clId="{1EF71DB8-5B30-4AC1-966F-3057EB807DDD}" dt="2022-01-12T02:24:39.110" v="1840" actId="571"/>
          <ac:spMkLst>
            <pc:docMk/>
            <pc:sldMk cId="675512337" sldId="301"/>
            <ac:spMk id="23" creationId="{09389A9A-48DB-4C5A-828B-1FBCB2E9ACD8}"/>
          </ac:spMkLst>
        </pc:spChg>
        <pc:spChg chg="add mod">
          <ac:chgData name="정근채" userId="bf3f9740-ba12-4a95-bdcd-7a89d0b0b3a3" providerId="ADAL" clId="{1EF71DB8-5B30-4AC1-966F-3057EB807DDD}" dt="2022-01-12T02:24:43.590" v="1842" actId="571"/>
          <ac:spMkLst>
            <pc:docMk/>
            <pc:sldMk cId="675512337" sldId="301"/>
            <ac:spMk id="25" creationId="{3F6E30F1-D49E-42B9-A648-8BC26602A3E9}"/>
          </ac:spMkLst>
        </pc:spChg>
        <pc:spChg chg="add mod">
          <ac:chgData name="정근채" userId="bf3f9740-ba12-4a95-bdcd-7a89d0b0b3a3" providerId="ADAL" clId="{1EF71DB8-5B30-4AC1-966F-3057EB807DDD}" dt="2022-01-12T02:24:43.590" v="1842" actId="571"/>
          <ac:spMkLst>
            <pc:docMk/>
            <pc:sldMk cId="675512337" sldId="301"/>
            <ac:spMk id="26" creationId="{26331911-939A-4D60-A844-C9A572E9C112}"/>
          </ac:spMkLst>
        </pc:spChg>
        <pc:spChg chg="add mod">
          <ac:chgData name="정근채" userId="bf3f9740-ba12-4a95-bdcd-7a89d0b0b3a3" providerId="ADAL" clId="{1EF71DB8-5B30-4AC1-966F-3057EB807DDD}" dt="2022-01-12T02:24:55.576" v="1847" actId="1035"/>
          <ac:spMkLst>
            <pc:docMk/>
            <pc:sldMk cId="675512337" sldId="301"/>
            <ac:spMk id="27" creationId="{CA0B41D4-0AC4-4BE6-9CDE-C1483ECC9A53}"/>
          </ac:spMkLst>
        </pc:spChg>
        <pc:spChg chg="add mod">
          <ac:chgData name="정근채" userId="bf3f9740-ba12-4a95-bdcd-7a89d0b0b3a3" providerId="ADAL" clId="{1EF71DB8-5B30-4AC1-966F-3057EB807DDD}" dt="2022-01-12T02:24:55.576" v="1847" actId="1035"/>
          <ac:spMkLst>
            <pc:docMk/>
            <pc:sldMk cId="675512337" sldId="301"/>
            <ac:spMk id="28" creationId="{E5238B7D-36E0-4C87-8950-06EDD32036CB}"/>
          </ac:spMkLst>
        </pc:spChg>
        <pc:spChg chg="add mod">
          <ac:chgData name="정근채" userId="bf3f9740-ba12-4a95-bdcd-7a89d0b0b3a3" providerId="ADAL" clId="{1EF71DB8-5B30-4AC1-966F-3057EB807DDD}" dt="2022-01-12T02:25:11.549" v="1852" actId="1035"/>
          <ac:spMkLst>
            <pc:docMk/>
            <pc:sldMk cId="675512337" sldId="301"/>
            <ac:spMk id="29" creationId="{C90BA211-4AF6-493B-A8A4-5116565B613B}"/>
          </ac:spMkLst>
        </pc:spChg>
        <pc:spChg chg="add mod">
          <ac:chgData name="정근채" userId="bf3f9740-ba12-4a95-bdcd-7a89d0b0b3a3" providerId="ADAL" clId="{1EF71DB8-5B30-4AC1-966F-3057EB807DDD}" dt="2022-01-12T02:25:11.549" v="1852" actId="1035"/>
          <ac:spMkLst>
            <pc:docMk/>
            <pc:sldMk cId="675512337" sldId="301"/>
            <ac:spMk id="30" creationId="{27429CC4-0474-4F8E-B4E6-F3D1DB28E0D8}"/>
          </ac:spMkLst>
        </pc:spChg>
        <pc:spChg chg="add mod">
          <ac:chgData name="정근채" userId="bf3f9740-ba12-4a95-bdcd-7a89d0b0b3a3" providerId="ADAL" clId="{1EF71DB8-5B30-4AC1-966F-3057EB807DDD}" dt="2022-01-28T09:13:56.573" v="4339" actId="208"/>
          <ac:spMkLst>
            <pc:docMk/>
            <pc:sldMk cId="675512337" sldId="301"/>
            <ac:spMk id="31" creationId="{E82AA7E1-DDBF-4BEA-BE70-EE7F3ACFAA28}"/>
          </ac:spMkLst>
        </pc:spChg>
        <pc:spChg chg="add mod">
          <ac:chgData name="정근채" userId="bf3f9740-ba12-4a95-bdcd-7a89d0b0b3a3" providerId="ADAL" clId="{1EF71DB8-5B30-4AC1-966F-3057EB807DDD}" dt="2022-01-28T09:13:56.573" v="4339" actId="208"/>
          <ac:spMkLst>
            <pc:docMk/>
            <pc:sldMk cId="675512337" sldId="301"/>
            <ac:spMk id="32" creationId="{651CC927-DA8C-48C2-8222-ED41760102C6}"/>
          </ac:spMkLst>
        </pc:spChg>
        <pc:grpChg chg="del">
          <ac:chgData name="정근채" userId="bf3f9740-ba12-4a95-bdcd-7a89d0b0b3a3" providerId="ADAL" clId="{1EF71DB8-5B30-4AC1-966F-3057EB807DDD}" dt="2022-01-12T02:19:10.291" v="1746" actId="478"/>
          <ac:grpSpMkLst>
            <pc:docMk/>
            <pc:sldMk cId="675512337" sldId="301"/>
            <ac:grpSpMk id="10" creationId="{21107A74-97CA-4754-AF16-23BEAEA2934B}"/>
          </ac:grpSpMkLst>
        </pc:grpChg>
        <pc:picChg chg="del topLvl">
          <ac:chgData name="정근채" userId="bf3f9740-ba12-4a95-bdcd-7a89d0b0b3a3" providerId="ADAL" clId="{1EF71DB8-5B30-4AC1-966F-3057EB807DDD}" dt="2022-01-12T02:19:11.361" v="1747" actId="478"/>
          <ac:picMkLst>
            <pc:docMk/>
            <pc:sldMk cId="675512337" sldId="301"/>
            <ac:picMk id="7" creationId="{FC8EB186-2575-4BBD-A0EB-B30AF4A24250}"/>
          </ac:picMkLst>
        </pc:picChg>
        <pc:picChg chg="add mod">
          <ac:chgData name="정근채" userId="bf3f9740-ba12-4a95-bdcd-7a89d0b0b3a3" providerId="ADAL" clId="{1EF71DB8-5B30-4AC1-966F-3057EB807DDD}" dt="2022-01-12T02:21:51.216" v="1802" actId="1076"/>
          <ac:picMkLst>
            <pc:docMk/>
            <pc:sldMk cId="675512337" sldId="301"/>
            <ac:picMk id="8" creationId="{0CEF751F-1964-4D68-8AD5-D25F7B17F91F}"/>
          </ac:picMkLst>
        </pc:picChg>
        <pc:picChg chg="del topLvl">
          <ac:chgData name="정근채" userId="bf3f9740-ba12-4a95-bdcd-7a89d0b0b3a3" providerId="ADAL" clId="{1EF71DB8-5B30-4AC1-966F-3057EB807DDD}" dt="2022-01-12T02:19:10.291" v="1746" actId="478"/>
          <ac:picMkLst>
            <pc:docMk/>
            <pc:sldMk cId="675512337" sldId="301"/>
            <ac:picMk id="9" creationId="{10823D09-05C2-443D-B773-FE40436DCF15}"/>
          </ac:picMkLst>
        </pc:picChg>
        <pc:picChg chg="add mod">
          <ac:chgData name="정근채" userId="bf3f9740-ba12-4a95-bdcd-7a89d0b0b3a3" providerId="ADAL" clId="{1EF71DB8-5B30-4AC1-966F-3057EB807DDD}" dt="2022-01-12T02:21:55.553" v="1803" actId="1076"/>
          <ac:picMkLst>
            <pc:docMk/>
            <pc:sldMk cId="675512337" sldId="301"/>
            <ac:picMk id="14" creationId="{2FFEF0D3-7CAD-4BDF-B1BC-46123DD6D0B2}"/>
          </ac:picMkLst>
        </pc:picChg>
        <pc:picChg chg="add mod">
          <ac:chgData name="정근채" userId="bf3f9740-ba12-4a95-bdcd-7a89d0b0b3a3" providerId="ADAL" clId="{1EF71DB8-5B30-4AC1-966F-3057EB807DDD}" dt="2022-01-12T02:24:39.110" v="1840" actId="571"/>
          <ac:picMkLst>
            <pc:docMk/>
            <pc:sldMk cId="675512337" sldId="301"/>
            <ac:picMk id="21" creationId="{8D73873B-0CA3-4642-BB74-AA0071C562B7}"/>
          </ac:picMkLst>
        </pc:picChg>
        <pc:picChg chg="add mod">
          <ac:chgData name="정근채" userId="bf3f9740-ba12-4a95-bdcd-7a89d0b0b3a3" providerId="ADAL" clId="{1EF71DB8-5B30-4AC1-966F-3057EB807DDD}" dt="2022-01-12T02:24:43.590" v="1842" actId="571"/>
          <ac:picMkLst>
            <pc:docMk/>
            <pc:sldMk cId="675512337" sldId="301"/>
            <ac:picMk id="24" creationId="{DEF7D021-4487-4B18-8440-A57E1C22B8DF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401842065" sldId="301"/>
        </pc:sldMkLst>
      </pc:sldChg>
      <pc:sldChg chg="addSp delSp modSp add mod">
        <pc:chgData name="정근채" userId="bf3f9740-ba12-4a95-bdcd-7a89d0b0b3a3" providerId="ADAL" clId="{1EF71DB8-5B30-4AC1-966F-3057EB807DDD}" dt="2022-01-28T05:16:29.576" v="2575"/>
        <pc:sldMkLst>
          <pc:docMk/>
          <pc:sldMk cId="133089531" sldId="302"/>
        </pc:sldMkLst>
        <pc:spChg chg="mod">
          <ac:chgData name="정근채" userId="bf3f9740-ba12-4a95-bdcd-7a89d0b0b3a3" providerId="ADAL" clId="{1EF71DB8-5B30-4AC1-966F-3057EB807DDD}" dt="2022-01-12T02:29:05.255" v="1869"/>
          <ac:spMkLst>
            <pc:docMk/>
            <pc:sldMk cId="133089531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2:30:02.456" v="1898" actId="6549"/>
          <ac:spMkLst>
            <pc:docMk/>
            <pc:sldMk cId="133089531" sldId="302"/>
            <ac:spMk id="3" creationId="{04DA367E-3D64-4210-90DC-180FE1F5BFCC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4" creationId="{58AB20E7-2F91-49F3-9B34-74CEACC53668}"/>
          </ac:spMkLst>
        </pc:spChg>
        <pc:spChg chg="add mod">
          <ac:chgData name="정근채" userId="bf3f9740-ba12-4a95-bdcd-7a89d0b0b3a3" providerId="ADAL" clId="{1EF71DB8-5B30-4AC1-966F-3057EB807DDD}" dt="2022-01-28T05:16:29.576" v="2575"/>
          <ac:spMkLst>
            <pc:docMk/>
            <pc:sldMk cId="133089531" sldId="302"/>
            <ac:spMk id="6" creationId="{9EF9AF82-CC75-4A42-9799-83254B6A19B4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15" creationId="{311F7288-8FCE-475B-9307-F4F39333A697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16" creationId="{FEAB8FCB-435C-43AC-B6C3-447A289FBAC1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17" creationId="{691C321D-A973-480B-BD35-F38CE8C328BF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18" creationId="{997BB7A6-B43F-4253-890A-1299D50077E9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19" creationId="{C7AF1261-E89A-4169-A9F8-E37F412DB19E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20" creationId="{CFCABC84-E189-4746-B8DA-186A479312E7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27" creationId="{CA0B41D4-0AC4-4BE6-9CDE-C1483ECC9A53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28" creationId="{E5238B7D-36E0-4C87-8950-06EDD32036CB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29" creationId="{C90BA211-4AF6-493B-A8A4-5116565B613B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30" creationId="{27429CC4-0474-4F8E-B4E6-F3D1DB28E0D8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31" creationId="{E82AA7E1-DDBF-4BEA-BE70-EE7F3ACFAA28}"/>
          </ac:spMkLst>
        </pc:spChg>
        <pc:spChg chg="del">
          <ac:chgData name="정근채" userId="bf3f9740-ba12-4a95-bdcd-7a89d0b0b3a3" providerId="ADAL" clId="{1EF71DB8-5B30-4AC1-966F-3057EB807DDD}" dt="2022-01-12T02:28:58.962" v="1864" actId="478"/>
          <ac:spMkLst>
            <pc:docMk/>
            <pc:sldMk cId="133089531" sldId="302"/>
            <ac:spMk id="32" creationId="{651CC927-DA8C-48C2-8222-ED41760102C6}"/>
          </ac:spMkLst>
        </pc:spChg>
        <pc:picChg chg="add mod">
          <ac:chgData name="정근채" userId="bf3f9740-ba12-4a95-bdcd-7a89d0b0b3a3" providerId="ADAL" clId="{1EF71DB8-5B30-4AC1-966F-3057EB807DDD}" dt="2022-01-12T02:30:24.209" v="1902" actId="1076"/>
          <ac:picMkLst>
            <pc:docMk/>
            <pc:sldMk cId="133089531" sldId="302"/>
            <ac:picMk id="7" creationId="{AB30F323-72F6-44F7-BC70-2621E5C04643}"/>
          </ac:picMkLst>
        </pc:picChg>
        <pc:picChg chg="del">
          <ac:chgData name="정근채" userId="bf3f9740-ba12-4a95-bdcd-7a89d0b0b3a3" providerId="ADAL" clId="{1EF71DB8-5B30-4AC1-966F-3057EB807DDD}" dt="2022-01-12T02:28:58.962" v="1864" actId="478"/>
          <ac:picMkLst>
            <pc:docMk/>
            <pc:sldMk cId="133089531" sldId="302"/>
            <ac:picMk id="8" creationId="{0CEF751F-1964-4D68-8AD5-D25F7B17F91F}"/>
          </ac:picMkLst>
        </pc:picChg>
        <pc:picChg chg="del">
          <ac:chgData name="정근채" userId="bf3f9740-ba12-4a95-bdcd-7a89d0b0b3a3" providerId="ADAL" clId="{1EF71DB8-5B30-4AC1-966F-3057EB807DDD}" dt="2022-01-12T02:28:58.962" v="1864" actId="478"/>
          <ac:picMkLst>
            <pc:docMk/>
            <pc:sldMk cId="133089531" sldId="302"/>
            <ac:picMk id="14" creationId="{2FFEF0D3-7CAD-4BDF-B1BC-46123DD6D0B2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463128312" sldId="302"/>
        </pc:sldMkLst>
      </pc:sldChg>
      <pc:sldChg chg="addSp delSp modSp add mod">
        <pc:chgData name="정근채" userId="bf3f9740-ba12-4a95-bdcd-7a89d0b0b3a3" providerId="ADAL" clId="{1EF71DB8-5B30-4AC1-966F-3057EB807DDD}" dt="2022-01-28T05:16:30.179" v="2576"/>
        <pc:sldMkLst>
          <pc:docMk/>
          <pc:sldMk cId="1514796221" sldId="303"/>
        </pc:sldMkLst>
        <pc:spChg chg="mod">
          <ac:chgData name="정근채" userId="bf3f9740-ba12-4a95-bdcd-7a89d0b0b3a3" providerId="ADAL" clId="{1EF71DB8-5B30-4AC1-966F-3057EB807DDD}" dt="2022-01-12T02:34:23.892" v="1912"/>
          <ac:spMkLst>
            <pc:docMk/>
            <pc:sldMk cId="1514796221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2:39:55.210" v="2025" actId="6549"/>
          <ac:spMkLst>
            <pc:docMk/>
            <pc:sldMk cId="1514796221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2:34:18.114" v="1909"/>
          <ac:spMkLst>
            <pc:docMk/>
            <pc:sldMk cId="1514796221" sldId="303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0.179" v="2576"/>
          <ac:spMkLst>
            <pc:docMk/>
            <pc:sldMk cId="1514796221" sldId="303"/>
            <ac:spMk id="6" creationId="{EC1F94B2-CBF5-4CD7-9ABA-959B5230CC19}"/>
          </ac:spMkLst>
        </pc:spChg>
        <pc:picChg chg="del">
          <ac:chgData name="정근채" userId="bf3f9740-ba12-4a95-bdcd-7a89d0b0b3a3" providerId="ADAL" clId="{1EF71DB8-5B30-4AC1-966F-3057EB807DDD}" dt="2022-01-12T02:34:27.180" v="1913" actId="478"/>
          <ac:picMkLst>
            <pc:docMk/>
            <pc:sldMk cId="1514796221" sldId="303"/>
            <ac:picMk id="7" creationId="{AB30F323-72F6-44F7-BC70-2621E5C04643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305416476" sldId="303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272177233" sldId="304"/>
        </pc:sldMkLst>
      </pc:sldChg>
      <pc:sldChg chg="addSp delSp modSp add mod">
        <pc:chgData name="정근채" userId="bf3f9740-ba12-4a95-bdcd-7a89d0b0b3a3" providerId="ADAL" clId="{1EF71DB8-5B30-4AC1-966F-3057EB807DDD}" dt="2022-01-28T05:16:30.817" v="2577"/>
        <pc:sldMkLst>
          <pc:docMk/>
          <pc:sldMk cId="1337070601" sldId="304"/>
        </pc:sldMkLst>
        <pc:spChg chg="del">
          <ac:chgData name="정근채" userId="bf3f9740-ba12-4a95-bdcd-7a89d0b0b3a3" providerId="ADAL" clId="{1EF71DB8-5B30-4AC1-966F-3057EB807DDD}" dt="2022-01-12T02:35:57.078" v="1953" actId="478"/>
          <ac:spMkLst>
            <pc:docMk/>
            <pc:sldMk cId="1337070601" sldId="304"/>
            <ac:spMk id="3" creationId="{04DA367E-3D64-4210-90DC-180FE1F5BFCC}"/>
          </ac:spMkLst>
        </pc:spChg>
        <pc:spChg chg="add mod">
          <ac:chgData name="정근채" userId="bf3f9740-ba12-4a95-bdcd-7a89d0b0b3a3" providerId="ADAL" clId="{1EF71DB8-5B30-4AC1-966F-3057EB807DDD}" dt="2022-01-28T05:16:30.817" v="2577"/>
          <ac:spMkLst>
            <pc:docMk/>
            <pc:sldMk cId="1337070601" sldId="304"/>
            <ac:spMk id="6" creationId="{2203085F-FBF7-47EB-8934-730BF22C7083}"/>
          </ac:spMkLst>
        </pc:spChg>
        <pc:spChg chg="add del mod">
          <ac:chgData name="정근채" userId="bf3f9740-ba12-4a95-bdcd-7a89d0b0b3a3" providerId="ADAL" clId="{1EF71DB8-5B30-4AC1-966F-3057EB807DDD}" dt="2022-01-12T02:35:58.984" v="1954" actId="478"/>
          <ac:spMkLst>
            <pc:docMk/>
            <pc:sldMk cId="1337070601" sldId="304"/>
            <ac:spMk id="6" creationId="{2A5460EF-416E-4D3B-97A1-5832ABB0AA76}"/>
          </ac:spMkLst>
        </pc:spChg>
        <pc:picChg chg="add mod">
          <ac:chgData name="정근채" userId="bf3f9740-ba12-4a95-bdcd-7a89d0b0b3a3" providerId="ADAL" clId="{1EF71DB8-5B30-4AC1-966F-3057EB807DDD}" dt="2022-01-12T02:36:29.545" v="1960" actId="1076"/>
          <ac:picMkLst>
            <pc:docMk/>
            <pc:sldMk cId="1337070601" sldId="304"/>
            <ac:picMk id="8" creationId="{7F2A34E2-628A-4C37-A2BF-E0691CD91CEA}"/>
          </ac:picMkLst>
        </pc:picChg>
      </pc:sldChg>
      <pc:sldChg chg="addSp modSp add mod">
        <pc:chgData name="정근채" userId="bf3f9740-ba12-4a95-bdcd-7a89d0b0b3a3" providerId="ADAL" clId="{1EF71DB8-5B30-4AC1-966F-3057EB807DDD}" dt="2022-01-28T05:16:31.379" v="2578"/>
        <pc:sldMkLst>
          <pc:docMk/>
          <pc:sldMk cId="3163612517" sldId="305"/>
        </pc:sldMkLst>
        <pc:spChg chg="mod">
          <ac:chgData name="정근채" userId="bf3f9740-ba12-4a95-bdcd-7a89d0b0b3a3" providerId="ADAL" clId="{1EF71DB8-5B30-4AC1-966F-3057EB807DDD}" dt="2022-01-12T02:40:47.652" v="2040"/>
          <ac:spMkLst>
            <pc:docMk/>
            <pc:sldMk cId="3163612517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4:12:42.012" v="2089"/>
          <ac:spMkLst>
            <pc:docMk/>
            <pc:sldMk cId="3163612517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2:40:44.423" v="2037"/>
          <ac:spMkLst>
            <pc:docMk/>
            <pc:sldMk cId="3163612517" sldId="305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1.379" v="2578"/>
          <ac:spMkLst>
            <pc:docMk/>
            <pc:sldMk cId="3163612517" sldId="305"/>
            <ac:spMk id="6" creationId="{828EA50F-6C7E-4FED-955B-88A0C1F21E48}"/>
          </ac:spMkLst>
        </pc:spChg>
      </pc:sldChg>
      <pc:sldChg chg="addSp modSp add mod">
        <pc:chgData name="정근채" userId="bf3f9740-ba12-4a95-bdcd-7a89d0b0b3a3" providerId="ADAL" clId="{1EF71DB8-5B30-4AC1-966F-3057EB807DDD}" dt="2022-01-28T05:16:32.027" v="2579"/>
        <pc:sldMkLst>
          <pc:docMk/>
          <pc:sldMk cId="2222179690" sldId="306"/>
        </pc:sldMkLst>
        <pc:spChg chg="mod">
          <ac:chgData name="정근채" userId="bf3f9740-ba12-4a95-bdcd-7a89d0b0b3a3" providerId="ADAL" clId="{1EF71DB8-5B30-4AC1-966F-3057EB807DDD}" dt="2022-01-12T04:13:33.198" v="2093"/>
          <ac:spMkLst>
            <pc:docMk/>
            <pc:sldMk cId="2222179690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4:15:11.766" v="2133" actId="6549"/>
          <ac:spMkLst>
            <pc:docMk/>
            <pc:sldMk cId="2222179690" sldId="306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4:13:36.670" v="2099"/>
          <ac:spMkLst>
            <pc:docMk/>
            <pc:sldMk cId="2222179690" sldId="306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2.027" v="2579"/>
          <ac:spMkLst>
            <pc:docMk/>
            <pc:sldMk cId="2222179690" sldId="306"/>
            <ac:spMk id="6" creationId="{68BAD5DE-BBB8-46FA-8676-251112188D29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184856643" sldId="306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144336467" sldId="307"/>
        </pc:sldMkLst>
      </pc:sldChg>
      <pc:sldChg chg="addSp modSp add mod">
        <pc:chgData name="정근채" userId="bf3f9740-ba12-4a95-bdcd-7a89d0b0b3a3" providerId="ADAL" clId="{1EF71DB8-5B30-4AC1-966F-3057EB807DDD}" dt="2022-01-28T05:16:32.611" v="2580"/>
        <pc:sldMkLst>
          <pc:docMk/>
          <pc:sldMk cId="1300244673" sldId="307"/>
        </pc:sldMkLst>
        <pc:spChg chg="mod">
          <ac:chgData name="정근채" userId="bf3f9740-ba12-4a95-bdcd-7a89d0b0b3a3" providerId="ADAL" clId="{1EF71DB8-5B30-4AC1-966F-3057EB807DDD}" dt="2022-01-12T04:15:26.367" v="2137"/>
          <ac:spMkLst>
            <pc:docMk/>
            <pc:sldMk cId="1300244673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4:16:12.076" v="2157" actId="20577"/>
          <ac:spMkLst>
            <pc:docMk/>
            <pc:sldMk cId="1300244673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4:15:30.625" v="2141"/>
          <ac:spMkLst>
            <pc:docMk/>
            <pc:sldMk cId="1300244673" sldId="307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2.611" v="2580"/>
          <ac:spMkLst>
            <pc:docMk/>
            <pc:sldMk cId="1300244673" sldId="307"/>
            <ac:spMk id="6" creationId="{5E0DC767-05BC-41E6-89B7-9AC77562157D}"/>
          </ac:spMkLst>
        </pc:spChg>
      </pc:sldChg>
      <pc:sldChg chg="addSp modSp add mod">
        <pc:chgData name="정근채" userId="bf3f9740-ba12-4a95-bdcd-7a89d0b0b3a3" providerId="ADAL" clId="{1EF71DB8-5B30-4AC1-966F-3057EB807DDD}" dt="2022-01-28T06:49:03.598" v="3881" actId="207"/>
        <pc:sldMkLst>
          <pc:docMk/>
          <pc:sldMk cId="2946821480" sldId="308"/>
        </pc:sldMkLst>
        <pc:spChg chg="mod">
          <ac:chgData name="정근채" userId="bf3f9740-ba12-4a95-bdcd-7a89d0b0b3a3" providerId="ADAL" clId="{1EF71DB8-5B30-4AC1-966F-3057EB807DDD}" dt="2022-01-12T04:16:39.005" v="2163"/>
          <ac:spMkLst>
            <pc:docMk/>
            <pc:sldMk cId="2946821480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49:03.598" v="3881" actId="207"/>
          <ac:spMkLst>
            <pc:docMk/>
            <pc:sldMk cId="2946821480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4:16:44.248" v="2167"/>
          <ac:spMkLst>
            <pc:docMk/>
            <pc:sldMk cId="2946821480" sldId="308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3.140" v="2581"/>
          <ac:spMkLst>
            <pc:docMk/>
            <pc:sldMk cId="2946821480" sldId="308"/>
            <ac:spMk id="7" creationId="{78FAD34B-CAB8-4628-8732-CC9B6BBD8417}"/>
          </ac:spMkLst>
        </pc:spChg>
        <pc:picChg chg="add mod">
          <ac:chgData name="정근채" userId="bf3f9740-ba12-4a95-bdcd-7a89d0b0b3a3" providerId="ADAL" clId="{1EF71DB8-5B30-4AC1-966F-3057EB807DDD}" dt="2022-01-12T04:19:45.262" v="2253" actId="1076"/>
          <ac:picMkLst>
            <pc:docMk/>
            <pc:sldMk cId="2946821480" sldId="308"/>
            <ac:picMk id="6" creationId="{B12E37E8-487B-4CA6-BE7F-0D6DBD9848AC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959656499" sldId="308"/>
        </pc:sldMkLst>
      </pc:sldChg>
      <pc:sldChg chg="addSp delSp modSp add mod">
        <pc:chgData name="정근채" userId="bf3f9740-ba12-4a95-bdcd-7a89d0b0b3a3" providerId="ADAL" clId="{1EF71DB8-5B30-4AC1-966F-3057EB807DDD}" dt="2022-01-28T05:16:33.891" v="2582"/>
        <pc:sldMkLst>
          <pc:docMk/>
          <pc:sldMk cId="951356484" sldId="309"/>
        </pc:sldMkLst>
        <pc:spChg chg="mod">
          <ac:chgData name="정근채" userId="bf3f9740-ba12-4a95-bdcd-7a89d0b0b3a3" providerId="ADAL" clId="{1EF71DB8-5B30-4AC1-966F-3057EB807DDD}" dt="2022-01-12T04:20:07.333" v="2257"/>
          <ac:spMkLst>
            <pc:docMk/>
            <pc:sldMk cId="95135648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12T04:22:55.688" v="2289" actId="108"/>
          <ac:spMkLst>
            <pc:docMk/>
            <pc:sldMk cId="95135648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12T04:20:11.018" v="2261"/>
          <ac:spMkLst>
            <pc:docMk/>
            <pc:sldMk cId="951356484" sldId="309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3.891" v="2582"/>
          <ac:spMkLst>
            <pc:docMk/>
            <pc:sldMk cId="951356484" sldId="309"/>
            <ac:spMk id="6" creationId="{7DF69AEA-808D-4853-9D3D-E85CD8A88EA5}"/>
          </ac:spMkLst>
        </pc:spChg>
        <pc:picChg chg="del">
          <ac:chgData name="정근채" userId="bf3f9740-ba12-4a95-bdcd-7a89d0b0b3a3" providerId="ADAL" clId="{1EF71DB8-5B30-4AC1-966F-3057EB807DDD}" dt="2022-01-12T04:20:52.143" v="2262" actId="478"/>
          <ac:picMkLst>
            <pc:docMk/>
            <pc:sldMk cId="951356484" sldId="309"/>
            <ac:picMk id="6" creationId="{B12E37E8-487B-4CA6-BE7F-0D6DBD9848AC}"/>
          </ac:picMkLst>
        </pc:picChg>
        <pc:picChg chg="add mod">
          <ac:chgData name="정근채" userId="bf3f9740-ba12-4a95-bdcd-7a89d0b0b3a3" providerId="ADAL" clId="{1EF71DB8-5B30-4AC1-966F-3057EB807DDD}" dt="2022-01-12T04:23:27.345" v="2292" actId="1076"/>
          <ac:picMkLst>
            <pc:docMk/>
            <pc:sldMk cId="951356484" sldId="309"/>
            <ac:picMk id="7" creationId="{E5FA3246-D75B-46F2-893F-5E443CAD4761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929446453" sldId="309"/>
        </pc:sldMkLst>
      </pc:sldChg>
      <pc:sldChg chg="addSp delSp modSp add mod">
        <pc:chgData name="정근채" userId="bf3f9740-ba12-4a95-bdcd-7a89d0b0b3a3" providerId="ADAL" clId="{1EF71DB8-5B30-4AC1-966F-3057EB807DDD}" dt="2022-01-28T05:17:44.234" v="2594" actId="207"/>
        <pc:sldMkLst>
          <pc:docMk/>
          <pc:sldMk cId="800553932" sldId="310"/>
        </pc:sldMkLst>
        <pc:spChg chg="mod">
          <ac:chgData name="정근채" userId="bf3f9740-ba12-4a95-bdcd-7a89d0b0b3a3" providerId="ADAL" clId="{1EF71DB8-5B30-4AC1-966F-3057EB807DDD}" dt="2022-01-28T05:17:02.730" v="2589" actId="207"/>
          <ac:spMkLst>
            <pc:docMk/>
            <pc:sldMk cId="800553932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5:17:44.234" v="2594" actId="207"/>
          <ac:spMkLst>
            <pc:docMk/>
            <pc:sldMk cId="800553932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5:17:02.730" v="2589" actId="207"/>
          <ac:spMkLst>
            <pc:docMk/>
            <pc:sldMk cId="800553932" sldId="310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4.576" v="2583"/>
          <ac:spMkLst>
            <pc:docMk/>
            <pc:sldMk cId="800553932" sldId="310"/>
            <ac:spMk id="6" creationId="{36F91CB4-8F60-469F-B993-01DA45EB317C}"/>
          </ac:spMkLst>
        </pc:spChg>
        <pc:picChg chg="del">
          <ac:chgData name="정근채" userId="bf3f9740-ba12-4a95-bdcd-7a89d0b0b3a3" providerId="ADAL" clId="{1EF71DB8-5B30-4AC1-966F-3057EB807DDD}" dt="2022-01-28T02:46:39.526" v="2326" actId="478"/>
          <ac:picMkLst>
            <pc:docMk/>
            <pc:sldMk cId="800553932" sldId="310"/>
            <ac:picMk id="7" creationId="{E5FA3246-D75B-46F2-893F-5E443CAD4761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127255080" sldId="310"/>
        </pc:sldMkLst>
      </pc:sldChg>
      <pc:sldChg chg="addSp delSp modSp add mod">
        <pc:chgData name="정근채" userId="bf3f9740-ba12-4a95-bdcd-7a89d0b0b3a3" providerId="ADAL" clId="{1EF71DB8-5B30-4AC1-966F-3057EB807DDD}" dt="2022-01-28T05:23:27.436" v="2648"/>
        <pc:sldMkLst>
          <pc:docMk/>
          <pc:sldMk cId="1200097249" sldId="311"/>
        </pc:sldMkLst>
        <pc:spChg chg="mod">
          <ac:chgData name="정근채" userId="bf3f9740-ba12-4a95-bdcd-7a89d0b0b3a3" providerId="ADAL" clId="{1EF71DB8-5B30-4AC1-966F-3057EB807DDD}" dt="2022-01-28T05:22:53.240" v="2629" actId="207"/>
          <ac:spMkLst>
            <pc:docMk/>
            <pc:sldMk cId="1200097249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5:23:27.436" v="2648"/>
          <ac:spMkLst>
            <pc:docMk/>
            <pc:sldMk cId="1200097249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5:22:53.240" v="2629" actId="207"/>
          <ac:spMkLst>
            <pc:docMk/>
            <pc:sldMk cId="1200097249" sldId="311"/>
            <ac:spMk id="5" creationId="{864FABE7-5D73-4BB8-8C5F-49D50641504A}"/>
          </ac:spMkLst>
        </pc:spChg>
        <pc:spChg chg="add mod">
          <ac:chgData name="정근채" userId="bf3f9740-ba12-4a95-bdcd-7a89d0b0b3a3" providerId="ADAL" clId="{1EF71DB8-5B30-4AC1-966F-3057EB807DDD}" dt="2022-01-28T05:16:35.522" v="2584"/>
          <ac:spMkLst>
            <pc:docMk/>
            <pc:sldMk cId="1200097249" sldId="311"/>
            <ac:spMk id="6" creationId="{43CA9F9F-80F3-46C2-8167-B913144B7332}"/>
          </ac:spMkLst>
        </pc:spChg>
        <pc:spChg chg="add del mod">
          <ac:chgData name="정근채" userId="bf3f9740-ba12-4a95-bdcd-7a89d0b0b3a3" providerId="ADAL" clId="{1EF71DB8-5B30-4AC1-966F-3057EB807DDD}" dt="2022-01-28T05:16:38.121" v="2586"/>
          <ac:spMkLst>
            <pc:docMk/>
            <pc:sldMk cId="1200097249" sldId="311"/>
            <ac:spMk id="7" creationId="{1D999AD9-1060-4900-AB09-A80E5985F48E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3414667204" sldId="311"/>
        </pc:sldMkLst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418724724" sldId="312"/>
        </pc:sldMkLst>
      </pc:sldChg>
      <pc:sldChg chg="modSp add mod">
        <pc:chgData name="정근채" userId="bf3f9740-ba12-4a95-bdcd-7a89d0b0b3a3" providerId="ADAL" clId="{1EF71DB8-5B30-4AC1-966F-3057EB807DDD}" dt="2022-01-28T05:32:38.925" v="2735" actId="108"/>
        <pc:sldMkLst>
          <pc:docMk/>
          <pc:sldMk cId="3129701890" sldId="312"/>
        </pc:sldMkLst>
        <pc:spChg chg="mod">
          <ac:chgData name="정근채" userId="bf3f9740-ba12-4a95-bdcd-7a89d0b0b3a3" providerId="ADAL" clId="{1EF71DB8-5B30-4AC1-966F-3057EB807DDD}" dt="2022-01-28T05:23:56.172" v="2658"/>
          <ac:spMkLst>
            <pc:docMk/>
            <pc:sldMk cId="3129701890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5:32:38.925" v="2735" actId="108"/>
          <ac:spMkLst>
            <pc:docMk/>
            <pc:sldMk cId="3129701890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5:23:49.467" v="2655"/>
          <ac:spMkLst>
            <pc:docMk/>
            <pc:sldMk cId="3129701890" sldId="31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804296762" sldId="313"/>
        </pc:sldMkLst>
      </pc:sldChg>
      <pc:sldChg chg="modSp add mod">
        <pc:chgData name="정근채" userId="bf3f9740-ba12-4a95-bdcd-7a89d0b0b3a3" providerId="ADAL" clId="{1EF71DB8-5B30-4AC1-966F-3057EB807DDD}" dt="2022-01-28T05:35:44.094" v="2784" actId="6549"/>
        <pc:sldMkLst>
          <pc:docMk/>
          <pc:sldMk cId="971005678" sldId="313"/>
        </pc:sldMkLst>
        <pc:spChg chg="mod">
          <ac:chgData name="정근채" userId="bf3f9740-ba12-4a95-bdcd-7a89d0b0b3a3" providerId="ADAL" clId="{1EF71DB8-5B30-4AC1-966F-3057EB807DDD}" dt="2022-01-28T05:33:16.115" v="2739"/>
          <ac:spMkLst>
            <pc:docMk/>
            <pc:sldMk cId="971005678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5:35:44.094" v="2784" actId="6549"/>
          <ac:spMkLst>
            <pc:docMk/>
            <pc:sldMk cId="971005678" sldId="313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1EF71DB8-5B30-4AC1-966F-3057EB807DDD}" dt="2022-01-28T05:38:16.815" v="2845" actId="108"/>
        <pc:sldMkLst>
          <pc:docMk/>
          <pc:sldMk cId="608138145" sldId="314"/>
        </pc:sldMkLst>
        <pc:spChg chg="mod">
          <ac:chgData name="정근채" userId="bf3f9740-ba12-4a95-bdcd-7a89d0b0b3a3" providerId="ADAL" clId="{1EF71DB8-5B30-4AC1-966F-3057EB807DDD}" dt="2022-01-28T05:35:54.995" v="2790"/>
          <ac:spMkLst>
            <pc:docMk/>
            <pc:sldMk cId="608138145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5:38:16.815" v="2845" actId="108"/>
          <ac:spMkLst>
            <pc:docMk/>
            <pc:sldMk cId="608138145" sldId="31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4245732426" sldId="314"/>
        </pc:sldMkLst>
      </pc:sldChg>
      <pc:sldChg chg="modSp add mod">
        <pc:chgData name="정근채" userId="bf3f9740-ba12-4a95-bdcd-7a89d0b0b3a3" providerId="ADAL" clId="{1EF71DB8-5B30-4AC1-966F-3057EB807DDD}" dt="2022-01-28T05:44:35.298" v="2898" actId="108"/>
        <pc:sldMkLst>
          <pc:docMk/>
          <pc:sldMk cId="4068567002" sldId="315"/>
        </pc:sldMkLst>
        <pc:spChg chg="mod">
          <ac:chgData name="정근채" userId="bf3f9740-ba12-4a95-bdcd-7a89d0b0b3a3" providerId="ADAL" clId="{1EF71DB8-5B30-4AC1-966F-3057EB807DDD}" dt="2022-01-28T05:44:35.298" v="2898" actId="108"/>
          <ac:spMkLst>
            <pc:docMk/>
            <pc:sldMk cId="4068567002" sldId="31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1153937961" sldId="316"/>
        </pc:sldMkLst>
      </pc:sldChg>
      <pc:sldChg chg="addSp modSp add mod">
        <pc:chgData name="정근채" userId="bf3f9740-ba12-4a95-bdcd-7a89d0b0b3a3" providerId="ADAL" clId="{1EF71DB8-5B30-4AC1-966F-3057EB807DDD}" dt="2022-01-28T09:22:21.669" v="4428" actId="208"/>
        <pc:sldMkLst>
          <pc:docMk/>
          <pc:sldMk cId="2387039406" sldId="316"/>
        </pc:sldMkLst>
        <pc:spChg chg="mod">
          <ac:chgData name="정근채" userId="bf3f9740-ba12-4a95-bdcd-7a89d0b0b3a3" providerId="ADAL" clId="{1EF71DB8-5B30-4AC1-966F-3057EB807DDD}" dt="2022-01-28T05:46:01.266" v="2910"/>
          <ac:spMkLst>
            <pc:docMk/>
            <pc:sldMk cId="238703940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5:52:30.461" v="2997" actId="108"/>
          <ac:spMkLst>
            <pc:docMk/>
            <pc:sldMk cId="238703940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5:45:46.201" v="2905" actId="20577"/>
          <ac:spMkLst>
            <pc:docMk/>
            <pc:sldMk cId="2387039406" sldId="316"/>
            <ac:spMk id="5" creationId="{864FABE7-5D73-4BB8-8C5F-49D50641504A}"/>
          </ac:spMkLst>
        </pc:spChg>
        <pc:picChg chg="add mod">
          <ac:chgData name="정근채" userId="bf3f9740-ba12-4a95-bdcd-7a89d0b0b3a3" providerId="ADAL" clId="{1EF71DB8-5B30-4AC1-966F-3057EB807DDD}" dt="2022-01-28T09:21:39.869" v="4426" actId="1076"/>
          <ac:picMkLst>
            <pc:docMk/>
            <pc:sldMk cId="2387039406" sldId="316"/>
            <ac:picMk id="7" creationId="{B3B7F045-B23D-46CA-9D72-AFD165BD2194}"/>
          </ac:picMkLst>
        </pc:picChg>
        <pc:cxnChg chg="add mod">
          <ac:chgData name="정근채" userId="bf3f9740-ba12-4a95-bdcd-7a89d0b0b3a3" providerId="ADAL" clId="{1EF71DB8-5B30-4AC1-966F-3057EB807DDD}" dt="2022-01-28T09:22:21.669" v="4428" actId="208"/>
          <ac:cxnSpMkLst>
            <pc:docMk/>
            <pc:sldMk cId="2387039406" sldId="316"/>
            <ac:cxnSpMk id="9" creationId="{F9BA8223-6F0E-4FD5-B744-89A0E171F4F3}"/>
          </ac:cxnSpMkLst>
        </pc:cxnChg>
      </pc:sldChg>
      <pc:sldChg chg="addSp delSp modSp add mod">
        <pc:chgData name="정근채" userId="bf3f9740-ba12-4a95-bdcd-7a89d0b0b3a3" providerId="ADAL" clId="{1EF71DB8-5B30-4AC1-966F-3057EB807DDD}" dt="2022-01-28T05:53:42.658" v="3003" actId="1076"/>
        <pc:sldMkLst>
          <pc:docMk/>
          <pc:sldMk cId="1250382507" sldId="317"/>
        </pc:sldMkLst>
        <pc:spChg chg="del">
          <ac:chgData name="정근채" userId="bf3f9740-ba12-4a95-bdcd-7a89d0b0b3a3" providerId="ADAL" clId="{1EF71DB8-5B30-4AC1-966F-3057EB807DDD}" dt="2022-01-28T05:53:31.303" v="2999" actId="478"/>
          <ac:spMkLst>
            <pc:docMk/>
            <pc:sldMk cId="1250382507" sldId="317"/>
            <ac:spMk id="3" creationId="{04DA367E-3D64-4210-90DC-180FE1F5BFCC}"/>
          </ac:spMkLst>
        </pc:spChg>
        <pc:spChg chg="add del mod">
          <ac:chgData name="정근채" userId="bf3f9740-ba12-4a95-bdcd-7a89d0b0b3a3" providerId="ADAL" clId="{1EF71DB8-5B30-4AC1-966F-3057EB807DDD}" dt="2022-01-28T05:53:32.648" v="3000" actId="478"/>
          <ac:spMkLst>
            <pc:docMk/>
            <pc:sldMk cId="1250382507" sldId="317"/>
            <ac:spMk id="7" creationId="{15F3F60E-9C6F-432A-84D3-F750E418D703}"/>
          </ac:spMkLst>
        </pc:spChg>
        <pc:picChg chg="add mod">
          <ac:chgData name="정근채" userId="bf3f9740-ba12-4a95-bdcd-7a89d0b0b3a3" providerId="ADAL" clId="{1EF71DB8-5B30-4AC1-966F-3057EB807DDD}" dt="2022-01-28T05:53:42.658" v="3003" actId="1076"/>
          <ac:picMkLst>
            <pc:docMk/>
            <pc:sldMk cId="1250382507" sldId="317"/>
            <ac:picMk id="9" creationId="{744A79A9-9734-433D-8FAB-48CE118B8FB1}"/>
          </ac:picMkLst>
        </pc:picChg>
      </pc:sldChg>
      <pc:sldChg chg="del">
        <pc:chgData name="정근채" userId="bf3f9740-ba12-4a95-bdcd-7a89d0b0b3a3" providerId="ADAL" clId="{1EF71DB8-5B30-4AC1-966F-3057EB807DDD}" dt="2022-01-11T07:55:53.146" v="21" actId="47"/>
        <pc:sldMkLst>
          <pc:docMk/>
          <pc:sldMk cId="2429356518" sldId="317"/>
        </pc:sldMkLst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1750462634" sldId="318"/>
        </pc:sldMkLst>
      </pc:sldChg>
      <pc:sldChg chg="modSp add mod">
        <pc:chgData name="정근채" userId="bf3f9740-ba12-4a95-bdcd-7a89d0b0b3a3" providerId="ADAL" clId="{1EF71DB8-5B30-4AC1-966F-3057EB807DDD}" dt="2022-01-28T06:00:18.931" v="3062" actId="108"/>
        <pc:sldMkLst>
          <pc:docMk/>
          <pc:sldMk cId="2717359153" sldId="318"/>
        </pc:sldMkLst>
        <pc:spChg chg="mod">
          <ac:chgData name="정근채" userId="bf3f9740-ba12-4a95-bdcd-7a89d0b0b3a3" providerId="ADAL" clId="{1EF71DB8-5B30-4AC1-966F-3057EB807DDD}" dt="2022-01-28T05:54:27.398" v="3016"/>
          <ac:spMkLst>
            <pc:docMk/>
            <pc:sldMk cId="271735915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00:18.931" v="3062" actId="108"/>
          <ac:spMkLst>
            <pc:docMk/>
            <pc:sldMk cId="2717359153" sldId="318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5:54:22.342" v="3013"/>
          <ac:spMkLst>
            <pc:docMk/>
            <pc:sldMk cId="2717359153" sldId="31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2180205050" sldId="319"/>
        </pc:sldMkLst>
      </pc:sldChg>
      <pc:sldChg chg="modSp add mod">
        <pc:chgData name="정근채" userId="bf3f9740-ba12-4a95-bdcd-7a89d0b0b3a3" providerId="ADAL" clId="{1EF71DB8-5B30-4AC1-966F-3057EB807DDD}" dt="2022-01-28T06:06:10.490" v="3133" actId="108"/>
        <pc:sldMkLst>
          <pc:docMk/>
          <pc:sldMk cId="4059566196" sldId="319"/>
        </pc:sldMkLst>
        <pc:spChg chg="mod">
          <ac:chgData name="정근채" userId="bf3f9740-ba12-4a95-bdcd-7a89d0b0b3a3" providerId="ADAL" clId="{1EF71DB8-5B30-4AC1-966F-3057EB807DDD}" dt="2022-01-28T06:01:08.526" v="3077"/>
          <ac:spMkLst>
            <pc:docMk/>
            <pc:sldMk cId="4059566196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06:10.490" v="3133" actId="108"/>
          <ac:spMkLst>
            <pc:docMk/>
            <pc:sldMk cId="4059566196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6:00:36.432" v="3070"/>
          <ac:spMkLst>
            <pc:docMk/>
            <pc:sldMk cId="4059566196" sldId="31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EF71DB8-5B30-4AC1-966F-3057EB807DDD}" dt="2022-01-28T06:12:02.129" v="3253" actId="108"/>
        <pc:sldMkLst>
          <pc:docMk/>
          <pc:sldMk cId="3368722485" sldId="320"/>
        </pc:sldMkLst>
        <pc:spChg chg="mod">
          <ac:chgData name="정근채" userId="bf3f9740-ba12-4a95-bdcd-7a89d0b0b3a3" providerId="ADAL" clId="{1EF71DB8-5B30-4AC1-966F-3057EB807DDD}" dt="2022-01-28T06:12:02.129" v="3253" actId="108"/>
          <ac:spMkLst>
            <pc:docMk/>
            <pc:sldMk cId="3368722485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11:33.978" v="3248" actId="6549"/>
          <ac:spMkLst>
            <pc:docMk/>
            <pc:sldMk cId="3368722485" sldId="320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4276175262" sldId="320"/>
        </pc:sldMkLst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1604868791" sldId="321"/>
        </pc:sldMkLst>
      </pc:sldChg>
      <pc:sldChg chg="modSp add mod">
        <pc:chgData name="정근채" userId="bf3f9740-ba12-4a95-bdcd-7a89d0b0b3a3" providerId="ADAL" clId="{1EF71DB8-5B30-4AC1-966F-3057EB807DDD}" dt="2022-01-28T06:17:34.665" v="3346" actId="108"/>
        <pc:sldMkLst>
          <pc:docMk/>
          <pc:sldMk cId="3347614248" sldId="321"/>
        </pc:sldMkLst>
        <pc:spChg chg="mod">
          <ac:chgData name="정근채" userId="bf3f9740-ba12-4a95-bdcd-7a89d0b0b3a3" providerId="ADAL" clId="{1EF71DB8-5B30-4AC1-966F-3057EB807DDD}" dt="2022-01-28T06:12:06.398" v="3254" actId="108"/>
          <ac:spMkLst>
            <pc:docMk/>
            <pc:sldMk cId="3347614248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17:34.665" v="3346" actId="108"/>
          <ac:spMkLst>
            <pc:docMk/>
            <pc:sldMk cId="3347614248" sldId="32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1EF71DB8-5B30-4AC1-966F-3057EB807DDD}" dt="2022-01-28T06:18:41.251" v="3376"/>
        <pc:sldMkLst>
          <pc:docMk/>
          <pc:sldMk cId="1105921234" sldId="322"/>
        </pc:sldMkLst>
        <pc:spChg chg="mod">
          <ac:chgData name="정근채" userId="bf3f9740-ba12-4a95-bdcd-7a89d0b0b3a3" providerId="ADAL" clId="{1EF71DB8-5B30-4AC1-966F-3057EB807DDD}" dt="2022-01-28T06:17:57.153" v="3350"/>
          <ac:spMkLst>
            <pc:docMk/>
            <pc:sldMk cId="110592123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18:41.251" v="3376"/>
          <ac:spMkLst>
            <pc:docMk/>
            <pc:sldMk cId="1105921234" sldId="322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2334127397" sldId="322"/>
        </pc:sldMkLst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1539749552" sldId="323"/>
        </pc:sldMkLst>
      </pc:sldChg>
      <pc:sldChg chg="modSp add mod">
        <pc:chgData name="정근채" userId="bf3f9740-ba12-4a95-bdcd-7a89d0b0b3a3" providerId="ADAL" clId="{1EF71DB8-5B30-4AC1-966F-3057EB807DDD}" dt="2022-01-28T06:21:23.450" v="3473" actId="108"/>
        <pc:sldMkLst>
          <pc:docMk/>
          <pc:sldMk cId="2759220787" sldId="323"/>
        </pc:sldMkLst>
        <pc:spChg chg="mod">
          <ac:chgData name="정근채" userId="bf3f9740-ba12-4a95-bdcd-7a89d0b0b3a3" providerId="ADAL" clId="{1EF71DB8-5B30-4AC1-966F-3057EB807DDD}" dt="2022-01-28T06:18:51.885" v="3382"/>
          <ac:spMkLst>
            <pc:docMk/>
            <pc:sldMk cId="2759220787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21:23.450" v="3473" actId="108"/>
          <ac:spMkLst>
            <pc:docMk/>
            <pc:sldMk cId="2759220787" sldId="32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2390614592" sldId="324"/>
        </pc:sldMkLst>
      </pc:sldChg>
      <pc:sldChg chg="modSp add mod">
        <pc:chgData name="정근채" userId="bf3f9740-ba12-4a95-bdcd-7a89d0b0b3a3" providerId="ADAL" clId="{1EF71DB8-5B30-4AC1-966F-3057EB807DDD}" dt="2022-01-28T06:27:21.644" v="3541" actId="108"/>
        <pc:sldMkLst>
          <pc:docMk/>
          <pc:sldMk cId="2944834830" sldId="324"/>
        </pc:sldMkLst>
        <pc:spChg chg="mod">
          <ac:chgData name="정근채" userId="bf3f9740-ba12-4a95-bdcd-7a89d0b0b3a3" providerId="ADAL" clId="{1EF71DB8-5B30-4AC1-966F-3057EB807DDD}" dt="2022-01-28T06:23:28.686" v="3477"/>
          <ac:spMkLst>
            <pc:docMk/>
            <pc:sldMk cId="2944834830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27:21.644" v="3541" actId="108"/>
          <ac:spMkLst>
            <pc:docMk/>
            <pc:sldMk cId="2944834830" sldId="32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1EF71DB8-5B30-4AC1-966F-3057EB807DDD}" dt="2022-01-28T06:29:33.046" v="3585" actId="108"/>
        <pc:sldMkLst>
          <pc:docMk/>
          <pc:sldMk cId="103627000" sldId="325"/>
        </pc:sldMkLst>
        <pc:spChg chg="mod">
          <ac:chgData name="정근채" userId="bf3f9740-ba12-4a95-bdcd-7a89d0b0b3a3" providerId="ADAL" clId="{1EF71DB8-5B30-4AC1-966F-3057EB807DDD}" dt="2022-01-28T06:27:40.084" v="3547"/>
          <ac:spMkLst>
            <pc:docMk/>
            <pc:sldMk cId="103627000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29:33.046" v="3585" actId="108"/>
          <ac:spMkLst>
            <pc:docMk/>
            <pc:sldMk cId="103627000" sldId="32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2886112198" sldId="325"/>
        </pc:sldMkLst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1589548726" sldId="326"/>
        </pc:sldMkLst>
      </pc:sldChg>
      <pc:sldChg chg="add">
        <pc:chgData name="정근채" userId="bf3f9740-ba12-4a95-bdcd-7a89d0b0b3a3" providerId="ADAL" clId="{1EF71DB8-5B30-4AC1-966F-3057EB807DDD}" dt="2022-01-28T06:29:41.245" v="3586"/>
        <pc:sldMkLst>
          <pc:docMk/>
          <pc:sldMk cId="1699795431" sldId="326"/>
        </pc:sldMkLst>
      </pc:sldChg>
      <pc:sldChg chg="modSp add mod">
        <pc:chgData name="정근채" userId="bf3f9740-ba12-4a95-bdcd-7a89d0b0b3a3" providerId="ADAL" clId="{1EF71DB8-5B30-4AC1-966F-3057EB807DDD}" dt="2022-01-28T06:38:10.614" v="3677" actId="108"/>
        <pc:sldMkLst>
          <pc:docMk/>
          <pc:sldMk cId="758494347" sldId="327"/>
        </pc:sldMkLst>
        <pc:spChg chg="mod">
          <ac:chgData name="정근채" userId="bf3f9740-ba12-4a95-bdcd-7a89d0b0b3a3" providerId="ADAL" clId="{1EF71DB8-5B30-4AC1-966F-3057EB807DDD}" dt="2022-01-28T06:35:16.098" v="3590"/>
          <ac:spMkLst>
            <pc:docMk/>
            <pc:sldMk cId="758494347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38:10.614" v="3677" actId="108"/>
          <ac:spMkLst>
            <pc:docMk/>
            <pc:sldMk cId="758494347" sldId="32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1191572283" sldId="327"/>
        </pc:sldMkLst>
      </pc:sldChg>
      <pc:sldChg chg="modSp add mod">
        <pc:chgData name="정근채" userId="bf3f9740-ba12-4a95-bdcd-7a89d0b0b3a3" providerId="ADAL" clId="{1EF71DB8-5B30-4AC1-966F-3057EB807DDD}" dt="2022-01-28T06:40:49.565" v="3767" actId="108"/>
        <pc:sldMkLst>
          <pc:docMk/>
          <pc:sldMk cId="555347490" sldId="328"/>
        </pc:sldMkLst>
        <pc:spChg chg="mod">
          <ac:chgData name="정근채" userId="bf3f9740-ba12-4a95-bdcd-7a89d0b0b3a3" providerId="ADAL" clId="{1EF71DB8-5B30-4AC1-966F-3057EB807DDD}" dt="2022-01-28T06:38:43.320" v="3687"/>
          <ac:spMkLst>
            <pc:docMk/>
            <pc:sldMk cId="555347490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40:49.565" v="3767" actId="108"/>
          <ac:spMkLst>
            <pc:docMk/>
            <pc:sldMk cId="555347490" sldId="328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6:38:39.083" v="3684"/>
          <ac:spMkLst>
            <pc:docMk/>
            <pc:sldMk cId="555347490" sldId="32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3016135846" sldId="328"/>
        </pc:sldMkLst>
      </pc:sldChg>
      <pc:sldChg chg="addSp modSp add mod">
        <pc:chgData name="정근채" userId="bf3f9740-ba12-4a95-bdcd-7a89d0b0b3a3" providerId="ADAL" clId="{1EF71DB8-5B30-4AC1-966F-3057EB807DDD}" dt="2022-01-28T06:44:35.133" v="3878" actId="1076"/>
        <pc:sldMkLst>
          <pc:docMk/>
          <pc:sldMk cId="522171474" sldId="329"/>
        </pc:sldMkLst>
        <pc:spChg chg="mod">
          <ac:chgData name="정근채" userId="bf3f9740-ba12-4a95-bdcd-7a89d0b0b3a3" providerId="ADAL" clId="{1EF71DB8-5B30-4AC1-966F-3057EB807DDD}" dt="2022-01-28T06:41:29.278" v="3780"/>
          <ac:spMkLst>
            <pc:docMk/>
            <pc:sldMk cId="522171474" sldId="329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44:03.564" v="3871" actId="20577"/>
          <ac:spMkLst>
            <pc:docMk/>
            <pc:sldMk cId="522171474" sldId="329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6:41:25.334" v="3777"/>
          <ac:spMkLst>
            <pc:docMk/>
            <pc:sldMk cId="522171474" sldId="329"/>
            <ac:spMk id="5" creationId="{864FABE7-5D73-4BB8-8C5F-49D50641504A}"/>
          </ac:spMkLst>
        </pc:spChg>
        <pc:picChg chg="add mod">
          <ac:chgData name="정근채" userId="bf3f9740-ba12-4a95-bdcd-7a89d0b0b3a3" providerId="ADAL" clId="{1EF71DB8-5B30-4AC1-966F-3057EB807DDD}" dt="2022-01-28T06:44:35.133" v="3878" actId="1076"/>
          <ac:picMkLst>
            <pc:docMk/>
            <pc:sldMk cId="522171474" sldId="329"/>
            <ac:picMk id="7" creationId="{F80FA301-895A-4A02-99FD-300D2E8410B8}"/>
          </ac:picMkLst>
        </pc:picChg>
      </pc:sldChg>
      <pc:sldChg chg="del">
        <pc:chgData name="정근채" userId="bf3f9740-ba12-4a95-bdcd-7a89d0b0b3a3" providerId="ADAL" clId="{1EF71DB8-5B30-4AC1-966F-3057EB807DDD}" dt="2022-01-11T07:55:55.747" v="22" actId="47"/>
        <pc:sldMkLst>
          <pc:docMk/>
          <pc:sldMk cId="2836642257" sldId="329"/>
        </pc:sldMkLst>
      </pc:sldChg>
      <pc:sldChg chg="delSp modSp add mod">
        <pc:chgData name="정근채" userId="bf3f9740-ba12-4a95-bdcd-7a89d0b0b3a3" providerId="ADAL" clId="{1EF71DB8-5B30-4AC1-966F-3057EB807DDD}" dt="2022-01-28T07:03:19.896" v="4084" actId="20577"/>
        <pc:sldMkLst>
          <pc:docMk/>
          <pc:sldMk cId="1077948430" sldId="330"/>
        </pc:sldMkLst>
        <pc:spChg chg="mod">
          <ac:chgData name="정근채" userId="bf3f9740-ba12-4a95-bdcd-7a89d0b0b3a3" providerId="ADAL" clId="{1EF71DB8-5B30-4AC1-966F-3057EB807DDD}" dt="2022-01-28T06:49:56.388" v="3893"/>
          <ac:spMkLst>
            <pc:docMk/>
            <pc:sldMk cId="1077948430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7:03:19.896" v="4084" actId="20577"/>
          <ac:spMkLst>
            <pc:docMk/>
            <pc:sldMk cId="1077948430" sldId="330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6:49:44.297" v="3886"/>
          <ac:spMkLst>
            <pc:docMk/>
            <pc:sldMk cId="1077948430" sldId="330"/>
            <ac:spMk id="5" creationId="{864FABE7-5D73-4BB8-8C5F-49D50641504A}"/>
          </ac:spMkLst>
        </pc:spChg>
        <pc:picChg chg="del">
          <ac:chgData name="정근채" userId="bf3f9740-ba12-4a95-bdcd-7a89d0b0b3a3" providerId="ADAL" clId="{1EF71DB8-5B30-4AC1-966F-3057EB807DDD}" dt="2022-01-28T06:51:03.264" v="3921" actId="478"/>
          <ac:picMkLst>
            <pc:docMk/>
            <pc:sldMk cId="1077948430" sldId="330"/>
            <ac:picMk id="7" creationId="{F80FA301-895A-4A02-99FD-300D2E8410B8}"/>
          </ac:picMkLst>
        </pc:picChg>
      </pc:sldChg>
      <pc:sldChg chg="addSp delSp modSp add mod">
        <pc:chgData name="정근채" userId="bf3f9740-ba12-4a95-bdcd-7a89d0b0b3a3" providerId="ADAL" clId="{1EF71DB8-5B30-4AC1-966F-3057EB807DDD}" dt="2022-01-28T06:55:21.088" v="3999" actId="1076"/>
        <pc:sldMkLst>
          <pc:docMk/>
          <pc:sldMk cId="3185294646" sldId="331"/>
        </pc:sldMkLst>
        <pc:spChg chg="del">
          <ac:chgData name="정근채" userId="bf3f9740-ba12-4a95-bdcd-7a89d0b0b3a3" providerId="ADAL" clId="{1EF71DB8-5B30-4AC1-966F-3057EB807DDD}" dt="2022-01-28T06:55:10.547" v="3993" actId="478"/>
          <ac:spMkLst>
            <pc:docMk/>
            <pc:sldMk cId="3185294646" sldId="331"/>
            <ac:spMk id="3" creationId="{04DA367E-3D64-4210-90DC-180FE1F5BFCC}"/>
          </ac:spMkLst>
        </pc:spChg>
        <pc:spChg chg="add del mod">
          <ac:chgData name="정근채" userId="bf3f9740-ba12-4a95-bdcd-7a89d0b0b3a3" providerId="ADAL" clId="{1EF71DB8-5B30-4AC1-966F-3057EB807DDD}" dt="2022-01-28T06:55:11.850" v="3994" actId="478"/>
          <ac:spMkLst>
            <pc:docMk/>
            <pc:sldMk cId="3185294646" sldId="331"/>
            <ac:spMk id="7" creationId="{B0A88EB4-70C3-4188-9B2C-9434BCD7B2A9}"/>
          </ac:spMkLst>
        </pc:spChg>
        <pc:picChg chg="add mod">
          <ac:chgData name="정근채" userId="bf3f9740-ba12-4a95-bdcd-7a89d0b0b3a3" providerId="ADAL" clId="{1EF71DB8-5B30-4AC1-966F-3057EB807DDD}" dt="2022-01-28T06:55:21.088" v="3999" actId="1076"/>
          <ac:picMkLst>
            <pc:docMk/>
            <pc:sldMk cId="3185294646" sldId="331"/>
            <ac:picMk id="9" creationId="{EDE1F0F2-D42E-4659-92E4-611D730D2771}"/>
          </ac:picMkLst>
        </pc:picChg>
      </pc:sldChg>
      <pc:sldChg chg="addSp modSp add mod">
        <pc:chgData name="정근채" userId="bf3f9740-ba12-4a95-bdcd-7a89d0b0b3a3" providerId="ADAL" clId="{1EF71DB8-5B30-4AC1-966F-3057EB807DDD}" dt="2022-01-28T06:59:22.469" v="4050" actId="1076"/>
        <pc:sldMkLst>
          <pc:docMk/>
          <pc:sldMk cId="3221403715" sldId="332"/>
        </pc:sldMkLst>
        <pc:spChg chg="mod">
          <ac:chgData name="정근채" userId="bf3f9740-ba12-4a95-bdcd-7a89d0b0b3a3" providerId="ADAL" clId="{1EF71DB8-5B30-4AC1-966F-3057EB807DDD}" dt="2022-01-28T06:55:51.427" v="4003"/>
          <ac:spMkLst>
            <pc:docMk/>
            <pc:sldMk cId="3221403715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6:59:14.781" v="4047" actId="1076"/>
          <ac:spMkLst>
            <pc:docMk/>
            <pc:sldMk cId="3221403715" sldId="332"/>
            <ac:spMk id="3" creationId="{04DA367E-3D64-4210-90DC-180FE1F5BFCC}"/>
          </ac:spMkLst>
        </pc:spChg>
        <pc:picChg chg="add mod">
          <ac:chgData name="정근채" userId="bf3f9740-ba12-4a95-bdcd-7a89d0b0b3a3" providerId="ADAL" clId="{1EF71DB8-5B30-4AC1-966F-3057EB807DDD}" dt="2022-01-28T06:59:22.469" v="4050" actId="1076"/>
          <ac:picMkLst>
            <pc:docMk/>
            <pc:sldMk cId="3221403715" sldId="332"/>
            <ac:picMk id="7" creationId="{72D3A0C5-934D-485B-B874-96FCB431CB37}"/>
          </ac:picMkLst>
        </pc:picChg>
      </pc:sldChg>
      <pc:sldChg chg="modSp add mod">
        <pc:chgData name="정근채" userId="bf3f9740-ba12-4a95-bdcd-7a89d0b0b3a3" providerId="ADAL" clId="{1EF71DB8-5B30-4AC1-966F-3057EB807DDD}" dt="2022-01-28T07:08:54.713" v="4148"/>
        <pc:sldMkLst>
          <pc:docMk/>
          <pc:sldMk cId="3127087017" sldId="333"/>
        </pc:sldMkLst>
        <pc:spChg chg="mod">
          <ac:chgData name="정근채" userId="bf3f9740-ba12-4a95-bdcd-7a89d0b0b3a3" providerId="ADAL" clId="{1EF71DB8-5B30-4AC1-966F-3057EB807DDD}" dt="2022-01-28T06:59:47.029" v="4058"/>
          <ac:spMkLst>
            <pc:docMk/>
            <pc:sldMk cId="3127087017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7:08:54.713" v="4148"/>
          <ac:spMkLst>
            <pc:docMk/>
            <pc:sldMk cId="3127087017" sldId="333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1EF71DB8-5B30-4AC1-966F-3057EB807DDD}" dt="2022-01-28T07:17:54.109" v="4251" actId="207"/>
        <pc:sldMkLst>
          <pc:docMk/>
          <pc:sldMk cId="2610967501" sldId="334"/>
        </pc:sldMkLst>
        <pc:spChg chg="mod">
          <ac:chgData name="정근채" userId="bf3f9740-ba12-4a95-bdcd-7a89d0b0b3a3" providerId="ADAL" clId="{1EF71DB8-5B30-4AC1-966F-3057EB807DDD}" dt="2022-01-28T07:09:21.217" v="4156"/>
          <ac:spMkLst>
            <pc:docMk/>
            <pc:sldMk cId="2610967501" sldId="334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7:17:54.109" v="4251" actId="207"/>
          <ac:spMkLst>
            <pc:docMk/>
            <pc:sldMk cId="2610967501" sldId="334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7:09:16.387" v="4153"/>
          <ac:spMkLst>
            <pc:docMk/>
            <pc:sldMk cId="2610967501" sldId="334"/>
            <ac:spMk id="5" creationId="{864FABE7-5D73-4BB8-8C5F-49D50641504A}"/>
          </ac:spMkLst>
        </pc:spChg>
        <pc:picChg chg="add mod">
          <ac:chgData name="정근채" userId="bf3f9740-ba12-4a95-bdcd-7a89d0b0b3a3" providerId="ADAL" clId="{1EF71DB8-5B30-4AC1-966F-3057EB807DDD}" dt="2022-01-28T07:17:32.506" v="4250" actId="1076"/>
          <ac:picMkLst>
            <pc:docMk/>
            <pc:sldMk cId="2610967501" sldId="334"/>
            <ac:picMk id="7" creationId="{D0C078CB-DF9C-45A9-B358-92E43E1E12F2}"/>
          </ac:picMkLst>
        </pc:picChg>
      </pc:sldChg>
      <pc:sldChg chg="addSp delSp modSp add mod">
        <pc:chgData name="정근채" userId="bf3f9740-ba12-4a95-bdcd-7a89d0b0b3a3" providerId="ADAL" clId="{1EF71DB8-5B30-4AC1-966F-3057EB807DDD}" dt="2022-01-28T07:21:37.267" v="4334" actId="20577"/>
        <pc:sldMkLst>
          <pc:docMk/>
          <pc:sldMk cId="2054581895" sldId="335"/>
        </pc:sldMkLst>
        <pc:spChg chg="mod">
          <ac:chgData name="정근채" userId="bf3f9740-ba12-4a95-bdcd-7a89d0b0b3a3" providerId="ADAL" clId="{1EF71DB8-5B30-4AC1-966F-3057EB807DDD}" dt="2022-01-28T07:19:00.604" v="4268" actId="108"/>
          <ac:spMkLst>
            <pc:docMk/>
            <pc:sldMk cId="2054581895" sldId="335"/>
            <ac:spMk id="2" creationId="{CA07A63C-A246-4F8F-8A5A-7141AB85F430}"/>
          </ac:spMkLst>
        </pc:spChg>
        <pc:spChg chg="del">
          <ac:chgData name="정근채" userId="bf3f9740-ba12-4a95-bdcd-7a89d0b0b3a3" providerId="ADAL" clId="{1EF71DB8-5B30-4AC1-966F-3057EB807DDD}" dt="2022-01-28T07:18:26.954" v="4264" actId="478"/>
          <ac:spMkLst>
            <pc:docMk/>
            <pc:sldMk cId="2054581895" sldId="335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7:18:13.879" v="4262" actId="20577"/>
          <ac:spMkLst>
            <pc:docMk/>
            <pc:sldMk cId="2054581895" sldId="335"/>
            <ac:spMk id="5" creationId="{864FABE7-5D73-4BB8-8C5F-49D50641504A}"/>
          </ac:spMkLst>
        </pc:spChg>
        <pc:spChg chg="add del mod">
          <ac:chgData name="정근채" userId="bf3f9740-ba12-4a95-bdcd-7a89d0b0b3a3" providerId="ADAL" clId="{1EF71DB8-5B30-4AC1-966F-3057EB807DDD}" dt="2022-01-28T07:18:32.008" v="4265" actId="478"/>
          <ac:spMkLst>
            <pc:docMk/>
            <pc:sldMk cId="2054581895" sldId="335"/>
            <ac:spMk id="8" creationId="{334C3AB6-ED14-4975-97A8-C78B08A948B1}"/>
          </ac:spMkLst>
        </pc:spChg>
        <pc:spChg chg="add mod">
          <ac:chgData name="정근채" userId="bf3f9740-ba12-4a95-bdcd-7a89d0b0b3a3" providerId="ADAL" clId="{1EF71DB8-5B30-4AC1-966F-3057EB807DDD}" dt="2022-01-28T07:21:37.267" v="4334" actId="20577"/>
          <ac:spMkLst>
            <pc:docMk/>
            <pc:sldMk cId="2054581895" sldId="335"/>
            <ac:spMk id="9" creationId="{0A8A8C2F-0F83-432F-A38A-542440B4CCEF}"/>
          </ac:spMkLst>
        </pc:spChg>
        <pc:picChg chg="del">
          <ac:chgData name="정근채" userId="bf3f9740-ba12-4a95-bdcd-7a89d0b0b3a3" providerId="ADAL" clId="{1EF71DB8-5B30-4AC1-966F-3057EB807DDD}" dt="2022-01-28T07:18:26.954" v="4264" actId="478"/>
          <ac:picMkLst>
            <pc:docMk/>
            <pc:sldMk cId="2054581895" sldId="335"/>
            <ac:picMk id="7" creationId="{D0C078CB-DF9C-45A9-B358-92E43E1E12F2}"/>
          </ac:picMkLst>
        </pc:picChg>
      </pc:sldChg>
      <pc:sldChg chg="modSp add mod">
        <pc:chgData name="정근채" userId="bf3f9740-ba12-4a95-bdcd-7a89d0b0b3a3" providerId="ADAL" clId="{1EF71DB8-5B30-4AC1-966F-3057EB807DDD}" dt="2022-01-28T09:15:42.873" v="4350"/>
        <pc:sldMkLst>
          <pc:docMk/>
          <pc:sldMk cId="3298695288" sldId="378"/>
        </pc:sldMkLst>
        <pc:spChg chg="mod">
          <ac:chgData name="정근채" userId="bf3f9740-ba12-4a95-bdcd-7a89d0b0b3a3" providerId="ADAL" clId="{1EF71DB8-5B30-4AC1-966F-3057EB807DDD}" dt="2022-01-28T09:15:42.873" v="4350"/>
          <ac:spMkLst>
            <pc:docMk/>
            <pc:sldMk cId="3298695288" sldId="378"/>
            <ac:spMk id="2" creationId="{00000000-0000-0000-0000-000000000000}"/>
          </ac:spMkLst>
        </pc:spChg>
        <pc:spChg chg="mod">
          <ac:chgData name="정근채" userId="bf3f9740-ba12-4a95-bdcd-7a89d0b0b3a3" providerId="ADAL" clId="{1EF71DB8-5B30-4AC1-966F-3057EB807DDD}" dt="2022-01-28T09:15:29.509" v="4345"/>
          <ac:spMkLst>
            <pc:docMk/>
            <pc:sldMk cId="3298695288" sldId="378"/>
            <ac:spMk id="3" creationId="{00000000-0000-0000-0000-000000000000}"/>
          </ac:spMkLst>
        </pc:spChg>
      </pc:sldChg>
      <pc:sldChg chg="addSp modSp add mod">
        <pc:chgData name="정근채" userId="bf3f9740-ba12-4a95-bdcd-7a89d0b0b3a3" providerId="ADAL" clId="{1EF71DB8-5B30-4AC1-966F-3057EB807DDD}" dt="2022-01-28T09:16:36.017" v="4356" actId="208"/>
        <pc:sldMkLst>
          <pc:docMk/>
          <pc:sldMk cId="4199690018" sldId="379"/>
        </pc:sldMkLst>
        <pc:spChg chg="mod">
          <ac:chgData name="정근채" userId="bf3f9740-ba12-4a95-bdcd-7a89d0b0b3a3" providerId="ADAL" clId="{1EF71DB8-5B30-4AC1-966F-3057EB807DDD}" dt="2022-01-28T09:16:17.771" v="4354" actId="14100"/>
          <ac:spMkLst>
            <pc:docMk/>
            <pc:sldMk cId="4199690018" sldId="379"/>
            <ac:spMk id="5" creationId="{64303CD7-805A-4CE9-BA9B-6FB647F03F3E}"/>
          </ac:spMkLst>
        </pc:spChg>
        <pc:spChg chg="add mod">
          <ac:chgData name="정근채" userId="bf3f9740-ba12-4a95-bdcd-7a89d0b0b3a3" providerId="ADAL" clId="{1EF71DB8-5B30-4AC1-966F-3057EB807DDD}" dt="2022-01-28T09:16:36.017" v="4356" actId="208"/>
          <ac:spMkLst>
            <pc:docMk/>
            <pc:sldMk cId="4199690018" sldId="379"/>
            <ac:spMk id="7" creationId="{8010A45A-F739-419B-8E76-EC65C988CE8F}"/>
          </ac:spMkLst>
        </pc:spChg>
        <pc:spChg chg="mod">
          <ac:chgData name="정근채" userId="bf3f9740-ba12-4a95-bdcd-7a89d0b0b3a3" providerId="ADAL" clId="{1EF71DB8-5B30-4AC1-966F-3057EB807DDD}" dt="2022-01-28T09:16:06.430" v="4352" actId="207"/>
          <ac:spMkLst>
            <pc:docMk/>
            <pc:sldMk cId="4199690018" sldId="379"/>
            <ac:spMk id="11" creationId="{B9E13935-ABD8-401F-91D9-8C9C0BFE57AA}"/>
          </ac:spMkLst>
        </pc:spChg>
      </pc:sldChg>
      <pc:sldChg chg="modSp add mod">
        <pc:chgData name="정근채" userId="bf3f9740-ba12-4a95-bdcd-7a89d0b0b3a3" providerId="ADAL" clId="{1EF71DB8-5B30-4AC1-966F-3057EB807DDD}" dt="2022-01-28T09:18:14.112" v="4391" actId="20577"/>
        <pc:sldMkLst>
          <pc:docMk/>
          <pc:sldMk cId="2635718316" sldId="380"/>
        </pc:sldMkLst>
        <pc:spChg chg="mod">
          <ac:chgData name="정근채" userId="bf3f9740-ba12-4a95-bdcd-7a89d0b0b3a3" providerId="ADAL" clId="{1EF71DB8-5B30-4AC1-966F-3057EB807DDD}" dt="2022-01-28T09:17:36.795" v="4371"/>
          <ac:spMkLst>
            <pc:docMk/>
            <pc:sldMk cId="2635718316" sldId="380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9:18:14.112" v="4391" actId="20577"/>
          <ac:spMkLst>
            <pc:docMk/>
            <pc:sldMk cId="2635718316" sldId="380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9:17:33.340" v="4368"/>
          <ac:spMkLst>
            <pc:docMk/>
            <pc:sldMk cId="2635718316" sldId="38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EF71DB8-5B30-4AC1-966F-3057EB807DDD}" dt="2022-01-28T09:19:29.690" v="4422" actId="6549"/>
        <pc:sldMkLst>
          <pc:docMk/>
          <pc:sldMk cId="2129782968" sldId="381"/>
        </pc:sldMkLst>
        <pc:spChg chg="mod">
          <ac:chgData name="정근채" userId="bf3f9740-ba12-4a95-bdcd-7a89d0b0b3a3" providerId="ADAL" clId="{1EF71DB8-5B30-4AC1-966F-3057EB807DDD}" dt="2022-01-28T09:18:46.109" v="4395"/>
          <ac:spMkLst>
            <pc:docMk/>
            <pc:sldMk cId="2129782968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1EF71DB8-5B30-4AC1-966F-3057EB807DDD}" dt="2022-01-28T09:19:29.690" v="4422" actId="6549"/>
          <ac:spMkLst>
            <pc:docMk/>
            <pc:sldMk cId="2129782968" sldId="381"/>
            <ac:spMk id="3" creationId="{04DA367E-3D64-4210-90DC-180FE1F5BFCC}"/>
          </ac:spMkLst>
        </pc:spChg>
        <pc:spChg chg="mod">
          <ac:chgData name="정근채" userId="bf3f9740-ba12-4a95-bdcd-7a89d0b0b3a3" providerId="ADAL" clId="{1EF71DB8-5B30-4AC1-966F-3057EB807DDD}" dt="2022-01-28T09:18:49.080" v="4399"/>
          <ac:spMkLst>
            <pc:docMk/>
            <pc:sldMk cId="2129782968" sldId="381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46C6BB23-2506-41A5-BBF3-F281DF934342}"/>
    <pc:docChg chg="undo custSel delSld modSld">
      <pc:chgData name="정근채" userId="bf3f9740-ba12-4a95-bdcd-7a89d0b0b3a3" providerId="ADAL" clId="{46C6BB23-2506-41A5-BBF3-F281DF934342}" dt="2022-02-28T07:27:37.788" v="629" actId="207"/>
      <pc:docMkLst>
        <pc:docMk/>
      </pc:docMkLst>
      <pc:sldChg chg="modSp mod">
        <pc:chgData name="정근채" userId="bf3f9740-ba12-4a95-bdcd-7a89d0b0b3a3" providerId="ADAL" clId="{46C6BB23-2506-41A5-BBF3-F281DF934342}" dt="2022-02-28T02:09:47.308" v="1" actId="207"/>
        <pc:sldMkLst>
          <pc:docMk/>
          <pc:sldMk cId="2659376228" sldId="279"/>
        </pc:sldMkLst>
        <pc:spChg chg="mod">
          <ac:chgData name="정근채" userId="bf3f9740-ba12-4a95-bdcd-7a89d0b0b3a3" providerId="ADAL" clId="{46C6BB23-2506-41A5-BBF3-F281DF934342}" dt="2022-02-28T02:09:47.308" v="1" actId="207"/>
          <ac:spMkLst>
            <pc:docMk/>
            <pc:sldMk cId="2659376228" sldId="27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2:12:46.886" v="124" actId="6549"/>
        <pc:sldMkLst>
          <pc:docMk/>
          <pc:sldMk cId="3836084703" sldId="280"/>
        </pc:sldMkLst>
        <pc:spChg chg="mod">
          <ac:chgData name="정근채" userId="bf3f9740-ba12-4a95-bdcd-7a89d0b0b3a3" providerId="ADAL" clId="{46C6BB23-2506-41A5-BBF3-F281DF934342}" dt="2022-02-28T02:12:46.886" v="124" actId="6549"/>
          <ac:spMkLst>
            <pc:docMk/>
            <pc:sldMk cId="3836084703" sldId="28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2:14:34.749" v="135" actId="207"/>
        <pc:sldMkLst>
          <pc:docMk/>
          <pc:sldMk cId="1861469322" sldId="281"/>
        </pc:sldMkLst>
        <pc:spChg chg="mod">
          <ac:chgData name="정근채" userId="bf3f9740-ba12-4a95-bdcd-7a89d0b0b3a3" providerId="ADAL" clId="{46C6BB23-2506-41A5-BBF3-F281DF934342}" dt="2022-02-28T02:14:34.749" v="135" actId="207"/>
          <ac:spMkLst>
            <pc:docMk/>
            <pc:sldMk cId="1861469322" sldId="28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2:16:59.519" v="138" actId="207"/>
        <pc:sldMkLst>
          <pc:docMk/>
          <pc:sldMk cId="2443657624" sldId="282"/>
        </pc:sldMkLst>
        <pc:spChg chg="mod">
          <ac:chgData name="정근채" userId="bf3f9740-ba12-4a95-bdcd-7a89d0b0b3a3" providerId="ADAL" clId="{46C6BB23-2506-41A5-BBF3-F281DF934342}" dt="2022-02-28T02:16:59.519" v="138" actId="207"/>
          <ac:spMkLst>
            <pc:docMk/>
            <pc:sldMk cId="2443657624" sldId="28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2:17:46.135" v="142" actId="207"/>
        <pc:sldMkLst>
          <pc:docMk/>
          <pc:sldMk cId="4077891219" sldId="283"/>
        </pc:sldMkLst>
        <pc:spChg chg="mod">
          <ac:chgData name="정근채" userId="bf3f9740-ba12-4a95-bdcd-7a89d0b0b3a3" providerId="ADAL" clId="{46C6BB23-2506-41A5-BBF3-F281DF934342}" dt="2022-02-28T02:17:46.135" v="142" actId="207"/>
          <ac:spMkLst>
            <pc:docMk/>
            <pc:sldMk cId="4077891219" sldId="28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2:19:49.750" v="151" actId="207"/>
        <pc:sldMkLst>
          <pc:docMk/>
          <pc:sldMk cId="2344724295" sldId="284"/>
        </pc:sldMkLst>
        <pc:spChg chg="mod">
          <ac:chgData name="정근채" userId="bf3f9740-ba12-4a95-bdcd-7a89d0b0b3a3" providerId="ADAL" clId="{46C6BB23-2506-41A5-BBF3-F281DF934342}" dt="2022-02-28T02:19:49.750" v="151" actId="207"/>
          <ac:spMkLst>
            <pc:docMk/>
            <pc:sldMk cId="2344724295" sldId="284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6C6BB23-2506-41A5-BBF3-F281DF934342}" dt="2022-02-28T02:20:16.099" v="156" actId="571"/>
        <pc:sldMkLst>
          <pc:docMk/>
          <pc:sldMk cId="2947521251" sldId="285"/>
        </pc:sldMkLst>
        <pc:spChg chg="add">
          <ac:chgData name="정근채" userId="bf3f9740-ba12-4a95-bdcd-7a89d0b0b3a3" providerId="ADAL" clId="{46C6BB23-2506-41A5-BBF3-F281DF934342}" dt="2022-02-28T02:20:06.480" v="152" actId="11529"/>
          <ac:spMkLst>
            <pc:docMk/>
            <pc:sldMk cId="2947521251" sldId="285"/>
            <ac:spMk id="3" creationId="{60E94AA7-5E49-4CEF-A98A-C583A3DF7C6A}"/>
          </ac:spMkLst>
        </pc:spChg>
        <pc:spChg chg="add mod">
          <ac:chgData name="정근채" userId="bf3f9740-ba12-4a95-bdcd-7a89d0b0b3a3" providerId="ADAL" clId="{46C6BB23-2506-41A5-BBF3-F281DF934342}" dt="2022-02-28T02:20:08.473" v="154" actId="571"/>
          <ac:spMkLst>
            <pc:docMk/>
            <pc:sldMk cId="2947521251" sldId="285"/>
            <ac:spMk id="8" creationId="{E6F8583C-D304-4850-B68B-911F3006F4E9}"/>
          </ac:spMkLst>
        </pc:spChg>
        <pc:spChg chg="add mod">
          <ac:chgData name="정근채" userId="bf3f9740-ba12-4a95-bdcd-7a89d0b0b3a3" providerId="ADAL" clId="{46C6BB23-2506-41A5-BBF3-F281DF934342}" dt="2022-02-28T02:20:13.884" v="155" actId="571"/>
          <ac:spMkLst>
            <pc:docMk/>
            <pc:sldMk cId="2947521251" sldId="285"/>
            <ac:spMk id="10" creationId="{D709A34B-63AC-49DF-8DC6-F7C337737435}"/>
          </ac:spMkLst>
        </pc:spChg>
        <pc:spChg chg="add mod">
          <ac:chgData name="정근채" userId="bf3f9740-ba12-4a95-bdcd-7a89d0b0b3a3" providerId="ADAL" clId="{46C6BB23-2506-41A5-BBF3-F281DF934342}" dt="2022-02-28T02:20:16.099" v="156" actId="571"/>
          <ac:spMkLst>
            <pc:docMk/>
            <pc:sldMk cId="2947521251" sldId="285"/>
            <ac:spMk id="11" creationId="{D17AA5D9-6114-4276-A90F-0C1366FDB439}"/>
          </ac:spMkLst>
        </pc:spChg>
        <pc:picChg chg="add mod">
          <ac:chgData name="정근채" userId="bf3f9740-ba12-4a95-bdcd-7a89d0b0b3a3" providerId="ADAL" clId="{46C6BB23-2506-41A5-BBF3-F281DF934342}" dt="2022-02-28T02:20:08.473" v="154" actId="571"/>
          <ac:picMkLst>
            <pc:docMk/>
            <pc:sldMk cId="2947521251" sldId="285"/>
            <ac:picMk id="7" creationId="{E35B817E-48F5-4B47-AE44-F3926E7A9F01}"/>
          </ac:picMkLst>
        </pc:picChg>
      </pc:sldChg>
      <pc:sldChg chg="addSp modSp mod">
        <pc:chgData name="정근채" userId="bf3f9740-ba12-4a95-bdcd-7a89d0b0b3a3" providerId="ADAL" clId="{46C6BB23-2506-41A5-BBF3-F281DF934342}" dt="2022-02-28T02:20:37.931" v="163" actId="1038"/>
        <pc:sldMkLst>
          <pc:docMk/>
          <pc:sldMk cId="1853130306" sldId="286"/>
        </pc:sldMkLst>
        <pc:spChg chg="add mod">
          <ac:chgData name="정근채" userId="bf3f9740-ba12-4a95-bdcd-7a89d0b0b3a3" providerId="ADAL" clId="{46C6BB23-2506-41A5-BBF3-F281DF934342}" dt="2022-02-28T02:20:19.858" v="158"/>
          <ac:spMkLst>
            <pc:docMk/>
            <pc:sldMk cId="1853130306" sldId="286"/>
            <ac:spMk id="7" creationId="{00D93DDC-A25B-4CF0-B6F3-F1BA788DB623}"/>
          </ac:spMkLst>
        </pc:spChg>
        <pc:spChg chg="add mod">
          <ac:chgData name="정근채" userId="bf3f9740-ba12-4a95-bdcd-7a89d0b0b3a3" providerId="ADAL" clId="{46C6BB23-2506-41A5-BBF3-F281DF934342}" dt="2022-02-28T02:20:37.931" v="163" actId="1038"/>
          <ac:spMkLst>
            <pc:docMk/>
            <pc:sldMk cId="1853130306" sldId="286"/>
            <ac:spMk id="8" creationId="{3421DCD1-1DFB-44D7-80B1-ED9B14A65DDC}"/>
          </ac:spMkLst>
        </pc:spChg>
        <pc:spChg chg="add mod">
          <ac:chgData name="정근채" userId="bf3f9740-ba12-4a95-bdcd-7a89d0b0b3a3" providerId="ADAL" clId="{46C6BB23-2506-41A5-BBF3-F281DF934342}" dt="2022-02-28T02:20:31.375" v="160" actId="571"/>
          <ac:spMkLst>
            <pc:docMk/>
            <pc:sldMk cId="1853130306" sldId="286"/>
            <ac:spMk id="9" creationId="{421C622B-730A-4092-B798-CF9B708BCEC5}"/>
          </ac:spMkLst>
        </pc:spChg>
      </pc:sldChg>
      <pc:sldChg chg="modSp mod">
        <pc:chgData name="정근채" userId="bf3f9740-ba12-4a95-bdcd-7a89d0b0b3a3" providerId="ADAL" clId="{46C6BB23-2506-41A5-BBF3-F281DF934342}" dt="2022-02-28T02:23:34.130" v="168" actId="207"/>
        <pc:sldMkLst>
          <pc:docMk/>
          <pc:sldMk cId="922268674" sldId="287"/>
        </pc:sldMkLst>
        <pc:spChg chg="mod">
          <ac:chgData name="정근채" userId="bf3f9740-ba12-4a95-bdcd-7a89d0b0b3a3" providerId="ADAL" clId="{46C6BB23-2506-41A5-BBF3-F281DF934342}" dt="2022-02-28T02:23:34.130" v="168" actId="207"/>
          <ac:spMkLst>
            <pc:docMk/>
            <pc:sldMk cId="922268674" sldId="28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2:28:52.215" v="184" actId="207"/>
        <pc:sldMkLst>
          <pc:docMk/>
          <pc:sldMk cId="1517819906" sldId="288"/>
        </pc:sldMkLst>
        <pc:spChg chg="mod">
          <ac:chgData name="정근채" userId="bf3f9740-ba12-4a95-bdcd-7a89d0b0b3a3" providerId="ADAL" clId="{46C6BB23-2506-41A5-BBF3-F281DF934342}" dt="2022-02-28T02:28:52.215" v="184" actId="207"/>
          <ac:spMkLst>
            <pc:docMk/>
            <pc:sldMk cId="1517819906" sldId="288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6C6BB23-2506-41A5-BBF3-F281DF934342}" dt="2022-02-28T02:31:13.811" v="188" actId="11529"/>
        <pc:sldMkLst>
          <pc:docMk/>
          <pc:sldMk cId="1255017803" sldId="289"/>
        </pc:sldMkLst>
        <pc:spChg chg="mod">
          <ac:chgData name="정근채" userId="bf3f9740-ba12-4a95-bdcd-7a89d0b0b3a3" providerId="ADAL" clId="{46C6BB23-2506-41A5-BBF3-F281DF934342}" dt="2022-02-28T02:30:41.207" v="187" actId="207"/>
          <ac:spMkLst>
            <pc:docMk/>
            <pc:sldMk cId="1255017803" sldId="289"/>
            <ac:spMk id="3" creationId="{04DA367E-3D64-4210-90DC-180FE1F5BFCC}"/>
          </ac:spMkLst>
        </pc:spChg>
        <pc:cxnChg chg="add">
          <ac:chgData name="정근채" userId="bf3f9740-ba12-4a95-bdcd-7a89d0b0b3a3" providerId="ADAL" clId="{46C6BB23-2506-41A5-BBF3-F281DF934342}" dt="2022-02-28T02:31:13.811" v="188" actId="11529"/>
          <ac:cxnSpMkLst>
            <pc:docMk/>
            <pc:sldMk cId="1255017803" sldId="289"/>
            <ac:cxnSpMk id="8" creationId="{44FA9C20-EE72-4527-A443-B8C27931B271}"/>
          </ac:cxnSpMkLst>
        </pc:cxnChg>
      </pc:sldChg>
      <pc:sldChg chg="addSp modSp mod">
        <pc:chgData name="정근채" userId="bf3f9740-ba12-4a95-bdcd-7a89d0b0b3a3" providerId="ADAL" clId="{46C6BB23-2506-41A5-BBF3-F281DF934342}" dt="2022-02-28T02:32:22.660" v="192" actId="207"/>
        <pc:sldMkLst>
          <pc:docMk/>
          <pc:sldMk cId="724014420" sldId="290"/>
        </pc:sldMkLst>
        <pc:spChg chg="mod">
          <ac:chgData name="정근채" userId="bf3f9740-ba12-4a95-bdcd-7a89d0b0b3a3" providerId="ADAL" clId="{46C6BB23-2506-41A5-BBF3-F281DF934342}" dt="2022-02-28T02:32:22.660" v="192" actId="207"/>
          <ac:spMkLst>
            <pc:docMk/>
            <pc:sldMk cId="724014420" sldId="290"/>
            <ac:spMk id="3" creationId="{04DA367E-3D64-4210-90DC-180FE1F5BFCC}"/>
          </ac:spMkLst>
        </pc:spChg>
        <pc:spChg chg="add">
          <ac:chgData name="정근채" userId="bf3f9740-ba12-4a95-bdcd-7a89d0b0b3a3" providerId="ADAL" clId="{46C6BB23-2506-41A5-BBF3-F281DF934342}" dt="2022-02-28T02:31:59.175" v="190" actId="11529"/>
          <ac:spMkLst>
            <pc:docMk/>
            <pc:sldMk cId="724014420" sldId="290"/>
            <ac:spMk id="6" creationId="{84F00667-5080-4597-AA78-844E57CFAA48}"/>
          </ac:spMkLst>
        </pc:spChg>
      </pc:sldChg>
      <pc:sldChg chg="addSp modSp mod">
        <pc:chgData name="정근채" userId="bf3f9740-ba12-4a95-bdcd-7a89d0b0b3a3" providerId="ADAL" clId="{46C6BB23-2506-41A5-BBF3-F281DF934342}" dt="2022-02-28T02:33:10.550" v="195" actId="207"/>
        <pc:sldMkLst>
          <pc:docMk/>
          <pc:sldMk cId="3557065030" sldId="291"/>
        </pc:sldMkLst>
        <pc:spChg chg="mod">
          <ac:chgData name="정근채" userId="bf3f9740-ba12-4a95-bdcd-7a89d0b0b3a3" providerId="ADAL" clId="{46C6BB23-2506-41A5-BBF3-F281DF934342}" dt="2022-02-28T02:33:10.550" v="195" actId="207"/>
          <ac:spMkLst>
            <pc:docMk/>
            <pc:sldMk cId="3557065030" sldId="291"/>
            <ac:spMk id="3" creationId="{04DA367E-3D64-4210-90DC-180FE1F5BFCC}"/>
          </ac:spMkLst>
        </pc:spChg>
        <pc:spChg chg="add">
          <ac:chgData name="정근채" userId="bf3f9740-ba12-4a95-bdcd-7a89d0b0b3a3" providerId="ADAL" clId="{46C6BB23-2506-41A5-BBF3-F281DF934342}" dt="2022-02-28T02:32:55.284" v="194" actId="11529"/>
          <ac:spMkLst>
            <pc:docMk/>
            <pc:sldMk cId="3557065030" sldId="291"/>
            <ac:spMk id="6" creationId="{4509AFFF-8639-4D62-B618-6691EFFED408}"/>
          </ac:spMkLst>
        </pc:spChg>
      </pc:sldChg>
      <pc:sldChg chg="addSp modSp mod">
        <pc:chgData name="정근채" userId="bf3f9740-ba12-4a95-bdcd-7a89d0b0b3a3" providerId="ADAL" clId="{46C6BB23-2506-41A5-BBF3-F281DF934342}" dt="2022-02-28T02:34:54.827" v="203" actId="207"/>
        <pc:sldMkLst>
          <pc:docMk/>
          <pc:sldMk cId="360556031" sldId="292"/>
        </pc:sldMkLst>
        <pc:spChg chg="mod">
          <ac:chgData name="정근채" userId="bf3f9740-ba12-4a95-bdcd-7a89d0b0b3a3" providerId="ADAL" clId="{46C6BB23-2506-41A5-BBF3-F281DF934342}" dt="2022-02-28T02:34:54.827" v="203" actId="207"/>
          <ac:spMkLst>
            <pc:docMk/>
            <pc:sldMk cId="360556031" sldId="292"/>
            <ac:spMk id="3" creationId="{04DA367E-3D64-4210-90DC-180FE1F5BFCC}"/>
          </ac:spMkLst>
        </pc:spChg>
        <pc:spChg chg="add">
          <ac:chgData name="정근채" userId="bf3f9740-ba12-4a95-bdcd-7a89d0b0b3a3" providerId="ADAL" clId="{46C6BB23-2506-41A5-BBF3-F281DF934342}" dt="2022-02-28T02:34:05.902" v="200" actId="11529"/>
          <ac:spMkLst>
            <pc:docMk/>
            <pc:sldMk cId="360556031" sldId="292"/>
            <ac:spMk id="6" creationId="{813BC622-4280-4C0F-AFDE-D7AEAF3C8166}"/>
          </ac:spMkLst>
        </pc:spChg>
      </pc:sldChg>
      <pc:sldChg chg="modSp mod">
        <pc:chgData name="정근채" userId="bf3f9740-ba12-4a95-bdcd-7a89d0b0b3a3" providerId="ADAL" clId="{46C6BB23-2506-41A5-BBF3-F281DF934342}" dt="2022-02-28T02:39:39.621" v="212" actId="207"/>
        <pc:sldMkLst>
          <pc:docMk/>
          <pc:sldMk cId="2695243731" sldId="293"/>
        </pc:sldMkLst>
        <pc:spChg chg="mod">
          <ac:chgData name="정근채" userId="bf3f9740-ba12-4a95-bdcd-7a89d0b0b3a3" providerId="ADAL" clId="{46C6BB23-2506-41A5-BBF3-F281DF934342}" dt="2022-02-28T02:39:39.621" v="212" actId="207"/>
          <ac:spMkLst>
            <pc:docMk/>
            <pc:sldMk cId="2695243731" sldId="29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4:56:23.570" v="221" actId="207"/>
        <pc:sldMkLst>
          <pc:docMk/>
          <pc:sldMk cId="1498836784" sldId="294"/>
        </pc:sldMkLst>
        <pc:spChg chg="mod">
          <ac:chgData name="정근채" userId="bf3f9740-ba12-4a95-bdcd-7a89d0b0b3a3" providerId="ADAL" clId="{46C6BB23-2506-41A5-BBF3-F281DF934342}" dt="2022-02-28T04:56:23.570" v="221" actId="207"/>
          <ac:spMkLst>
            <pc:docMk/>
            <pc:sldMk cId="1498836784" sldId="29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5:09:11.106" v="266" actId="207"/>
        <pc:sldMkLst>
          <pc:docMk/>
          <pc:sldMk cId="3319179591" sldId="295"/>
        </pc:sldMkLst>
        <pc:spChg chg="mod">
          <ac:chgData name="정근채" userId="bf3f9740-ba12-4a95-bdcd-7a89d0b0b3a3" providerId="ADAL" clId="{46C6BB23-2506-41A5-BBF3-F281DF934342}" dt="2022-02-28T05:09:11.106" v="266" actId="207"/>
          <ac:spMkLst>
            <pc:docMk/>
            <pc:sldMk cId="3319179591" sldId="29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5:11:27.042" v="272" actId="207"/>
        <pc:sldMkLst>
          <pc:docMk/>
          <pc:sldMk cId="3706540943" sldId="296"/>
        </pc:sldMkLst>
        <pc:spChg chg="mod">
          <ac:chgData name="정근채" userId="bf3f9740-ba12-4a95-bdcd-7a89d0b0b3a3" providerId="ADAL" clId="{46C6BB23-2506-41A5-BBF3-F281DF934342}" dt="2022-02-28T05:11:27.042" v="272" actId="207"/>
          <ac:spMkLst>
            <pc:docMk/>
            <pc:sldMk cId="3706540943" sldId="29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5:13:13.183" v="276" actId="208"/>
        <pc:sldMkLst>
          <pc:docMk/>
          <pc:sldMk cId="3558220443" sldId="297"/>
        </pc:sldMkLst>
        <pc:spChg chg="mod">
          <ac:chgData name="정근채" userId="bf3f9740-ba12-4a95-bdcd-7a89d0b0b3a3" providerId="ADAL" clId="{46C6BB23-2506-41A5-BBF3-F281DF934342}" dt="2022-02-28T05:12:37.756" v="275" actId="207"/>
          <ac:spMkLst>
            <pc:docMk/>
            <pc:sldMk cId="3558220443" sldId="297"/>
            <ac:spMk id="3" creationId="{04DA367E-3D64-4210-90DC-180FE1F5BFCC}"/>
          </ac:spMkLst>
        </pc:spChg>
        <pc:picChg chg="mod">
          <ac:chgData name="정근채" userId="bf3f9740-ba12-4a95-bdcd-7a89d0b0b3a3" providerId="ADAL" clId="{46C6BB23-2506-41A5-BBF3-F281DF934342}" dt="2022-02-28T05:13:13.183" v="276" actId="208"/>
          <ac:picMkLst>
            <pc:docMk/>
            <pc:sldMk cId="3558220443" sldId="297"/>
            <ac:picMk id="7" creationId="{35CD5F31-F44E-4FCB-AD21-2AE59142365D}"/>
          </ac:picMkLst>
        </pc:picChg>
      </pc:sldChg>
      <pc:sldChg chg="modSp mod">
        <pc:chgData name="정근채" userId="bf3f9740-ba12-4a95-bdcd-7a89d0b0b3a3" providerId="ADAL" clId="{46C6BB23-2506-41A5-BBF3-F281DF934342}" dt="2022-02-28T05:15:56.120" v="277" actId="207"/>
        <pc:sldMkLst>
          <pc:docMk/>
          <pc:sldMk cId="869332545" sldId="298"/>
        </pc:sldMkLst>
        <pc:spChg chg="mod">
          <ac:chgData name="정근채" userId="bf3f9740-ba12-4a95-bdcd-7a89d0b0b3a3" providerId="ADAL" clId="{46C6BB23-2506-41A5-BBF3-F281DF934342}" dt="2022-02-28T05:15:56.120" v="277" actId="207"/>
          <ac:spMkLst>
            <pc:docMk/>
            <pc:sldMk cId="869332545" sldId="29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5:40:28.512" v="292" actId="207"/>
        <pc:sldMkLst>
          <pc:docMk/>
          <pc:sldMk cId="2586180269" sldId="299"/>
        </pc:sldMkLst>
        <pc:spChg chg="mod">
          <ac:chgData name="정근채" userId="bf3f9740-ba12-4a95-bdcd-7a89d0b0b3a3" providerId="ADAL" clId="{46C6BB23-2506-41A5-BBF3-F281DF934342}" dt="2022-02-28T05:40:28.512" v="292" actId="207"/>
          <ac:spMkLst>
            <pc:docMk/>
            <pc:sldMk cId="2586180269" sldId="29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5:48:07.452" v="295" actId="207"/>
        <pc:sldMkLst>
          <pc:docMk/>
          <pc:sldMk cId="1967081093" sldId="300"/>
        </pc:sldMkLst>
        <pc:spChg chg="mod">
          <ac:chgData name="정근채" userId="bf3f9740-ba12-4a95-bdcd-7a89d0b0b3a3" providerId="ADAL" clId="{46C6BB23-2506-41A5-BBF3-F281DF934342}" dt="2022-02-28T05:48:07.452" v="295" actId="207"/>
          <ac:spMkLst>
            <pc:docMk/>
            <pc:sldMk cId="1967081093" sldId="30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5:49:52.568" v="305"/>
        <pc:sldMkLst>
          <pc:docMk/>
          <pc:sldMk cId="675512337" sldId="301"/>
        </pc:sldMkLst>
        <pc:spChg chg="mod">
          <ac:chgData name="정근채" userId="bf3f9740-ba12-4a95-bdcd-7a89d0b0b3a3" providerId="ADAL" clId="{46C6BB23-2506-41A5-BBF3-F281DF934342}" dt="2022-02-28T05:49:52.568" v="305"/>
          <ac:spMkLst>
            <pc:docMk/>
            <pc:sldMk cId="675512337" sldId="301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6C6BB23-2506-41A5-BBF3-F281DF934342}" dt="2022-02-28T05:51:38.537" v="317" actId="11529"/>
        <pc:sldMkLst>
          <pc:docMk/>
          <pc:sldMk cId="133089531" sldId="302"/>
        </pc:sldMkLst>
        <pc:spChg chg="mod">
          <ac:chgData name="정근채" userId="bf3f9740-ba12-4a95-bdcd-7a89d0b0b3a3" providerId="ADAL" clId="{46C6BB23-2506-41A5-BBF3-F281DF934342}" dt="2022-02-28T05:51:17.720" v="316" actId="207"/>
          <ac:spMkLst>
            <pc:docMk/>
            <pc:sldMk cId="133089531" sldId="302"/>
            <ac:spMk id="3" creationId="{04DA367E-3D64-4210-90DC-180FE1F5BFCC}"/>
          </ac:spMkLst>
        </pc:spChg>
        <pc:spChg chg="add">
          <ac:chgData name="정근채" userId="bf3f9740-ba12-4a95-bdcd-7a89d0b0b3a3" providerId="ADAL" clId="{46C6BB23-2506-41A5-BBF3-F281DF934342}" dt="2022-02-28T05:51:38.537" v="317" actId="11529"/>
          <ac:spMkLst>
            <pc:docMk/>
            <pc:sldMk cId="133089531" sldId="302"/>
            <ac:spMk id="4" creationId="{E8AF855F-6812-4B1C-A592-46657341EEC5}"/>
          </ac:spMkLst>
        </pc:spChg>
      </pc:sldChg>
      <pc:sldChg chg="modSp mod">
        <pc:chgData name="정근채" userId="bf3f9740-ba12-4a95-bdcd-7a89d0b0b3a3" providerId="ADAL" clId="{46C6BB23-2506-41A5-BBF3-F281DF934342}" dt="2022-02-28T05:56:03.108" v="332" actId="207"/>
        <pc:sldMkLst>
          <pc:docMk/>
          <pc:sldMk cId="1514796221" sldId="303"/>
        </pc:sldMkLst>
        <pc:spChg chg="mod">
          <ac:chgData name="정근채" userId="bf3f9740-ba12-4a95-bdcd-7a89d0b0b3a3" providerId="ADAL" clId="{46C6BB23-2506-41A5-BBF3-F281DF934342}" dt="2022-02-28T05:56:03.108" v="332" actId="207"/>
          <ac:spMkLst>
            <pc:docMk/>
            <pc:sldMk cId="1514796221" sldId="303"/>
            <ac:spMk id="3" creationId="{04DA367E-3D64-4210-90DC-180FE1F5BFCC}"/>
          </ac:spMkLst>
        </pc:spChg>
      </pc:sldChg>
      <pc:sldChg chg="addSp mod">
        <pc:chgData name="정근채" userId="bf3f9740-ba12-4a95-bdcd-7a89d0b0b3a3" providerId="ADAL" clId="{46C6BB23-2506-41A5-BBF3-F281DF934342}" dt="2022-02-28T05:56:43.173" v="333" actId="11529"/>
        <pc:sldMkLst>
          <pc:docMk/>
          <pc:sldMk cId="1337070601" sldId="304"/>
        </pc:sldMkLst>
        <pc:spChg chg="add">
          <ac:chgData name="정근채" userId="bf3f9740-ba12-4a95-bdcd-7a89d0b0b3a3" providerId="ADAL" clId="{46C6BB23-2506-41A5-BBF3-F281DF934342}" dt="2022-02-28T05:56:43.173" v="333" actId="11529"/>
          <ac:spMkLst>
            <pc:docMk/>
            <pc:sldMk cId="1337070601" sldId="304"/>
            <ac:spMk id="3" creationId="{CA29DAC1-D3F2-4C6D-9180-E607447EEB01}"/>
          </ac:spMkLst>
        </pc:spChg>
      </pc:sldChg>
      <pc:sldChg chg="modSp mod">
        <pc:chgData name="정근채" userId="bf3f9740-ba12-4a95-bdcd-7a89d0b0b3a3" providerId="ADAL" clId="{46C6BB23-2506-41A5-BBF3-F281DF934342}" dt="2022-02-28T06:03:56.109" v="340" actId="207"/>
        <pc:sldMkLst>
          <pc:docMk/>
          <pc:sldMk cId="3163612517" sldId="305"/>
        </pc:sldMkLst>
        <pc:spChg chg="mod">
          <ac:chgData name="정근채" userId="bf3f9740-ba12-4a95-bdcd-7a89d0b0b3a3" providerId="ADAL" clId="{46C6BB23-2506-41A5-BBF3-F281DF934342}" dt="2022-02-28T06:03:56.109" v="340" actId="207"/>
          <ac:spMkLst>
            <pc:docMk/>
            <pc:sldMk cId="3163612517" sldId="30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06:26.853" v="345" actId="207"/>
        <pc:sldMkLst>
          <pc:docMk/>
          <pc:sldMk cId="2222179690" sldId="306"/>
        </pc:sldMkLst>
        <pc:spChg chg="mod">
          <ac:chgData name="정근채" userId="bf3f9740-ba12-4a95-bdcd-7a89d0b0b3a3" providerId="ADAL" clId="{46C6BB23-2506-41A5-BBF3-F281DF934342}" dt="2022-02-28T06:06:26.853" v="345" actId="207"/>
          <ac:spMkLst>
            <pc:docMk/>
            <pc:sldMk cId="2222179690" sldId="30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07:15.051" v="347" actId="207"/>
        <pc:sldMkLst>
          <pc:docMk/>
          <pc:sldMk cId="1300244673" sldId="307"/>
        </pc:sldMkLst>
        <pc:spChg chg="mod">
          <ac:chgData name="정근채" userId="bf3f9740-ba12-4a95-bdcd-7a89d0b0b3a3" providerId="ADAL" clId="{46C6BB23-2506-41A5-BBF3-F281DF934342}" dt="2022-02-28T06:07:15.051" v="347" actId="207"/>
          <ac:spMkLst>
            <pc:docMk/>
            <pc:sldMk cId="1300244673" sldId="30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08:11.064" v="352" actId="207"/>
        <pc:sldMkLst>
          <pc:docMk/>
          <pc:sldMk cId="2946821480" sldId="308"/>
        </pc:sldMkLst>
        <pc:spChg chg="mod">
          <ac:chgData name="정근채" userId="bf3f9740-ba12-4a95-bdcd-7a89d0b0b3a3" providerId="ADAL" clId="{46C6BB23-2506-41A5-BBF3-F281DF934342}" dt="2022-02-28T06:08:11.064" v="352" actId="207"/>
          <ac:spMkLst>
            <pc:docMk/>
            <pc:sldMk cId="2946821480" sldId="308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6C6BB23-2506-41A5-BBF3-F281DF934342}" dt="2022-02-28T06:18:56.116" v="357" actId="11529"/>
        <pc:sldMkLst>
          <pc:docMk/>
          <pc:sldMk cId="951356484" sldId="309"/>
        </pc:sldMkLst>
        <pc:spChg chg="mod">
          <ac:chgData name="정근채" userId="bf3f9740-ba12-4a95-bdcd-7a89d0b0b3a3" providerId="ADAL" clId="{46C6BB23-2506-41A5-BBF3-F281DF934342}" dt="2022-02-28T06:09:45.729" v="356" actId="207"/>
          <ac:spMkLst>
            <pc:docMk/>
            <pc:sldMk cId="951356484" sldId="309"/>
            <ac:spMk id="3" creationId="{04DA367E-3D64-4210-90DC-180FE1F5BFCC}"/>
          </ac:spMkLst>
        </pc:spChg>
        <pc:spChg chg="add">
          <ac:chgData name="정근채" userId="bf3f9740-ba12-4a95-bdcd-7a89d0b0b3a3" providerId="ADAL" clId="{46C6BB23-2506-41A5-BBF3-F281DF934342}" dt="2022-02-28T06:18:56.116" v="357" actId="11529"/>
          <ac:spMkLst>
            <pc:docMk/>
            <pc:sldMk cId="951356484" sldId="309"/>
            <ac:spMk id="4" creationId="{EAFFBC88-F98E-4D15-ABC4-174761BAC2E7}"/>
          </ac:spMkLst>
        </pc:spChg>
      </pc:sldChg>
      <pc:sldChg chg="modSp mod">
        <pc:chgData name="정근채" userId="bf3f9740-ba12-4a95-bdcd-7a89d0b0b3a3" providerId="ADAL" clId="{46C6BB23-2506-41A5-BBF3-F281DF934342}" dt="2022-02-28T06:24:21.416" v="370" actId="207"/>
        <pc:sldMkLst>
          <pc:docMk/>
          <pc:sldMk cId="800553932" sldId="310"/>
        </pc:sldMkLst>
        <pc:spChg chg="mod">
          <ac:chgData name="정근채" userId="bf3f9740-ba12-4a95-bdcd-7a89d0b0b3a3" providerId="ADAL" clId="{46C6BB23-2506-41A5-BBF3-F281DF934342}" dt="2022-02-28T06:24:21.416" v="370" actId="207"/>
          <ac:spMkLst>
            <pc:docMk/>
            <pc:sldMk cId="800553932" sldId="31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26:34.380" v="380" actId="207"/>
        <pc:sldMkLst>
          <pc:docMk/>
          <pc:sldMk cId="1200097249" sldId="311"/>
        </pc:sldMkLst>
        <pc:spChg chg="mod">
          <ac:chgData name="정근채" userId="bf3f9740-ba12-4a95-bdcd-7a89d0b0b3a3" providerId="ADAL" clId="{46C6BB23-2506-41A5-BBF3-F281DF934342}" dt="2022-02-28T06:26:34.380" v="380" actId="207"/>
          <ac:spMkLst>
            <pc:docMk/>
            <pc:sldMk cId="1200097249" sldId="31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29:10.208" v="399" actId="207"/>
        <pc:sldMkLst>
          <pc:docMk/>
          <pc:sldMk cId="3129701890" sldId="312"/>
        </pc:sldMkLst>
        <pc:spChg chg="mod">
          <ac:chgData name="정근채" userId="bf3f9740-ba12-4a95-bdcd-7a89d0b0b3a3" providerId="ADAL" clId="{46C6BB23-2506-41A5-BBF3-F281DF934342}" dt="2022-02-28T06:29:10.208" v="399" actId="207"/>
          <ac:spMkLst>
            <pc:docMk/>
            <pc:sldMk cId="3129701890" sldId="31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30:40.327" v="428" actId="207"/>
        <pc:sldMkLst>
          <pc:docMk/>
          <pc:sldMk cId="971005678" sldId="313"/>
        </pc:sldMkLst>
        <pc:spChg chg="mod">
          <ac:chgData name="정근채" userId="bf3f9740-ba12-4a95-bdcd-7a89d0b0b3a3" providerId="ADAL" clId="{46C6BB23-2506-41A5-BBF3-F281DF934342}" dt="2022-02-28T06:30:40.327" v="428" actId="207"/>
          <ac:spMkLst>
            <pc:docMk/>
            <pc:sldMk cId="971005678" sldId="31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32:45.896" v="438" actId="207"/>
        <pc:sldMkLst>
          <pc:docMk/>
          <pc:sldMk cId="608138145" sldId="314"/>
        </pc:sldMkLst>
        <pc:spChg chg="mod">
          <ac:chgData name="정근채" userId="bf3f9740-ba12-4a95-bdcd-7a89d0b0b3a3" providerId="ADAL" clId="{46C6BB23-2506-41A5-BBF3-F281DF934342}" dt="2022-02-28T06:32:45.896" v="438" actId="207"/>
          <ac:spMkLst>
            <pc:docMk/>
            <pc:sldMk cId="608138145" sldId="31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34:04.589" v="445" actId="207"/>
        <pc:sldMkLst>
          <pc:docMk/>
          <pc:sldMk cId="4068567002" sldId="315"/>
        </pc:sldMkLst>
        <pc:spChg chg="mod">
          <ac:chgData name="정근채" userId="bf3f9740-ba12-4a95-bdcd-7a89d0b0b3a3" providerId="ADAL" clId="{46C6BB23-2506-41A5-BBF3-F281DF934342}" dt="2022-02-28T06:34:04.589" v="445" actId="207"/>
          <ac:spMkLst>
            <pc:docMk/>
            <pc:sldMk cId="4068567002" sldId="315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38:36.151" v="457" actId="207"/>
        <pc:sldMkLst>
          <pc:docMk/>
          <pc:sldMk cId="2387039406" sldId="316"/>
        </pc:sldMkLst>
        <pc:spChg chg="mod">
          <ac:chgData name="정근채" userId="bf3f9740-ba12-4a95-bdcd-7a89d0b0b3a3" providerId="ADAL" clId="{46C6BB23-2506-41A5-BBF3-F281DF934342}" dt="2022-02-28T06:38:36.151" v="457" actId="207"/>
          <ac:spMkLst>
            <pc:docMk/>
            <pc:sldMk cId="2387039406" sldId="316"/>
            <ac:spMk id="3" creationId="{04DA367E-3D64-4210-90DC-180FE1F5BFCC}"/>
          </ac:spMkLst>
        </pc:spChg>
        <pc:picChg chg="mod">
          <ac:chgData name="정근채" userId="bf3f9740-ba12-4a95-bdcd-7a89d0b0b3a3" providerId="ADAL" clId="{46C6BB23-2506-41A5-BBF3-F281DF934342}" dt="2022-02-28T06:36:44.918" v="448" actId="208"/>
          <ac:picMkLst>
            <pc:docMk/>
            <pc:sldMk cId="2387039406" sldId="316"/>
            <ac:picMk id="7" creationId="{B3B7F045-B23D-46CA-9D72-AFD165BD2194}"/>
          </ac:picMkLst>
        </pc:picChg>
        <pc:cxnChg chg="mod">
          <ac:chgData name="정근채" userId="bf3f9740-ba12-4a95-bdcd-7a89d0b0b3a3" providerId="ADAL" clId="{46C6BB23-2506-41A5-BBF3-F281DF934342}" dt="2022-02-28T06:36:50.852" v="449" actId="208"/>
          <ac:cxnSpMkLst>
            <pc:docMk/>
            <pc:sldMk cId="2387039406" sldId="316"/>
            <ac:cxnSpMk id="9" creationId="{F9BA8223-6F0E-4FD5-B744-89A0E171F4F3}"/>
          </ac:cxnSpMkLst>
        </pc:cxnChg>
      </pc:sldChg>
      <pc:sldChg chg="modSp mod">
        <pc:chgData name="정근채" userId="bf3f9740-ba12-4a95-bdcd-7a89d0b0b3a3" providerId="ADAL" clId="{46C6BB23-2506-41A5-BBF3-F281DF934342}" dt="2022-02-28T06:47:17.980" v="462" actId="207"/>
        <pc:sldMkLst>
          <pc:docMk/>
          <pc:sldMk cId="2717359153" sldId="318"/>
        </pc:sldMkLst>
        <pc:spChg chg="mod">
          <ac:chgData name="정근채" userId="bf3f9740-ba12-4a95-bdcd-7a89d0b0b3a3" providerId="ADAL" clId="{46C6BB23-2506-41A5-BBF3-F281DF934342}" dt="2022-02-28T06:47:17.980" v="462" actId="207"/>
          <ac:spMkLst>
            <pc:docMk/>
            <pc:sldMk cId="2717359153" sldId="31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49:04.883" v="468" actId="207"/>
        <pc:sldMkLst>
          <pc:docMk/>
          <pc:sldMk cId="4059566196" sldId="319"/>
        </pc:sldMkLst>
        <pc:spChg chg="mod">
          <ac:chgData name="정근채" userId="bf3f9740-ba12-4a95-bdcd-7a89d0b0b3a3" providerId="ADAL" clId="{46C6BB23-2506-41A5-BBF3-F281DF934342}" dt="2022-02-28T06:49:04.883" v="468" actId="207"/>
          <ac:spMkLst>
            <pc:docMk/>
            <pc:sldMk cId="4059566196" sldId="31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51:32.104" v="475" actId="207"/>
        <pc:sldMkLst>
          <pc:docMk/>
          <pc:sldMk cId="3368722485" sldId="320"/>
        </pc:sldMkLst>
        <pc:spChg chg="mod">
          <ac:chgData name="정근채" userId="bf3f9740-ba12-4a95-bdcd-7a89d0b0b3a3" providerId="ADAL" clId="{46C6BB23-2506-41A5-BBF3-F281DF934342}" dt="2022-02-28T06:51:32.104" v="475" actId="207"/>
          <ac:spMkLst>
            <pc:docMk/>
            <pc:sldMk cId="3368722485" sldId="32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54:05.335" v="483" actId="207"/>
        <pc:sldMkLst>
          <pc:docMk/>
          <pc:sldMk cId="3347614248" sldId="321"/>
        </pc:sldMkLst>
        <pc:spChg chg="mod">
          <ac:chgData name="정근채" userId="bf3f9740-ba12-4a95-bdcd-7a89d0b0b3a3" providerId="ADAL" clId="{46C6BB23-2506-41A5-BBF3-F281DF934342}" dt="2022-02-28T06:54:05.335" v="483" actId="207"/>
          <ac:spMkLst>
            <pc:docMk/>
            <pc:sldMk cId="3347614248" sldId="32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55:54.490" v="487" actId="207"/>
        <pc:sldMkLst>
          <pc:docMk/>
          <pc:sldMk cId="1105921234" sldId="322"/>
        </pc:sldMkLst>
        <pc:spChg chg="mod">
          <ac:chgData name="정근채" userId="bf3f9740-ba12-4a95-bdcd-7a89d0b0b3a3" providerId="ADAL" clId="{46C6BB23-2506-41A5-BBF3-F281DF934342}" dt="2022-02-28T06:55:54.490" v="487" actId="207"/>
          <ac:spMkLst>
            <pc:docMk/>
            <pc:sldMk cId="1105921234" sldId="32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7:02:57.248" v="498" actId="207"/>
        <pc:sldMkLst>
          <pc:docMk/>
          <pc:sldMk cId="2759220787" sldId="323"/>
        </pc:sldMkLst>
        <pc:spChg chg="mod">
          <ac:chgData name="정근채" userId="bf3f9740-ba12-4a95-bdcd-7a89d0b0b3a3" providerId="ADAL" clId="{46C6BB23-2506-41A5-BBF3-F281DF934342}" dt="2022-02-28T07:02:57.248" v="498" actId="207"/>
          <ac:spMkLst>
            <pc:docMk/>
            <pc:sldMk cId="2759220787" sldId="32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7:08:37.658" v="523" actId="20577"/>
        <pc:sldMkLst>
          <pc:docMk/>
          <pc:sldMk cId="2944834830" sldId="324"/>
        </pc:sldMkLst>
        <pc:spChg chg="mod">
          <ac:chgData name="정근채" userId="bf3f9740-ba12-4a95-bdcd-7a89d0b0b3a3" providerId="ADAL" clId="{46C6BB23-2506-41A5-BBF3-F281DF934342}" dt="2022-02-28T07:08:37.658" v="523" actId="20577"/>
          <ac:spMkLst>
            <pc:docMk/>
            <pc:sldMk cId="2944834830" sldId="32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7:09:38.438" v="527" actId="207"/>
        <pc:sldMkLst>
          <pc:docMk/>
          <pc:sldMk cId="103627000" sldId="325"/>
        </pc:sldMkLst>
        <pc:spChg chg="mod">
          <ac:chgData name="정근채" userId="bf3f9740-ba12-4a95-bdcd-7a89d0b0b3a3" providerId="ADAL" clId="{46C6BB23-2506-41A5-BBF3-F281DF934342}" dt="2022-02-28T07:09:38.438" v="527" actId="207"/>
          <ac:spMkLst>
            <pc:docMk/>
            <pc:sldMk cId="103627000" sldId="32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46C6BB23-2506-41A5-BBF3-F281DF934342}" dt="2022-02-28T07:09:58.607" v="528" actId="47"/>
        <pc:sldMkLst>
          <pc:docMk/>
          <pc:sldMk cId="1699795431" sldId="326"/>
        </pc:sldMkLst>
      </pc:sldChg>
      <pc:sldChg chg="modSp mod">
        <pc:chgData name="정근채" userId="bf3f9740-ba12-4a95-bdcd-7a89d0b0b3a3" providerId="ADAL" clId="{46C6BB23-2506-41A5-BBF3-F281DF934342}" dt="2022-02-28T07:13:09.649" v="539" actId="207"/>
        <pc:sldMkLst>
          <pc:docMk/>
          <pc:sldMk cId="758494347" sldId="327"/>
        </pc:sldMkLst>
        <pc:spChg chg="mod">
          <ac:chgData name="정근채" userId="bf3f9740-ba12-4a95-bdcd-7a89d0b0b3a3" providerId="ADAL" clId="{46C6BB23-2506-41A5-BBF3-F281DF934342}" dt="2022-02-28T07:13:09.649" v="539" actId="207"/>
          <ac:spMkLst>
            <pc:docMk/>
            <pc:sldMk cId="758494347" sldId="32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7:16:04.092" v="550" actId="207"/>
        <pc:sldMkLst>
          <pc:docMk/>
          <pc:sldMk cId="555347490" sldId="328"/>
        </pc:sldMkLst>
        <pc:spChg chg="mod">
          <ac:chgData name="정근채" userId="bf3f9740-ba12-4a95-bdcd-7a89d0b0b3a3" providerId="ADAL" clId="{46C6BB23-2506-41A5-BBF3-F281DF934342}" dt="2022-02-28T07:16:04.092" v="550" actId="207"/>
          <ac:spMkLst>
            <pc:docMk/>
            <pc:sldMk cId="555347490" sldId="32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7:19:44.570" v="565" actId="207"/>
        <pc:sldMkLst>
          <pc:docMk/>
          <pc:sldMk cId="522171474" sldId="329"/>
        </pc:sldMkLst>
        <pc:spChg chg="mod">
          <ac:chgData name="정근채" userId="bf3f9740-ba12-4a95-bdcd-7a89d0b0b3a3" providerId="ADAL" clId="{46C6BB23-2506-41A5-BBF3-F281DF934342}" dt="2022-02-28T07:19:44.570" v="565" actId="207"/>
          <ac:spMkLst>
            <pc:docMk/>
            <pc:sldMk cId="522171474" sldId="32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7:21:03.229" v="570" actId="207"/>
        <pc:sldMkLst>
          <pc:docMk/>
          <pc:sldMk cId="1077948430" sldId="330"/>
        </pc:sldMkLst>
        <pc:spChg chg="mod">
          <ac:chgData name="정근채" userId="bf3f9740-ba12-4a95-bdcd-7a89d0b0b3a3" providerId="ADAL" clId="{46C6BB23-2506-41A5-BBF3-F281DF934342}" dt="2022-02-28T07:21:03.229" v="570" actId="207"/>
          <ac:spMkLst>
            <pc:docMk/>
            <pc:sldMk cId="1077948430" sldId="330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46C6BB23-2506-41A5-BBF3-F281DF934342}" dt="2022-02-28T07:22:25.684" v="581" actId="11529"/>
        <pc:sldMkLst>
          <pc:docMk/>
          <pc:sldMk cId="3185294646" sldId="331"/>
        </pc:sldMkLst>
        <pc:spChg chg="add mod">
          <ac:chgData name="정근채" userId="bf3f9740-ba12-4a95-bdcd-7a89d0b0b3a3" providerId="ADAL" clId="{46C6BB23-2506-41A5-BBF3-F281DF934342}" dt="2022-02-28T07:21:24.966" v="572" actId="208"/>
          <ac:spMkLst>
            <pc:docMk/>
            <pc:sldMk cId="3185294646" sldId="331"/>
            <ac:spMk id="3" creationId="{9BAAA537-D42A-4620-8A85-3C4585B33C18}"/>
          </ac:spMkLst>
        </pc:spChg>
        <pc:spChg chg="add">
          <ac:chgData name="정근채" userId="bf3f9740-ba12-4a95-bdcd-7a89d0b0b3a3" providerId="ADAL" clId="{46C6BB23-2506-41A5-BBF3-F281DF934342}" dt="2022-02-28T07:21:31.554" v="573" actId="11529"/>
          <ac:spMkLst>
            <pc:docMk/>
            <pc:sldMk cId="3185294646" sldId="331"/>
            <ac:spMk id="4" creationId="{FAA28AD2-20CF-4AE4-9712-F46E8AEB9882}"/>
          </ac:spMkLst>
        </pc:spChg>
        <pc:spChg chg="add del">
          <ac:chgData name="정근채" userId="bf3f9740-ba12-4a95-bdcd-7a89d0b0b3a3" providerId="ADAL" clId="{46C6BB23-2506-41A5-BBF3-F281DF934342}" dt="2022-02-28T07:21:42.062" v="575" actId="478"/>
          <ac:spMkLst>
            <pc:docMk/>
            <pc:sldMk cId="3185294646" sldId="331"/>
            <ac:spMk id="7" creationId="{551A8F3B-313A-4000-AB5A-5D94D1721FEC}"/>
          </ac:spMkLst>
        </pc:spChg>
        <pc:spChg chg="add">
          <ac:chgData name="정근채" userId="bf3f9740-ba12-4a95-bdcd-7a89d0b0b3a3" providerId="ADAL" clId="{46C6BB23-2506-41A5-BBF3-F281DF934342}" dt="2022-02-28T07:22:25.684" v="581" actId="11529"/>
          <ac:spMkLst>
            <pc:docMk/>
            <pc:sldMk cId="3185294646" sldId="331"/>
            <ac:spMk id="8" creationId="{2BF596DA-7702-4FB2-AB82-8F6947E43913}"/>
          </ac:spMkLst>
        </pc:spChg>
        <pc:spChg chg="add mod">
          <ac:chgData name="정근채" userId="bf3f9740-ba12-4a95-bdcd-7a89d0b0b3a3" providerId="ADAL" clId="{46C6BB23-2506-41A5-BBF3-F281DF934342}" dt="2022-02-28T07:22:02.642" v="580" actId="14100"/>
          <ac:spMkLst>
            <pc:docMk/>
            <pc:sldMk cId="3185294646" sldId="331"/>
            <ac:spMk id="10" creationId="{4B42FEFB-F3E7-4695-B1E3-75B8E22695F0}"/>
          </ac:spMkLst>
        </pc:spChg>
        <pc:picChg chg="mod">
          <ac:chgData name="정근채" userId="bf3f9740-ba12-4a95-bdcd-7a89d0b0b3a3" providerId="ADAL" clId="{46C6BB23-2506-41A5-BBF3-F281DF934342}" dt="2022-02-28T07:21:49.476" v="578" actId="1076"/>
          <ac:picMkLst>
            <pc:docMk/>
            <pc:sldMk cId="3185294646" sldId="331"/>
            <ac:picMk id="9" creationId="{EDE1F0F2-D42E-4659-92E4-611D730D2771}"/>
          </ac:picMkLst>
        </pc:picChg>
      </pc:sldChg>
      <pc:sldChg chg="addSp modSp mod">
        <pc:chgData name="정근채" userId="bf3f9740-ba12-4a95-bdcd-7a89d0b0b3a3" providerId="ADAL" clId="{46C6BB23-2506-41A5-BBF3-F281DF934342}" dt="2022-02-28T07:25:33.128" v="612"/>
        <pc:sldMkLst>
          <pc:docMk/>
          <pc:sldMk cId="3221403715" sldId="332"/>
        </pc:sldMkLst>
        <pc:spChg chg="mod">
          <ac:chgData name="정근채" userId="bf3f9740-ba12-4a95-bdcd-7a89d0b0b3a3" providerId="ADAL" clId="{46C6BB23-2506-41A5-BBF3-F281DF934342}" dt="2022-02-28T07:25:33.128" v="612"/>
          <ac:spMkLst>
            <pc:docMk/>
            <pc:sldMk cId="3221403715" sldId="332"/>
            <ac:spMk id="3" creationId="{04DA367E-3D64-4210-90DC-180FE1F5BFCC}"/>
          </ac:spMkLst>
        </pc:spChg>
        <pc:cxnChg chg="add">
          <ac:chgData name="정근채" userId="bf3f9740-ba12-4a95-bdcd-7a89d0b0b3a3" providerId="ADAL" clId="{46C6BB23-2506-41A5-BBF3-F281DF934342}" dt="2022-02-28T07:23:35.718" v="588" actId="11529"/>
          <ac:cxnSpMkLst>
            <pc:docMk/>
            <pc:sldMk cId="3221403715" sldId="332"/>
            <ac:cxnSpMk id="8" creationId="{9FBA57E0-2476-48AD-8A9F-4D2831CC9CDA}"/>
          </ac:cxnSpMkLst>
        </pc:cxnChg>
        <pc:cxnChg chg="add">
          <ac:chgData name="정근채" userId="bf3f9740-ba12-4a95-bdcd-7a89d0b0b3a3" providerId="ADAL" clId="{46C6BB23-2506-41A5-BBF3-F281DF934342}" dt="2022-02-28T07:23:43.876" v="589" actId="11529"/>
          <ac:cxnSpMkLst>
            <pc:docMk/>
            <pc:sldMk cId="3221403715" sldId="332"/>
            <ac:cxnSpMk id="10" creationId="{7E6652F8-9329-49EA-8D06-A20CD16EA6A8}"/>
          </ac:cxnSpMkLst>
        </pc:cxnChg>
      </pc:sldChg>
      <pc:sldChg chg="modSp mod">
        <pc:chgData name="정근채" userId="bf3f9740-ba12-4a95-bdcd-7a89d0b0b3a3" providerId="ADAL" clId="{46C6BB23-2506-41A5-BBF3-F281DF934342}" dt="2022-02-28T07:24:37.543" v="592" actId="207"/>
        <pc:sldMkLst>
          <pc:docMk/>
          <pc:sldMk cId="3127087017" sldId="333"/>
        </pc:sldMkLst>
        <pc:spChg chg="mod">
          <ac:chgData name="정근채" userId="bf3f9740-ba12-4a95-bdcd-7a89d0b0b3a3" providerId="ADAL" clId="{46C6BB23-2506-41A5-BBF3-F281DF934342}" dt="2022-02-28T07:24:37.543" v="592" actId="207"/>
          <ac:spMkLst>
            <pc:docMk/>
            <pc:sldMk cId="3127087017" sldId="333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46C6BB23-2506-41A5-BBF3-F281DF934342}" dt="2022-02-28T07:26:56.272" v="627" actId="14100"/>
        <pc:sldMkLst>
          <pc:docMk/>
          <pc:sldMk cId="2610967501" sldId="334"/>
        </pc:sldMkLst>
        <pc:spChg chg="mod">
          <ac:chgData name="정근채" userId="bf3f9740-ba12-4a95-bdcd-7a89d0b0b3a3" providerId="ADAL" clId="{46C6BB23-2506-41A5-BBF3-F281DF934342}" dt="2022-02-28T07:26:11.741" v="616" actId="207"/>
          <ac:spMkLst>
            <pc:docMk/>
            <pc:sldMk cId="2610967501" sldId="334"/>
            <ac:spMk id="3" creationId="{04DA367E-3D64-4210-90DC-180FE1F5BFCC}"/>
          </ac:spMkLst>
        </pc:spChg>
        <pc:spChg chg="add">
          <ac:chgData name="정근채" userId="bf3f9740-ba12-4a95-bdcd-7a89d0b0b3a3" providerId="ADAL" clId="{46C6BB23-2506-41A5-BBF3-F281DF934342}" dt="2022-02-28T07:26:33.378" v="617" actId="11529"/>
          <ac:spMkLst>
            <pc:docMk/>
            <pc:sldMk cId="2610967501" sldId="334"/>
            <ac:spMk id="4" creationId="{7103B168-52FD-43FA-B68D-1C69AA0AA072}"/>
          </ac:spMkLst>
        </pc:spChg>
        <pc:spChg chg="add mod">
          <ac:chgData name="정근채" userId="bf3f9740-ba12-4a95-bdcd-7a89d0b0b3a3" providerId="ADAL" clId="{46C6BB23-2506-41A5-BBF3-F281DF934342}" dt="2022-02-28T07:26:43.415" v="620" actId="14100"/>
          <ac:spMkLst>
            <pc:docMk/>
            <pc:sldMk cId="2610967501" sldId="334"/>
            <ac:spMk id="8" creationId="{13FE52DE-14D1-48B2-9FDE-487DAF05BF14}"/>
          </ac:spMkLst>
        </pc:spChg>
        <pc:spChg chg="add mod">
          <ac:chgData name="정근채" userId="bf3f9740-ba12-4a95-bdcd-7a89d0b0b3a3" providerId="ADAL" clId="{46C6BB23-2506-41A5-BBF3-F281DF934342}" dt="2022-02-28T07:26:56.272" v="627" actId="14100"/>
          <ac:spMkLst>
            <pc:docMk/>
            <pc:sldMk cId="2610967501" sldId="334"/>
            <ac:spMk id="9" creationId="{33FF285A-DE1D-4CBD-A675-03550F515BE0}"/>
          </ac:spMkLst>
        </pc:spChg>
      </pc:sldChg>
      <pc:sldChg chg="modSp mod">
        <pc:chgData name="정근채" userId="bf3f9740-ba12-4a95-bdcd-7a89d0b0b3a3" providerId="ADAL" clId="{46C6BB23-2506-41A5-BBF3-F281DF934342}" dt="2022-02-28T07:27:37.788" v="629" actId="207"/>
        <pc:sldMkLst>
          <pc:docMk/>
          <pc:sldMk cId="2054581895" sldId="335"/>
        </pc:sldMkLst>
        <pc:spChg chg="mod">
          <ac:chgData name="정근채" userId="bf3f9740-ba12-4a95-bdcd-7a89d0b0b3a3" providerId="ADAL" clId="{46C6BB23-2506-41A5-BBF3-F281DF934342}" dt="2022-02-28T07:27:37.788" v="629" actId="207"/>
          <ac:spMkLst>
            <pc:docMk/>
            <pc:sldMk cId="2054581895" sldId="335"/>
            <ac:spMk id="9" creationId="{0A8A8C2F-0F83-432F-A38A-542440B4CCEF}"/>
          </ac:spMkLst>
        </pc:spChg>
      </pc:sldChg>
      <pc:sldChg chg="modSp mod">
        <pc:chgData name="정근채" userId="bf3f9740-ba12-4a95-bdcd-7a89d0b0b3a3" providerId="ADAL" clId="{46C6BB23-2506-41A5-BBF3-F281DF934342}" dt="2022-02-28T06:20:49.061" v="358" actId="207"/>
        <pc:sldMkLst>
          <pc:docMk/>
          <pc:sldMk cId="2635718316" sldId="380"/>
        </pc:sldMkLst>
        <pc:spChg chg="mod">
          <ac:chgData name="정근채" userId="bf3f9740-ba12-4a95-bdcd-7a89d0b0b3a3" providerId="ADAL" clId="{46C6BB23-2506-41A5-BBF3-F281DF934342}" dt="2022-02-28T06:20:49.061" v="358" actId="207"/>
          <ac:spMkLst>
            <pc:docMk/>
            <pc:sldMk cId="2635718316" sldId="38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46C6BB23-2506-41A5-BBF3-F281DF934342}" dt="2022-02-28T06:21:08.338" v="361" actId="207"/>
        <pc:sldMkLst>
          <pc:docMk/>
          <pc:sldMk cId="2129782968" sldId="381"/>
        </pc:sldMkLst>
        <pc:spChg chg="mod">
          <ac:chgData name="정근채" userId="bf3f9740-ba12-4a95-bdcd-7a89d0b0b3a3" providerId="ADAL" clId="{46C6BB23-2506-41A5-BBF3-F281DF934342}" dt="2022-02-28T06:21:08.338" v="361" actId="207"/>
          <ac:spMkLst>
            <pc:docMk/>
            <pc:sldMk cId="2129782968" sldId="381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3DFA3786-1326-49DC-A148-3C6097F5DFE8}"/>
    <pc:docChg chg="undo redo custSel addSld delSld modSld sldOrd">
      <pc:chgData name="정근채" userId="bf3f9740-ba12-4a95-bdcd-7a89d0b0b3a3" providerId="ADAL" clId="{3DFA3786-1326-49DC-A148-3C6097F5DFE8}" dt="2021-12-28T06:25:01.294" v="4656"/>
      <pc:docMkLst>
        <pc:docMk/>
      </pc:docMkLst>
      <pc:sldChg chg="modSp mod">
        <pc:chgData name="정근채" userId="bf3f9740-ba12-4a95-bdcd-7a89d0b0b3a3" providerId="ADAL" clId="{3DFA3786-1326-49DC-A148-3C6097F5DFE8}" dt="2021-12-23T06:14:30.368" v="8" actId="1076"/>
        <pc:sldMkLst>
          <pc:docMk/>
          <pc:sldMk cId="1210531712" sldId="256"/>
        </pc:sldMkLst>
        <pc:spChg chg="mod">
          <ac:chgData name="정근채" userId="bf3f9740-ba12-4a95-bdcd-7a89d0b0b3a3" providerId="ADAL" clId="{3DFA3786-1326-49DC-A148-3C6097F5DFE8}" dt="2021-12-23T06:14:12.212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DFA3786-1326-49DC-A148-3C6097F5DFE8}" dt="2021-12-23T06:14:30.368" v="8" actId="107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DFA3786-1326-49DC-A148-3C6097F5DFE8}" dt="2021-12-23T06:14:42.683" v="10" actId="207"/>
        <pc:sldMkLst>
          <pc:docMk/>
          <pc:sldMk cId="2400768863" sldId="276"/>
        </pc:sldMkLst>
        <pc:spChg chg="mod">
          <ac:chgData name="정근채" userId="bf3f9740-ba12-4a95-bdcd-7a89d0b0b3a3" providerId="ADAL" clId="{3DFA3786-1326-49DC-A148-3C6097F5DFE8}" dt="2021-12-23T06:14:42.683" v="1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delSp modSp mod">
        <pc:chgData name="정근채" userId="bf3f9740-ba12-4a95-bdcd-7a89d0b0b3a3" providerId="ADAL" clId="{3DFA3786-1326-49DC-A148-3C6097F5DFE8}" dt="2021-12-23T06:19:35.747" v="78"/>
        <pc:sldMkLst>
          <pc:docMk/>
          <pc:sldMk cId="3405670891" sldId="278"/>
        </pc:sldMkLst>
        <pc:spChg chg="mod">
          <ac:chgData name="정근채" userId="bf3f9740-ba12-4a95-bdcd-7a89d0b0b3a3" providerId="ADAL" clId="{3DFA3786-1326-49DC-A148-3C6097F5DFE8}" dt="2021-12-23T06:15:10.064" v="24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3T06:19:35.747" v="78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3T06:15:02.320" v="21"/>
          <ac:spMkLst>
            <pc:docMk/>
            <pc:sldMk cId="3405670891" sldId="278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3T06:16:11.972" v="30" actId="478"/>
          <ac:picMkLst>
            <pc:docMk/>
            <pc:sldMk cId="3405670891" sldId="278"/>
            <ac:picMk id="7" creationId="{D72573C3-A937-4483-971B-317062AA9C4B}"/>
          </ac:picMkLst>
        </pc:picChg>
      </pc:sldChg>
      <pc:sldChg chg="modSp add mod">
        <pc:chgData name="정근채" userId="bf3f9740-ba12-4a95-bdcd-7a89d0b0b3a3" providerId="ADAL" clId="{3DFA3786-1326-49DC-A148-3C6097F5DFE8}" dt="2021-12-27T04:19:43.627" v="159"/>
        <pc:sldMkLst>
          <pc:docMk/>
          <pc:sldMk cId="382057385" sldId="279"/>
        </pc:sldMkLst>
        <pc:spChg chg="mod">
          <ac:chgData name="정근채" userId="bf3f9740-ba12-4a95-bdcd-7a89d0b0b3a3" providerId="ADAL" clId="{3DFA3786-1326-49DC-A148-3C6097F5DFE8}" dt="2021-12-27T04:15:53.318" v="82"/>
          <ac:spMkLst>
            <pc:docMk/>
            <pc:sldMk cId="382057385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19:43.627" v="159"/>
          <ac:spMkLst>
            <pc:docMk/>
            <pc:sldMk cId="382057385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15:57.915" v="86"/>
          <ac:spMkLst>
            <pc:docMk/>
            <pc:sldMk cId="382057385" sldId="27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2741770" sldId="279"/>
        </pc:sldMkLst>
      </pc:sldChg>
      <pc:sldChg chg="modSp add mod">
        <pc:chgData name="정근채" userId="bf3f9740-ba12-4a95-bdcd-7a89d0b0b3a3" providerId="ADAL" clId="{3DFA3786-1326-49DC-A148-3C6097F5DFE8}" dt="2021-12-27T05:47:22.729" v="1032" actId="255"/>
        <pc:sldMkLst>
          <pc:docMk/>
          <pc:sldMk cId="21757164" sldId="280"/>
        </pc:sldMkLst>
        <pc:spChg chg="mod">
          <ac:chgData name="정근채" userId="bf3f9740-ba12-4a95-bdcd-7a89d0b0b3a3" providerId="ADAL" clId="{3DFA3786-1326-49DC-A148-3C6097F5DFE8}" dt="2021-12-27T04:20:38.432" v="163"/>
          <ac:spMkLst>
            <pc:docMk/>
            <pc:sldMk cId="21757164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22.729" v="1032" actId="255"/>
          <ac:spMkLst>
            <pc:docMk/>
            <pc:sldMk cId="21757164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20:43.259" v="167"/>
          <ac:spMkLst>
            <pc:docMk/>
            <pc:sldMk cId="21757164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56372181" sldId="280"/>
        </pc:sldMkLst>
      </pc:sldChg>
      <pc:sldChg chg="modSp add mod">
        <pc:chgData name="정근채" userId="bf3f9740-ba12-4a95-bdcd-7a89d0b0b3a3" providerId="ADAL" clId="{3DFA3786-1326-49DC-A148-3C6097F5DFE8}" dt="2021-12-27T04:42:47.437" v="309"/>
        <pc:sldMkLst>
          <pc:docMk/>
          <pc:sldMk cId="1703187294" sldId="281"/>
        </pc:sldMkLst>
        <pc:spChg chg="mod">
          <ac:chgData name="정근채" userId="bf3f9740-ba12-4a95-bdcd-7a89d0b0b3a3" providerId="ADAL" clId="{3DFA3786-1326-49DC-A148-3C6097F5DFE8}" dt="2021-12-27T04:40:29.834" v="255"/>
          <ac:spMkLst>
            <pc:docMk/>
            <pc:sldMk cId="170318729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42:47.437" v="309"/>
          <ac:spMkLst>
            <pc:docMk/>
            <pc:sldMk cId="1703187294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40:33.768" v="261"/>
          <ac:spMkLst>
            <pc:docMk/>
            <pc:sldMk cId="1703187294" sldId="281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03846917" sldId="281"/>
        </pc:sldMkLst>
      </pc:sldChg>
      <pc:sldChg chg="modSp add mod">
        <pc:chgData name="정근채" userId="bf3f9740-ba12-4a95-bdcd-7a89d0b0b3a3" providerId="ADAL" clId="{3DFA3786-1326-49DC-A148-3C6097F5DFE8}" dt="2021-12-27T05:47:35.311" v="1033" actId="255"/>
        <pc:sldMkLst>
          <pc:docMk/>
          <pc:sldMk cId="1169823852" sldId="282"/>
        </pc:sldMkLst>
        <pc:spChg chg="mod">
          <ac:chgData name="정근채" userId="bf3f9740-ba12-4a95-bdcd-7a89d0b0b3a3" providerId="ADAL" clId="{3DFA3786-1326-49DC-A148-3C6097F5DFE8}" dt="2021-12-27T04:54:11.051" v="584"/>
          <ac:spMkLst>
            <pc:docMk/>
            <pc:sldMk cId="1169823852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35.311" v="1033" actId="255"/>
          <ac:spMkLst>
            <pc:docMk/>
            <pc:sldMk cId="1169823852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54:06.860" v="579"/>
          <ac:spMkLst>
            <pc:docMk/>
            <pc:sldMk cId="1169823852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56973915" sldId="282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882389090" sldId="283"/>
        </pc:sldMkLst>
      </pc:sldChg>
      <pc:sldChg chg="modSp add mod">
        <pc:chgData name="정근채" userId="bf3f9740-ba12-4a95-bdcd-7a89d0b0b3a3" providerId="ADAL" clId="{3DFA3786-1326-49DC-A148-3C6097F5DFE8}" dt="2021-12-27T05:47:46.017" v="1034" actId="255"/>
        <pc:sldMkLst>
          <pc:docMk/>
          <pc:sldMk cId="1769057880" sldId="283"/>
        </pc:sldMkLst>
        <pc:spChg chg="mod">
          <ac:chgData name="정근채" userId="bf3f9740-ba12-4a95-bdcd-7a89d0b0b3a3" providerId="ADAL" clId="{3DFA3786-1326-49DC-A148-3C6097F5DFE8}" dt="2021-12-27T05:01:35.660" v="664"/>
          <ac:spMkLst>
            <pc:docMk/>
            <pc:sldMk cId="1769057880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46.017" v="1034" actId="255"/>
          <ac:spMkLst>
            <pc:docMk/>
            <pc:sldMk cId="1769057880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00:09.524" v="658"/>
          <ac:spMkLst>
            <pc:docMk/>
            <pc:sldMk cId="1769057880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184485614" sldId="284"/>
        </pc:sldMkLst>
      </pc:sldChg>
      <pc:sldChg chg="addSp delSp modSp add mod">
        <pc:chgData name="정근채" userId="bf3f9740-ba12-4a95-bdcd-7a89d0b0b3a3" providerId="ADAL" clId="{3DFA3786-1326-49DC-A148-3C6097F5DFE8}" dt="2021-12-27T05:08:38.084" v="768" actId="1035"/>
        <pc:sldMkLst>
          <pc:docMk/>
          <pc:sldMk cId="3348211928" sldId="284"/>
        </pc:sldMkLst>
        <pc:spChg chg="mod">
          <ac:chgData name="정근채" userId="bf3f9740-ba12-4a95-bdcd-7a89d0b0b3a3" providerId="ADAL" clId="{3DFA3786-1326-49DC-A148-3C6097F5DFE8}" dt="2021-12-27T05:07:17.626" v="741"/>
          <ac:spMkLst>
            <pc:docMk/>
            <pc:sldMk cId="3348211928" sldId="284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7:30.425" v="742" actId="478"/>
          <ac:spMkLst>
            <pc:docMk/>
            <pc:sldMk cId="3348211928" sldId="28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7:31.817" v="743" actId="478"/>
          <ac:spMkLst>
            <pc:docMk/>
            <pc:sldMk cId="3348211928" sldId="284"/>
            <ac:spMk id="7" creationId="{DB6E432D-7B39-4853-88F8-D65CFF239FCC}"/>
          </ac:spMkLst>
        </pc:spChg>
        <pc:spChg chg="add">
          <ac:chgData name="정근채" userId="bf3f9740-ba12-4a95-bdcd-7a89d0b0b3a3" providerId="ADAL" clId="{3DFA3786-1326-49DC-A148-3C6097F5DFE8}" dt="2021-12-27T05:08:23.697" v="748" actId="11529"/>
          <ac:spMkLst>
            <pc:docMk/>
            <pc:sldMk cId="3348211928" sldId="284"/>
            <ac:spMk id="10" creationId="{0C0D9C6F-58E6-401D-A2B3-3EE471829B75}"/>
          </ac:spMkLst>
        </pc:spChg>
        <pc:spChg chg="add mod">
          <ac:chgData name="정근채" userId="bf3f9740-ba12-4a95-bdcd-7a89d0b0b3a3" providerId="ADAL" clId="{3DFA3786-1326-49DC-A148-3C6097F5DFE8}" dt="2021-12-27T05:08:27.816" v="754" actId="1036"/>
          <ac:spMkLst>
            <pc:docMk/>
            <pc:sldMk cId="3348211928" sldId="284"/>
            <ac:spMk id="11" creationId="{28582ECB-C2D1-4FE3-B13C-E69543D11D7F}"/>
          </ac:spMkLst>
        </pc:spChg>
        <pc:spChg chg="add mod">
          <ac:chgData name="정근채" userId="bf3f9740-ba12-4a95-bdcd-7a89d0b0b3a3" providerId="ADAL" clId="{3DFA3786-1326-49DC-A148-3C6097F5DFE8}" dt="2021-12-27T05:08:32.333" v="761" actId="1036"/>
          <ac:spMkLst>
            <pc:docMk/>
            <pc:sldMk cId="3348211928" sldId="284"/>
            <ac:spMk id="12" creationId="{7C35591E-8D62-421E-B087-5BFBB2D6E8B2}"/>
          </ac:spMkLst>
        </pc:spChg>
        <pc:spChg chg="add mod">
          <ac:chgData name="정근채" userId="bf3f9740-ba12-4a95-bdcd-7a89d0b0b3a3" providerId="ADAL" clId="{3DFA3786-1326-49DC-A148-3C6097F5DFE8}" dt="2021-12-27T05:08:38.084" v="768" actId="1035"/>
          <ac:spMkLst>
            <pc:docMk/>
            <pc:sldMk cId="3348211928" sldId="284"/>
            <ac:spMk id="13" creationId="{8166ED5E-7C93-4285-B4AA-3BBD5399DB88}"/>
          </ac:spMkLst>
        </pc:spChg>
        <pc:picChg chg="add mod">
          <ac:chgData name="정근채" userId="bf3f9740-ba12-4a95-bdcd-7a89d0b0b3a3" providerId="ADAL" clId="{3DFA3786-1326-49DC-A148-3C6097F5DFE8}" dt="2021-12-27T05:07:50.830" v="747" actId="1076"/>
          <ac:picMkLst>
            <pc:docMk/>
            <pc:sldMk cId="3348211928" sldId="284"/>
            <ac:picMk id="9" creationId="{32456AEA-2ECC-433F-A339-B8E14CC99991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10:06.244" v="779" actId="1076"/>
        <pc:sldMkLst>
          <pc:docMk/>
          <pc:sldMk cId="640726727" sldId="285"/>
        </pc:sldMkLst>
        <pc:spChg chg="mod">
          <ac:chgData name="정근채" userId="bf3f9740-ba12-4a95-bdcd-7a89d0b0b3a3" providerId="ADAL" clId="{3DFA3786-1326-49DC-A148-3C6097F5DFE8}" dt="2021-12-27T05:08:58.408" v="772"/>
          <ac:spMkLst>
            <pc:docMk/>
            <pc:sldMk cId="640726727" sldId="285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9:29.893" v="773" actId="478"/>
          <ac:spMkLst>
            <pc:docMk/>
            <pc:sldMk cId="64072672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9:33.180" v="774" actId="478"/>
          <ac:spMkLst>
            <pc:docMk/>
            <pc:sldMk cId="640726727" sldId="285"/>
            <ac:spMk id="7" creationId="{9A7AB62D-CA27-4FAC-A7F4-A52BCA1D752D}"/>
          </ac:spMkLst>
        </pc:spChg>
        <pc:picChg chg="add mod">
          <ac:chgData name="정근채" userId="bf3f9740-ba12-4a95-bdcd-7a89d0b0b3a3" providerId="ADAL" clId="{3DFA3786-1326-49DC-A148-3C6097F5DFE8}" dt="2021-12-27T05:10:06.244" v="779" actId="1076"/>
          <ac:picMkLst>
            <pc:docMk/>
            <pc:sldMk cId="640726727" sldId="285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86309082" sldId="285"/>
        </pc:sldMkLst>
      </pc:sldChg>
      <pc:sldChg chg="addSp delSp modSp add mod">
        <pc:chgData name="정근채" userId="bf3f9740-ba12-4a95-bdcd-7a89d0b0b3a3" providerId="ADAL" clId="{3DFA3786-1326-49DC-A148-3C6097F5DFE8}" dt="2021-12-27T05:13:33.937" v="786" actId="1076"/>
        <pc:sldMkLst>
          <pc:docMk/>
          <pc:sldMk cId="58130194" sldId="286"/>
        </pc:sldMkLst>
        <pc:picChg chg="add mod">
          <ac:chgData name="정근채" userId="bf3f9740-ba12-4a95-bdcd-7a89d0b0b3a3" providerId="ADAL" clId="{3DFA3786-1326-49DC-A148-3C6097F5DFE8}" dt="2021-12-27T05:13:33.937" v="786" actId="1076"/>
          <ac:picMkLst>
            <pc:docMk/>
            <pc:sldMk cId="58130194" sldId="286"/>
            <ac:picMk id="6" creationId="{5B473983-C420-4ADB-9B0A-B517B80B38A5}"/>
          </ac:picMkLst>
        </pc:picChg>
        <pc:picChg chg="del">
          <ac:chgData name="정근채" userId="bf3f9740-ba12-4a95-bdcd-7a89d0b0b3a3" providerId="ADAL" clId="{3DFA3786-1326-49DC-A148-3C6097F5DFE8}" dt="2021-12-27T05:13:18.216" v="781" actId="478"/>
          <ac:picMkLst>
            <pc:docMk/>
            <pc:sldMk cId="58130194" sldId="286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90899773" sldId="286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013531988" sldId="287"/>
        </pc:sldMkLst>
      </pc:sldChg>
      <pc:sldChg chg="addSp delSp modSp add mod">
        <pc:chgData name="정근채" userId="bf3f9740-ba12-4a95-bdcd-7a89d0b0b3a3" providerId="ADAL" clId="{3DFA3786-1326-49DC-A148-3C6097F5DFE8}" dt="2021-12-27T05:17:13.415" v="827" actId="1036"/>
        <pc:sldMkLst>
          <pc:docMk/>
          <pc:sldMk cId="3440859975" sldId="287"/>
        </pc:sldMkLst>
        <pc:spChg chg="mod">
          <ac:chgData name="정근채" userId="bf3f9740-ba12-4a95-bdcd-7a89d0b0b3a3" providerId="ADAL" clId="{3DFA3786-1326-49DC-A148-3C6097F5DFE8}" dt="2021-12-27T05:14:53.783" v="790"/>
          <ac:spMkLst>
            <pc:docMk/>
            <pc:sldMk cId="3440859975" sldId="287"/>
            <ac:spMk id="2" creationId="{CA07A63C-A246-4F8F-8A5A-7141AB85F430}"/>
          </ac:spMkLst>
        </pc:spChg>
        <pc:spChg chg="add mod">
          <ac:chgData name="정근채" userId="bf3f9740-ba12-4a95-bdcd-7a89d0b0b3a3" providerId="ADAL" clId="{3DFA3786-1326-49DC-A148-3C6097F5DFE8}" dt="2021-12-27T05:17:13.415" v="827" actId="1036"/>
          <ac:spMkLst>
            <pc:docMk/>
            <pc:sldMk cId="3440859975" sldId="287"/>
            <ac:spMk id="9" creationId="{5638132F-34F6-49C2-BDA8-8745796AF14A}"/>
          </ac:spMkLst>
        </pc:spChg>
        <pc:picChg chg="del">
          <ac:chgData name="정근채" userId="bf3f9740-ba12-4a95-bdcd-7a89d0b0b3a3" providerId="ADAL" clId="{3DFA3786-1326-49DC-A148-3C6097F5DFE8}" dt="2021-12-27T05:14:55.380" v="791" actId="478"/>
          <ac:picMkLst>
            <pc:docMk/>
            <pc:sldMk cId="3440859975" sldId="287"/>
            <ac:picMk id="6" creationId="{5B473983-C420-4ADB-9B0A-B517B80B38A5}"/>
          </ac:picMkLst>
        </pc:picChg>
        <pc:picChg chg="add mod">
          <ac:chgData name="정근채" userId="bf3f9740-ba12-4a95-bdcd-7a89d0b0b3a3" providerId="ADAL" clId="{3DFA3786-1326-49DC-A148-3C6097F5DFE8}" dt="2021-12-27T05:15:29.321" v="794" actId="1076"/>
          <ac:picMkLst>
            <pc:docMk/>
            <pc:sldMk cId="3440859975" sldId="287"/>
            <ac:picMk id="7" creationId="{15938072-934C-4F10-827C-11C3000F1320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54661392" sldId="288"/>
        </pc:sldMkLst>
      </pc:sldChg>
      <pc:sldChg chg="addSp modSp add mod">
        <pc:chgData name="정근채" userId="bf3f9740-ba12-4a95-bdcd-7a89d0b0b3a3" providerId="ADAL" clId="{3DFA3786-1326-49DC-A148-3C6097F5DFE8}" dt="2021-12-27T05:46:45.901" v="1028" actId="255"/>
        <pc:sldMkLst>
          <pc:docMk/>
          <pc:sldMk cId="3359004438" sldId="288"/>
        </pc:sldMkLst>
        <pc:spChg chg="mod">
          <ac:chgData name="정근채" userId="bf3f9740-ba12-4a95-bdcd-7a89d0b0b3a3" providerId="ADAL" clId="{3DFA3786-1326-49DC-A148-3C6097F5DFE8}" dt="2021-12-27T05:18:43.303" v="831"/>
          <ac:spMkLst>
            <pc:docMk/>
            <pc:sldMk cId="3359004438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45.901" v="1028" actId="255"/>
          <ac:spMkLst>
            <pc:docMk/>
            <pc:sldMk cId="3359004438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21:01.505" v="858" actId="14100"/>
          <ac:picMkLst>
            <pc:docMk/>
            <pc:sldMk cId="3359004438" sldId="288"/>
            <ac:picMk id="7" creationId="{6B2E194F-21FE-49D3-92AA-AB2D3A255934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30:13.234" v="888" actId="1037"/>
        <pc:sldMkLst>
          <pc:docMk/>
          <pc:sldMk cId="1678245037" sldId="289"/>
        </pc:sldMkLst>
        <pc:spChg chg="del">
          <ac:chgData name="정근채" userId="bf3f9740-ba12-4a95-bdcd-7a89d0b0b3a3" providerId="ADAL" clId="{3DFA3786-1326-49DC-A148-3C6097F5DFE8}" dt="2021-12-27T05:28:36.273" v="860" actId="478"/>
          <ac:spMkLst>
            <pc:docMk/>
            <pc:sldMk cId="1678245037" sldId="28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28:40.543" v="861" actId="478"/>
          <ac:spMkLst>
            <pc:docMk/>
            <pc:sldMk cId="1678245037" sldId="289"/>
            <ac:spMk id="8" creationId="{26A1292A-818B-4147-97FC-AD9BAA9B838A}"/>
          </ac:spMkLst>
        </pc:spChg>
        <pc:picChg chg="del">
          <ac:chgData name="정근채" userId="bf3f9740-ba12-4a95-bdcd-7a89d0b0b3a3" providerId="ADAL" clId="{3DFA3786-1326-49DC-A148-3C6097F5DFE8}" dt="2021-12-27T05:28:36.273" v="860" actId="478"/>
          <ac:picMkLst>
            <pc:docMk/>
            <pc:sldMk cId="1678245037" sldId="289"/>
            <ac:picMk id="7" creationId="{6B2E194F-21FE-49D3-92AA-AB2D3A255934}"/>
          </ac:picMkLst>
        </pc:picChg>
        <pc:picChg chg="add mod or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0" creationId="{51C95AEF-3BC8-49DE-AF81-90A0B628B4E1}"/>
          </ac:picMkLst>
        </pc:picChg>
        <pc:picChg chg="add mo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2" creationId="{03C26F04-D454-4B14-A215-14F9AD89CE4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68426828" sldId="289"/>
        </pc:sldMkLst>
      </pc:sldChg>
      <pc:sldChg chg="addSp delSp modSp add mod">
        <pc:chgData name="정근채" userId="bf3f9740-ba12-4a95-bdcd-7a89d0b0b3a3" providerId="ADAL" clId="{3DFA3786-1326-49DC-A148-3C6097F5DFE8}" dt="2021-12-27T05:46:37.440" v="1027" actId="255"/>
        <pc:sldMkLst>
          <pc:docMk/>
          <pc:sldMk cId="570948554" sldId="290"/>
        </pc:sldMkLst>
        <pc:spChg chg="mod">
          <ac:chgData name="정근채" userId="bf3f9740-ba12-4a95-bdcd-7a89d0b0b3a3" providerId="ADAL" clId="{3DFA3786-1326-49DC-A148-3C6097F5DFE8}" dt="2021-12-27T05:31:43.941" v="896"/>
          <ac:spMkLst>
            <pc:docMk/>
            <pc:sldMk cId="57094855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7.440" v="1027" actId="255"/>
          <ac:spMkLst>
            <pc:docMk/>
            <pc:sldMk cId="570948554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31:35.669" v="893"/>
          <ac:spMkLst>
            <pc:docMk/>
            <pc:sldMk cId="570948554" sldId="290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7T05:35:54.353" v="901" actId="478"/>
          <ac:picMkLst>
            <pc:docMk/>
            <pc:sldMk cId="570948554" sldId="290"/>
            <ac:picMk id="7" creationId="{6B2E194F-21FE-49D3-92AA-AB2D3A255934}"/>
          </ac:picMkLst>
        </pc:picChg>
        <pc:picChg chg="add mod">
          <ac:chgData name="정근채" userId="bf3f9740-ba12-4a95-bdcd-7a89d0b0b3a3" providerId="ADAL" clId="{3DFA3786-1326-49DC-A148-3C6097F5DFE8}" dt="2021-12-27T05:38:32.946" v="936" actId="1076"/>
          <ac:picMkLst>
            <pc:docMk/>
            <pc:sldMk cId="570948554" sldId="290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789336015" sldId="290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66078861" sldId="291"/>
        </pc:sldMkLst>
      </pc:sldChg>
      <pc:sldChg chg="addSp delSp modSp add mod">
        <pc:chgData name="정근채" userId="bf3f9740-ba12-4a95-bdcd-7a89d0b0b3a3" providerId="ADAL" clId="{3DFA3786-1326-49DC-A148-3C6097F5DFE8}" dt="2021-12-27T05:41:52.805" v="953" actId="1076"/>
        <pc:sldMkLst>
          <pc:docMk/>
          <pc:sldMk cId="3618891478" sldId="291"/>
        </pc:sldMkLst>
        <pc:spChg chg="mod">
          <ac:chgData name="정근채" userId="bf3f9740-ba12-4a95-bdcd-7a89d0b0b3a3" providerId="ADAL" clId="{3DFA3786-1326-49DC-A148-3C6097F5DFE8}" dt="2021-12-27T05:41:32.500" v="949" actId="6549"/>
          <ac:spMkLst>
            <pc:docMk/>
            <pc:sldMk cId="3618891478" sldId="29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41:52.805" v="953" actId="1076"/>
          <ac:picMkLst>
            <pc:docMk/>
            <pc:sldMk cId="3618891478" sldId="291"/>
            <ac:picMk id="7" creationId="{39969903-150F-4762-B0D7-8D3B1CE3F50C}"/>
          </ac:picMkLst>
        </pc:picChg>
        <pc:picChg chg="del">
          <ac:chgData name="정근채" userId="bf3f9740-ba12-4a95-bdcd-7a89d0b0b3a3" providerId="ADAL" clId="{3DFA3786-1326-49DC-A148-3C6097F5DFE8}" dt="2021-12-27T05:41:34.553" v="950" actId="478"/>
          <ac:picMkLst>
            <pc:docMk/>
            <pc:sldMk cId="3618891478" sldId="291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72739878" sldId="292"/>
        </pc:sldMkLst>
      </pc:sldChg>
      <pc:sldChg chg="delSp modSp add mod">
        <pc:chgData name="정근채" userId="bf3f9740-ba12-4a95-bdcd-7a89d0b0b3a3" providerId="ADAL" clId="{3DFA3786-1326-49DC-A148-3C6097F5DFE8}" dt="2021-12-27T05:46:31.685" v="1026" actId="255"/>
        <pc:sldMkLst>
          <pc:docMk/>
          <pc:sldMk cId="1670022098" sldId="292"/>
        </pc:sldMkLst>
        <pc:spChg chg="mod">
          <ac:chgData name="정근채" userId="bf3f9740-ba12-4a95-bdcd-7a89d0b0b3a3" providerId="ADAL" clId="{3DFA3786-1326-49DC-A148-3C6097F5DFE8}" dt="2021-12-27T05:43:05.179" v="957"/>
          <ac:spMkLst>
            <pc:docMk/>
            <pc:sldMk cId="1670022098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1.685" v="1026" actId="255"/>
          <ac:spMkLst>
            <pc:docMk/>
            <pc:sldMk cId="1670022098" sldId="292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7T05:44:10.733" v="973" actId="478"/>
          <ac:picMkLst>
            <pc:docMk/>
            <pc:sldMk cId="1670022098" sldId="292"/>
            <ac:picMk id="7" creationId="{39969903-150F-4762-B0D7-8D3B1CE3F50C}"/>
          </ac:picMkLst>
        </pc:picChg>
      </pc:sldChg>
      <pc:sldChg chg="modSp add mod">
        <pc:chgData name="정근채" userId="bf3f9740-ba12-4a95-bdcd-7a89d0b0b3a3" providerId="ADAL" clId="{3DFA3786-1326-49DC-A148-3C6097F5DFE8}" dt="2021-12-27T05:52:06.245" v="1111" actId="6549"/>
        <pc:sldMkLst>
          <pc:docMk/>
          <pc:sldMk cId="695857064" sldId="293"/>
        </pc:sldMkLst>
        <pc:spChg chg="mod">
          <ac:chgData name="정근채" userId="bf3f9740-ba12-4a95-bdcd-7a89d0b0b3a3" providerId="ADAL" clId="{3DFA3786-1326-49DC-A148-3C6097F5DFE8}" dt="2021-12-27T05:52:06.245" v="1111" actId="6549"/>
          <ac:spMkLst>
            <pc:docMk/>
            <pc:sldMk cId="695857064" sldId="29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824435958" sldId="293"/>
        </pc:sldMkLst>
      </pc:sldChg>
      <pc:sldChg chg="addSp delSp modSp add mod">
        <pc:chgData name="정근채" userId="bf3f9740-ba12-4a95-bdcd-7a89d0b0b3a3" providerId="ADAL" clId="{3DFA3786-1326-49DC-A148-3C6097F5DFE8}" dt="2021-12-27T05:50:02.172" v="1078" actId="1076"/>
        <pc:sldMkLst>
          <pc:docMk/>
          <pc:sldMk cId="2161921763" sldId="294"/>
        </pc:sldMkLst>
        <pc:spChg chg="del">
          <ac:chgData name="정근채" userId="bf3f9740-ba12-4a95-bdcd-7a89d0b0b3a3" providerId="ADAL" clId="{3DFA3786-1326-49DC-A148-3C6097F5DFE8}" dt="2021-12-27T05:49:31.121" v="1072" actId="478"/>
          <ac:spMkLst>
            <pc:docMk/>
            <pc:sldMk cId="2161921763" sldId="29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49:31.892" v="1073" actId="478"/>
          <ac:spMkLst>
            <pc:docMk/>
            <pc:sldMk cId="2161921763" sldId="294"/>
            <ac:spMk id="7" creationId="{952EA297-E7F7-4681-A3D1-7EDA1E2FF470}"/>
          </ac:spMkLst>
        </pc:spChg>
        <pc:picChg chg="add mod">
          <ac:chgData name="정근채" userId="bf3f9740-ba12-4a95-bdcd-7a89d0b0b3a3" providerId="ADAL" clId="{3DFA3786-1326-49DC-A148-3C6097F5DFE8}" dt="2021-12-27T05:50:02.172" v="1078" actId="1076"/>
          <ac:picMkLst>
            <pc:docMk/>
            <pc:sldMk cId="2161921763" sldId="294"/>
            <ac:picMk id="9" creationId="{427BE241-1E0E-4289-8F9D-FE167EA34CFF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60680329" sldId="294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90123900" sldId="295"/>
        </pc:sldMkLst>
      </pc:sldChg>
      <pc:sldChg chg="modSp add mod">
        <pc:chgData name="정근채" userId="bf3f9740-ba12-4a95-bdcd-7a89d0b0b3a3" providerId="ADAL" clId="{3DFA3786-1326-49DC-A148-3C6097F5DFE8}" dt="2021-12-27T06:04:44.126" v="1372"/>
        <pc:sldMkLst>
          <pc:docMk/>
          <pc:sldMk cId="1205089479" sldId="295"/>
        </pc:sldMkLst>
        <pc:spChg chg="mod">
          <ac:chgData name="정근채" userId="bf3f9740-ba12-4a95-bdcd-7a89d0b0b3a3" providerId="ADAL" clId="{3DFA3786-1326-49DC-A148-3C6097F5DFE8}" dt="2021-12-27T06:04:44.126" v="1372"/>
          <ac:spMkLst>
            <pc:docMk/>
            <pc:sldMk cId="1205089479" sldId="29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7T06:06:11.568" v="1381" actId="1076"/>
        <pc:sldMkLst>
          <pc:docMk/>
          <pc:sldMk cId="1920369437" sldId="296"/>
        </pc:sldMkLst>
        <pc:spChg chg="mod">
          <ac:chgData name="정근채" userId="bf3f9740-ba12-4a95-bdcd-7a89d0b0b3a3" providerId="ADAL" clId="{3DFA3786-1326-49DC-A148-3C6097F5DFE8}" dt="2021-12-27T06:05:22.753" v="1376"/>
          <ac:spMkLst>
            <pc:docMk/>
            <pc:sldMk cId="1920369437" sldId="296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6:05:48.238" v="1377" actId="478"/>
          <ac:spMkLst>
            <pc:docMk/>
            <pc:sldMk cId="1920369437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6:05:51.268" v="1378" actId="478"/>
          <ac:spMkLst>
            <pc:docMk/>
            <pc:sldMk cId="1920369437" sldId="296"/>
            <ac:spMk id="7" creationId="{02ED0730-4A05-42F8-AD43-06E25242578F}"/>
          </ac:spMkLst>
        </pc:spChg>
        <pc:picChg chg="add mod">
          <ac:chgData name="정근채" userId="bf3f9740-ba12-4a95-bdcd-7a89d0b0b3a3" providerId="ADAL" clId="{3DFA3786-1326-49DC-A148-3C6097F5DFE8}" dt="2021-12-27T06:06:11.568" v="1381" actId="1076"/>
          <ac:picMkLst>
            <pc:docMk/>
            <pc:sldMk cId="1920369437" sldId="296"/>
            <ac:picMk id="9" creationId="{84525DFF-0AA7-4485-BE3C-9AECEB3826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94333920" sldId="296"/>
        </pc:sldMkLst>
      </pc:sldChg>
      <pc:sldChg chg="modSp add mod">
        <pc:chgData name="정근채" userId="bf3f9740-ba12-4a95-bdcd-7a89d0b0b3a3" providerId="ADAL" clId="{3DFA3786-1326-49DC-A148-3C6097F5DFE8}" dt="2021-12-27T07:10:25.297" v="1961" actId="207"/>
        <pc:sldMkLst>
          <pc:docMk/>
          <pc:sldMk cId="849746305" sldId="297"/>
        </pc:sldMkLst>
        <pc:spChg chg="mod">
          <ac:chgData name="정근채" userId="bf3f9740-ba12-4a95-bdcd-7a89d0b0b3a3" providerId="ADAL" clId="{3DFA3786-1326-49DC-A148-3C6097F5DFE8}" dt="2021-12-27T06:17:03.858" v="1389"/>
          <ac:spMkLst>
            <pc:docMk/>
            <pc:sldMk cId="849746305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10:25.297" v="1961" actId="207"/>
          <ac:spMkLst>
            <pc:docMk/>
            <pc:sldMk cId="849746305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14:56.477" v="1386"/>
          <ac:spMkLst>
            <pc:docMk/>
            <pc:sldMk cId="849746305" sldId="29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50165116" sldId="297"/>
        </pc:sldMkLst>
      </pc:sldChg>
      <pc:sldChg chg="modSp add mod">
        <pc:chgData name="정근채" userId="bf3f9740-ba12-4a95-bdcd-7a89d0b0b3a3" providerId="ADAL" clId="{3DFA3786-1326-49DC-A148-3C6097F5DFE8}" dt="2021-12-27T06:28:23.904" v="1651" actId="27636"/>
        <pc:sldMkLst>
          <pc:docMk/>
          <pc:sldMk cId="2572183573" sldId="298"/>
        </pc:sldMkLst>
        <pc:spChg chg="mod">
          <ac:chgData name="정근채" userId="bf3f9740-ba12-4a95-bdcd-7a89d0b0b3a3" providerId="ADAL" clId="{3DFA3786-1326-49DC-A148-3C6097F5DFE8}" dt="2021-12-27T06:21:57.896" v="1544"/>
          <ac:spMkLst>
            <pc:docMk/>
            <pc:sldMk cId="2572183573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28:23.904" v="1651" actId="27636"/>
          <ac:spMkLst>
            <pc:docMk/>
            <pc:sldMk cId="2572183573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1:54.512" v="1541"/>
          <ac:spMkLst>
            <pc:docMk/>
            <pc:sldMk cId="2572183573" sldId="29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64883801" sldId="298"/>
        </pc:sldMkLst>
      </pc:sldChg>
      <pc:sldChg chg="modSp add mod">
        <pc:chgData name="정근채" userId="bf3f9740-ba12-4a95-bdcd-7a89d0b0b3a3" providerId="ADAL" clId="{3DFA3786-1326-49DC-A148-3C6097F5DFE8}" dt="2021-12-27T06:35:49.695" v="1780" actId="6549"/>
        <pc:sldMkLst>
          <pc:docMk/>
          <pc:sldMk cId="1065875698" sldId="299"/>
        </pc:sldMkLst>
        <pc:spChg chg="mod">
          <ac:chgData name="정근채" userId="bf3f9740-ba12-4a95-bdcd-7a89d0b0b3a3" providerId="ADAL" clId="{3DFA3786-1326-49DC-A148-3C6097F5DFE8}" dt="2021-12-27T06:29:15.777" v="1655"/>
          <ac:spMkLst>
            <pc:docMk/>
            <pc:sldMk cId="106587569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35:49.695" v="1780" actId="6549"/>
          <ac:spMkLst>
            <pc:docMk/>
            <pc:sldMk cId="1065875698" sldId="29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9:19.172" v="1661"/>
          <ac:spMkLst>
            <pc:docMk/>
            <pc:sldMk cId="1065875698" sldId="29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90188616" sldId="299"/>
        </pc:sldMkLst>
      </pc:sldChg>
      <pc:sldChg chg="modSp add mod">
        <pc:chgData name="정근채" userId="bf3f9740-ba12-4a95-bdcd-7a89d0b0b3a3" providerId="ADAL" clId="{3DFA3786-1326-49DC-A148-3C6097F5DFE8}" dt="2021-12-27T06:53:48.535" v="1839" actId="6549"/>
        <pc:sldMkLst>
          <pc:docMk/>
          <pc:sldMk cId="1890266817" sldId="300"/>
        </pc:sldMkLst>
        <pc:spChg chg="mod">
          <ac:chgData name="정근채" userId="bf3f9740-ba12-4a95-bdcd-7a89d0b0b3a3" providerId="ADAL" clId="{3DFA3786-1326-49DC-A148-3C6097F5DFE8}" dt="2021-12-27T06:37:29.810" v="1791"/>
          <ac:spMkLst>
            <pc:docMk/>
            <pc:sldMk cId="1890266817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53:48.535" v="1839" actId="6549"/>
          <ac:spMkLst>
            <pc:docMk/>
            <pc:sldMk cId="1890266817" sldId="30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36:42.837" v="1788"/>
          <ac:spMkLst>
            <pc:docMk/>
            <pc:sldMk cId="1890266817" sldId="30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292000270" sldId="300"/>
        </pc:sldMkLst>
      </pc:sldChg>
      <pc:sldChg chg="modSp add mod">
        <pc:chgData name="정근채" userId="bf3f9740-ba12-4a95-bdcd-7a89d0b0b3a3" providerId="ADAL" clId="{3DFA3786-1326-49DC-A148-3C6097F5DFE8}" dt="2021-12-27T07:08:32.261" v="1960" actId="20577"/>
        <pc:sldMkLst>
          <pc:docMk/>
          <pc:sldMk cId="2755318113" sldId="301"/>
        </pc:sldMkLst>
        <pc:spChg chg="mod">
          <ac:chgData name="정근채" userId="bf3f9740-ba12-4a95-bdcd-7a89d0b0b3a3" providerId="ADAL" clId="{3DFA3786-1326-49DC-A148-3C6097F5DFE8}" dt="2021-12-27T07:03:52.566" v="1843"/>
          <ac:spMkLst>
            <pc:docMk/>
            <pc:sldMk cId="2755318113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08:32.261" v="1960" actId="20577"/>
          <ac:spMkLst>
            <pc:docMk/>
            <pc:sldMk cId="2755318113" sldId="30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221801164" sldId="301"/>
        </pc:sldMkLst>
      </pc:sldChg>
      <pc:sldChg chg="modSp add mod ord">
        <pc:chgData name="정근채" userId="bf3f9740-ba12-4a95-bdcd-7a89d0b0b3a3" providerId="ADAL" clId="{3DFA3786-1326-49DC-A148-3C6097F5DFE8}" dt="2021-12-28T01:32:48.057" v="2438"/>
        <pc:sldMkLst>
          <pc:docMk/>
          <pc:sldMk cId="1070669572" sldId="302"/>
        </pc:sldMkLst>
        <pc:spChg chg="mod">
          <ac:chgData name="정근채" userId="bf3f9740-ba12-4a95-bdcd-7a89d0b0b3a3" providerId="ADAL" clId="{3DFA3786-1326-49DC-A148-3C6097F5DFE8}" dt="2021-12-28T01:28:37.407" v="2414"/>
          <ac:spMkLst>
            <pc:docMk/>
            <pc:sldMk cId="1070669572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29:27.736" v="2427"/>
          <ac:spMkLst>
            <pc:docMk/>
            <pc:sldMk cId="1070669572" sldId="30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48.057" v="2438"/>
          <ac:spMkLst>
            <pc:docMk/>
            <pc:sldMk cId="1070669572" sldId="30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489847594" sldId="302"/>
        </pc:sldMkLst>
      </pc:sldChg>
      <pc:sldChg chg="modSp add mod">
        <pc:chgData name="정근채" userId="bf3f9740-ba12-4a95-bdcd-7a89d0b0b3a3" providerId="ADAL" clId="{3DFA3786-1326-49DC-A148-3C6097F5DFE8}" dt="2021-12-28T01:40:18.908" v="2480" actId="20577"/>
        <pc:sldMkLst>
          <pc:docMk/>
          <pc:sldMk cId="683557198" sldId="303"/>
        </pc:sldMkLst>
        <pc:spChg chg="mod">
          <ac:chgData name="정근채" userId="bf3f9740-ba12-4a95-bdcd-7a89d0b0b3a3" providerId="ADAL" clId="{3DFA3786-1326-49DC-A148-3C6097F5DFE8}" dt="2021-12-28T01:33:04.457" v="2447"/>
          <ac:spMkLst>
            <pc:docMk/>
            <pc:sldMk cId="683557198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0:18.908" v="2480" actId="20577"/>
          <ac:spMkLst>
            <pc:docMk/>
            <pc:sldMk cId="683557198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56.536" v="2444"/>
          <ac:spMkLst>
            <pc:docMk/>
            <pc:sldMk cId="683557198" sldId="30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35662049" sldId="303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61572047" sldId="304"/>
        </pc:sldMkLst>
      </pc:sldChg>
      <pc:sldChg chg="modSp add mod">
        <pc:chgData name="정근채" userId="bf3f9740-ba12-4a95-bdcd-7a89d0b0b3a3" providerId="ADAL" clId="{3DFA3786-1326-49DC-A148-3C6097F5DFE8}" dt="2021-12-28T01:45:19.949" v="2533" actId="6549"/>
        <pc:sldMkLst>
          <pc:docMk/>
          <pc:sldMk cId="2646442444" sldId="304"/>
        </pc:sldMkLst>
        <pc:spChg chg="mod">
          <ac:chgData name="정근채" userId="bf3f9740-ba12-4a95-bdcd-7a89d0b0b3a3" providerId="ADAL" clId="{3DFA3786-1326-49DC-A148-3C6097F5DFE8}" dt="2021-12-28T01:41:01.539" v="2484"/>
          <ac:spMkLst>
            <pc:docMk/>
            <pc:sldMk cId="2646442444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5:19.949" v="2533" actId="6549"/>
          <ac:spMkLst>
            <pc:docMk/>
            <pc:sldMk cId="2646442444" sldId="30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880269192" sldId="305"/>
        </pc:sldMkLst>
      </pc:sldChg>
      <pc:sldChg chg="modSp add mod">
        <pc:chgData name="정근채" userId="bf3f9740-ba12-4a95-bdcd-7a89d0b0b3a3" providerId="ADAL" clId="{3DFA3786-1326-49DC-A148-3C6097F5DFE8}" dt="2021-12-28T01:57:38.997" v="2578"/>
        <pc:sldMkLst>
          <pc:docMk/>
          <pc:sldMk cId="4007010862" sldId="305"/>
        </pc:sldMkLst>
        <pc:spChg chg="mod">
          <ac:chgData name="정근채" userId="bf3f9740-ba12-4a95-bdcd-7a89d0b0b3a3" providerId="ADAL" clId="{3DFA3786-1326-49DC-A148-3C6097F5DFE8}" dt="2021-12-28T01:53:27.376" v="2541"/>
          <ac:spMkLst>
            <pc:docMk/>
            <pc:sldMk cId="4007010862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57:38.997" v="2578"/>
          <ac:spMkLst>
            <pc:docMk/>
            <pc:sldMk cId="4007010862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52:57.035" v="2538"/>
          <ac:spMkLst>
            <pc:docMk/>
            <pc:sldMk cId="4007010862" sldId="30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71564285" sldId="306"/>
        </pc:sldMkLst>
      </pc:sldChg>
      <pc:sldChg chg="modSp add mod">
        <pc:chgData name="정근채" userId="bf3f9740-ba12-4a95-bdcd-7a89d0b0b3a3" providerId="ADAL" clId="{3DFA3786-1326-49DC-A148-3C6097F5DFE8}" dt="2021-12-28T02:06:36.616" v="2646" actId="108"/>
        <pc:sldMkLst>
          <pc:docMk/>
          <pc:sldMk cId="2208814251" sldId="306"/>
        </pc:sldMkLst>
        <pc:spChg chg="mod">
          <ac:chgData name="정근채" userId="bf3f9740-ba12-4a95-bdcd-7a89d0b0b3a3" providerId="ADAL" clId="{3DFA3786-1326-49DC-A148-3C6097F5DFE8}" dt="2021-12-28T01:58:04.893" v="2584"/>
          <ac:spMkLst>
            <pc:docMk/>
            <pc:sldMk cId="2208814251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06:36.616" v="2646" actId="108"/>
          <ac:spMkLst>
            <pc:docMk/>
            <pc:sldMk cId="2208814251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2:09:58.104" v="2702" actId="6549"/>
        <pc:sldMkLst>
          <pc:docMk/>
          <pc:sldMk cId="2401785511" sldId="307"/>
        </pc:sldMkLst>
        <pc:spChg chg="mod">
          <ac:chgData name="정근채" userId="bf3f9740-ba12-4a95-bdcd-7a89d0b0b3a3" providerId="ADAL" clId="{3DFA3786-1326-49DC-A148-3C6097F5DFE8}" dt="2021-12-28T02:09:58.104" v="2702" actId="6549"/>
          <ac:spMkLst>
            <pc:docMk/>
            <pc:sldMk cId="2401785511" sldId="30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74160618" sldId="307"/>
        </pc:sldMkLst>
      </pc:sldChg>
      <pc:sldChg chg="new del">
        <pc:chgData name="정근채" userId="bf3f9740-ba12-4a95-bdcd-7a89d0b0b3a3" providerId="ADAL" clId="{3DFA3786-1326-49DC-A148-3C6097F5DFE8}" dt="2021-12-28T01:59:22.126" v="2607" actId="680"/>
        <pc:sldMkLst>
          <pc:docMk/>
          <pc:sldMk cId="2540284049" sldId="307"/>
        </pc:sldMkLst>
      </pc:sldChg>
      <pc:sldChg chg="modSp add mod">
        <pc:chgData name="정근채" userId="bf3f9740-ba12-4a95-bdcd-7a89d0b0b3a3" providerId="ADAL" clId="{3DFA3786-1326-49DC-A148-3C6097F5DFE8}" dt="2021-12-28T02:19:49.320" v="2806" actId="207"/>
        <pc:sldMkLst>
          <pc:docMk/>
          <pc:sldMk cId="2083880698" sldId="308"/>
        </pc:sldMkLst>
        <pc:spChg chg="mod">
          <ac:chgData name="정근채" userId="bf3f9740-ba12-4a95-bdcd-7a89d0b0b3a3" providerId="ADAL" clId="{3DFA3786-1326-49DC-A148-3C6097F5DFE8}" dt="2021-12-28T02:11:48.586" v="2706"/>
          <ac:spMkLst>
            <pc:docMk/>
            <pc:sldMk cId="2083880698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19:49.320" v="2806" actId="207"/>
          <ac:spMkLst>
            <pc:docMk/>
            <pc:sldMk cId="2083880698" sldId="30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968811800" sldId="308"/>
        </pc:sldMkLst>
      </pc:sldChg>
      <pc:sldChg chg="addSp modSp add mod">
        <pc:chgData name="정근채" userId="bf3f9740-ba12-4a95-bdcd-7a89d0b0b3a3" providerId="ADAL" clId="{3DFA3786-1326-49DC-A148-3C6097F5DFE8}" dt="2021-12-28T02:22:12.011" v="2835" actId="1035"/>
        <pc:sldMkLst>
          <pc:docMk/>
          <pc:sldMk cId="1113484399" sldId="309"/>
        </pc:sldMkLst>
        <pc:spChg chg="mod">
          <ac:chgData name="정근채" userId="bf3f9740-ba12-4a95-bdcd-7a89d0b0b3a3" providerId="ADAL" clId="{3DFA3786-1326-49DC-A148-3C6097F5DFE8}" dt="2021-12-28T02:17:02.283" v="2802"/>
          <ac:spMkLst>
            <pc:docMk/>
            <pc:sldMk cId="1113484399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21:39.722" v="2824" actId="6549"/>
          <ac:spMkLst>
            <pc:docMk/>
            <pc:sldMk cId="1113484399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2:16:52.680" v="2797"/>
          <ac:spMkLst>
            <pc:docMk/>
            <pc:sldMk cId="1113484399" sldId="309"/>
            <ac:spMk id="5" creationId="{864FABE7-5D73-4BB8-8C5F-49D50641504A}"/>
          </ac:spMkLst>
        </pc:spChg>
        <pc:picChg chg="add mod">
          <ac:chgData name="정근채" userId="bf3f9740-ba12-4a95-bdcd-7a89d0b0b3a3" providerId="ADAL" clId="{3DFA3786-1326-49DC-A148-3C6097F5DFE8}" dt="2021-12-28T02:22:12.011" v="2835" actId="1035"/>
          <ac:picMkLst>
            <pc:docMk/>
            <pc:sldMk cId="1113484399" sldId="309"/>
            <ac:picMk id="7" creationId="{A0B993A7-0DEF-4CE7-B298-38DFA41E0EF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31128654" sldId="309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924847" sldId="310"/>
        </pc:sldMkLst>
      </pc:sldChg>
      <pc:sldChg chg="addSp delSp modSp add mod">
        <pc:chgData name="정근채" userId="bf3f9740-ba12-4a95-bdcd-7a89d0b0b3a3" providerId="ADAL" clId="{3DFA3786-1326-49DC-A148-3C6097F5DFE8}" dt="2021-12-28T02:26:29.442" v="2902" actId="1076"/>
        <pc:sldMkLst>
          <pc:docMk/>
          <pc:sldMk cId="279979375" sldId="310"/>
        </pc:sldMkLst>
        <pc:spChg chg="mod">
          <ac:chgData name="정근채" userId="bf3f9740-ba12-4a95-bdcd-7a89d0b0b3a3" providerId="ADAL" clId="{3DFA3786-1326-49DC-A148-3C6097F5DFE8}" dt="2021-12-28T02:25:35.158" v="2899" actId="20577"/>
          <ac:spMkLst>
            <pc:docMk/>
            <pc:sldMk cId="279979375" sldId="310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24:42.711" v="2850" actId="478"/>
          <ac:picMkLst>
            <pc:docMk/>
            <pc:sldMk cId="279979375" sldId="310"/>
            <ac:picMk id="7" creationId="{A0B993A7-0DEF-4CE7-B298-38DFA41E0EF6}"/>
          </ac:picMkLst>
        </pc:picChg>
        <pc:picChg chg="add mod">
          <ac:chgData name="정근채" userId="bf3f9740-ba12-4a95-bdcd-7a89d0b0b3a3" providerId="ADAL" clId="{3DFA3786-1326-49DC-A148-3C6097F5DFE8}" dt="2021-12-28T02:26:29.442" v="2902" actId="1076"/>
          <ac:picMkLst>
            <pc:docMk/>
            <pc:sldMk cId="279979375" sldId="310"/>
            <ac:picMk id="8" creationId="{B044EA73-C521-4EFE-AB28-8022E2CF2BA3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0172438" sldId="311"/>
        </pc:sldMkLst>
      </pc:sldChg>
      <pc:sldChg chg="addSp delSp modSp add mod">
        <pc:chgData name="정근채" userId="bf3f9740-ba12-4a95-bdcd-7a89d0b0b3a3" providerId="ADAL" clId="{3DFA3786-1326-49DC-A148-3C6097F5DFE8}" dt="2021-12-28T02:35:53.452" v="3024" actId="1076"/>
        <pc:sldMkLst>
          <pc:docMk/>
          <pc:sldMk cId="2972503457" sldId="311"/>
        </pc:sldMkLst>
        <pc:spChg chg="mod">
          <ac:chgData name="정근채" userId="bf3f9740-ba12-4a95-bdcd-7a89d0b0b3a3" providerId="ADAL" clId="{3DFA3786-1326-49DC-A148-3C6097F5DFE8}" dt="2021-12-28T02:35:22.339" v="3021" actId="12"/>
          <ac:spMkLst>
            <pc:docMk/>
            <pc:sldMk cId="2972503457" sldId="31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35:53.452" v="3024" actId="1076"/>
          <ac:picMkLst>
            <pc:docMk/>
            <pc:sldMk cId="2972503457" sldId="311"/>
            <ac:picMk id="7" creationId="{4FC42A65-7D10-4761-B1EC-140736E64019}"/>
          </ac:picMkLst>
        </pc:picChg>
        <pc:picChg chg="del">
          <ac:chgData name="정근채" userId="bf3f9740-ba12-4a95-bdcd-7a89d0b0b3a3" providerId="ADAL" clId="{3DFA3786-1326-49DC-A148-3C6097F5DFE8}" dt="2021-12-28T02:28:55.990" v="2941" actId="478"/>
          <ac:picMkLst>
            <pc:docMk/>
            <pc:sldMk cId="2972503457" sldId="311"/>
            <ac:picMk id="8" creationId="{B044EA73-C521-4EFE-AB28-8022E2CF2BA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2:45:53.678" v="3269" actId="20577"/>
        <pc:sldMkLst>
          <pc:docMk/>
          <pc:sldMk cId="864228385" sldId="312"/>
        </pc:sldMkLst>
        <pc:spChg chg="mod">
          <ac:chgData name="정근채" userId="bf3f9740-ba12-4a95-bdcd-7a89d0b0b3a3" providerId="ADAL" clId="{3DFA3786-1326-49DC-A148-3C6097F5DFE8}" dt="2021-12-28T02:36:29.419" v="3028"/>
          <ac:spMkLst>
            <pc:docMk/>
            <pc:sldMk cId="864228385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45:53.678" v="3269" actId="20577"/>
          <ac:spMkLst>
            <pc:docMk/>
            <pc:sldMk cId="864228385" sldId="312"/>
            <ac:spMk id="3" creationId="{04DA367E-3D64-4210-90DC-180FE1F5BFCC}"/>
          </ac:spMkLst>
        </pc:spChg>
        <pc:spChg chg="add del">
          <ac:chgData name="정근채" userId="bf3f9740-ba12-4a95-bdcd-7a89d0b0b3a3" providerId="ADAL" clId="{3DFA3786-1326-49DC-A148-3C6097F5DFE8}" dt="2021-12-28T02:37:46.841" v="3041" actId="22"/>
          <ac:spMkLst>
            <pc:docMk/>
            <pc:sldMk cId="864228385" sldId="312"/>
            <ac:spMk id="8" creationId="{4AFC660D-BF99-4D30-AA97-40F6A0ED249B}"/>
          </ac:spMkLst>
        </pc:spChg>
        <pc:picChg chg="del">
          <ac:chgData name="정근채" userId="bf3f9740-ba12-4a95-bdcd-7a89d0b0b3a3" providerId="ADAL" clId="{3DFA3786-1326-49DC-A148-3C6097F5DFE8}" dt="2021-12-28T02:37:30.053" v="3039" actId="478"/>
          <ac:picMkLst>
            <pc:docMk/>
            <pc:sldMk cId="864228385" sldId="312"/>
            <ac:picMk id="7" creationId="{4FC42A65-7D10-4761-B1EC-140736E64019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88484963" sldId="312"/>
        </pc:sldMkLst>
      </pc:sldChg>
      <pc:sldChg chg="addSp modSp add mod">
        <pc:chgData name="정근채" userId="bf3f9740-ba12-4a95-bdcd-7a89d0b0b3a3" providerId="ADAL" clId="{3DFA3786-1326-49DC-A148-3C6097F5DFE8}" dt="2021-12-28T02:48:02.592" v="3298" actId="1076"/>
        <pc:sldMkLst>
          <pc:docMk/>
          <pc:sldMk cId="627220044" sldId="313"/>
        </pc:sldMkLst>
        <pc:spChg chg="mod">
          <ac:chgData name="정근채" userId="bf3f9740-ba12-4a95-bdcd-7a89d0b0b3a3" providerId="ADAL" clId="{3DFA3786-1326-49DC-A148-3C6097F5DFE8}" dt="2021-12-28T02:47:57.505" v="3297" actId="20577"/>
          <ac:spMkLst>
            <pc:docMk/>
            <pc:sldMk cId="627220044" sldId="313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48:02.592" v="3298" actId="1076"/>
          <ac:picMkLst>
            <pc:docMk/>
            <pc:sldMk cId="627220044" sldId="313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03784860" sldId="313"/>
        </pc:sldMkLst>
      </pc:sldChg>
      <pc:sldChg chg="delSp modSp add mod">
        <pc:chgData name="정근채" userId="bf3f9740-ba12-4a95-bdcd-7a89d0b0b3a3" providerId="ADAL" clId="{3DFA3786-1326-49DC-A148-3C6097F5DFE8}" dt="2021-12-28T02:51:45.902" v="3363" actId="12"/>
        <pc:sldMkLst>
          <pc:docMk/>
          <pc:sldMk cId="203703452" sldId="314"/>
        </pc:sldMkLst>
        <pc:spChg chg="mod">
          <ac:chgData name="정근채" userId="bf3f9740-ba12-4a95-bdcd-7a89d0b0b3a3" providerId="ADAL" clId="{3DFA3786-1326-49DC-A148-3C6097F5DFE8}" dt="2021-12-28T02:51:45.902" v="3363" actId="12"/>
          <ac:spMkLst>
            <pc:docMk/>
            <pc:sldMk cId="203703452" sldId="314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46:26.868" v="3271" actId="478"/>
          <ac:picMkLst>
            <pc:docMk/>
            <pc:sldMk cId="203703452" sldId="314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13731563" sldId="314"/>
        </pc:sldMkLst>
      </pc:sldChg>
      <pc:sldChg chg="addSp modSp add mod">
        <pc:chgData name="정근채" userId="bf3f9740-ba12-4a95-bdcd-7a89d0b0b3a3" providerId="ADAL" clId="{3DFA3786-1326-49DC-A148-3C6097F5DFE8}" dt="2021-12-28T02:53:56.918" v="3402" actId="14100"/>
        <pc:sldMkLst>
          <pc:docMk/>
          <pc:sldMk cId="1643957414" sldId="315"/>
        </pc:sldMkLst>
        <pc:spChg chg="mod">
          <ac:chgData name="정근채" userId="bf3f9740-ba12-4a95-bdcd-7a89d0b0b3a3" providerId="ADAL" clId="{3DFA3786-1326-49DC-A148-3C6097F5DFE8}" dt="2021-12-28T02:53:42.078" v="3398" actId="6549"/>
          <ac:spMkLst>
            <pc:docMk/>
            <pc:sldMk cId="1643957414" sldId="315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53:56.918" v="3402" actId="14100"/>
          <ac:picMkLst>
            <pc:docMk/>
            <pc:sldMk cId="1643957414" sldId="315"/>
            <ac:picMk id="7" creationId="{51D95B5F-9EDB-4BAC-9EE6-B9AF2AE4153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83719059" sldId="315"/>
        </pc:sldMkLst>
      </pc:sldChg>
      <pc:sldChg chg="addSp delSp modSp add mod">
        <pc:chgData name="정근채" userId="bf3f9740-ba12-4a95-bdcd-7a89d0b0b3a3" providerId="ADAL" clId="{3DFA3786-1326-49DC-A148-3C6097F5DFE8}" dt="2021-12-28T02:57:03.789" v="3462" actId="14100"/>
        <pc:sldMkLst>
          <pc:docMk/>
          <pc:sldMk cId="2862031489" sldId="316"/>
        </pc:sldMkLst>
        <pc:spChg chg="mod">
          <ac:chgData name="정근채" userId="bf3f9740-ba12-4a95-bdcd-7a89d0b0b3a3" providerId="ADAL" clId="{3DFA3786-1326-49DC-A148-3C6097F5DFE8}" dt="2021-12-28T02:56:33.612" v="3458" actId="20577"/>
          <ac:spMkLst>
            <pc:docMk/>
            <pc:sldMk cId="286203148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5:37.404" v="3418" actId="478"/>
          <ac:picMkLst>
            <pc:docMk/>
            <pc:sldMk cId="2862031489" sldId="316"/>
            <ac:picMk id="7" creationId="{51D95B5F-9EDB-4BAC-9EE6-B9AF2AE4153E}"/>
          </ac:picMkLst>
        </pc:picChg>
        <pc:picChg chg="add mod">
          <ac:chgData name="정근채" userId="bf3f9740-ba12-4a95-bdcd-7a89d0b0b3a3" providerId="ADAL" clId="{3DFA3786-1326-49DC-A148-3C6097F5DFE8}" dt="2021-12-28T02:57:03.789" v="3462" actId="14100"/>
          <ac:picMkLst>
            <pc:docMk/>
            <pc:sldMk cId="2862031489" sldId="316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464552859" sldId="316"/>
        </pc:sldMkLst>
      </pc:sldChg>
      <pc:sldChg chg="delSp modSp add mod">
        <pc:chgData name="정근채" userId="bf3f9740-ba12-4a95-bdcd-7a89d0b0b3a3" providerId="ADAL" clId="{3DFA3786-1326-49DC-A148-3C6097F5DFE8}" dt="2021-12-28T05:12:07.932" v="3624" actId="6549"/>
        <pc:sldMkLst>
          <pc:docMk/>
          <pc:sldMk cId="1021240889" sldId="317"/>
        </pc:sldMkLst>
        <pc:spChg chg="mod">
          <ac:chgData name="정근채" userId="bf3f9740-ba12-4a95-bdcd-7a89d0b0b3a3" providerId="ADAL" clId="{3DFA3786-1326-49DC-A148-3C6097F5DFE8}" dt="2021-12-28T05:12:07.932" v="3624" actId="6549"/>
          <ac:spMkLst>
            <pc:docMk/>
            <pc:sldMk cId="1021240889" sldId="317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8:12.108" v="3470" actId="478"/>
          <ac:picMkLst>
            <pc:docMk/>
            <pc:sldMk cId="1021240889" sldId="317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691217205" sldId="317"/>
        </pc:sldMkLst>
      </pc:sldChg>
      <pc:sldChg chg="addSp delSp modSp add mod">
        <pc:chgData name="정근채" userId="bf3f9740-ba12-4a95-bdcd-7a89d0b0b3a3" providerId="ADAL" clId="{3DFA3786-1326-49DC-A148-3C6097F5DFE8}" dt="2021-12-28T05:05:17.143" v="3521" actId="1036"/>
        <pc:sldMkLst>
          <pc:docMk/>
          <pc:sldMk cId="1398944185" sldId="318"/>
        </pc:sldMkLst>
        <pc:spChg chg="del">
          <ac:chgData name="정근채" userId="bf3f9740-ba12-4a95-bdcd-7a89d0b0b3a3" providerId="ADAL" clId="{3DFA3786-1326-49DC-A148-3C6097F5DFE8}" dt="2021-12-28T02:59:33.693" v="3497" actId="478"/>
          <ac:spMkLst>
            <pc:docMk/>
            <pc:sldMk cId="1398944185" sldId="318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2:59:15.110" v="3494" actId="478"/>
          <ac:spMkLst>
            <pc:docMk/>
            <pc:sldMk cId="1398944185" sldId="318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2:59:29.384" v="3495" actId="478"/>
          <ac:spMkLst>
            <pc:docMk/>
            <pc:sldMk cId="1398944185" sldId="318"/>
            <ac:spMk id="7" creationId="{423EE9C9-2ACF-4722-A9E4-6237BFC4E1B0}"/>
          </ac:spMkLst>
        </pc:spChg>
        <pc:spChg chg="add del mod">
          <ac:chgData name="정근채" userId="bf3f9740-ba12-4a95-bdcd-7a89d0b0b3a3" providerId="ADAL" clId="{3DFA3786-1326-49DC-A148-3C6097F5DFE8}" dt="2021-12-28T02:59:35.420" v="3498" actId="478"/>
          <ac:spMkLst>
            <pc:docMk/>
            <pc:sldMk cId="1398944185" sldId="318"/>
            <ac:spMk id="11" creationId="{AFA9C9E5-E554-4A7A-9CB6-97DC3AD5F9E5}"/>
          </ac:spMkLst>
        </pc:spChg>
        <pc:picChg chg="add del mod ord">
          <ac:chgData name="정근채" userId="bf3f9740-ba12-4a95-bdcd-7a89d0b0b3a3" providerId="ADAL" clId="{3DFA3786-1326-49DC-A148-3C6097F5DFE8}" dt="2021-12-28T05:05:08.988" v="3514" actId="478"/>
          <ac:picMkLst>
            <pc:docMk/>
            <pc:sldMk cId="1398944185" sldId="318"/>
            <ac:picMk id="9" creationId="{FFFFBD57-B35C-4AD7-84D7-7CF8FAF1FF51}"/>
          </ac:picMkLst>
        </pc:picChg>
        <pc:picChg chg="add mod">
          <ac:chgData name="정근채" userId="bf3f9740-ba12-4a95-bdcd-7a89d0b0b3a3" providerId="ADAL" clId="{3DFA3786-1326-49DC-A148-3C6097F5DFE8}" dt="2021-12-28T05:05:17.143" v="3521" actId="1036"/>
          <ac:picMkLst>
            <pc:docMk/>
            <pc:sldMk cId="1398944185" sldId="318"/>
            <ac:picMk id="13" creationId="{36F2E6DF-F9F3-41BB-B991-89DF0D1EC03D}"/>
          </ac:picMkLst>
        </pc:picChg>
      </pc:sldChg>
      <pc:sldChg chg="addSp modSp add mod">
        <pc:chgData name="정근채" userId="bf3f9740-ba12-4a95-bdcd-7a89d0b0b3a3" providerId="ADAL" clId="{3DFA3786-1326-49DC-A148-3C6097F5DFE8}" dt="2021-12-28T05:11:00.114" v="3610" actId="1037"/>
        <pc:sldMkLst>
          <pc:docMk/>
          <pc:sldMk cId="3145798599" sldId="319"/>
        </pc:sldMkLst>
        <pc:spChg chg="mod">
          <ac:chgData name="정근채" userId="bf3f9740-ba12-4a95-bdcd-7a89d0b0b3a3" providerId="ADAL" clId="{3DFA3786-1326-49DC-A148-3C6097F5DFE8}" dt="2021-12-28T05:08:25.977" v="3565" actId="6549"/>
          <ac:spMkLst>
            <pc:docMk/>
            <pc:sldMk cId="3145798599" sldId="319"/>
            <ac:spMk id="3" creationId="{04DA367E-3D64-4210-90DC-180FE1F5BFCC}"/>
          </ac:spMkLst>
        </pc:spChg>
        <pc:spChg chg="add mod">
          <ac:chgData name="정근채" userId="bf3f9740-ba12-4a95-bdcd-7a89d0b0b3a3" providerId="ADAL" clId="{3DFA3786-1326-49DC-A148-3C6097F5DFE8}" dt="2021-12-28T05:11:00.114" v="3610" actId="1037"/>
          <ac:spMkLst>
            <pc:docMk/>
            <pc:sldMk cId="3145798599" sldId="319"/>
            <ac:spMk id="8" creationId="{9305A1A5-8883-41A2-96FC-D7D32DC256C2}"/>
          </ac:spMkLst>
        </pc:spChg>
        <pc:picChg chg="add mod">
          <ac:chgData name="정근채" userId="bf3f9740-ba12-4a95-bdcd-7a89d0b0b3a3" providerId="ADAL" clId="{3DFA3786-1326-49DC-A148-3C6097F5DFE8}" dt="2021-12-28T05:08:50.503" v="3568" actId="1076"/>
          <ac:picMkLst>
            <pc:docMk/>
            <pc:sldMk cId="3145798599" sldId="319"/>
            <ac:picMk id="7" creationId="{4EA10B4C-1F43-4DF3-B5C9-400B2B1DE7D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5:14:55.869" v="3651" actId="1076"/>
        <pc:sldMkLst>
          <pc:docMk/>
          <pc:sldMk cId="245140133" sldId="320"/>
        </pc:sldMkLst>
        <pc:spChg chg="mod">
          <ac:chgData name="정근채" userId="bf3f9740-ba12-4a95-bdcd-7a89d0b0b3a3" providerId="ADAL" clId="{3DFA3786-1326-49DC-A148-3C6097F5DFE8}" dt="2021-12-28T05:14:21.021" v="3646" actId="6549"/>
          <ac:spMkLst>
            <pc:docMk/>
            <pc:sldMk cId="245140133" sldId="320"/>
            <ac:spMk id="3" creationId="{04DA367E-3D64-4210-90DC-180FE1F5BFCC}"/>
          </ac:spMkLst>
        </pc:spChg>
        <pc:spChg chg="del">
          <ac:chgData name="정근채" userId="bf3f9740-ba12-4a95-bdcd-7a89d0b0b3a3" providerId="ADAL" clId="{3DFA3786-1326-49DC-A148-3C6097F5DFE8}" dt="2021-12-28T05:14:31.170" v="3648" actId="478"/>
          <ac:spMkLst>
            <pc:docMk/>
            <pc:sldMk cId="245140133" sldId="320"/>
            <ac:spMk id="8" creationId="{9305A1A5-8883-41A2-96FC-D7D32DC256C2}"/>
          </ac:spMkLst>
        </pc:spChg>
        <pc:picChg chg="del">
          <ac:chgData name="정근채" userId="bf3f9740-ba12-4a95-bdcd-7a89d0b0b3a3" providerId="ADAL" clId="{3DFA3786-1326-49DC-A148-3C6097F5DFE8}" dt="2021-12-28T05:14:26.915" v="3647" actId="478"/>
          <ac:picMkLst>
            <pc:docMk/>
            <pc:sldMk cId="245140133" sldId="320"/>
            <ac:picMk id="7" creationId="{4EA10B4C-1F43-4DF3-B5C9-400B2B1DE7D3}"/>
          </ac:picMkLst>
        </pc:picChg>
        <pc:picChg chg="add mod">
          <ac:chgData name="정근채" userId="bf3f9740-ba12-4a95-bdcd-7a89d0b0b3a3" providerId="ADAL" clId="{3DFA3786-1326-49DC-A148-3C6097F5DFE8}" dt="2021-12-28T05:14:55.869" v="3651" actId="1076"/>
          <ac:picMkLst>
            <pc:docMk/>
            <pc:sldMk cId="245140133" sldId="320"/>
            <ac:picMk id="9" creationId="{F35CFBFD-54AA-44C7-91D2-808D0C1F8FBC}"/>
          </ac:picMkLst>
        </pc:picChg>
      </pc:sldChg>
      <pc:sldChg chg="delSp modSp add mod">
        <pc:chgData name="정근채" userId="bf3f9740-ba12-4a95-bdcd-7a89d0b0b3a3" providerId="ADAL" clId="{3DFA3786-1326-49DC-A148-3C6097F5DFE8}" dt="2021-12-28T05:33:23.378" v="3828" actId="21"/>
        <pc:sldMkLst>
          <pc:docMk/>
          <pc:sldMk cId="973437658" sldId="321"/>
        </pc:sldMkLst>
        <pc:spChg chg="mod">
          <ac:chgData name="정근채" userId="bf3f9740-ba12-4a95-bdcd-7a89d0b0b3a3" providerId="ADAL" clId="{3DFA3786-1326-49DC-A148-3C6097F5DFE8}" dt="2021-12-28T05:15:41.060" v="3663"/>
          <ac:spMkLst>
            <pc:docMk/>
            <pc:sldMk cId="973437658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3:23.378" v="3828" actId="21"/>
          <ac:spMkLst>
            <pc:docMk/>
            <pc:sldMk cId="973437658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15:37.493" v="3658"/>
          <ac:spMkLst>
            <pc:docMk/>
            <pc:sldMk cId="973437658" sldId="321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8T05:18:43.946" v="3664" actId="478"/>
          <ac:picMkLst>
            <pc:docMk/>
            <pc:sldMk cId="973437658" sldId="321"/>
            <ac:picMk id="9" creationId="{F35CFBFD-54AA-44C7-91D2-808D0C1F8FBC}"/>
          </ac:picMkLst>
        </pc:picChg>
      </pc:sldChg>
      <pc:sldChg chg="modSp add mod">
        <pc:chgData name="정근채" userId="bf3f9740-ba12-4a95-bdcd-7a89d0b0b3a3" providerId="ADAL" clId="{3DFA3786-1326-49DC-A148-3C6097F5DFE8}" dt="2021-12-28T05:34:45.722" v="3858" actId="207"/>
        <pc:sldMkLst>
          <pc:docMk/>
          <pc:sldMk cId="3555431595" sldId="322"/>
        </pc:sldMkLst>
        <pc:spChg chg="mod">
          <ac:chgData name="정근채" userId="bf3f9740-ba12-4a95-bdcd-7a89d0b0b3a3" providerId="ADAL" clId="{3DFA3786-1326-49DC-A148-3C6097F5DFE8}" dt="2021-12-28T05:32:12.690" v="3807"/>
          <ac:spMkLst>
            <pc:docMk/>
            <pc:sldMk cId="3555431595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4:45.722" v="3858" actId="207"/>
          <ac:spMkLst>
            <pc:docMk/>
            <pc:sldMk cId="3555431595" sldId="32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26:48.503" v="3804"/>
          <ac:spMkLst>
            <pc:docMk/>
            <pc:sldMk cId="3555431595" sldId="32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DFA3786-1326-49DC-A148-3C6097F5DFE8}" dt="2021-12-28T05:38:41.546" v="3938" actId="108"/>
        <pc:sldMkLst>
          <pc:docMk/>
          <pc:sldMk cId="3551312225" sldId="323"/>
        </pc:sldMkLst>
        <pc:spChg chg="mod">
          <ac:chgData name="정근채" userId="bf3f9740-ba12-4a95-bdcd-7a89d0b0b3a3" providerId="ADAL" clId="{3DFA3786-1326-49DC-A148-3C6097F5DFE8}" dt="2021-12-28T05:35:07.368" v="3862"/>
          <ac:spMkLst>
            <pc:docMk/>
            <pc:sldMk cId="355131222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8:41.546" v="3938" actId="108"/>
          <ac:spMkLst>
            <pc:docMk/>
            <pc:sldMk cId="3551312225" sldId="323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8T05:39:54.202" v="3944" actId="1076"/>
        <pc:sldMkLst>
          <pc:docMk/>
          <pc:sldMk cId="4057494991" sldId="324"/>
        </pc:sldMkLst>
        <pc:spChg chg="del">
          <ac:chgData name="정근채" userId="bf3f9740-ba12-4a95-bdcd-7a89d0b0b3a3" providerId="ADAL" clId="{3DFA3786-1326-49DC-A148-3C6097F5DFE8}" dt="2021-12-28T05:39:24.203" v="3940" actId="478"/>
          <ac:spMkLst>
            <pc:docMk/>
            <pc:sldMk cId="4057494991" sldId="32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5:39:27.017" v="3941" actId="478"/>
          <ac:spMkLst>
            <pc:docMk/>
            <pc:sldMk cId="4057494991" sldId="324"/>
            <ac:spMk id="7" creationId="{C16F1549-6D73-4489-A8DD-D8E0513F9359}"/>
          </ac:spMkLst>
        </pc:spChg>
        <pc:picChg chg="add mod">
          <ac:chgData name="정근채" userId="bf3f9740-ba12-4a95-bdcd-7a89d0b0b3a3" providerId="ADAL" clId="{3DFA3786-1326-49DC-A148-3C6097F5DFE8}" dt="2021-12-28T05:39:54.202" v="3944" actId="1076"/>
          <ac:picMkLst>
            <pc:docMk/>
            <pc:sldMk cId="4057494991" sldId="324"/>
            <ac:picMk id="9" creationId="{F59F22E0-9A08-4C6C-903B-FCEE286DCCC8}"/>
          </ac:picMkLst>
        </pc:picChg>
      </pc:sldChg>
      <pc:sldChg chg="modSp add mod">
        <pc:chgData name="정근채" userId="bf3f9740-ba12-4a95-bdcd-7a89d0b0b3a3" providerId="ADAL" clId="{3DFA3786-1326-49DC-A148-3C6097F5DFE8}" dt="2021-12-28T05:44:20.994" v="4005" actId="108"/>
        <pc:sldMkLst>
          <pc:docMk/>
          <pc:sldMk cId="2268652986" sldId="325"/>
        </pc:sldMkLst>
        <pc:spChg chg="mod">
          <ac:chgData name="정근채" userId="bf3f9740-ba12-4a95-bdcd-7a89d0b0b3a3" providerId="ADAL" clId="{3DFA3786-1326-49DC-A148-3C6097F5DFE8}" dt="2021-12-28T05:41:19.607" v="3948"/>
          <ac:spMkLst>
            <pc:docMk/>
            <pc:sldMk cId="2268652986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44:20.994" v="4005" actId="108"/>
          <ac:spMkLst>
            <pc:docMk/>
            <pc:sldMk cId="2268652986" sldId="32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5:45.382" v="4046" actId="108"/>
        <pc:sldMkLst>
          <pc:docMk/>
          <pc:sldMk cId="2181871918" sldId="326"/>
        </pc:sldMkLst>
        <pc:spChg chg="mod">
          <ac:chgData name="정근채" userId="bf3f9740-ba12-4a95-bdcd-7a89d0b0b3a3" providerId="ADAL" clId="{3DFA3786-1326-49DC-A148-3C6097F5DFE8}" dt="2021-12-28T05:45:45.382" v="4046" actId="108"/>
          <ac:spMkLst>
            <pc:docMk/>
            <pc:sldMk cId="2181871918" sldId="32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6:21.434" v="4060" actId="6549"/>
        <pc:sldMkLst>
          <pc:docMk/>
          <pc:sldMk cId="3758681391" sldId="327"/>
        </pc:sldMkLst>
        <pc:spChg chg="mod">
          <ac:chgData name="정근채" userId="bf3f9740-ba12-4a95-bdcd-7a89d0b0b3a3" providerId="ADAL" clId="{3DFA3786-1326-49DC-A148-3C6097F5DFE8}" dt="2021-12-28T05:46:21.434" v="4060" actId="6549"/>
          <ac:spMkLst>
            <pc:docMk/>
            <pc:sldMk cId="3758681391" sldId="32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9:05.917" v="4111" actId="6549"/>
        <pc:sldMkLst>
          <pc:docMk/>
          <pc:sldMk cId="728840603" sldId="328"/>
        </pc:sldMkLst>
        <pc:spChg chg="mod">
          <ac:chgData name="정근채" userId="bf3f9740-ba12-4a95-bdcd-7a89d0b0b3a3" providerId="ADAL" clId="{3DFA3786-1326-49DC-A148-3C6097F5DFE8}" dt="2021-12-28T05:49:05.917" v="4111" actId="6549"/>
          <ac:spMkLst>
            <pc:docMk/>
            <pc:sldMk cId="728840603" sldId="32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1:38.692" v="4176" actId="255"/>
        <pc:sldMkLst>
          <pc:docMk/>
          <pc:sldMk cId="3515008378" sldId="329"/>
        </pc:sldMkLst>
        <pc:spChg chg="mod">
          <ac:chgData name="정근채" userId="bf3f9740-ba12-4a95-bdcd-7a89d0b0b3a3" providerId="ADAL" clId="{3DFA3786-1326-49DC-A148-3C6097F5DFE8}" dt="2021-12-28T05:51:38.692" v="4176" actId="255"/>
          <ac:spMkLst>
            <pc:docMk/>
            <pc:sldMk cId="3515008378" sldId="329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3:53.887" v="4234" actId="20577"/>
        <pc:sldMkLst>
          <pc:docMk/>
          <pc:sldMk cId="2378400495" sldId="330"/>
        </pc:sldMkLst>
        <pc:spChg chg="mod">
          <ac:chgData name="정근채" userId="bf3f9740-ba12-4a95-bdcd-7a89d0b0b3a3" providerId="ADAL" clId="{3DFA3786-1326-49DC-A148-3C6097F5DFE8}" dt="2021-12-28T05:53:53.887" v="4234" actId="20577"/>
          <ac:spMkLst>
            <pc:docMk/>
            <pc:sldMk cId="2378400495" sldId="33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4:44.953" v="4262" actId="255"/>
        <pc:sldMkLst>
          <pc:docMk/>
          <pc:sldMk cId="4212270463" sldId="331"/>
        </pc:sldMkLst>
        <pc:spChg chg="mod">
          <ac:chgData name="정근채" userId="bf3f9740-ba12-4a95-bdcd-7a89d0b0b3a3" providerId="ADAL" clId="{3DFA3786-1326-49DC-A148-3C6097F5DFE8}" dt="2021-12-28T05:54:44.953" v="4262" actId="255"/>
          <ac:spMkLst>
            <pc:docMk/>
            <pc:sldMk cId="4212270463" sldId="33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7:44.706" v="4314" actId="6549"/>
        <pc:sldMkLst>
          <pc:docMk/>
          <pc:sldMk cId="3258051828" sldId="332"/>
        </pc:sldMkLst>
        <pc:spChg chg="mod">
          <ac:chgData name="정근채" userId="bf3f9740-ba12-4a95-bdcd-7a89d0b0b3a3" providerId="ADAL" clId="{3DFA3786-1326-49DC-A148-3C6097F5DFE8}" dt="2021-12-28T05:57:44.706" v="4314" actId="6549"/>
          <ac:spMkLst>
            <pc:docMk/>
            <pc:sldMk cId="3258051828" sldId="33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01:52.684" v="4361" actId="255"/>
        <pc:sldMkLst>
          <pc:docMk/>
          <pc:sldMk cId="141501158" sldId="333"/>
        </pc:sldMkLst>
        <pc:spChg chg="mod">
          <ac:chgData name="정근채" userId="bf3f9740-ba12-4a95-bdcd-7a89d0b0b3a3" providerId="ADAL" clId="{3DFA3786-1326-49DC-A148-3C6097F5DFE8}" dt="2021-12-28T06:01:52.684" v="4361" actId="255"/>
          <ac:spMkLst>
            <pc:docMk/>
            <pc:sldMk cId="141501158" sldId="333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31.587" v="4534" actId="6549"/>
        <pc:sldMkLst>
          <pc:docMk/>
          <pc:sldMk cId="822177039" sldId="334"/>
        </pc:sldMkLst>
        <pc:spChg chg="mod">
          <ac:chgData name="정근채" userId="bf3f9740-ba12-4a95-bdcd-7a89d0b0b3a3" providerId="ADAL" clId="{3DFA3786-1326-49DC-A148-3C6097F5DFE8}" dt="2021-12-28T06:17:31.587" v="4534" actId="6549"/>
          <ac:spMkLst>
            <pc:docMk/>
            <pc:sldMk cId="822177039" sldId="33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20.619" v="4530" actId="255"/>
        <pc:sldMkLst>
          <pc:docMk/>
          <pc:sldMk cId="2489826756" sldId="335"/>
        </pc:sldMkLst>
        <pc:spChg chg="mod">
          <ac:chgData name="정근채" userId="bf3f9740-ba12-4a95-bdcd-7a89d0b0b3a3" providerId="ADAL" clId="{3DFA3786-1326-49DC-A148-3C6097F5DFE8}" dt="2021-12-28T06:17:20.619" v="4530" actId="255"/>
          <ac:spMkLst>
            <pc:docMk/>
            <pc:sldMk cId="2489826756" sldId="33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14.936" v="4529" actId="255"/>
        <pc:sldMkLst>
          <pc:docMk/>
          <pc:sldMk cId="1254815516" sldId="336"/>
        </pc:sldMkLst>
        <pc:spChg chg="mod">
          <ac:chgData name="정근채" userId="bf3f9740-ba12-4a95-bdcd-7a89d0b0b3a3" providerId="ADAL" clId="{3DFA3786-1326-49DC-A148-3C6097F5DFE8}" dt="2021-12-28T06:17:14.936" v="4529" actId="255"/>
          <ac:spMkLst>
            <pc:docMk/>
            <pc:sldMk cId="1254815516" sldId="336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3DFA3786-1326-49DC-A148-3C6097F5DFE8}" dt="2021-12-28T06:13:02.997" v="4499" actId="1076"/>
        <pc:sldMkLst>
          <pc:docMk/>
          <pc:sldMk cId="109658737" sldId="337"/>
        </pc:sldMkLst>
        <pc:spChg chg="mod">
          <ac:chgData name="정근채" userId="bf3f9740-ba12-4a95-bdcd-7a89d0b0b3a3" providerId="ADAL" clId="{3DFA3786-1326-49DC-A148-3C6097F5DFE8}" dt="2021-12-28T06:12:43.471" v="4496" actId="6549"/>
          <ac:spMkLst>
            <pc:docMk/>
            <pc:sldMk cId="109658737" sldId="337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6:13:02.997" v="4499" actId="1076"/>
          <ac:picMkLst>
            <pc:docMk/>
            <pc:sldMk cId="109658737" sldId="337"/>
            <ac:picMk id="7" creationId="{34F3D448-CB7E-40D7-B0E9-5E67CFB5919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3:24.062" v="4504" actId="1076"/>
        <pc:sldMkLst>
          <pc:docMk/>
          <pc:sldMk cId="779418075" sldId="338"/>
        </pc:sldMkLst>
        <pc:picChg chg="del">
          <ac:chgData name="정근채" userId="bf3f9740-ba12-4a95-bdcd-7a89d0b0b3a3" providerId="ADAL" clId="{3DFA3786-1326-49DC-A148-3C6097F5DFE8}" dt="2021-12-28T06:13:08.823" v="4501" actId="478"/>
          <ac:picMkLst>
            <pc:docMk/>
            <pc:sldMk cId="779418075" sldId="338"/>
            <ac:picMk id="7" creationId="{34F3D448-CB7E-40D7-B0E9-5E67CFB5919A}"/>
          </ac:picMkLst>
        </pc:picChg>
        <pc:picChg chg="add mod">
          <ac:chgData name="정근채" userId="bf3f9740-ba12-4a95-bdcd-7a89d0b0b3a3" providerId="ADAL" clId="{3DFA3786-1326-49DC-A148-3C6097F5DFE8}" dt="2021-12-28T06:13:24.062" v="4504" actId="1076"/>
          <ac:picMkLst>
            <pc:docMk/>
            <pc:sldMk cId="779418075" sldId="338"/>
            <ac:picMk id="8" creationId="{DFC7BB15-250D-4EC0-A438-B99FB320C495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4:23.239" v="4514" actId="1076"/>
        <pc:sldMkLst>
          <pc:docMk/>
          <pc:sldMk cId="880684985" sldId="339"/>
        </pc:sldMkLst>
        <pc:spChg chg="del">
          <ac:chgData name="정근채" userId="bf3f9740-ba12-4a95-bdcd-7a89d0b0b3a3" providerId="ADAL" clId="{3DFA3786-1326-49DC-A148-3C6097F5DFE8}" dt="2021-12-28T06:14:03.225" v="4509" actId="478"/>
          <ac:spMkLst>
            <pc:docMk/>
            <pc:sldMk cId="880684985" sldId="339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6:13:45.249" v="4506" actId="478"/>
          <ac:spMkLst>
            <pc:docMk/>
            <pc:sldMk cId="880684985" sldId="33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6:13:48.152" v="4507" actId="478"/>
          <ac:spMkLst>
            <pc:docMk/>
            <pc:sldMk cId="880684985" sldId="339"/>
            <ac:spMk id="7" creationId="{C60299DD-B4FD-4627-A91C-5E456C0E841C}"/>
          </ac:spMkLst>
        </pc:spChg>
        <pc:spChg chg="add del mod">
          <ac:chgData name="정근채" userId="bf3f9740-ba12-4a95-bdcd-7a89d0b0b3a3" providerId="ADAL" clId="{3DFA3786-1326-49DC-A148-3C6097F5DFE8}" dt="2021-12-28T06:14:06.790" v="4510" actId="478"/>
          <ac:spMkLst>
            <pc:docMk/>
            <pc:sldMk cId="880684985" sldId="339"/>
            <ac:spMk id="12" creationId="{AE1AC530-854E-48B1-AEF0-526CC26788AB}"/>
          </ac:spMkLst>
        </pc:spChg>
        <pc:picChg chg="del">
          <ac:chgData name="정근채" userId="bf3f9740-ba12-4a95-bdcd-7a89d0b0b3a3" providerId="ADAL" clId="{3DFA3786-1326-49DC-A148-3C6097F5DFE8}" dt="2021-12-28T06:13:45.249" v="4506" actId="478"/>
          <ac:picMkLst>
            <pc:docMk/>
            <pc:sldMk cId="880684985" sldId="339"/>
            <ac:picMk id="8" creationId="{DFC7BB15-250D-4EC0-A438-B99FB320C495}"/>
          </ac:picMkLst>
        </pc:picChg>
        <pc:picChg chg="add mod ord">
          <ac:chgData name="정근채" userId="bf3f9740-ba12-4a95-bdcd-7a89d0b0b3a3" providerId="ADAL" clId="{3DFA3786-1326-49DC-A148-3C6097F5DFE8}" dt="2021-12-28T06:14:23.239" v="4514" actId="1076"/>
          <ac:picMkLst>
            <pc:docMk/>
            <pc:sldMk cId="880684985" sldId="339"/>
            <ac:picMk id="10" creationId="{833D63B8-2588-49E8-98EA-A4A815AD654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5:01.177" v="4521" actId="1076"/>
        <pc:sldMkLst>
          <pc:docMk/>
          <pc:sldMk cId="3302906431" sldId="340"/>
        </pc:sldMkLst>
        <pc:picChg chg="add mod ord">
          <ac:chgData name="정근채" userId="bf3f9740-ba12-4a95-bdcd-7a89d0b0b3a3" providerId="ADAL" clId="{3DFA3786-1326-49DC-A148-3C6097F5DFE8}" dt="2021-12-28T06:15:01.177" v="4521" actId="1076"/>
          <ac:picMkLst>
            <pc:docMk/>
            <pc:sldMk cId="3302906431" sldId="340"/>
            <ac:picMk id="3" creationId="{244C9CF2-0254-49A6-8193-81732BAE6929}"/>
          </ac:picMkLst>
        </pc:picChg>
        <pc:picChg chg="del">
          <ac:chgData name="정근채" userId="bf3f9740-ba12-4a95-bdcd-7a89d0b0b3a3" providerId="ADAL" clId="{3DFA3786-1326-49DC-A148-3C6097F5DFE8}" dt="2021-12-28T06:14:45.682" v="4516" actId="478"/>
          <ac:picMkLst>
            <pc:docMk/>
            <pc:sldMk cId="3302906431" sldId="340"/>
            <ac:picMk id="10" creationId="{833D63B8-2588-49E8-98EA-A4A815AD654A}"/>
          </ac:picMkLst>
        </pc:picChg>
      </pc:sldChg>
      <pc:sldChg chg="modSp add mod">
        <pc:chgData name="정근채" userId="bf3f9740-ba12-4a95-bdcd-7a89d0b0b3a3" providerId="ADAL" clId="{3DFA3786-1326-49DC-A148-3C6097F5DFE8}" dt="2021-12-28T06:18:45.099" v="4555" actId="20577"/>
        <pc:sldMkLst>
          <pc:docMk/>
          <pc:sldMk cId="4258156589" sldId="341"/>
        </pc:sldMkLst>
        <pc:spChg chg="mod">
          <ac:chgData name="정근채" userId="bf3f9740-ba12-4a95-bdcd-7a89d0b0b3a3" providerId="ADAL" clId="{3DFA3786-1326-49DC-A148-3C6097F5DFE8}" dt="2021-12-28T06:18:45.099" v="4555" actId="20577"/>
          <ac:spMkLst>
            <pc:docMk/>
            <pc:sldMk cId="4258156589" sldId="34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1:24.957" v="4598" actId="207"/>
        <pc:sldMkLst>
          <pc:docMk/>
          <pc:sldMk cId="182261105" sldId="342"/>
        </pc:sldMkLst>
        <pc:spChg chg="mod">
          <ac:chgData name="정근채" userId="bf3f9740-ba12-4a95-bdcd-7a89d0b0b3a3" providerId="ADAL" clId="{3DFA3786-1326-49DC-A148-3C6097F5DFE8}" dt="2021-12-28T06:19:04.052" v="4561"/>
          <ac:spMkLst>
            <pc:docMk/>
            <pc:sldMk cId="182261105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1:24.957" v="4598" actId="207"/>
          <ac:spMkLst>
            <pc:docMk/>
            <pc:sldMk cId="182261105" sldId="34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5:01.294" v="4656"/>
        <pc:sldMkLst>
          <pc:docMk/>
          <pc:sldMk cId="859954089" sldId="343"/>
        </pc:sldMkLst>
        <pc:spChg chg="mod">
          <ac:chgData name="정근채" userId="bf3f9740-ba12-4a95-bdcd-7a89d0b0b3a3" providerId="ADAL" clId="{3DFA3786-1326-49DC-A148-3C6097F5DFE8}" dt="2021-12-28T06:22:53.319" v="4604"/>
          <ac:spMkLst>
            <pc:docMk/>
            <pc:sldMk cId="859954089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5:01.294" v="4656"/>
          <ac:spMkLst>
            <pc:docMk/>
            <pc:sldMk cId="859954089" sldId="343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5ACBC767-6C8A-4E2B-B19A-18D507948C95}"/>
    <pc:docChg chg="undo redo custSel addSld delSld modSld sldOrd">
      <pc:chgData name="정근채" userId="bf3f9740-ba12-4a95-bdcd-7a89d0b0b3a3" providerId="ADAL" clId="{5ACBC767-6C8A-4E2B-B19A-18D507948C95}" dt="2022-01-11T07:53:42.908" v="4016" actId="6549"/>
      <pc:docMkLst>
        <pc:docMk/>
      </pc:docMkLst>
      <pc:sldChg chg="modSp mod">
        <pc:chgData name="정근채" userId="bf3f9740-ba12-4a95-bdcd-7a89d0b0b3a3" providerId="ADAL" clId="{5ACBC767-6C8A-4E2B-B19A-18D507948C95}" dt="2022-01-06T09:03:55.874" v="7"/>
        <pc:sldMkLst>
          <pc:docMk/>
          <pc:sldMk cId="1210531712" sldId="256"/>
        </pc:sldMkLst>
        <pc:spChg chg="mod">
          <ac:chgData name="정근채" userId="bf3f9740-ba12-4a95-bdcd-7a89d0b0b3a3" providerId="ADAL" clId="{5ACBC767-6C8A-4E2B-B19A-18D507948C95}" dt="2022-01-06T09:03:49.090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5ACBC767-6C8A-4E2B-B19A-18D507948C95}" dt="2022-01-06T09:03:55.874" v="7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5ACBC767-6C8A-4E2B-B19A-18D507948C95}" dt="2022-01-06T09:04:11.539" v="9" actId="207"/>
        <pc:sldMkLst>
          <pc:docMk/>
          <pc:sldMk cId="2400768863" sldId="276"/>
        </pc:sldMkLst>
        <pc:spChg chg="mod">
          <ac:chgData name="정근채" userId="bf3f9740-ba12-4a95-bdcd-7a89d0b0b3a3" providerId="ADAL" clId="{5ACBC767-6C8A-4E2B-B19A-18D507948C95}" dt="2022-01-06T09:04:11.539" v="9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 ord">
        <pc:chgData name="정근채" userId="bf3f9740-ba12-4a95-bdcd-7a89d0b0b3a3" providerId="ADAL" clId="{5ACBC767-6C8A-4E2B-B19A-18D507948C95}" dt="2022-01-07T08:02:22.721" v="223"/>
        <pc:sldMkLst>
          <pc:docMk/>
          <pc:sldMk cId="3405670891" sldId="278"/>
        </pc:sldMkLst>
        <pc:spChg chg="mod">
          <ac:chgData name="정근채" userId="bf3f9740-ba12-4a95-bdcd-7a89d0b0b3a3" providerId="ADAL" clId="{5ACBC767-6C8A-4E2B-B19A-18D507948C95}" dt="2022-01-06T09:04:17.550" v="1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07T07:58:18.120" v="221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6T09:04:22.410" v="16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980523531" sldId="279"/>
        </pc:sldMkLst>
      </pc:sldChg>
      <pc:sldChg chg="add">
        <pc:chgData name="정근채" userId="bf3f9740-ba12-4a95-bdcd-7a89d0b0b3a3" providerId="ADAL" clId="{5ACBC767-6C8A-4E2B-B19A-18D507948C95}" dt="2022-01-07T07:56:21.160" v="162"/>
        <pc:sldMkLst>
          <pc:docMk/>
          <pc:sldMk cId="2659376228" sldId="279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534349756" sldId="280"/>
        </pc:sldMkLst>
      </pc:sldChg>
      <pc:sldChg chg="modSp add mod">
        <pc:chgData name="정근채" userId="bf3f9740-ba12-4a95-bdcd-7a89d0b0b3a3" providerId="ADAL" clId="{5ACBC767-6C8A-4E2B-B19A-18D507948C95}" dt="2022-01-07T08:09:54.966" v="358" actId="6549"/>
        <pc:sldMkLst>
          <pc:docMk/>
          <pc:sldMk cId="3266031649" sldId="280"/>
        </pc:sldMkLst>
        <pc:spChg chg="mod">
          <ac:chgData name="정근채" userId="bf3f9740-ba12-4a95-bdcd-7a89d0b0b3a3" providerId="ADAL" clId="{5ACBC767-6C8A-4E2B-B19A-18D507948C95}" dt="2022-01-07T08:02:36.081" v="227"/>
          <ac:spMkLst>
            <pc:docMk/>
            <pc:sldMk cId="326603164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07T08:09:54.966" v="358" actId="6549"/>
          <ac:spMkLst>
            <pc:docMk/>
            <pc:sldMk cId="326603164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02:40.478" v="231" actId="20577"/>
          <ac:spMkLst>
            <pc:docMk/>
            <pc:sldMk cId="326603164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3436214367" sldId="281"/>
        </pc:sldMkLst>
      </pc:sldChg>
      <pc:sldChg chg="addSp delSp modSp add mod">
        <pc:chgData name="정근채" userId="bf3f9740-ba12-4a95-bdcd-7a89d0b0b3a3" providerId="ADAL" clId="{5ACBC767-6C8A-4E2B-B19A-18D507948C95}" dt="2022-01-07T08:10:59.156" v="364" actId="1076"/>
        <pc:sldMkLst>
          <pc:docMk/>
          <pc:sldMk cId="4168979290" sldId="281"/>
        </pc:sldMkLst>
        <pc:spChg chg="del">
          <ac:chgData name="정근채" userId="bf3f9740-ba12-4a95-bdcd-7a89d0b0b3a3" providerId="ADAL" clId="{5ACBC767-6C8A-4E2B-B19A-18D507948C95}" dt="2022-01-07T08:10:23.328" v="360" actId="478"/>
          <ac:spMkLst>
            <pc:docMk/>
            <pc:sldMk cId="4168979290" sldId="281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07T08:10:24.545" v="361" actId="478"/>
          <ac:spMkLst>
            <pc:docMk/>
            <pc:sldMk cId="4168979290" sldId="281"/>
            <ac:spMk id="7" creationId="{1C109940-21A7-4A94-8A9E-9C88AFDFE5CA}"/>
          </ac:spMkLst>
        </pc:spChg>
        <pc:picChg chg="add mod">
          <ac:chgData name="정근채" userId="bf3f9740-ba12-4a95-bdcd-7a89d0b0b3a3" providerId="ADAL" clId="{5ACBC767-6C8A-4E2B-B19A-18D507948C95}" dt="2022-01-07T08:10:59.156" v="364" actId="1076"/>
          <ac:picMkLst>
            <pc:docMk/>
            <pc:sldMk cId="4168979290" sldId="281"/>
            <ac:picMk id="9" creationId="{63BAE3E8-EA45-4738-8136-A4E0C345F7CF}"/>
          </ac:picMkLst>
        </pc:picChg>
      </pc:sldChg>
      <pc:sldChg chg="addSp modSp add mod">
        <pc:chgData name="정근채" userId="bf3f9740-ba12-4a95-bdcd-7a89d0b0b3a3" providerId="ADAL" clId="{5ACBC767-6C8A-4E2B-B19A-18D507948C95}" dt="2022-01-07T08:11:51.938" v="369" actId="1076"/>
        <pc:sldMkLst>
          <pc:docMk/>
          <pc:sldMk cId="1015566843" sldId="282"/>
        </pc:sldMkLst>
        <pc:picChg chg="add mod">
          <ac:chgData name="정근채" userId="bf3f9740-ba12-4a95-bdcd-7a89d0b0b3a3" providerId="ADAL" clId="{5ACBC767-6C8A-4E2B-B19A-18D507948C95}" dt="2022-01-07T08:11:51.938" v="369" actId="1076"/>
          <ac:picMkLst>
            <pc:docMk/>
            <pc:sldMk cId="1015566843" sldId="282"/>
            <ac:picMk id="6" creationId="{D5EECB9C-5217-43C4-858B-324F678C7CE1}"/>
          </ac:picMkLst>
        </pc:picChg>
        <pc:picChg chg="mod modCrop">
          <ac:chgData name="정근채" userId="bf3f9740-ba12-4a95-bdcd-7a89d0b0b3a3" providerId="ADAL" clId="{5ACBC767-6C8A-4E2B-B19A-18D507948C95}" dt="2022-01-07T08:11:25.186" v="366" actId="732"/>
          <ac:picMkLst>
            <pc:docMk/>
            <pc:sldMk cId="1015566843" sldId="282"/>
            <ac:picMk id="9" creationId="{63BAE3E8-EA45-4738-8136-A4E0C345F7C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020218910" sldId="282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154272421" sldId="283"/>
        </pc:sldMkLst>
      </pc:sldChg>
      <pc:sldChg chg="addSp delSp modSp add mod">
        <pc:chgData name="정근채" userId="bf3f9740-ba12-4a95-bdcd-7a89d0b0b3a3" providerId="ADAL" clId="{5ACBC767-6C8A-4E2B-B19A-18D507948C95}" dt="2022-01-07T08:12:30.640" v="375" actId="1076"/>
        <pc:sldMkLst>
          <pc:docMk/>
          <pc:sldMk cId="1935303691" sldId="283"/>
        </pc:sldMkLst>
        <pc:picChg chg="add mod">
          <ac:chgData name="정근채" userId="bf3f9740-ba12-4a95-bdcd-7a89d0b0b3a3" providerId="ADAL" clId="{5ACBC767-6C8A-4E2B-B19A-18D507948C95}" dt="2022-01-07T08:12:30.640" v="375" actId="1076"/>
          <ac:picMkLst>
            <pc:docMk/>
            <pc:sldMk cId="1935303691" sldId="283"/>
            <ac:picMk id="6" creationId="{0A4F6DEF-C3F2-4218-A1E5-85DB18CAE6B6}"/>
          </ac:picMkLst>
        </pc:picChg>
        <pc:picChg chg="del">
          <ac:chgData name="정근채" userId="bf3f9740-ba12-4a95-bdcd-7a89d0b0b3a3" providerId="ADAL" clId="{5ACBC767-6C8A-4E2B-B19A-18D507948C95}" dt="2022-01-07T08:12:13.123" v="371" actId="478"/>
          <ac:picMkLst>
            <pc:docMk/>
            <pc:sldMk cId="1935303691" sldId="283"/>
            <ac:picMk id="9" creationId="{63BAE3E8-EA45-4738-8136-A4E0C345F7C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672344058" sldId="284"/>
        </pc:sldMkLst>
      </pc:sldChg>
      <pc:sldChg chg="addSp modSp add mod">
        <pc:chgData name="정근채" userId="bf3f9740-ba12-4a95-bdcd-7a89d0b0b3a3" providerId="ADAL" clId="{5ACBC767-6C8A-4E2B-B19A-18D507948C95}" dt="2022-01-07T08:13:12.987" v="381" actId="1076"/>
        <pc:sldMkLst>
          <pc:docMk/>
          <pc:sldMk cId="1928457524" sldId="284"/>
        </pc:sldMkLst>
        <pc:picChg chg="mod modCrop">
          <ac:chgData name="정근채" userId="bf3f9740-ba12-4a95-bdcd-7a89d0b0b3a3" providerId="ADAL" clId="{5ACBC767-6C8A-4E2B-B19A-18D507948C95}" dt="2022-01-07T08:12:42.917" v="377" actId="732"/>
          <ac:picMkLst>
            <pc:docMk/>
            <pc:sldMk cId="1928457524" sldId="284"/>
            <ac:picMk id="6" creationId="{0A4F6DEF-C3F2-4218-A1E5-85DB18CAE6B6}"/>
          </ac:picMkLst>
        </pc:picChg>
        <pc:picChg chg="add mod">
          <ac:chgData name="정근채" userId="bf3f9740-ba12-4a95-bdcd-7a89d0b0b3a3" providerId="ADAL" clId="{5ACBC767-6C8A-4E2B-B19A-18D507948C95}" dt="2022-01-07T08:13:12.987" v="381" actId="1076"/>
          <ac:picMkLst>
            <pc:docMk/>
            <pc:sldMk cId="1928457524" sldId="284"/>
            <ac:picMk id="7" creationId="{226E5D98-57AC-4BFE-AB3F-E7901968DC59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672097573" sldId="285"/>
        </pc:sldMkLst>
      </pc:sldChg>
      <pc:sldChg chg="addSp delSp modSp add mod">
        <pc:chgData name="정근채" userId="bf3f9740-ba12-4a95-bdcd-7a89d0b0b3a3" providerId="ADAL" clId="{5ACBC767-6C8A-4E2B-B19A-18D507948C95}" dt="2022-01-07T08:16:51.699" v="509" actId="1035"/>
        <pc:sldMkLst>
          <pc:docMk/>
          <pc:sldMk cId="3401897337" sldId="285"/>
        </pc:sldMkLst>
        <pc:spChg chg="add del mod">
          <ac:chgData name="정근채" userId="bf3f9740-ba12-4a95-bdcd-7a89d0b0b3a3" providerId="ADAL" clId="{5ACBC767-6C8A-4E2B-B19A-18D507948C95}" dt="2022-01-07T08:14:30.601" v="393"/>
          <ac:spMkLst>
            <pc:docMk/>
            <pc:sldMk cId="3401897337" sldId="285"/>
            <ac:spMk id="8" creationId="{0D2AE308-E400-4880-B480-2272E8D25DD5}"/>
          </ac:spMkLst>
        </pc:spChg>
        <pc:spChg chg="add mod">
          <ac:chgData name="정근채" userId="bf3f9740-ba12-4a95-bdcd-7a89d0b0b3a3" providerId="ADAL" clId="{5ACBC767-6C8A-4E2B-B19A-18D507948C95}" dt="2022-01-07T08:16:48.484" v="503" actId="1076"/>
          <ac:spMkLst>
            <pc:docMk/>
            <pc:sldMk cId="3401897337" sldId="285"/>
            <ac:spMk id="9" creationId="{34060FB8-101C-4793-BA45-C9240866B97E}"/>
          </ac:spMkLst>
        </pc:spChg>
        <pc:picChg chg="del">
          <ac:chgData name="정근채" userId="bf3f9740-ba12-4a95-bdcd-7a89d0b0b3a3" providerId="ADAL" clId="{5ACBC767-6C8A-4E2B-B19A-18D507948C95}" dt="2022-01-07T08:13:30.333" v="383" actId="478"/>
          <ac:picMkLst>
            <pc:docMk/>
            <pc:sldMk cId="3401897337" sldId="285"/>
            <ac:picMk id="6" creationId="{0A4F6DEF-C3F2-4218-A1E5-85DB18CAE6B6}"/>
          </ac:picMkLst>
        </pc:picChg>
        <pc:picChg chg="add mod">
          <ac:chgData name="정근채" userId="bf3f9740-ba12-4a95-bdcd-7a89d0b0b3a3" providerId="ADAL" clId="{5ACBC767-6C8A-4E2B-B19A-18D507948C95}" dt="2022-01-07T08:16:51.699" v="509" actId="1035"/>
          <ac:picMkLst>
            <pc:docMk/>
            <pc:sldMk cId="3401897337" sldId="285"/>
            <ac:picMk id="7" creationId="{7629BA45-B5DA-4DE8-AD58-545EF8031990}"/>
          </ac:picMkLst>
        </pc:picChg>
      </pc:sldChg>
      <pc:sldChg chg="modSp add mod">
        <pc:chgData name="정근채" userId="bf3f9740-ba12-4a95-bdcd-7a89d0b0b3a3" providerId="ADAL" clId="{5ACBC767-6C8A-4E2B-B19A-18D507948C95}" dt="2022-01-07T08:23:21.444" v="640"/>
        <pc:sldMkLst>
          <pc:docMk/>
          <pc:sldMk cId="2757461376" sldId="286"/>
        </pc:sldMkLst>
        <pc:spChg chg="mod">
          <ac:chgData name="정근채" userId="bf3f9740-ba12-4a95-bdcd-7a89d0b0b3a3" providerId="ADAL" clId="{5ACBC767-6C8A-4E2B-B19A-18D507948C95}" dt="2022-01-07T08:17:36.344" v="518" actId="255"/>
          <ac:spMkLst>
            <pc:docMk/>
            <pc:sldMk cId="2757461376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07T08:23:21.444" v="640"/>
          <ac:spMkLst>
            <pc:docMk/>
            <pc:sldMk cId="2757461376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17:59.596" v="528" actId="20577"/>
          <ac:spMkLst>
            <pc:docMk/>
            <pc:sldMk cId="2757461376" sldId="28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3520716247" sldId="286"/>
        </pc:sldMkLst>
      </pc:sldChg>
      <pc:sldChg chg="addSp delSp modSp add mod">
        <pc:chgData name="정근채" userId="bf3f9740-ba12-4a95-bdcd-7a89d0b0b3a3" providerId="ADAL" clId="{5ACBC767-6C8A-4E2B-B19A-18D507948C95}" dt="2022-01-07T08:37:48.209" v="840" actId="20577"/>
        <pc:sldMkLst>
          <pc:docMk/>
          <pc:sldMk cId="2252814172" sldId="287"/>
        </pc:sldMkLst>
        <pc:spChg chg="del">
          <ac:chgData name="정근채" userId="bf3f9740-ba12-4a95-bdcd-7a89d0b0b3a3" providerId="ADAL" clId="{5ACBC767-6C8A-4E2B-B19A-18D507948C95}" dt="2022-01-07T08:23:48.798" v="642" actId="478"/>
          <ac:spMkLst>
            <pc:docMk/>
            <pc:sldMk cId="2252814172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37:48.209" v="840" actId="20577"/>
          <ac:spMkLst>
            <pc:docMk/>
            <pc:sldMk cId="2252814172" sldId="287"/>
            <ac:spMk id="5" creationId="{864FABE7-5D73-4BB8-8C5F-49D50641504A}"/>
          </ac:spMkLst>
        </pc:spChg>
        <pc:spChg chg="add del mod">
          <ac:chgData name="정근채" userId="bf3f9740-ba12-4a95-bdcd-7a89d0b0b3a3" providerId="ADAL" clId="{5ACBC767-6C8A-4E2B-B19A-18D507948C95}" dt="2022-01-07T08:23:50.018" v="643" actId="478"/>
          <ac:spMkLst>
            <pc:docMk/>
            <pc:sldMk cId="2252814172" sldId="287"/>
            <ac:spMk id="7" creationId="{5B5A66C0-B8FA-4736-9B88-05DE66C3AA13}"/>
          </ac:spMkLst>
        </pc:spChg>
        <pc:picChg chg="add mod">
          <ac:chgData name="정근채" userId="bf3f9740-ba12-4a95-bdcd-7a89d0b0b3a3" providerId="ADAL" clId="{5ACBC767-6C8A-4E2B-B19A-18D507948C95}" dt="2022-01-07T08:24:13.098" v="646" actId="1076"/>
          <ac:picMkLst>
            <pc:docMk/>
            <pc:sldMk cId="2252814172" sldId="287"/>
            <ac:picMk id="9" creationId="{A96EF009-943B-4CE2-ACED-B56E0DCBCE5B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896761852" sldId="287"/>
        </pc:sldMkLst>
      </pc:sldChg>
      <pc:sldChg chg="addSp modSp add mod">
        <pc:chgData name="정근채" userId="bf3f9740-ba12-4a95-bdcd-7a89d0b0b3a3" providerId="ADAL" clId="{5ACBC767-6C8A-4E2B-B19A-18D507948C95}" dt="2022-01-07T08:37:45.830" v="839" actId="20577"/>
        <pc:sldMkLst>
          <pc:docMk/>
          <pc:sldMk cId="1026811257" sldId="288"/>
        </pc:sldMkLst>
        <pc:spChg chg="mod">
          <ac:chgData name="정근채" userId="bf3f9740-ba12-4a95-bdcd-7a89d0b0b3a3" providerId="ADAL" clId="{5ACBC767-6C8A-4E2B-B19A-18D507948C95}" dt="2022-01-07T08:26:52.825" v="689" actId="6549"/>
          <ac:spMkLst>
            <pc:docMk/>
            <pc:sldMk cId="1026811257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37:45.830" v="839" actId="20577"/>
          <ac:spMkLst>
            <pc:docMk/>
            <pc:sldMk cId="1026811257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07T08:27:49.307" v="693" actId="1076"/>
          <ac:picMkLst>
            <pc:docMk/>
            <pc:sldMk cId="1026811257" sldId="288"/>
            <ac:picMk id="7" creationId="{FE1FB496-FA5C-4492-92A3-69205550D5FD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183842683" sldId="288"/>
        </pc:sldMkLst>
      </pc:sldChg>
      <pc:sldChg chg="addSp delSp modSp add mod">
        <pc:chgData name="정근채" userId="bf3f9740-ba12-4a95-bdcd-7a89d0b0b3a3" providerId="ADAL" clId="{5ACBC767-6C8A-4E2B-B19A-18D507948C95}" dt="2022-01-07T08:37:43.134" v="838" actId="20577"/>
        <pc:sldMkLst>
          <pc:docMk/>
          <pc:sldMk cId="1156134585" sldId="289"/>
        </pc:sldMkLst>
        <pc:spChg chg="mod">
          <ac:chgData name="정근채" userId="bf3f9740-ba12-4a95-bdcd-7a89d0b0b3a3" providerId="ADAL" clId="{5ACBC767-6C8A-4E2B-B19A-18D507948C95}" dt="2022-01-07T08:33:02.378" v="800" actId="1076"/>
          <ac:spMkLst>
            <pc:docMk/>
            <pc:sldMk cId="1156134585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37:43.134" v="838" actId="20577"/>
          <ac:spMkLst>
            <pc:docMk/>
            <pc:sldMk cId="1156134585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07T08:28:52.219" v="709" actId="478"/>
          <ac:picMkLst>
            <pc:docMk/>
            <pc:sldMk cId="1156134585" sldId="289"/>
            <ac:picMk id="7" creationId="{FE1FB496-FA5C-4492-92A3-69205550D5FD}"/>
          </ac:picMkLst>
        </pc:picChg>
        <pc:picChg chg="add mod">
          <ac:chgData name="정근채" userId="bf3f9740-ba12-4a95-bdcd-7a89d0b0b3a3" providerId="ADAL" clId="{5ACBC767-6C8A-4E2B-B19A-18D507948C95}" dt="2022-01-07T08:33:12.475" v="802" actId="1076"/>
          <ac:picMkLst>
            <pc:docMk/>
            <pc:sldMk cId="1156134585" sldId="289"/>
            <ac:picMk id="8" creationId="{FA465FF0-46AB-4441-93D0-ED710EBD656A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713438860" sldId="289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22217003" sldId="290"/>
        </pc:sldMkLst>
      </pc:sldChg>
      <pc:sldChg chg="addSp delSp modSp add mod">
        <pc:chgData name="정근채" userId="bf3f9740-ba12-4a95-bdcd-7a89d0b0b3a3" providerId="ADAL" clId="{5ACBC767-6C8A-4E2B-B19A-18D507948C95}" dt="2022-01-07T08:37:56.321" v="841"/>
        <pc:sldMkLst>
          <pc:docMk/>
          <pc:sldMk cId="3970140885" sldId="290"/>
        </pc:sldMkLst>
        <pc:spChg chg="del">
          <ac:chgData name="정근채" userId="bf3f9740-ba12-4a95-bdcd-7a89d0b0b3a3" providerId="ADAL" clId="{5ACBC767-6C8A-4E2B-B19A-18D507948C95}" dt="2022-01-07T08:33:28.284" v="804" actId="478"/>
          <ac:spMkLst>
            <pc:docMk/>
            <pc:sldMk cId="3970140885" sldId="290"/>
            <ac:spMk id="2" creationId="{CA07A63C-A246-4F8F-8A5A-7141AB85F430}"/>
          </ac:spMkLst>
        </pc:spChg>
        <pc:spChg chg="del">
          <ac:chgData name="정근채" userId="bf3f9740-ba12-4a95-bdcd-7a89d0b0b3a3" providerId="ADAL" clId="{5ACBC767-6C8A-4E2B-B19A-18D507948C95}" dt="2022-01-07T08:33:28.284" v="804" actId="478"/>
          <ac:spMkLst>
            <pc:docMk/>
            <pc:sldMk cId="3970140885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5ACBC767-6C8A-4E2B-B19A-18D507948C95}" dt="2022-01-07T08:34:59.050" v="813" actId="478"/>
          <ac:spMkLst>
            <pc:docMk/>
            <pc:sldMk cId="3970140885" sldId="290"/>
            <ac:spMk id="5" creationId="{864FABE7-5D73-4BB8-8C5F-49D50641504A}"/>
          </ac:spMkLst>
        </pc:spChg>
        <pc:spChg chg="add del mod">
          <ac:chgData name="정근채" userId="bf3f9740-ba12-4a95-bdcd-7a89d0b0b3a3" providerId="ADAL" clId="{5ACBC767-6C8A-4E2B-B19A-18D507948C95}" dt="2022-01-07T08:33:30.504" v="805" actId="478"/>
          <ac:spMkLst>
            <pc:docMk/>
            <pc:sldMk cId="3970140885" sldId="290"/>
            <ac:spMk id="7" creationId="{CBC75FA7-298B-4227-B215-3AB5F6915EA0}"/>
          </ac:spMkLst>
        </pc:spChg>
        <pc:spChg chg="add del mod">
          <ac:chgData name="정근채" userId="bf3f9740-ba12-4a95-bdcd-7a89d0b0b3a3" providerId="ADAL" clId="{5ACBC767-6C8A-4E2B-B19A-18D507948C95}" dt="2022-01-07T08:33:30.504" v="805" actId="478"/>
          <ac:spMkLst>
            <pc:docMk/>
            <pc:sldMk cId="3970140885" sldId="290"/>
            <ac:spMk id="10" creationId="{55FE389D-90DD-44E7-9399-10B82577BE90}"/>
          </ac:spMkLst>
        </pc:spChg>
        <pc:spChg chg="add mod">
          <ac:chgData name="정근채" userId="bf3f9740-ba12-4a95-bdcd-7a89d0b0b3a3" providerId="ADAL" clId="{5ACBC767-6C8A-4E2B-B19A-18D507948C95}" dt="2022-01-07T08:37:56.321" v="841"/>
          <ac:spMkLst>
            <pc:docMk/>
            <pc:sldMk cId="3970140885" sldId="290"/>
            <ac:spMk id="15" creationId="{0FBC59FB-0D1D-42F4-83F9-C5B61AE09951}"/>
          </ac:spMkLst>
        </pc:spChg>
        <pc:picChg chg="del">
          <ac:chgData name="정근채" userId="bf3f9740-ba12-4a95-bdcd-7a89d0b0b3a3" providerId="ADAL" clId="{5ACBC767-6C8A-4E2B-B19A-18D507948C95}" dt="2022-01-07T08:33:28.284" v="804" actId="478"/>
          <ac:picMkLst>
            <pc:docMk/>
            <pc:sldMk cId="3970140885" sldId="290"/>
            <ac:picMk id="8" creationId="{FA465FF0-46AB-4441-93D0-ED710EBD656A}"/>
          </ac:picMkLst>
        </pc:picChg>
        <pc:picChg chg="add mod">
          <ac:chgData name="정근채" userId="bf3f9740-ba12-4a95-bdcd-7a89d0b0b3a3" providerId="ADAL" clId="{5ACBC767-6C8A-4E2B-B19A-18D507948C95}" dt="2022-01-07T08:37:38.642" v="837" actId="1076"/>
          <ac:picMkLst>
            <pc:docMk/>
            <pc:sldMk cId="3970140885" sldId="290"/>
            <ac:picMk id="12" creationId="{586DFFAE-7241-46C0-BC08-E651275E5687}"/>
          </ac:picMkLst>
        </pc:picChg>
        <pc:picChg chg="add del mod">
          <ac:chgData name="정근채" userId="bf3f9740-ba12-4a95-bdcd-7a89d0b0b3a3" providerId="ADAL" clId="{5ACBC767-6C8A-4E2B-B19A-18D507948C95}" dt="2022-01-07T08:37:01.424" v="829" actId="21"/>
          <ac:picMkLst>
            <pc:docMk/>
            <pc:sldMk cId="3970140885" sldId="290"/>
            <ac:picMk id="14" creationId="{7059785B-6D4E-40B3-8E21-4C885FFF620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228697822" sldId="291"/>
        </pc:sldMkLst>
      </pc:sldChg>
      <pc:sldChg chg="addSp delSp modSp add mod">
        <pc:chgData name="정근채" userId="bf3f9740-ba12-4a95-bdcd-7a89d0b0b3a3" providerId="ADAL" clId="{5ACBC767-6C8A-4E2B-B19A-18D507948C95}" dt="2022-01-07T08:37:30.102" v="836" actId="1076"/>
        <pc:sldMkLst>
          <pc:docMk/>
          <pc:sldMk cId="2292989949" sldId="291"/>
        </pc:sldMkLst>
        <pc:picChg chg="add mod">
          <ac:chgData name="정근채" userId="bf3f9740-ba12-4a95-bdcd-7a89d0b0b3a3" providerId="ADAL" clId="{5ACBC767-6C8A-4E2B-B19A-18D507948C95}" dt="2022-01-07T08:37:26.199" v="835" actId="1076"/>
          <ac:picMkLst>
            <pc:docMk/>
            <pc:sldMk cId="2292989949" sldId="291"/>
            <ac:picMk id="3" creationId="{B221384A-DECB-4704-A3A5-D58854287282}"/>
          </ac:picMkLst>
        </pc:picChg>
        <pc:picChg chg="add del mod">
          <ac:chgData name="정근채" userId="bf3f9740-ba12-4a95-bdcd-7a89d0b0b3a3" providerId="ADAL" clId="{5ACBC767-6C8A-4E2B-B19A-18D507948C95}" dt="2022-01-07T08:36:46.838" v="825" actId="21"/>
          <ac:picMkLst>
            <pc:docMk/>
            <pc:sldMk cId="2292989949" sldId="291"/>
            <ac:picMk id="6" creationId="{F0C2BE77-1197-49F7-A681-D8F582C5E63C}"/>
          </ac:picMkLst>
        </pc:picChg>
        <pc:picChg chg="add mod">
          <ac:chgData name="정근채" userId="bf3f9740-ba12-4a95-bdcd-7a89d0b0b3a3" providerId="ADAL" clId="{5ACBC767-6C8A-4E2B-B19A-18D507948C95}" dt="2022-01-07T08:37:30.102" v="836" actId="1076"/>
          <ac:picMkLst>
            <pc:docMk/>
            <pc:sldMk cId="2292989949" sldId="291"/>
            <ac:picMk id="8" creationId="{4069DE90-4024-4226-87C8-24B9DAE34435}"/>
          </ac:picMkLst>
        </pc:picChg>
        <pc:picChg chg="add del mod">
          <ac:chgData name="정근채" userId="bf3f9740-ba12-4a95-bdcd-7a89d0b0b3a3" providerId="ADAL" clId="{5ACBC767-6C8A-4E2B-B19A-18D507948C95}" dt="2022-01-07T08:37:06.285" v="832" actId="478"/>
          <ac:picMkLst>
            <pc:docMk/>
            <pc:sldMk cId="2292989949" sldId="291"/>
            <ac:picMk id="9" creationId="{3055F8B9-48FF-4FF4-BC87-6E5951CB9FD5}"/>
          </ac:picMkLst>
        </pc:picChg>
        <pc:picChg chg="del">
          <ac:chgData name="정근채" userId="bf3f9740-ba12-4a95-bdcd-7a89d0b0b3a3" providerId="ADAL" clId="{5ACBC767-6C8A-4E2B-B19A-18D507948C95}" dt="2022-01-07T08:35:11.079" v="815" actId="478"/>
          <ac:picMkLst>
            <pc:docMk/>
            <pc:sldMk cId="2292989949" sldId="291"/>
            <ac:picMk id="12" creationId="{586DFFAE-7241-46C0-BC08-E651275E5687}"/>
          </ac:picMkLst>
        </pc:picChg>
        <pc:picChg chg="del">
          <ac:chgData name="정근채" userId="bf3f9740-ba12-4a95-bdcd-7a89d0b0b3a3" providerId="ADAL" clId="{5ACBC767-6C8A-4E2B-B19A-18D507948C95}" dt="2022-01-07T08:35:11.079" v="815" actId="478"/>
          <ac:picMkLst>
            <pc:docMk/>
            <pc:sldMk cId="2292989949" sldId="291"/>
            <ac:picMk id="14" creationId="{7059785B-6D4E-40B3-8E21-4C885FFF620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377633244" sldId="292"/>
        </pc:sldMkLst>
      </pc:sldChg>
      <pc:sldChg chg="addSp delSp modSp add mod">
        <pc:chgData name="정근채" userId="bf3f9740-ba12-4a95-bdcd-7a89d0b0b3a3" providerId="ADAL" clId="{5ACBC767-6C8A-4E2B-B19A-18D507948C95}" dt="2022-01-07T08:36:53.653" v="827" actId="1076"/>
        <pc:sldMkLst>
          <pc:docMk/>
          <pc:sldMk cId="2066319814" sldId="292"/>
        </pc:sldMkLst>
        <pc:picChg chg="del">
          <ac:chgData name="정근채" userId="bf3f9740-ba12-4a95-bdcd-7a89d0b0b3a3" providerId="ADAL" clId="{5ACBC767-6C8A-4E2B-B19A-18D507948C95}" dt="2022-01-07T08:36:19.627" v="821" actId="478"/>
          <ac:picMkLst>
            <pc:docMk/>
            <pc:sldMk cId="2066319814" sldId="292"/>
            <ac:picMk id="3" creationId="{B221384A-DECB-4704-A3A5-D58854287282}"/>
          </ac:picMkLst>
        </pc:picChg>
        <pc:picChg chg="add mod">
          <ac:chgData name="정근채" userId="bf3f9740-ba12-4a95-bdcd-7a89d0b0b3a3" providerId="ADAL" clId="{5ACBC767-6C8A-4E2B-B19A-18D507948C95}" dt="2022-01-07T08:36:43.101" v="824" actId="1076"/>
          <ac:picMkLst>
            <pc:docMk/>
            <pc:sldMk cId="2066319814" sldId="292"/>
            <ac:picMk id="5" creationId="{DC3827A9-E69B-48A1-8A88-2EF7FC4E6D26}"/>
          </ac:picMkLst>
        </pc:picChg>
        <pc:picChg chg="del">
          <ac:chgData name="정근채" userId="bf3f9740-ba12-4a95-bdcd-7a89d0b0b3a3" providerId="ADAL" clId="{5ACBC767-6C8A-4E2B-B19A-18D507948C95}" dt="2022-01-07T08:36:19.627" v="821" actId="478"/>
          <ac:picMkLst>
            <pc:docMk/>
            <pc:sldMk cId="2066319814" sldId="292"/>
            <ac:picMk id="6" creationId="{F0C2BE77-1197-49F7-A681-D8F582C5E63C}"/>
          </ac:picMkLst>
        </pc:picChg>
        <pc:picChg chg="add mod">
          <ac:chgData name="정근채" userId="bf3f9740-ba12-4a95-bdcd-7a89d0b0b3a3" providerId="ADAL" clId="{5ACBC767-6C8A-4E2B-B19A-18D507948C95}" dt="2022-01-07T08:36:53.653" v="827" actId="1076"/>
          <ac:picMkLst>
            <pc:docMk/>
            <pc:sldMk cId="2066319814" sldId="292"/>
            <ac:picMk id="7" creationId="{9188E277-F576-4564-8CC6-9BCECEB0A4AE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044819148" sldId="293"/>
        </pc:sldMkLst>
      </pc:sldChg>
      <pc:sldChg chg="delSp modSp add mod">
        <pc:chgData name="정근채" userId="bf3f9740-ba12-4a95-bdcd-7a89d0b0b3a3" providerId="ADAL" clId="{5ACBC767-6C8A-4E2B-B19A-18D507948C95}" dt="2022-01-10T00:52:19.116" v="1075" actId="6549"/>
        <pc:sldMkLst>
          <pc:docMk/>
          <pc:sldMk cId="4151444641" sldId="293"/>
        </pc:sldMkLst>
        <pc:spChg chg="mod">
          <ac:chgData name="정근채" userId="bf3f9740-ba12-4a95-bdcd-7a89d0b0b3a3" providerId="ADAL" clId="{5ACBC767-6C8A-4E2B-B19A-18D507948C95}" dt="2022-01-10T00:39:40.441" v="856"/>
          <ac:spMkLst>
            <pc:docMk/>
            <pc:sldMk cId="4151444641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0:52:19.116" v="1075" actId="6549"/>
          <ac:spMkLst>
            <pc:docMk/>
            <pc:sldMk cId="4151444641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0:39:36.872" v="851" actId="27636"/>
          <ac:spMkLst>
            <pc:docMk/>
            <pc:sldMk cId="4151444641" sldId="293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0T00:40:11.501" v="862" actId="478"/>
          <ac:picMkLst>
            <pc:docMk/>
            <pc:sldMk cId="4151444641" sldId="293"/>
            <ac:picMk id="7" creationId="{FE1FB496-FA5C-4492-92A3-69205550D5FD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892396533" sldId="294"/>
        </pc:sldMkLst>
      </pc:sldChg>
      <pc:sldChg chg="modSp add mod">
        <pc:chgData name="정근채" userId="bf3f9740-ba12-4a95-bdcd-7a89d0b0b3a3" providerId="ADAL" clId="{5ACBC767-6C8A-4E2B-B19A-18D507948C95}" dt="2022-01-10T00:56:28.643" v="1108" actId="207"/>
        <pc:sldMkLst>
          <pc:docMk/>
          <pc:sldMk cId="958573541" sldId="294"/>
        </pc:sldMkLst>
        <pc:spChg chg="mod">
          <ac:chgData name="정근채" userId="bf3f9740-ba12-4a95-bdcd-7a89d0b0b3a3" providerId="ADAL" clId="{5ACBC767-6C8A-4E2B-B19A-18D507948C95}" dt="2022-01-10T00:56:28.643" v="1108" actId="207"/>
          <ac:spMkLst>
            <pc:docMk/>
            <pc:sldMk cId="958573541" sldId="29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950666131" sldId="295"/>
        </pc:sldMkLst>
      </pc:sldChg>
      <pc:sldChg chg="addSp delSp modSp add mod">
        <pc:chgData name="정근채" userId="bf3f9740-ba12-4a95-bdcd-7a89d0b0b3a3" providerId="ADAL" clId="{5ACBC767-6C8A-4E2B-B19A-18D507948C95}" dt="2022-01-10T00:57:25.351" v="1117" actId="1076"/>
        <pc:sldMkLst>
          <pc:docMk/>
          <pc:sldMk cId="3814195052" sldId="295"/>
        </pc:sldMkLst>
        <pc:spChg chg="del">
          <ac:chgData name="정근채" userId="bf3f9740-ba12-4a95-bdcd-7a89d0b0b3a3" providerId="ADAL" clId="{5ACBC767-6C8A-4E2B-B19A-18D507948C95}" dt="2022-01-10T00:56:53.297" v="1110" actId="478"/>
          <ac:spMkLst>
            <pc:docMk/>
            <pc:sldMk cId="3814195052" sldId="295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0T00:56:55.525" v="1111" actId="478"/>
          <ac:spMkLst>
            <pc:docMk/>
            <pc:sldMk cId="3814195052" sldId="295"/>
            <ac:spMk id="7" creationId="{84FD5427-7076-465A-A950-3AB0FCFE651D}"/>
          </ac:spMkLst>
        </pc:spChg>
        <pc:picChg chg="add mod">
          <ac:chgData name="정근채" userId="bf3f9740-ba12-4a95-bdcd-7a89d0b0b3a3" providerId="ADAL" clId="{5ACBC767-6C8A-4E2B-B19A-18D507948C95}" dt="2022-01-10T00:57:25.351" v="1117" actId="1076"/>
          <ac:picMkLst>
            <pc:docMk/>
            <pc:sldMk cId="3814195052" sldId="295"/>
            <ac:picMk id="9" creationId="{8953F045-43BC-4C4B-88EF-4251E64360D6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981950864" sldId="296"/>
        </pc:sldMkLst>
      </pc:sldChg>
      <pc:sldChg chg="addSp modSp add mod">
        <pc:chgData name="정근채" userId="bf3f9740-ba12-4a95-bdcd-7a89d0b0b3a3" providerId="ADAL" clId="{5ACBC767-6C8A-4E2B-B19A-18D507948C95}" dt="2022-01-10T01:29:56.747" v="1523"/>
        <pc:sldMkLst>
          <pc:docMk/>
          <pc:sldMk cId="2189847653" sldId="296"/>
        </pc:sldMkLst>
        <pc:spChg chg="mod">
          <ac:chgData name="정근채" userId="bf3f9740-ba12-4a95-bdcd-7a89d0b0b3a3" providerId="ADAL" clId="{5ACBC767-6C8A-4E2B-B19A-18D507948C95}" dt="2022-01-10T00:58:50.604" v="1125"/>
          <ac:spMkLst>
            <pc:docMk/>
            <pc:sldMk cId="2189847653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1:22:15.107" v="1412" actId="20577"/>
          <ac:spMkLst>
            <pc:docMk/>
            <pc:sldMk cId="2189847653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1:29:56.747" v="1523"/>
          <ac:spMkLst>
            <pc:docMk/>
            <pc:sldMk cId="2189847653" sldId="296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0T01:04:37.077" v="1197" actId="1076"/>
          <ac:picMkLst>
            <pc:docMk/>
            <pc:sldMk cId="2189847653" sldId="296"/>
            <ac:picMk id="7" creationId="{463F6F23-1EB2-48B0-A398-3AF622F78028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1:29:51.685" v="1520"/>
        <pc:sldMkLst>
          <pc:docMk/>
          <pc:sldMk cId="4003071641" sldId="297"/>
        </pc:sldMkLst>
        <pc:spChg chg="mod">
          <ac:chgData name="정근채" userId="bf3f9740-ba12-4a95-bdcd-7a89d0b0b3a3" providerId="ADAL" clId="{5ACBC767-6C8A-4E2B-B19A-18D507948C95}" dt="2022-01-10T01:28:02.187" v="1499"/>
          <ac:spMkLst>
            <pc:docMk/>
            <pc:sldMk cId="4003071641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1:29:51.685" v="1520"/>
          <ac:spMkLst>
            <pc:docMk/>
            <pc:sldMk cId="4003071641" sldId="297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0T01:14:34.183" v="1285" actId="478"/>
          <ac:picMkLst>
            <pc:docMk/>
            <pc:sldMk cId="4003071641" sldId="297"/>
            <ac:picMk id="7" creationId="{463F6F23-1EB2-48B0-A398-3AF622F78028}"/>
          </ac:picMkLst>
        </pc:picChg>
        <pc:picChg chg="add mod">
          <ac:chgData name="정근채" userId="bf3f9740-ba12-4a95-bdcd-7a89d0b0b3a3" providerId="ADAL" clId="{5ACBC767-6C8A-4E2B-B19A-18D507948C95}" dt="2022-01-10T01:28:06.433" v="1509" actId="1036"/>
          <ac:picMkLst>
            <pc:docMk/>
            <pc:sldMk cId="4003071641" sldId="297"/>
            <ac:picMk id="8" creationId="{095F9D67-0762-48D1-9257-2E0B9FBC13F5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105344113" sldId="297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750037869" sldId="298"/>
        </pc:sldMkLst>
      </pc:sldChg>
      <pc:sldChg chg="delSp modSp add mod">
        <pc:chgData name="정근채" userId="bf3f9740-ba12-4a95-bdcd-7a89d0b0b3a3" providerId="ADAL" clId="{5ACBC767-6C8A-4E2B-B19A-18D507948C95}" dt="2022-01-10T01:46:02.609" v="1619" actId="207"/>
        <pc:sldMkLst>
          <pc:docMk/>
          <pc:sldMk cId="3221331259" sldId="298"/>
        </pc:sldMkLst>
        <pc:spChg chg="mod">
          <ac:chgData name="정근채" userId="bf3f9740-ba12-4a95-bdcd-7a89d0b0b3a3" providerId="ADAL" clId="{5ACBC767-6C8A-4E2B-B19A-18D507948C95}" dt="2022-01-10T01:29:41.323" v="1513"/>
          <ac:spMkLst>
            <pc:docMk/>
            <pc:sldMk cId="3221331259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1:46:02.609" v="1619" actId="207"/>
          <ac:spMkLst>
            <pc:docMk/>
            <pc:sldMk cId="3221331259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1:29:44.667" v="1517"/>
          <ac:spMkLst>
            <pc:docMk/>
            <pc:sldMk cId="3221331259" sldId="298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0T01:30:13.910" v="1525" actId="478"/>
          <ac:picMkLst>
            <pc:docMk/>
            <pc:sldMk cId="3221331259" sldId="298"/>
            <ac:picMk id="8" creationId="{095F9D67-0762-48D1-9257-2E0B9FBC13F5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1:43:08.720" v="1618" actId="1076"/>
        <pc:sldMkLst>
          <pc:docMk/>
          <pc:sldMk cId="2194233270" sldId="299"/>
        </pc:sldMkLst>
        <pc:spChg chg="del">
          <ac:chgData name="정근채" userId="bf3f9740-ba12-4a95-bdcd-7a89d0b0b3a3" providerId="ADAL" clId="{5ACBC767-6C8A-4E2B-B19A-18D507948C95}" dt="2022-01-10T01:42:32.326" v="1612" actId="478"/>
          <ac:spMkLst>
            <pc:docMk/>
            <pc:sldMk cId="2194233270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0T01:42:33.819" v="1613" actId="478"/>
          <ac:spMkLst>
            <pc:docMk/>
            <pc:sldMk cId="2194233270" sldId="299"/>
            <ac:spMk id="7" creationId="{08B69639-5500-4198-8164-A294A9385922}"/>
          </ac:spMkLst>
        </pc:spChg>
        <pc:picChg chg="add mod">
          <ac:chgData name="정근채" userId="bf3f9740-ba12-4a95-bdcd-7a89d0b0b3a3" providerId="ADAL" clId="{5ACBC767-6C8A-4E2B-B19A-18D507948C95}" dt="2022-01-10T01:43:08.720" v="1618" actId="1076"/>
          <ac:picMkLst>
            <pc:docMk/>
            <pc:sldMk cId="2194233270" sldId="299"/>
            <ac:picMk id="9" creationId="{C9E1C180-74CC-49CB-A688-F043E0930569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202818258" sldId="299"/>
        </pc:sldMkLst>
      </pc:sldChg>
      <pc:sldChg chg="modSp add mod">
        <pc:chgData name="정근채" userId="bf3f9740-ba12-4a95-bdcd-7a89d0b0b3a3" providerId="ADAL" clId="{5ACBC767-6C8A-4E2B-B19A-18D507948C95}" dt="2022-01-10T02:01:43.635" v="1776" actId="6549"/>
        <pc:sldMkLst>
          <pc:docMk/>
          <pc:sldMk cId="3182419333" sldId="300"/>
        </pc:sldMkLst>
        <pc:spChg chg="mod">
          <ac:chgData name="정근채" userId="bf3f9740-ba12-4a95-bdcd-7a89d0b0b3a3" providerId="ADAL" clId="{5ACBC767-6C8A-4E2B-B19A-18D507948C95}" dt="2022-01-10T02:01:43.635" v="1776" actId="6549"/>
          <ac:spMkLst>
            <pc:docMk/>
            <pc:sldMk cId="3182419333" sldId="300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241714402" sldId="300"/>
        </pc:sldMkLst>
      </pc:sldChg>
      <pc:sldChg chg="addSp delSp modSp add mod">
        <pc:chgData name="정근채" userId="bf3f9740-ba12-4a95-bdcd-7a89d0b0b3a3" providerId="ADAL" clId="{5ACBC767-6C8A-4E2B-B19A-18D507948C95}" dt="2022-01-10T02:03:49.469" v="1784" actId="1076"/>
        <pc:sldMkLst>
          <pc:docMk/>
          <pc:sldMk cId="2401842065" sldId="301"/>
        </pc:sldMkLst>
        <pc:spChg chg="del">
          <ac:chgData name="정근채" userId="bf3f9740-ba12-4a95-bdcd-7a89d0b0b3a3" providerId="ADAL" clId="{5ACBC767-6C8A-4E2B-B19A-18D507948C95}" dt="2022-01-10T02:03:14.508" v="1778" actId="478"/>
          <ac:spMkLst>
            <pc:docMk/>
            <pc:sldMk cId="2401842065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0T02:03:15.881" v="1779" actId="478"/>
          <ac:spMkLst>
            <pc:docMk/>
            <pc:sldMk cId="2401842065" sldId="301"/>
            <ac:spMk id="7" creationId="{D9F5B65F-9E86-4904-ABE8-32398FBC0F08}"/>
          </ac:spMkLst>
        </pc:spChg>
        <pc:picChg chg="add mod">
          <ac:chgData name="정근채" userId="bf3f9740-ba12-4a95-bdcd-7a89d0b0b3a3" providerId="ADAL" clId="{5ACBC767-6C8A-4E2B-B19A-18D507948C95}" dt="2022-01-10T02:03:49.469" v="1784" actId="1076"/>
          <ac:picMkLst>
            <pc:docMk/>
            <pc:sldMk cId="2401842065" sldId="301"/>
            <ac:picMk id="9" creationId="{A3628AEC-3FDA-4358-B06B-CF4BE5AFBC9B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426097836" sldId="301"/>
        </pc:sldMkLst>
      </pc:sldChg>
      <pc:sldChg chg="addSp delSp modSp add mod">
        <pc:chgData name="정근채" userId="bf3f9740-ba12-4a95-bdcd-7a89d0b0b3a3" providerId="ADAL" clId="{5ACBC767-6C8A-4E2B-B19A-18D507948C95}" dt="2022-01-10T02:07:07.175" v="1793" actId="1076"/>
        <pc:sldMkLst>
          <pc:docMk/>
          <pc:sldMk cId="2463128312" sldId="302"/>
        </pc:sldMkLst>
        <pc:picChg chg="add mod">
          <ac:chgData name="정근채" userId="bf3f9740-ba12-4a95-bdcd-7a89d0b0b3a3" providerId="ADAL" clId="{5ACBC767-6C8A-4E2B-B19A-18D507948C95}" dt="2022-01-10T02:07:05.257" v="1792" actId="1076"/>
          <ac:picMkLst>
            <pc:docMk/>
            <pc:sldMk cId="2463128312" sldId="302"/>
            <ac:picMk id="6" creationId="{4A7A9F0F-F7FC-4CA0-B626-2F3FF4A6F2E6}"/>
          </ac:picMkLst>
        </pc:picChg>
        <pc:picChg chg="add mod">
          <ac:chgData name="정근채" userId="bf3f9740-ba12-4a95-bdcd-7a89d0b0b3a3" providerId="ADAL" clId="{5ACBC767-6C8A-4E2B-B19A-18D507948C95}" dt="2022-01-10T02:07:07.175" v="1793" actId="1076"/>
          <ac:picMkLst>
            <pc:docMk/>
            <pc:sldMk cId="2463128312" sldId="302"/>
            <ac:picMk id="8" creationId="{2BECCD15-EB2C-4C61-834F-14BF72B825F4}"/>
          </ac:picMkLst>
        </pc:picChg>
        <pc:picChg chg="del">
          <ac:chgData name="정근채" userId="bf3f9740-ba12-4a95-bdcd-7a89d0b0b3a3" providerId="ADAL" clId="{5ACBC767-6C8A-4E2B-B19A-18D507948C95}" dt="2022-01-10T02:06:30.811" v="1786" actId="478"/>
          <ac:picMkLst>
            <pc:docMk/>
            <pc:sldMk cId="2463128312" sldId="302"/>
            <ac:picMk id="9" creationId="{A3628AEC-3FDA-4358-B06B-CF4BE5AFBC9B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2:07:49.897" v="1801" actId="1076"/>
        <pc:sldMkLst>
          <pc:docMk/>
          <pc:sldMk cId="2305416476" sldId="303"/>
        </pc:sldMkLst>
        <pc:picChg chg="del">
          <ac:chgData name="정근채" userId="bf3f9740-ba12-4a95-bdcd-7a89d0b0b3a3" providerId="ADAL" clId="{5ACBC767-6C8A-4E2B-B19A-18D507948C95}" dt="2022-01-10T02:07:14.224" v="1795" actId="478"/>
          <ac:picMkLst>
            <pc:docMk/>
            <pc:sldMk cId="2305416476" sldId="303"/>
            <ac:picMk id="6" creationId="{4A7A9F0F-F7FC-4CA0-B626-2F3FF4A6F2E6}"/>
          </ac:picMkLst>
        </pc:picChg>
        <pc:picChg chg="add mod">
          <ac:chgData name="정근채" userId="bf3f9740-ba12-4a95-bdcd-7a89d0b0b3a3" providerId="ADAL" clId="{5ACBC767-6C8A-4E2B-B19A-18D507948C95}" dt="2022-01-10T02:07:49.897" v="1801" actId="1076"/>
          <ac:picMkLst>
            <pc:docMk/>
            <pc:sldMk cId="2305416476" sldId="303"/>
            <ac:picMk id="7" creationId="{3E3BA05E-EAD7-44F4-A545-3D56796D5180}"/>
          </ac:picMkLst>
        </pc:picChg>
        <pc:picChg chg="del">
          <ac:chgData name="정근채" userId="bf3f9740-ba12-4a95-bdcd-7a89d0b0b3a3" providerId="ADAL" clId="{5ACBC767-6C8A-4E2B-B19A-18D507948C95}" dt="2022-01-10T02:07:14.224" v="1795" actId="478"/>
          <ac:picMkLst>
            <pc:docMk/>
            <pc:sldMk cId="2305416476" sldId="303"/>
            <ac:picMk id="8" creationId="{2BECCD15-EB2C-4C61-834F-14BF72B825F4}"/>
          </ac:picMkLst>
        </pc:picChg>
        <pc:picChg chg="add mod">
          <ac:chgData name="정근채" userId="bf3f9740-ba12-4a95-bdcd-7a89d0b0b3a3" providerId="ADAL" clId="{5ACBC767-6C8A-4E2B-B19A-18D507948C95}" dt="2022-01-10T02:07:47.913" v="1800" actId="1076"/>
          <ac:picMkLst>
            <pc:docMk/>
            <pc:sldMk cId="2305416476" sldId="303"/>
            <ac:picMk id="10" creationId="{63A33224-DC75-4F89-8718-2D022B938901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2:08:31.233" v="1807" actId="1076"/>
        <pc:sldMkLst>
          <pc:docMk/>
          <pc:sldMk cId="1272177233" sldId="304"/>
        </pc:sldMkLst>
        <pc:picChg chg="add mod">
          <ac:chgData name="정근채" userId="bf3f9740-ba12-4a95-bdcd-7a89d0b0b3a3" providerId="ADAL" clId="{5ACBC767-6C8A-4E2B-B19A-18D507948C95}" dt="2022-01-10T02:08:15.234" v="1805" actId="1076"/>
          <ac:picMkLst>
            <pc:docMk/>
            <pc:sldMk cId="1272177233" sldId="304"/>
            <ac:picMk id="6" creationId="{7973C5F7-8246-45C3-8F98-0CDE2A9AE19F}"/>
          </ac:picMkLst>
        </pc:picChg>
        <pc:picChg chg="del">
          <ac:chgData name="정근채" userId="bf3f9740-ba12-4a95-bdcd-7a89d0b0b3a3" providerId="ADAL" clId="{5ACBC767-6C8A-4E2B-B19A-18D507948C95}" dt="2022-01-10T02:07:58.993" v="1803" actId="478"/>
          <ac:picMkLst>
            <pc:docMk/>
            <pc:sldMk cId="1272177233" sldId="304"/>
            <ac:picMk id="7" creationId="{3E3BA05E-EAD7-44F4-A545-3D56796D5180}"/>
          </ac:picMkLst>
        </pc:picChg>
        <pc:picChg chg="add mod">
          <ac:chgData name="정근채" userId="bf3f9740-ba12-4a95-bdcd-7a89d0b0b3a3" providerId="ADAL" clId="{5ACBC767-6C8A-4E2B-B19A-18D507948C95}" dt="2022-01-10T02:08:31.233" v="1807" actId="1076"/>
          <ac:picMkLst>
            <pc:docMk/>
            <pc:sldMk cId="1272177233" sldId="304"/>
            <ac:picMk id="9" creationId="{BD7A1DCB-10E8-40DE-B782-08694A43398F}"/>
          </ac:picMkLst>
        </pc:picChg>
        <pc:picChg chg="del">
          <ac:chgData name="정근채" userId="bf3f9740-ba12-4a95-bdcd-7a89d0b0b3a3" providerId="ADAL" clId="{5ACBC767-6C8A-4E2B-B19A-18D507948C95}" dt="2022-01-10T02:07:58.993" v="1803" actId="478"/>
          <ac:picMkLst>
            <pc:docMk/>
            <pc:sldMk cId="1272177233" sldId="304"/>
            <ac:picMk id="10" creationId="{63A33224-DC75-4F89-8718-2D022B938901}"/>
          </ac:picMkLst>
        </pc:picChg>
      </pc:sldChg>
      <pc:sldChg chg="modSp add del mod">
        <pc:chgData name="정근채" userId="bf3f9740-ba12-4a95-bdcd-7a89d0b0b3a3" providerId="ADAL" clId="{5ACBC767-6C8A-4E2B-B19A-18D507948C95}" dt="2022-01-11T05:18:18.755" v="2411" actId="47"/>
        <pc:sldMkLst>
          <pc:docMk/>
          <pc:sldMk cId="1578906020" sldId="305"/>
        </pc:sldMkLst>
        <pc:spChg chg="mod">
          <ac:chgData name="정근채" userId="bf3f9740-ba12-4a95-bdcd-7a89d0b0b3a3" providerId="ADAL" clId="{5ACBC767-6C8A-4E2B-B19A-18D507948C95}" dt="2022-01-10T02:11:03.309" v="1819"/>
          <ac:spMkLst>
            <pc:docMk/>
            <pc:sldMk cId="1578906020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2:23:05.088" v="1918"/>
          <ac:spMkLst>
            <pc:docMk/>
            <pc:sldMk cId="1578906020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2:10:57.334" v="1816" actId="20577"/>
          <ac:spMkLst>
            <pc:docMk/>
            <pc:sldMk cId="1578906020" sldId="305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5ACBC767-6C8A-4E2B-B19A-18D507948C95}" dt="2022-01-11T00:21:59.832" v="1951" actId="207"/>
        <pc:sldMkLst>
          <pc:docMk/>
          <pc:sldMk cId="3184856643" sldId="306"/>
        </pc:sldMkLst>
        <pc:spChg chg="mod">
          <ac:chgData name="정근채" userId="bf3f9740-ba12-4a95-bdcd-7a89d0b0b3a3" providerId="ADAL" clId="{5ACBC767-6C8A-4E2B-B19A-18D507948C95}" dt="2022-01-11T00:21:59.832" v="1951" actId="207"/>
          <ac:spMkLst>
            <pc:docMk/>
            <pc:sldMk cId="3184856643" sldId="306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5ACBC767-6C8A-4E2B-B19A-18D507948C95}" dt="2022-01-11T05:30:37.081" v="2429" actId="20577"/>
        <pc:sldMkLst>
          <pc:docMk/>
          <pc:sldMk cId="1144336467" sldId="307"/>
        </pc:sldMkLst>
        <pc:spChg chg="mod">
          <ac:chgData name="정근채" userId="bf3f9740-ba12-4a95-bdcd-7a89d0b0b3a3" providerId="ADAL" clId="{5ACBC767-6C8A-4E2B-B19A-18D507948C95}" dt="2022-01-11T00:23:11.075" v="1959"/>
          <ac:spMkLst>
            <pc:docMk/>
            <pc:sldMk cId="1144336467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5:30:37.081" v="2429" actId="20577"/>
          <ac:spMkLst>
            <pc:docMk/>
            <pc:sldMk cId="1144336467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0:23:07.065" v="1956"/>
          <ac:spMkLst>
            <pc:docMk/>
            <pc:sldMk cId="1144336467" sldId="307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1T02:24:51.579" v="2132" actId="1076"/>
          <ac:picMkLst>
            <pc:docMk/>
            <pc:sldMk cId="1144336467" sldId="307"/>
            <ac:picMk id="7" creationId="{C4400099-7B69-4137-9C6F-DE0EC6DE9698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5:33:54.947" v="2458" actId="166"/>
        <pc:sldMkLst>
          <pc:docMk/>
          <pc:sldMk cId="3959656499" sldId="308"/>
        </pc:sldMkLst>
        <pc:spChg chg="mod ord">
          <ac:chgData name="정근채" userId="bf3f9740-ba12-4a95-bdcd-7a89d0b0b3a3" providerId="ADAL" clId="{5ACBC767-6C8A-4E2B-B19A-18D507948C95}" dt="2022-01-11T05:31:48.199" v="2446"/>
          <ac:spMkLst>
            <pc:docMk/>
            <pc:sldMk cId="3959656499" sldId="308"/>
            <ac:spMk id="3" creationId="{04DA367E-3D64-4210-90DC-180FE1F5BFCC}"/>
          </ac:spMkLst>
        </pc:spChg>
        <pc:picChg chg="del">
          <ac:chgData name="정근채" userId="bf3f9740-ba12-4a95-bdcd-7a89d0b0b3a3" providerId="ADAL" clId="{5ACBC767-6C8A-4E2B-B19A-18D507948C95}" dt="2022-01-11T02:25:28.203" v="2139" actId="478"/>
          <ac:picMkLst>
            <pc:docMk/>
            <pc:sldMk cId="3959656499" sldId="308"/>
            <ac:picMk id="7" creationId="{C4400099-7B69-4137-9C6F-DE0EC6DE9698}"/>
          </ac:picMkLst>
        </pc:picChg>
        <pc:picChg chg="add mod ord modCrop">
          <ac:chgData name="정근채" userId="bf3f9740-ba12-4a95-bdcd-7a89d0b0b3a3" providerId="ADAL" clId="{5ACBC767-6C8A-4E2B-B19A-18D507948C95}" dt="2022-01-11T05:33:54.947" v="2458" actId="166"/>
          <ac:picMkLst>
            <pc:docMk/>
            <pc:sldMk cId="3959656499" sldId="308"/>
            <ac:picMk id="8" creationId="{CF2B44BE-40F1-4998-9C3F-ED02C77E83EA}"/>
          </ac:picMkLst>
        </pc:picChg>
        <pc:picChg chg="add mod ord">
          <ac:chgData name="정근채" userId="bf3f9740-ba12-4a95-bdcd-7a89d0b0b3a3" providerId="ADAL" clId="{5ACBC767-6C8A-4E2B-B19A-18D507948C95}" dt="2022-01-11T05:33:54.947" v="2458" actId="166"/>
          <ac:picMkLst>
            <pc:docMk/>
            <pc:sldMk cId="3959656499" sldId="308"/>
            <ac:picMk id="10" creationId="{472DF00E-E88B-4D64-AB70-68BB5BAB5596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5:48:05.869" v="2600" actId="208"/>
        <pc:sldMkLst>
          <pc:docMk/>
          <pc:sldMk cId="1929446453" sldId="309"/>
        </pc:sldMkLst>
        <pc:spChg chg="mod">
          <ac:chgData name="정근채" userId="bf3f9740-ba12-4a95-bdcd-7a89d0b0b3a3" providerId="ADAL" clId="{5ACBC767-6C8A-4E2B-B19A-18D507948C95}" dt="2022-01-11T05:33:27.620" v="2450"/>
          <ac:spMkLst>
            <pc:docMk/>
            <pc:sldMk cId="1929446453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5:47:56" v="2598" actId="207"/>
          <ac:spMkLst>
            <pc:docMk/>
            <pc:sldMk cId="1929446453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5:33:31.504" v="2454"/>
          <ac:spMkLst>
            <pc:docMk/>
            <pc:sldMk cId="1929446453" sldId="309"/>
            <ac:spMk id="5" creationId="{864FABE7-5D73-4BB8-8C5F-49D50641504A}"/>
          </ac:spMkLst>
        </pc:spChg>
        <pc:spChg chg="add mod">
          <ac:chgData name="정근채" userId="bf3f9740-ba12-4a95-bdcd-7a89d0b0b3a3" providerId="ADAL" clId="{5ACBC767-6C8A-4E2B-B19A-18D507948C95}" dt="2022-01-11T05:48:02.457" v="2599" actId="208"/>
          <ac:spMkLst>
            <pc:docMk/>
            <pc:sldMk cId="1929446453" sldId="309"/>
            <ac:spMk id="9" creationId="{3B7F94B7-D911-47A0-B90D-AEFA00C07A36}"/>
          </ac:spMkLst>
        </pc:spChg>
        <pc:spChg chg="add mod">
          <ac:chgData name="정근채" userId="bf3f9740-ba12-4a95-bdcd-7a89d0b0b3a3" providerId="ADAL" clId="{5ACBC767-6C8A-4E2B-B19A-18D507948C95}" dt="2022-01-11T05:44:25.667" v="2575" actId="14100"/>
          <ac:spMkLst>
            <pc:docMk/>
            <pc:sldMk cId="1929446453" sldId="309"/>
            <ac:spMk id="11" creationId="{4C3E8DF3-01A8-4316-91ED-EC701109F537}"/>
          </ac:spMkLst>
        </pc:spChg>
        <pc:spChg chg="add mod">
          <ac:chgData name="정근채" userId="bf3f9740-ba12-4a95-bdcd-7a89d0b0b3a3" providerId="ADAL" clId="{5ACBC767-6C8A-4E2B-B19A-18D507948C95}" dt="2022-01-11T05:44:45.236" v="2583" actId="1036"/>
          <ac:spMkLst>
            <pc:docMk/>
            <pc:sldMk cId="1929446453" sldId="309"/>
            <ac:spMk id="12" creationId="{BE5A842E-272C-46C5-A084-E030CB796534}"/>
          </ac:spMkLst>
        </pc:spChg>
        <pc:spChg chg="add mod">
          <ac:chgData name="정근채" userId="bf3f9740-ba12-4a95-bdcd-7a89d0b0b3a3" providerId="ADAL" clId="{5ACBC767-6C8A-4E2B-B19A-18D507948C95}" dt="2022-01-11T05:45:21.710" v="2592" actId="1035"/>
          <ac:spMkLst>
            <pc:docMk/>
            <pc:sldMk cId="1929446453" sldId="309"/>
            <ac:spMk id="13" creationId="{9EDCEE99-D3E5-4E16-B9C1-26D67CD499C8}"/>
          </ac:spMkLst>
        </pc:spChg>
        <pc:spChg chg="add mod">
          <ac:chgData name="정근채" userId="bf3f9740-ba12-4a95-bdcd-7a89d0b0b3a3" providerId="ADAL" clId="{5ACBC767-6C8A-4E2B-B19A-18D507948C95}" dt="2022-01-11T05:48:05.869" v="2600" actId="208"/>
          <ac:spMkLst>
            <pc:docMk/>
            <pc:sldMk cId="1929446453" sldId="309"/>
            <ac:spMk id="14" creationId="{8F477A5E-0E6D-4FAB-ABDE-8AE9737DBA9C}"/>
          </ac:spMkLst>
        </pc:spChg>
        <pc:picChg chg="add mod">
          <ac:chgData name="정근채" userId="bf3f9740-ba12-4a95-bdcd-7a89d0b0b3a3" providerId="ADAL" clId="{5ACBC767-6C8A-4E2B-B19A-18D507948C95}" dt="2022-01-11T05:41:51.670" v="2545" actId="1076"/>
          <ac:picMkLst>
            <pc:docMk/>
            <pc:sldMk cId="1929446453" sldId="309"/>
            <ac:picMk id="7" creationId="{58E2B2B7-86E9-415C-AD99-FDD7A68ED5CB}"/>
          </ac:picMkLst>
        </pc:picChg>
        <pc:picChg chg="del">
          <ac:chgData name="정근채" userId="bf3f9740-ba12-4a95-bdcd-7a89d0b0b3a3" providerId="ADAL" clId="{5ACBC767-6C8A-4E2B-B19A-18D507948C95}" dt="2022-01-11T05:33:43.424" v="2457" actId="478"/>
          <ac:picMkLst>
            <pc:docMk/>
            <pc:sldMk cId="1929446453" sldId="309"/>
            <ac:picMk id="8" creationId="{CF2B44BE-40F1-4998-9C3F-ED02C77E83EA}"/>
          </ac:picMkLst>
        </pc:picChg>
        <pc:picChg chg="del">
          <ac:chgData name="정근채" userId="bf3f9740-ba12-4a95-bdcd-7a89d0b0b3a3" providerId="ADAL" clId="{5ACBC767-6C8A-4E2B-B19A-18D507948C95}" dt="2022-01-11T05:33:43.424" v="2457" actId="478"/>
          <ac:picMkLst>
            <pc:docMk/>
            <pc:sldMk cId="1929446453" sldId="309"/>
            <ac:picMk id="10" creationId="{472DF00E-E88B-4D64-AB70-68BB5BAB5596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6:03:18.515" v="2820" actId="20577"/>
        <pc:sldMkLst>
          <pc:docMk/>
          <pc:sldMk cId="2127255080" sldId="310"/>
        </pc:sldMkLst>
        <pc:spChg chg="mod">
          <ac:chgData name="정근채" userId="bf3f9740-ba12-4a95-bdcd-7a89d0b0b3a3" providerId="ADAL" clId="{5ACBC767-6C8A-4E2B-B19A-18D507948C95}" dt="2022-01-11T06:03:18.515" v="2820" actId="20577"/>
          <ac:spMkLst>
            <pc:docMk/>
            <pc:sldMk cId="2127255080" sldId="310"/>
            <ac:spMk id="3" creationId="{04DA367E-3D64-4210-90DC-180FE1F5BFCC}"/>
          </ac:spMkLst>
        </pc:spChg>
        <pc:picChg chg="del">
          <ac:chgData name="정근채" userId="bf3f9740-ba12-4a95-bdcd-7a89d0b0b3a3" providerId="ADAL" clId="{5ACBC767-6C8A-4E2B-B19A-18D507948C95}" dt="2022-01-11T05:43:11.951" v="2567" actId="478"/>
          <ac:picMkLst>
            <pc:docMk/>
            <pc:sldMk cId="2127255080" sldId="310"/>
            <ac:picMk id="7" creationId="{58E2B2B7-86E9-415C-AD99-FDD7A68ED5CB}"/>
          </ac:picMkLst>
        </pc:picChg>
        <pc:picChg chg="add mod">
          <ac:chgData name="정근채" userId="bf3f9740-ba12-4a95-bdcd-7a89d0b0b3a3" providerId="ADAL" clId="{5ACBC767-6C8A-4E2B-B19A-18D507948C95}" dt="2022-01-11T05:45:57.259" v="2595" actId="1076"/>
          <ac:picMkLst>
            <pc:docMk/>
            <pc:sldMk cId="2127255080" sldId="310"/>
            <ac:picMk id="8" creationId="{7424600C-4C34-49B3-AFC1-FDAB10D12E3A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12:57.662" v="3652" actId="1076"/>
        <pc:sldMkLst>
          <pc:docMk/>
          <pc:sldMk cId="3414667204" sldId="311"/>
        </pc:sldMkLst>
        <pc:spChg chg="mod">
          <ac:chgData name="정근채" userId="bf3f9740-ba12-4a95-bdcd-7a89d0b0b3a3" providerId="ADAL" clId="{5ACBC767-6C8A-4E2B-B19A-18D507948C95}" dt="2022-01-11T07:12:51.591" v="3650" actId="14100"/>
          <ac:spMkLst>
            <pc:docMk/>
            <pc:sldMk cId="3414667204" sldId="311"/>
            <ac:spMk id="3" creationId="{04DA367E-3D64-4210-90DC-180FE1F5BFCC}"/>
          </ac:spMkLst>
        </pc:spChg>
        <pc:spChg chg="add mod">
          <ac:chgData name="정근채" userId="bf3f9740-ba12-4a95-bdcd-7a89d0b0b3a3" providerId="ADAL" clId="{5ACBC767-6C8A-4E2B-B19A-18D507948C95}" dt="2022-01-11T06:06:44.270" v="2885" actId="571"/>
          <ac:spMkLst>
            <pc:docMk/>
            <pc:sldMk cId="3414667204" sldId="311"/>
            <ac:spMk id="11" creationId="{31D54538-E740-4671-9A7F-A9765FBA563A}"/>
          </ac:spMkLst>
        </pc:spChg>
        <pc:spChg chg="add mod">
          <ac:chgData name="정근채" userId="bf3f9740-ba12-4a95-bdcd-7a89d0b0b3a3" providerId="ADAL" clId="{5ACBC767-6C8A-4E2B-B19A-18D507948C95}" dt="2022-01-11T06:11:29.994" v="3028" actId="164"/>
          <ac:spMkLst>
            <pc:docMk/>
            <pc:sldMk cId="3414667204" sldId="311"/>
            <ac:spMk id="12" creationId="{D03F7EA8-658C-4D9E-9A51-9C06B44A3FD9}"/>
          </ac:spMkLst>
        </pc:spChg>
        <pc:spChg chg="add mod">
          <ac:chgData name="정근채" userId="bf3f9740-ba12-4a95-bdcd-7a89d0b0b3a3" providerId="ADAL" clId="{5ACBC767-6C8A-4E2B-B19A-18D507948C95}" dt="2022-01-11T05:54:33.033" v="2655" actId="571"/>
          <ac:spMkLst>
            <pc:docMk/>
            <pc:sldMk cId="3414667204" sldId="311"/>
            <ac:spMk id="14" creationId="{2DADC8D6-9DD0-4B2B-A6D1-CB3164265DBD}"/>
          </ac:spMkLst>
        </pc:spChg>
        <pc:spChg chg="add mod">
          <ac:chgData name="정근채" userId="bf3f9740-ba12-4a95-bdcd-7a89d0b0b3a3" providerId="ADAL" clId="{5ACBC767-6C8A-4E2B-B19A-18D507948C95}" dt="2022-01-11T06:11:29.994" v="3028" actId="164"/>
          <ac:spMkLst>
            <pc:docMk/>
            <pc:sldMk cId="3414667204" sldId="311"/>
            <ac:spMk id="15" creationId="{128D3284-72AA-461C-B6B0-3A8D2F5C4336}"/>
          </ac:spMkLst>
        </pc:spChg>
        <pc:spChg chg="add mod">
          <ac:chgData name="정근채" userId="bf3f9740-ba12-4a95-bdcd-7a89d0b0b3a3" providerId="ADAL" clId="{5ACBC767-6C8A-4E2B-B19A-18D507948C95}" dt="2022-01-11T06:06:44.270" v="2885" actId="571"/>
          <ac:spMkLst>
            <pc:docMk/>
            <pc:sldMk cId="3414667204" sldId="311"/>
            <ac:spMk id="16" creationId="{22748405-5693-4085-BB5F-07EF6117C3C2}"/>
          </ac:spMkLst>
        </pc:spChg>
        <pc:spChg chg="add del">
          <ac:chgData name="정근채" userId="bf3f9740-ba12-4a95-bdcd-7a89d0b0b3a3" providerId="ADAL" clId="{5ACBC767-6C8A-4E2B-B19A-18D507948C95}" dt="2022-01-11T06:05:37.228" v="2843" actId="22"/>
          <ac:spMkLst>
            <pc:docMk/>
            <pc:sldMk cId="3414667204" sldId="311"/>
            <ac:spMk id="18" creationId="{A26DA877-9E4D-4DB6-9072-9003E620C777}"/>
          </ac:spMkLst>
        </pc:spChg>
        <pc:spChg chg="add del">
          <ac:chgData name="정근채" userId="bf3f9740-ba12-4a95-bdcd-7a89d0b0b3a3" providerId="ADAL" clId="{5ACBC767-6C8A-4E2B-B19A-18D507948C95}" dt="2022-01-11T06:05:39.171" v="2845" actId="22"/>
          <ac:spMkLst>
            <pc:docMk/>
            <pc:sldMk cId="3414667204" sldId="311"/>
            <ac:spMk id="20" creationId="{BCCE5250-9D54-4291-B80D-C0C41AC4F6BD}"/>
          </ac:spMkLst>
        </pc:spChg>
        <pc:spChg chg="add mod">
          <ac:chgData name="정근채" userId="bf3f9740-ba12-4a95-bdcd-7a89d0b0b3a3" providerId="ADAL" clId="{5ACBC767-6C8A-4E2B-B19A-18D507948C95}" dt="2022-01-11T06:06:44.270" v="2885" actId="571"/>
          <ac:spMkLst>
            <pc:docMk/>
            <pc:sldMk cId="3414667204" sldId="311"/>
            <ac:spMk id="22" creationId="{223534AE-8870-4513-88E2-AEA6C0C6DCEB}"/>
          </ac:spMkLst>
        </pc:spChg>
        <pc:spChg chg="add mod">
          <ac:chgData name="정근채" userId="bf3f9740-ba12-4a95-bdcd-7a89d0b0b3a3" providerId="ADAL" clId="{5ACBC767-6C8A-4E2B-B19A-18D507948C95}" dt="2022-01-11T06:07:04.048" v="2886" actId="208"/>
          <ac:spMkLst>
            <pc:docMk/>
            <pc:sldMk cId="3414667204" sldId="311"/>
            <ac:spMk id="24" creationId="{E9451C12-514D-4048-8748-7D9F2159FD79}"/>
          </ac:spMkLst>
        </pc:spChg>
        <pc:grpChg chg="add mod">
          <ac:chgData name="정근채" userId="bf3f9740-ba12-4a95-bdcd-7a89d0b0b3a3" providerId="ADAL" clId="{5ACBC767-6C8A-4E2B-B19A-18D507948C95}" dt="2022-01-11T07:12:57.662" v="3652" actId="1076"/>
          <ac:grpSpMkLst>
            <pc:docMk/>
            <pc:sldMk cId="3414667204" sldId="311"/>
            <ac:grpSpMk id="23" creationId="{38AA5C64-563B-4337-8516-DB926F981F1E}"/>
          </ac:grpSpMkLst>
        </pc:grpChg>
        <pc:grpChg chg="add mod">
          <ac:chgData name="정근채" userId="bf3f9740-ba12-4a95-bdcd-7a89d0b0b3a3" providerId="ADAL" clId="{5ACBC767-6C8A-4E2B-B19A-18D507948C95}" dt="2022-01-11T07:12:54.519" v="3651" actId="1076"/>
          <ac:grpSpMkLst>
            <pc:docMk/>
            <pc:sldMk cId="3414667204" sldId="311"/>
            <ac:grpSpMk id="25" creationId="{BBA2A210-76D0-49FD-B231-FFB3B81C49B4}"/>
          </ac:grpSpMkLst>
        </pc:grpChg>
        <pc:picChg chg="add mod">
          <ac:chgData name="정근채" userId="bf3f9740-ba12-4a95-bdcd-7a89d0b0b3a3" providerId="ADAL" clId="{5ACBC767-6C8A-4E2B-B19A-18D507948C95}" dt="2022-01-11T06:11:29.994" v="3028" actId="164"/>
          <ac:picMkLst>
            <pc:docMk/>
            <pc:sldMk cId="3414667204" sldId="311"/>
            <ac:picMk id="7" creationId="{148FE4EC-BB7F-468E-91BF-64F1DA494123}"/>
          </ac:picMkLst>
        </pc:picChg>
        <pc:picChg chg="del">
          <ac:chgData name="정근채" userId="bf3f9740-ba12-4a95-bdcd-7a89d0b0b3a3" providerId="ADAL" clId="{5ACBC767-6C8A-4E2B-B19A-18D507948C95}" dt="2022-01-11T05:49:39.615" v="2613" actId="478"/>
          <ac:picMkLst>
            <pc:docMk/>
            <pc:sldMk cId="3414667204" sldId="311"/>
            <ac:picMk id="8" creationId="{7424600C-4C34-49B3-AFC1-FDAB10D12E3A}"/>
          </ac:picMkLst>
        </pc:picChg>
        <pc:picChg chg="add mod">
          <ac:chgData name="정근채" userId="bf3f9740-ba12-4a95-bdcd-7a89d0b0b3a3" providerId="ADAL" clId="{5ACBC767-6C8A-4E2B-B19A-18D507948C95}" dt="2022-01-11T06:06:44.270" v="2885" actId="571"/>
          <ac:picMkLst>
            <pc:docMk/>
            <pc:sldMk cId="3414667204" sldId="311"/>
            <ac:picMk id="10" creationId="{7205DAFD-8A13-4CE1-8A63-3803212FDF93}"/>
          </ac:picMkLst>
        </pc:picChg>
        <pc:picChg chg="add mod">
          <ac:chgData name="정근채" userId="bf3f9740-ba12-4a95-bdcd-7a89d0b0b3a3" providerId="ADAL" clId="{5ACBC767-6C8A-4E2B-B19A-18D507948C95}" dt="2022-01-11T05:54:33.033" v="2655" actId="571"/>
          <ac:picMkLst>
            <pc:docMk/>
            <pc:sldMk cId="3414667204" sldId="311"/>
            <ac:picMk id="13" creationId="{3EE14600-CFB7-4AAC-8BAB-352A60ACBB02}"/>
          </ac:picMkLst>
        </pc:picChg>
      </pc:sldChg>
      <pc:sldChg chg="delSp modSp add mod">
        <pc:chgData name="정근채" userId="bf3f9740-ba12-4a95-bdcd-7a89d0b0b3a3" providerId="ADAL" clId="{5ACBC767-6C8A-4E2B-B19A-18D507948C95}" dt="2022-01-11T07:13:02.657" v="3653" actId="1076"/>
        <pc:sldMkLst>
          <pc:docMk/>
          <pc:sldMk cId="2418724724" sldId="312"/>
        </pc:sldMkLst>
        <pc:spChg chg="mod">
          <ac:chgData name="정근채" userId="bf3f9740-ba12-4a95-bdcd-7a89d0b0b3a3" providerId="ADAL" clId="{5ACBC767-6C8A-4E2B-B19A-18D507948C95}" dt="2022-01-11T06:29:47.745" v="3178"/>
          <ac:spMkLst>
            <pc:docMk/>
            <pc:sldMk cId="2418724724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13:02.657" v="3653" actId="1076"/>
          <ac:spMkLst>
            <pc:docMk/>
            <pc:sldMk cId="2418724724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6:12:26.707" v="3037" actId="20577"/>
          <ac:spMkLst>
            <pc:docMk/>
            <pc:sldMk cId="2418724724" sldId="312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1T06:12:31.880" v="3038" actId="478"/>
          <ac:picMkLst>
            <pc:docMk/>
            <pc:sldMk cId="2418724724" sldId="312"/>
            <ac:picMk id="8" creationId="{7424600C-4C34-49B3-AFC1-FDAB10D12E3A}"/>
          </ac:picMkLst>
        </pc:picChg>
      </pc:sldChg>
      <pc:sldChg chg="modSp add mod">
        <pc:chgData name="정근채" userId="bf3f9740-ba12-4a95-bdcd-7a89d0b0b3a3" providerId="ADAL" clId="{5ACBC767-6C8A-4E2B-B19A-18D507948C95}" dt="2022-01-11T07:13:11.075" v="3654" actId="1076"/>
        <pc:sldMkLst>
          <pc:docMk/>
          <pc:sldMk cId="804296762" sldId="313"/>
        </pc:sldMkLst>
        <pc:spChg chg="mod">
          <ac:chgData name="정근채" userId="bf3f9740-ba12-4a95-bdcd-7a89d0b0b3a3" providerId="ADAL" clId="{5ACBC767-6C8A-4E2B-B19A-18D507948C95}" dt="2022-01-11T06:29:58.271" v="3182"/>
          <ac:spMkLst>
            <pc:docMk/>
            <pc:sldMk cId="804296762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13:11.075" v="3654" actId="1076"/>
          <ac:spMkLst>
            <pc:docMk/>
            <pc:sldMk cId="804296762" sldId="313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6:30:03.108" v="3186"/>
          <ac:spMkLst>
            <pc:docMk/>
            <pc:sldMk cId="804296762" sldId="31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5ACBC767-6C8A-4E2B-B19A-18D507948C95}" dt="2022-01-11T07:13:27.803" v="3655" actId="1076"/>
        <pc:sldMkLst>
          <pc:docMk/>
          <pc:sldMk cId="4245732426" sldId="314"/>
        </pc:sldMkLst>
        <pc:spChg chg="mod">
          <ac:chgData name="정근채" userId="bf3f9740-ba12-4a95-bdcd-7a89d0b0b3a3" providerId="ADAL" clId="{5ACBC767-6C8A-4E2B-B19A-18D507948C95}" dt="2022-01-11T07:13:27.803" v="3655" actId="1076"/>
          <ac:spMkLst>
            <pc:docMk/>
            <pc:sldMk cId="4245732426" sldId="314"/>
            <ac:spMk id="3" creationId="{04DA367E-3D64-4210-90DC-180FE1F5BFCC}"/>
          </ac:spMkLst>
        </pc:spChg>
      </pc:sldChg>
      <pc:sldChg chg="addSp modSp add del mod">
        <pc:chgData name="정근채" userId="bf3f9740-ba12-4a95-bdcd-7a89d0b0b3a3" providerId="ADAL" clId="{5ACBC767-6C8A-4E2B-B19A-18D507948C95}" dt="2022-01-11T07:13:52.955" v="3656" actId="47"/>
        <pc:sldMkLst>
          <pc:docMk/>
          <pc:sldMk cId="3851970255" sldId="315"/>
        </pc:sldMkLst>
        <pc:spChg chg="mod">
          <ac:chgData name="정근채" userId="bf3f9740-ba12-4a95-bdcd-7a89d0b0b3a3" providerId="ADAL" clId="{5ACBC767-6C8A-4E2B-B19A-18D507948C95}" dt="2022-01-11T06:43:01.012" v="3430"/>
          <ac:spMkLst>
            <pc:docMk/>
            <pc:sldMk cId="3851970255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03:10.444" v="3518" actId="6549"/>
          <ac:spMkLst>
            <pc:docMk/>
            <pc:sldMk cId="3851970255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6:43:04.561" v="3434"/>
          <ac:spMkLst>
            <pc:docMk/>
            <pc:sldMk cId="3851970255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1T07:03:41.192" v="3521" actId="1076"/>
          <ac:picMkLst>
            <pc:docMk/>
            <pc:sldMk cId="3851970255" sldId="315"/>
            <ac:picMk id="7" creationId="{4E647C9D-761B-4E5C-913E-85F2D700A1BA}"/>
          </ac:picMkLst>
        </pc:picChg>
      </pc:sldChg>
      <pc:sldChg chg="modSp add mod">
        <pc:chgData name="정근채" userId="bf3f9740-ba12-4a95-bdcd-7a89d0b0b3a3" providerId="ADAL" clId="{5ACBC767-6C8A-4E2B-B19A-18D507948C95}" dt="2022-01-11T07:07:10.500" v="3546" actId="1076"/>
        <pc:sldMkLst>
          <pc:docMk/>
          <pc:sldMk cId="1153937961" sldId="316"/>
        </pc:sldMkLst>
        <pc:spChg chg="mod">
          <ac:chgData name="정근채" userId="bf3f9740-ba12-4a95-bdcd-7a89d0b0b3a3" providerId="ADAL" clId="{5ACBC767-6C8A-4E2B-B19A-18D507948C95}" dt="2022-01-11T07:07:03.146" v="3544"/>
          <ac:spMkLst>
            <pc:docMk/>
            <pc:sldMk cId="1153937961" sldId="316"/>
            <ac:spMk id="3" creationId="{04DA367E-3D64-4210-90DC-180FE1F5BFCC}"/>
          </ac:spMkLst>
        </pc:spChg>
        <pc:picChg chg="mod">
          <ac:chgData name="정근채" userId="bf3f9740-ba12-4a95-bdcd-7a89d0b0b3a3" providerId="ADAL" clId="{5ACBC767-6C8A-4E2B-B19A-18D507948C95}" dt="2022-01-11T07:07:10.500" v="3546" actId="1076"/>
          <ac:picMkLst>
            <pc:docMk/>
            <pc:sldMk cId="1153937961" sldId="316"/>
            <ac:picMk id="7" creationId="{4E647C9D-761B-4E5C-913E-85F2D700A1BA}"/>
          </ac:picMkLst>
        </pc:picChg>
      </pc:sldChg>
      <pc:sldChg chg="delSp modSp add mod">
        <pc:chgData name="정근채" userId="bf3f9740-ba12-4a95-bdcd-7a89d0b0b3a3" providerId="ADAL" clId="{5ACBC767-6C8A-4E2B-B19A-18D507948C95}" dt="2022-01-11T07:14:02.487" v="3657" actId="1076"/>
        <pc:sldMkLst>
          <pc:docMk/>
          <pc:sldMk cId="2429356518" sldId="317"/>
        </pc:sldMkLst>
        <pc:spChg chg="mod">
          <ac:chgData name="정근채" userId="bf3f9740-ba12-4a95-bdcd-7a89d0b0b3a3" providerId="ADAL" clId="{5ACBC767-6C8A-4E2B-B19A-18D507948C95}" dt="2022-01-11T07:14:02.487" v="3657" actId="1076"/>
          <ac:spMkLst>
            <pc:docMk/>
            <pc:sldMk cId="2429356518" sldId="317"/>
            <ac:spMk id="3" creationId="{04DA367E-3D64-4210-90DC-180FE1F5BFCC}"/>
          </ac:spMkLst>
        </pc:spChg>
        <pc:picChg chg="del">
          <ac:chgData name="정근채" userId="bf3f9740-ba12-4a95-bdcd-7a89d0b0b3a3" providerId="ADAL" clId="{5ACBC767-6C8A-4E2B-B19A-18D507948C95}" dt="2022-01-11T07:09:13.577" v="3548" actId="478"/>
          <ac:picMkLst>
            <pc:docMk/>
            <pc:sldMk cId="2429356518" sldId="317"/>
            <ac:picMk id="7" creationId="{4E647C9D-761B-4E5C-913E-85F2D700A1BA}"/>
          </ac:picMkLst>
        </pc:picChg>
      </pc:sldChg>
      <pc:sldChg chg="addSp modSp add mod">
        <pc:chgData name="정근채" userId="bf3f9740-ba12-4a95-bdcd-7a89d0b0b3a3" providerId="ADAL" clId="{5ACBC767-6C8A-4E2B-B19A-18D507948C95}" dt="2022-01-11T07:28:26.623" v="3765" actId="1036"/>
        <pc:sldMkLst>
          <pc:docMk/>
          <pc:sldMk cId="1750462634" sldId="318"/>
        </pc:sldMkLst>
        <pc:spChg chg="mod">
          <ac:chgData name="정근채" userId="bf3f9740-ba12-4a95-bdcd-7a89d0b0b3a3" providerId="ADAL" clId="{5ACBC767-6C8A-4E2B-B19A-18D507948C95}" dt="2022-01-11T07:25:37.962" v="3754" actId="20577"/>
          <ac:spMkLst>
            <pc:docMk/>
            <pc:sldMk cId="1750462634" sldId="31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7:12:12.004" v="3649" actId="20577"/>
          <ac:spMkLst>
            <pc:docMk/>
            <pc:sldMk cId="1750462634" sldId="318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1T07:28:26.623" v="3765" actId="1036"/>
          <ac:picMkLst>
            <pc:docMk/>
            <pc:sldMk cId="1750462634" sldId="318"/>
            <ac:picMk id="7" creationId="{F875EC54-A4EA-4BB0-AAAD-BDF69176A117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1:24.310" v="3776" actId="1076"/>
        <pc:sldMkLst>
          <pc:docMk/>
          <pc:sldMk cId="2180205050" sldId="319"/>
        </pc:sldMkLst>
        <pc:spChg chg="add del">
          <ac:chgData name="정근채" userId="bf3f9740-ba12-4a95-bdcd-7a89d0b0b3a3" providerId="ADAL" clId="{5ACBC767-6C8A-4E2B-B19A-18D507948C95}" dt="2022-01-11T07:30:46.516" v="3768" actId="478"/>
          <ac:spMkLst>
            <pc:docMk/>
            <pc:sldMk cId="2180205050" sldId="319"/>
            <ac:spMk id="2" creationId="{CA07A63C-A246-4F8F-8A5A-7141AB85F430}"/>
          </ac:spMkLst>
        </pc:spChg>
        <pc:spChg chg="add del">
          <ac:chgData name="정근채" userId="bf3f9740-ba12-4a95-bdcd-7a89d0b0b3a3" providerId="ADAL" clId="{5ACBC767-6C8A-4E2B-B19A-18D507948C95}" dt="2022-01-11T07:30:49.566" v="3769" actId="478"/>
          <ac:spMkLst>
            <pc:docMk/>
            <pc:sldMk cId="2180205050" sldId="319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1T07:30:46.516" v="3768" actId="478"/>
          <ac:spMkLst>
            <pc:docMk/>
            <pc:sldMk cId="2180205050" sldId="319"/>
            <ac:spMk id="8" creationId="{8714BEB1-118D-4EDC-975F-E8520B3B5532}"/>
          </ac:spMkLst>
        </pc:spChg>
        <pc:spChg chg="add del mod">
          <ac:chgData name="정근채" userId="bf3f9740-ba12-4a95-bdcd-7a89d0b0b3a3" providerId="ADAL" clId="{5ACBC767-6C8A-4E2B-B19A-18D507948C95}" dt="2022-01-11T07:30:46.516" v="3768" actId="478"/>
          <ac:spMkLst>
            <pc:docMk/>
            <pc:sldMk cId="2180205050" sldId="319"/>
            <ac:spMk id="10" creationId="{D721AB14-9DA4-4921-B292-3ECD2B45048E}"/>
          </ac:spMkLst>
        </pc:spChg>
        <pc:spChg chg="add del mod">
          <ac:chgData name="정근채" userId="bf3f9740-ba12-4a95-bdcd-7a89d0b0b3a3" providerId="ADAL" clId="{5ACBC767-6C8A-4E2B-B19A-18D507948C95}" dt="2022-01-11T07:30:52.780" v="3770" actId="478"/>
          <ac:spMkLst>
            <pc:docMk/>
            <pc:sldMk cId="2180205050" sldId="319"/>
            <ac:spMk id="12" creationId="{863276FA-071A-4854-95B0-9DC0B5AEB4DC}"/>
          </ac:spMkLst>
        </pc:spChg>
        <pc:picChg chg="add del">
          <ac:chgData name="정근채" userId="bf3f9740-ba12-4a95-bdcd-7a89d0b0b3a3" providerId="ADAL" clId="{5ACBC767-6C8A-4E2B-B19A-18D507948C95}" dt="2022-01-11T07:30:49.566" v="3769" actId="478"/>
          <ac:picMkLst>
            <pc:docMk/>
            <pc:sldMk cId="2180205050" sldId="319"/>
            <ac:picMk id="7" creationId="{F875EC54-A4EA-4BB0-AAAD-BDF69176A117}"/>
          </ac:picMkLst>
        </pc:picChg>
        <pc:picChg chg="add mod">
          <ac:chgData name="정근채" userId="bf3f9740-ba12-4a95-bdcd-7a89d0b0b3a3" providerId="ADAL" clId="{5ACBC767-6C8A-4E2B-B19A-18D507948C95}" dt="2022-01-11T07:31:24.310" v="3776" actId="1076"/>
          <ac:picMkLst>
            <pc:docMk/>
            <pc:sldMk cId="2180205050" sldId="319"/>
            <ac:picMk id="14" creationId="{CC68AEFB-00BA-4889-9949-D91B6ED23357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2:35.057" v="3785" actId="478"/>
        <pc:sldMkLst>
          <pc:docMk/>
          <pc:sldMk cId="4276175262" sldId="320"/>
        </pc:sldMkLst>
        <pc:spChg chg="del">
          <ac:chgData name="정근채" userId="bf3f9740-ba12-4a95-bdcd-7a89d0b0b3a3" providerId="ADAL" clId="{5ACBC767-6C8A-4E2B-B19A-18D507948C95}" dt="2022-01-11T07:32:32.165" v="3784" actId="478"/>
          <ac:spMkLst>
            <pc:docMk/>
            <pc:sldMk cId="4276175262" sldId="320"/>
            <ac:spMk id="2" creationId="{CA07A63C-A246-4F8F-8A5A-7141AB85F430}"/>
          </ac:spMkLst>
        </pc:spChg>
        <pc:spChg chg="del">
          <ac:chgData name="정근채" userId="bf3f9740-ba12-4a95-bdcd-7a89d0b0b3a3" providerId="ADAL" clId="{5ACBC767-6C8A-4E2B-B19A-18D507948C95}" dt="2022-01-11T07:32:29.225" v="3783" actId="478"/>
          <ac:spMkLst>
            <pc:docMk/>
            <pc:sldMk cId="4276175262" sldId="320"/>
            <ac:spMk id="5" creationId="{864FABE7-5D73-4BB8-8C5F-49D50641504A}"/>
          </ac:spMkLst>
        </pc:spChg>
        <pc:spChg chg="add del mod">
          <ac:chgData name="정근채" userId="bf3f9740-ba12-4a95-bdcd-7a89d0b0b3a3" providerId="ADAL" clId="{5ACBC767-6C8A-4E2B-B19A-18D507948C95}" dt="2022-01-11T07:32:35.057" v="3785" actId="478"/>
          <ac:spMkLst>
            <pc:docMk/>
            <pc:sldMk cId="4276175262" sldId="320"/>
            <ac:spMk id="10" creationId="{2F4C5F11-C571-494B-95DC-B4111C862897}"/>
          </ac:spMkLst>
        </pc:spChg>
        <pc:picChg chg="add mod">
          <ac:chgData name="정근채" userId="bf3f9740-ba12-4a95-bdcd-7a89d0b0b3a3" providerId="ADAL" clId="{5ACBC767-6C8A-4E2B-B19A-18D507948C95}" dt="2022-01-11T07:32:05.903" v="3780" actId="1076"/>
          <ac:picMkLst>
            <pc:docMk/>
            <pc:sldMk cId="4276175262" sldId="320"/>
            <ac:picMk id="6" creationId="{60EE9EA8-937A-44C6-A205-71431F2C85AC}"/>
          </ac:picMkLst>
        </pc:picChg>
        <pc:picChg chg="add mod">
          <ac:chgData name="정근채" userId="bf3f9740-ba12-4a95-bdcd-7a89d0b0b3a3" providerId="ADAL" clId="{5ACBC767-6C8A-4E2B-B19A-18D507948C95}" dt="2022-01-11T07:32:23.841" v="3782" actId="1076"/>
          <ac:picMkLst>
            <pc:docMk/>
            <pc:sldMk cId="4276175262" sldId="320"/>
            <ac:picMk id="8" creationId="{279E3125-EDC4-4D43-906A-BDC2705C8584}"/>
          </ac:picMkLst>
        </pc:picChg>
        <pc:picChg chg="del">
          <ac:chgData name="정근채" userId="bf3f9740-ba12-4a95-bdcd-7a89d0b0b3a3" providerId="ADAL" clId="{5ACBC767-6C8A-4E2B-B19A-18D507948C95}" dt="2022-01-11T07:31:38.128" v="3778" actId="478"/>
          <ac:picMkLst>
            <pc:docMk/>
            <pc:sldMk cId="4276175262" sldId="320"/>
            <ac:picMk id="14" creationId="{CC68AEFB-00BA-4889-9949-D91B6ED23357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3:18.104" v="3791" actId="1076"/>
        <pc:sldMkLst>
          <pc:docMk/>
          <pc:sldMk cId="1604868791" sldId="321"/>
        </pc:sldMkLst>
        <pc:picChg chg="add mod">
          <ac:chgData name="정근채" userId="bf3f9740-ba12-4a95-bdcd-7a89d0b0b3a3" providerId="ADAL" clId="{5ACBC767-6C8A-4E2B-B19A-18D507948C95}" dt="2022-01-11T07:33:00.702" v="3789" actId="1076"/>
          <ac:picMkLst>
            <pc:docMk/>
            <pc:sldMk cId="1604868791" sldId="321"/>
            <ac:picMk id="3" creationId="{C84BAEA5-2B0B-4402-BC76-192977CDC44B}"/>
          </ac:picMkLst>
        </pc:picChg>
        <pc:picChg chg="del">
          <ac:chgData name="정근채" userId="bf3f9740-ba12-4a95-bdcd-7a89d0b0b3a3" providerId="ADAL" clId="{5ACBC767-6C8A-4E2B-B19A-18D507948C95}" dt="2022-01-11T07:32:43.559" v="3787" actId="478"/>
          <ac:picMkLst>
            <pc:docMk/>
            <pc:sldMk cId="1604868791" sldId="321"/>
            <ac:picMk id="6" creationId="{60EE9EA8-937A-44C6-A205-71431F2C85AC}"/>
          </ac:picMkLst>
        </pc:picChg>
        <pc:picChg chg="add mod">
          <ac:chgData name="정근채" userId="bf3f9740-ba12-4a95-bdcd-7a89d0b0b3a3" providerId="ADAL" clId="{5ACBC767-6C8A-4E2B-B19A-18D507948C95}" dt="2022-01-11T07:33:18.104" v="3791" actId="1076"/>
          <ac:picMkLst>
            <pc:docMk/>
            <pc:sldMk cId="1604868791" sldId="321"/>
            <ac:picMk id="7" creationId="{52D0A810-3E01-4928-BE0E-6C21456D7DBE}"/>
          </ac:picMkLst>
        </pc:picChg>
        <pc:picChg chg="del">
          <ac:chgData name="정근채" userId="bf3f9740-ba12-4a95-bdcd-7a89d0b0b3a3" providerId="ADAL" clId="{5ACBC767-6C8A-4E2B-B19A-18D507948C95}" dt="2022-01-11T07:32:43.559" v="3787" actId="478"/>
          <ac:picMkLst>
            <pc:docMk/>
            <pc:sldMk cId="1604868791" sldId="321"/>
            <ac:picMk id="8" creationId="{279E3125-EDC4-4D43-906A-BDC2705C8584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4:33.616" v="3798" actId="1076"/>
        <pc:sldMkLst>
          <pc:docMk/>
          <pc:sldMk cId="2334127397" sldId="322"/>
        </pc:sldMkLst>
        <pc:picChg chg="del">
          <ac:chgData name="정근채" userId="bf3f9740-ba12-4a95-bdcd-7a89d0b0b3a3" providerId="ADAL" clId="{5ACBC767-6C8A-4E2B-B19A-18D507948C95}" dt="2022-01-11T07:34:12.082" v="3793" actId="478"/>
          <ac:picMkLst>
            <pc:docMk/>
            <pc:sldMk cId="2334127397" sldId="322"/>
            <ac:picMk id="3" creationId="{C84BAEA5-2B0B-4402-BC76-192977CDC44B}"/>
          </ac:picMkLst>
        </pc:picChg>
        <pc:picChg chg="add mod">
          <ac:chgData name="정근채" userId="bf3f9740-ba12-4a95-bdcd-7a89d0b0b3a3" providerId="ADAL" clId="{5ACBC767-6C8A-4E2B-B19A-18D507948C95}" dt="2022-01-11T07:34:14.910" v="3795" actId="1076"/>
          <ac:picMkLst>
            <pc:docMk/>
            <pc:sldMk cId="2334127397" sldId="322"/>
            <ac:picMk id="5" creationId="{B13D6B0C-88C9-4934-9819-1007BF1AC9F5}"/>
          </ac:picMkLst>
        </pc:picChg>
        <pc:picChg chg="del">
          <ac:chgData name="정근채" userId="bf3f9740-ba12-4a95-bdcd-7a89d0b0b3a3" providerId="ADAL" clId="{5ACBC767-6C8A-4E2B-B19A-18D507948C95}" dt="2022-01-11T07:34:16.830" v="3796" actId="478"/>
          <ac:picMkLst>
            <pc:docMk/>
            <pc:sldMk cId="2334127397" sldId="322"/>
            <ac:picMk id="7" creationId="{52D0A810-3E01-4928-BE0E-6C21456D7DBE}"/>
          </ac:picMkLst>
        </pc:picChg>
        <pc:picChg chg="add mod">
          <ac:chgData name="정근채" userId="bf3f9740-ba12-4a95-bdcd-7a89d0b0b3a3" providerId="ADAL" clId="{5ACBC767-6C8A-4E2B-B19A-18D507948C95}" dt="2022-01-11T07:34:33.616" v="3798" actId="1076"/>
          <ac:picMkLst>
            <pc:docMk/>
            <pc:sldMk cId="2334127397" sldId="322"/>
            <ac:picMk id="8" creationId="{D2E4E79A-3038-4A7D-9690-68D432EFCE3F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5:18.056" v="3806" actId="1076"/>
        <pc:sldMkLst>
          <pc:docMk/>
          <pc:sldMk cId="1539749552" sldId="323"/>
        </pc:sldMkLst>
        <pc:spChg chg="add mod">
          <ac:chgData name="정근채" userId="bf3f9740-ba12-4a95-bdcd-7a89d0b0b3a3" providerId="ADAL" clId="{5ACBC767-6C8A-4E2B-B19A-18D507948C95}" dt="2022-01-11T07:35:05.994" v="3803"/>
          <ac:spMkLst>
            <pc:docMk/>
            <pc:sldMk cId="1539749552" sldId="323"/>
            <ac:spMk id="7" creationId="{EE5A7D2A-9863-468C-A73E-4EE89E8C6E47}"/>
          </ac:spMkLst>
        </pc:spChg>
        <pc:spChg chg="add mod">
          <ac:chgData name="정근채" userId="bf3f9740-ba12-4a95-bdcd-7a89d0b0b3a3" providerId="ADAL" clId="{5ACBC767-6C8A-4E2B-B19A-18D507948C95}" dt="2022-01-11T07:35:05.994" v="3803"/>
          <ac:spMkLst>
            <pc:docMk/>
            <pc:sldMk cId="1539749552" sldId="323"/>
            <ac:spMk id="9" creationId="{29B41E1C-559C-4DE9-8F71-A68FFE120654}"/>
          </ac:spMkLst>
        </pc:spChg>
        <pc:picChg chg="add mod">
          <ac:chgData name="정근채" userId="bf3f9740-ba12-4a95-bdcd-7a89d0b0b3a3" providerId="ADAL" clId="{5ACBC767-6C8A-4E2B-B19A-18D507948C95}" dt="2022-01-11T07:35:18.056" v="3806" actId="1076"/>
          <ac:picMkLst>
            <pc:docMk/>
            <pc:sldMk cId="1539749552" sldId="323"/>
            <ac:picMk id="3" creationId="{CA1D6016-08A2-4380-9F8F-514F84D7B313}"/>
          </ac:picMkLst>
        </pc:picChg>
        <pc:picChg chg="del mod">
          <ac:chgData name="정근채" userId="bf3f9740-ba12-4a95-bdcd-7a89d0b0b3a3" providerId="ADAL" clId="{5ACBC767-6C8A-4E2B-B19A-18D507948C95}" dt="2022-01-11T07:34:41.759" v="3801" actId="478"/>
          <ac:picMkLst>
            <pc:docMk/>
            <pc:sldMk cId="1539749552" sldId="323"/>
            <ac:picMk id="5" creationId="{B13D6B0C-88C9-4934-9819-1007BF1AC9F5}"/>
          </ac:picMkLst>
        </pc:picChg>
        <pc:picChg chg="del mod">
          <ac:chgData name="정근채" userId="bf3f9740-ba12-4a95-bdcd-7a89d0b0b3a3" providerId="ADAL" clId="{5ACBC767-6C8A-4E2B-B19A-18D507948C95}" dt="2022-01-11T07:34:41.759" v="3801" actId="478"/>
          <ac:picMkLst>
            <pc:docMk/>
            <pc:sldMk cId="1539749552" sldId="323"/>
            <ac:picMk id="8" creationId="{D2E4E79A-3038-4A7D-9690-68D432EFCE3F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5:47.963" v="3811" actId="1076"/>
        <pc:sldMkLst>
          <pc:docMk/>
          <pc:sldMk cId="2390614592" sldId="324"/>
        </pc:sldMkLst>
        <pc:picChg chg="del">
          <ac:chgData name="정근채" userId="bf3f9740-ba12-4a95-bdcd-7a89d0b0b3a3" providerId="ADAL" clId="{5ACBC767-6C8A-4E2B-B19A-18D507948C95}" dt="2022-01-11T07:35:30.976" v="3808" actId="478"/>
          <ac:picMkLst>
            <pc:docMk/>
            <pc:sldMk cId="2390614592" sldId="324"/>
            <ac:picMk id="3" creationId="{CA1D6016-08A2-4380-9F8F-514F84D7B313}"/>
          </ac:picMkLst>
        </pc:picChg>
        <pc:picChg chg="add mod">
          <ac:chgData name="정근채" userId="bf3f9740-ba12-4a95-bdcd-7a89d0b0b3a3" providerId="ADAL" clId="{5ACBC767-6C8A-4E2B-B19A-18D507948C95}" dt="2022-01-11T07:35:47.963" v="3811" actId="1076"/>
          <ac:picMkLst>
            <pc:docMk/>
            <pc:sldMk cId="2390614592" sldId="324"/>
            <ac:picMk id="5" creationId="{8816DEB2-43EE-4C9A-8B8C-BBFAF4A37FE5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9:03.181" v="3817" actId="1076"/>
        <pc:sldMkLst>
          <pc:docMk/>
          <pc:sldMk cId="2886112198" sldId="325"/>
        </pc:sldMkLst>
        <pc:picChg chg="add mod">
          <ac:chgData name="정근채" userId="bf3f9740-ba12-4a95-bdcd-7a89d0b0b3a3" providerId="ADAL" clId="{5ACBC767-6C8A-4E2B-B19A-18D507948C95}" dt="2022-01-11T07:38:42.522" v="3815" actId="1076"/>
          <ac:picMkLst>
            <pc:docMk/>
            <pc:sldMk cId="2886112198" sldId="325"/>
            <ac:picMk id="3" creationId="{EB004B13-EC12-4CAB-93B1-94CABE902527}"/>
          </ac:picMkLst>
        </pc:picChg>
        <pc:picChg chg="del">
          <ac:chgData name="정근채" userId="bf3f9740-ba12-4a95-bdcd-7a89d0b0b3a3" providerId="ADAL" clId="{5ACBC767-6C8A-4E2B-B19A-18D507948C95}" dt="2022-01-11T07:37:54.531" v="3813" actId="478"/>
          <ac:picMkLst>
            <pc:docMk/>
            <pc:sldMk cId="2886112198" sldId="325"/>
            <ac:picMk id="5" creationId="{B13D6B0C-88C9-4934-9819-1007BF1AC9F5}"/>
          </ac:picMkLst>
        </pc:picChg>
        <pc:picChg chg="add mod">
          <ac:chgData name="정근채" userId="bf3f9740-ba12-4a95-bdcd-7a89d0b0b3a3" providerId="ADAL" clId="{5ACBC767-6C8A-4E2B-B19A-18D507948C95}" dt="2022-01-11T07:39:03.181" v="3817" actId="1076"/>
          <ac:picMkLst>
            <pc:docMk/>
            <pc:sldMk cId="2886112198" sldId="325"/>
            <ac:picMk id="7" creationId="{A40AD0CF-84D4-4979-9BB7-710FB7653D9B}"/>
          </ac:picMkLst>
        </pc:picChg>
        <pc:picChg chg="del">
          <ac:chgData name="정근채" userId="bf3f9740-ba12-4a95-bdcd-7a89d0b0b3a3" providerId="ADAL" clId="{5ACBC767-6C8A-4E2B-B19A-18D507948C95}" dt="2022-01-11T07:37:54.531" v="3813" actId="478"/>
          <ac:picMkLst>
            <pc:docMk/>
            <pc:sldMk cId="2886112198" sldId="325"/>
            <ac:picMk id="8" creationId="{D2E4E79A-3038-4A7D-9690-68D432EFCE3F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9:43.527" v="3823" actId="1076"/>
        <pc:sldMkLst>
          <pc:docMk/>
          <pc:sldMk cId="1589548726" sldId="326"/>
        </pc:sldMkLst>
        <pc:picChg chg="del">
          <ac:chgData name="정근채" userId="bf3f9740-ba12-4a95-bdcd-7a89d0b0b3a3" providerId="ADAL" clId="{5ACBC767-6C8A-4E2B-B19A-18D507948C95}" dt="2022-01-11T07:39:09.003" v="3819" actId="478"/>
          <ac:picMkLst>
            <pc:docMk/>
            <pc:sldMk cId="1589548726" sldId="326"/>
            <ac:picMk id="3" creationId="{EB004B13-EC12-4CAB-93B1-94CABE902527}"/>
          </ac:picMkLst>
        </pc:picChg>
        <pc:picChg chg="add mod">
          <ac:chgData name="정근채" userId="bf3f9740-ba12-4a95-bdcd-7a89d0b0b3a3" providerId="ADAL" clId="{5ACBC767-6C8A-4E2B-B19A-18D507948C95}" dt="2022-01-11T07:39:25.526" v="3821" actId="1076"/>
          <ac:picMkLst>
            <pc:docMk/>
            <pc:sldMk cId="1589548726" sldId="326"/>
            <ac:picMk id="5" creationId="{7AB9A091-15E8-43F9-BEE0-5BE2FFCDA140}"/>
          </ac:picMkLst>
        </pc:picChg>
        <pc:picChg chg="del">
          <ac:chgData name="정근채" userId="bf3f9740-ba12-4a95-bdcd-7a89d0b0b3a3" providerId="ADAL" clId="{5ACBC767-6C8A-4E2B-B19A-18D507948C95}" dt="2022-01-11T07:39:09.003" v="3819" actId="478"/>
          <ac:picMkLst>
            <pc:docMk/>
            <pc:sldMk cId="1589548726" sldId="326"/>
            <ac:picMk id="7" creationId="{A40AD0CF-84D4-4979-9BB7-710FB7653D9B}"/>
          </ac:picMkLst>
        </pc:picChg>
        <pc:picChg chg="add mod">
          <ac:chgData name="정근채" userId="bf3f9740-ba12-4a95-bdcd-7a89d0b0b3a3" providerId="ADAL" clId="{5ACBC767-6C8A-4E2B-B19A-18D507948C95}" dt="2022-01-11T07:39:43.527" v="3823" actId="1076"/>
          <ac:picMkLst>
            <pc:docMk/>
            <pc:sldMk cId="1589548726" sldId="326"/>
            <ac:picMk id="8" creationId="{5421C647-3351-4E90-96BA-9792D3486F4C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40:25.173" v="3829" actId="1076"/>
        <pc:sldMkLst>
          <pc:docMk/>
          <pc:sldMk cId="1191572283" sldId="327"/>
        </pc:sldMkLst>
        <pc:picChg chg="add mod">
          <ac:chgData name="정근채" userId="bf3f9740-ba12-4a95-bdcd-7a89d0b0b3a3" providerId="ADAL" clId="{5ACBC767-6C8A-4E2B-B19A-18D507948C95}" dt="2022-01-11T07:40:08.531" v="3827" actId="1076"/>
          <ac:picMkLst>
            <pc:docMk/>
            <pc:sldMk cId="1191572283" sldId="327"/>
            <ac:picMk id="3" creationId="{D73C3F48-91F2-44A3-BFDC-72906BFCB1F2}"/>
          </ac:picMkLst>
        </pc:picChg>
        <pc:picChg chg="del">
          <ac:chgData name="정근채" userId="bf3f9740-ba12-4a95-bdcd-7a89d0b0b3a3" providerId="ADAL" clId="{5ACBC767-6C8A-4E2B-B19A-18D507948C95}" dt="2022-01-11T07:39:50.480" v="3825" actId="478"/>
          <ac:picMkLst>
            <pc:docMk/>
            <pc:sldMk cId="1191572283" sldId="327"/>
            <ac:picMk id="5" creationId="{7AB9A091-15E8-43F9-BEE0-5BE2FFCDA140}"/>
          </ac:picMkLst>
        </pc:picChg>
        <pc:picChg chg="add mod">
          <ac:chgData name="정근채" userId="bf3f9740-ba12-4a95-bdcd-7a89d0b0b3a3" providerId="ADAL" clId="{5ACBC767-6C8A-4E2B-B19A-18D507948C95}" dt="2022-01-11T07:40:25.173" v="3829" actId="1076"/>
          <ac:picMkLst>
            <pc:docMk/>
            <pc:sldMk cId="1191572283" sldId="327"/>
            <ac:picMk id="7" creationId="{D613AED1-263D-4596-B9CC-77F21E0F79B5}"/>
          </ac:picMkLst>
        </pc:picChg>
        <pc:picChg chg="del">
          <ac:chgData name="정근채" userId="bf3f9740-ba12-4a95-bdcd-7a89d0b0b3a3" providerId="ADAL" clId="{5ACBC767-6C8A-4E2B-B19A-18D507948C95}" dt="2022-01-11T07:39:50.480" v="3825" actId="478"/>
          <ac:picMkLst>
            <pc:docMk/>
            <pc:sldMk cId="1191572283" sldId="327"/>
            <ac:picMk id="8" creationId="{5421C647-3351-4E90-96BA-9792D3486F4C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41:56.095" v="3842" actId="1076"/>
        <pc:sldMkLst>
          <pc:docMk/>
          <pc:sldMk cId="3016135846" sldId="328"/>
        </pc:sldMkLst>
        <pc:spChg chg="add mod">
          <ac:chgData name="정근채" userId="bf3f9740-ba12-4a95-bdcd-7a89d0b0b3a3" providerId="ADAL" clId="{5ACBC767-6C8A-4E2B-B19A-18D507948C95}" dt="2022-01-11T07:41:52.330" v="3841" actId="121"/>
          <ac:spMkLst>
            <pc:docMk/>
            <pc:sldMk cId="3016135846" sldId="328"/>
            <ac:spMk id="9" creationId="{F21F2234-E607-47E1-86BF-6A69AA1CFD44}"/>
          </ac:spMkLst>
        </pc:spChg>
        <pc:spChg chg="add mod">
          <ac:chgData name="정근채" userId="bf3f9740-ba12-4a95-bdcd-7a89d0b0b3a3" providerId="ADAL" clId="{5ACBC767-6C8A-4E2B-B19A-18D507948C95}" dt="2022-01-11T07:41:44.846" v="3839"/>
          <ac:spMkLst>
            <pc:docMk/>
            <pc:sldMk cId="3016135846" sldId="328"/>
            <ac:spMk id="10" creationId="{D425AE87-577D-4A88-9C4C-242CFAEFD50E}"/>
          </ac:spMkLst>
        </pc:spChg>
        <pc:picChg chg="del">
          <ac:chgData name="정근채" userId="bf3f9740-ba12-4a95-bdcd-7a89d0b0b3a3" providerId="ADAL" clId="{5ACBC767-6C8A-4E2B-B19A-18D507948C95}" dt="2022-01-11T07:40:34.776" v="3831" actId="478"/>
          <ac:picMkLst>
            <pc:docMk/>
            <pc:sldMk cId="3016135846" sldId="328"/>
            <ac:picMk id="3" creationId="{D73C3F48-91F2-44A3-BFDC-72906BFCB1F2}"/>
          </ac:picMkLst>
        </pc:picChg>
        <pc:picChg chg="add mod">
          <ac:chgData name="정근채" userId="bf3f9740-ba12-4a95-bdcd-7a89d0b0b3a3" providerId="ADAL" clId="{5ACBC767-6C8A-4E2B-B19A-18D507948C95}" dt="2022-01-11T07:41:01.465" v="3833" actId="1076"/>
          <ac:picMkLst>
            <pc:docMk/>
            <pc:sldMk cId="3016135846" sldId="328"/>
            <ac:picMk id="5" creationId="{313B0CA1-3C2C-4482-B642-4F5A495B8BDF}"/>
          </ac:picMkLst>
        </pc:picChg>
        <pc:picChg chg="del">
          <ac:chgData name="정근채" userId="bf3f9740-ba12-4a95-bdcd-7a89d0b0b3a3" providerId="ADAL" clId="{5ACBC767-6C8A-4E2B-B19A-18D507948C95}" dt="2022-01-11T07:40:34.776" v="3831" actId="478"/>
          <ac:picMkLst>
            <pc:docMk/>
            <pc:sldMk cId="3016135846" sldId="328"/>
            <ac:picMk id="7" creationId="{D613AED1-263D-4596-B9CC-77F21E0F79B5}"/>
          </ac:picMkLst>
        </pc:picChg>
        <pc:picChg chg="add mod">
          <ac:chgData name="정근채" userId="bf3f9740-ba12-4a95-bdcd-7a89d0b0b3a3" providerId="ADAL" clId="{5ACBC767-6C8A-4E2B-B19A-18D507948C95}" dt="2022-01-11T07:41:56.095" v="3842" actId="1076"/>
          <ac:picMkLst>
            <pc:docMk/>
            <pc:sldMk cId="3016135846" sldId="328"/>
            <ac:picMk id="8" creationId="{CB02C064-6DC1-4B29-9B06-87753DE8CBD1}"/>
          </ac:picMkLst>
        </pc:picChg>
      </pc:sldChg>
      <pc:sldChg chg="delSp modSp add mod">
        <pc:chgData name="정근채" userId="bf3f9740-ba12-4a95-bdcd-7a89d0b0b3a3" providerId="ADAL" clId="{5ACBC767-6C8A-4E2B-B19A-18D507948C95}" dt="2022-01-11T07:53:42.908" v="4016" actId="6549"/>
        <pc:sldMkLst>
          <pc:docMk/>
          <pc:sldMk cId="2836642257" sldId="329"/>
        </pc:sldMkLst>
        <pc:spChg chg="mod">
          <ac:chgData name="정근채" userId="bf3f9740-ba12-4a95-bdcd-7a89d0b0b3a3" providerId="ADAL" clId="{5ACBC767-6C8A-4E2B-B19A-18D507948C95}" dt="2022-01-11T07:42:19.697" v="3846"/>
          <ac:spMkLst>
            <pc:docMk/>
            <pc:sldMk cId="2836642257" sldId="329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53:42.908" v="4016" actId="6549"/>
          <ac:spMkLst>
            <pc:docMk/>
            <pc:sldMk cId="2836642257" sldId="329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7:42:25.627" v="3853" actId="27636"/>
          <ac:spMkLst>
            <pc:docMk/>
            <pc:sldMk cId="2836642257" sldId="329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1T07:42:28.106" v="3854" actId="478"/>
          <ac:picMkLst>
            <pc:docMk/>
            <pc:sldMk cId="2836642257" sldId="329"/>
            <ac:picMk id="7" creationId="{F875EC54-A4EA-4BB0-AAAD-BDF69176A117}"/>
          </ac:picMkLst>
        </pc:picChg>
      </pc:sldChg>
    </pc:docChg>
  </pc:docChgLst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7A9A0040-3195-450A-9A40-9E669F41C611}"/>
    <pc:docChg chg="undo redo custSel addSld delSld modSld">
      <pc:chgData name="정근채" userId="bf3f9740-ba12-4a95-bdcd-7a89d0b0b3a3" providerId="ADAL" clId="{7A9A0040-3195-450A-9A40-9E669F41C611}" dt="2021-12-29T08:06:12.555" v="3241" actId="22"/>
      <pc:docMkLst>
        <pc:docMk/>
      </pc:docMkLst>
      <pc:sldChg chg="modSp mod">
        <pc:chgData name="정근채" userId="bf3f9740-ba12-4a95-bdcd-7a89d0b0b3a3" providerId="ADAL" clId="{7A9A0040-3195-450A-9A40-9E669F41C611}" dt="2021-12-28T06:26:13.203" v="5"/>
        <pc:sldMkLst>
          <pc:docMk/>
          <pc:sldMk cId="1210531712" sldId="256"/>
        </pc:sldMkLst>
        <pc:spChg chg="mod">
          <ac:chgData name="정근채" userId="bf3f9740-ba12-4a95-bdcd-7a89d0b0b3a3" providerId="ADAL" clId="{7A9A0040-3195-450A-9A40-9E669F41C611}" dt="2021-12-28T06:26:05.641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7A9A0040-3195-450A-9A40-9E669F41C611}" dt="2021-12-28T06:26:13.203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7A9A0040-3195-450A-9A40-9E669F41C611}" dt="2021-12-29T02:21:10.790" v="242" actId="207"/>
        <pc:sldMkLst>
          <pc:docMk/>
          <pc:sldMk cId="2400768863" sldId="276"/>
        </pc:sldMkLst>
        <pc:spChg chg="mod">
          <ac:chgData name="정근채" userId="bf3f9740-ba12-4a95-bdcd-7a89d0b0b3a3" providerId="ADAL" clId="{7A9A0040-3195-450A-9A40-9E669F41C611}" dt="2021-12-29T02:21:10.790" v="242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7A9A0040-3195-450A-9A40-9E669F41C611}" dt="2021-12-28T06:33:08.898" v="121" actId="207"/>
        <pc:sldMkLst>
          <pc:docMk/>
          <pc:sldMk cId="3405670891" sldId="278"/>
        </pc:sldMkLst>
        <pc:spChg chg="mod">
          <ac:chgData name="정근채" userId="bf3f9740-ba12-4a95-bdcd-7a89d0b0b3a3" providerId="ADAL" clId="{7A9A0040-3195-450A-9A40-9E669F41C611}" dt="2021-12-28T06:27:16.003" v="26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8T06:33:08.898" v="121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7:09.210" v="23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82057385" sldId="27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757164" sldId="28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03187294" sldId="28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69823852" sldId="28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69057880" sldId="28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48211928" sldId="28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40726727" sldId="28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8130194" sldId="28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440859975" sldId="28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59004438" sldId="28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8245037" sldId="28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70948554" sldId="29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618891478" sldId="29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0022098" sldId="29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95857064" sldId="29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61921763" sldId="29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05089479" sldId="29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920369437" sldId="29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49746305" sldId="29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572183573" sldId="29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65875698" sldId="29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90266817" sldId="30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55318113" sldId="30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70669572" sldId="30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83557198" sldId="30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646442444" sldId="30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07010862" sldId="30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08814251" sldId="30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01785511" sldId="30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83880698" sldId="30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13484399" sldId="30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9979375" sldId="31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972503457" sldId="31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64228385" sldId="31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27220044" sldId="31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3703452" sldId="31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43957414" sldId="31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862031489" sldId="31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21240889" sldId="31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398944185" sldId="31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145798599" sldId="31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5140133" sldId="32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973437658" sldId="32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5431595" sldId="32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1312225" sldId="32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57494991" sldId="32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68652986" sldId="32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81871918" sldId="32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758681391" sldId="32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28840603" sldId="32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15008378" sldId="32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378400495" sldId="33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12270463" sldId="33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258051828" sldId="33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41501158" sldId="33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22177039" sldId="33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89826756" sldId="33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54815516" sldId="33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9658737" sldId="33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79418075" sldId="33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80684985" sldId="33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02906431" sldId="34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58156589" sldId="34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2261105" sldId="34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59954089" sldId="343"/>
        </pc:sldMkLst>
      </pc:sldChg>
      <pc:sldChg chg="addSp modSp add mod">
        <pc:chgData name="정근채" userId="bf3f9740-ba12-4a95-bdcd-7a89d0b0b3a3" providerId="ADAL" clId="{7A9A0040-3195-450A-9A40-9E669F41C611}" dt="2021-12-29T02:26:58.754" v="330" actId="1035"/>
        <pc:sldMkLst>
          <pc:docMk/>
          <pc:sldMk cId="4160412848" sldId="344"/>
        </pc:sldMkLst>
        <pc:spChg chg="mod">
          <ac:chgData name="정근채" userId="bf3f9740-ba12-4a95-bdcd-7a89d0b0b3a3" providerId="ADAL" clId="{7A9A0040-3195-450A-9A40-9E669F41C611}" dt="2021-12-28T06:26:55.082" v="20"/>
          <ac:spMkLst>
            <pc:docMk/>
            <pc:sldMk cId="4160412848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26:22.797" v="313"/>
          <ac:spMkLst>
            <pc:docMk/>
            <pc:sldMk cId="4160412848" sldId="344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6:51.381" v="15"/>
          <ac:spMkLst>
            <pc:docMk/>
            <pc:sldMk cId="4160412848" sldId="344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26:58.754" v="330" actId="1035"/>
          <ac:picMkLst>
            <pc:docMk/>
            <pc:sldMk cId="4160412848" sldId="344"/>
            <ac:picMk id="7" creationId="{13EF5FB5-E364-4F7E-AEFF-D4D0602E7B5D}"/>
          </ac:picMkLst>
        </pc:picChg>
      </pc:sldChg>
      <pc:sldChg chg="delSp modSp add mod">
        <pc:chgData name="정근채" userId="bf3f9740-ba12-4a95-bdcd-7a89d0b0b3a3" providerId="ADAL" clId="{7A9A0040-3195-450A-9A40-9E669F41C611}" dt="2021-12-29T02:34:46.796" v="409" actId="207"/>
        <pc:sldMkLst>
          <pc:docMk/>
          <pc:sldMk cId="3464698197" sldId="345"/>
        </pc:sldMkLst>
        <pc:spChg chg="mod">
          <ac:chgData name="정근채" userId="bf3f9740-ba12-4a95-bdcd-7a89d0b0b3a3" providerId="ADAL" clId="{7A9A0040-3195-450A-9A40-9E669F41C611}" dt="2021-12-29T02:34:46.796" v="409" actId="207"/>
          <ac:spMkLst>
            <pc:docMk/>
            <pc:sldMk cId="3464698197" sldId="345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2:28:08.195" v="331" actId="478"/>
          <ac:picMkLst>
            <pc:docMk/>
            <pc:sldMk cId="3464698197" sldId="345"/>
            <ac:picMk id="7" creationId="{13EF5FB5-E364-4F7E-AEFF-D4D0602E7B5D}"/>
          </ac:picMkLst>
        </pc:picChg>
      </pc:sldChg>
      <pc:sldChg chg="addSp modSp add mod">
        <pc:chgData name="정근채" userId="bf3f9740-ba12-4a95-bdcd-7a89d0b0b3a3" providerId="ADAL" clId="{7A9A0040-3195-450A-9A40-9E669F41C611}" dt="2021-12-29T02:38:20.669" v="472"/>
        <pc:sldMkLst>
          <pc:docMk/>
          <pc:sldMk cId="970355108" sldId="346"/>
        </pc:sldMkLst>
        <pc:spChg chg="mod">
          <ac:chgData name="정근채" userId="bf3f9740-ba12-4a95-bdcd-7a89d0b0b3a3" providerId="ADAL" clId="{7A9A0040-3195-450A-9A40-9E669F41C611}" dt="2021-12-29T02:32:35.458" v="386"/>
          <ac:spMkLst>
            <pc:docMk/>
            <pc:sldMk cId="970355108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38:20.669" v="472"/>
          <ac:spMkLst>
            <pc:docMk/>
            <pc:sldMk cId="970355108" sldId="34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2:39.239" v="392"/>
          <ac:spMkLst>
            <pc:docMk/>
            <pc:sldMk cId="970355108" sldId="346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36:52.333" v="427" actId="1035"/>
          <ac:picMkLst>
            <pc:docMk/>
            <pc:sldMk cId="970355108" sldId="346"/>
            <ac:picMk id="7" creationId="{0262361C-0F77-48B7-9CE9-4467B8D6BA3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2:37:26.943" v="436" actId="1076"/>
        <pc:sldMkLst>
          <pc:docMk/>
          <pc:sldMk cId="1276522263" sldId="347"/>
        </pc:sldMkLst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2" creationId="{CA07A63C-A246-4F8F-8A5A-7141AB85F430}"/>
          </ac:spMkLst>
        </pc:spChg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8" creationId="{AABD64C3-4A81-49FE-9357-3A49FB721A62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10" creationId="{CFCC3E2E-8C7E-49C0-A776-FB58CFC271D7}"/>
          </ac:spMkLst>
        </pc:spChg>
        <pc:picChg chg="del mod">
          <ac:chgData name="정근채" userId="bf3f9740-ba12-4a95-bdcd-7a89d0b0b3a3" providerId="ADAL" clId="{7A9A0040-3195-450A-9A40-9E669F41C611}" dt="2021-12-29T02:37:08.245" v="432" actId="478"/>
          <ac:picMkLst>
            <pc:docMk/>
            <pc:sldMk cId="1276522263" sldId="347"/>
            <ac:picMk id="7" creationId="{0262361C-0F77-48B7-9CE9-4467B8D6BA35}"/>
          </ac:picMkLst>
        </pc:picChg>
        <pc:picChg chg="add mod">
          <ac:chgData name="정근채" userId="bf3f9740-ba12-4a95-bdcd-7a89d0b0b3a3" providerId="ADAL" clId="{7A9A0040-3195-450A-9A40-9E669F41C611}" dt="2021-12-29T02:37:26.943" v="436" actId="1076"/>
          <ac:picMkLst>
            <pc:docMk/>
            <pc:sldMk cId="1276522263" sldId="347"/>
            <ac:picMk id="12" creationId="{69C66064-332F-45B5-ABFA-90B5D005CED2}"/>
          </ac:picMkLst>
        </pc:picChg>
      </pc:sldChg>
      <pc:sldChg chg="addSp modSp add mod">
        <pc:chgData name="정근채" userId="bf3f9740-ba12-4a95-bdcd-7a89d0b0b3a3" providerId="ADAL" clId="{7A9A0040-3195-450A-9A40-9E669F41C611}" dt="2021-12-29T03:46:38.159" v="589" actId="20577"/>
        <pc:sldMkLst>
          <pc:docMk/>
          <pc:sldMk cId="2339633486" sldId="348"/>
        </pc:sldMkLst>
        <pc:spChg chg="mod">
          <ac:chgData name="정근채" userId="bf3f9740-ba12-4a95-bdcd-7a89d0b0b3a3" providerId="ADAL" clId="{7A9A0040-3195-450A-9A40-9E669F41C611}" dt="2021-12-29T02:38:58.981" v="487"/>
          <ac:spMkLst>
            <pc:docMk/>
            <pc:sldMk cId="2339633486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3:46:38.159" v="589" actId="20577"/>
          <ac:spMkLst>
            <pc:docMk/>
            <pc:sldMk cId="2339633486" sldId="34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8:52.005" v="484"/>
          <ac:spMkLst>
            <pc:docMk/>
            <pc:sldMk cId="2339633486" sldId="348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3:45:33.404" v="558" actId="1076"/>
          <ac:picMkLst>
            <pc:docMk/>
            <pc:sldMk cId="2339633486" sldId="348"/>
            <ac:picMk id="7" creationId="{156BE2BA-006A-4FF3-A6E2-1C11D373C58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3:50:14.386" v="655" actId="20577"/>
        <pc:sldMkLst>
          <pc:docMk/>
          <pc:sldMk cId="3514156261" sldId="349"/>
        </pc:sldMkLst>
        <pc:spChg chg="mod">
          <ac:chgData name="정근채" userId="bf3f9740-ba12-4a95-bdcd-7a89d0b0b3a3" providerId="ADAL" clId="{7A9A0040-3195-450A-9A40-9E669F41C611}" dt="2021-12-29T03:50:14.386" v="655" actId="20577"/>
          <ac:spMkLst>
            <pc:docMk/>
            <pc:sldMk cId="3514156261" sldId="349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3:48:04.463" v="600" actId="478"/>
          <ac:picMkLst>
            <pc:docMk/>
            <pc:sldMk cId="3514156261" sldId="349"/>
            <ac:picMk id="7" creationId="{156BE2BA-006A-4FF3-A6E2-1C11D373C58B}"/>
          </ac:picMkLst>
        </pc:picChg>
        <pc:picChg chg="add mod">
          <ac:chgData name="정근채" userId="bf3f9740-ba12-4a95-bdcd-7a89d0b0b3a3" providerId="ADAL" clId="{7A9A0040-3195-450A-9A40-9E669F41C611}" dt="2021-12-29T03:49:56.491" v="630" actId="1036"/>
          <ac:picMkLst>
            <pc:docMk/>
            <pc:sldMk cId="3514156261" sldId="349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05:51.215" v="1294"/>
        <pc:sldMkLst>
          <pc:docMk/>
          <pc:sldMk cId="3653229555" sldId="350"/>
        </pc:sldMkLst>
        <pc:spChg chg="mod">
          <ac:chgData name="정근채" userId="bf3f9740-ba12-4a95-bdcd-7a89d0b0b3a3" providerId="ADAL" clId="{7A9A0040-3195-450A-9A40-9E669F41C611}" dt="2021-12-29T03:50:43.824" v="659"/>
          <ac:spMkLst>
            <pc:docMk/>
            <pc:sldMk cId="3653229555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05:51.215" v="1294"/>
          <ac:spMkLst>
            <pc:docMk/>
            <pc:sldMk cId="3653229555" sldId="350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3:59:48.646" v="678" actId="1076"/>
          <ac:picMkLst>
            <pc:docMk/>
            <pc:sldMk cId="3653229555" sldId="350"/>
            <ac:picMk id="7" creationId="{EFB7E22F-9FAC-4997-8E95-F23BC6A15883}"/>
          </ac:picMkLst>
        </pc:picChg>
        <pc:picChg chg="del">
          <ac:chgData name="정근채" userId="bf3f9740-ba12-4a95-bdcd-7a89d0b0b3a3" providerId="ADAL" clId="{7A9A0040-3195-450A-9A40-9E669F41C611}" dt="2021-12-29T03:59:07.194" v="666" actId="478"/>
          <ac:picMkLst>
            <pc:docMk/>
            <pc:sldMk cId="3653229555" sldId="350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16:52.185" v="953" actId="20577"/>
        <pc:sldMkLst>
          <pc:docMk/>
          <pc:sldMk cId="1844847484" sldId="351"/>
        </pc:sldMkLst>
        <pc:spChg chg="mod">
          <ac:chgData name="정근채" userId="bf3f9740-ba12-4a95-bdcd-7a89d0b0b3a3" providerId="ADAL" clId="{7A9A0040-3195-450A-9A40-9E669F41C611}" dt="2021-12-29T04:16:52.185" v="953" actId="20577"/>
          <ac:spMkLst>
            <pc:docMk/>
            <pc:sldMk cId="1844847484" sldId="351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06:04.027" v="827" actId="478"/>
          <ac:picMkLst>
            <pc:docMk/>
            <pc:sldMk cId="1844847484" sldId="351"/>
            <ac:picMk id="7" creationId="{EFB7E22F-9FAC-4997-8E95-F23BC6A15883}"/>
          </ac:picMkLst>
        </pc:picChg>
        <pc:picChg chg="add mod">
          <ac:chgData name="정근채" userId="bf3f9740-ba12-4a95-bdcd-7a89d0b0b3a3" providerId="ADAL" clId="{7A9A0040-3195-450A-9A40-9E669F41C611}" dt="2021-12-29T04:10:24.056" v="835" actId="1076"/>
          <ac:picMkLst>
            <pc:docMk/>
            <pc:sldMk cId="1844847484" sldId="351"/>
            <ac:picMk id="8" creationId="{9C9712D2-0FFA-4AE2-A8A0-03DF00BC6747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2:38.537" v="1028"/>
        <pc:sldMkLst>
          <pc:docMk/>
          <pc:sldMk cId="1434277647" sldId="352"/>
        </pc:sldMkLst>
        <pc:spChg chg="mod">
          <ac:chgData name="정근채" userId="bf3f9740-ba12-4a95-bdcd-7a89d0b0b3a3" providerId="ADAL" clId="{7A9A0040-3195-450A-9A40-9E669F41C611}" dt="2021-12-29T04:22:38.537" v="1028"/>
          <ac:spMkLst>
            <pc:docMk/>
            <pc:sldMk cId="1434277647" sldId="352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4:21:39.048" v="991" actId="1076"/>
          <ac:picMkLst>
            <pc:docMk/>
            <pc:sldMk cId="1434277647" sldId="352"/>
            <ac:picMk id="7" creationId="{849AC915-01B3-42CC-9BD1-60A537C10AC5}"/>
          </ac:picMkLst>
        </pc:picChg>
        <pc:picChg chg="del">
          <ac:chgData name="정근채" userId="bf3f9740-ba12-4a95-bdcd-7a89d0b0b3a3" providerId="ADAL" clId="{7A9A0040-3195-450A-9A40-9E669F41C611}" dt="2021-12-29T04:17:12.802" v="960" actId="478"/>
          <ac:picMkLst>
            <pc:docMk/>
            <pc:sldMk cId="1434277647" sldId="352"/>
            <ac:picMk id="8" creationId="{9C9712D2-0FFA-4AE2-A8A0-03DF00BC6747}"/>
          </ac:picMkLst>
        </pc:picChg>
      </pc:sldChg>
      <pc:sldChg chg="delSp modSp add mod">
        <pc:chgData name="정근채" userId="bf3f9740-ba12-4a95-bdcd-7a89d0b0b3a3" providerId="ADAL" clId="{7A9A0040-3195-450A-9A40-9E669F41C611}" dt="2021-12-29T04:25:27.565" v="1107" actId="6549"/>
        <pc:sldMkLst>
          <pc:docMk/>
          <pc:sldMk cId="2588729971" sldId="353"/>
        </pc:sldMkLst>
        <pc:spChg chg="mod">
          <ac:chgData name="정근채" userId="bf3f9740-ba12-4a95-bdcd-7a89d0b0b3a3" providerId="ADAL" clId="{7A9A0040-3195-450A-9A40-9E669F41C611}" dt="2021-12-29T04:23:08.214" v="1032"/>
          <ac:spMkLst>
            <pc:docMk/>
            <pc:sldMk cId="2588729971" sldId="35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25:27.565" v="1107" actId="6549"/>
          <ac:spMkLst>
            <pc:docMk/>
            <pc:sldMk cId="2588729971" sldId="353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23:38.313" v="1034" actId="478"/>
          <ac:picMkLst>
            <pc:docMk/>
            <pc:sldMk cId="2588729971" sldId="353"/>
            <ac:picMk id="7" creationId="{849AC915-01B3-42CC-9BD1-60A537C10AC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7:13.092" v="1113" actId="1076"/>
        <pc:sldMkLst>
          <pc:docMk/>
          <pc:sldMk cId="3941875804" sldId="354"/>
        </pc:sldMkLst>
        <pc:spChg chg="del">
          <ac:chgData name="정근채" userId="bf3f9740-ba12-4a95-bdcd-7a89d0b0b3a3" providerId="ADAL" clId="{7A9A0040-3195-450A-9A40-9E669F41C611}" dt="2021-12-29T04:26:47.704" v="1109" actId="478"/>
          <ac:spMkLst>
            <pc:docMk/>
            <pc:sldMk cId="3941875804" sldId="354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4:26:49.216" v="1110" actId="478"/>
          <ac:spMkLst>
            <pc:docMk/>
            <pc:sldMk cId="3941875804" sldId="354"/>
            <ac:spMk id="7" creationId="{F6561595-207D-4A0D-9A75-3AFBAB74EA92}"/>
          </ac:spMkLst>
        </pc:spChg>
        <pc:picChg chg="add mod">
          <ac:chgData name="정근채" userId="bf3f9740-ba12-4a95-bdcd-7a89d0b0b3a3" providerId="ADAL" clId="{7A9A0040-3195-450A-9A40-9E669F41C611}" dt="2021-12-29T04:27:13.092" v="1113" actId="1076"/>
          <ac:picMkLst>
            <pc:docMk/>
            <pc:sldMk cId="3941875804" sldId="354"/>
            <ac:picMk id="9" creationId="{7CDF1C48-5FD8-45C3-8DF9-623F8867670B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48.150" v="1737"/>
        <pc:sldMkLst>
          <pc:docMk/>
          <pc:sldMk cId="3887936142" sldId="355"/>
        </pc:sldMkLst>
        <pc:spChg chg="mod">
          <ac:chgData name="정근채" userId="bf3f9740-ba12-4a95-bdcd-7a89d0b0b3a3" providerId="ADAL" clId="{7A9A0040-3195-450A-9A40-9E669F41C611}" dt="2021-12-29T04:50:12.941" v="1121"/>
          <ac:spMkLst>
            <pc:docMk/>
            <pc:sldMk cId="3887936142" sldId="35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56:44.918" v="1235" actId="20577"/>
          <ac:spMkLst>
            <pc:docMk/>
            <pc:sldMk cId="3887936142" sldId="355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48.150" v="1737"/>
          <ac:spMkLst>
            <pc:docMk/>
            <pc:sldMk cId="3887936142" sldId="355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4:57:06.624" v="1237" actId="1076"/>
          <ac:picMkLst>
            <pc:docMk/>
            <pc:sldMk cId="3887936142" sldId="355"/>
            <ac:picMk id="7" creationId="{C5444FDB-8461-4656-A5E2-ED9738541F5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20:51.274" v="1738"/>
        <pc:sldMkLst>
          <pc:docMk/>
          <pc:sldMk cId="3335609674" sldId="356"/>
        </pc:sldMkLst>
        <pc:spChg chg="del">
          <ac:chgData name="정근채" userId="bf3f9740-ba12-4a95-bdcd-7a89d0b0b3a3" providerId="ADAL" clId="{7A9A0040-3195-450A-9A40-9E669F41C611}" dt="2021-12-29T04:57:31.026" v="1239" actId="478"/>
          <ac:spMkLst>
            <pc:docMk/>
            <pc:sldMk cId="3335609674" sldId="35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51.274" v="1738"/>
          <ac:spMkLst>
            <pc:docMk/>
            <pc:sldMk cId="3335609674" sldId="356"/>
            <ac:spMk id="5" creationId="{864FABE7-5D73-4BB8-8C5F-49D50641504A}"/>
          </ac:spMkLst>
        </pc:spChg>
        <pc:spChg chg="add del mod">
          <ac:chgData name="정근채" userId="bf3f9740-ba12-4a95-bdcd-7a89d0b0b3a3" providerId="ADAL" clId="{7A9A0040-3195-450A-9A40-9E669F41C611}" dt="2021-12-29T04:57:34.286" v="1240" actId="478"/>
          <ac:spMkLst>
            <pc:docMk/>
            <pc:sldMk cId="3335609674" sldId="356"/>
            <ac:spMk id="8" creationId="{1D775517-1F2D-4A32-B3A9-B4F8948263A2}"/>
          </ac:spMkLst>
        </pc:spChg>
        <pc:spChg chg="add mod ord">
          <ac:chgData name="정근채" userId="bf3f9740-ba12-4a95-bdcd-7a89d0b0b3a3" providerId="ADAL" clId="{7A9A0040-3195-450A-9A40-9E669F41C611}" dt="2021-12-29T05:00:15.633" v="1270"/>
          <ac:spMkLst>
            <pc:docMk/>
            <pc:sldMk cId="3335609674" sldId="35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4:58:13.971" v="1241" actId="478"/>
          <ac:picMkLst>
            <pc:docMk/>
            <pc:sldMk cId="3335609674" sldId="356"/>
            <ac:picMk id="7" creationId="{C5444FDB-8461-4656-A5E2-ED9738541F5C}"/>
          </ac:picMkLst>
        </pc:picChg>
        <pc:picChg chg="add mod modCrop">
          <ac:chgData name="정근채" userId="bf3f9740-ba12-4a95-bdcd-7a89d0b0b3a3" providerId="ADAL" clId="{7A9A0040-3195-450A-9A40-9E669F41C611}" dt="2021-12-29T05:00:58.733" v="1274" actId="1036"/>
          <ac:picMkLst>
            <pc:docMk/>
            <pc:sldMk cId="3335609674" sldId="356"/>
            <ac:picMk id="10" creationId="{28E31985-F21C-4D3B-B4DC-BA10B5CAB5A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0:53.801" v="1739"/>
        <pc:sldMkLst>
          <pc:docMk/>
          <pc:sldMk cId="2625654069" sldId="357"/>
        </pc:sldMkLst>
        <pc:spChg chg="mod">
          <ac:chgData name="정근채" userId="bf3f9740-ba12-4a95-bdcd-7a89d0b0b3a3" providerId="ADAL" clId="{7A9A0040-3195-450A-9A40-9E669F41C611}" dt="2021-12-29T05:03:51.242" v="1285"/>
          <ac:spMkLst>
            <pc:docMk/>
            <pc:sldMk cId="2625654069" sldId="35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3.801" v="1739"/>
          <ac:spMkLst>
            <pc:docMk/>
            <pc:sldMk cId="2625654069" sldId="35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3:09.127" v="1583" actId="20577"/>
          <ac:spMkLst>
            <pc:docMk/>
            <pc:sldMk cId="2625654069" sldId="35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06:38.049" v="1298" actId="478"/>
          <ac:picMkLst>
            <pc:docMk/>
            <pc:sldMk cId="2625654069" sldId="357"/>
            <ac:picMk id="10" creationId="{28E31985-F21C-4D3B-B4DC-BA10B5CAB5A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58.722" v="1740"/>
        <pc:sldMkLst>
          <pc:docMk/>
          <pc:sldMk cId="3768525038" sldId="358"/>
        </pc:sldMkLst>
        <pc:spChg chg="mod">
          <ac:chgData name="정근채" userId="bf3f9740-ba12-4a95-bdcd-7a89d0b0b3a3" providerId="ADAL" clId="{7A9A0040-3195-450A-9A40-9E669F41C611}" dt="2021-12-29T05:15:35.070" v="1587"/>
          <ac:spMkLst>
            <pc:docMk/>
            <pc:sldMk cId="3768525038" sldId="35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8.722" v="1740"/>
          <ac:spMkLst>
            <pc:docMk/>
            <pc:sldMk cId="3768525038" sldId="35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7:27.548" v="1716"/>
          <ac:spMkLst>
            <pc:docMk/>
            <pc:sldMk cId="3768525038" sldId="35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18:32.864" v="1719" actId="1076"/>
          <ac:picMkLst>
            <pc:docMk/>
            <pc:sldMk cId="3768525038" sldId="358"/>
            <ac:picMk id="6" creationId="{1E5F74F9-EEBA-4215-BD4A-415AFE307B9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3:44.810" v="1775"/>
        <pc:sldMkLst>
          <pc:docMk/>
          <pc:sldMk cId="3950885991" sldId="359"/>
        </pc:sldMkLst>
        <pc:spChg chg="mod">
          <ac:chgData name="정근채" userId="bf3f9740-ba12-4a95-bdcd-7a89d0b0b3a3" providerId="ADAL" clId="{7A9A0040-3195-450A-9A40-9E669F41C611}" dt="2021-12-29T05:20:31.410" v="1730"/>
          <ac:spMkLst>
            <pc:docMk/>
            <pc:sldMk cId="3950885991" sldId="35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34.970" v="1734"/>
          <ac:spMkLst>
            <pc:docMk/>
            <pc:sldMk cId="3950885991" sldId="359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23:44.810" v="1775"/>
          <ac:spMkLst>
            <pc:docMk/>
            <pc:sldMk cId="3950885991" sldId="35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22:38.309" v="1748" actId="478"/>
          <ac:picMkLst>
            <pc:docMk/>
            <pc:sldMk cId="3950885991" sldId="359"/>
            <ac:picMk id="6" creationId="{1E5F74F9-EEBA-4215-BD4A-415AFE307B9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39:29.967" v="1944" actId="1076"/>
        <pc:sldMkLst>
          <pc:docMk/>
          <pc:sldMk cId="2735448023" sldId="360"/>
        </pc:sldMkLst>
        <pc:spChg chg="mod">
          <ac:chgData name="정근채" userId="bf3f9740-ba12-4a95-bdcd-7a89d0b0b3a3" providerId="ADAL" clId="{7A9A0040-3195-450A-9A40-9E669F41C611}" dt="2021-12-29T05:24:10.504" v="1783"/>
          <ac:spMkLst>
            <pc:docMk/>
            <pc:sldMk cId="2735448023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4:02.991" v="1780"/>
          <ac:spMkLst>
            <pc:docMk/>
            <pc:sldMk cId="2735448023" sldId="360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39:25.483" v="1943" actId="20577"/>
          <ac:spMkLst>
            <pc:docMk/>
            <pc:sldMk cId="2735448023" sldId="360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39:29.967" v="1944" actId="1076"/>
          <ac:picMkLst>
            <pc:docMk/>
            <pc:sldMk cId="2735448023" sldId="360"/>
            <ac:picMk id="6" creationId="{A6E10267-D8BA-46AB-9B52-4EC391F2D018}"/>
          </ac:picMkLst>
        </pc:picChg>
      </pc:sldChg>
      <pc:sldChg chg="delSp modSp add mod">
        <pc:chgData name="정근채" userId="bf3f9740-ba12-4a95-bdcd-7a89d0b0b3a3" providerId="ADAL" clId="{7A9A0040-3195-450A-9A40-9E669F41C611}" dt="2021-12-29T05:44:38.391" v="2054" actId="207"/>
        <pc:sldMkLst>
          <pc:docMk/>
          <pc:sldMk cId="3826096341" sldId="361"/>
        </pc:sldMkLst>
        <pc:spChg chg="mod">
          <ac:chgData name="정근채" userId="bf3f9740-ba12-4a95-bdcd-7a89d0b0b3a3" providerId="ADAL" clId="{7A9A0040-3195-450A-9A40-9E669F41C611}" dt="2021-12-29T05:35:29.855" v="1922"/>
          <ac:spMkLst>
            <pc:docMk/>
            <pc:sldMk cId="3826096341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44:38.391" v="2054" actId="207"/>
          <ac:spMkLst>
            <pc:docMk/>
            <pc:sldMk cId="3826096341" sldId="361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40:05.504" v="1950" actId="478"/>
          <ac:picMkLst>
            <pc:docMk/>
            <pc:sldMk cId="3826096341" sldId="361"/>
            <ac:picMk id="6" creationId="{A6E10267-D8BA-46AB-9B52-4EC391F2D018}"/>
          </ac:picMkLst>
        </pc:picChg>
      </pc:sldChg>
      <pc:sldChg chg="addSp modSp add mod">
        <pc:chgData name="정근채" userId="bf3f9740-ba12-4a95-bdcd-7a89d0b0b3a3" providerId="ADAL" clId="{7A9A0040-3195-450A-9A40-9E669F41C611}" dt="2021-12-29T06:02:03.454" v="2146" actId="1076"/>
        <pc:sldMkLst>
          <pc:docMk/>
          <pc:sldMk cId="934913169" sldId="362"/>
        </pc:sldMkLst>
        <pc:spChg chg="mod">
          <ac:chgData name="정근채" userId="bf3f9740-ba12-4a95-bdcd-7a89d0b0b3a3" providerId="ADAL" clId="{7A9A0040-3195-450A-9A40-9E669F41C611}" dt="2021-12-29T05:51:13.084" v="2058"/>
          <ac:spMkLst>
            <pc:docMk/>
            <pc:sldMk cId="934913169" sldId="36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00:47.867" v="2143"/>
          <ac:spMkLst>
            <pc:docMk/>
            <pc:sldMk cId="934913169" sldId="362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53:55.705" v="2087" actId="1076"/>
          <ac:picMkLst>
            <pc:docMk/>
            <pc:sldMk cId="934913169" sldId="362"/>
            <ac:picMk id="6" creationId="{138AE3FA-15D3-49BB-A1A2-E49E07B38FBC}"/>
          </ac:picMkLst>
        </pc:picChg>
        <pc:picChg chg="add mod">
          <ac:chgData name="정근채" userId="bf3f9740-ba12-4a95-bdcd-7a89d0b0b3a3" providerId="ADAL" clId="{7A9A0040-3195-450A-9A40-9E669F41C611}" dt="2021-12-29T06:02:03.454" v="2146" actId="1076"/>
          <ac:picMkLst>
            <pc:docMk/>
            <pc:sldMk cId="934913169" sldId="362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1:07.893" v="2228" actId="11529"/>
        <pc:sldMkLst>
          <pc:docMk/>
          <pc:sldMk cId="4199567426" sldId="363"/>
        </pc:sldMkLst>
        <pc:spChg chg="add del">
          <ac:chgData name="정근채" userId="bf3f9740-ba12-4a95-bdcd-7a89d0b0b3a3" providerId="ADAL" clId="{7A9A0040-3195-450A-9A40-9E669F41C611}" dt="2021-12-29T06:10:40.146" v="2218" actId="22"/>
          <ac:spMkLst>
            <pc:docMk/>
            <pc:sldMk cId="4199567426" sldId="363"/>
            <ac:spMk id="9" creationId="{DA7E74B7-7554-4367-B189-D83AF183B842}"/>
          </ac:spMkLst>
        </pc:spChg>
        <pc:spChg chg="add">
          <ac:chgData name="정근채" userId="bf3f9740-ba12-4a95-bdcd-7a89d0b0b3a3" providerId="ADAL" clId="{7A9A0040-3195-450A-9A40-9E669F41C611}" dt="2021-12-29T06:11:07.893" v="2228" actId="11529"/>
          <ac:spMkLst>
            <pc:docMk/>
            <pc:sldMk cId="4199567426" sldId="363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07:56.190" v="2208" actId="20577"/>
          <ac:spMkLst>
            <pc:docMk/>
            <pc:sldMk cId="4199567426" sldId="363"/>
            <ac:spMk id="11" creationId="{88ED5564-D495-4A74-90F4-77C14D24EB44}"/>
          </ac:spMkLst>
        </pc:spChg>
        <pc:spChg chg="add mod">
          <ac:chgData name="정근채" userId="bf3f9740-ba12-4a95-bdcd-7a89d0b0b3a3" providerId="ADAL" clId="{7A9A0040-3195-450A-9A40-9E669F41C611}" dt="2021-12-29T06:10:56.028" v="2227" actId="1036"/>
          <ac:spMkLst>
            <pc:docMk/>
            <pc:sldMk cId="4199567426" sldId="363"/>
            <ac:spMk id="12" creationId="{6B6CE969-75D7-4A39-B514-DB4293FEF0C2}"/>
          </ac:spMkLst>
        </pc:spChg>
        <pc:picChg chg="del">
          <ac:chgData name="정근채" userId="bf3f9740-ba12-4a95-bdcd-7a89d0b0b3a3" providerId="ADAL" clId="{7A9A0040-3195-450A-9A40-9E669F41C611}" dt="2021-12-29T06:04:27.060" v="2162" actId="478"/>
          <ac:picMkLst>
            <pc:docMk/>
            <pc:sldMk cId="4199567426" sldId="363"/>
            <ac:picMk id="6" creationId="{138AE3FA-15D3-49BB-A1A2-E49E07B38FBC}"/>
          </ac:picMkLst>
        </pc:picChg>
        <pc:picChg chg="mod ord modCrop">
          <ac:chgData name="정근채" userId="bf3f9740-ba12-4a95-bdcd-7a89d0b0b3a3" providerId="ADAL" clId="{7A9A0040-3195-450A-9A40-9E669F41C611}" dt="2021-12-29T06:09:32.920" v="2216" actId="167"/>
          <ac:picMkLst>
            <pc:docMk/>
            <pc:sldMk cId="4199567426" sldId="363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6:29.697" v="2312" actId="1035"/>
        <pc:sldMkLst>
          <pc:docMk/>
          <pc:sldMk cId="1686349163" sldId="364"/>
        </pc:sldMkLst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15:47.832" v="2274" actId="6549"/>
          <ac:spMkLst>
            <pc:docMk/>
            <pc:sldMk cId="1686349163" sldId="364"/>
            <ac:spMk id="11" creationId="{88ED5564-D495-4A74-90F4-77C14D24EB44}"/>
          </ac:spMkLst>
        </pc:spChg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2" creationId="{6B6CE969-75D7-4A39-B514-DB4293FEF0C2}"/>
          </ac:spMkLst>
        </pc:spChg>
        <pc:picChg chg="add mod">
          <ac:chgData name="정근채" userId="bf3f9740-ba12-4a95-bdcd-7a89d0b0b3a3" providerId="ADAL" clId="{7A9A0040-3195-450A-9A40-9E669F41C611}" dt="2021-12-29T06:15:54.253" v="2294" actId="1035"/>
          <ac:picMkLst>
            <pc:docMk/>
            <pc:sldMk cId="1686349163" sldId="364"/>
            <ac:picMk id="6" creationId="{F755AEDD-E8B0-48D7-BFD4-9AB6C2018229}"/>
          </ac:picMkLst>
        </pc:picChg>
        <pc:picChg chg="del">
          <ac:chgData name="정근채" userId="bf3f9740-ba12-4a95-bdcd-7a89d0b0b3a3" providerId="ADAL" clId="{7A9A0040-3195-450A-9A40-9E669F41C611}" dt="2021-12-29T06:12:13.262" v="2230" actId="478"/>
          <ac:picMkLst>
            <pc:docMk/>
            <pc:sldMk cId="1686349163" sldId="364"/>
            <ac:picMk id="8" creationId="{30C4F469-015C-4C6A-8EEA-9099D9E6C03E}"/>
          </ac:picMkLst>
        </pc:picChg>
        <pc:picChg chg="add mod">
          <ac:chgData name="정근채" userId="bf3f9740-ba12-4a95-bdcd-7a89d0b0b3a3" providerId="ADAL" clId="{7A9A0040-3195-450A-9A40-9E669F41C611}" dt="2021-12-29T06:16:29.697" v="2312" actId="1035"/>
          <ac:picMkLst>
            <pc:docMk/>
            <pc:sldMk cId="1686349163" sldId="364"/>
            <ac:picMk id="9" creationId="{002FE295-E464-42FF-9ACA-DD741C56FDB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8:10.568" v="2328" actId="1076"/>
        <pc:sldMkLst>
          <pc:docMk/>
          <pc:sldMk cId="416897136" sldId="365"/>
        </pc:sldMkLst>
        <pc:spChg chg="mod">
          <ac:chgData name="정근채" userId="bf3f9740-ba12-4a95-bdcd-7a89d0b0b3a3" providerId="ADAL" clId="{7A9A0040-3195-450A-9A40-9E669F41C611}" dt="2021-12-29T06:17:09.606" v="2325" actId="6549"/>
          <ac:spMkLst>
            <pc:docMk/>
            <pc:sldMk cId="416897136" sldId="365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17:04.717" v="2323" actId="478"/>
          <ac:picMkLst>
            <pc:docMk/>
            <pc:sldMk cId="416897136" sldId="365"/>
            <ac:picMk id="6" creationId="{F755AEDD-E8B0-48D7-BFD4-9AB6C2018229}"/>
          </ac:picMkLst>
        </pc:picChg>
        <pc:picChg chg="add mod">
          <ac:chgData name="정근채" userId="bf3f9740-ba12-4a95-bdcd-7a89d0b0b3a3" providerId="ADAL" clId="{7A9A0040-3195-450A-9A40-9E669F41C611}" dt="2021-12-29T06:18:10.568" v="2328" actId="1076"/>
          <ac:picMkLst>
            <pc:docMk/>
            <pc:sldMk cId="416897136" sldId="365"/>
            <ac:picMk id="7" creationId="{0106B8B4-9888-45B5-92FF-DC9B16C69B5B}"/>
          </ac:picMkLst>
        </pc:picChg>
        <pc:picChg chg="del">
          <ac:chgData name="정근채" userId="bf3f9740-ba12-4a95-bdcd-7a89d0b0b3a3" providerId="ADAL" clId="{7A9A0040-3195-450A-9A40-9E669F41C611}" dt="2021-12-29T06:17:06.758" v="2324" actId="478"/>
          <ac:picMkLst>
            <pc:docMk/>
            <pc:sldMk cId="416897136" sldId="365"/>
            <ac:picMk id="9" creationId="{002FE295-E464-42FF-9ACA-DD741C56FDB5}"/>
          </ac:picMkLst>
        </pc:picChg>
      </pc:sldChg>
      <pc:sldChg chg="modSp add mod">
        <pc:chgData name="정근채" userId="bf3f9740-ba12-4a95-bdcd-7a89d0b0b3a3" providerId="ADAL" clId="{7A9A0040-3195-450A-9A40-9E669F41C611}" dt="2021-12-29T06:21:54.167" v="2336"/>
        <pc:sldMkLst>
          <pc:docMk/>
          <pc:sldMk cId="848440053" sldId="366"/>
        </pc:sldMkLst>
        <pc:spChg chg="mod">
          <ac:chgData name="정근채" userId="bf3f9740-ba12-4a95-bdcd-7a89d0b0b3a3" providerId="ADAL" clId="{7A9A0040-3195-450A-9A40-9E669F41C611}" dt="2021-12-29T06:21:54.167" v="2336"/>
          <ac:spMkLst>
            <pc:docMk/>
            <pc:sldMk cId="848440053" sldId="366"/>
            <ac:spMk id="5" creationId="{864FABE7-5D73-4BB8-8C5F-49D50641504A}"/>
          </ac:spMkLst>
        </pc:spChg>
      </pc:sldChg>
      <pc:sldChg chg="delSp modSp add mod">
        <pc:chgData name="정근채" userId="bf3f9740-ba12-4a95-bdcd-7a89d0b0b3a3" providerId="ADAL" clId="{7A9A0040-3195-450A-9A40-9E669F41C611}" dt="2021-12-29T06:44:37.935" v="2448" actId="207"/>
        <pc:sldMkLst>
          <pc:docMk/>
          <pc:sldMk cId="3440209610" sldId="367"/>
        </pc:sldMkLst>
        <pc:spChg chg="mod">
          <ac:chgData name="정근채" userId="bf3f9740-ba12-4a95-bdcd-7a89d0b0b3a3" providerId="ADAL" clId="{7A9A0040-3195-450A-9A40-9E669F41C611}" dt="2021-12-29T06:22:15.282" v="2347"/>
          <ac:spMkLst>
            <pc:docMk/>
            <pc:sldMk cId="3440209610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22:07.435" v="2344"/>
          <ac:spMkLst>
            <pc:docMk/>
            <pc:sldMk cId="3440209610" sldId="36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6:44:37.935" v="2448" actId="207"/>
          <ac:spMkLst>
            <pc:docMk/>
            <pc:sldMk cId="3440209610" sldId="36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22:54.136" v="2351" actId="478"/>
          <ac:picMkLst>
            <pc:docMk/>
            <pc:sldMk cId="3440209610" sldId="367"/>
            <ac:picMk id="7" creationId="{0106B8B4-9888-45B5-92FF-DC9B16C69B5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48:10.562" v="2454" actId="1076"/>
        <pc:sldMkLst>
          <pc:docMk/>
          <pc:sldMk cId="920878480" sldId="368"/>
        </pc:sldMkLst>
        <pc:spChg chg="add del mod">
          <ac:chgData name="정근채" userId="bf3f9740-ba12-4a95-bdcd-7a89d0b0b3a3" providerId="ADAL" clId="{7A9A0040-3195-450A-9A40-9E669F41C611}" dt="2021-12-29T06:47:49.671" v="2451" actId="478"/>
          <ac:spMkLst>
            <pc:docMk/>
            <pc:sldMk cId="920878480" sldId="368"/>
            <ac:spMk id="6" creationId="{B1DB8AE1-A8A7-4976-86B4-799BC92CD970}"/>
          </ac:spMkLst>
        </pc:spChg>
        <pc:spChg chg="del">
          <ac:chgData name="정근채" userId="bf3f9740-ba12-4a95-bdcd-7a89d0b0b3a3" providerId="ADAL" clId="{7A9A0040-3195-450A-9A40-9E669F41C611}" dt="2021-12-29T06:47:48.803" v="2450" actId="478"/>
          <ac:spMkLst>
            <pc:docMk/>
            <pc:sldMk cId="920878480" sldId="36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6:48:10.562" v="2454" actId="1076"/>
          <ac:picMkLst>
            <pc:docMk/>
            <pc:sldMk cId="920878480" sldId="368"/>
            <ac:picMk id="8" creationId="{F1387B23-39F1-4DB2-85CE-365C4E1A775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10:10.663" v="2644" actId="20577"/>
        <pc:sldMkLst>
          <pc:docMk/>
          <pc:sldMk cId="938897753" sldId="369"/>
        </pc:sldMkLst>
        <pc:spChg chg="mod">
          <ac:chgData name="정근채" userId="bf3f9740-ba12-4a95-bdcd-7a89d0b0b3a3" providerId="ADAL" clId="{7A9A0040-3195-450A-9A40-9E669F41C611}" dt="2021-12-29T06:57:59.178" v="2462"/>
          <ac:spMkLst>
            <pc:docMk/>
            <pc:sldMk cId="938897753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10:10.663" v="2644" actId="20577"/>
          <ac:spMkLst>
            <pc:docMk/>
            <pc:sldMk cId="938897753" sldId="369"/>
            <ac:spMk id="11" creationId="{88ED5564-D495-4A74-90F4-77C14D24EB44}"/>
          </ac:spMkLst>
        </pc:spChg>
        <pc:picChg chg="add mod ord">
          <ac:chgData name="정근채" userId="bf3f9740-ba12-4a95-bdcd-7a89d0b0b3a3" providerId="ADAL" clId="{7A9A0040-3195-450A-9A40-9E669F41C611}" dt="2021-12-29T07:03:03.558" v="2588" actId="167"/>
          <ac:picMkLst>
            <pc:docMk/>
            <pc:sldMk cId="938897753" sldId="369"/>
            <ac:picMk id="6" creationId="{73838562-57E8-4664-B982-6F9A9167C141}"/>
          </ac:picMkLst>
        </pc:picChg>
      </pc:sldChg>
      <pc:sldChg chg="add del">
        <pc:chgData name="정근채" userId="bf3f9740-ba12-4a95-bdcd-7a89d0b0b3a3" providerId="ADAL" clId="{7A9A0040-3195-450A-9A40-9E669F41C611}" dt="2021-12-29T06:57:46.521" v="2456" actId="47"/>
        <pc:sldMkLst>
          <pc:docMk/>
          <pc:sldMk cId="3234516091" sldId="369"/>
        </pc:sldMkLst>
      </pc:sldChg>
      <pc:sldChg chg="addSp delSp modSp add mod">
        <pc:chgData name="정근채" userId="bf3f9740-ba12-4a95-bdcd-7a89d0b0b3a3" providerId="ADAL" clId="{7A9A0040-3195-450A-9A40-9E669F41C611}" dt="2021-12-29T07:19:42.526" v="2742" actId="20577"/>
        <pc:sldMkLst>
          <pc:docMk/>
          <pc:sldMk cId="2263501907" sldId="370"/>
        </pc:sldMkLst>
        <pc:spChg chg="mod">
          <ac:chgData name="정근채" userId="bf3f9740-ba12-4a95-bdcd-7a89d0b0b3a3" providerId="ADAL" clId="{7A9A0040-3195-450A-9A40-9E669F41C611}" dt="2021-12-29T07:19:42.526" v="2742" actId="20577"/>
          <ac:spMkLst>
            <pc:docMk/>
            <pc:sldMk cId="2263501907" sldId="370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11:35.296" v="2673" actId="478"/>
          <ac:picMkLst>
            <pc:docMk/>
            <pc:sldMk cId="2263501907" sldId="370"/>
            <ac:picMk id="6" creationId="{73838562-57E8-4664-B982-6F9A9167C141}"/>
          </ac:picMkLst>
        </pc:picChg>
        <pc:picChg chg="add mod">
          <ac:chgData name="정근채" userId="bf3f9740-ba12-4a95-bdcd-7a89d0b0b3a3" providerId="ADAL" clId="{7A9A0040-3195-450A-9A40-9E669F41C611}" dt="2021-12-29T07:15:05.978" v="2701" actId="1076"/>
          <ac:picMkLst>
            <pc:docMk/>
            <pc:sldMk cId="2263501907" sldId="370"/>
            <ac:picMk id="7" creationId="{D3EB17A7-FFB2-4114-945A-10E055E387C5}"/>
          </ac:picMkLst>
        </pc:picChg>
        <pc:picChg chg="add mod">
          <ac:chgData name="정근채" userId="bf3f9740-ba12-4a95-bdcd-7a89d0b0b3a3" providerId="ADAL" clId="{7A9A0040-3195-450A-9A40-9E669F41C611}" dt="2021-12-29T07:16:32.606" v="2714" actId="1076"/>
          <ac:picMkLst>
            <pc:docMk/>
            <pc:sldMk cId="2263501907" sldId="370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3:38.459" v="2847" actId="1076"/>
        <pc:sldMkLst>
          <pc:docMk/>
          <pc:sldMk cId="788844398" sldId="371"/>
        </pc:sldMkLst>
        <pc:spChg chg="mod">
          <ac:chgData name="정근채" userId="bf3f9740-ba12-4a95-bdcd-7a89d0b0b3a3" providerId="ADAL" clId="{7A9A0040-3195-450A-9A40-9E669F41C611}" dt="2021-12-29T07:20:26.144" v="2746"/>
          <ac:spMkLst>
            <pc:docMk/>
            <pc:sldMk cId="788844398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3:15.364" v="2844" actId="20577"/>
          <ac:spMkLst>
            <pc:docMk/>
            <pc:sldMk cId="788844398" sldId="371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23:38.459" v="2847" actId="1076"/>
          <ac:picMkLst>
            <pc:docMk/>
            <pc:sldMk cId="788844398" sldId="371"/>
            <ac:picMk id="6" creationId="{D83FC5ED-2C2F-4737-B85D-E667919FB31B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7" creationId="{D3EB17A7-FFB2-4114-945A-10E055E387C5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7:58.076" v="2910" actId="207"/>
        <pc:sldMkLst>
          <pc:docMk/>
          <pc:sldMk cId="3431036786" sldId="372"/>
        </pc:sldMkLst>
        <pc:spChg chg="mod">
          <ac:chgData name="정근채" userId="bf3f9740-ba12-4a95-bdcd-7a89d0b0b3a3" providerId="ADAL" clId="{7A9A0040-3195-450A-9A40-9E669F41C611}" dt="2021-12-29T07:24:19.092" v="2851"/>
          <ac:spMkLst>
            <pc:docMk/>
            <pc:sldMk cId="3431036786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7:58.076" v="2910" actId="207"/>
          <ac:spMkLst>
            <pc:docMk/>
            <pc:sldMk cId="3431036786" sldId="372"/>
            <ac:spMk id="11" creationId="{88ED5564-D495-4A74-90F4-77C14D24EB44}"/>
          </ac:spMkLst>
        </pc:spChg>
        <pc:picChg chg="add del">
          <ac:chgData name="정근채" userId="bf3f9740-ba12-4a95-bdcd-7a89d0b0b3a3" providerId="ADAL" clId="{7A9A0040-3195-450A-9A40-9E669F41C611}" dt="2021-12-29T07:24:53.790" v="2863" actId="478"/>
          <ac:picMkLst>
            <pc:docMk/>
            <pc:sldMk cId="3431036786" sldId="372"/>
            <ac:picMk id="6" creationId="{D83FC5ED-2C2F-4737-B85D-E667919FB31B}"/>
          </ac:picMkLst>
        </pc:picChg>
        <pc:picChg chg="add mod">
          <ac:chgData name="정근채" userId="bf3f9740-ba12-4a95-bdcd-7a89d0b0b3a3" providerId="ADAL" clId="{7A9A0040-3195-450A-9A40-9E669F41C611}" dt="2021-12-29T07:26:08.445" v="2884" actId="1076"/>
          <ac:picMkLst>
            <pc:docMk/>
            <pc:sldMk cId="3431036786" sldId="372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3:21.755" v="2939" actId="1076"/>
        <pc:sldMkLst>
          <pc:docMk/>
          <pc:sldMk cId="1301282828" sldId="373"/>
        </pc:sldMkLst>
        <pc:spChg chg="mod">
          <ac:chgData name="정근채" userId="bf3f9740-ba12-4a95-bdcd-7a89d0b0b3a3" providerId="ADAL" clId="{7A9A0040-3195-450A-9A40-9E669F41C611}" dt="2021-12-29T07:28:56.911" v="2920"/>
          <ac:spMkLst>
            <pc:docMk/>
            <pc:sldMk cId="1301282828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8:53.207" v="2917"/>
          <ac:spMkLst>
            <pc:docMk/>
            <pc:sldMk cId="1301282828" sldId="373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30:00.197" v="2934" actId="6549"/>
          <ac:spMkLst>
            <pc:docMk/>
            <pc:sldMk cId="1301282828" sldId="373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33:21.755" v="2939" actId="1076"/>
          <ac:picMkLst>
            <pc:docMk/>
            <pc:sldMk cId="1301282828" sldId="373"/>
            <ac:picMk id="6" creationId="{04C97427-E268-4AB6-9FB9-6EA90C66EA9E}"/>
          </ac:picMkLst>
        </pc:picChg>
        <pc:picChg chg="del">
          <ac:chgData name="정근채" userId="bf3f9740-ba12-4a95-bdcd-7a89d0b0b3a3" providerId="ADAL" clId="{7A9A0040-3195-450A-9A40-9E669F41C611}" dt="2021-12-29T07:30:03.880" v="2935" actId="478"/>
          <ac:picMkLst>
            <pc:docMk/>
            <pc:sldMk cId="1301282828" sldId="373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7:16.046" v="2990" actId="14100"/>
        <pc:sldMkLst>
          <pc:docMk/>
          <pc:sldMk cId="622692983" sldId="374"/>
        </pc:sldMkLst>
        <pc:spChg chg="mod">
          <ac:chgData name="정근채" userId="bf3f9740-ba12-4a95-bdcd-7a89d0b0b3a3" providerId="ADAL" clId="{7A9A0040-3195-450A-9A40-9E669F41C611}" dt="2021-12-29T07:34:00.076" v="2953"/>
          <ac:spMkLst>
            <pc:docMk/>
            <pc:sldMk cId="622692983" sldId="374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33:51.548" v="2944" actId="478"/>
          <ac:picMkLst>
            <pc:docMk/>
            <pc:sldMk cId="622692983" sldId="374"/>
            <ac:picMk id="6" creationId="{04C97427-E268-4AB6-9FB9-6EA90C66EA9E}"/>
          </ac:picMkLst>
        </pc:picChg>
        <pc:picChg chg="add mod">
          <ac:chgData name="정근채" userId="bf3f9740-ba12-4a95-bdcd-7a89d0b0b3a3" providerId="ADAL" clId="{7A9A0040-3195-450A-9A40-9E669F41C611}" dt="2021-12-29T07:35:27.746" v="2960" actId="1076"/>
          <ac:picMkLst>
            <pc:docMk/>
            <pc:sldMk cId="622692983" sldId="374"/>
            <ac:picMk id="7" creationId="{69CAB7AD-B53A-4F17-B8E5-457D86AE441F}"/>
          </ac:picMkLst>
        </pc:picChg>
        <pc:picChg chg="add mod">
          <ac:chgData name="정근채" userId="bf3f9740-ba12-4a95-bdcd-7a89d0b0b3a3" providerId="ADAL" clId="{7A9A0040-3195-450A-9A40-9E669F41C611}" dt="2021-12-29T07:37:16.046" v="2990" actId="14100"/>
          <ac:picMkLst>
            <pc:docMk/>
            <pc:sldMk cId="622692983" sldId="374"/>
            <ac:picMk id="9" creationId="{62EF20C6-87C7-478B-8261-412D289CA5E2}"/>
          </ac:picMkLst>
        </pc:picChg>
        <pc:cxnChg chg="add mod">
          <ac:chgData name="정근채" userId="bf3f9740-ba12-4a95-bdcd-7a89d0b0b3a3" providerId="ADAL" clId="{7A9A0040-3195-450A-9A40-9E669F41C611}" dt="2021-12-29T07:35:48.891" v="2988" actId="1037"/>
          <ac:cxnSpMkLst>
            <pc:docMk/>
            <pc:sldMk cId="622692983" sldId="374"/>
            <ac:cxnSpMk id="12" creationId="{436DE68A-FD26-4CF3-BF70-FA9F9362FF57}"/>
          </ac:cxnSpMkLst>
        </pc:cxnChg>
        <pc:cxnChg chg="add mod">
          <ac:chgData name="정근채" userId="bf3f9740-ba12-4a95-bdcd-7a89d0b0b3a3" providerId="ADAL" clId="{7A9A0040-3195-450A-9A40-9E669F41C611}" dt="2021-12-29T07:35:55.225" v="2989" actId="571"/>
          <ac:cxnSpMkLst>
            <pc:docMk/>
            <pc:sldMk cId="622692983" sldId="374"/>
            <ac:cxnSpMk id="13" creationId="{11A7BB29-3241-41C7-9719-2177BAC02DEA}"/>
          </ac:cxnSpMkLst>
        </pc:cxnChg>
      </pc:sldChg>
      <pc:sldChg chg="addSp delSp modSp add mod">
        <pc:chgData name="정근채" userId="bf3f9740-ba12-4a95-bdcd-7a89d0b0b3a3" providerId="ADAL" clId="{7A9A0040-3195-450A-9A40-9E669F41C611}" dt="2021-12-29T07:43:54.046" v="3064" actId="1036"/>
        <pc:sldMkLst>
          <pc:docMk/>
          <pc:sldMk cId="2298425151" sldId="375"/>
        </pc:sldMkLst>
        <pc:spChg chg="mod">
          <ac:chgData name="정근채" userId="bf3f9740-ba12-4a95-bdcd-7a89d0b0b3a3" providerId="ADAL" clId="{7A9A0040-3195-450A-9A40-9E669F41C611}" dt="2021-12-29T07:40:32.905" v="3015"/>
          <ac:spMkLst>
            <pc:docMk/>
            <pc:sldMk cId="2298425151" sldId="37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38:21.577" v="2998"/>
          <ac:spMkLst>
            <pc:docMk/>
            <pc:sldMk cId="2298425151" sldId="375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43:49.889" v="3057" actId="20577"/>
          <ac:spMkLst>
            <pc:docMk/>
            <pc:sldMk cId="2298425151" sldId="375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43:54.046" v="3064" actId="1036"/>
          <ac:picMkLst>
            <pc:docMk/>
            <pc:sldMk cId="2298425151" sldId="375"/>
            <ac:picMk id="6" creationId="{CEC3F2BD-90F6-4C58-A88A-B60E70BB7420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7" creationId="{69CAB7AD-B53A-4F17-B8E5-457D86AE441F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9" creationId="{62EF20C6-87C7-478B-8261-412D289CA5E2}"/>
          </ac:picMkLst>
        </pc:pic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2" creationId="{436DE68A-FD26-4CF3-BF70-FA9F9362FF57}"/>
          </ac:cxnSpMkLst>
        </pc:cxn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3" creationId="{11A7BB29-3241-41C7-9719-2177BAC02DEA}"/>
          </ac:cxnSpMkLst>
        </pc:cxnChg>
      </pc:sldChg>
      <pc:sldChg chg="delSp modSp add mod">
        <pc:chgData name="정근채" userId="bf3f9740-ba12-4a95-bdcd-7a89d0b0b3a3" providerId="ADAL" clId="{7A9A0040-3195-450A-9A40-9E669F41C611}" dt="2021-12-29T07:48:11.716" v="3112"/>
        <pc:sldMkLst>
          <pc:docMk/>
          <pc:sldMk cId="3446788364" sldId="376"/>
        </pc:sldMkLst>
        <pc:spChg chg="mod">
          <ac:chgData name="정근채" userId="bf3f9740-ba12-4a95-bdcd-7a89d0b0b3a3" providerId="ADAL" clId="{7A9A0040-3195-450A-9A40-9E669F41C611}" dt="2021-12-29T07:45:11.811" v="3070"/>
          <ac:spMkLst>
            <pc:docMk/>
            <pc:sldMk cId="3446788364" sldId="37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11.716" v="3112"/>
          <ac:spMkLst>
            <pc:docMk/>
            <pc:sldMk cId="3446788364" sldId="37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45:50.096" v="3078" actId="478"/>
          <ac:picMkLst>
            <pc:docMk/>
            <pc:sldMk cId="3446788364" sldId="376"/>
            <ac:picMk id="6" creationId="{CEC3F2BD-90F6-4C58-A88A-B60E70BB742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51:39.463" v="3164" actId="20577"/>
        <pc:sldMkLst>
          <pc:docMk/>
          <pc:sldMk cId="2521905966" sldId="377"/>
        </pc:sldMkLst>
        <pc:spChg chg="mod">
          <ac:chgData name="정근채" userId="bf3f9740-ba12-4a95-bdcd-7a89d0b0b3a3" providerId="ADAL" clId="{7A9A0040-3195-450A-9A40-9E669F41C611}" dt="2021-12-29T07:48:33.812" v="3120"/>
          <ac:spMkLst>
            <pc:docMk/>
            <pc:sldMk cId="2521905966" sldId="37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29.796" v="3117"/>
          <ac:spMkLst>
            <pc:docMk/>
            <pc:sldMk cId="2521905966" sldId="37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51:39.463" v="3164" actId="20577"/>
          <ac:spMkLst>
            <pc:docMk/>
            <pc:sldMk cId="2521905966" sldId="377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50:01.349" v="3150" actId="1076"/>
          <ac:picMkLst>
            <pc:docMk/>
            <pc:sldMk cId="2521905966" sldId="377"/>
            <ac:picMk id="6" creationId="{CC4F68BF-DC89-4654-BA37-A3CD7AC64DFD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1:14.940" v="3228" actId="20577"/>
        <pc:sldMkLst>
          <pc:docMk/>
          <pc:sldMk cId="3570120742" sldId="378"/>
        </pc:sldMkLst>
        <pc:spChg chg="mod">
          <ac:chgData name="정근채" userId="bf3f9740-ba12-4a95-bdcd-7a89d0b0b3a3" providerId="ADAL" clId="{7A9A0040-3195-450A-9A40-9E669F41C611}" dt="2021-12-29T07:53:26.180" v="3168"/>
          <ac:spMkLst>
            <pc:docMk/>
            <pc:sldMk cId="3570120742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53:29.744" v="3172"/>
          <ac:spMkLst>
            <pc:docMk/>
            <pc:sldMk cId="3570120742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8:01:14.940" v="3228" actId="20577"/>
          <ac:spMkLst>
            <pc:docMk/>
            <pc:sldMk cId="3570120742" sldId="378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54:03.958" v="3187" actId="478"/>
          <ac:picMkLst>
            <pc:docMk/>
            <pc:sldMk cId="3570120742" sldId="378"/>
            <ac:picMk id="6" creationId="{CC4F68BF-DC89-4654-BA37-A3CD7AC64DFD}"/>
          </ac:picMkLst>
        </pc:picChg>
        <pc:picChg chg="add mod">
          <ac:chgData name="정근채" userId="bf3f9740-ba12-4a95-bdcd-7a89d0b0b3a3" providerId="ADAL" clId="{7A9A0040-3195-450A-9A40-9E669F41C611}" dt="2021-12-29T07:56:42.432" v="3199" actId="1076"/>
          <ac:picMkLst>
            <pc:docMk/>
            <pc:sldMk cId="3570120742" sldId="378"/>
            <ac:picMk id="7" creationId="{F0544560-987C-48B5-9281-869870641952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4:12.507" v="3232" actId="22"/>
        <pc:sldMkLst>
          <pc:docMk/>
          <pc:sldMk cId="2704895741" sldId="379"/>
        </pc:sldMkLst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2" creationId="{CA07A63C-A246-4F8F-8A5A-7141AB85F430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6" creationId="{A01AE2F5-EC96-4218-B846-01EB67F9C8C4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9" creationId="{F175F549-639B-49B9-9E3C-ABDA724CD0FA}"/>
          </ac:spMkLst>
        </pc:spChg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8:01:40.641" v="3230" actId="478"/>
          <ac:picMkLst>
            <pc:docMk/>
            <pc:sldMk cId="2704895741" sldId="379"/>
            <ac:picMk id="7" creationId="{F0544560-987C-48B5-9281-869870641952}"/>
          </ac:picMkLst>
        </pc:picChg>
        <pc:picChg chg="add">
          <ac:chgData name="정근채" userId="bf3f9740-ba12-4a95-bdcd-7a89d0b0b3a3" providerId="ADAL" clId="{7A9A0040-3195-450A-9A40-9E669F41C611}" dt="2021-12-29T08:04:12.507" v="3232" actId="22"/>
          <ac:picMkLst>
            <pc:docMk/>
            <pc:sldMk cId="2704895741" sldId="379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13.513" v="3235" actId="22"/>
        <pc:sldMkLst>
          <pc:docMk/>
          <pc:sldMk cId="4201897290" sldId="380"/>
        </pc:sldMkLst>
        <pc:picChg chg="add">
          <ac:chgData name="정근채" userId="bf3f9740-ba12-4a95-bdcd-7a89d0b0b3a3" providerId="ADAL" clId="{7A9A0040-3195-450A-9A40-9E669F41C611}" dt="2021-12-29T08:05:13.513" v="3235" actId="22"/>
          <ac:picMkLst>
            <pc:docMk/>
            <pc:sldMk cId="4201897290" sldId="380"/>
            <ac:picMk id="3" creationId="{873537BA-3EDC-4E19-BE8F-7B39219E5535}"/>
          </ac:picMkLst>
        </pc:picChg>
        <pc:picChg chg="del">
          <ac:chgData name="정근채" userId="bf3f9740-ba12-4a95-bdcd-7a89d0b0b3a3" providerId="ADAL" clId="{7A9A0040-3195-450A-9A40-9E669F41C611}" dt="2021-12-29T08:04:58.783" v="3234" actId="478"/>
          <ac:picMkLst>
            <pc:docMk/>
            <pc:sldMk cId="4201897290" sldId="380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42.798" v="3238" actId="22"/>
        <pc:sldMkLst>
          <pc:docMk/>
          <pc:sldMk cId="289301578" sldId="381"/>
        </pc:sldMkLst>
        <pc:picChg chg="del">
          <ac:chgData name="정근채" userId="bf3f9740-ba12-4a95-bdcd-7a89d0b0b3a3" providerId="ADAL" clId="{7A9A0040-3195-450A-9A40-9E669F41C611}" dt="2021-12-29T08:05:42.304" v="3237" actId="478"/>
          <ac:picMkLst>
            <pc:docMk/>
            <pc:sldMk cId="289301578" sldId="381"/>
            <ac:picMk id="3" creationId="{873537BA-3EDC-4E19-BE8F-7B39219E5535}"/>
          </ac:picMkLst>
        </pc:picChg>
        <pc:picChg chg="add">
          <ac:chgData name="정근채" userId="bf3f9740-ba12-4a95-bdcd-7a89d0b0b3a3" providerId="ADAL" clId="{7A9A0040-3195-450A-9A40-9E669F41C611}" dt="2021-12-29T08:05:42.798" v="3238" actId="22"/>
          <ac:picMkLst>
            <pc:docMk/>
            <pc:sldMk cId="289301578" sldId="381"/>
            <ac:picMk id="6" creationId="{9A93702D-156B-4C9B-BCC3-F3253F876F76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6:12.555" v="3241" actId="22"/>
        <pc:sldMkLst>
          <pc:docMk/>
          <pc:sldMk cId="2913999997" sldId="382"/>
        </pc:sldMkLst>
        <pc:picChg chg="add">
          <ac:chgData name="정근채" userId="bf3f9740-ba12-4a95-bdcd-7a89d0b0b3a3" providerId="ADAL" clId="{7A9A0040-3195-450A-9A40-9E669F41C611}" dt="2021-12-29T08:06:12.555" v="3241" actId="22"/>
          <ac:picMkLst>
            <pc:docMk/>
            <pc:sldMk cId="2913999997" sldId="382"/>
            <ac:picMk id="3" creationId="{0BA96BA7-BA00-4E18-B117-64946D813680}"/>
          </ac:picMkLst>
        </pc:picChg>
        <pc:picChg chg="del">
          <ac:chgData name="정근채" userId="bf3f9740-ba12-4a95-bdcd-7a89d0b0b3a3" providerId="ADAL" clId="{7A9A0040-3195-450A-9A40-9E669F41C611}" dt="2021-12-29T08:05:56.943" v="3240" actId="478"/>
          <ac:picMkLst>
            <pc:docMk/>
            <pc:sldMk cId="2913999997" sldId="382"/>
            <ac:picMk id="6" creationId="{9A93702D-156B-4C9B-BCC3-F3253F876F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2022-05-25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2764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315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2392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5014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0449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719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3368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781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61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9882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1957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2832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4194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26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710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7927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58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53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19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 dirty="0">
                <a:latin typeface="+mn-ea"/>
                <a:ea typeface="+mn-ea"/>
              </a:rPr>
              <a:t>Ⅻ</a:t>
            </a:r>
            <a:r>
              <a:rPr lang="ko-KR" altLang="en-US" dirty="0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9189" y="3602038"/>
            <a:ext cx="7747622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용지보상비 산정기준에 관한 연구</a:t>
            </a:r>
            <a:endParaRPr lang="en-US" altLang="ko-KR" sz="3200" dirty="0">
              <a:latin typeface="+mn-ea"/>
            </a:endParaRPr>
          </a:p>
          <a:p>
            <a:r>
              <a:rPr lang="en-US" altLang="ko-KR" sz="3200" dirty="0">
                <a:solidFill>
                  <a:srgbClr val="0000FF"/>
                </a:solidFill>
              </a:rPr>
              <a:t>(2021 - 12)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  <a:p>
            <a:pPr>
              <a:lnSpc>
                <a:spcPct val="100000"/>
              </a:lnSpc>
            </a:pPr>
            <a:endParaRPr lang="ko-KR" altLang="en-US" sz="3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수자원 표준지침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 표준지침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D3F8ED7-32A9-4FF7-B10B-1055FC527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284" y="1223982"/>
            <a:ext cx="6411429" cy="5484836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3421DCD1-1DFB-44D7-80B1-ED9B14A65DDC}"/>
              </a:ext>
            </a:extLst>
          </p:cNvPr>
          <p:cNvSpPr/>
          <p:nvPr/>
        </p:nvSpPr>
        <p:spPr>
          <a:xfrm>
            <a:off x="5875338" y="1273551"/>
            <a:ext cx="139065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421C622B-730A-4092-B798-CF9B708BCEC5}"/>
              </a:ext>
            </a:extLst>
          </p:cNvPr>
          <p:cNvSpPr/>
          <p:nvPr/>
        </p:nvSpPr>
        <p:spPr>
          <a:xfrm>
            <a:off x="3017838" y="1267201"/>
            <a:ext cx="139065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313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3</a:t>
            </a:r>
            <a:r>
              <a:rPr lang="ko-KR" altLang="en-US" dirty="0"/>
              <a:t>절 예비타당성조사 시 용지보상비 추정의 필요성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현재 도로나 철도 등 공공사업에서 총사업비가 점차 증가하고 있는 추세이므로 사업의 타당성 분석을 위해서는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비용에 대한 정확한 추정이 필요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총사업비 중 </a:t>
            </a:r>
            <a:r>
              <a:rPr lang="ko-KR" altLang="en-US" dirty="0">
                <a:solidFill>
                  <a:srgbClr val="FF0000"/>
                </a:solidFill>
              </a:rPr>
              <a:t>용지보상비의 비중이 점차 증가</a:t>
            </a:r>
            <a:r>
              <a:rPr lang="ko-KR" altLang="en-US" dirty="0"/>
              <a:t>하고 있어 용지보상비의 정확한 추정은 중요하다고 할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사업주체가 사업계획을 수립할 때 용지보상비를 실제 추정하지 않고 개략적으로 적용하는 관례를 없애기 위해서는 각 사업주체가 </a:t>
            </a:r>
            <a:r>
              <a:rPr lang="ko-KR" altLang="en-US" dirty="0">
                <a:solidFill>
                  <a:srgbClr val="FF0000"/>
                </a:solidFill>
              </a:rPr>
              <a:t>사업타당성 검토를 요청할 때</a:t>
            </a:r>
            <a:r>
              <a:rPr lang="ko-KR" altLang="en-US" dirty="0"/>
              <a:t> 용지보상비 추정에 활용한 </a:t>
            </a:r>
            <a:r>
              <a:rPr lang="ko-KR" altLang="en-US" dirty="0">
                <a:solidFill>
                  <a:srgbClr val="FF0000"/>
                </a:solidFill>
              </a:rPr>
              <a:t>사업지역 인근의 보상실적과 공시지가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거래사례</a:t>
            </a:r>
            <a:r>
              <a:rPr lang="ko-KR" altLang="en-US" dirty="0"/>
              <a:t> 등 관련 </a:t>
            </a:r>
            <a:r>
              <a:rPr lang="ko-KR" altLang="en-US" dirty="0">
                <a:solidFill>
                  <a:srgbClr val="FF0000"/>
                </a:solidFill>
              </a:rPr>
              <a:t>자료를 함께 제출</a:t>
            </a:r>
            <a:r>
              <a:rPr lang="ko-KR" altLang="en-US" dirty="0"/>
              <a:t>하도록 하고</a:t>
            </a:r>
            <a:r>
              <a:rPr lang="en-US" altLang="ko-KR" dirty="0"/>
              <a:t>, </a:t>
            </a:r>
            <a:r>
              <a:rPr lang="ko-KR" altLang="en-US" dirty="0"/>
              <a:t>관련 자료와 용지보상비 추정의 상호연관성을 검토하는 방안을 적극 고려할 필요가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사업주체가 용지보상비의 정확한 산출에 있어 어려운 현실을 감안</a:t>
            </a:r>
            <a:r>
              <a:rPr lang="ko-KR" altLang="en-US" dirty="0"/>
              <a:t>할 때</a:t>
            </a:r>
            <a:r>
              <a:rPr lang="en-US" altLang="ko-KR" dirty="0"/>
              <a:t>,</a:t>
            </a:r>
            <a:r>
              <a:rPr lang="ko-KR" altLang="en-US" dirty="0"/>
              <a:t> 보다 현실적인 용지보상비의 추정을 위해 </a:t>
            </a:r>
            <a:r>
              <a:rPr lang="ko-KR" altLang="en-US" dirty="0">
                <a:solidFill>
                  <a:srgbClr val="FF0000"/>
                </a:solidFill>
              </a:rPr>
              <a:t>적정배율의 산정</a:t>
            </a:r>
            <a:r>
              <a:rPr lang="ko-KR" altLang="en-US" dirty="0"/>
              <a:t>이 필요함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예비타당성조사 시 용지보상비 추정의 필요성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2268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산정 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산정 기준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(1</a:t>
            </a:r>
            <a:r>
              <a:rPr lang="ko-KR" altLang="en-US" dirty="0">
                <a:solidFill>
                  <a:srgbClr val="FF0000"/>
                </a:solidFill>
              </a:rPr>
              <a:t>차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감정평가</a:t>
            </a:r>
            <a:r>
              <a:rPr lang="ko-KR" altLang="en-US" dirty="0"/>
              <a:t>에 의하여 제시된 금액을 바탕으로 산정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(2</a:t>
            </a:r>
            <a:r>
              <a:rPr lang="ko-KR" altLang="en-US" dirty="0">
                <a:solidFill>
                  <a:srgbClr val="FF0000"/>
                </a:solidFill>
              </a:rPr>
              <a:t>차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 </a:t>
            </a:r>
            <a:r>
              <a:rPr lang="ko-KR" altLang="en-US" dirty="0"/>
              <a:t>조사대상사업의 </a:t>
            </a:r>
            <a:r>
              <a:rPr lang="ko-KR" altLang="en-US" dirty="0" err="1"/>
              <a:t>사업지</a:t>
            </a:r>
            <a:r>
              <a:rPr lang="ko-KR" altLang="en-US" dirty="0"/>
              <a:t> 주변의 </a:t>
            </a:r>
            <a:r>
              <a:rPr lang="ko-KR" altLang="en-US" dirty="0">
                <a:solidFill>
                  <a:srgbClr val="FF0000"/>
                </a:solidFill>
              </a:rPr>
              <a:t>기 보상자료</a:t>
            </a:r>
            <a:r>
              <a:rPr lang="ko-KR" altLang="en-US" dirty="0"/>
              <a:t> 등을 근거로 산정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(3</a:t>
            </a:r>
            <a:r>
              <a:rPr lang="ko-KR" altLang="en-US" dirty="0">
                <a:solidFill>
                  <a:srgbClr val="FF0000"/>
                </a:solidFill>
              </a:rPr>
              <a:t>차</a:t>
            </a:r>
            <a:r>
              <a:rPr lang="en-US" altLang="ko-KR" dirty="0">
                <a:solidFill>
                  <a:srgbClr val="FF0000"/>
                </a:solidFill>
              </a:rPr>
              <a:t>-1</a:t>
            </a:r>
            <a:r>
              <a:rPr lang="ko-KR" altLang="en-US" dirty="0">
                <a:solidFill>
                  <a:srgbClr val="FF0000"/>
                </a:solidFill>
              </a:rPr>
              <a:t>안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 </a:t>
            </a:r>
            <a:r>
              <a:rPr lang="ko-KR" altLang="en-US" dirty="0"/>
              <a:t>수치지형도를 이용할 경우 표준지 공시지가에 </a:t>
            </a:r>
            <a:r>
              <a:rPr lang="ko-KR" altLang="en-US" dirty="0">
                <a:solidFill>
                  <a:srgbClr val="FF0000"/>
                </a:solidFill>
              </a:rPr>
              <a:t>보상배율</a:t>
            </a:r>
            <a:r>
              <a:rPr lang="ko-KR" altLang="en-US" dirty="0"/>
              <a:t>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적용하여 산정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(3</a:t>
            </a:r>
            <a:r>
              <a:rPr lang="ko-KR" altLang="en-US" dirty="0">
                <a:solidFill>
                  <a:srgbClr val="FF0000"/>
                </a:solidFill>
              </a:rPr>
              <a:t>차</a:t>
            </a:r>
            <a:r>
              <a:rPr lang="en-US" altLang="ko-KR" dirty="0">
                <a:solidFill>
                  <a:srgbClr val="FF0000"/>
                </a:solidFill>
              </a:rPr>
              <a:t>-2</a:t>
            </a:r>
            <a:r>
              <a:rPr lang="ko-KR" altLang="en-US" dirty="0">
                <a:solidFill>
                  <a:srgbClr val="FF0000"/>
                </a:solidFill>
              </a:rPr>
              <a:t>안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 </a:t>
            </a:r>
            <a:r>
              <a:rPr lang="ko-KR" altLang="en-US" dirty="0"/>
              <a:t>일반지형도를 이용할 경우 지역을 도시부와 지방부로 나누고 고속도로와 일반국도의 신설 또는 확장별로 차로 수에 따라</a:t>
            </a:r>
            <a:r>
              <a:rPr lang="ko-KR" altLang="en-US" dirty="0">
                <a:solidFill>
                  <a:srgbClr val="FF0000"/>
                </a:solidFill>
              </a:rPr>
              <a:t> ㎞당 단가</a:t>
            </a:r>
            <a:r>
              <a:rPr lang="ko-KR" altLang="en-US" dirty="0"/>
              <a:t>를 적용하여 산정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실무적으로 용지보상비 추정은 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안을 중심으로 이루어지고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예비타당성조사 단계에서 사업구역에 포함되는 개별 토지가 명확하게 지정되지 않았기 때문</a:t>
            </a:r>
            <a:r>
              <a:rPr lang="ko-KR" altLang="en-US" dirty="0"/>
              <a:t>에 감정평가를 의뢰하는 것이 용이하지 않을 뿐 아니라 예비타당성조사에 소요되는 시간과 예산의 제약을 고려하지 않을 수 없기 때문임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(3-1</a:t>
            </a:r>
            <a:r>
              <a:rPr lang="ko-KR" altLang="en-US" dirty="0"/>
              <a:t>안</a:t>
            </a:r>
            <a:r>
              <a:rPr lang="en-US" altLang="ko-KR" dirty="0"/>
              <a:t>)</a:t>
            </a:r>
            <a:r>
              <a:rPr lang="ko-KR" altLang="en-US" dirty="0"/>
              <a:t>을 적용하기 위한 현재 용지구입비 </a:t>
            </a:r>
            <a:r>
              <a:rPr lang="ko-KR" altLang="en-US" dirty="0">
                <a:solidFill>
                  <a:srgbClr val="FF0000"/>
                </a:solidFill>
              </a:rPr>
              <a:t>보상배율은 공시지가의 </a:t>
            </a:r>
            <a:r>
              <a:rPr lang="en-US" altLang="ko-KR" dirty="0">
                <a:solidFill>
                  <a:srgbClr val="FF0000"/>
                </a:solidFill>
              </a:rPr>
              <a:t>1.766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지장물보상비는</a:t>
            </a:r>
            <a:r>
              <a:rPr lang="ko-KR" altLang="en-US" dirty="0">
                <a:solidFill>
                  <a:srgbClr val="FF0000"/>
                </a:solidFill>
              </a:rPr>
              <a:t> 용지구입비의 </a:t>
            </a:r>
            <a:r>
              <a:rPr lang="en-US" altLang="ko-KR" dirty="0">
                <a:solidFill>
                  <a:srgbClr val="FF0000"/>
                </a:solidFill>
              </a:rPr>
              <a:t>30%</a:t>
            </a:r>
            <a:r>
              <a:rPr lang="ko-KR" altLang="en-US" dirty="0"/>
              <a:t>를 일괄 적용하고 있음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전체 용지보상비 보상배율은 공시지가의 </a:t>
            </a:r>
            <a:r>
              <a:rPr lang="en-US" altLang="ko-KR" dirty="0">
                <a:solidFill>
                  <a:srgbClr val="FF0000"/>
                </a:solidFill>
              </a:rPr>
              <a:t>2.296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ko-KR" altLang="en-US" dirty="0"/>
              <a:t>가 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한편 </a:t>
            </a:r>
            <a:r>
              <a:rPr lang="en-US" altLang="ko-KR" dirty="0"/>
              <a:t>(3-2</a:t>
            </a:r>
            <a:r>
              <a:rPr lang="ko-KR" altLang="en-US" dirty="0"/>
              <a:t>안</a:t>
            </a:r>
            <a:r>
              <a:rPr lang="en-US" altLang="ko-KR" dirty="0"/>
              <a:t>)</a:t>
            </a:r>
            <a:r>
              <a:rPr lang="ko-KR" altLang="en-US" dirty="0"/>
              <a:t>을 적용하기 위한 ㎞당 단가는 예를 들어 </a:t>
            </a:r>
            <a:r>
              <a:rPr lang="ko-KR" altLang="en-US" dirty="0">
                <a:solidFill>
                  <a:srgbClr val="FF0000"/>
                </a:solidFill>
              </a:rPr>
              <a:t>고속도로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 err="1">
                <a:solidFill>
                  <a:srgbClr val="FF0000"/>
                </a:solidFill>
              </a:rPr>
              <a:t>차로</a:t>
            </a:r>
            <a:r>
              <a:rPr lang="ko-KR" altLang="en-US" dirty="0" err="1"/>
              <a:t>를</a:t>
            </a:r>
            <a:r>
              <a:rPr lang="ko-KR" altLang="en-US" dirty="0"/>
              <a:t> 신설할 경우 </a:t>
            </a:r>
            <a:r>
              <a:rPr lang="ko-KR" altLang="en-US" dirty="0">
                <a:solidFill>
                  <a:srgbClr val="FF0000"/>
                </a:solidFill>
              </a:rPr>
              <a:t>도시부는 ㎞당 </a:t>
            </a:r>
            <a:r>
              <a:rPr lang="en-US" altLang="ko-KR" dirty="0">
                <a:solidFill>
                  <a:srgbClr val="FF0000"/>
                </a:solidFill>
              </a:rPr>
              <a:t>53</a:t>
            </a:r>
            <a:r>
              <a:rPr lang="ko-KR" altLang="en-US" dirty="0">
                <a:solidFill>
                  <a:srgbClr val="FF0000"/>
                </a:solidFill>
              </a:rPr>
              <a:t>억원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지방부는 </a:t>
            </a:r>
            <a:r>
              <a:rPr lang="en-US" altLang="ko-KR" dirty="0">
                <a:solidFill>
                  <a:srgbClr val="FF0000"/>
                </a:solidFill>
              </a:rPr>
              <a:t>20</a:t>
            </a:r>
            <a:r>
              <a:rPr lang="ko-KR" altLang="en-US" dirty="0">
                <a:solidFill>
                  <a:srgbClr val="FF0000"/>
                </a:solidFill>
              </a:rPr>
              <a:t>억원</a:t>
            </a:r>
            <a:r>
              <a:rPr lang="ko-KR" altLang="en-US" dirty="0"/>
              <a:t>을 적용하고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예비타당성조사의 용지보상비 산정방식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7819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산정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토지이용 현황을 토대로 </a:t>
            </a:r>
            <a:r>
              <a:rPr lang="ko-KR" altLang="en-US" dirty="0">
                <a:solidFill>
                  <a:srgbClr val="FF0000"/>
                </a:solidFill>
              </a:rPr>
              <a:t>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임야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대지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기타 국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공유지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하천 등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를 개략적으로 구분하여 토지용도별 </a:t>
            </a:r>
            <a:r>
              <a:rPr lang="ko-KR" altLang="en-US" dirty="0">
                <a:solidFill>
                  <a:srgbClr val="FF0000"/>
                </a:solidFill>
              </a:rPr>
              <a:t>면적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FF0000"/>
                </a:solidFill>
              </a:rPr>
              <a:t>공시지가 </a:t>
            </a:r>
            <a:r>
              <a:rPr lang="ko-KR" altLang="en-US" dirty="0"/>
              <a:t>조사표 </a:t>
            </a: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Ⅻ-2&gt;</a:t>
            </a:r>
            <a:r>
              <a:rPr lang="ko-KR" altLang="en-US" dirty="0"/>
              <a:t>를 작성하여 용지보상비 </a:t>
            </a:r>
            <a:r>
              <a:rPr lang="ko-KR" altLang="en-US" dirty="0" err="1"/>
              <a:t>산정표</a:t>
            </a:r>
            <a:r>
              <a:rPr lang="ko-KR" altLang="en-US" dirty="0"/>
              <a:t> </a:t>
            </a: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Ⅻ-3&gt;</a:t>
            </a:r>
            <a:r>
              <a:rPr lang="ko-KR" altLang="en-US" dirty="0"/>
              <a:t>을 작성하고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예비타당성조사의 용지보상비 산정방식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47D4D3C-297A-4B0D-A5C1-8B601C872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047" y="2483141"/>
            <a:ext cx="5991905" cy="4221248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44FA9C20-EE72-4527-A443-B8C27931B271}"/>
              </a:ext>
            </a:extLst>
          </p:cNvPr>
          <p:cNvCxnSpPr/>
          <p:nvPr/>
        </p:nvCxnSpPr>
        <p:spPr>
          <a:xfrm flipH="1">
            <a:off x="2895600" y="4254500"/>
            <a:ext cx="107950" cy="78105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017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문제점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Ⅻ-4&gt;</a:t>
            </a:r>
            <a:r>
              <a:rPr lang="ko-KR" altLang="en-US" dirty="0"/>
              <a:t>에서 보는 것과 같이</a:t>
            </a:r>
            <a:r>
              <a:rPr lang="ko-KR" altLang="en-US" dirty="0">
                <a:solidFill>
                  <a:srgbClr val="FF0000"/>
                </a:solidFill>
              </a:rPr>
              <a:t> 지역별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사업별 용지보상비 단가가 크게 차이가 나고 있음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보상배율을 일괄적으로 적용</a:t>
            </a:r>
            <a:r>
              <a:rPr lang="ko-KR" altLang="en-US" dirty="0">
                <a:sym typeface="Wingdings" panose="05000000000000000000" pitchFamily="2" charset="2"/>
              </a:rPr>
              <a:t>하는 것은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용지보상비를 경우에 따라 과소 또는 과다 추정</a:t>
            </a:r>
            <a:r>
              <a:rPr lang="ko-KR" altLang="en-US" dirty="0">
                <a:sym typeface="Wingdings" panose="05000000000000000000" pitchFamily="2" charset="2"/>
              </a:rPr>
              <a:t>하게 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예비타당성조사의 용지보상비 산정방식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288C29F-CCA3-4CDB-94A2-EC1B61E51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607" y="2444986"/>
            <a:ext cx="5196786" cy="4303304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4F00667-5080-4597-AA78-844E57CFAA48}"/>
              </a:ext>
            </a:extLst>
          </p:cNvPr>
          <p:cNvSpPr/>
          <p:nvPr/>
        </p:nvSpPr>
        <p:spPr>
          <a:xfrm>
            <a:off x="3251200" y="2444986"/>
            <a:ext cx="1123950" cy="15851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401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문제점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Ⅻ-5&gt;</a:t>
            </a:r>
            <a:r>
              <a:rPr lang="ko-KR" altLang="en-US" dirty="0"/>
              <a:t>에서 보듯이 공공사업의 </a:t>
            </a:r>
            <a:r>
              <a:rPr lang="ko-KR" altLang="en-US" dirty="0">
                <a:solidFill>
                  <a:srgbClr val="FF0000"/>
                </a:solidFill>
              </a:rPr>
              <a:t>보상단가와 지역별 평균 개별 공시지가의 비율도 큰 차이</a:t>
            </a:r>
            <a:r>
              <a:rPr lang="ko-KR" altLang="en-US" dirty="0"/>
              <a:t>를 보이고 있음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보상배율을 일괄적으로 적용하는 것은 용지보상비를 경우에 따라 과소 또는 과다 추정</a:t>
            </a:r>
            <a:r>
              <a:rPr lang="ko-KR" altLang="en-US" dirty="0"/>
              <a:t>하게 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예비타당성조사의 용지보상비 산정방식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911BCF8-D0DB-49DF-AF41-1EB589262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094" y="2481931"/>
            <a:ext cx="4887812" cy="423954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509AFFF-8639-4D62-B618-6691EFFED408}"/>
              </a:ext>
            </a:extLst>
          </p:cNvPr>
          <p:cNvSpPr/>
          <p:nvPr/>
        </p:nvSpPr>
        <p:spPr>
          <a:xfrm>
            <a:off x="3378200" y="2481931"/>
            <a:ext cx="2247900" cy="2231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7065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문제점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용지보상비를 추정함에 있어 </a:t>
            </a: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>
                <a:solidFill>
                  <a:srgbClr val="FF0000"/>
                </a:solidFill>
              </a:rPr>
              <a:t> 보상비</a:t>
            </a:r>
            <a:r>
              <a:rPr lang="ko-KR" altLang="en-US" dirty="0"/>
              <a:t>를 일괄적으로 </a:t>
            </a:r>
            <a:r>
              <a:rPr lang="ko-KR" altLang="en-US" dirty="0">
                <a:solidFill>
                  <a:srgbClr val="FF0000"/>
                </a:solidFill>
              </a:rPr>
              <a:t>용지비의 </a:t>
            </a:r>
            <a:r>
              <a:rPr lang="en-US" altLang="ko-KR" dirty="0">
                <a:solidFill>
                  <a:srgbClr val="FF0000"/>
                </a:solidFill>
              </a:rPr>
              <a:t>30%</a:t>
            </a:r>
            <a:r>
              <a:rPr lang="ko-KR" altLang="en-US" dirty="0"/>
              <a:t>로 하고 있음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Ⅻ-6&gt;</a:t>
            </a:r>
            <a:r>
              <a:rPr lang="ko-KR" altLang="en-US" dirty="0"/>
              <a:t>에서 보듯이 </a:t>
            </a:r>
            <a:r>
              <a:rPr lang="ko-KR" altLang="en-US" dirty="0" err="1"/>
              <a:t>지장물보상비의</a:t>
            </a:r>
            <a:r>
              <a:rPr lang="ko-KR" altLang="en-US" dirty="0"/>
              <a:t> 용지비에 대한 비율은 최근 </a:t>
            </a:r>
            <a:r>
              <a:rPr lang="en-US" altLang="ko-KR" dirty="0">
                <a:solidFill>
                  <a:srgbClr val="FF0000"/>
                </a:solidFill>
              </a:rPr>
              <a:t>10%</a:t>
            </a:r>
            <a:r>
              <a:rPr lang="ko-KR" altLang="en-US" dirty="0">
                <a:solidFill>
                  <a:srgbClr val="FF0000"/>
                </a:solidFill>
              </a:rPr>
              <a:t>대로 하락</a:t>
            </a:r>
            <a:r>
              <a:rPr lang="ko-KR" altLang="en-US" dirty="0"/>
              <a:t>하고 있음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이는 각종 개발사업으로 </a:t>
            </a:r>
            <a:r>
              <a:rPr lang="ko-KR" altLang="en-US" dirty="0" err="1"/>
              <a:t>지장물</a:t>
            </a:r>
            <a:r>
              <a:rPr lang="ko-KR" altLang="en-US" dirty="0"/>
              <a:t> 등의 가격에 비해 토지가격이 상대적으로 더 상승하고 있는 추세를 보였기 때문으로 보임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개별토지의 보상액 평가와 개별공시지가 산정의 논리가 동일함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개별공시지가</a:t>
            </a:r>
            <a:r>
              <a:rPr lang="ko-KR" altLang="en-US" dirty="0"/>
              <a:t>를 사용하는 것이 </a:t>
            </a:r>
            <a:r>
              <a:rPr lang="ko-KR" altLang="en-US" dirty="0">
                <a:solidFill>
                  <a:srgbClr val="FF0000"/>
                </a:solidFill>
              </a:rPr>
              <a:t>업무의 효율</a:t>
            </a:r>
            <a:r>
              <a:rPr lang="ko-KR" altLang="en-US" dirty="0"/>
              <a:t>을 가져올 것으로 판단됨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예비타당성조사의 용지보상비 산정방식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DF97888A-9993-45CA-9F11-C60E22CE7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90" y="3001358"/>
            <a:ext cx="6408420" cy="21717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813BC622-4280-4C0F-AFDE-D7AEAF3C8166}"/>
              </a:ext>
            </a:extLst>
          </p:cNvPr>
          <p:cNvSpPr/>
          <p:nvPr/>
        </p:nvSpPr>
        <p:spPr>
          <a:xfrm>
            <a:off x="5187950" y="4813300"/>
            <a:ext cx="2895600" cy="317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5560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일반 토지에 대한 보상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현재 공익사업을 위한 토지 등의 보상평가 기준은 </a:t>
            </a:r>
            <a:r>
              <a:rPr lang="ko-KR" altLang="en-US" dirty="0">
                <a:solidFill>
                  <a:srgbClr val="FF0000"/>
                </a:solidFill>
              </a:rPr>
              <a:t>공익사업을 위한 토지 등의 취득 및 보상에 관한 법률 </a:t>
            </a:r>
            <a:r>
              <a:rPr lang="ko-KR" altLang="en-US" dirty="0"/>
              <a:t>의 규정에 따르고 있음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실제 보상대상 토지는 사업인정 전 또는 후 협의에 의하거나 재결에 의해 취득함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따라서 보상의 가격시점도 협의 취득의 경우에는 협의 성립 당시의 가격을 기준으로 하며</a:t>
            </a:r>
            <a:r>
              <a:rPr lang="en-US" altLang="ko-KR" dirty="0"/>
              <a:t>, </a:t>
            </a:r>
            <a:r>
              <a:rPr lang="ko-KR" altLang="en-US" dirty="0"/>
              <a:t>재결 취득의 경우에는 재결 당시의 가격을 기준으로 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보상액 산정을 위한 선정하는</a:t>
            </a:r>
            <a:r>
              <a:rPr lang="ko-KR" altLang="en-US" dirty="0">
                <a:solidFill>
                  <a:srgbClr val="FF0000"/>
                </a:solidFill>
              </a:rPr>
              <a:t> 공시지가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부동산가격공시 및 감정평가에 관한 법률</a:t>
            </a:r>
            <a:r>
              <a:rPr lang="ko-KR" altLang="en-US" dirty="0"/>
              <a:t> 에 의한 표준지의 공시지가를 기준으로 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이 때에는 사업 인정 전과 후로 구분하여 적용할 공시지가를 달리하고 있음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사업인정</a:t>
            </a:r>
            <a:r>
              <a:rPr lang="en-US" altLang="ko-KR" dirty="0"/>
              <a:t>(</a:t>
            </a:r>
            <a:r>
              <a:rPr lang="ko-KR" altLang="en-US" dirty="0"/>
              <a:t>특정사업이 토지 등을 수용을 할 수 있는 공익사업에 해당함을 고시</a:t>
            </a:r>
            <a:r>
              <a:rPr lang="en-US" altLang="ko-KR" dirty="0"/>
              <a:t>)</a:t>
            </a:r>
            <a:r>
              <a:rPr lang="ko-KR" altLang="en-US" dirty="0">
                <a:solidFill>
                  <a:srgbClr val="FF0000"/>
                </a:solidFill>
              </a:rPr>
              <a:t> 전 협의 취득</a:t>
            </a:r>
            <a:r>
              <a:rPr lang="ko-KR" altLang="en-US" dirty="0"/>
              <a:t>의 경우에는 당해 토지의 가격시점 당시 공시된 공시지가 중 </a:t>
            </a:r>
            <a:r>
              <a:rPr lang="ko-KR" altLang="en-US" dirty="0">
                <a:solidFill>
                  <a:srgbClr val="FF0000"/>
                </a:solidFill>
              </a:rPr>
              <a:t>가격시점에 가장 가까운 시점</a:t>
            </a:r>
            <a:r>
              <a:rPr lang="ko-KR" altLang="en-US" dirty="0"/>
              <a:t>에 공시된 공시지가를 기준으로 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사업인정 후 취득</a:t>
            </a:r>
            <a:r>
              <a:rPr lang="ko-KR" altLang="en-US" dirty="0"/>
              <a:t>의 경우에는 사업인정고시일 전의 시점을 공시기준일로 하는 공시지가로서</a:t>
            </a:r>
            <a:r>
              <a:rPr lang="en-US" altLang="ko-KR" dirty="0"/>
              <a:t>, </a:t>
            </a:r>
            <a:r>
              <a:rPr lang="ko-KR" altLang="en-US" dirty="0"/>
              <a:t>당해 토지에 관한 협의의 성립 또는 재결 당시 공시된 공시지가 중 </a:t>
            </a:r>
            <a:r>
              <a:rPr lang="ko-KR" altLang="en-US" dirty="0">
                <a:solidFill>
                  <a:srgbClr val="FF0000"/>
                </a:solidFill>
              </a:rPr>
              <a:t>당해 사업인정고시일에 가장 가까운 시점</a:t>
            </a:r>
            <a:r>
              <a:rPr lang="ko-KR" altLang="en-US" dirty="0"/>
              <a:t>에 공시된 공시지가를 기준으로 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사업인정 고시 후의 가격 변동은 반영하지 않음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보상금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243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일반 토지에 대한 보상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보상액 산정 시점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공시지가 공시기준일</a:t>
            </a:r>
            <a:r>
              <a:rPr lang="ko-KR" altLang="en-US" dirty="0"/>
              <a:t>과 다른 것이 일반적임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/>
              <a:t>공시기준일은 매년 </a:t>
            </a:r>
            <a:r>
              <a:rPr lang="en-US" altLang="ko-KR" dirty="0"/>
              <a:t>1</a:t>
            </a:r>
            <a:r>
              <a:rPr lang="ko-KR" altLang="en-US" dirty="0"/>
              <a:t>월 </a:t>
            </a:r>
            <a:r>
              <a:rPr lang="en-US" altLang="ko-KR" dirty="0"/>
              <a:t>1</a:t>
            </a:r>
            <a:r>
              <a:rPr lang="ko-KR" altLang="en-US" dirty="0"/>
              <a:t>일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따라서 두 시점 사이에 토지가격이 시장상황에 따라 달라질 수 있음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보상액 산정은</a:t>
            </a:r>
            <a:r>
              <a:rPr lang="ko-KR" altLang="en-US" dirty="0">
                <a:solidFill>
                  <a:srgbClr val="FF0000"/>
                </a:solidFill>
              </a:rPr>
              <a:t> 가격시점과 적용 표준지 공시지가의 공시기준일 사이 의 가격변동을 수정하여 산정</a:t>
            </a:r>
            <a:r>
              <a:rPr lang="ko-KR" altLang="en-US" dirty="0"/>
              <a:t>하도록 하고 있는데</a:t>
            </a:r>
            <a:r>
              <a:rPr lang="en-US" altLang="ko-KR" dirty="0"/>
              <a:t>, </a:t>
            </a:r>
            <a:r>
              <a:rPr lang="ko-KR" altLang="en-US" dirty="0"/>
              <a:t>이를 </a:t>
            </a:r>
            <a:r>
              <a:rPr lang="ko-KR" altLang="en-US" dirty="0">
                <a:solidFill>
                  <a:srgbClr val="FF0000"/>
                </a:solidFill>
              </a:rPr>
              <a:t>시점수정</a:t>
            </a:r>
            <a:r>
              <a:rPr lang="ko-KR" altLang="en-US" dirty="0"/>
              <a:t>이라고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/>
              <a:t>지가변동률</a:t>
            </a:r>
            <a:r>
              <a:rPr lang="en-US" altLang="ko-KR" dirty="0"/>
              <a:t>, </a:t>
            </a:r>
            <a:r>
              <a:rPr lang="ko-KR" altLang="en-US" dirty="0"/>
              <a:t>생산자물가상승률을 참작함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실무적으로는 </a:t>
            </a:r>
            <a:r>
              <a:rPr lang="ko-KR" altLang="en-US" dirty="0" err="1"/>
              <a:t>지가변동률이</a:t>
            </a:r>
            <a:r>
              <a:rPr lang="ko-KR" altLang="en-US" dirty="0"/>
              <a:t> 토지시장의 변동을 더 잘 반영하고 있으므로 </a:t>
            </a:r>
            <a:r>
              <a:rPr lang="ko-KR" altLang="en-US" dirty="0" err="1">
                <a:solidFill>
                  <a:srgbClr val="FF0000"/>
                </a:solidFill>
              </a:rPr>
              <a:t>지가변동률을</a:t>
            </a:r>
            <a:r>
              <a:rPr lang="ko-KR" altLang="en-US" dirty="0">
                <a:solidFill>
                  <a:srgbClr val="FF0000"/>
                </a:solidFill>
              </a:rPr>
              <a:t> 적용</a:t>
            </a:r>
            <a:r>
              <a:rPr lang="ko-KR" altLang="en-US" dirty="0"/>
              <a:t>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시점수정 외에 당해 </a:t>
            </a:r>
            <a:r>
              <a:rPr lang="ko-KR" altLang="en-US" dirty="0">
                <a:solidFill>
                  <a:srgbClr val="FF0000"/>
                </a:solidFill>
              </a:rPr>
              <a:t>토지의 </a:t>
            </a:r>
            <a:r>
              <a:rPr lang="ko-KR" altLang="en-US" dirty="0" err="1">
                <a:solidFill>
                  <a:srgbClr val="FF0000"/>
                </a:solidFill>
              </a:rPr>
              <a:t>위치ㆍ형상ㆍ환경ㆍ이용상황</a:t>
            </a:r>
            <a:r>
              <a:rPr lang="ko-KR" altLang="en-US" dirty="0">
                <a:solidFill>
                  <a:srgbClr val="FF0000"/>
                </a:solidFill>
              </a:rPr>
              <a:t> 등을 참작</a:t>
            </a:r>
            <a:r>
              <a:rPr lang="ko-KR" altLang="en-US" dirty="0"/>
              <a:t>하여 평가한 적정가격으로 보상하여야 하는데</a:t>
            </a:r>
            <a:r>
              <a:rPr lang="en-US" altLang="ko-KR" dirty="0"/>
              <a:t>, </a:t>
            </a:r>
            <a:r>
              <a:rPr lang="ko-KR" altLang="en-US" dirty="0"/>
              <a:t>실무적으로는 이러한 요인의 참작을 </a:t>
            </a:r>
            <a:r>
              <a:rPr lang="ko-KR" altLang="en-US" dirty="0">
                <a:solidFill>
                  <a:srgbClr val="FF0000"/>
                </a:solidFill>
              </a:rPr>
              <a:t>지역요인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개별 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기타 요인</a:t>
            </a:r>
            <a:r>
              <a:rPr lang="ko-KR" altLang="en-US" dirty="0"/>
              <a:t>으로 구분함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대부분 </a:t>
            </a:r>
            <a:r>
              <a:rPr lang="ko-KR" altLang="en-US" dirty="0">
                <a:solidFill>
                  <a:srgbClr val="FF0000"/>
                </a:solidFill>
              </a:rPr>
              <a:t>비교표준지의 공시지가와 개별토지 보상액의 차이를 유발</a:t>
            </a:r>
            <a:r>
              <a:rPr lang="ko-KR" altLang="en-US" dirty="0"/>
              <a:t>하는 것은 </a:t>
            </a:r>
            <a:r>
              <a:rPr lang="ko-KR" altLang="en-US" dirty="0">
                <a:solidFill>
                  <a:srgbClr val="FF0000"/>
                </a:solidFill>
              </a:rPr>
              <a:t>기타 요인</a:t>
            </a:r>
            <a:r>
              <a:rPr lang="ko-KR" altLang="en-US" dirty="0"/>
              <a:t>임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보상금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836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도시철도 건설을 위한 지하부분 토지사용에 대한 보상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서울시 도시철도</a:t>
            </a:r>
            <a:r>
              <a:rPr lang="ko-KR" altLang="en-US" dirty="0"/>
              <a:t>의 건설을 위한 </a:t>
            </a:r>
            <a:r>
              <a:rPr lang="ko-KR" altLang="en-US" dirty="0">
                <a:solidFill>
                  <a:srgbClr val="FF0000"/>
                </a:solidFill>
              </a:rPr>
              <a:t>지하부분토지</a:t>
            </a:r>
            <a:r>
              <a:rPr lang="ko-KR" altLang="en-US" dirty="0"/>
              <a:t>의 사용에 대한 보상기준에 관한 조례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보상대상 지역을 현황여건</a:t>
            </a:r>
            <a:r>
              <a:rPr lang="en-US" altLang="ko-KR" dirty="0"/>
              <a:t>, </a:t>
            </a:r>
            <a:r>
              <a:rPr lang="ko-KR" altLang="en-US" dirty="0"/>
              <a:t>개발잠재력 등 객관적인 상황을 고려하여 </a:t>
            </a:r>
            <a:r>
              <a:rPr lang="ko-KR" altLang="en-US" dirty="0">
                <a:solidFill>
                  <a:srgbClr val="FF0000"/>
                </a:solidFill>
              </a:rPr>
              <a:t>고층시가지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중층시가지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저층시가지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주택지 및 농지 임지로 분류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분류를 기초로 각 대상토지의 </a:t>
            </a:r>
            <a:r>
              <a:rPr lang="ko-KR" altLang="en-US" dirty="0" err="1"/>
              <a:t>최유효건물층수와</a:t>
            </a:r>
            <a:r>
              <a:rPr lang="ko-KR" altLang="en-US" dirty="0"/>
              <a:t> 지하부분토지 사용에 따른 </a:t>
            </a:r>
            <a:r>
              <a:rPr lang="ko-KR" altLang="en-US" dirty="0" err="1"/>
              <a:t>건축가능층수를</a:t>
            </a:r>
            <a:r>
              <a:rPr lang="ko-KR" altLang="en-US" dirty="0"/>
              <a:t> 정하고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건물 등 이용에 대한 저해율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FF0000"/>
                </a:solidFill>
              </a:rPr>
              <a:t>지하부분 이용에 대한 </a:t>
            </a:r>
            <a:r>
              <a:rPr lang="ko-KR" altLang="en-US" dirty="0" err="1">
                <a:solidFill>
                  <a:srgbClr val="FF0000"/>
                </a:solidFill>
              </a:rPr>
              <a:t>저해율</a:t>
            </a:r>
            <a:r>
              <a:rPr lang="ko-KR" altLang="en-US" dirty="0"/>
              <a:t> 및 </a:t>
            </a:r>
            <a:r>
              <a:rPr lang="ko-KR" altLang="en-US" dirty="0">
                <a:solidFill>
                  <a:srgbClr val="FF0000"/>
                </a:solidFill>
              </a:rPr>
              <a:t>기타 이용에 대한 저해율</a:t>
            </a:r>
            <a:r>
              <a:rPr lang="ko-KR" altLang="en-US" dirty="0"/>
              <a:t>을 </a:t>
            </a:r>
            <a:r>
              <a:rPr lang="ko-KR" altLang="en-US" dirty="0">
                <a:solidFill>
                  <a:srgbClr val="FF0000"/>
                </a:solidFill>
              </a:rPr>
              <a:t>합한 값</a:t>
            </a:r>
            <a:r>
              <a:rPr lang="ko-KR" altLang="en-US" dirty="0"/>
              <a:t>으로 </a:t>
            </a:r>
            <a:r>
              <a:rPr lang="ko-KR" altLang="en-US" dirty="0">
                <a:solidFill>
                  <a:srgbClr val="FF0000"/>
                </a:solidFill>
              </a:rPr>
              <a:t>토지의 입체이용 저해율</a:t>
            </a:r>
            <a:r>
              <a:rPr lang="ko-KR" altLang="en-US" dirty="0"/>
              <a:t>을 정함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B050"/>
                </a:solidFill>
              </a:rPr>
              <a:t>토지의 입체이용 </a:t>
            </a:r>
            <a:r>
              <a:rPr lang="ko-KR" altLang="en-US" dirty="0" err="1">
                <a:solidFill>
                  <a:srgbClr val="00B050"/>
                </a:solidFill>
              </a:rPr>
              <a:t>저해율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  <a:r>
              <a:rPr lang="ko-KR" altLang="en-US" dirty="0">
                <a:solidFill>
                  <a:srgbClr val="00B050"/>
                </a:solidFill>
              </a:rPr>
              <a:t>건물 등 이용에 대한 </a:t>
            </a:r>
            <a:r>
              <a:rPr lang="ko-KR" altLang="en-US" dirty="0" err="1">
                <a:solidFill>
                  <a:srgbClr val="00B050"/>
                </a:solidFill>
              </a:rPr>
              <a:t>저해율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+ </a:t>
            </a:r>
            <a:r>
              <a:rPr lang="ko-KR" altLang="en-US" dirty="0">
                <a:solidFill>
                  <a:srgbClr val="00B050"/>
                </a:solidFill>
              </a:rPr>
              <a:t>지하부분 이용에 대한 </a:t>
            </a:r>
            <a:r>
              <a:rPr lang="ko-KR" altLang="en-US" dirty="0" err="1">
                <a:solidFill>
                  <a:srgbClr val="00B050"/>
                </a:solidFill>
              </a:rPr>
              <a:t>저해율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+</a:t>
            </a:r>
            <a:r>
              <a:rPr lang="ko-KR" altLang="en-US" dirty="0">
                <a:solidFill>
                  <a:srgbClr val="00B050"/>
                </a:solidFill>
              </a:rPr>
              <a:t> 기타 이용에 대한 </a:t>
            </a:r>
            <a:r>
              <a:rPr lang="ko-KR" altLang="en-US" dirty="0" err="1">
                <a:solidFill>
                  <a:srgbClr val="00B050"/>
                </a:solidFill>
              </a:rPr>
              <a:t>저해율</a:t>
            </a:r>
            <a:endParaRPr lang="en-US" altLang="ko-KR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00B050"/>
                </a:solidFill>
              </a:rPr>
              <a:t>저해율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:</a:t>
            </a:r>
            <a:r>
              <a:rPr lang="ko-KR" altLang="en-US" dirty="0">
                <a:solidFill>
                  <a:srgbClr val="00B050"/>
                </a:solidFill>
              </a:rPr>
              <a:t> 이용률 </a:t>
            </a:r>
            <a:r>
              <a:rPr lang="en-US" altLang="ko-KR" dirty="0">
                <a:solidFill>
                  <a:srgbClr val="00B050"/>
                </a:solidFill>
              </a:rPr>
              <a:t>X</a:t>
            </a:r>
            <a:r>
              <a:rPr lang="ko-KR" altLang="en-US" dirty="0">
                <a:solidFill>
                  <a:srgbClr val="00B050"/>
                </a:solidFill>
              </a:rPr>
              <a:t> 이용이 방해되는 정도의 비율</a:t>
            </a:r>
            <a:endParaRPr lang="en-US" altLang="ko-KR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건물 등 이용에 의한 이용률</a:t>
            </a:r>
            <a:r>
              <a:rPr lang="en-US" altLang="ko-KR" dirty="0"/>
              <a:t>, </a:t>
            </a:r>
            <a:r>
              <a:rPr lang="ko-KR" altLang="en-US" dirty="0"/>
              <a:t>저해층에 의한 층별 효율비율과 </a:t>
            </a:r>
            <a:r>
              <a:rPr lang="ko-KR" altLang="en-US" dirty="0" err="1"/>
              <a:t>최유효</a:t>
            </a:r>
            <a:r>
              <a:rPr lang="ko-KR" altLang="en-US" dirty="0"/>
              <a:t> 건물층에 의한 층별 효율비율은 별도로 정하고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대상토지의 토지와 한계심도를 고려해 대상토지의 보상비는 “</a:t>
            </a:r>
            <a:r>
              <a:rPr lang="ko-KR" altLang="en-US" dirty="0">
                <a:solidFill>
                  <a:srgbClr val="FF0000"/>
                </a:solidFill>
              </a:rPr>
              <a:t>보상비 </a:t>
            </a:r>
            <a:r>
              <a:rPr lang="en-US" altLang="ko-KR" dirty="0">
                <a:solidFill>
                  <a:srgbClr val="FF0000"/>
                </a:solidFill>
              </a:rPr>
              <a:t>= </a:t>
            </a:r>
            <a:r>
              <a:rPr lang="ko-KR" altLang="en-US" dirty="0">
                <a:solidFill>
                  <a:srgbClr val="FF0000"/>
                </a:solidFill>
              </a:rPr>
              <a:t>토지의 단위면적당 적정가격</a:t>
            </a:r>
            <a:r>
              <a:rPr lang="en-US" altLang="ko-KR" dirty="0">
                <a:solidFill>
                  <a:srgbClr val="FF0000"/>
                </a:solidFill>
              </a:rPr>
              <a:t>×</a:t>
            </a:r>
            <a:r>
              <a:rPr lang="ko-KR" altLang="en-US" dirty="0">
                <a:solidFill>
                  <a:srgbClr val="00B050"/>
                </a:solidFill>
              </a:rPr>
              <a:t>입체이용 </a:t>
            </a:r>
            <a:r>
              <a:rPr lang="ko-KR" altLang="en-US" dirty="0" err="1">
                <a:solidFill>
                  <a:srgbClr val="00B050"/>
                </a:solidFill>
              </a:rPr>
              <a:t>저해율</a:t>
            </a:r>
            <a:r>
              <a:rPr lang="en-US" altLang="ko-KR" dirty="0">
                <a:solidFill>
                  <a:srgbClr val="FF0000"/>
                </a:solidFill>
              </a:rPr>
              <a:t>×</a:t>
            </a:r>
            <a:r>
              <a:rPr lang="ko-KR" altLang="en-US" dirty="0">
                <a:solidFill>
                  <a:srgbClr val="FF0000"/>
                </a:solidFill>
              </a:rPr>
              <a:t>구분지상권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건물 따위와 같은 공작물의 소유자가 토지의 상하 가운데 일정한 범위를 지정하여 그 공간을 사용하는 지상권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설정면적</a:t>
            </a:r>
            <a:r>
              <a:rPr lang="ko-KR" altLang="en-US" dirty="0" err="1"/>
              <a:t>”의</a:t>
            </a:r>
            <a:r>
              <a:rPr lang="ko-KR" altLang="en-US" dirty="0"/>
              <a:t> 공식에 의해 산정함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현행 보상금 산정 기준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9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A057948-296B-4F57-9B31-6951DB579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4F44471-B1F5-473B-8B3C-F00557D04F40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D61F2DC-1F02-497F-B5B3-DC729347B8B0}"/>
              </a:ext>
            </a:extLst>
          </p:cNvPr>
          <p:cNvSpPr/>
          <p:nvPr/>
        </p:nvSpPr>
        <p:spPr>
          <a:xfrm>
            <a:off x="5513099" y="2435011"/>
            <a:ext cx="714166" cy="15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50AA97F-6AA6-4F18-A1B3-FAE108C0415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9224963" cy="6667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사업지구 내 토지 중 일정 비율을 표본 추출하여 약식 감정평가 의뢰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사업지구 내 편입 토지와 지장물의 유형에 따라 대표성이 있는 </a:t>
            </a:r>
            <a:r>
              <a:rPr lang="ko-KR" altLang="en-US" dirty="0">
                <a:solidFill>
                  <a:srgbClr val="FF0000"/>
                </a:solidFill>
              </a:rPr>
              <a:t>표본을 추출</a:t>
            </a:r>
            <a:r>
              <a:rPr lang="ko-KR" altLang="en-US" dirty="0"/>
              <a:t>한 다음</a:t>
            </a:r>
            <a:r>
              <a:rPr lang="en-US" altLang="ko-KR" dirty="0"/>
              <a:t>, </a:t>
            </a:r>
            <a:r>
              <a:rPr lang="ko-KR" altLang="en-US" dirty="0"/>
              <a:t>한국감정평가협회 또는 </a:t>
            </a:r>
            <a:r>
              <a:rPr lang="ko-KR" altLang="en-US" dirty="0">
                <a:solidFill>
                  <a:srgbClr val="FF0000"/>
                </a:solidFill>
              </a:rPr>
              <a:t>한국감정원</a:t>
            </a:r>
            <a:r>
              <a:rPr lang="ko-KR" altLang="en-US" dirty="0"/>
              <a:t>과 업무협약을 통해 위 표본에 대해 </a:t>
            </a:r>
            <a:r>
              <a:rPr lang="ko-KR" altLang="en-US" dirty="0">
                <a:solidFill>
                  <a:srgbClr val="FF0000"/>
                </a:solidFill>
              </a:rPr>
              <a:t>약식 감정평가</a:t>
            </a:r>
            <a:r>
              <a:rPr lang="ko-KR" altLang="en-US" dirty="0"/>
              <a:t>를 의뢰하는 방법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실제 현재 여러 </a:t>
            </a:r>
            <a:r>
              <a:rPr lang="ko-KR" altLang="en-US" dirty="0">
                <a:solidFill>
                  <a:srgbClr val="FF0000"/>
                </a:solidFill>
              </a:rPr>
              <a:t>감정평가법인</a:t>
            </a:r>
            <a:r>
              <a:rPr lang="ko-KR" altLang="en-US" dirty="0"/>
              <a:t>에서는 민간 제안 </a:t>
            </a:r>
            <a:r>
              <a:rPr lang="ko-KR" altLang="en-US" dirty="0" err="1"/>
              <a:t>사회간접자본투자사업의</a:t>
            </a:r>
            <a:r>
              <a:rPr lang="ko-KR" altLang="en-US" dirty="0"/>
              <a:t> 검토를 위한 </a:t>
            </a:r>
            <a:r>
              <a:rPr lang="ko-KR" altLang="en-US" dirty="0">
                <a:solidFill>
                  <a:srgbClr val="FF0000"/>
                </a:solidFill>
              </a:rPr>
              <a:t>용지보상비 견적서비스를 제공</a:t>
            </a:r>
            <a:r>
              <a:rPr lang="ko-KR" altLang="en-US" dirty="0"/>
              <a:t>하고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이러한 약식 감정평가 결과를 토대로 사업지구 전체의 예상 용지보상비를 추정하면 </a:t>
            </a:r>
            <a:r>
              <a:rPr lang="ko-KR" altLang="en-US" dirty="0">
                <a:solidFill>
                  <a:srgbClr val="FF0000"/>
                </a:solidFill>
              </a:rPr>
              <a:t>비교적 정확한 용지보상비 추정액</a:t>
            </a:r>
            <a:r>
              <a:rPr lang="ko-KR" altLang="en-US" dirty="0"/>
              <a:t>을 얻을 수 있을 것임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 검토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540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보상배율을 활용하는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현행 보상금 산정기준 중 토지는 대상 토지와 유사한 인근의 </a:t>
            </a:r>
            <a:r>
              <a:rPr lang="ko-KR" altLang="en-US" dirty="0">
                <a:solidFill>
                  <a:srgbClr val="FF0000"/>
                </a:solidFill>
              </a:rPr>
              <a:t>표준지 공시지가</a:t>
            </a:r>
            <a:r>
              <a:rPr lang="ko-KR" altLang="en-US" dirty="0"/>
              <a:t>를 기준으로 </a:t>
            </a:r>
            <a:r>
              <a:rPr lang="ko-KR" altLang="en-US" dirty="0">
                <a:solidFill>
                  <a:srgbClr val="FF0000"/>
                </a:solidFill>
              </a:rPr>
              <a:t>시점수정과 개별요인 등을 참작</a:t>
            </a:r>
            <a:r>
              <a:rPr lang="ko-KR" altLang="en-US" dirty="0"/>
              <a:t>하여 평가하고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실무적으로 임의의 표준지와 비교하게 되는 인근의 개별토지의 </a:t>
            </a:r>
            <a:r>
              <a:rPr lang="ko-KR" altLang="en-US" dirty="0">
                <a:solidFill>
                  <a:srgbClr val="FF0000"/>
                </a:solidFill>
              </a:rPr>
              <a:t>개별요인 등은 기타 요인을 제외하면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평균적으로 동일</a:t>
            </a:r>
            <a:r>
              <a:rPr lang="ko-KR" altLang="en-US" dirty="0"/>
              <a:t>할 것으로 </a:t>
            </a:r>
            <a:r>
              <a:rPr lang="ko-KR" altLang="en-US" dirty="0" err="1"/>
              <a:t>여겨짐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따라서 우선 지장물이 있는 토지와 </a:t>
            </a:r>
            <a:r>
              <a:rPr lang="ko-KR" altLang="en-US" dirty="0" err="1"/>
              <a:t>지장물</a:t>
            </a:r>
            <a:r>
              <a:rPr lang="ko-KR" altLang="en-US" dirty="0"/>
              <a:t> 없는 토지를 구분하고</a:t>
            </a:r>
            <a:r>
              <a:rPr lang="en-US" altLang="ko-KR" dirty="0"/>
              <a:t>, </a:t>
            </a:r>
            <a:r>
              <a:rPr lang="ko-KR" altLang="en-US" dirty="0"/>
              <a:t>지장물이 없는 토지는 용지구입비 산출 보상배율을 적용하여 용지구입비를 추정하고</a:t>
            </a:r>
            <a:r>
              <a:rPr lang="en-US" altLang="ko-KR" dirty="0"/>
              <a:t>, </a:t>
            </a:r>
            <a:r>
              <a:rPr lang="ko-KR" altLang="en-US" dirty="0" err="1"/>
              <a:t>지장물</a:t>
            </a:r>
            <a:r>
              <a:rPr lang="ko-KR" altLang="en-US" dirty="0"/>
              <a:t> 있는 경우 </a:t>
            </a:r>
            <a:r>
              <a:rPr lang="ko-KR" altLang="en-US" dirty="0" err="1"/>
              <a:t>지장물</a:t>
            </a:r>
            <a:r>
              <a:rPr lang="ko-KR" altLang="en-US" dirty="0"/>
              <a:t> 산출 보상배율을 적용하여 </a:t>
            </a:r>
            <a:r>
              <a:rPr lang="ko-KR" altLang="en-US" dirty="0" err="1"/>
              <a:t>지장물</a:t>
            </a:r>
            <a:r>
              <a:rPr lang="ko-KR" altLang="en-US" dirty="0"/>
              <a:t> 보상비를 추정함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다음 산식에 의해 용지구입비와 용지보상비를 추정함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 검토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CD5F31-F44E-4FCB-AD21-2AE591423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52" y="4224119"/>
            <a:ext cx="6210300" cy="16002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55822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사업지구별 보상사례에 근거한 추정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용지보상비는 실제 기타요인 비교에 의해 결정되므로 사업지구 인근에 </a:t>
            </a:r>
            <a:r>
              <a:rPr lang="ko-KR" altLang="en-US" dirty="0" err="1">
                <a:solidFill>
                  <a:srgbClr val="FF0000"/>
                </a:solidFill>
              </a:rPr>
              <a:t>보상전례</a:t>
            </a:r>
            <a:r>
              <a:rPr lang="ko-KR" altLang="en-US" dirty="0" err="1"/>
              <a:t>가</a:t>
            </a:r>
            <a:r>
              <a:rPr lang="ko-KR" altLang="en-US" dirty="0"/>
              <a:t> 비교적 풍부하다면 보상 전례의 기타 요인 비교치를 추출하여 보상배율로 활용할 수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예비타당성조사 검토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325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보상사례 분석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현실적인 보상배율 산출</a:t>
            </a:r>
            <a:r>
              <a:rPr lang="ko-KR" altLang="en-US" dirty="0"/>
              <a:t>을 위해 다음 </a:t>
            </a:r>
            <a:r>
              <a:rPr lang="ko-KR" altLang="en-US" dirty="0">
                <a:solidFill>
                  <a:srgbClr val="FF0000"/>
                </a:solidFill>
              </a:rPr>
              <a:t>사업실적</a:t>
            </a:r>
            <a:r>
              <a:rPr lang="ko-KR" altLang="en-US" dirty="0"/>
              <a:t>에서 </a:t>
            </a:r>
            <a:r>
              <a:rPr lang="ko-KR" altLang="en-US" dirty="0">
                <a:solidFill>
                  <a:srgbClr val="FF0000"/>
                </a:solidFill>
              </a:rPr>
              <a:t>보상액</a:t>
            </a:r>
            <a:r>
              <a:rPr lang="ko-KR" altLang="en-US" dirty="0"/>
              <a:t>과 해당 필지의 </a:t>
            </a:r>
            <a:r>
              <a:rPr lang="ko-KR" altLang="en-US" dirty="0">
                <a:solidFill>
                  <a:srgbClr val="FF0000"/>
                </a:solidFill>
              </a:rPr>
              <a:t>개별공시지가</a:t>
            </a:r>
            <a:r>
              <a:rPr lang="ko-KR" altLang="en-US" dirty="0"/>
              <a:t>를 수집함 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한국도로공사</a:t>
            </a:r>
            <a:r>
              <a:rPr lang="ko-KR" altLang="en-US" dirty="0"/>
              <a:t>의 논산</a:t>
            </a:r>
            <a:r>
              <a:rPr lang="en-US" altLang="ko-KR" dirty="0"/>
              <a:t>~</a:t>
            </a:r>
            <a:r>
              <a:rPr lang="ko-KR" altLang="en-US" dirty="0"/>
              <a:t>전주</a:t>
            </a:r>
            <a:r>
              <a:rPr lang="en-US" altLang="ko-KR" dirty="0"/>
              <a:t>, </a:t>
            </a:r>
            <a:r>
              <a:rPr lang="ko-KR" altLang="en-US" dirty="0"/>
              <a:t>목포</a:t>
            </a:r>
            <a:r>
              <a:rPr lang="en-US" altLang="ko-KR" dirty="0"/>
              <a:t>~</a:t>
            </a:r>
            <a:r>
              <a:rPr lang="ko-KR" altLang="en-US" dirty="0"/>
              <a:t>광양</a:t>
            </a:r>
            <a:r>
              <a:rPr lang="en-US" altLang="ko-KR" dirty="0"/>
              <a:t>, </a:t>
            </a:r>
            <a:r>
              <a:rPr lang="ko-KR" altLang="en-US" dirty="0"/>
              <a:t>음성</a:t>
            </a:r>
            <a:r>
              <a:rPr lang="en-US" altLang="ko-KR" dirty="0"/>
              <a:t>~</a:t>
            </a:r>
            <a:r>
              <a:rPr lang="ko-KR" altLang="en-US" dirty="0"/>
              <a:t>충주</a:t>
            </a:r>
            <a:r>
              <a:rPr lang="en-US" altLang="ko-KR" dirty="0"/>
              <a:t>, </a:t>
            </a:r>
            <a:r>
              <a:rPr lang="ko-KR" altLang="en-US" dirty="0"/>
              <a:t>대전</a:t>
            </a:r>
            <a:r>
              <a:rPr lang="en-US" altLang="ko-KR" dirty="0"/>
              <a:t>~</a:t>
            </a:r>
            <a:r>
              <a:rPr lang="ko-KR" altLang="en-US" dirty="0"/>
              <a:t>당진</a:t>
            </a:r>
            <a:r>
              <a:rPr lang="en-US" altLang="ko-KR" dirty="0"/>
              <a:t>, </a:t>
            </a:r>
            <a:r>
              <a:rPr lang="ko-KR" altLang="en-US" dirty="0"/>
              <a:t>여주</a:t>
            </a:r>
            <a:r>
              <a:rPr lang="en-US" altLang="ko-KR" dirty="0"/>
              <a:t>~</a:t>
            </a:r>
            <a:r>
              <a:rPr lang="ko-KR" altLang="en-US" dirty="0"/>
              <a:t>양평</a:t>
            </a:r>
            <a:r>
              <a:rPr lang="en-US" altLang="ko-KR" dirty="0"/>
              <a:t>, </a:t>
            </a:r>
            <a:r>
              <a:rPr lang="ko-KR" altLang="en-US" dirty="0"/>
              <a:t>주문진</a:t>
            </a:r>
            <a:r>
              <a:rPr lang="en-US" altLang="ko-KR" dirty="0"/>
              <a:t>~</a:t>
            </a:r>
            <a:r>
              <a:rPr lang="ko-KR" altLang="en-US" dirty="0"/>
              <a:t>속초</a:t>
            </a:r>
            <a:r>
              <a:rPr lang="en-US" altLang="ko-KR" dirty="0"/>
              <a:t>, </a:t>
            </a:r>
            <a:r>
              <a:rPr lang="ko-KR" altLang="en-US" dirty="0"/>
              <a:t>춘천</a:t>
            </a:r>
            <a:r>
              <a:rPr lang="en-US" altLang="ko-KR" dirty="0"/>
              <a:t>~</a:t>
            </a:r>
            <a:r>
              <a:rPr lang="ko-KR" altLang="en-US" dirty="0" err="1"/>
              <a:t>동홍천</a:t>
            </a:r>
            <a:r>
              <a:rPr lang="en-US" altLang="ko-KR" dirty="0"/>
              <a:t>, </a:t>
            </a:r>
            <a:r>
              <a:rPr lang="ko-KR" altLang="en-US" dirty="0" err="1"/>
              <a:t>신갈</a:t>
            </a:r>
            <a:r>
              <a:rPr lang="en-US" altLang="ko-KR" dirty="0"/>
              <a:t>~</a:t>
            </a:r>
            <a:r>
              <a:rPr lang="ko-KR" altLang="en-US" dirty="0"/>
              <a:t>호법</a:t>
            </a:r>
            <a:r>
              <a:rPr lang="en-US" altLang="ko-KR" dirty="0"/>
              <a:t>, </a:t>
            </a:r>
            <a:r>
              <a:rPr lang="ko-KR" altLang="en-US" dirty="0"/>
              <a:t>대구</a:t>
            </a:r>
            <a:r>
              <a:rPr lang="en-US" altLang="ko-KR" dirty="0"/>
              <a:t>~</a:t>
            </a:r>
            <a:r>
              <a:rPr lang="ko-KR" altLang="en-US" dirty="0"/>
              <a:t>포항</a:t>
            </a:r>
            <a:r>
              <a:rPr lang="en-US" altLang="ko-KR" dirty="0"/>
              <a:t>, </a:t>
            </a:r>
            <a:r>
              <a:rPr lang="ko-KR" altLang="en-US" dirty="0"/>
              <a:t>전주</a:t>
            </a:r>
            <a:r>
              <a:rPr lang="en-US" altLang="ko-KR" dirty="0"/>
              <a:t>~</a:t>
            </a:r>
            <a:r>
              <a:rPr lang="ko-KR" altLang="en-US" dirty="0"/>
              <a:t>남원</a:t>
            </a:r>
            <a:r>
              <a:rPr lang="en-US" altLang="ko-KR" dirty="0"/>
              <a:t>, </a:t>
            </a:r>
            <a:r>
              <a:rPr lang="ko-KR" altLang="en-US" dirty="0"/>
              <a:t>남원</a:t>
            </a:r>
            <a:r>
              <a:rPr lang="en-US" altLang="ko-KR" dirty="0"/>
              <a:t>~</a:t>
            </a:r>
            <a:r>
              <a:rPr lang="ko-KR" altLang="en-US" dirty="0" err="1"/>
              <a:t>과양</a:t>
            </a:r>
            <a:r>
              <a:rPr lang="en-US" altLang="ko-KR" dirty="0"/>
              <a:t>, </a:t>
            </a:r>
            <a:r>
              <a:rPr lang="ko-KR" altLang="en-US" dirty="0"/>
              <a:t>부산</a:t>
            </a:r>
            <a:r>
              <a:rPr lang="en-US" altLang="ko-KR" dirty="0"/>
              <a:t>~</a:t>
            </a:r>
            <a:r>
              <a:rPr lang="ko-KR" altLang="en-US" dirty="0"/>
              <a:t>울산 구간 </a:t>
            </a:r>
            <a:r>
              <a:rPr lang="ko-KR" altLang="en-US" dirty="0">
                <a:solidFill>
                  <a:srgbClr val="FF0000"/>
                </a:solidFill>
              </a:rPr>
              <a:t>사업실적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철도시설공단</a:t>
            </a:r>
            <a:r>
              <a:rPr lang="ko-KR" altLang="en-US" dirty="0"/>
              <a:t>의 </a:t>
            </a:r>
            <a:r>
              <a:rPr lang="ko-KR" altLang="en-US" dirty="0" err="1"/>
              <a:t>동순천</a:t>
            </a:r>
            <a:r>
              <a:rPr lang="en-US" altLang="ko-KR" dirty="0"/>
              <a:t>~</a:t>
            </a:r>
            <a:r>
              <a:rPr lang="ko-KR" altLang="en-US" dirty="0"/>
              <a:t>광양</a:t>
            </a:r>
            <a:r>
              <a:rPr lang="en-US" altLang="ko-KR" dirty="0"/>
              <a:t>, </a:t>
            </a:r>
            <a:r>
              <a:rPr lang="ko-KR" altLang="en-US" dirty="0"/>
              <a:t>남양주</a:t>
            </a:r>
            <a:r>
              <a:rPr lang="en-US" altLang="ko-KR" dirty="0"/>
              <a:t>~</a:t>
            </a:r>
            <a:r>
              <a:rPr lang="ko-KR" altLang="en-US" dirty="0"/>
              <a:t>춘천</a:t>
            </a:r>
            <a:r>
              <a:rPr lang="en-US" altLang="ko-KR" dirty="0"/>
              <a:t>, </a:t>
            </a:r>
            <a:r>
              <a:rPr lang="ko-KR" altLang="en-US" dirty="0"/>
              <a:t>온양온천</a:t>
            </a:r>
            <a:r>
              <a:rPr lang="en-US" altLang="ko-KR" dirty="0"/>
              <a:t>~</a:t>
            </a:r>
            <a:r>
              <a:rPr lang="ko-KR" altLang="en-US" dirty="0"/>
              <a:t>장항</a:t>
            </a:r>
            <a:r>
              <a:rPr lang="en-US" altLang="ko-KR" dirty="0"/>
              <a:t>, </a:t>
            </a:r>
            <a:r>
              <a:rPr lang="ko-KR" altLang="en-US" dirty="0" err="1"/>
              <a:t>덕소</a:t>
            </a:r>
            <a:r>
              <a:rPr lang="en-US" altLang="ko-KR" dirty="0"/>
              <a:t>~</a:t>
            </a:r>
            <a:r>
              <a:rPr lang="ko-KR" altLang="en-US" dirty="0"/>
              <a:t>원주</a:t>
            </a:r>
            <a:r>
              <a:rPr lang="en-US" altLang="ko-KR" dirty="0"/>
              <a:t>, </a:t>
            </a:r>
            <a:r>
              <a:rPr lang="ko-KR" altLang="en-US" dirty="0" err="1"/>
              <a:t>삼랑진</a:t>
            </a:r>
            <a:r>
              <a:rPr lang="en-US" altLang="ko-KR" dirty="0"/>
              <a:t>~</a:t>
            </a:r>
            <a:r>
              <a:rPr lang="ko-KR" altLang="en-US" dirty="0"/>
              <a:t>진주 구간 </a:t>
            </a:r>
            <a:r>
              <a:rPr lang="ko-KR" altLang="en-US" dirty="0">
                <a:solidFill>
                  <a:srgbClr val="FF0000"/>
                </a:solidFill>
              </a:rPr>
              <a:t>사업실적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보상배율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토지와 지장물로 구분</a:t>
            </a:r>
            <a:r>
              <a:rPr lang="ko-KR" altLang="en-US" dirty="0"/>
              <a:t>하고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토지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지목별로 구분</a:t>
            </a:r>
            <a:r>
              <a:rPr lang="ko-KR" altLang="en-US" dirty="0"/>
              <a:t>하여 산출함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실제 예비타당성조사는 보상시점보다 훨씬 이전에 이루어지지만</a:t>
            </a:r>
            <a:r>
              <a:rPr lang="en-US" altLang="ko-KR" dirty="0"/>
              <a:t>, </a:t>
            </a:r>
            <a:r>
              <a:rPr lang="ko-KR" altLang="en-US" dirty="0"/>
              <a:t>개별 사업마다 예비타당성조사 시점에 추정한 개별토지의 용지보상액을 파악하기는 곤란하기 때문에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보상배율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보상 가격시점 당시 공시된 공시지가 중 가장 가까운 시점</a:t>
            </a:r>
            <a:r>
              <a:rPr lang="ko-KR" altLang="en-US" dirty="0"/>
              <a:t>을 공시기준일로 하는 개별</a:t>
            </a:r>
            <a:r>
              <a:rPr lang="ko-KR" altLang="en-US" dirty="0">
                <a:solidFill>
                  <a:srgbClr val="FF0000"/>
                </a:solidFill>
              </a:rPr>
              <a:t>공시지가</a:t>
            </a:r>
            <a:r>
              <a:rPr lang="ko-KR" altLang="en-US" dirty="0"/>
              <a:t>에 대한 보상액의 비율로 산정함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보상사례 분석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180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가</a:t>
            </a:r>
            <a:r>
              <a:rPr lang="en-US" altLang="ko-KR" dirty="0"/>
              <a:t>. </a:t>
            </a:r>
            <a:r>
              <a:rPr lang="ko-KR" altLang="en-US" dirty="0"/>
              <a:t>사업별</a:t>
            </a:r>
            <a:r>
              <a:rPr lang="en-US" altLang="ko-KR" dirty="0"/>
              <a:t>, </a:t>
            </a:r>
            <a:r>
              <a:rPr lang="ko-KR" altLang="en-US" dirty="0" err="1"/>
              <a:t>지목별</a:t>
            </a:r>
            <a:r>
              <a:rPr lang="ko-KR" altLang="en-US" dirty="0"/>
              <a:t> 보상배율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Ⅻ-7&gt;</a:t>
            </a:r>
            <a:r>
              <a:rPr lang="ko-KR" altLang="en-US" dirty="0"/>
              <a:t>의 토지의 </a:t>
            </a:r>
            <a:r>
              <a:rPr lang="ko-KR" altLang="en-US" dirty="0" err="1"/>
              <a:t>지목별</a:t>
            </a:r>
            <a:r>
              <a:rPr lang="ko-KR" altLang="en-US" dirty="0"/>
              <a:t> 보상배율은 우선 </a:t>
            </a:r>
            <a:r>
              <a:rPr lang="ko-KR" altLang="en-US" dirty="0">
                <a:solidFill>
                  <a:srgbClr val="FF0000"/>
                </a:solidFill>
              </a:rPr>
              <a:t>도로는 </a:t>
            </a:r>
            <a:r>
              <a:rPr lang="en-US" altLang="ko-KR" dirty="0">
                <a:solidFill>
                  <a:srgbClr val="FF0000"/>
                </a:solidFill>
              </a:rPr>
              <a:t>3.87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00B050"/>
                </a:solidFill>
              </a:rPr>
              <a:t>철도는 </a:t>
            </a:r>
            <a:r>
              <a:rPr lang="en-US" altLang="ko-KR" dirty="0">
                <a:solidFill>
                  <a:srgbClr val="00B050"/>
                </a:solidFill>
              </a:rPr>
              <a:t>3.33</a:t>
            </a:r>
            <a:r>
              <a:rPr lang="ko-KR" altLang="en-US" dirty="0"/>
              <a:t>으로 큰 차이가 나고 있음 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도로 주변의 지가는 효율적 용도로의 전환이 가능하다고 기대할 수 있으나</a:t>
            </a:r>
            <a:r>
              <a:rPr lang="en-US" altLang="ko-KR" dirty="0"/>
              <a:t>, </a:t>
            </a:r>
            <a:r>
              <a:rPr lang="ko-KR" altLang="en-US" dirty="0"/>
              <a:t>철도 주변은 철도통행에 따른 소음으로 효율적 용도로의 전환이 가능하지 않다고 기대함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대지</a:t>
            </a:r>
            <a:r>
              <a:rPr lang="en-US" altLang="ko-KR" dirty="0"/>
              <a:t>(</a:t>
            </a:r>
            <a:r>
              <a:rPr lang="ko-KR" altLang="en-US" dirty="0"/>
              <a:t>도로 </a:t>
            </a:r>
            <a:r>
              <a:rPr lang="en-US" altLang="ko-KR" dirty="0"/>
              <a:t>3.72, </a:t>
            </a:r>
            <a:r>
              <a:rPr lang="ko-KR" altLang="en-US" dirty="0"/>
              <a:t>철도 </a:t>
            </a:r>
            <a:r>
              <a:rPr lang="en-US" altLang="ko-KR" dirty="0"/>
              <a:t>1.50), </a:t>
            </a:r>
            <a:r>
              <a:rPr lang="ko-KR" altLang="en-US" dirty="0"/>
              <a:t>전</a:t>
            </a:r>
            <a:r>
              <a:rPr lang="en-US" altLang="ko-KR" dirty="0"/>
              <a:t>(</a:t>
            </a:r>
            <a:r>
              <a:rPr lang="ko-KR" altLang="en-US" dirty="0"/>
              <a:t>도로 </a:t>
            </a:r>
            <a:r>
              <a:rPr lang="en-US" altLang="ko-KR" dirty="0"/>
              <a:t>3.22, </a:t>
            </a:r>
            <a:r>
              <a:rPr lang="ko-KR" altLang="en-US" dirty="0"/>
              <a:t>철도 </a:t>
            </a:r>
            <a:r>
              <a:rPr lang="en-US" altLang="ko-KR" dirty="0"/>
              <a:t>1.87), </a:t>
            </a:r>
            <a:r>
              <a:rPr lang="ko-KR" altLang="en-US" dirty="0"/>
              <a:t>답</a:t>
            </a:r>
            <a:r>
              <a:rPr lang="en-US" altLang="ko-KR" dirty="0"/>
              <a:t>(</a:t>
            </a:r>
            <a:r>
              <a:rPr lang="ko-KR" altLang="en-US" dirty="0"/>
              <a:t>도로 </a:t>
            </a:r>
            <a:r>
              <a:rPr lang="en-US" altLang="ko-KR" dirty="0"/>
              <a:t>2.89, </a:t>
            </a:r>
            <a:r>
              <a:rPr lang="ko-KR" altLang="en-US" dirty="0"/>
              <a:t>철도 </a:t>
            </a:r>
            <a:r>
              <a:rPr lang="en-US" altLang="ko-KR" dirty="0"/>
              <a:t>1.56), </a:t>
            </a:r>
            <a:r>
              <a:rPr lang="ko-KR" altLang="en-US" dirty="0"/>
              <a:t>임야</a:t>
            </a:r>
            <a:r>
              <a:rPr lang="en-US" altLang="ko-KR" dirty="0"/>
              <a:t>(</a:t>
            </a:r>
            <a:r>
              <a:rPr lang="ko-KR" altLang="en-US" dirty="0"/>
              <a:t>도로 </a:t>
            </a:r>
            <a:r>
              <a:rPr lang="en-US" altLang="ko-KR" dirty="0"/>
              <a:t>6.00, </a:t>
            </a:r>
            <a:r>
              <a:rPr lang="ko-KR" altLang="en-US" dirty="0"/>
              <a:t>철도 </a:t>
            </a:r>
            <a:r>
              <a:rPr lang="en-US" altLang="ko-KR" dirty="0"/>
              <a:t>3.65), </a:t>
            </a:r>
            <a:r>
              <a:rPr lang="ko-KR" altLang="en-US" dirty="0" err="1"/>
              <a:t>잡종지</a:t>
            </a:r>
            <a:r>
              <a:rPr lang="en-US" altLang="ko-KR" dirty="0"/>
              <a:t>(</a:t>
            </a:r>
            <a:r>
              <a:rPr lang="ko-KR" altLang="en-US" dirty="0"/>
              <a:t>도로 </a:t>
            </a:r>
            <a:r>
              <a:rPr lang="en-US" altLang="ko-KR" dirty="0"/>
              <a:t>3.71, </a:t>
            </a:r>
            <a:r>
              <a:rPr lang="ko-KR" altLang="en-US" dirty="0"/>
              <a:t>철도 </a:t>
            </a:r>
            <a:r>
              <a:rPr lang="en-US" altLang="ko-KR" dirty="0"/>
              <a:t>2.57) </a:t>
            </a:r>
            <a:r>
              <a:rPr lang="ko-KR" altLang="en-US" dirty="0"/>
              <a:t>등 일반적 </a:t>
            </a:r>
            <a:r>
              <a:rPr lang="ko-KR" altLang="en-US" dirty="0" err="1"/>
              <a:t>용도지목별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도로사업 보상배율과 철도사업 보상배율의 차이</a:t>
            </a:r>
            <a:r>
              <a:rPr lang="ko-KR" altLang="en-US" dirty="0"/>
              <a:t>를 보면 </a:t>
            </a:r>
            <a:r>
              <a:rPr lang="ko-KR" altLang="en-US" dirty="0">
                <a:solidFill>
                  <a:srgbClr val="FF0000"/>
                </a:solidFill>
              </a:rPr>
              <a:t>최소 </a:t>
            </a:r>
            <a:r>
              <a:rPr lang="en-US" altLang="ko-KR" dirty="0">
                <a:solidFill>
                  <a:srgbClr val="FF0000"/>
                </a:solidFill>
              </a:rPr>
              <a:t>1.44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 err="1">
                <a:solidFill>
                  <a:srgbClr val="FF0000"/>
                </a:solidFill>
              </a:rPr>
              <a:t>잡종지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에서 </a:t>
            </a:r>
            <a:r>
              <a:rPr lang="ko-KR" altLang="en-US" dirty="0">
                <a:solidFill>
                  <a:srgbClr val="FF0000"/>
                </a:solidFill>
              </a:rPr>
              <a:t>최고 </a:t>
            </a:r>
            <a:r>
              <a:rPr lang="en-US" altLang="ko-KR" dirty="0">
                <a:solidFill>
                  <a:srgbClr val="FF0000"/>
                </a:solidFill>
              </a:rPr>
              <a:t>1.85</a:t>
            </a:r>
            <a:r>
              <a:rPr lang="ko-KR" altLang="en-US" dirty="0">
                <a:solidFill>
                  <a:srgbClr val="FF0000"/>
                </a:solidFill>
              </a:rPr>
              <a:t>배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도로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/>
              <a:t>까지 철도사업에 비해 도로사업의 보상배율이 크게 나타나고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보상사례 분석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1107A74-97CA-4754-AF16-23BEAEA2934B}"/>
              </a:ext>
            </a:extLst>
          </p:cNvPr>
          <p:cNvGrpSpPr/>
          <p:nvPr/>
        </p:nvGrpSpPr>
        <p:grpSpPr>
          <a:xfrm>
            <a:off x="93739" y="3671248"/>
            <a:ext cx="9691298" cy="3050229"/>
            <a:chOff x="305014" y="3568443"/>
            <a:chExt cx="8543925" cy="2689106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FC8EB186-2575-4BBD-A0EB-B30AF4A242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5014" y="3568443"/>
              <a:ext cx="4210116" cy="2689106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10823D09-05C2-443D-B773-FE40436DC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3617" y="3568443"/>
              <a:ext cx="4175322" cy="2679165"/>
            </a:xfrm>
            <a:prstGeom prst="rect">
              <a:avLst/>
            </a:prstGeom>
          </p:spPr>
        </p:pic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E8DDE109-D6D7-47FF-8034-11E3D16D1875}"/>
              </a:ext>
            </a:extLst>
          </p:cNvPr>
          <p:cNvSpPr/>
          <p:nvPr/>
        </p:nvSpPr>
        <p:spPr>
          <a:xfrm>
            <a:off x="4558352" y="6523630"/>
            <a:ext cx="291819" cy="1865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53F9ECF-5D27-4CBA-885E-B63B26305BE1}"/>
              </a:ext>
            </a:extLst>
          </p:cNvPr>
          <p:cNvSpPr/>
          <p:nvPr/>
        </p:nvSpPr>
        <p:spPr>
          <a:xfrm>
            <a:off x="9153857" y="5363570"/>
            <a:ext cx="291819" cy="186571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7081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나</a:t>
            </a:r>
            <a:r>
              <a:rPr lang="en-US" altLang="ko-KR" dirty="0"/>
              <a:t>. </a:t>
            </a:r>
            <a:r>
              <a:rPr lang="ko-KR" altLang="en-US" dirty="0"/>
              <a:t>지역별 보상배율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지역구분은 </a:t>
            </a:r>
            <a:r>
              <a:rPr lang="ko-KR" altLang="en-US" dirty="0" err="1"/>
              <a:t>시부와</a:t>
            </a:r>
            <a:r>
              <a:rPr lang="ko-KR" altLang="en-US" dirty="0"/>
              <a:t> 군부로 구분하며</a:t>
            </a:r>
            <a:r>
              <a:rPr lang="en-US" altLang="ko-KR" dirty="0"/>
              <a:t>, </a:t>
            </a:r>
            <a:r>
              <a:rPr lang="ko-KR" altLang="en-US" dirty="0"/>
              <a:t>시부에는 </a:t>
            </a:r>
            <a:r>
              <a:rPr lang="ko-KR" altLang="en-US" dirty="0" err="1"/>
              <a:t>도농복합도시의</a:t>
            </a:r>
            <a:r>
              <a:rPr lang="ko-KR" altLang="en-US" dirty="0"/>
              <a:t> 경우 </a:t>
            </a:r>
            <a:r>
              <a:rPr lang="ko-KR" altLang="en-US" dirty="0" err="1"/>
              <a:t>읍부와</a:t>
            </a:r>
            <a:r>
              <a:rPr lang="ko-KR" altLang="en-US" dirty="0"/>
              <a:t> </a:t>
            </a:r>
            <a:r>
              <a:rPr lang="ko-KR" altLang="en-US" dirty="0" err="1"/>
              <a:t>면부는</a:t>
            </a:r>
            <a:r>
              <a:rPr lang="ko-KR" altLang="en-US" dirty="0"/>
              <a:t> 군부에 포함함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Ⅻ-8&gt;</a:t>
            </a:r>
            <a:r>
              <a:rPr lang="ko-KR" altLang="en-US" dirty="0"/>
              <a:t>의 </a:t>
            </a:r>
            <a:r>
              <a:rPr lang="ko-KR" altLang="en-US" dirty="0" err="1"/>
              <a:t>시군부별</a:t>
            </a:r>
            <a:r>
              <a:rPr lang="ko-KR" altLang="en-US" dirty="0"/>
              <a:t> 보상배율을 보면</a:t>
            </a:r>
            <a:r>
              <a:rPr lang="en-US" altLang="ko-KR" dirty="0"/>
              <a:t>, </a:t>
            </a:r>
            <a:r>
              <a:rPr lang="ko-KR" altLang="en-US" dirty="0"/>
              <a:t>토지의 경우 </a:t>
            </a:r>
            <a:r>
              <a:rPr lang="ko-KR" altLang="en-US" dirty="0" err="1"/>
              <a:t>시부는</a:t>
            </a:r>
            <a:r>
              <a:rPr lang="ko-KR" altLang="en-US" dirty="0"/>
              <a:t> </a:t>
            </a:r>
            <a:r>
              <a:rPr lang="en-US" altLang="ko-KR" dirty="0">
                <a:solidFill>
                  <a:srgbClr val="FF0000"/>
                </a:solidFill>
              </a:rPr>
              <a:t>3.11(</a:t>
            </a:r>
            <a:r>
              <a:rPr lang="ko-KR" altLang="en-US" dirty="0">
                <a:solidFill>
                  <a:srgbClr val="FF0000"/>
                </a:solidFill>
              </a:rPr>
              <a:t>도로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00B050"/>
                </a:solidFill>
              </a:rPr>
              <a:t>4.05(</a:t>
            </a:r>
            <a:r>
              <a:rPr lang="ko-KR" altLang="en-US" dirty="0">
                <a:solidFill>
                  <a:srgbClr val="00B050"/>
                </a:solidFill>
              </a:rPr>
              <a:t>철도</a:t>
            </a:r>
            <a:r>
              <a:rPr lang="en-US" altLang="ko-KR" dirty="0">
                <a:solidFill>
                  <a:srgbClr val="00B050"/>
                </a:solidFill>
              </a:rPr>
              <a:t>)</a:t>
            </a:r>
            <a:r>
              <a:rPr lang="ko-KR" altLang="en-US" dirty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군부는 </a:t>
            </a:r>
            <a:r>
              <a:rPr lang="en-US" altLang="ko-KR" dirty="0">
                <a:solidFill>
                  <a:srgbClr val="FF0000"/>
                </a:solidFill>
              </a:rPr>
              <a:t>5.28(</a:t>
            </a:r>
            <a:r>
              <a:rPr lang="ko-KR" altLang="en-US" dirty="0">
                <a:solidFill>
                  <a:srgbClr val="FF0000"/>
                </a:solidFill>
              </a:rPr>
              <a:t>도로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en-US" altLang="ko-KR" dirty="0"/>
              <a:t>,</a:t>
            </a:r>
            <a:r>
              <a:rPr lang="en-US" altLang="ko-KR" dirty="0">
                <a:solidFill>
                  <a:srgbClr val="00B050"/>
                </a:solidFill>
              </a:rPr>
              <a:t> 2.45(</a:t>
            </a:r>
            <a:r>
              <a:rPr lang="ko-KR" altLang="en-US" dirty="0">
                <a:solidFill>
                  <a:srgbClr val="00B050"/>
                </a:solidFill>
              </a:rPr>
              <a:t>철도</a:t>
            </a:r>
            <a:r>
              <a:rPr lang="en-US" altLang="ko-KR" dirty="0">
                <a:solidFill>
                  <a:srgbClr val="00B050"/>
                </a:solidFill>
              </a:rPr>
              <a:t>)</a:t>
            </a:r>
            <a:r>
              <a:rPr lang="ko-KR" altLang="en-US" dirty="0"/>
              <a:t>로 차이를 보이고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도로사업의 경우에 한하여 지목별로 보면 전은 </a:t>
            </a:r>
            <a:r>
              <a:rPr lang="ko-KR" altLang="en-US" dirty="0" err="1">
                <a:solidFill>
                  <a:srgbClr val="FF0000"/>
                </a:solidFill>
              </a:rPr>
              <a:t>시부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2.63 </a:t>
            </a:r>
            <a:r>
              <a:rPr lang="ko-KR" altLang="en-US" dirty="0">
                <a:solidFill>
                  <a:srgbClr val="FF0000"/>
                </a:solidFill>
              </a:rPr>
              <a:t>군부 </a:t>
            </a:r>
            <a:r>
              <a:rPr lang="en-US" altLang="ko-KR" dirty="0">
                <a:solidFill>
                  <a:srgbClr val="FF0000"/>
                </a:solidFill>
              </a:rPr>
              <a:t>3.27</a:t>
            </a:r>
            <a:r>
              <a:rPr lang="en-US" altLang="ko-KR" dirty="0"/>
              <a:t>, </a:t>
            </a:r>
            <a:r>
              <a:rPr lang="ko-KR" altLang="en-US" dirty="0"/>
              <a:t>답은 </a:t>
            </a:r>
            <a:r>
              <a:rPr lang="ko-KR" altLang="en-US" dirty="0" err="1">
                <a:solidFill>
                  <a:srgbClr val="FF0000"/>
                </a:solidFill>
              </a:rPr>
              <a:t>시부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2.74 </a:t>
            </a:r>
            <a:r>
              <a:rPr lang="ko-KR" altLang="en-US" dirty="0">
                <a:solidFill>
                  <a:srgbClr val="FF0000"/>
                </a:solidFill>
              </a:rPr>
              <a:t>군부 </a:t>
            </a:r>
            <a:r>
              <a:rPr lang="en-US" altLang="ko-KR" dirty="0">
                <a:solidFill>
                  <a:srgbClr val="FF0000"/>
                </a:solidFill>
              </a:rPr>
              <a:t>2.79</a:t>
            </a:r>
            <a:r>
              <a:rPr lang="en-US" altLang="ko-KR" dirty="0"/>
              <a:t>, </a:t>
            </a:r>
            <a:r>
              <a:rPr lang="ko-KR" altLang="en-US" dirty="0"/>
              <a:t>대지는 </a:t>
            </a:r>
            <a:r>
              <a:rPr lang="ko-KR" altLang="en-US" dirty="0" err="1">
                <a:solidFill>
                  <a:srgbClr val="FF0000"/>
                </a:solidFill>
              </a:rPr>
              <a:t>시부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2.06 </a:t>
            </a:r>
            <a:r>
              <a:rPr lang="ko-KR" altLang="en-US" dirty="0">
                <a:solidFill>
                  <a:srgbClr val="FF0000"/>
                </a:solidFill>
              </a:rPr>
              <a:t>군부 </a:t>
            </a:r>
            <a:r>
              <a:rPr lang="en-US" altLang="ko-KR" dirty="0">
                <a:solidFill>
                  <a:srgbClr val="FF0000"/>
                </a:solidFill>
              </a:rPr>
              <a:t>3.94</a:t>
            </a:r>
            <a:r>
              <a:rPr lang="en-US" altLang="ko-KR" dirty="0"/>
              <a:t>, </a:t>
            </a:r>
            <a:r>
              <a:rPr lang="ko-KR" altLang="en-US" dirty="0"/>
              <a:t>임야는 </a:t>
            </a:r>
            <a:r>
              <a:rPr lang="ko-KR" altLang="en-US" dirty="0" err="1">
                <a:solidFill>
                  <a:srgbClr val="FF0000"/>
                </a:solidFill>
              </a:rPr>
              <a:t>시부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6.58 </a:t>
            </a:r>
            <a:r>
              <a:rPr lang="ko-KR" altLang="en-US" dirty="0">
                <a:solidFill>
                  <a:srgbClr val="FF0000"/>
                </a:solidFill>
              </a:rPr>
              <a:t>군부 </a:t>
            </a:r>
            <a:r>
              <a:rPr lang="en-US" altLang="ko-KR" dirty="0">
                <a:solidFill>
                  <a:srgbClr val="FF0000"/>
                </a:solidFill>
              </a:rPr>
              <a:t>5.87</a:t>
            </a:r>
            <a:r>
              <a:rPr lang="ko-KR" altLang="en-US" dirty="0"/>
              <a:t>로 약간의 차이를 보이고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철도사업의 경우 지장물은 </a:t>
            </a:r>
            <a:r>
              <a:rPr lang="ko-KR" altLang="en-US" dirty="0" err="1">
                <a:solidFill>
                  <a:srgbClr val="00B050"/>
                </a:solidFill>
              </a:rPr>
              <a:t>시부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2.98, </a:t>
            </a:r>
            <a:r>
              <a:rPr lang="ko-KR" altLang="en-US" dirty="0">
                <a:solidFill>
                  <a:srgbClr val="00B050"/>
                </a:solidFill>
              </a:rPr>
              <a:t>군부 </a:t>
            </a:r>
            <a:r>
              <a:rPr lang="en-US" altLang="ko-KR" dirty="0">
                <a:solidFill>
                  <a:srgbClr val="00B050"/>
                </a:solidFill>
              </a:rPr>
              <a:t>8.43</a:t>
            </a:r>
            <a:r>
              <a:rPr lang="ko-KR" altLang="en-US" dirty="0"/>
              <a:t>으로 큰 차이를 보이고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보상사례 분석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CEF751F-1964-4D68-8AD5-D25F7B17F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3611743"/>
            <a:ext cx="4230450" cy="274460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FFEF0D3-7CAD-4BDF-B1BC-46123DD6D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12" y="3512940"/>
            <a:ext cx="4121850" cy="3213562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311F7288-8FCE-475B-9307-F4F39333A697}"/>
              </a:ext>
            </a:extLst>
          </p:cNvPr>
          <p:cNvSpPr/>
          <p:nvPr/>
        </p:nvSpPr>
        <p:spPr>
          <a:xfrm>
            <a:off x="2982036" y="6198877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EAB8FCB-435C-43AC-B6C3-447A289FBAC1}"/>
              </a:ext>
            </a:extLst>
          </p:cNvPr>
          <p:cNvSpPr/>
          <p:nvPr/>
        </p:nvSpPr>
        <p:spPr>
          <a:xfrm>
            <a:off x="7345529" y="5864507"/>
            <a:ext cx="291819" cy="15747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691C321D-A973-480B-BD35-F38CE8C328BF}"/>
              </a:ext>
            </a:extLst>
          </p:cNvPr>
          <p:cNvSpPr/>
          <p:nvPr/>
        </p:nvSpPr>
        <p:spPr>
          <a:xfrm>
            <a:off x="3694278" y="6198877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997BB7A6-B43F-4253-890A-1299D50077E9}"/>
              </a:ext>
            </a:extLst>
          </p:cNvPr>
          <p:cNvSpPr/>
          <p:nvPr/>
        </p:nvSpPr>
        <p:spPr>
          <a:xfrm>
            <a:off x="8075685" y="5864507"/>
            <a:ext cx="291819" cy="15747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AF1261-E89A-4169-A9F8-E37F412DB19E}"/>
              </a:ext>
            </a:extLst>
          </p:cNvPr>
          <p:cNvSpPr/>
          <p:nvPr/>
        </p:nvSpPr>
        <p:spPr>
          <a:xfrm>
            <a:off x="2982036" y="5641585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CFCABC84-E189-4746-B8DA-186A479312E7}"/>
              </a:ext>
            </a:extLst>
          </p:cNvPr>
          <p:cNvSpPr/>
          <p:nvPr/>
        </p:nvSpPr>
        <p:spPr>
          <a:xfrm>
            <a:off x="3694278" y="5641585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CA0B41D4-0AC4-4BE6-9CDE-C1483ECC9A53}"/>
              </a:ext>
            </a:extLst>
          </p:cNvPr>
          <p:cNvSpPr/>
          <p:nvPr/>
        </p:nvSpPr>
        <p:spPr>
          <a:xfrm>
            <a:off x="2982036" y="4525690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5238B7D-36E0-4C87-8950-06EDD32036CB}"/>
              </a:ext>
            </a:extLst>
          </p:cNvPr>
          <p:cNvSpPr/>
          <p:nvPr/>
        </p:nvSpPr>
        <p:spPr>
          <a:xfrm>
            <a:off x="3694278" y="4525690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90BA211-4AF6-493B-A8A4-5116565B613B}"/>
              </a:ext>
            </a:extLst>
          </p:cNvPr>
          <p:cNvSpPr/>
          <p:nvPr/>
        </p:nvSpPr>
        <p:spPr>
          <a:xfrm>
            <a:off x="2982036" y="5354311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27429CC4-0474-4F8E-B4E6-F3D1DB28E0D8}"/>
              </a:ext>
            </a:extLst>
          </p:cNvPr>
          <p:cNvSpPr/>
          <p:nvPr/>
        </p:nvSpPr>
        <p:spPr>
          <a:xfrm>
            <a:off x="3694278" y="5354311"/>
            <a:ext cx="291819" cy="1574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E82AA7E1-DDBF-4BEA-BE70-EE7F3ACFAA28}"/>
              </a:ext>
            </a:extLst>
          </p:cNvPr>
          <p:cNvSpPr/>
          <p:nvPr/>
        </p:nvSpPr>
        <p:spPr>
          <a:xfrm>
            <a:off x="7345529" y="6565522"/>
            <a:ext cx="291819" cy="15747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651CC927-DA8C-48C2-8222-ED41760102C6}"/>
              </a:ext>
            </a:extLst>
          </p:cNvPr>
          <p:cNvSpPr/>
          <p:nvPr/>
        </p:nvSpPr>
        <p:spPr>
          <a:xfrm>
            <a:off x="8075685" y="6565522"/>
            <a:ext cx="291819" cy="15747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5512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다</a:t>
            </a:r>
            <a:r>
              <a:rPr lang="en-US" altLang="ko-KR" dirty="0"/>
              <a:t>. </a:t>
            </a:r>
            <a:r>
              <a:rPr lang="ko-KR" altLang="en-US" dirty="0"/>
              <a:t>보상실적 분석 결과 요약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보상실적</a:t>
            </a:r>
            <a:r>
              <a:rPr lang="ko-KR" altLang="en-US" dirty="0"/>
              <a:t>과 개별</a:t>
            </a:r>
            <a:r>
              <a:rPr lang="ko-KR" altLang="en-US" dirty="0">
                <a:solidFill>
                  <a:srgbClr val="FF0000"/>
                </a:solidFill>
              </a:rPr>
              <a:t>공시지가</a:t>
            </a:r>
            <a:r>
              <a:rPr lang="ko-KR" altLang="en-US" dirty="0"/>
              <a:t>의 </a:t>
            </a:r>
            <a:r>
              <a:rPr lang="ko-KR" altLang="en-US" dirty="0">
                <a:solidFill>
                  <a:srgbClr val="FF0000"/>
                </a:solidFill>
              </a:rPr>
              <a:t>비율</a:t>
            </a:r>
            <a:r>
              <a:rPr lang="ko-KR" altLang="en-US" dirty="0"/>
              <a:t>을 요약하면 다음 </a:t>
            </a: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Ⅻ-9&gt;</a:t>
            </a:r>
            <a:r>
              <a:rPr lang="ko-KR" altLang="en-US" dirty="0"/>
              <a:t>와 같음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자료의 한계로 수도권과 수도권 외를 구분할 수 없어</a:t>
            </a:r>
            <a:r>
              <a:rPr lang="en-US" altLang="ko-KR" dirty="0"/>
              <a:t>, </a:t>
            </a:r>
            <a:r>
              <a:rPr lang="ko-KR" altLang="en-US" dirty="0" err="1"/>
              <a:t>시부와</a:t>
            </a:r>
            <a:r>
              <a:rPr lang="ko-KR" altLang="en-US" dirty="0"/>
              <a:t> 군부만 구분함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이러한 한계로 보상배율이 과다하게 산정되었을 가능성이 매우 크기 때문에 실무 경험이 있는 </a:t>
            </a:r>
            <a:r>
              <a:rPr lang="ko-KR" altLang="en-US" dirty="0">
                <a:solidFill>
                  <a:srgbClr val="FF0000"/>
                </a:solidFill>
              </a:rPr>
              <a:t>감정평가사</a:t>
            </a:r>
            <a:r>
              <a:rPr lang="ko-KR" altLang="en-US" dirty="0"/>
              <a:t>를 대상으로 </a:t>
            </a:r>
            <a:r>
              <a:rPr lang="ko-KR" altLang="en-US" dirty="0">
                <a:solidFill>
                  <a:srgbClr val="FF0000"/>
                </a:solidFill>
              </a:rPr>
              <a:t>보상배율에 대한 설문조사</a:t>
            </a:r>
            <a:r>
              <a:rPr lang="ko-KR" altLang="en-US" dirty="0"/>
              <a:t>를 실시하여 이 결과와 비교하고</a:t>
            </a:r>
            <a:r>
              <a:rPr lang="en-US" altLang="ko-KR" dirty="0"/>
              <a:t>, </a:t>
            </a:r>
            <a:r>
              <a:rPr lang="ko-KR" altLang="en-US" dirty="0"/>
              <a:t>최종안에 반영함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보상사례 분석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B30F323-72F6-44F7-BC70-2621E5C04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89" y="3429000"/>
            <a:ext cx="6408420" cy="2598420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9EF9AF82-CC75-4A42-9799-83254B6A1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8AF855F-6812-4B1C-A592-46657341EEC5}"/>
              </a:ext>
            </a:extLst>
          </p:cNvPr>
          <p:cNvSpPr/>
          <p:nvPr/>
        </p:nvSpPr>
        <p:spPr>
          <a:xfrm>
            <a:off x="7118350" y="5721350"/>
            <a:ext cx="425450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089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감정평가사 설문조사 분석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공공사업을 위한 토지 등을 취득함에 따른 보상액 산정을 위한 감정평가업무를 수행한 경험이 풍부한 </a:t>
            </a:r>
            <a:r>
              <a:rPr lang="ko-KR" altLang="en-US" dirty="0">
                <a:solidFill>
                  <a:srgbClr val="FF0000"/>
                </a:solidFill>
              </a:rPr>
              <a:t>감정평가사 </a:t>
            </a:r>
            <a:r>
              <a:rPr lang="en-US" altLang="ko-KR" dirty="0">
                <a:solidFill>
                  <a:srgbClr val="FF0000"/>
                </a:solidFill>
              </a:rPr>
              <a:t>1,000</a:t>
            </a:r>
            <a:r>
              <a:rPr lang="ko-KR" altLang="en-US" dirty="0">
                <a:solidFill>
                  <a:srgbClr val="FF0000"/>
                </a:solidFill>
              </a:rPr>
              <a:t>명</a:t>
            </a:r>
            <a:r>
              <a:rPr lang="ko-KR" altLang="en-US" dirty="0"/>
              <a:t>을 대상으로 최근의 보상평가업무 수행 중 평균적으로 적용한 보상배율에 대한 </a:t>
            </a:r>
            <a:r>
              <a:rPr lang="ko-KR" altLang="en-US" dirty="0">
                <a:solidFill>
                  <a:srgbClr val="FF0000"/>
                </a:solidFill>
              </a:rPr>
              <a:t>설문조사</a:t>
            </a:r>
            <a:r>
              <a:rPr lang="ko-KR" altLang="en-US" dirty="0"/>
              <a:t>를 실시함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응답자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115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명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먼저 </a:t>
            </a: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ko-KR" altLang="en-US" dirty="0"/>
              <a:t>을 </a:t>
            </a:r>
            <a:r>
              <a:rPr lang="ko-KR" altLang="en-US" dirty="0">
                <a:solidFill>
                  <a:srgbClr val="FF0000"/>
                </a:solidFill>
              </a:rPr>
              <a:t>수도권</a:t>
            </a:r>
            <a:r>
              <a:rPr lang="ko-KR" altLang="en-US" dirty="0"/>
              <a:t>과 </a:t>
            </a:r>
            <a:r>
              <a:rPr lang="ko-KR" altLang="en-US" dirty="0">
                <a:solidFill>
                  <a:srgbClr val="FF0000"/>
                </a:solidFill>
              </a:rPr>
              <a:t>수도권 외</a:t>
            </a:r>
            <a:r>
              <a:rPr lang="ko-KR" altLang="en-US" dirty="0"/>
              <a:t>로 구분하고 다시 </a:t>
            </a:r>
            <a:r>
              <a:rPr lang="ko-KR" altLang="en-US" dirty="0" err="1">
                <a:solidFill>
                  <a:srgbClr val="FF0000"/>
                </a:solidFill>
              </a:rPr>
              <a:t>시부</a:t>
            </a:r>
            <a:r>
              <a:rPr lang="ko-KR" altLang="en-US" dirty="0" err="1"/>
              <a:t>와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군부</a:t>
            </a:r>
            <a:r>
              <a:rPr lang="ko-KR" altLang="en-US" dirty="0"/>
              <a:t>로 나누어 </a:t>
            </a:r>
            <a:r>
              <a:rPr lang="ko-KR" altLang="en-US" dirty="0">
                <a:solidFill>
                  <a:srgbClr val="FF0000"/>
                </a:solidFill>
              </a:rPr>
              <a:t>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대지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임야</a:t>
            </a:r>
            <a:r>
              <a:rPr lang="ko-KR" altLang="en-US" dirty="0"/>
              <a:t>에 대한 </a:t>
            </a:r>
            <a:r>
              <a:rPr lang="ko-KR" altLang="en-US" dirty="0" err="1">
                <a:solidFill>
                  <a:srgbClr val="FF0000"/>
                </a:solidFill>
              </a:rPr>
              <a:t>지목</a:t>
            </a:r>
            <a:r>
              <a:rPr lang="ko-KR" altLang="en-US" dirty="0" err="1"/>
              <a:t>별</a:t>
            </a:r>
            <a:r>
              <a:rPr lang="ko-KR" altLang="en-US" dirty="0"/>
              <a:t> 보상배율에 대한 질문을 했으며</a:t>
            </a:r>
            <a:r>
              <a:rPr lang="en-US" altLang="ko-KR" dirty="0"/>
              <a:t>, </a:t>
            </a:r>
            <a:r>
              <a:rPr lang="ko-KR" altLang="en-US" dirty="0"/>
              <a:t>수도권과 수도권 외로 답하기 어려운 경우 </a:t>
            </a:r>
            <a:r>
              <a:rPr lang="ko-KR" altLang="en-US" dirty="0" err="1"/>
              <a:t>시부와</a:t>
            </a:r>
            <a:r>
              <a:rPr lang="ko-KR" altLang="en-US" dirty="0"/>
              <a:t> 군부로 나누어 </a:t>
            </a:r>
            <a:r>
              <a:rPr lang="ko-KR" altLang="en-US" dirty="0" err="1"/>
              <a:t>지목별</a:t>
            </a:r>
            <a:r>
              <a:rPr lang="ko-KR" altLang="en-US" dirty="0"/>
              <a:t> 보상배율을 질문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/>
              <a:t>시부와</a:t>
            </a:r>
            <a:r>
              <a:rPr lang="ko-KR" altLang="en-US" dirty="0"/>
              <a:t> 군부로 구분할 수는 있으나 수도권과 수도권 외로 구분하기 어려운 경우에 대해서도 </a:t>
            </a:r>
            <a:r>
              <a:rPr lang="ko-KR" altLang="en-US" dirty="0" err="1"/>
              <a:t>지목별</a:t>
            </a:r>
            <a:r>
              <a:rPr lang="ko-KR" altLang="en-US" dirty="0"/>
              <a:t> 보상배율을 질문했으며</a:t>
            </a:r>
            <a:r>
              <a:rPr lang="en-US" altLang="ko-KR" dirty="0"/>
              <a:t>, </a:t>
            </a:r>
            <a:r>
              <a:rPr lang="ko-KR" altLang="en-US" dirty="0"/>
              <a:t>마지막으로 수도권과 수도권 외</a:t>
            </a:r>
            <a:r>
              <a:rPr lang="en-US" altLang="ko-KR" dirty="0"/>
              <a:t>, </a:t>
            </a:r>
            <a:r>
              <a:rPr lang="ko-KR" altLang="en-US" dirty="0" err="1"/>
              <a:t>시부와</a:t>
            </a:r>
            <a:r>
              <a:rPr lang="ko-KR" altLang="en-US" dirty="0"/>
              <a:t> 군부의 구분도 어려운 경우 </a:t>
            </a:r>
            <a:r>
              <a:rPr lang="ko-KR" altLang="en-US" dirty="0" err="1"/>
              <a:t>지목별</a:t>
            </a:r>
            <a:r>
              <a:rPr lang="ko-KR" altLang="en-US" dirty="0"/>
              <a:t> 보상배율만 설문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과거 보상실적과 개별공시지가를 비교한 보상배율과 비교</a:t>
            </a:r>
            <a:r>
              <a:rPr lang="ko-KR" altLang="en-US" dirty="0"/>
              <a:t>할 때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감정평가사 설문조사 결과 나타난 보상배율은 현저히 낮은 수치</a:t>
            </a:r>
            <a:r>
              <a:rPr lang="ko-KR" altLang="en-US" dirty="0"/>
              <a:t>를 보이고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설문조사에서 감정평가사가 매우 </a:t>
            </a:r>
            <a:r>
              <a:rPr lang="ko-KR" altLang="en-US" dirty="0">
                <a:solidFill>
                  <a:srgbClr val="FF0000"/>
                </a:solidFill>
              </a:rPr>
              <a:t>정상적인 상황만 염두</a:t>
            </a:r>
            <a:r>
              <a:rPr lang="ko-KR" altLang="en-US" dirty="0"/>
              <a:t>에 두고 공시지가의 문제</a:t>
            </a:r>
            <a:r>
              <a:rPr lang="en-US" altLang="ko-KR" dirty="0"/>
              <a:t>, </a:t>
            </a:r>
            <a:r>
              <a:rPr lang="ko-KR" altLang="en-US" dirty="0"/>
              <a:t>현지의 예외적 시장상황 등 보상배율이 평균에서 크게 벗어날 수 있는 </a:t>
            </a:r>
            <a:r>
              <a:rPr lang="ko-KR" altLang="en-US" dirty="0">
                <a:solidFill>
                  <a:srgbClr val="FF0000"/>
                </a:solidFill>
              </a:rPr>
              <a:t>특수한 경우를 배제하고 응답</a:t>
            </a:r>
            <a:r>
              <a:rPr lang="ko-KR" altLang="en-US" dirty="0"/>
              <a:t>했기 때문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참여정부 들어 실질적으로 </a:t>
            </a:r>
            <a:r>
              <a:rPr lang="ko-KR" altLang="en-US" dirty="0">
                <a:solidFill>
                  <a:srgbClr val="FF0000"/>
                </a:solidFill>
              </a:rPr>
              <a:t>공시지가의 </a:t>
            </a:r>
            <a:r>
              <a:rPr lang="ko-KR" altLang="en-US" dirty="0" err="1">
                <a:solidFill>
                  <a:srgbClr val="FF0000"/>
                </a:solidFill>
              </a:rPr>
              <a:t>시세반영률이</a:t>
            </a:r>
            <a:r>
              <a:rPr lang="ko-KR" altLang="en-US" dirty="0">
                <a:solidFill>
                  <a:srgbClr val="FF0000"/>
                </a:solidFill>
              </a:rPr>
              <a:t> 크게 상승</a:t>
            </a:r>
            <a:r>
              <a:rPr lang="ko-KR" altLang="en-US" dirty="0"/>
              <a:t>했기 때문으로 풀이할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지역과 지목에 따라 보상배율의 편차가 더 클 수 있음을 보여주고 있음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보상배율을 이용해 용지보상비를 추정하는 방법이 지니는 약점을 그대로 보여주는 것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감정평가사 설문조사 분석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EC1F94B2-CBF5-4CD7-9ABA-959B5230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479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감정평가사 설문조사 분석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 방법론 검토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감정평가사 설문조사 분석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2A34E2-628A-4C37-A2BF-E0691CD91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929" y="1452495"/>
            <a:ext cx="6454140" cy="5151120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2203085F-FBF7-47EB-8934-730BF22C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CA29DAC1-D3F2-4C6D-9180-E607447EEB01}"/>
              </a:ext>
            </a:extLst>
          </p:cNvPr>
          <p:cNvSpPr/>
          <p:nvPr/>
        </p:nvSpPr>
        <p:spPr>
          <a:xfrm>
            <a:off x="3295650" y="5854700"/>
            <a:ext cx="4895850" cy="209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7070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직접 감정평가에 의하는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용지보상비를 추정하는 </a:t>
            </a:r>
            <a:r>
              <a:rPr lang="ko-KR" altLang="en-US" dirty="0">
                <a:solidFill>
                  <a:srgbClr val="FF0000"/>
                </a:solidFill>
              </a:rPr>
              <a:t>가장 정확한 방법</a:t>
            </a:r>
            <a:r>
              <a:rPr lang="ko-KR" altLang="en-US" dirty="0"/>
              <a:t>은 사업지구에 편입될 전체 토지와 지장물에 대해 </a:t>
            </a:r>
            <a:r>
              <a:rPr lang="ko-KR" altLang="en-US" dirty="0">
                <a:solidFill>
                  <a:srgbClr val="FF0000"/>
                </a:solidFill>
              </a:rPr>
              <a:t>직접 감정평가를 실시</a:t>
            </a:r>
            <a:r>
              <a:rPr lang="ko-KR" altLang="en-US" dirty="0"/>
              <a:t>하는 것임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그러나 예비타당성조사를 검토하는 시점과 실제 사업이 진행되어 보상이 이루어지는 </a:t>
            </a:r>
            <a:r>
              <a:rPr lang="ko-KR" altLang="en-US" dirty="0">
                <a:solidFill>
                  <a:srgbClr val="FF0000"/>
                </a:solidFill>
              </a:rPr>
              <a:t>시점의 차이</a:t>
            </a:r>
            <a:r>
              <a:rPr lang="ko-KR" altLang="en-US" dirty="0"/>
              <a:t>로 추정에 불과하며</a:t>
            </a:r>
            <a:r>
              <a:rPr lang="en-US" altLang="ko-KR" dirty="0"/>
              <a:t>, </a:t>
            </a:r>
            <a:r>
              <a:rPr lang="ko-KR" altLang="en-US" dirty="0"/>
              <a:t>직접 감정평가에 따르는 수수료 등 </a:t>
            </a:r>
            <a:r>
              <a:rPr lang="ko-KR" altLang="en-US" dirty="0">
                <a:solidFill>
                  <a:srgbClr val="FF0000"/>
                </a:solidFill>
              </a:rPr>
              <a:t>비용과 시간이 많이 소요</a:t>
            </a:r>
            <a:r>
              <a:rPr lang="ko-KR" altLang="en-US" dirty="0"/>
              <a:t>된다는 단점이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따라서 직접 감정평가에 의해 용지보상비를 추정하는 경우에는 사업지구 내 편입 토지와 </a:t>
            </a:r>
            <a:r>
              <a:rPr lang="ko-KR" altLang="en-US" dirty="0" err="1"/>
              <a:t>지장물</a:t>
            </a:r>
            <a:r>
              <a:rPr lang="ko-KR" altLang="en-US" dirty="0"/>
              <a:t> 중 지목이나 용도지역 등 개별 물건의 특성을 고려하여 대표적인 유형에 대해 랜덤하게 </a:t>
            </a:r>
            <a:r>
              <a:rPr lang="ko-KR" altLang="en-US" dirty="0">
                <a:solidFill>
                  <a:srgbClr val="FF0000"/>
                </a:solidFill>
              </a:rPr>
              <a:t>표본을 추출하고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약 </a:t>
            </a:r>
            <a:r>
              <a:rPr lang="en-US" altLang="ko-KR" dirty="0">
                <a:solidFill>
                  <a:srgbClr val="FF0000"/>
                </a:solidFill>
              </a:rPr>
              <a:t>5%), </a:t>
            </a:r>
            <a:r>
              <a:rPr lang="ko-KR" altLang="en-US" dirty="0">
                <a:solidFill>
                  <a:srgbClr val="FF0000"/>
                </a:solidFill>
              </a:rPr>
              <a:t>이를 직접 </a:t>
            </a:r>
            <a:r>
              <a:rPr lang="ko-KR" altLang="en-US" dirty="0" err="1">
                <a:solidFill>
                  <a:srgbClr val="FF0000"/>
                </a:solidFill>
              </a:rPr>
              <a:t>감정평가하여</a:t>
            </a:r>
            <a:r>
              <a:rPr lang="ko-KR" altLang="en-US" dirty="0">
                <a:solidFill>
                  <a:srgbClr val="FF0000"/>
                </a:solidFill>
              </a:rPr>
              <a:t> 전체 용지보상비를 추정</a:t>
            </a:r>
            <a:r>
              <a:rPr lang="ko-KR" altLang="en-US" dirty="0"/>
              <a:t>하는 방안이 더 현실적이라고 할 수 있음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약식 감정평가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직접 감정평가에 의하는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828EA50F-6C7E-4FED-955B-88A0C1F21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63612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서론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일반지침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 용지보상비 산정방식을 명시적으로 제시함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2000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</a:t>
            </a:r>
            <a:r>
              <a:rPr lang="ko-KR" altLang="en-US" dirty="0">
                <a:solidFill>
                  <a:srgbClr val="FF0000"/>
                </a:solidFill>
              </a:rPr>
              <a:t>한국도로공사의 실적자료를 근거로 도출한 보상배율을 적용</a:t>
            </a:r>
            <a:r>
              <a:rPr lang="ko-KR" altLang="en-US" dirty="0"/>
              <a:t>하고 있어 그동안 토지의 시가와 공시지가의 현실화율</a:t>
            </a:r>
            <a:r>
              <a:rPr lang="en-US" altLang="ko-KR" dirty="0"/>
              <a:t>, </a:t>
            </a:r>
            <a:r>
              <a:rPr lang="ko-KR" altLang="en-US" dirty="0"/>
              <a:t>지역별 사회경제적 불균등 변화 등 그에 대한 적정성을 검토할 필요성이 제기됨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현행 지침에서는 </a:t>
            </a: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>
                <a:solidFill>
                  <a:srgbClr val="FF0000"/>
                </a:solidFill>
              </a:rPr>
              <a:t> 보상비를 용지보상비의 </a:t>
            </a:r>
            <a:r>
              <a:rPr lang="en-US" altLang="ko-KR" dirty="0">
                <a:solidFill>
                  <a:srgbClr val="FF0000"/>
                </a:solidFill>
              </a:rPr>
              <a:t>30%</a:t>
            </a:r>
            <a:r>
              <a:rPr lang="ko-KR" altLang="en-US" dirty="0"/>
              <a:t>로 통일적으로 정하고 있는데</a:t>
            </a:r>
            <a:r>
              <a:rPr lang="en-US" altLang="ko-KR" dirty="0"/>
              <a:t>, </a:t>
            </a:r>
            <a:r>
              <a:rPr lang="ko-KR" altLang="en-US" dirty="0"/>
              <a:t>토지보상비와 </a:t>
            </a:r>
            <a:r>
              <a:rPr lang="ko-KR" altLang="en-US" dirty="0" err="1"/>
              <a:t>지장물</a:t>
            </a:r>
            <a:r>
              <a:rPr lang="ko-KR" altLang="en-US" dirty="0"/>
              <a:t> 보상의 관계는 대상토지의 지리적 위치</a:t>
            </a:r>
            <a:r>
              <a:rPr lang="en-US" altLang="ko-KR" dirty="0"/>
              <a:t>, </a:t>
            </a:r>
            <a:r>
              <a:rPr lang="ko-KR" altLang="en-US" dirty="0"/>
              <a:t>용도 등에 따라 상이하여</a:t>
            </a:r>
            <a:r>
              <a:rPr lang="en-US" altLang="ko-KR" dirty="0"/>
              <a:t>, </a:t>
            </a:r>
            <a:r>
              <a:rPr lang="ko-KR" altLang="en-US" dirty="0"/>
              <a:t>일괄적으로 정하는 것은 현실적이지 못하다는 비판이 제기됨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국토해양부에서 </a:t>
            </a:r>
            <a:r>
              <a:rPr lang="en-US" altLang="ko-KR" dirty="0"/>
              <a:t>2004</a:t>
            </a:r>
            <a:r>
              <a:rPr lang="ko-KR" altLang="en-US" dirty="0"/>
              <a:t>년에 발표된 </a:t>
            </a:r>
            <a:r>
              <a:rPr lang="ko-KR" altLang="en-US" dirty="0">
                <a:solidFill>
                  <a:srgbClr val="FF0000"/>
                </a:solidFill>
              </a:rPr>
              <a:t>현실화율</a:t>
            </a:r>
            <a:r>
              <a:rPr lang="en-US" altLang="ko-KR" dirty="0">
                <a:solidFill>
                  <a:srgbClr val="FF0000"/>
                </a:solidFill>
              </a:rPr>
              <a:t>(91%) </a:t>
            </a:r>
            <a:r>
              <a:rPr lang="ko-KR" altLang="en-US" dirty="0"/>
              <a:t>이후로 추가적인 자료가 발표되지 않고 있는데</a:t>
            </a:r>
            <a:r>
              <a:rPr lang="en-US" altLang="ko-KR" dirty="0"/>
              <a:t>, </a:t>
            </a:r>
            <a:r>
              <a:rPr lang="ko-KR" altLang="en-US" dirty="0"/>
              <a:t>이 현실화율을 그대로 유지할 것인가에 대한 논의도 필요함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행정구역을 구분</a:t>
            </a:r>
            <a:r>
              <a:rPr lang="ko-KR" altLang="en-US" dirty="0"/>
              <a:t>한다면 </a:t>
            </a:r>
            <a:r>
              <a:rPr lang="ko-KR" altLang="en-US" dirty="0" err="1"/>
              <a:t>시군구별로</a:t>
            </a:r>
            <a:r>
              <a:rPr lang="ko-KR" altLang="en-US" dirty="0"/>
              <a:t> 구분할 것인지 아니면 좀 더 광역적으로 시</a:t>
            </a:r>
            <a:r>
              <a:rPr lang="en-US" altLang="ko-KR" dirty="0"/>
              <a:t>·</a:t>
            </a:r>
            <a:r>
              <a:rPr lang="ko-KR" altLang="en-US" dirty="0"/>
              <a:t>도별 또는 수도권</a:t>
            </a:r>
            <a:r>
              <a:rPr lang="en-US" altLang="ko-KR" dirty="0"/>
              <a:t>·</a:t>
            </a:r>
            <a:r>
              <a:rPr lang="ko-KR" altLang="en-US" dirty="0"/>
              <a:t>비수도권으로 구분할 것인지를 검토해야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현행은 </a:t>
            </a:r>
            <a:r>
              <a:rPr lang="ko-KR" altLang="en-US" dirty="0">
                <a:solidFill>
                  <a:srgbClr val="FF0000"/>
                </a:solidFill>
              </a:rPr>
              <a:t>용도 지역을 구분</a:t>
            </a:r>
            <a:r>
              <a:rPr lang="ko-KR" altLang="en-US" dirty="0"/>
              <a:t>하고 있지 않은데</a:t>
            </a:r>
            <a:r>
              <a:rPr lang="en-US" altLang="ko-KR" dirty="0"/>
              <a:t>, </a:t>
            </a:r>
            <a:r>
              <a:rPr lang="ko-KR" altLang="en-US" dirty="0"/>
              <a:t>토지가격은 주거지역</a:t>
            </a:r>
            <a:r>
              <a:rPr lang="en-US" altLang="ko-KR" dirty="0"/>
              <a:t>, </a:t>
            </a:r>
            <a:r>
              <a:rPr lang="ko-KR" altLang="en-US" dirty="0"/>
              <a:t>상업지역</a:t>
            </a:r>
            <a:r>
              <a:rPr lang="en-US" altLang="ko-KR" dirty="0"/>
              <a:t>, </a:t>
            </a:r>
            <a:r>
              <a:rPr lang="ko-KR" altLang="en-US" dirty="0"/>
              <a:t>공업지역</a:t>
            </a:r>
            <a:r>
              <a:rPr lang="en-US" altLang="ko-KR" dirty="0"/>
              <a:t>, </a:t>
            </a:r>
            <a:r>
              <a:rPr lang="ko-KR" altLang="en-US" dirty="0"/>
              <a:t>녹지지역</a:t>
            </a:r>
            <a:r>
              <a:rPr lang="en-US" altLang="ko-KR" dirty="0"/>
              <a:t>, </a:t>
            </a:r>
            <a:r>
              <a:rPr lang="ko-KR" altLang="en-US" dirty="0"/>
              <a:t>개발제한구역</a:t>
            </a:r>
            <a:r>
              <a:rPr lang="en-US" altLang="ko-KR" dirty="0"/>
              <a:t>, </a:t>
            </a:r>
            <a:r>
              <a:rPr lang="ko-KR" altLang="en-US" dirty="0"/>
              <a:t>관리지역</a:t>
            </a:r>
            <a:r>
              <a:rPr lang="en-US" altLang="ko-KR" dirty="0"/>
              <a:t>, </a:t>
            </a:r>
            <a:r>
              <a:rPr lang="ko-KR" altLang="en-US" dirty="0"/>
              <a:t>농림지역</a:t>
            </a:r>
            <a:r>
              <a:rPr lang="en-US" altLang="ko-KR" dirty="0"/>
              <a:t>, </a:t>
            </a:r>
            <a:r>
              <a:rPr lang="ko-KR" altLang="en-US" dirty="0"/>
              <a:t>자연환경보전지역 등 용도지역별로 수준의 차이를 보이는 것이 일반적이므로</a:t>
            </a:r>
            <a:r>
              <a:rPr lang="en-US" altLang="ko-KR" dirty="0"/>
              <a:t>, </a:t>
            </a:r>
            <a:r>
              <a:rPr lang="ko-KR" altLang="en-US" dirty="0"/>
              <a:t>이에 대한 검토가 필요함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현행 지침은 </a:t>
            </a:r>
            <a:r>
              <a:rPr lang="ko-KR" altLang="en-US" dirty="0">
                <a:solidFill>
                  <a:srgbClr val="FF0000"/>
                </a:solidFill>
              </a:rPr>
              <a:t>토지의 </a:t>
            </a:r>
            <a:r>
              <a:rPr lang="ko-KR" altLang="en-US" dirty="0" err="1">
                <a:solidFill>
                  <a:srgbClr val="FF0000"/>
                </a:solidFill>
              </a:rPr>
              <a:t>지목별</a:t>
            </a:r>
            <a:r>
              <a:rPr lang="ko-KR" altLang="en-US" dirty="0">
                <a:solidFill>
                  <a:srgbClr val="FF0000"/>
                </a:solidFill>
              </a:rPr>
              <a:t> 차이</a:t>
            </a:r>
            <a:r>
              <a:rPr lang="ko-KR" altLang="en-US" dirty="0"/>
              <a:t>에 대한 고려가 없으나</a:t>
            </a:r>
            <a:r>
              <a:rPr lang="en-US" altLang="ko-KR" dirty="0"/>
              <a:t>, </a:t>
            </a:r>
            <a:r>
              <a:rPr lang="ko-KR" altLang="en-US" dirty="0"/>
              <a:t>토지가격은 그 지목에 따라 전</a:t>
            </a:r>
            <a:r>
              <a:rPr lang="en-US" altLang="ko-KR" dirty="0"/>
              <a:t>, </a:t>
            </a:r>
            <a:r>
              <a:rPr lang="ko-KR" altLang="en-US" dirty="0"/>
              <a:t>답</a:t>
            </a:r>
            <a:r>
              <a:rPr lang="en-US" altLang="ko-KR" dirty="0"/>
              <a:t>, </a:t>
            </a:r>
            <a:r>
              <a:rPr lang="ko-KR" altLang="en-US" dirty="0"/>
              <a:t>대</a:t>
            </a:r>
            <a:r>
              <a:rPr lang="en-US" altLang="ko-KR" dirty="0"/>
              <a:t>, </a:t>
            </a:r>
            <a:r>
              <a:rPr lang="ko-KR" altLang="en-US" dirty="0"/>
              <a:t>임야 등으로 구분하여 용지비를 산정하고 있어 이에 대한 타당성 여부 역시 검토할 필요가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보상배율을 적용할 때 공시지가를 기준으로 하면서 </a:t>
            </a:r>
            <a:r>
              <a:rPr lang="ko-KR" altLang="en-US" dirty="0" err="1"/>
              <a:t>표준지공시지가를</a:t>
            </a:r>
            <a:r>
              <a:rPr lang="ko-KR" altLang="en-US" dirty="0"/>
              <a:t> 원칙으로 하고 있는데</a:t>
            </a:r>
            <a:r>
              <a:rPr lang="en-US" altLang="ko-KR" dirty="0"/>
              <a:t>, </a:t>
            </a:r>
            <a:r>
              <a:rPr lang="ko-KR" altLang="en-US" dirty="0"/>
              <a:t>일부 사업의 경우 개별공시지가를 적용하고 있어 </a:t>
            </a:r>
            <a:r>
              <a:rPr lang="ko-KR" altLang="en-US" dirty="0">
                <a:solidFill>
                  <a:srgbClr val="FF0000"/>
                </a:solidFill>
              </a:rPr>
              <a:t>개별공시지가에 대한 허용 여부</a:t>
            </a:r>
            <a:r>
              <a:rPr lang="ko-KR" altLang="en-US" dirty="0"/>
              <a:t>도 검토할 필요가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“</a:t>
            </a: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)”</a:t>
            </a:r>
            <a:r>
              <a:rPr lang="ko-KR" altLang="en-US" dirty="0"/>
              <a:t>의 현황과 문제점에 대해 고찰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이를 기초로 </a:t>
            </a:r>
            <a:r>
              <a:rPr lang="ko-KR" altLang="en-US" dirty="0">
                <a:solidFill>
                  <a:srgbClr val="FF0000"/>
                </a:solidFill>
              </a:rPr>
              <a:t>보상사례와 감정평가사 대상 설문조사</a:t>
            </a:r>
            <a:r>
              <a:rPr lang="ko-KR" altLang="en-US" dirty="0"/>
              <a:t>를 통해 새로운 용지보상비 추정을 위한 </a:t>
            </a:r>
            <a:r>
              <a:rPr lang="ko-KR" altLang="en-US" dirty="0">
                <a:solidFill>
                  <a:srgbClr val="FF0000"/>
                </a:solidFill>
              </a:rPr>
              <a:t>보상배율을 제시</a:t>
            </a:r>
            <a:r>
              <a:rPr lang="ko-KR" altLang="en-US" dirty="0"/>
              <a:t>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서론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76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약식 감정평가에 의하는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사업지구 내 편입 토지와 </a:t>
            </a:r>
            <a:r>
              <a:rPr lang="ko-KR" altLang="en-US" dirty="0" err="1"/>
              <a:t>지장물</a:t>
            </a:r>
            <a:r>
              <a:rPr lang="ko-KR" altLang="en-US" dirty="0"/>
              <a:t> 중 지목이나 용도지역 등 개별 물건의 특성을 고려하여 대표적인 유형에 대해 랜덤하게 </a:t>
            </a:r>
            <a:r>
              <a:rPr lang="ko-KR" altLang="en-US" dirty="0">
                <a:solidFill>
                  <a:srgbClr val="FF0000"/>
                </a:solidFill>
              </a:rPr>
              <a:t>표본을 추출함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약 </a:t>
            </a:r>
            <a:r>
              <a:rPr lang="en-US" altLang="ko-KR" dirty="0">
                <a:solidFill>
                  <a:srgbClr val="FF0000"/>
                </a:solidFill>
              </a:rPr>
              <a:t>5%)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한국감정평가협회 또는 한국감정원과 업무협약을 통해 위 표본에 대해 </a:t>
            </a:r>
            <a:r>
              <a:rPr lang="ko-KR" altLang="en-US" dirty="0">
                <a:solidFill>
                  <a:srgbClr val="FF0000"/>
                </a:solidFill>
              </a:rPr>
              <a:t>약식 감정평가</a:t>
            </a:r>
            <a:r>
              <a:rPr lang="ko-KR" altLang="en-US" dirty="0"/>
              <a:t>를 의뢰하여</a:t>
            </a:r>
            <a:r>
              <a:rPr lang="en-US" altLang="ko-KR" dirty="0"/>
              <a:t>, </a:t>
            </a:r>
            <a:r>
              <a:rPr lang="ko-KR" altLang="en-US" dirty="0"/>
              <a:t>이 결과를 토대로 </a:t>
            </a:r>
            <a:r>
              <a:rPr lang="ko-KR" altLang="en-US" dirty="0">
                <a:solidFill>
                  <a:srgbClr val="FF0000"/>
                </a:solidFill>
              </a:rPr>
              <a:t>사업지구 전체의 예상 용지보상비를 추정</a:t>
            </a:r>
            <a:r>
              <a:rPr lang="ko-KR" altLang="en-US" dirty="0"/>
              <a:t>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 방안은 </a:t>
            </a:r>
            <a:r>
              <a:rPr lang="ko-KR" altLang="en-US" dirty="0">
                <a:solidFill>
                  <a:srgbClr val="FF0000"/>
                </a:solidFill>
              </a:rPr>
              <a:t>비용을 크게 들이지 않고</a:t>
            </a:r>
            <a:r>
              <a:rPr lang="ko-KR" altLang="en-US" dirty="0"/>
              <a:t>도 보상배율을 적용하는 방법에 비해 </a:t>
            </a:r>
            <a:r>
              <a:rPr lang="ko-KR" altLang="en-US" dirty="0">
                <a:solidFill>
                  <a:srgbClr val="FF0000"/>
                </a:solidFill>
              </a:rPr>
              <a:t>비교적 정확한 용지보상비 추정</a:t>
            </a:r>
            <a:r>
              <a:rPr lang="ko-KR" altLang="en-US" dirty="0"/>
              <a:t>이 가능하다는 장점이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약식 감정평가에 의하는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68BAD5DE-BBB8-46FA-8676-25111218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21796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기존 </a:t>
            </a:r>
            <a:r>
              <a:rPr lang="ko-KR" altLang="en-US" dirty="0" err="1"/>
              <a:t>사업지</a:t>
            </a:r>
            <a:r>
              <a:rPr lang="ko-KR" altLang="en-US" dirty="0"/>
              <a:t> 주변의 보상자료를 활용하는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예비타당성조사를 의뢰한 사업시행자에게 </a:t>
            </a:r>
            <a:r>
              <a:rPr lang="ko-KR" altLang="en-US" dirty="0" err="1"/>
              <a:t>사업지</a:t>
            </a:r>
            <a:r>
              <a:rPr lang="ko-KR" altLang="en-US" dirty="0"/>
              <a:t> 주변에서 기존에 실시한 </a:t>
            </a:r>
            <a:r>
              <a:rPr lang="ko-KR" altLang="en-US" dirty="0">
                <a:solidFill>
                  <a:srgbClr val="FF0000"/>
                </a:solidFill>
              </a:rPr>
              <a:t>보상 전례</a:t>
            </a:r>
            <a:r>
              <a:rPr lang="ko-KR" altLang="en-US" dirty="0"/>
              <a:t>가 있다면 이를 </a:t>
            </a:r>
            <a:r>
              <a:rPr lang="ko-KR" altLang="en-US" dirty="0" err="1"/>
              <a:t>제출토록</a:t>
            </a:r>
            <a:r>
              <a:rPr lang="ko-KR" altLang="en-US" dirty="0"/>
              <a:t> 해</a:t>
            </a:r>
            <a:r>
              <a:rPr lang="en-US" altLang="ko-KR" dirty="0"/>
              <a:t>, </a:t>
            </a:r>
            <a:r>
              <a:rPr lang="ko-KR" altLang="en-US" dirty="0"/>
              <a:t>이 보상자료를 분석하여 해당 지역에 적용할 보상 배율을 추출하는 방법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사업구간을 몇 개 구간으로 나누어 실시하는 경우</a:t>
            </a:r>
            <a:r>
              <a:rPr lang="en-US" altLang="ko-KR" dirty="0"/>
              <a:t>, </a:t>
            </a:r>
            <a:r>
              <a:rPr lang="ko-KR" altLang="en-US" dirty="0"/>
              <a:t>기존 도로나 철도를 확장하는 경우 등 </a:t>
            </a:r>
            <a:r>
              <a:rPr lang="ko-KR" altLang="en-US" dirty="0">
                <a:solidFill>
                  <a:srgbClr val="FF0000"/>
                </a:solidFill>
              </a:rPr>
              <a:t>유사 보상 전례가 풍부한 사업에 적용</a:t>
            </a:r>
            <a:r>
              <a:rPr lang="ko-KR" altLang="en-US" dirty="0"/>
              <a:t>할 수 있는 방법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기존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사업지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주변의 보상자료를 활용하는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5E0DC767-05BC-41E6-89B7-9AC77562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02446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보상배율 적용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약식 감정평가나 </a:t>
            </a:r>
            <a:r>
              <a:rPr lang="ko-KR" altLang="en-US" dirty="0" err="1"/>
              <a:t>사업지</a:t>
            </a:r>
            <a:r>
              <a:rPr lang="ko-KR" altLang="en-US" dirty="0"/>
              <a:t> 주변에 </a:t>
            </a:r>
            <a:r>
              <a:rPr lang="ko-KR" altLang="en-US" dirty="0">
                <a:solidFill>
                  <a:srgbClr val="FF0000"/>
                </a:solidFill>
              </a:rPr>
              <a:t>기 보상자료가 없거나 자료로서 가치가 없는 경우에는 표준적 보상배율을 적용</a:t>
            </a:r>
            <a:r>
              <a:rPr lang="ko-KR" altLang="en-US" dirty="0"/>
              <a:t>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수도권과 수도권 외</a:t>
            </a:r>
            <a:r>
              <a:rPr lang="ko-KR" altLang="en-US" dirty="0"/>
              <a:t>로 구분한 다음 각각을 다시 </a:t>
            </a:r>
            <a:r>
              <a:rPr lang="ko-KR" altLang="en-US" dirty="0" err="1">
                <a:solidFill>
                  <a:srgbClr val="FF0000"/>
                </a:solidFill>
              </a:rPr>
              <a:t>시부와</a:t>
            </a:r>
            <a:r>
              <a:rPr lang="ko-KR" altLang="en-US" dirty="0">
                <a:solidFill>
                  <a:srgbClr val="FF0000"/>
                </a:solidFill>
              </a:rPr>
              <a:t> 군부</a:t>
            </a:r>
            <a:r>
              <a:rPr lang="ko-KR" altLang="en-US" dirty="0"/>
              <a:t>로 구분함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지목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전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답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대지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임야</a:t>
            </a:r>
            <a:r>
              <a:rPr lang="ko-KR" altLang="en-US" dirty="0"/>
              <a:t>로 구분함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공장용지</a:t>
            </a:r>
            <a:r>
              <a:rPr lang="en-US" altLang="ko-KR" dirty="0"/>
              <a:t>, </a:t>
            </a:r>
            <a:r>
              <a:rPr lang="ko-KR" altLang="en-US" dirty="0"/>
              <a:t>창고용지는 대지에 포함하며</a:t>
            </a:r>
            <a:r>
              <a:rPr lang="en-US" altLang="ko-KR" dirty="0"/>
              <a:t>, </a:t>
            </a:r>
            <a:r>
              <a:rPr lang="ko-KR" altLang="en-US" dirty="0"/>
              <a:t>목장용지와 과수원은 전에 포함함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지목이 전</a:t>
            </a:r>
            <a:r>
              <a:rPr lang="en-US" altLang="ko-KR" dirty="0"/>
              <a:t>, </a:t>
            </a:r>
            <a:r>
              <a:rPr lang="ko-KR" altLang="en-US" dirty="0"/>
              <a:t>답</a:t>
            </a:r>
            <a:r>
              <a:rPr lang="en-US" altLang="ko-KR" dirty="0"/>
              <a:t>, </a:t>
            </a:r>
            <a:r>
              <a:rPr lang="ko-KR" altLang="en-US" dirty="0"/>
              <a:t>대지</a:t>
            </a:r>
            <a:r>
              <a:rPr lang="en-US" altLang="ko-KR" dirty="0"/>
              <a:t>, </a:t>
            </a:r>
            <a:r>
              <a:rPr lang="ko-KR" altLang="en-US" dirty="0"/>
              <a:t>임야 이외의 특수한 기타 지목은 전체 지목 중 극히 일부에 지나지 않으나</a:t>
            </a:r>
            <a:r>
              <a:rPr lang="en-US" altLang="ko-KR" dirty="0"/>
              <a:t>, </a:t>
            </a:r>
            <a:r>
              <a:rPr lang="ko-KR" altLang="en-US" dirty="0"/>
              <a:t>대체로 보상배율이 높은 것이 일반적이므로 임야에 포함하여 추정함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용지구입비에 가산할 </a:t>
            </a: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>
                <a:solidFill>
                  <a:srgbClr val="FF0000"/>
                </a:solidFill>
              </a:rPr>
              <a:t> 보상비는 용지구입비의 </a:t>
            </a:r>
            <a:r>
              <a:rPr lang="en-US" altLang="ko-KR" dirty="0">
                <a:solidFill>
                  <a:srgbClr val="FF0000"/>
                </a:solidFill>
              </a:rPr>
              <a:t>10~20% </a:t>
            </a:r>
            <a:r>
              <a:rPr lang="ko-KR" altLang="en-US" dirty="0">
                <a:solidFill>
                  <a:srgbClr val="FF0000"/>
                </a:solidFill>
              </a:rPr>
              <a:t>수준</a:t>
            </a:r>
            <a:r>
              <a:rPr lang="ko-KR" altLang="en-US" dirty="0"/>
              <a:t>으로 하되</a:t>
            </a:r>
            <a:r>
              <a:rPr lang="en-US" altLang="ko-KR" dirty="0"/>
              <a:t>, </a:t>
            </a:r>
            <a:r>
              <a:rPr lang="ko-KR" altLang="en-US" dirty="0"/>
              <a:t>사업현장 여건에 따라 조정함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이 때 보상배율은 </a:t>
            </a:r>
            <a:r>
              <a:rPr lang="ko-KR" altLang="en-US" dirty="0" err="1"/>
              <a:t>사업지</a:t>
            </a:r>
            <a:r>
              <a:rPr lang="ko-KR" altLang="en-US" dirty="0"/>
              <a:t> 내 또는 인근의 </a:t>
            </a:r>
            <a:r>
              <a:rPr lang="ko-KR" altLang="en-US" dirty="0" err="1"/>
              <a:t>지목별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표준지의 공시지가에 적용</a:t>
            </a:r>
            <a:r>
              <a:rPr lang="ko-KR" altLang="en-US" dirty="0"/>
              <a:t>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보상배율 적용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B12E37E8-487B-4CA6-BE7F-0D6DBD984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10" y="4550533"/>
            <a:ext cx="6469380" cy="2026920"/>
          </a:xfrm>
          <a:prstGeom prst="rect">
            <a:avLst/>
          </a:prstGeom>
        </p:spPr>
      </p:pic>
      <p:sp>
        <p:nvSpPr>
          <p:cNvPr id="7" name="슬라이드 번호 개체 틀 3">
            <a:extLst>
              <a:ext uri="{FF2B5EF4-FFF2-40B4-BE49-F238E27FC236}">
                <a16:creationId xmlns:a16="http://schemas.microsoft.com/office/drawing/2014/main" id="{78FAD34B-CAB8-4628-8732-CC9B6BBD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68214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dirty="0"/>
              <a:t>5. </a:t>
            </a:r>
            <a:r>
              <a:rPr lang="ko-KR" altLang="en-US" dirty="0" err="1"/>
              <a:t>기수행</a:t>
            </a:r>
            <a:r>
              <a:rPr lang="ko-KR" altLang="en-US" dirty="0"/>
              <a:t> 사업과의 비교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기존 보상배율을 적용한 예비타당성조사 사업 중 </a:t>
            </a:r>
            <a:r>
              <a:rPr lang="ko-KR" altLang="en-US" dirty="0">
                <a:solidFill>
                  <a:srgbClr val="FF0000"/>
                </a:solidFill>
              </a:rPr>
              <a:t>수도권 내와 외에서 </a:t>
            </a:r>
            <a:r>
              <a:rPr lang="ko-KR" altLang="en-US" dirty="0" err="1">
                <a:solidFill>
                  <a:srgbClr val="FF0000"/>
                </a:solidFill>
              </a:rPr>
              <a:t>시부와</a:t>
            </a:r>
            <a:r>
              <a:rPr lang="ko-KR" altLang="en-US" dirty="0">
                <a:solidFill>
                  <a:srgbClr val="FF0000"/>
                </a:solidFill>
              </a:rPr>
              <a:t> 군부별로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개씩 선정</a:t>
            </a:r>
            <a:r>
              <a:rPr lang="ko-KR" altLang="en-US" dirty="0"/>
              <a:t>해 보상배율에 의한 </a:t>
            </a:r>
            <a:r>
              <a:rPr lang="ko-KR" altLang="en-US" dirty="0">
                <a:solidFill>
                  <a:srgbClr val="FF0000"/>
                </a:solidFill>
              </a:rPr>
              <a:t>용지보상비 산출액을 비교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대체로 </a:t>
            </a:r>
            <a:r>
              <a:rPr lang="ko-KR" altLang="en-US" dirty="0">
                <a:solidFill>
                  <a:srgbClr val="FF0000"/>
                </a:solidFill>
              </a:rPr>
              <a:t>기존배율</a:t>
            </a:r>
            <a:r>
              <a:rPr lang="en-US" altLang="ko-KR" dirty="0">
                <a:solidFill>
                  <a:srgbClr val="FF0000"/>
                </a:solidFill>
              </a:rPr>
              <a:t>(2.296)</a:t>
            </a:r>
            <a:r>
              <a:rPr lang="ko-KR" altLang="en-US" dirty="0"/>
              <a:t>에 비해 </a:t>
            </a:r>
            <a:r>
              <a:rPr lang="ko-KR" altLang="en-US" dirty="0">
                <a:solidFill>
                  <a:srgbClr val="FF0000"/>
                </a:solidFill>
              </a:rPr>
              <a:t>신규 보상배율이 용지보상비 산출액이 낮다</a:t>
            </a:r>
            <a:r>
              <a:rPr lang="ko-KR" altLang="en-US" dirty="0"/>
              <a:t>고 할 수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기수행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사업과의 비교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E5FA3246-D75B-46F2-893F-5E443CAD4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070" y="2896879"/>
            <a:ext cx="6499860" cy="3002280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7DF69AEA-808D-4853-9D3D-E85CD8A88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AFFBC88-F98E-4D15-ABC4-174761BAC2E7}"/>
              </a:ext>
            </a:extLst>
          </p:cNvPr>
          <p:cNvSpPr/>
          <p:nvPr/>
        </p:nvSpPr>
        <p:spPr>
          <a:xfrm>
            <a:off x="7283450" y="3524250"/>
            <a:ext cx="882650" cy="2095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56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Ⅻ</a:t>
            </a:r>
            <a:r>
              <a:rPr lang="ko-KR" altLang="en-US" dirty="0">
                <a:solidFill>
                  <a:srgbClr val="0000FF"/>
                </a:solidFill>
                <a:latin typeface="+mn-ea"/>
                <a:ea typeface="+mn-ea"/>
              </a:rPr>
              <a:t>장</a:t>
            </a:r>
            <a:r>
              <a:rPr lang="en-US" altLang="ko-KR" dirty="0">
                <a:solidFill>
                  <a:srgbClr val="0000FF"/>
                </a:solidFill>
                <a:latin typeface="+mn-ea"/>
                <a:ea typeface="+mn-ea"/>
              </a:rPr>
              <a:t>. </a:t>
            </a:r>
            <a:endParaRPr lang="ko-KR" altLang="en-US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solidFill>
                  <a:srgbClr val="0000FF"/>
                </a:solidFill>
                <a:latin typeface="+mn-ea"/>
              </a:rPr>
              <a:t>용지보상비용 산정에 관한 연구</a:t>
            </a:r>
          </a:p>
        </p:txBody>
      </p:sp>
    </p:spTree>
    <p:extLst>
      <p:ext uri="{BB962C8B-B14F-4D97-AF65-F5344CB8AC3E}">
        <p14:creationId xmlns:p14="http://schemas.microsoft.com/office/powerpoint/2010/main" val="3298695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BA66B2B-0C83-43DF-909E-80DBAD91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33454C69-C565-4B74-9F57-7C7A07405207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예비타당성조사의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기초자료 분석 및 조사의 쟁점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비용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solidFill>
                  <a:srgbClr val="000000"/>
                </a:solidFill>
                <a:latin typeface="+mn-ea"/>
                <a:cs typeface="Arial" panose="020B0604020202020204" pitchFamily="34" charset="0"/>
              </a:rPr>
              <a:t>장 수요 및 편익 추정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경제적 타당성 평가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정책성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지역균형발전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정보화 사업의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기술성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복지⋅소득이전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 분석방법론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종합평가 및 정책제언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사회적 할인율 조정 연구</a:t>
            </a:r>
          </a:p>
          <a:p>
            <a:pPr>
              <a:lnSpc>
                <a:spcPct val="150000"/>
              </a:lnSpc>
            </a:pPr>
            <a:r>
              <a:rPr lang="ko-KR" altLang="en-US" sz="1800" b="0" i="0" u="none" strike="noStrike" baseline="0" dirty="0">
                <a:solidFill>
                  <a:srgbClr val="0000FF"/>
                </a:solidFill>
                <a:latin typeface="H2kanB"/>
              </a:rPr>
              <a:t>제</a:t>
            </a:r>
            <a:r>
              <a:rPr lang="en-US" altLang="ko-KR" sz="1800" b="0" i="0" u="none" strike="noStrike" baseline="0" dirty="0">
                <a:solidFill>
                  <a:srgbClr val="0000FF"/>
                </a:solidFill>
                <a:latin typeface="Haansoft Batang"/>
              </a:rPr>
              <a:t>Ⅻ</a:t>
            </a:r>
            <a:r>
              <a:rPr lang="ko-KR" altLang="en-US" sz="1800" b="0" i="0" u="none" strike="noStrike" baseline="0" dirty="0">
                <a:solidFill>
                  <a:srgbClr val="0000FF"/>
                </a:solidFill>
                <a:latin typeface="H2kanB"/>
              </a:rPr>
              <a:t>장 용지보상비용 산정에 관한 연구</a:t>
            </a:r>
            <a:endParaRPr lang="en-US" altLang="ko-KR" sz="1800" b="0" i="0" u="none" strike="noStrike" baseline="0" dirty="0">
              <a:solidFill>
                <a:srgbClr val="0000FF"/>
              </a:solidFill>
              <a:latin typeface="H2kanB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 err="1">
                <a:latin typeface="+mn-ea"/>
                <a:cs typeface="Arial" panose="020B0604020202020204" pitchFamily="34" charset="0"/>
              </a:rPr>
              <a:t>ⅩⅢ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 고용효과 분석방법론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4303CD7-805A-4CE9-BA9B-6FB647F03F3E}"/>
              </a:ext>
            </a:extLst>
          </p:cNvPr>
          <p:cNvSpPr/>
          <p:nvPr/>
        </p:nvSpPr>
        <p:spPr>
          <a:xfrm>
            <a:off x="5466986" y="1770434"/>
            <a:ext cx="1143486" cy="148508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010A45A-F739-419B-8E76-EC65C988CE8F}"/>
              </a:ext>
            </a:extLst>
          </p:cNvPr>
          <p:cNvSpPr/>
          <p:nvPr/>
        </p:nvSpPr>
        <p:spPr>
          <a:xfrm>
            <a:off x="5513099" y="2435011"/>
            <a:ext cx="714166" cy="153513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96900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연구의 개요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주요 재정사업추진의 타당성 여부를 판단하는 예비타당성조사에서 </a:t>
            </a:r>
            <a:r>
              <a:rPr lang="ko-KR" altLang="en-US" dirty="0">
                <a:solidFill>
                  <a:srgbClr val="FF0000"/>
                </a:solidFill>
              </a:rPr>
              <a:t>토지의 경제적 가치를 </a:t>
            </a:r>
            <a:r>
              <a:rPr lang="ko-KR" altLang="en-US" dirty="0" err="1">
                <a:solidFill>
                  <a:srgbClr val="FF0000"/>
                </a:solidFill>
              </a:rPr>
              <a:t>적절하게반영</a:t>
            </a:r>
            <a:r>
              <a:rPr lang="ko-KR" altLang="en-US" dirty="0" err="1">
                <a:solidFill>
                  <a:srgbClr val="0000FF"/>
                </a:solidFill>
              </a:rPr>
              <a:t>하는</a:t>
            </a:r>
            <a:r>
              <a:rPr lang="ko-KR" altLang="en-US" dirty="0">
                <a:solidFill>
                  <a:srgbClr val="0000FF"/>
                </a:solidFill>
              </a:rPr>
              <a:t> 것이 중요함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서론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연구의 개요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36F91CB4-8F60-469F-B993-01DA45EB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57183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2. </a:t>
            </a:r>
            <a:r>
              <a:rPr lang="ko-KR" altLang="en-US" dirty="0">
                <a:solidFill>
                  <a:srgbClr val="0000FF"/>
                </a:solidFill>
              </a:rPr>
              <a:t>연구의 목적 및 내용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토지의 경제적 가치와 관련된 이론</a:t>
            </a:r>
            <a:r>
              <a:rPr lang="ko-KR" altLang="en-US" dirty="0">
                <a:solidFill>
                  <a:srgbClr val="0000FF"/>
                </a:solidFill>
              </a:rPr>
              <a:t>들을 소개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예비타당성분석에서 토지의 경제적 가치를 반영하는 데 있어 제기된 </a:t>
            </a:r>
            <a:r>
              <a:rPr lang="ko-KR" altLang="en-US" dirty="0">
                <a:solidFill>
                  <a:srgbClr val="FF0000"/>
                </a:solidFill>
              </a:rPr>
              <a:t>쟁점들에 대해 의견을 제시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실제 지가자료를 통해 타당성조사에 적용할 수 있는 공시지가 대비 </a:t>
            </a:r>
            <a:r>
              <a:rPr lang="ko-KR" altLang="en-US" dirty="0">
                <a:solidFill>
                  <a:srgbClr val="FF0000"/>
                </a:solidFill>
              </a:rPr>
              <a:t>보상 배율을 </a:t>
            </a:r>
            <a:r>
              <a:rPr lang="ko-KR" altLang="en-US" dirty="0" err="1">
                <a:solidFill>
                  <a:srgbClr val="FF0000"/>
                </a:solidFill>
              </a:rPr>
              <a:t>재산정</a:t>
            </a:r>
            <a:r>
              <a:rPr lang="ko-KR" altLang="en-US" dirty="0" err="1">
                <a:solidFill>
                  <a:srgbClr val="0000FF"/>
                </a:solidFill>
              </a:rPr>
              <a:t>하여</a:t>
            </a:r>
            <a:r>
              <a:rPr lang="ko-KR" altLang="en-US" dirty="0">
                <a:solidFill>
                  <a:srgbClr val="0000FF"/>
                </a:solidFill>
              </a:rPr>
              <a:t> 제시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서론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연구의 목적 및 내용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36F91CB4-8F60-469F-B993-01DA45EB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9782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토지의 특성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토지는 </a:t>
            </a:r>
            <a:r>
              <a:rPr lang="ko-KR" altLang="en-US" dirty="0">
                <a:solidFill>
                  <a:srgbClr val="FF0000"/>
                </a:solidFill>
              </a:rPr>
              <a:t>용도의 다양성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영속성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내구성</a:t>
            </a:r>
            <a:r>
              <a:rPr lang="en-US" altLang="ko-KR" dirty="0">
                <a:solidFill>
                  <a:srgbClr val="FF0000"/>
                </a:solidFill>
              </a:rPr>
              <a:t>), </a:t>
            </a:r>
            <a:r>
              <a:rPr lang="ko-KR" altLang="en-US" dirty="0">
                <a:solidFill>
                  <a:srgbClr val="FF0000"/>
                </a:solidFill>
              </a:rPr>
              <a:t>공급의 고정성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비이동성 및 이질성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공공성</a:t>
            </a:r>
            <a:r>
              <a:rPr lang="ko-KR" altLang="en-US" dirty="0">
                <a:solidFill>
                  <a:srgbClr val="0000FF"/>
                </a:solidFill>
              </a:rPr>
              <a:t> 등 다른 재화와 다른 성격을 가지고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용도의 다양성</a:t>
            </a:r>
            <a:r>
              <a:rPr lang="ko-KR" altLang="en-US" dirty="0">
                <a:solidFill>
                  <a:srgbClr val="0000FF"/>
                </a:solidFill>
              </a:rPr>
              <a:t>이란 사람의 행동은 거의 대부분 토지 위에서 이루어지기 때문에 토지의 용도는 인간의 활동 수만큼 다양함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이로 인해 해당 토지를 가장 잘 사용할 수 있는 경우의 가치인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기회비용을 산정하기 쉽지 않음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영속성</a:t>
            </a:r>
            <a:r>
              <a:rPr lang="ko-KR" altLang="en-US" dirty="0">
                <a:solidFill>
                  <a:srgbClr val="0000FF"/>
                </a:solidFill>
              </a:rPr>
              <a:t>이란 토지가 물리적으로 </a:t>
            </a:r>
            <a:r>
              <a:rPr lang="ko-KR" altLang="en-US" dirty="0" err="1">
                <a:solidFill>
                  <a:srgbClr val="0000FF"/>
                </a:solidFill>
              </a:rPr>
              <a:t>감가상각되지</a:t>
            </a:r>
            <a:r>
              <a:rPr lang="ko-KR" altLang="en-US" dirty="0">
                <a:solidFill>
                  <a:srgbClr val="0000FF"/>
                </a:solidFill>
              </a:rPr>
              <a:t> 않고 영구히 이용 가능하다는 것을 의미함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토지의 가치는 미래에 발생할 수익의 현재가치</a:t>
            </a:r>
            <a:r>
              <a:rPr lang="en-US" altLang="ko-KR" dirty="0">
                <a:solidFill>
                  <a:srgbClr val="0000FF"/>
                </a:solidFill>
              </a:rPr>
              <a:t>(capitalized value of land)</a:t>
            </a:r>
            <a:r>
              <a:rPr lang="ko-KR" altLang="en-US" dirty="0">
                <a:solidFill>
                  <a:srgbClr val="0000FF"/>
                </a:solidFill>
              </a:rPr>
              <a:t>이나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영원이라는 시간 속에서 토지의 용도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용도가 변경 가능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와 각 용도에서의 수익을 파악하기 쉽지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공급의 고정성</a:t>
            </a:r>
            <a:r>
              <a:rPr lang="ko-KR" altLang="en-US" dirty="0">
                <a:solidFill>
                  <a:srgbClr val="0000FF"/>
                </a:solidFill>
              </a:rPr>
              <a:t>이란 토지는 생산해내는 것이 아니라 주어진 것으로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필요에 따라 토지의 양이 변동하지 않는다는 의미임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용도의 변경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예를 들어 주거지용 토지의 수요가 증가하는 경우 농지를 주거지로 변경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을 통해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공급은 증가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시킬 수 있으나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가격에 신속히 반응하지 못하여 가수요 또는 거품의 원인이 됨</a:t>
            </a:r>
            <a:endParaRPr lang="en-US" altLang="ko-KR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비이동성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및</a:t>
            </a:r>
            <a:r>
              <a:rPr lang="en-US" altLang="ko-KR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이질성</a:t>
            </a:r>
            <a:r>
              <a:rPr lang="ko-KR" altLang="en-US" dirty="0">
                <a:solidFill>
                  <a:srgbClr val="0000FF"/>
                </a:solidFill>
              </a:rPr>
              <a:t>은 토지는 필요에 따라 다른 장소로 옮겨 이용할 수 없다는 의미임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토지 이용 행위가 지역별로 </a:t>
            </a:r>
            <a:r>
              <a:rPr lang="ko-KR" altLang="en-US" dirty="0" err="1">
                <a:solidFill>
                  <a:srgbClr val="0000FF"/>
                </a:solidFill>
              </a:rPr>
              <a:t>국지화되어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err="1">
                <a:solidFill>
                  <a:srgbClr val="0000FF"/>
                </a:solidFill>
              </a:rPr>
              <a:t>토지별</a:t>
            </a:r>
            <a:r>
              <a:rPr lang="ko-KR" altLang="en-US" dirty="0">
                <a:solidFill>
                  <a:srgbClr val="0000FF"/>
                </a:solidFill>
              </a:rPr>
              <a:t> 이질성이 발생하는 원인이 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공공성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1) </a:t>
            </a:r>
            <a:r>
              <a:rPr lang="ko-KR" altLang="en-US" dirty="0">
                <a:solidFill>
                  <a:srgbClr val="0000FF"/>
                </a:solidFill>
              </a:rPr>
              <a:t>토지가 가치를 가지는 이유는 자체적인 성격 때문이기도 하지만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더 중요하게는 </a:t>
            </a:r>
            <a:r>
              <a:rPr lang="ko-KR" altLang="en-US" dirty="0">
                <a:solidFill>
                  <a:srgbClr val="FF0000"/>
                </a:solidFill>
              </a:rPr>
              <a:t>공적으로 조성된 사회기반</a:t>
            </a:r>
            <a:r>
              <a:rPr lang="en-US" altLang="ko-KR" dirty="0">
                <a:solidFill>
                  <a:srgbClr val="FF0000"/>
                </a:solidFill>
              </a:rPr>
              <a:t>(SOC)</a:t>
            </a:r>
            <a:r>
              <a:rPr lang="ko-KR" altLang="en-US" dirty="0">
                <a:solidFill>
                  <a:srgbClr val="FF0000"/>
                </a:solidFill>
              </a:rPr>
              <a:t>에 의한 것</a:t>
            </a:r>
            <a:r>
              <a:rPr lang="ko-KR" altLang="en-US" dirty="0">
                <a:solidFill>
                  <a:srgbClr val="0000FF"/>
                </a:solidFill>
              </a:rPr>
              <a:t>임 </a:t>
            </a:r>
            <a:r>
              <a:rPr lang="en-US" altLang="ko-KR" dirty="0">
                <a:solidFill>
                  <a:srgbClr val="0000FF"/>
                </a:solidFill>
              </a:rPr>
              <a:t>2) </a:t>
            </a:r>
            <a:r>
              <a:rPr lang="ko-KR" altLang="en-US" dirty="0">
                <a:solidFill>
                  <a:srgbClr val="0000FF"/>
                </a:solidFill>
              </a:rPr>
              <a:t>일반적인 재화의 소유자는 해당 재화로부터 발생하는 소득을 독점적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배타적으로 사용할 수 있어 가격이 재화로부터의 소득 가치를 의미하지만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토지는 공적인 가치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예</a:t>
            </a:r>
            <a:r>
              <a:rPr lang="en-US" altLang="ko-KR" dirty="0">
                <a:solidFill>
                  <a:srgbClr val="FF0000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환경 가치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가져 가격이 경제적 가치를 반영하지 못할 수 있음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토지의 경제적 가치 추정에 관한 논의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특성과 토지를 바라보는 관점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36F91CB4-8F60-469F-B993-01DA45EB3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005539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200" dirty="0">
                <a:solidFill>
                  <a:srgbClr val="0000FF"/>
                </a:solidFill>
              </a:rPr>
              <a:t>나</a:t>
            </a:r>
            <a:r>
              <a:rPr lang="en-US" altLang="ko-KR" sz="2200" dirty="0">
                <a:solidFill>
                  <a:srgbClr val="0000FF"/>
                </a:solidFill>
              </a:rPr>
              <a:t>. </a:t>
            </a:r>
            <a:r>
              <a:rPr lang="ko-KR" altLang="en-US" sz="2200" dirty="0">
                <a:solidFill>
                  <a:srgbClr val="0000FF"/>
                </a:solidFill>
              </a:rPr>
              <a:t>경제학에서 토지에 대한 관점</a:t>
            </a:r>
            <a:r>
              <a:rPr lang="en-US" altLang="ko-KR" sz="2200" dirty="0">
                <a:solidFill>
                  <a:srgbClr val="0000FF"/>
                </a:solidFill>
              </a:rPr>
              <a:t>: </a:t>
            </a:r>
            <a:r>
              <a:rPr lang="ko-KR" altLang="en-US" sz="2200" dirty="0">
                <a:solidFill>
                  <a:srgbClr val="0000FF"/>
                </a:solidFill>
              </a:rPr>
              <a:t>토지의 특수성을 인정 </a:t>
            </a:r>
            <a:r>
              <a:rPr lang="en-US" altLang="ko-KR" sz="2200" dirty="0">
                <a:solidFill>
                  <a:srgbClr val="0000FF"/>
                </a:solidFill>
              </a:rPr>
              <a:t>VS </a:t>
            </a:r>
            <a:r>
              <a:rPr lang="ko-KR" altLang="en-US" sz="2200" dirty="0">
                <a:solidFill>
                  <a:srgbClr val="0000FF"/>
                </a:solidFill>
              </a:rPr>
              <a:t>불인정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특수성 인정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전통적으로 아담 스미스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데이비드 리카르도로 대표되는 고전학파 경제학자들은 토지를 노동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자본과 함께 생산의 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요소 중 하나로 특별하게 취급함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FF"/>
                </a:solidFill>
              </a:rPr>
              <a:t>19</a:t>
            </a:r>
            <a:r>
              <a:rPr lang="ko-KR" altLang="en-US" dirty="0">
                <a:solidFill>
                  <a:srgbClr val="0000FF"/>
                </a:solidFill>
              </a:rPr>
              <a:t>세기 후반부에 활동했던 칼 마르크스와 헨리 조지도 고전학파 경제학자들과 동일하게 토지를 다른 재화와 달리 특수하게 취급함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토지가 가지는 토지의 특수성</a:t>
            </a:r>
            <a:r>
              <a:rPr lang="ko-KR" altLang="en-US" dirty="0"/>
              <a:t>으로 언급한 </a:t>
            </a:r>
            <a:r>
              <a:rPr lang="ko-KR" altLang="en-US" dirty="0">
                <a:solidFill>
                  <a:srgbClr val="FF0000"/>
                </a:solidFill>
              </a:rPr>
              <a:t>비이동성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공급의 고정성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공공성 등의 특성을 반영</a:t>
            </a:r>
            <a:r>
              <a:rPr lang="ko-KR" altLang="en-US" dirty="0"/>
              <a:t>하여 </a:t>
            </a:r>
            <a:r>
              <a:rPr lang="ko-KR" altLang="en-US" dirty="0">
                <a:solidFill>
                  <a:srgbClr val="FF0000"/>
                </a:solidFill>
              </a:rPr>
              <a:t>경제적 현상들을 설명</a:t>
            </a:r>
            <a:r>
              <a:rPr lang="ko-KR" altLang="en-US" dirty="0"/>
              <a:t>하고자 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특수성 불인정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그러나 </a:t>
            </a:r>
            <a:r>
              <a:rPr lang="en-US" altLang="ko-KR" dirty="0">
                <a:solidFill>
                  <a:srgbClr val="0000FF"/>
                </a:solidFill>
              </a:rPr>
              <a:t>20</a:t>
            </a:r>
            <a:r>
              <a:rPr lang="ko-KR" altLang="en-US" dirty="0">
                <a:solidFill>
                  <a:srgbClr val="0000FF"/>
                </a:solidFill>
              </a:rPr>
              <a:t>세기 초부터 활동하기 시작한 신고전학파 경제학자들은 토지를 고전학파와 같이 생산의 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요소 중 하나로 간주하지 않고 </a:t>
            </a:r>
            <a:r>
              <a:rPr lang="ko-KR" altLang="en-US" dirty="0">
                <a:solidFill>
                  <a:srgbClr val="FF0000"/>
                </a:solidFill>
              </a:rPr>
              <a:t>자본의 한 요소로 고려</a:t>
            </a:r>
            <a:r>
              <a:rPr lang="ko-KR" altLang="en-US" dirty="0">
                <a:solidFill>
                  <a:srgbClr val="0000FF"/>
                </a:solidFill>
              </a:rPr>
              <a:t>하고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신고전학파 경제학자들이 토지를 특수하게 취급하지 않은 이유 중 하나는 </a:t>
            </a:r>
            <a:r>
              <a:rPr lang="ko-KR" altLang="en-US" dirty="0">
                <a:solidFill>
                  <a:srgbClr val="FF0000"/>
                </a:solidFill>
              </a:rPr>
              <a:t>토지도 다른 생산요소들처럼 대체가 가능</a:t>
            </a:r>
            <a:r>
              <a:rPr lang="ko-KR" altLang="en-US" dirty="0">
                <a:solidFill>
                  <a:srgbClr val="0000FF"/>
                </a:solidFill>
              </a:rPr>
              <a:t>하다고 보아 신고전학파 경제학자들은 더 이상 토지를 특수한 재화로 간주하지 않음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토지의 경제적 가치 추정에 관한 논의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특성과 토지를 바라보는 관점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0097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일반지침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각 개발사업의 예비타당성조사 검토에 적용할 표준지침에 상세한 내용이 있으므로 생략함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각 개발사업 별로 살펴볼 예정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일반지침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판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360847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토지 가치 결정요인 연구에서 제시하는 요인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일반적으로 </a:t>
            </a:r>
            <a:r>
              <a:rPr lang="ko-KR" altLang="en-US" dirty="0">
                <a:solidFill>
                  <a:srgbClr val="FF0000"/>
                </a:solidFill>
              </a:rPr>
              <a:t>지가에 영향을 미치는 요인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토지 특성 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경제적 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사회적 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00B050"/>
                </a:solidFill>
              </a:rPr>
              <a:t>심리적 요인</a:t>
            </a:r>
            <a:endParaRPr lang="en-US" altLang="ko-KR" dirty="0">
              <a:solidFill>
                <a:srgbClr val="00B05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토지 특성 요인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자연적 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입지적 요인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행정 요인</a:t>
            </a:r>
            <a:r>
              <a:rPr lang="ko-KR" altLang="en-US" dirty="0">
                <a:solidFill>
                  <a:srgbClr val="0000FF"/>
                </a:solidFill>
              </a:rPr>
              <a:t>으로 세분화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olidFill>
                  <a:srgbClr val="0000FF"/>
                </a:solidFill>
              </a:rPr>
              <a:t>헤도닉</a:t>
            </a:r>
            <a:r>
              <a:rPr lang="ko-KR" altLang="en-US" dirty="0">
                <a:solidFill>
                  <a:srgbClr val="0000FF"/>
                </a:solidFill>
              </a:rPr>
              <a:t> 모형을 이용하여 지가 변동을 분석하는 연구에서 설명변수로 많이 사용되고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경제적인 요인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소득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소비수준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물가수준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이자율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통화량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정부의 조세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재정 및 금융 정책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무역수지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경제성장률 등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사회적 요인</a:t>
            </a:r>
            <a:r>
              <a:rPr lang="ko-KR" altLang="en-US" dirty="0">
                <a:solidFill>
                  <a:srgbClr val="0000FF"/>
                </a:solidFill>
              </a:rPr>
              <a:t>으로는 인구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가구수 및 가구 구성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도시 구조 및 기능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도심과의 거리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주변 지역의 교육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공원 수준 등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우리나라에서 토지는 국민들에게 안전자산으로 인식되어</a:t>
            </a:r>
            <a:r>
              <a:rPr lang="ko-KR" altLang="en-US" dirty="0">
                <a:solidFill>
                  <a:srgbClr val="00B050"/>
                </a:solidFill>
              </a:rPr>
              <a:t> 지가는 지속적으로 오를 것이라는 기대심리</a:t>
            </a:r>
            <a:r>
              <a:rPr lang="ko-KR" altLang="en-US" dirty="0">
                <a:solidFill>
                  <a:srgbClr val="0000FF"/>
                </a:solidFill>
              </a:rPr>
              <a:t>가 국민들 사이에서 강한 점도 지가 결정에 중요한 원인으로 작용되고 있음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토지의 경제적 가치 추정에 관한 논의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지가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 가치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의 결정요인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701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개별공시지가 결정요인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토지 특성 요인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자연적 요인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</a:t>
            </a:r>
            <a:r>
              <a:rPr lang="ko-KR" altLang="en-US" dirty="0">
                <a:solidFill>
                  <a:srgbClr val="0000FF"/>
                </a:solidFill>
              </a:rPr>
              <a:t> 농지의 경우 비옥도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임야 여부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지형지세 중 고저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입지적 요인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소재지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도로접면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도로거리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유해시설 접근성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행정 요인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지목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용도지역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용도지구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도시계획시설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토지이용상황 등이 있으며 이에 따라 개발수준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즉 용적률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건폐율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유치가능 시설 등이 결정되므로 지가에 미치는 영향이 큼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토지의 경제적 가치 추정에 관한 논의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지가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 가치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의 결정요인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710056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다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감정평가에서 토지 가치의 평가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법적 관점에서의 감정평가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부동산 가격공시 및 감정평가에 관한 법률</a:t>
            </a:r>
            <a:r>
              <a:rPr lang="ko-KR" altLang="en-US" dirty="0">
                <a:solidFill>
                  <a:srgbClr val="0000FF"/>
                </a:solidFill>
              </a:rPr>
              <a:t>에서는 ‘</a:t>
            </a:r>
            <a:r>
              <a:rPr lang="ko-KR" altLang="en-US" dirty="0" err="1">
                <a:solidFill>
                  <a:srgbClr val="FF0000"/>
                </a:solidFill>
              </a:rPr>
              <a:t>적정가격</a:t>
            </a:r>
            <a:r>
              <a:rPr lang="ko-KR" altLang="en-US" dirty="0" err="1">
                <a:solidFill>
                  <a:srgbClr val="0000FF"/>
                </a:solidFill>
              </a:rPr>
              <a:t>’에</a:t>
            </a:r>
            <a:r>
              <a:rPr lang="ko-KR" altLang="en-US" dirty="0">
                <a:solidFill>
                  <a:srgbClr val="0000FF"/>
                </a:solidFill>
              </a:rPr>
              <a:t> 기초하여 </a:t>
            </a:r>
            <a:r>
              <a:rPr lang="ko-KR" altLang="en-US" dirty="0">
                <a:solidFill>
                  <a:srgbClr val="FF0000"/>
                </a:solidFill>
              </a:rPr>
              <a:t>부동산의 경제적 가치를 평가</a:t>
            </a:r>
            <a:r>
              <a:rPr lang="ko-KR" altLang="en-US" dirty="0">
                <a:solidFill>
                  <a:srgbClr val="0000FF"/>
                </a:solidFill>
              </a:rPr>
              <a:t>하도록 하고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‘</a:t>
            </a:r>
            <a:r>
              <a:rPr lang="ko-KR" altLang="en-US" dirty="0" err="1">
                <a:solidFill>
                  <a:srgbClr val="0000FF"/>
                </a:solidFill>
              </a:rPr>
              <a:t>적정가격’이라</a:t>
            </a:r>
            <a:r>
              <a:rPr lang="ko-KR" altLang="en-US" dirty="0">
                <a:solidFill>
                  <a:srgbClr val="0000FF"/>
                </a:solidFill>
              </a:rPr>
              <a:t> 함은 당해 토지 및 주택에 대하여 </a:t>
            </a:r>
            <a:r>
              <a:rPr lang="ko-KR" altLang="en-US" dirty="0">
                <a:solidFill>
                  <a:srgbClr val="FF0000"/>
                </a:solidFill>
              </a:rPr>
              <a:t>통상적인 시장에서 정상적인 거래</a:t>
            </a:r>
            <a:r>
              <a:rPr lang="ko-KR" altLang="en-US" dirty="0">
                <a:solidFill>
                  <a:srgbClr val="0000FF"/>
                </a:solidFill>
              </a:rPr>
              <a:t>가 이루어지는 경우 성립될 가능성이 가장 높다고 인정되는 가격을 의미함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감정평가에 관한 규칙 제</a:t>
            </a:r>
            <a:r>
              <a:rPr lang="en-US" altLang="ko-KR" dirty="0">
                <a:solidFill>
                  <a:srgbClr val="FF0000"/>
                </a:solidFill>
              </a:rPr>
              <a:t>5</a:t>
            </a:r>
            <a:r>
              <a:rPr lang="ko-KR" altLang="en-US" dirty="0">
                <a:solidFill>
                  <a:srgbClr val="FF0000"/>
                </a:solidFill>
              </a:rPr>
              <a:t>조</a:t>
            </a:r>
            <a:r>
              <a:rPr lang="ko-KR" altLang="en-US" dirty="0">
                <a:solidFill>
                  <a:srgbClr val="0000FF"/>
                </a:solidFill>
              </a:rPr>
              <a:t>에 따르면 원칙적으로 </a:t>
            </a:r>
            <a:r>
              <a:rPr lang="ko-KR" altLang="en-US" dirty="0">
                <a:solidFill>
                  <a:srgbClr val="FF0000"/>
                </a:solidFill>
              </a:rPr>
              <a:t>시장 가치를 기준으로 감정평가</a:t>
            </a:r>
            <a:r>
              <a:rPr lang="ko-KR" altLang="en-US" dirty="0">
                <a:solidFill>
                  <a:srgbClr val="0000FF"/>
                </a:solidFill>
              </a:rPr>
              <a:t>를 수행하도록 하고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시장 </a:t>
            </a:r>
            <a:r>
              <a:rPr lang="ko-KR" altLang="en-US" dirty="0" err="1">
                <a:solidFill>
                  <a:srgbClr val="FF0000"/>
                </a:solidFill>
              </a:rPr>
              <a:t>가치</a:t>
            </a:r>
            <a:r>
              <a:rPr lang="ko-KR" altLang="en-US" dirty="0" err="1">
                <a:solidFill>
                  <a:srgbClr val="0000FF"/>
                </a:solidFill>
              </a:rPr>
              <a:t>란</a:t>
            </a:r>
            <a:r>
              <a:rPr lang="ko-KR" altLang="en-US" dirty="0">
                <a:solidFill>
                  <a:srgbClr val="0000FF"/>
                </a:solidFill>
              </a:rPr>
              <a:t> 감정평가의 대상이 통상적인 시장에서 충분한 기간 동안 거래를 위하여 공개된 후 그 대상물건의 내용에 정통한 당사자 사이에 신중하고 자발적인 거래가 있을 경우 성립될 가능성이 가장 높다고 인정되는 </a:t>
            </a:r>
            <a:r>
              <a:rPr lang="ko-KR" altLang="en-US" dirty="0">
                <a:solidFill>
                  <a:srgbClr val="FF0000"/>
                </a:solidFill>
              </a:rPr>
              <a:t>대상물건의 가액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價額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을 말함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부동산 가격공시 및 감정평가에 관한 법률 제</a:t>
            </a:r>
            <a:r>
              <a:rPr lang="en-US" altLang="ko-KR" dirty="0">
                <a:solidFill>
                  <a:srgbClr val="FF0000"/>
                </a:solidFill>
              </a:rPr>
              <a:t>21</a:t>
            </a:r>
            <a:r>
              <a:rPr lang="ko-KR" altLang="en-US" dirty="0">
                <a:solidFill>
                  <a:srgbClr val="FF0000"/>
                </a:solidFill>
              </a:rPr>
              <a:t>조</a:t>
            </a:r>
            <a:r>
              <a:rPr lang="ko-KR" altLang="en-US" dirty="0">
                <a:solidFill>
                  <a:srgbClr val="0000FF"/>
                </a:solidFill>
              </a:rPr>
              <a:t>에 따르면 토지는 감정평가 시 이용가치가 비슷한 표준지 공시지가를 토대로 산정하는 </a:t>
            </a:r>
            <a:r>
              <a:rPr lang="ko-KR" altLang="en-US" dirty="0" err="1">
                <a:solidFill>
                  <a:srgbClr val="FF0000"/>
                </a:solidFill>
              </a:rPr>
              <a:t>공시지가기준법</a:t>
            </a:r>
            <a:r>
              <a:rPr lang="ko-KR" altLang="en-US" dirty="0" err="1">
                <a:solidFill>
                  <a:srgbClr val="0000FF"/>
                </a:solidFill>
              </a:rPr>
              <a:t>을</a:t>
            </a:r>
            <a:r>
              <a:rPr lang="ko-KR" altLang="en-US" dirty="0">
                <a:solidFill>
                  <a:srgbClr val="0000FF"/>
                </a:solidFill>
              </a:rPr>
              <a:t> 따르도록 하고 있음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토지의 경제적 가치 추정에 관한 논의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지가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 가치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의 결정요인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81381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다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감정평가에서 토지 가치의 평가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최유효이용</a:t>
            </a:r>
            <a:r>
              <a:rPr lang="en-US" altLang="ko-KR" dirty="0">
                <a:solidFill>
                  <a:srgbClr val="FF0000"/>
                </a:solidFill>
              </a:rPr>
              <a:t>(Highest and Best Use) </a:t>
            </a:r>
            <a:r>
              <a:rPr lang="ko-KR" altLang="en-US" dirty="0">
                <a:solidFill>
                  <a:srgbClr val="FF0000"/>
                </a:solidFill>
              </a:rPr>
              <a:t>분석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감정평가에서는 토지의 경제적 가치를 검토할 때 </a:t>
            </a:r>
            <a:r>
              <a:rPr lang="ko-KR" altLang="en-US" dirty="0">
                <a:solidFill>
                  <a:srgbClr val="FF0000"/>
                </a:solidFill>
              </a:rPr>
              <a:t>최유효이용을 반드시 분석 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최유효이용은 “물리적으로 이용 가능하고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재정적으로 타당하여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그 결과 </a:t>
            </a:r>
            <a:r>
              <a:rPr lang="ko-KR" altLang="en-US" dirty="0">
                <a:solidFill>
                  <a:srgbClr val="FF0000"/>
                </a:solidFill>
              </a:rPr>
              <a:t>최고의 가치를 창출</a:t>
            </a:r>
            <a:r>
              <a:rPr lang="ko-KR" altLang="en-US" dirty="0">
                <a:solidFill>
                  <a:srgbClr val="0000FF"/>
                </a:solidFill>
              </a:rPr>
              <a:t>하게 되는 합리적이며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합법적인 나대지나 개량된 부동산의 </a:t>
            </a:r>
            <a:r>
              <a:rPr lang="ko-KR" altLang="en-US" dirty="0" err="1">
                <a:solidFill>
                  <a:srgbClr val="0000FF"/>
                </a:solidFill>
              </a:rPr>
              <a:t>이용”으로</a:t>
            </a:r>
            <a:r>
              <a:rPr lang="ko-KR" altLang="en-US" dirty="0">
                <a:solidFill>
                  <a:srgbClr val="0000FF"/>
                </a:solidFill>
              </a:rPr>
              <a:t> 정의됨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 err="1">
                <a:solidFill>
                  <a:srgbClr val="0000FF"/>
                </a:solidFill>
              </a:rPr>
              <a:t>최유효이용이란</a:t>
            </a:r>
            <a:r>
              <a:rPr lang="ko-KR" altLang="en-US" dirty="0">
                <a:solidFill>
                  <a:srgbClr val="0000FF"/>
                </a:solidFill>
              </a:rPr>
              <a:t> 결국 </a:t>
            </a:r>
            <a:r>
              <a:rPr lang="ko-KR" altLang="en-US" dirty="0">
                <a:solidFill>
                  <a:srgbClr val="FF0000"/>
                </a:solidFill>
              </a:rPr>
              <a:t>포기하는 것 중 가장 큰 가치인 기회비용의 개념과 유사</a:t>
            </a:r>
            <a:r>
              <a:rPr lang="ko-KR" altLang="en-US" dirty="0">
                <a:solidFill>
                  <a:srgbClr val="0000FF"/>
                </a:solidFill>
              </a:rPr>
              <a:t>하므로 기회비용 고려 시 최유효이용 분석의 기준을 참고할 필요가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감정평가는 가격형성 요인에 따라 </a:t>
            </a:r>
            <a:r>
              <a:rPr lang="ko-KR" altLang="en-US" dirty="0">
                <a:solidFill>
                  <a:srgbClr val="FF0000"/>
                </a:solidFill>
              </a:rPr>
              <a:t>원가 방식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수익 방식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비교 방식</a:t>
            </a:r>
            <a:r>
              <a:rPr lang="ko-KR" altLang="en-US" dirty="0">
                <a:solidFill>
                  <a:srgbClr val="0000FF"/>
                </a:solidFill>
              </a:rPr>
              <a:t>을 적용하는 것이 가능함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완전경쟁시장 하에서 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가지 방식으로 산정된 가격은 </a:t>
            </a:r>
            <a:r>
              <a:rPr lang="ko-KR" altLang="en-US" dirty="0">
                <a:solidFill>
                  <a:srgbClr val="FF0000"/>
                </a:solidFill>
              </a:rPr>
              <a:t>이론적으로 동일</a:t>
            </a:r>
            <a:r>
              <a:rPr lang="ko-KR" altLang="en-US" dirty="0">
                <a:solidFill>
                  <a:srgbClr val="0000FF"/>
                </a:solidFill>
              </a:rPr>
              <a:t>해야 하나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시장의 불완전성으로 인해 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가지 방식의 가격에 차이가 존재하여 감정평가에 관한 규칙 에서는 </a:t>
            </a:r>
            <a:r>
              <a:rPr lang="en-US" altLang="ko-KR" dirty="0">
                <a:solidFill>
                  <a:srgbClr val="0000FF"/>
                </a:solidFill>
              </a:rPr>
              <a:t>2</a:t>
            </a:r>
            <a:r>
              <a:rPr lang="ko-KR" altLang="en-US" dirty="0">
                <a:solidFill>
                  <a:srgbClr val="0000FF"/>
                </a:solidFill>
              </a:rPr>
              <a:t>가지 이상 방식으로 감정평가를 하도록 하고 있으며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대상재화의 유형에 따라 감정평가방식을 정해 놓고 있음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토지의 경제적 가치 추정에 관한 논의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지가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 가치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의 결정요인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85670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절 비용편익 분석과 토지의 기회비용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사업비를 들여 사업이 추진되는 경우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ko-KR" altLang="en-US" dirty="0">
                <a:solidFill>
                  <a:srgbClr val="0000FF"/>
                </a:solidFill>
              </a:rPr>
              <a:t> 사업비를 </a:t>
            </a:r>
            <a:r>
              <a:rPr lang="ko-KR" altLang="en-US" dirty="0">
                <a:solidFill>
                  <a:srgbClr val="FF0000"/>
                </a:solidFill>
              </a:rPr>
              <a:t>기회비용</a:t>
            </a:r>
            <a:r>
              <a:rPr lang="ko-KR" altLang="en-US" dirty="0">
                <a:solidFill>
                  <a:srgbClr val="0000FF"/>
                </a:solidFill>
              </a:rPr>
              <a:t>으로 고려함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비용편익 비율은 투입된 비용보다 더 큰 편익을 얻을 수 있는 정도를 의미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비용편익 분석에서 기회비용을 산정한다는 것은 매우 중요한 일이며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미시행의 가치</a:t>
            </a:r>
            <a:r>
              <a:rPr lang="ko-KR" altLang="en-US" dirty="0">
                <a:solidFill>
                  <a:srgbClr val="0000FF"/>
                </a:solidFill>
              </a:rPr>
              <a:t>는 </a:t>
            </a:r>
            <a:r>
              <a:rPr lang="ko-KR" altLang="en-US" dirty="0">
                <a:solidFill>
                  <a:srgbClr val="FF0000"/>
                </a:solidFill>
              </a:rPr>
              <a:t>사업 시행 전인 현재의 가치</a:t>
            </a:r>
            <a:r>
              <a:rPr lang="ko-KR" altLang="en-US" dirty="0">
                <a:solidFill>
                  <a:srgbClr val="0000FF"/>
                </a:solidFill>
              </a:rPr>
              <a:t>가 아닌 </a:t>
            </a:r>
            <a:r>
              <a:rPr lang="ko-KR" altLang="en-US" dirty="0">
                <a:solidFill>
                  <a:srgbClr val="FF0000"/>
                </a:solidFill>
              </a:rPr>
              <a:t>사업을 하지 않았을 때의 가치</a:t>
            </a:r>
            <a:r>
              <a:rPr lang="ko-KR" altLang="en-US" dirty="0">
                <a:solidFill>
                  <a:srgbClr val="0000FF"/>
                </a:solidFill>
              </a:rPr>
              <a:t>가 반영되어야 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비용편익 분석은 사업추진에 있어 투입과 결과와의 관계를 나타냄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투입한 금액과 결과의 화폐적 가치의 비율이 비용편익 비율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이때 </a:t>
            </a:r>
            <a:r>
              <a:rPr lang="ko-KR" altLang="en-US" dirty="0">
                <a:solidFill>
                  <a:srgbClr val="FF0000"/>
                </a:solidFill>
              </a:rPr>
              <a:t>토지</a:t>
            </a:r>
            <a:r>
              <a:rPr lang="ko-KR" altLang="en-US" dirty="0">
                <a:solidFill>
                  <a:srgbClr val="0000FF"/>
                </a:solidFill>
              </a:rPr>
              <a:t>는 용도를 바꾸어 가며 영구히 존재하기 때문에 사업추진을 위한 투입인지 혹은 사업추진에 의한 결과인지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달리 표현하면 </a:t>
            </a:r>
            <a:r>
              <a:rPr lang="ko-KR" altLang="en-US" dirty="0">
                <a:solidFill>
                  <a:srgbClr val="FF0000"/>
                </a:solidFill>
              </a:rPr>
              <a:t>비용인지 편익인지에 대해 혼동할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사업에 대한 적정한 평가가 이루어지기 위해서는 해당 </a:t>
            </a:r>
            <a:r>
              <a:rPr lang="ko-KR" altLang="en-US" dirty="0">
                <a:solidFill>
                  <a:srgbClr val="FF0000"/>
                </a:solidFill>
              </a:rPr>
              <a:t>토지에 대해 </a:t>
            </a:r>
            <a:r>
              <a:rPr lang="ko-KR" altLang="en-US" dirty="0" err="1">
                <a:solidFill>
                  <a:srgbClr val="FF0000"/>
                </a:solidFill>
              </a:rPr>
              <a:t>투입으로서의</a:t>
            </a:r>
            <a:r>
              <a:rPr lang="ko-KR" altLang="en-US" dirty="0">
                <a:solidFill>
                  <a:srgbClr val="FF0000"/>
                </a:solidFill>
              </a:rPr>
              <a:t> 가치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포기하는 </a:t>
            </a:r>
            <a:r>
              <a:rPr lang="ko-KR" altLang="en-US" dirty="0" err="1">
                <a:solidFill>
                  <a:srgbClr val="FF0000"/>
                </a:solidFill>
              </a:rPr>
              <a:t>것으로서의</a:t>
            </a:r>
            <a:r>
              <a:rPr lang="ko-KR" altLang="en-US" dirty="0">
                <a:solidFill>
                  <a:srgbClr val="FF0000"/>
                </a:solidFill>
              </a:rPr>
              <a:t> 가치</a:t>
            </a:r>
            <a:r>
              <a:rPr lang="ko-KR" altLang="en-US" dirty="0">
                <a:solidFill>
                  <a:srgbClr val="0000FF"/>
                </a:solidFill>
              </a:rPr>
              <a:t>를 명확히 규정하고 이를 </a:t>
            </a:r>
            <a:r>
              <a:rPr lang="ko-KR" altLang="en-US" dirty="0">
                <a:solidFill>
                  <a:srgbClr val="FF0000"/>
                </a:solidFill>
              </a:rPr>
              <a:t>비용에 반영</a:t>
            </a:r>
            <a:r>
              <a:rPr lang="ko-KR" altLang="en-US" dirty="0">
                <a:solidFill>
                  <a:srgbClr val="0000FF"/>
                </a:solidFill>
              </a:rPr>
              <a:t>하는 것이 필요함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비용편익 분석과 토지의 기회비용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3B7F045-B23D-46CA-9D72-AFD165BD2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4811712"/>
            <a:ext cx="5143500" cy="1150620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9BA8223-6F0E-4FD5-B744-89A0E171F4F3}"/>
              </a:ext>
            </a:extLst>
          </p:cNvPr>
          <p:cNvCxnSpPr/>
          <p:nvPr/>
        </p:nvCxnSpPr>
        <p:spPr>
          <a:xfrm>
            <a:off x="5295900" y="2076450"/>
            <a:ext cx="120650" cy="30988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394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절 비용편익 분석과 토지의 기회비용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비용편익 분석과 토지의 기회비용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44A79A9-9734-433D-8FAB-48CE118B8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820" y="1773566"/>
            <a:ext cx="6690360" cy="3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825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토지의 경제적 가치 반영의 원칙과 주의점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정부가 사업추진 여부를 판단하는 시점에서 토지는 무한히 이용할 수 있는 것이 아니어서 </a:t>
            </a:r>
            <a:r>
              <a:rPr lang="ko-KR" altLang="en-US" dirty="0">
                <a:solidFill>
                  <a:srgbClr val="FF0000"/>
                </a:solidFill>
              </a:rPr>
              <a:t>어느 사업에 한정하여 토지를 사용</a:t>
            </a:r>
            <a:r>
              <a:rPr lang="ko-KR" altLang="en-US" dirty="0">
                <a:solidFill>
                  <a:srgbClr val="0000FF"/>
                </a:solidFill>
              </a:rPr>
              <a:t>한다는 것은 </a:t>
            </a:r>
            <a:r>
              <a:rPr lang="ko-KR" altLang="en-US" dirty="0">
                <a:solidFill>
                  <a:srgbClr val="FF0000"/>
                </a:solidFill>
              </a:rPr>
              <a:t>다른 활동을 위해 사용하지 못한다는 것을 의미</a:t>
            </a:r>
            <a:r>
              <a:rPr lang="ko-KR" altLang="en-US" dirty="0">
                <a:solidFill>
                  <a:srgbClr val="0000FF"/>
                </a:solidFill>
              </a:rPr>
              <a:t>하기 때문에 그에 대한 </a:t>
            </a:r>
            <a:r>
              <a:rPr lang="ko-KR" altLang="en-US" dirty="0">
                <a:solidFill>
                  <a:srgbClr val="FF0000"/>
                </a:solidFill>
              </a:rPr>
              <a:t>기회비용</a:t>
            </a:r>
            <a:r>
              <a:rPr lang="ko-KR" altLang="en-US" dirty="0">
                <a:solidFill>
                  <a:srgbClr val="0000FF"/>
                </a:solidFill>
              </a:rPr>
              <a:t>을 반영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이때 적용하는 가치는 </a:t>
            </a:r>
            <a:r>
              <a:rPr lang="ko-KR" altLang="en-US" dirty="0">
                <a:solidFill>
                  <a:srgbClr val="FF0000"/>
                </a:solidFill>
              </a:rPr>
              <a:t>시장 가치 혹은 감정평가</a:t>
            </a:r>
            <a:r>
              <a:rPr lang="ko-KR" altLang="en-US" dirty="0">
                <a:solidFill>
                  <a:srgbClr val="0000FF"/>
                </a:solidFill>
              </a:rPr>
              <a:t> 가치여야 하는데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 가치가 </a:t>
            </a:r>
            <a:r>
              <a:rPr lang="ko-KR" altLang="en-US" dirty="0">
                <a:solidFill>
                  <a:srgbClr val="FF0000"/>
                </a:solidFill>
              </a:rPr>
              <a:t>경제적 가치 혹은 기회비용을 반영하는 데 한계</a:t>
            </a:r>
            <a:r>
              <a:rPr lang="ko-KR" altLang="en-US" dirty="0">
                <a:solidFill>
                  <a:srgbClr val="0000FF"/>
                </a:solidFill>
              </a:rPr>
              <a:t>가 있어 주의가 필요함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예비타당성조사에서는 기계적으로 토지의 기회비용을 산정하기보다는 사업추진에 있어 토지 관련 쟁점을 잘 드러내고 가장 적합한 방식으로 토지의 기회비용을 반영할 수 있는 방안을 마련하는 것이 필요함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반영의 원칙과 주의점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17359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토지의 경제적 가치 반영의 기본적인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사업을 추진하기 위하여 사업의 용도에 적합한 토지를 추가로 매입하는 경우 해당 부지의 투입 시점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매입 시점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에 기회비용을 반영함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이때 토지의 가치는 현재 상태에서 토지의 상태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용도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이용계획 등의 활용가능성에 따라 결정될 것인데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이러한 조건을 반영한 </a:t>
            </a:r>
            <a:r>
              <a:rPr lang="ko-KR" altLang="en-US" dirty="0">
                <a:solidFill>
                  <a:srgbClr val="FF0000"/>
                </a:solidFill>
              </a:rPr>
              <a:t>토지의 가치는 매입가격에 반영</a:t>
            </a:r>
            <a:r>
              <a:rPr lang="ko-KR" altLang="en-US" dirty="0">
                <a:solidFill>
                  <a:srgbClr val="0000FF"/>
                </a:solidFill>
              </a:rPr>
              <a:t>되어 있다고 보아 </a:t>
            </a:r>
            <a:r>
              <a:rPr lang="ko-KR" altLang="en-US" dirty="0">
                <a:solidFill>
                  <a:srgbClr val="FF0000"/>
                </a:solidFill>
              </a:rPr>
              <a:t>거래가격을 기회비용으로 적용</a:t>
            </a:r>
            <a:r>
              <a:rPr lang="ko-KR" altLang="en-US" dirty="0">
                <a:solidFill>
                  <a:srgbClr val="0000FF"/>
                </a:solidFill>
              </a:rPr>
              <a:t>할 수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분석기간 말에 토지의 잔존가치를 반영</a:t>
            </a:r>
            <a:r>
              <a:rPr lang="ko-KR" altLang="en-US" dirty="0">
                <a:solidFill>
                  <a:srgbClr val="0000FF"/>
                </a:solidFill>
              </a:rPr>
              <a:t>하는데 이때 가치는 </a:t>
            </a:r>
            <a:r>
              <a:rPr lang="ko-KR" altLang="en-US" dirty="0">
                <a:solidFill>
                  <a:srgbClr val="FF0000"/>
                </a:solidFill>
              </a:rPr>
              <a:t>투입 시점의 가치</a:t>
            </a:r>
            <a:r>
              <a:rPr lang="ko-KR" altLang="en-US" dirty="0">
                <a:solidFill>
                  <a:srgbClr val="0000FF"/>
                </a:solidFill>
              </a:rPr>
              <a:t>로 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분석기간 동안 같은 규모의 금액을 회수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또는 </a:t>
            </a:r>
            <a:r>
              <a:rPr lang="en-US" altLang="ko-KR" dirty="0">
                <a:solidFill>
                  <a:srgbClr val="0000FF"/>
                </a:solidFill>
              </a:rPr>
              <a:t>(-) </a:t>
            </a:r>
            <a:r>
              <a:rPr lang="ko-KR" altLang="en-US" dirty="0">
                <a:solidFill>
                  <a:srgbClr val="0000FF"/>
                </a:solidFill>
              </a:rPr>
              <a:t>비용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하는 것으로 반영함에 따라 비용편익 분석에서 반영되는 </a:t>
            </a:r>
            <a:r>
              <a:rPr lang="ko-KR" altLang="en-US" dirty="0">
                <a:solidFill>
                  <a:srgbClr val="FF0000"/>
                </a:solidFill>
              </a:rPr>
              <a:t>토지에 대한 비용</a:t>
            </a:r>
            <a:r>
              <a:rPr lang="ko-KR" altLang="en-US" dirty="0">
                <a:solidFill>
                  <a:srgbClr val="0000FF"/>
                </a:solidFill>
              </a:rPr>
              <a:t>은 투입된 토지의 가치가 아닌 </a:t>
            </a:r>
            <a:r>
              <a:rPr lang="ko-KR" altLang="en-US" dirty="0">
                <a:solidFill>
                  <a:srgbClr val="FF0000"/>
                </a:solidFill>
              </a:rPr>
              <a:t>분석기간의 토지사용료의 개념</a:t>
            </a:r>
            <a:r>
              <a:rPr lang="ko-KR" altLang="en-US" dirty="0">
                <a:solidFill>
                  <a:srgbClr val="0000FF"/>
                </a:solidFill>
              </a:rPr>
              <a:t>을 가짐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사업에 필요한 토지를 확보하는 과정에 예상치 못한 추가 물량에 의한 비용이 발생할 수 있으므로 </a:t>
            </a:r>
            <a:r>
              <a:rPr lang="ko-KR" altLang="en-US" dirty="0">
                <a:solidFill>
                  <a:srgbClr val="FF0000"/>
                </a:solidFill>
              </a:rPr>
              <a:t>예비비를 반영</a:t>
            </a:r>
            <a:r>
              <a:rPr lang="ko-KR" altLang="en-US" dirty="0">
                <a:solidFill>
                  <a:srgbClr val="0000FF"/>
                </a:solidFill>
              </a:rPr>
              <a:t>하는 것이 필요함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595661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기존 부지를 이용하는 경우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사업을 추진함에 있어 </a:t>
            </a:r>
            <a:r>
              <a:rPr lang="ko-KR" altLang="en-US" dirty="0">
                <a:solidFill>
                  <a:srgbClr val="FF0000"/>
                </a:solidFill>
              </a:rPr>
              <a:t>국공유지 등 이미 확보된 부지를 사용</a:t>
            </a:r>
            <a:r>
              <a:rPr lang="ko-KR" altLang="en-US" dirty="0">
                <a:solidFill>
                  <a:srgbClr val="0000FF"/>
                </a:solidFill>
              </a:rPr>
              <a:t>하는 경우 부지 확보와 관련하여 추가적인 지출이 발생하지 않더라도 해당 부지를 다른 용도로 사용할 수 있는 기회를 포기한다는 의미에서 </a:t>
            </a:r>
            <a:r>
              <a:rPr lang="ko-KR" altLang="en-US" dirty="0">
                <a:solidFill>
                  <a:srgbClr val="FF0000"/>
                </a:solidFill>
              </a:rPr>
              <a:t>기회비용을 반영하는 것이 필요</a:t>
            </a:r>
            <a:r>
              <a:rPr lang="ko-KR" altLang="en-US" dirty="0">
                <a:solidFill>
                  <a:srgbClr val="0000FF"/>
                </a:solidFill>
              </a:rPr>
              <a:t>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토지에 대한 시장 가치를 적용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유사사례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사업추진 측의 자산관리 현황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해당 부지 이용계획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사업의 방식 등에 따라 </a:t>
            </a:r>
            <a:r>
              <a:rPr lang="ko-KR" altLang="en-US" dirty="0">
                <a:solidFill>
                  <a:srgbClr val="FF0000"/>
                </a:solidFill>
              </a:rPr>
              <a:t>시장 가치가 적정한 기회비용이 아닌 경우가 존재</a:t>
            </a:r>
            <a:r>
              <a:rPr lang="ko-KR" altLang="en-US" dirty="0">
                <a:solidFill>
                  <a:srgbClr val="0000FF"/>
                </a:solidFill>
              </a:rPr>
              <a:t>할 수 있음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매입가 또는 조성비용 등 처음 해당 부지를 확보하는데 소요된 가격을 기준으로 물가를 보정하여 가치를 추정</a:t>
            </a:r>
            <a:r>
              <a:rPr lang="ko-KR" altLang="en-US" dirty="0">
                <a:solidFill>
                  <a:srgbClr val="0000FF"/>
                </a:solidFill>
              </a:rPr>
              <a:t>하는 방법을 적용함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marR="0" lvl="1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토지에 대한 기회비용 미적용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재건축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리모델링 사업</a:t>
            </a:r>
            <a:r>
              <a:rPr lang="ko-KR" altLang="en-US" dirty="0">
                <a:solidFill>
                  <a:srgbClr val="0000FF"/>
                </a:solidFill>
              </a:rPr>
              <a:t>과 같이 기존 부지에서 기존과 같은 목적의 사업을 추진하기로 정해진 경우에는 사업 이후에도 토지 활용성이 높아진 상태로 같은 목적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같은 용도로 사용될 것이기 때문에 </a:t>
            </a:r>
            <a:r>
              <a:rPr lang="ko-KR" altLang="en-US" dirty="0">
                <a:solidFill>
                  <a:srgbClr val="FF0000"/>
                </a:solidFill>
              </a:rPr>
              <a:t>토지의 기회비용을 고려하지 않을 수 있음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미시행안과 시행안 각각에서 토지의 기회비용이 같아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변동이 없어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)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토지의 기회비용에 대한 고려 없이 사업 시행에 따른 비용의 증가와 편익의 증가를 분석하는 것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87224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다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사업추진을 위해 용도가 변경되어야 하는 경우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비용편익 분석은 현재의 상태로 둔 경우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미시행안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에 비해 사업을 추진하는 것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시행안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이</a:t>
            </a:r>
            <a:r>
              <a:rPr lang="en-US" altLang="ko-KR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바람직한 지를 비교하는 것으로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이를 사업추진을 위해 </a:t>
            </a:r>
            <a:r>
              <a:rPr lang="ko-KR" altLang="en-US" dirty="0">
                <a:solidFill>
                  <a:srgbClr val="FF0000"/>
                </a:solidFill>
              </a:rPr>
              <a:t>용도변경이 필요한 토지에 적용</a:t>
            </a:r>
            <a:r>
              <a:rPr lang="ko-KR" altLang="en-US" dirty="0">
                <a:solidFill>
                  <a:srgbClr val="0000FF"/>
                </a:solidFill>
              </a:rPr>
              <a:t>한다면 </a:t>
            </a:r>
            <a:r>
              <a:rPr lang="ko-KR" altLang="en-US" dirty="0">
                <a:solidFill>
                  <a:srgbClr val="FF0000"/>
                </a:solidFill>
              </a:rPr>
              <a:t>용도변경 전 상태의 가치가 기회비용</a:t>
            </a:r>
            <a:r>
              <a:rPr lang="ko-KR" altLang="en-US" dirty="0">
                <a:solidFill>
                  <a:srgbClr val="0000FF"/>
                </a:solidFill>
              </a:rPr>
              <a:t>이 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기존 </a:t>
            </a:r>
            <a:r>
              <a:rPr lang="ko-KR" altLang="en-US" dirty="0" err="1">
                <a:solidFill>
                  <a:srgbClr val="FF0000"/>
                </a:solidFill>
              </a:rPr>
              <a:t>자연녹지이던</a:t>
            </a:r>
            <a:r>
              <a:rPr lang="ko-KR" altLang="en-US" dirty="0">
                <a:solidFill>
                  <a:srgbClr val="FF0000"/>
                </a:solidFill>
              </a:rPr>
              <a:t> 공간에 산업시설을 건설</a:t>
            </a:r>
            <a:r>
              <a:rPr lang="ko-KR" altLang="en-US" dirty="0">
                <a:solidFill>
                  <a:srgbClr val="0000FF"/>
                </a:solidFill>
              </a:rPr>
              <a:t>하려는 경우 비용편익 분석에서는 현재와 같은 자연녹지로 둘 것인지 혹은 사업을 추진하여 산업시설을 위한 공간으로 둘 것인지를 비교하는 것으로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사업추진에 대한 </a:t>
            </a:r>
            <a:r>
              <a:rPr lang="ko-KR" altLang="en-US" dirty="0">
                <a:solidFill>
                  <a:srgbClr val="FF0000"/>
                </a:solidFill>
              </a:rPr>
              <a:t>기회비용은 현재 상태에서 자연녹지의 가치</a:t>
            </a:r>
            <a:r>
              <a:rPr lang="ko-KR" altLang="en-US" dirty="0">
                <a:solidFill>
                  <a:srgbClr val="0000FF"/>
                </a:solidFill>
              </a:rPr>
              <a:t>가 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0000FF"/>
                </a:solidFill>
              </a:rPr>
              <a:t>용도변경은 자연녹지를 포기하고 더 필요해진 산업용지를 추가적으로 확보하는 행위로 볼 수 있으므로 이 경우 기회비용은 </a:t>
            </a:r>
            <a:r>
              <a:rPr lang="ko-KR" altLang="en-US" dirty="0" err="1">
                <a:solidFill>
                  <a:srgbClr val="0000FF"/>
                </a:solidFill>
              </a:rPr>
              <a:t>자연녹지로서의</a:t>
            </a:r>
            <a:r>
              <a:rPr lang="ko-KR" altLang="en-US" dirty="0">
                <a:solidFill>
                  <a:srgbClr val="0000FF"/>
                </a:solidFill>
              </a:rPr>
              <a:t> 가치가 되는 것임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marR="0" lvl="1" indent="-358775" algn="l" defTabSz="914400" rtl="0" eaLnBrk="1" fontAlgn="auto" latinLnBrk="1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사업추진에 의해 토지의 용도가 변경된 경우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사업 종료 후 남게 되는 토지는 변경된 용도의 토지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임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R="0" lvl="1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이때 </a:t>
            </a:r>
            <a:r>
              <a:rPr lang="ko-KR" altLang="en-US" dirty="0">
                <a:solidFill>
                  <a:srgbClr val="0000FF"/>
                </a:solidFill>
              </a:rPr>
              <a:t>사업의 본질적 목표에 초점을 두어 타당성을 판단하고자 한다면 용도변경에 의한 가치 증분을 사업의 효과로 반영하는 것은 적절치 않으며 </a:t>
            </a:r>
            <a:r>
              <a:rPr lang="ko-KR" altLang="en-US" dirty="0">
                <a:solidFill>
                  <a:srgbClr val="FF0000"/>
                </a:solidFill>
              </a:rPr>
              <a:t>초기 투입가치만큼 잔존가치를 반영</a:t>
            </a:r>
            <a:r>
              <a:rPr lang="ko-KR" altLang="en-US" dirty="0">
                <a:solidFill>
                  <a:srgbClr val="0000FF"/>
                </a:solidFill>
              </a:rPr>
              <a:t>하는 것이 적절함</a:t>
            </a:r>
            <a:endParaRPr lang="en-US" altLang="ko-KR" dirty="0">
              <a:solidFill>
                <a:srgbClr val="0000FF"/>
              </a:solidFill>
            </a:endParaRPr>
          </a:p>
          <a:p>
            <a:pPr marR="0" lvl="1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ko-KR" altLang="en-US" dirty="0">
                <a:solidFill>
                  <a:srgbClr val="0000FF"/>
                </a:solidFill>
              </a:rPr>
              <a:t>다만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예를 들어 매립지 등이어서 사업 </a:t>
            </a:r>
            <a:r>
              <a:rPr lang="ko-KR" altLang="en-US" dirty="0">
                <a:solidFill>
                  <a:srgbClr val="FF0000"/>
                </a:solidFill>
              </a:rPr>
              <a:t>초기에 토지의 기회비용을 조성원가를 통해 반영</a:t>
            </a:r>
            <a:r>
              <a:rPr lang="ko-KR" altLang="en-US" dirty="0">
                <a:solidFill>
                  <a:srgbClr val="0000FF"/>
                </a:solidFill>
              </a:rPr>
              <a:t>한 경우에는 사업의 분석기간 말에 남게 되는 </a:t>
            </a:r>
            <a:r>
              <a:rPr lang="ko-KR" altLang="en-US" dirty="0">
                <a:solidFill>
                  <a:srgbClr val="FF0000"/>
                </a:solidFill>
              </a:rPr>
              <a:t>용도의 가치를 잔존가치로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반영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할 수 있음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7614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2. </a:t>
            </a:r>
            <a:r>
              <a:rPr lang="ko-KR" altLang="en-US" dirty="0"/>
              <a:t>도로</a:t>
            </a:r>
            <a:r>
              <a:rPr lang="en-US" altLang="ko-KR" dirty="0"/>
              <a:t>·</a:t>
            </a:r>
            <a:r>
              <a:rPr lang="ko-KR" altLang="en-US" dirty="0"/>
              <a:t>철도 표준지침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용지보상비 추정 기본원칙</a:t>
            </a:r>
            <a:endParaRPr lang="en-US" altLang="ko-KR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첫째</a:t>
            </a:r>
            <a:r>
              <a:rPr lang="en-US" altLang="ko-KR" dirty="0"/>
              <a:t>, </a:t>
            </a:r>
            <a:r>
              <a:rPr lang="ko-KR" altLang="en-US" dirty="0"/>
              <a:t>용지보상비는 </a:t>
            </a:r>
            <a:r>
              <a:rPr lang="ko-KR" altLang="en-US" dirty="0">
                <a:solidFill>
                  <a:srgbClr val="FF0000"/>
                </a:solidFill>
              </a:rPr>
              <a:t>용지구입비</a:t>
            </a:r>
            <a:r>
              <a:rPr lang="ko-KR" altLang="en-US" dirty="0"/>
              <a:t>와 </a:t>
            </a: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>
                <a:solidFill>
                  <a:srgbClr val="FF0000"/>
                </a:solidFill>
              </a:rPr>
              <a:t> 보상비</a:t>
            </a:r>
            <a:r>
              <a:rPr lang="ko-KR" altLang="en-US" dirty="0"/>
              <a:t>의 합으로 구성됨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둘째</a:t>
            </a:r>
            <a:r>
              <a:rPr lang="en-US" altLang="ko-KR" dirty="0"/>
              <a:t>, </a:t>
            </a:r>
            <a:r>
              <a:rPr lang="ko-KR" altLang="en-US" dirty="0"/>
              <a:t>용지보상비는 </a:t>
            </a:r>
            <a:r>
              <a:rPr lang="ko-KR" altLang="en-US" dirty="0">
                <a:solidFill>
                  <a:srgbClr val="FF0000"/>
                </a:solidFill>
              </a:rPr>
              <a:t>성토부와 절토부로 나누어 수행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셋째</a:t>
            </a:r>
            <a:r>
              <a:rPr lang="en-US" altLang="ko-KR" dirty="0"/>
              <a:t>, </a:t>
            </a:r>
            <a:r>
              <a:rPr lang="ko-KR" altLang="en-US" dirty="0"/>
              <a:t>용지보상비는 </a:t>
            </a:r>
            <a:r>
              <a:rPr lang="ko-KR" altLang="en-US" dirty="0" err="1">
                <a:solidFill>
                  <a:srgbClr val="FF0000"/>
                </a:solidFill>
              </a:rPr>
              <a:t>실거래가에</a:t>
            </a:r>
            <a:r>
              <a:rPr lang="ko-KR" altLang="en-US" dirty="0">
                <a:solidFill>
                  <a:srgbClr val="FF0000"/>
                </a:solidFill>
              </a:rPr>
              <a:t> 기초하여 추정하는 것을 원칙</a:t>
            </a:r>
            <a:r>
              <a:rPr lang="ko-KR" altLang="en-US" dirty="0"/>
              <a:t>으로 함</a:t>
            </a:r>
            <a:r>
              <a:rPr lang="en-US" altLang="ko-KR" dirty="0"/>
              <a:t>. </a:t>
            </a:r>
            <a:r>
              <a:rPr lang="ko-KR" altLang="en-US" dirty="0"/>
              <a:t>다만</a:t>
            </a:r>
            <a:r>
              <a:rPr lang="en-US" altLang="ko-KR" dirty="0"/>
              <a:t>, </a:t>
            </a:r>
            <a:r>
              <a:rPr lang="ko-KR" altLang="en-US" dirty="0" err="1"/>
              <a:t>실거래가에</a:t>
            </a:r>
            <a:r>
              <a:rPr lang="ko-KR" altLang="en-US" dirty="0"/>
              <a:t> 대한 조사가 어려운 경우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표준지 공시지가를 기준으로 실거래가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표본 조사를 통해 검증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반영하여 보정함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넷째</a:t>
            </a:r>
            <a:r>
              <a:rPr lang="en-US" altLang="ko-KR" dirty="0"/>
              <a:t>, </a:t>
            </a:r>
            <a:r>
              <a:rPr lang="ko-KR" altLang="en-US" dirty="0"/>
              <a:t>노선이 지나는 </a:t>
            </a:r>
            <a:r>
              <a:rPr lang="ko-KR" altLang="en-US" dirty="0">
                <a:solidFill>
                  <a:srgbClr val="FF0000"/>
                </a:solidFill>
              </a:rPr>
              <a:t>지장물이나 영농지에 대한 보상비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토지 보상비의 상대적 비율</a:t>
            </a:r>
            <a:r>
              <a:rPr lang="ko-KR" altLang="en-US" dirty="0"/>
              <a:t>을 감안하여 산출함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다섯째</a:t>
            </a:r>
            <a:r>
              <a:rPr lang="en-US" altLang="ko-KR" dirty="0"/>
              <a:t>, </a:t>
            </a:r>
            <a:r>
              <a:rPr lang="ko-KR" altLang="en-US" dirty="0"/>
              <a:t>실제 용지보상비는 물가 상승 등을 고려하여 보정할 수 있으나</a:t>
            </a:r>
            <a:r>
              <a:rPr lang="en-US" altLang="ko-KR" dirty="0"/>
              <a:t>, </a:t>
            </a:r>
            <a:r>
              <a:rPr lang="ko-KR" altLang="en-US" dirty="0"/>
              <a:t>그 </a:t>
            </a:r>
            <a:r>
              <a:rPr lang="ko-KR" altLang="en-US" dirty="0" err="1"/>
              <a:t>상한값은</a:t>
            </a:r>
            <a:r>
              <a:rPr lang="ko-KR" altLang="en-US" dirty="0"/>
              <a:t> 통과 노선대의 특성을 고려하여 결정한 후 사용함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도로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·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철도 표준지침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469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>
                <a:solidFill>
                  <a:srgbClr val="0000FF"/>
                </a:solidFill>
              </a:rPr>
              <a:t>라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매립지 등 개발 중인 용지를 이용하는 사업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매립지 등과 같이 </a:t>
            </a:r>
            <a:r>
              <a:rPr lang="ko-KR" altLang="en-US" dirty="0">
                <a:solidFill>
                  <a:srgbClr val="FF0000"/>
                </a:solidFill>
              </a:rPr>
              <a:t>현재 조성 중인 토지</a:t>
            </a:r>
            <a:r>
              <a:rPr lang="ko-KR" altLang="en-US" dirty="0">
                <a:solidFill>
                  <a:srgbClr val="0000FF"/>
                </a:solidFill>
              </a:rPr>
              <a:t>에 대해서도 기회비용 반영이 필요하지만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아직 가격이 형성되지 않고 개발 중이어서 </a:t>
            </a:r>
            <a:r>
              <a:rPr lang="ko-KR" altLang="en-US" dirty="0">
                <a:solidFill>
                  <a:srgbClr val="FF0000"/>
                </a:solidFill>
              </a:rPr>
              <a:t>토지의 가치 산정이 쉽지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이런 상태의 부지에 대한 기회비용은 해당 지역의 현재 상태 가치를 반영할 수 있는 </a:t>
            </a:r>
            <a:r>
              <a:rPr lang="ko-KR" altLang="en-US" dirty="0">
                <a:solidFill>
                  <a:srgbClr val="FF0000"/>
                </a:solidFill>
              </a:rPr>
              <a:t>감정가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유사한 토지의 시세</a:t>
            </a:r>
            <a:r>
              <a:rPr lang="ko-KR" altLang="en-US" dirty="0">
                <a:solidFill>
                  <a:srgbClr val="0000FF"/>
                </a:solidFill>
              </a:rPr>
              <a:t> 등 자료가 존재하는 경우 이를 반영하여 가치를 적정하게 반영하는 것이 필요함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이와 같은 자료가 없는 경우에는 </a:t>
            </a:r>
            <a:r>
              <a:rPr lang="ko-KR" altLang="en-US" dirty="0">
                <a:solidFill>
                  <a:srgbClr val="FF0000"/>
                </a:solidFill>
              </a:rPr>
              <a:t>조성비용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토지구입비와 공사비의 합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에 물가를 반영</a:t>
            </a:r>
            <a:r>
              <a:rPr lang="ko-KR" altLang="en-US" dirty="0">
                <a:solidFill>
                  <a:srgbClr val="0000FF"/>
                </a:solidFill>
              </a:rPr>
              <a:t>하여 기회비용으로 고려하는 것이 가능함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49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59212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마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토지 부분사용의 가치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일반적으로 사업이 추진되는 경우 </a:t>
            </a:r>
            <a:r>
              <a:rPr lang="ko-KR" altLang="en-US" dirty="0">
                <a:solidFill>
                  <a:srgbClr val="FF0000"/>
                </a:solidFill>
              </a:rPr>
              <a:t>토지의 지상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지하 모두를 사용</a:t>
            </a:r>
            <a:r>
              <a:rPr lang="ko-KR" altLang="en-US" dirty="0">
                <a:solidFill>
                  <a:srgbClr val="0000FF"/>
                </a:solidFill>
              </a:rPr>
              <a:t>하는 것을 전제로하고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이에 해당하는 기회비용을 반영함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그러나 지하철 건설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관로</a:t>
            </a:r>
            <a:r>
              <a:rPr lang="ko-KR" altLang="en-US" dirty="0">
                <a:solidFill>
                  <a:srgbClr val="0000FF"/>
                </a:solidFill>
              </a:rPr>
              <a:t> 매설 사업 등에서는 </a:t>
            </a:r>
            <a:r>
              <a:rPr lang="ko-KR" altLang="en-US" dirty="0">
                <a:solidFill>
                  <a:srgbClr val="FF0000"/>
                </a:solidFill>
              </a:rPr>
              <a:t>지하만 사용하는 토지의 부분사용에 따른 기회비용</a:t>
            </a:r>
            <a:r>
              <a:rPr lang="ko-KR" altLang="en-US" dirty="0">
                <a:solidFill>
                  <a:srgbClr val="0000FF"/>
                </a:solidFill>
              </a:rPr>
              <a:t>이 발생함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감정평가 시 적용하는 </a:t>
            </a:r>
            <a:r>
              <a:rPr lang="ko-KR" altLang="en-US" dirty="0" err="1">
                <a:solidFill>
                  <a:srgbClr val="FF0000"/>
                </a:solidFill>
              </a:rPr>
              <a:t>입체이용률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/>
              <a:t>또는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입체이용저해율</a:t>
            </a:r>
            <a:r>
              <a:rPr lang="ko-KR" altLang="en-US" dirty="0" err="1"/>
              <a:t>을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적용</a:t>
            </a:r>
            <a:r>
              <a:rPr lang="ko-KR" altLang="en-US" dirty="0">
                <a:solidFill>
                  <a:srgbClr val="0000FF"/>
                </a:solidFill>
              </a:rPr>
              <a:t>하여 지상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공중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지하 사용에 대한 기회비용을 산정할 수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입체이용률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지표상의 이용률을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100%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 하였을 때 지표면을 기준으로 일정한 높이의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공중공간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및 일정한 깊이의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지하공간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각 부분을 구분하여 사용함에 있어 얻어지는 구분된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부분의 이용가치의 비율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의미함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입체이용저해율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구분된 지상 소유권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지역권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임차권 또는 건물의 구분소유권 등에 의해 공중 또는 지하 공간의 일부분이 이용되는 경우 대상 획지의 최유효이용상태의 이용률에 대한 제한에 따라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입체이용이 방해되는 정도의 비율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의미함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통상 지하 및 지상의 기타 이용률은 </a:t>
            </a:r>
            <a:r>
              <a:rPr lang="en-US" altLang="ko-KR" dirty="0">
                <a:solidFill>
                  <a:srgbClr val="0000FF"/>
                </a:solidFill>
              </a:rPr>
              <a:t>15% </a:t>
            </a:r>
            <a:r>
              <a:rPr lang="ko-KR" altLang="en-US" dirty="0">
                <a:solidFill>
                  <a:srgbClr val="0000FF"/>
                </a:solidFill>
              </a:rPr>
              <a:t>수준이며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농지의 경우 </a:t>
            </a:r>
            <a:r>
              <a:rPr lang="en-US" altLang="ko-KR" dirty="0">
                <a:solidFill>
                  <a:srgbClr val="0000FF"/>
                </a:solidFill>
              </a:rPr>
              <a:t>20% </a:t>
            </a:r>
            <a:r>
              <a:rPr lang="ko-KR" altLang="en-US" dirty="0">
                <a:solidFill>
                  <a:srgbClr val="0000FF"/>
                </a:solidFill>
              </a:rPr>
              <a:t>수준임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92207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바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하천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제방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구거</a:t>
            </a:r>
            <a:r>
              <a:rPr lang="ko-KR" altLang="en-US" dirty="0">
                <a:solidFill>
                  <a:srgbClr val="0000FF"/>
                </a:solidFill>
              </a:rPr>
              <a:t> 등을 이용하는 경우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사업을 추진함에 있어 하천이나 제방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구거</a:t>
            </a:r>
            <a:r>
              <a:rPr lang="ko-KR" altLang="en-US" dirty="0">
                <a:solidFill>
                  <a:srgbClr val="0000FF"/>
                </a:solidFill>
              </a:rPr>
              <a:t> 등을 이용할 수 있고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비용편익 분석에서의 분석기준에 따라 하천이나 제방이나 </a:t>
            </a:r>
            <a:r>
              <a:rPr lang="ko-KR" altLang="en-US" dirty="0" err="1">
                <a:solidFill>
                  <a:srgbClr val="0000FF"/>
                </a:solidFill>
              </a:rPr>
              <a:t>구거를</a:t>
            </a:r>
            <a:r>
              <a:rPr lang="ko-KR" altLang="en-US" dirty="0">
                <a:solidFill>
                  <a:srgbClr val="0000FF"/>
                </a:solidFill>
              </a:rPr>
              <a:t> 투입물로 하여 </a:t>
            </a:r>
            <a:r>
              <a:rPr lang="ko-KR" altLang="en-US" dirty="0">
                <a:solidFill>
                  <a:srgbClr val="FF0000"/>
                </a:solidFill>
              </a:rPr>
              <a:t>다른 시설로 바뀌는 경우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변경 전 부지의 가치를 기회비용으로 반영</a:t>
            </a:r>
            <a:r>
              <a:rPr lang="ko-KR" altLang="en-US" dirty="0">
                <a:solidFill>
                  <a:srgbClr val="0000FF"/>
                </a:solidFill>
              </a:rPr>
              <a:t>하는 것이 필요함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하천환경정비사업</a:t>
            </a:r>
            <a:r>
              <a:rPr lang="ko-KR" altLang="en-US" dirty="0">
                <a:solidFill>
                  <a:srgbClr val="0000FF"/>
                </a:solidFill>
              </a:rPr>
              <a:t>의 경우에는 하천공간에서 사업이 이루어지지만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 이전에도 하천이고 사업 이후에도 하천</a:t>
            </a:r>
            <a:r>
              <a:rPr lang="ko-KR" altLang="en-US" dirty="0">
                <a:solidFill>
                  <a:srgbClr val="0000FF"/>
                </a:solidFill>
              </a:rPr>
              <a:t>으로 남아 있게 되어 하천에 대한 </a:t>
            </a:r>
            <a:r>
              <a:rPr lang="ko-KR" altLang="en-US" dirty="0">
                <a:solidFill>
                  <a:srgbClr val="FF0000"/>
                </a:solidFill>
              </a:rPr>
              <a:t>기회비용을 반영하지 않을 수 있음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사업에 의해 부지의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용도나 목적 이용 현황이 달라지는 것이 아니기 때문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기회비용의 반영이 불필요함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도로가 건설된다면</a:t>
            </a:r>
            <a:r>
              <a:rPr lang="ko-KR" altLang="en-US" dirty="0">
                <a:solidFill>
                  <a:srgbClr val="0000FF"/>
                </a:solidFill>
              </a:rPr>
              <a:t> 제방 </a:t>
            </a:r>
            <a:r>
              <a:rPr lang="ko-KR" altLang="en-US" dirty="0" err="1">
                <a:solidFill>
                  <a:srgbClr val="0000FF"/>
                </a:solidFill>
              </a:rPr>
              <a:t>윗공간을</a:t>
            </a:r>
            <a:r>
              <a:rPr lang="ko-KR" altLang="en-US" dirty="0">
                <a:solidFill>
                  <a:srgbClr val="0000FF"/>
                </a:solidFill>
              </a:rPr>
              <a:t> 산책로나 다른 이용으로 사용할 수 있는 기회를 포기하고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 err="1">
                <a:solidFill>
                  <a:srgbClr val="0000FF"/>
                </a:solidFill>
              </a:rPr>
              <a:t>구거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ko-KR" altLang="en-US" dirty="0" err="1">
                <a:solidFill>
                  <a:srgbClr val="0000FF"/>
                </a:solidFill>
              </a:rPr>
              <a:t>윗공간을</a:t>
            </a:r>
            <a:r>
              <a:rPr lang="ko-KR" altLang="en-US" dirty="0">
                <a:solidFill>
                  <a:srgbClr val="0000FF"/>
                </a:solidFill>
              </a:rPr>
              <a:t> 다른 용도로 사용할 수 있는 것을 포기하는 것으로 이에 대한 </a:t>
            </a:r>
            <a:r>
              <a:rPr lang="ko-KR" altLang="en-US" dirty="0">
                <a:solidFill>
                  <a:srgbClr val="FF0000"/>
                </a:solidFill>
              </a:rPr>
              <a:t>기회비용의 반영이 필요함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경우 사업을 통해 잃게 되는 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구거나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제방의 일부 공간의 가치를 가장 잘 드러낼 수 있는 방법을 택하는 것이 바람직하지만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그런 여건이 되지 않는다면 토지의 부분사용 가치의 방식을 적용하여 토지의 전체 가치 중 일부만을 반영하는 것을 고려할 수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48348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사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물량변동의 여지가 없는 용지의 예비비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사업을 추진함에 있어 일부 건축사업 </a:t>
            </a:r>
            <a:r>
              <a:rPr lang="ko-KR" altLang="en-US" dirty="0" err="1">
                <a:solidFill>
                  <a:srgbClr val="0000FF"/>
                </a:solidFill>
              </a:rPr>
              <a:t>등에서와</a:t>
            </a:r>
            <a:r>
              <a:rPr lang="ko-KR" altLang="en-US" dirty="0">
                <a:solidFill>
                  <a:srgbClr val="0000FF"/>
                </a:solidFill>
              </a:rPr>
              <a:t> 같이 부지의 물량</a:t>
            </a:r>
            <a:r>
              <a:rPr lang="en-US" altLang="ko-KR" dirty="0">
                <a:solidFill>
                  <a:srgbClr val="0000FF"/>
                </a:solidFill>
              </a:rPr>
              <a:t>(</a:t>
            </a:r>
            <a:r>
              <a:rPr lang="ko-KR" altLang="en-US" dirty="0">
                <a:solidFill>
                  <a:srgbClr val="0000FF"/>
                </a:solidFill>
              </a:rPr>
              <a:t>면적</a:t>
            </a:r>
            <a:r>
              <a:rPr lang="en-US" altLang="ko-KR" dirty="0">
                <a:solidFill>
                  <a:srgbClr val="0000FF"/>
                </a:solidFill>
              </a:rPr>
              <a:t>)</a:t>
            </a:r>
            <a:r>
              <a:rPr lang="ko-KR" altLang="en-US" dirty="0">
                <a:solidFill>
                  <a:srgbClr val="0000FF"/>
                </a:solidFill>
              </a:rPr>
              <a:t>변동 가능성이 없는 사업들이 존재할 수 있음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주변에 이미 다른 건물 등이 자리 잡고 있어 사업추진과정에 더 이상 사업 부지 확장이 불가능한 경우 등이 존재할 수 있는데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사업에서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물량변동의 가능성이 없음에도 예비비를 적용하는 것이 필요한지 의문이 제기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될 수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예비비가 </a:t>
            </a:r>
            <a:r>
              <a:rPr lang="ko-KR" altLang="en-US" dirty="0">
                <a:solidFill>
                  <a:srgbClr val="FF0000"/>
                </a:solidFill>
              </a:rPr>
              <a:t>낙관적 편의에 대한 보정 등 </a:t>
            </a:r>
            <a:r>
              <a:rPr lang="ko-KR" altLang="en-US" dirty="0" err="1">
                <a:solidFill>
                  <a:srgbClr val="FF0000"/>
                </a:solidFill>
              </a:rPr>
              <a:t>위험프리미엄</a:t>
            </a:r>
            <a:r>
              <a:rPr lang="ko-KR" altLang="en-US" dirty="0" err="1">
                <a:solidFill>
                  <a:srgbClr val="0000FF"/>
                </a:solidFill>
              </a:rPr>
              <a:t>의</a:t>
            </a:r>
            <a:r>
              <a:rPr lang="ko-KR" altLang="en-US" dirty="0">
                <a:solidFill>
                  <a:srgbClr val="0000FF"/>
                </a:solidFill>
              </a:rPr>
              <a:t> 의미를 가진다면 예비비는 개별 비용 항목의 물량변동성과 무관하게 일정 기준에 따라 </a:t>
            </a:r>
            <a:r>
              <a:rPr lang="ko-KR" altLang="en-US" dirty="0">
                <a:solidFill>
                  <a:srgbClr val="FF0000"/>
                </a:solidFill>
              </a:rPr>
              <a:t>반영하는 것이 필요</a:t>
            </a:r>
            <a:r>
              <a:rPr lang="ko-KR" altLang="en-US" dirty="0">
                <a:solidFill>
                  <a:srgbClr val="0000FF"/>
                </a:solidFill>
              </a:rPr>
              <a:t>할 수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270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아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토지 조성편익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기관이전사업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토지조성사업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앞의 쟁점들은 사업추진을 위해 토지를 투입요소로 사용하는 경우에 해당함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반면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사업으로 인해 토지가 생성되는 경우</a:t>
            </a:r>
            <a:r>
              <a:rPr lang="ko-KR" altLang="en-US" dirty="0">
                <a:solidFill>
                  <a:srgbClr val="0000FF"/>
                </a:solidFill>
              </a:rPr>
              <a:t>가 존재할 수 있으며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이 경우 생성된 토지를 비용편익 분석에 반영하는 데 있어 기준이 필요함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FF0000"/>
                </a:solidFill>
              </a:rPr>
              <a:t>새로 생성된 토지</a:t>
            </a:r>
            <a:r>
              <a:rPr lang="ko-KR" altLang="en-US" dirty="0">
                <a:solidFill>
                  <a:srgbClr val="0000FF"/>
                </a:solidFill>
              </a:rPr>
              <a:t>에 대한 사용 목적이 제시된 경우에는 해당 목적과 관련된 </a:t>
            </a:r>
            <a:r>
              <a:rPr lang="ko-KR" altLang="en-US" dirty="0">
                <a:solidFill>
                  <a:srgbClr val="FF0000"/>
                </a:solidFill>
              </a:rPr>
              <a:t>편익을 반영</a:t>
            </a:r>
            <a:r>
              <a:rPr lang="ko-KR" altLang="en-US" dirty="0">
                <a:solidFill>
                  <a:srgbClr val="0000FF"/>
                </a:solidFill>
              </a:rPr>
              <a:t>하는 것이 필요함 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예를 들어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산단조성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경우에는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기업 산업활동 편익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택지조성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경우에는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주거편익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반영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이때 토지만으로 산업활동 편익이나 주거편익이 발생할 수 있는 것은 아니므로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산단이나 택지의 상부건축비용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운영비용을 </a:t>
            </a:r>
            <a:r>
              <a:rPr lang="ko-KR" altLang="en-US" dirty="0">
                <a:solidFill>
                  <a:srgbClr val="FF0000"/>
                </a:solidFill>
              </a:rPr>
              <a:t>반영</a:t>
            </a:r>
            <a:r>
              <a:rPr lang="ko-KR" altLang="en-US" dirty="0">
                <a:solidFill>
                  <a:srgbClr val="0000FF"/>
                </a:solidFill>
              </a:rPr>
              <a:t>하는 것이 필요함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기관이전사업 </a:t>
            </a:r>
            <a:r>
              <a:rPr lang="ko-KR" altLang="en-US" dirty="0">
                <a:solidFill>
                  <a:srgbClr val="0000FF"/>
                </a:solidFill>
              </a:rPr>
              <a:t>등에 따라 부지공간이 남겨진 경우</a:t>
            </a:r>
            <a:r>
              <a:rPr lang="en-US" altLang="ko-KR" dirty="0">
                <a:solidFill>
                  <a:srgbClr val="0000FF"/>
                </a:solidFill>
              </a:rPr>
              <a:t>,</a:t>
            </a:r>
            <a:r>
              <a:rPr lang="ko-KR" altLang="en-US" dirty="0">
                <a:solidFill>
                  <a:srgbClr val="0000FF"/>
                </a:solidFill>
              </a:rPr>
              <a:t> 해당토지에 대한 구체적인 사용 방식은 정해지지 않았으나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시장에서 기대하는 토지에 대한 경제적 순수익인 가치를 이용하여 만들어진 토지의 효과를 반영</a:t>
            </a:r>
            <a:r>
              <a:rPr lang="ko-KR" altLang="en-US" dirty="0">
                <a:solidFill>
                  <a:srgbClr val="0000FF"/>
                </a:solidFill>
              </a:rPr>
              <a:t>하는 것이 필요함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토지의 가치를 편익으로 반영하는 기준은 앞의 다른 쟁점에서 소개한 토지 가치를 비용으로 반영하는 것과 같은 기준을 따르는 것이 적절함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반영에서의 쟁점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84943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>
                <a:solidFill>
                  <a:srgbClr val="0000FF"/>
                </a:solidFill>
              </a:rPr>
              <a:t>토지의 경제적 가치 반영기준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해당 사업추진에 의한 </a:t>
            </a:r>
            <a:r>
              <a:rPr lang="ko-KR" altLang="en-US" dirty="0">
                <a:solidFill>
                  <a:srgbClr val="FF0000"/>
                </a:solidFill>
              </a:rPr>
              <a:t>토지의 기회비용 개념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즉 </a:t>
            </a:r>
            <a:r>
              <a:rPr lang="ko-KR" altLang="en-US" dirty="0">
                <a:solidFill>
                  <a:srgbClr val="FF0000"/>
                </a:solidFill>
              </a:rPr>
              <a:t>사업을 위해 투입하는 것 </a:t>
            </a:r>
            <a:r>
              <a:rPr lang="ko-KR" altLang="en-US" dirty="0">
                <a:solidFill>
                  <a:srgbClr val="0000FF"/>
                </a:solidFill>
              </a:rPr>
              <a:t>혹은 </a:t>
            </a:r>
            <a:r>
              <a:rPr lang="ko-KR" altLang="en-US" dirty="0">
                <a:solidFill>
                  <a:srgbClr val="FF0000"/>
                </a:solidFill>
              </a:rPr>
              <a:t>사업추진에 의해 포기하는 것</a:t>
            </a:r>
            <a:r>
              <a:rPr lang="ko-KR" altLang="en-US" dirty="0">
                <a:solidFill>
                  <a:srgbClr val="0000FF"/>
                </a:solidFill>
              </a:rPr>
              <a:t>이 무엇인지를 구체화하여야 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토지에 정해진 현재의 용도와 활용 상태 등을 확인하고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토지에 대한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최유효사용의 관점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해당 토지나 인근의 개발계획 등을 고려하여 사업에 사용되는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토지의 용도를 명확히 함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 부지에서 같은 목적의 건물을 재건축 또는 리모델링하기로 정해졌는지 여부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토지의 일부만 사용하는지 </a:t>
            </a:r>
            <a:r>
              <a:rPr lang="ko-KR" altLang="en-US" dirty="0">
                <a:solidFill>
                  <a:srgbClr val="0000FF"/>
                </a:solidFill>
              </a:rPr>
              <a:t>여부 등 토지 사용방식에 따른 기회비용의 개념을 정의함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기회비용은 해당 용도에 적합한 시장 가치를 기준으로 반영함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</a:rPr>
              <a:t>시장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가치를 반영하는 방식은 일반지침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판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제시하는 것과 같이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감정평가 가치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인근에 같은 용도 유사토지의 실거래가 등을 우선적으로 반영함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이런 자료 구득이 어려운 경우에는 다음에서 제시하는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공시지가 배율을 적용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있고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공시지가 자료마저 구할 수 없는 경우에는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 원가에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물가상승 등을 반영하여 가치를 정할 수 있음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토지를 부분 사용하는 경우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에는 토지에 부여한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전체 가치에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부분사용률을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곱하여 투입된 부분의 가치를 정함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예비타당성조사에서 토지의 경제적 가치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토지의 경제적 가치 반영기준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553474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1. </a:t>
            </a:r>
            <a:r>
              <a:rPr lang="ko-KR" altLang="en-US" dirty="0">
                <a:solidFill>
                  <a:srgbClr val="0000FF"/>
                </a:solidFill>
              </a:rPr>
              <a:t>현행 예비타당성조사의 보상비 추정기준 검토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보상액 산정</a:t>
            </a:r>
            <a:r>
              <a:rPr lang="ko-KR" altLang="en-US" dirty="0">
                <a:solidFill>
                  <a:srgbClr val="0000FF"/>
                </a:solidFill>
              </a:rPr>
              <a:t>의 일반사항은 손실보상에 대한 법률유보원칙에 따라</a:t>
            </a:r>
            <a:r>
              <a:rPr lang="ko-KR" altLang="en-US" dirty="0">
                <a:solidFill>
                  <a:srgbClr val="FF0000"/>
                </a:solidFill>
              </a:rPr>
              <a:t> 토지보상법</a:t>
            </a:r>
            <a:r>
              <a:rPr lang="ko-KR" altLang="en-US" dirty="0">
                <a:solidFill>
                  <a:srgbClr val="0000FF"/>
                </a:solidFill>
              </a:rPr>
              <a:t>에 규정되어 있음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보상대상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보상절차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유형별 보상액 산정기준 등이 제시</a:t>
            </a:r>
            <a:r>
              <a:rPr lang="ko-KR" altLang="en-US" dirty="0">
                <a:solidFill>
                  <a:srgbClr val="0000FF"/>
                </a:solidFill>
              </a:rPr>
              <a:t>되어 있으며</a:t>
            </a:r>
            <a:r>
              <a:rPr lang="ko-KR" altLang="en-US" dirty="0"/>
              <a:t> 손실보상은 </a:t>
            </a:r>
            <a:r>
              <a:rPr lang="ko-KR" altLang="en-US" dirty="0">
                <a:solidFill>
                  <a:srgbClr val="FF0000"/>
                </a:solidFill>
              </a:rPr>
              <a:t>재산적 가치손실보상과 생활보상으로 구분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재산적 가치에는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지장물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등이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그리고 생활보상에는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영업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영농 손실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 대책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주거이전비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등이 포함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보상비는 </a:t>
            </a:r>
            <a:r>
              <a:rPr lang="ko-KR" altLang="en-US" dirty="0">
                <a:solidFill>
                  <a:srgbClr val="FF0000"/>
                </a:solidFill>
              </a:rPr>
              <a:t>직접보상비</a:t>
            </a:r>
            <a:r>
              <a:rPr lang="ko-KR" altLang="en-US" dirty="0">
                <a:solidFill>
                  <a:srgbClr val="0000FF"/>
                </a:solidFill>
              </a:rPr>
              <a:t>와 </a:t>
            </a:r>
            <a:r>
              <a:rPr lang="ko-KR" altLang="en-US" dirty="0">
                <a:solidFill>
                  <a:srgbClr val="FF0000"/>
                </a:solidFill>
              </a:rPr>
              <a:t>간접보상비</a:t>
            </a:r>
            <a:r>
              <a:rPr lang="ko-KR" altLang="en-US" dirty="0">
                <a:solidFill>
                  <a:srgbClr val="0000FF"/>
                </a:solidFill>
              </a:rPr>
              <a:t>로 구성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직접보상비는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토지에 대한 보상비와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지장물보상비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그리고 영업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영농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어업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이주 보상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등이 포함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간접보상비에는 </a:t>
            </a:r>
            <a:r>
              <a:rPr lang="ko-KR" altLang="en-US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측량비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감정평가 수수료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권리이전비 및 세금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등이 포함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 가치 산정 시 적정 보상배율의 추정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현행 예비타당성조사의 보상비 추정기준 검토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55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0FA301-895A-4A02-99FD-300D2E841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451" y="4160674"/>
            <a:ext cx="5659095" cy="26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1714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보상비 추정기준과 보상배율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현행 예비타당성조사 일반지침에서의 보상배율은 </a:t>
            </a:r>
            <a:r>
              <a:rPr lang="ko-KR" altLang="en-US" dirty="0">
                <a:solidFill>
                  <a:srgbClr val="FF0000"/>
                </a:solidFill>
              </a:rPr>
              <a:t>감정평가사를 대상으로 설문조사</a:t>
            </a:r>
            <a:r>
              <a:rPr lang="ko-KR" altLang="en-US" dirty="0">
                <a:solidFill>
                  <a:srgbClr val="0000FF"/>
                </a:solidFill>
              </a:rPr>
              <a:t>를 실시하여 개략적으로 도출된 것임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이러한 조사상의 한계 때문에 지역도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수도권과 비수도권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시와 군으로만 구분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토지유형 구분에서도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주요 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 지목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답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임야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만을 기준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으로 배율을 제시하고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0000FF"/>
                </a:solidFill>
              </a:rPr>
              <a:t>본 연구에서는 </a:t>
            </a:r>
            <a:r>
              <a:rPr lang="ko-KR" altLang="en-US" dirty="0">
                <a:solidFill>
                  <a:srgbClr val="FF0000"/>
                </a:solidFill>
              </a:rPr>
              <a:t>토지의 용도와 이용현황별로 구분</a:t>
            </a:r>
            <a:r>
              <a:rPr lang="ko-KR" altLang="en-US" dirty="0">
                <a:solidFill>
                  <a:srgbClr val="0000FF"/>
                </a:solidFill>
              </a:rPr>
              <a:t>하는 방식을 택함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0000FF"/>
                </a:solidFill>
              </a:rPr>
              <a:t>본 연구에서는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17</a:t>
            </a:r>
            <a:r>
              <a:rPr lang="ko-KR" altLang="en-US" dirty="0">
                <a:solidFill>
                  <a:srgbClr val="FF0000"/>
                </a:solidFill>
              </a:rPr>
              <a:t>개 시</a:t>
            </a:r>
            <a:r>
              <a:rPr lang="en-US" altLang="ko-KR" dirty="0">
                <a:solidFill>
                  <a:srgbClr val="FF0000"/>
                </a:solidFill>
              </a:rPr>
              <a:t>·</a:t>
            </a:r>
            <a:r>
              <a:rPr lang="ko-KR" altLang="en-US" dirty="0">
                <a:solidFill>
                  <a:srgbClr val="FF0000"/>
                </a:solidFill>
              </a:rPr>
              <a:t>도단위로 구분</a:t>
            </a:r>
            <a:r>
              <a:rPr lang="ko-KR" altLang="en-US" dirty="0">
                <a:solidFill>
                  <a:srgbClr val="0000FF"/>
                </a:solidFill>
              </a:rPr>
              <a:t>하여 보상배율을 제시함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 가치 산정 시 적정 보상배율의 추정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보상비 추정기준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79484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가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보상비 추정기준과 보상배율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 가치 산정 시 적정 보상배율의 추정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보상비 추정기준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57</a:t>
            </a:fld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DE1F0F2-D42E-4659-92E4-611D730D27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14" y="1267201"/>
            <a:ext cx="5812972" cy="543730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9BAAA537-D42A-4620-8A85-3C4585B33C18}"/>
              </a:ext>
            </a:extLst>
          </p:cNvPr>
          <p:cNvSpPr/>
          <p:nvPr/>
        </p:nvSpPr>
        <p:spPr>
          <a:xfrm>
            <a:off x="2152650" y="2273300"/>
            <a:ext cx="520700" cy="4356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AA28AD2-20CF-4AE4-9712-F46E8AEB9882}"/>
              </a:ext>
            </a:extLst>
          </p:cNvPr>
          <p:cNvSpPr/>
          <p:nvPr/>
        </p:nvSpPr>
        <p:spPr>
          <a:xfrm>
            <a:off x="3130550" y="1600200"/>
            <a:ext cx="1993900" cy="685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4B42FEFB-F3E7-4695-B1E3-75B8E22695F0}"/>
              </a:ext>
            </a:extLst>
          </p:cNvPr>
          <p:cNvSpPr/>
          <p:nvPr/>
        </p:nvSpPr>
        <p:spPr>
          <a:xfrm>
            <a:off x="5124450" y="1600200"/>
            <a:ext cx="2673350" cy="685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BF596DA-7702-4FB2-AB82-8F6947E43913}"/>
              </a:ext>
            </a:extLst>
          </p:cNvPr>
          <p:cNvSpPr/>
          <p:nvPr/>
        </p:nvSpPr>
        <p:spPr>
          <a:xfrm>
            <a:off x="2838450" y="1301750"/>
            <a:ext cx="2654300" cy="2095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2946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나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보상비 추정을 위한 절차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84664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단계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개발 예정 토지에 대한 </a:t>
            </a:r>
            <a:r>
              <a:rPr lang="ko-KR" altLang="en-US" dirty="0">
                <a:solidFill>
                  <a:srgbClr val="FF0000"/>
                </a:solidFill>
              </a:rPr>
              <a:t>구체적인 정보를 알고 있느냐에 대한 검토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2</a:t>
            </a:r>
            <a:r>
              <a:rPr lang="ko-KR" altLang="en-US" dirty="0">
                <a:solidFill>
                  <a:srgbClr val="FF0000"/>
                </a:solidFill>
              </a:rPr>
              <a:t>단계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FF0000"/>
                </a:solidFill>
              </a:rPr>
              <a:t>감정평가 존재 여부의 확인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FF0000"/>
                </a:solidFill>
              </a:rPr>
              <a:t>제</a:t>
            </a:r>
            <a:r>
              <a:rPr lang="en-US" altLang="ko-KR" dirty="0">
                <a:solidFill>
                  <a:srgbClr val="FF0000"/>
                </a:solidFill>
              </a:rPr>
              <a:t>3</a:t>
            </a:r>
            <a:r>
              <a:rPr lang="ko-KR" altLang="en-US" dirty="0">
                <a:solidFill>
                  <a:srgbClr val="FF0000"/>
                </a:solidFill>
              </a:rPr>
              <a:t>단계 </a:t>
            </a:r>
            <a:r>
              <a:rPr lang="en-US" altLang="ko-KR" dirty="0">
                <a:solidFill>
                  <a:srgbClr val="0000FF"/>
                </a:solidFill>
              </a:rPr>
              <a:t>: </a:t>
            </a:r>
            <a:r>
              <a:rPr lang="ko-KR" altLang="en-US" dirty="0">
                <a:solidFill>
                  <a:srgbClr val="0000FF"/>
                </a:solidFill>
              </a:rPr>
              <a:t>감정평가 자료가 없거나 감정평가를 의뢰하기 힘든 경우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공시지가에 보상배율을 곱함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 가치 산정 시 적정 보상배율의 추정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보상비 추정기준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58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2D3A0C5-934D-485B-B874-96FCB431C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0886" y="2266942"/>
            <a:ext cx="5864225" cy="4452945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9FBA57E0-2476-48AD-8A9F-4D2831CC9CDA}"/>
              </a:ext>
            </a:extLst>
          </p:cNvPr>
          <p:cNvCxnSpPr/>
          <p:nvPr/>
        </p:nvCxnSpPr>
        <p:spPr>
          <a:xfrm flipH="1">
            <a:off x="7143750" y="2279650"/>
            <a:ext cx="609600" cy="403225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7E6652F8-9329-49EA-8D06-A20CD16EA6A8}"/>
              </a:ext>
            </a:extLst>
          </p:cNvPr>
          <p:cNvCxnSpPr/>
          <p:nvPr/>
        </p:nvCxnSpPr>
        <p:spPr>
          <a:xfrm>
            <a:off x="4191000" y="1612900"/>
            <a:ext cx="1168400" cy="170180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A431E48-5D2D-91B9-E5A8-AE8A65EE9170}"/>
              </a:ext>
            </a:extLst>
          </p:cNvPr>
          <p:cNvCxnSpPr/>
          <p:nvPr/>
        </p:nvCxnSpPr>
        <p:spPr>
          <a:xfrm>
            <a:off x="4308863" y="4558843"/>
            <a:ext cx="2526113" cy="0"/>
          </a:xfrm>
          <a:prstGeom prst="straightConnector1">
            <a:avLst/>
          </a:prstGeom>
          <a:ln w="12700">
            <a:solidFill>
              <a:srgbClr val="FF0000"/>
            </a:solidFill>
            <a:headEnd w="lg" len="lg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403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3. </a:t>
            </a:r>
            <a:r>
              <a:rPr lang="ko-KR" altLang="en-US" dirty="0"/>
              <a:t>공항 표준지침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공항 표준지침 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(2000)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일반적으로 공항시설에 소요되는 부지의 매입에 소요되는 모든 비용을 포함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토지 매입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>
                <a:solidFill>
                  <a:srgbClr val="FF0000"/>
                </a:solidFill>
              </a:rPr>
              <a:t> 이전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이식 등 보상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임차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공중사용권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광물취득권에 대한 보상</a:t>
            </a:r>
            <a:r>
              <a:rPr lang="ko-KR" altLang="en-US" dirty="0"/>
              <a:t> 등이 해당됨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이미 취득된 물건에 대해서는 시장가격이나 공시지가 또는 기회비용의 개념을 이용하여 가격을 산정함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공항 표준지침 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(2001)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보상비는 투자사업을 위하여 토지 또는 시설물을 수용할 경우 지불해야 하는 </a:t>
            </a:r>
            <a:r>
              <a:rPr lang="ko-KR" altLang="en-US" dirty="0">
                <a:solidFill>
                  <a:srgbClr val="FF0000"/>
                </a:solidFill>
              </a:rPr>
              <a:t>수용비와 </a:t>
            </a:r>
            <a:r>
              <a:rPr lang="ko-KR" altLang="en-US" dirty="0" err="1">
                <a:solidFill>
                  <a:srgbClr val="FF0000"/>
                </a:solidFill>
              </a:rPr>
              <a:t>이주비</a:t>
            </a:r>
            <a:r>
              <a:rPr lang="ko-KR" altLang="en-US" dirty="0"/>
              <a:t> 등을 말함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공항의 건설에 따라 토지가 수용되고 주변의 건물이 철거될 경우 토지의 지가와 건물의 잔존가치</a:t>
            </a:r>
            <a:r>
              <a:rPr lang="en-US" altLang="ko-KR" dirty="0"/>
              <a:t>(Salvage Value), </a:t>
            </a:r>
            <a:r>
              <a:rPr lang="ko-KR" altLang="en-US" dirty="0"/>
              <a:t>그리고 이주에 수반된 제 비용이 경제적 비용으로 </a:t>
            </a:r>
            <a:r>
              <a:rPr lang="ko-KR" altLang="en-US" dirty="0" err="1"/>
              <a:t>조정환산되어야</a:t>
            </a:r>
            <a:r>
              <a:rPr lang="ko-KR" altLang="en-US" dirty="0"/>
              <a:t> 함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/>
              <a:t>왜냐하면 </a:t>
            </a:r>
            <a:r>
              <a:rPr lang="ko-KR" altLang="en-US" dirty="0">
                <a:solidFill>
                  <a:srgbClr val="FF0000"/>
                </a:solidFill>
              </a:rPr>
              <a:t>통상적으로 정부 혹은 공공단체의 보상비는 시장가치보다 낮은 경우가 대부분</a:t>
            </a:r>
            <a:r>
              <a:rPr lang="ko-KR" altLang="en-US" dirty="0"/>
              <a:t>이기 때문임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구체성은 떨어지나 유연성은 강조된 지침</a:t>
            </a:r>
            <a:r>
              <a:rPr lang="ko-KR" altLang="en-US" dirty="0"/>
              <a:t>으로 변하여 사업주체의 자율성과 사업 고유의 특수성을 반영할 수 있도록 개정되었음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공항 표준지침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576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다</a:t>
            </a:r>
            <a:r>
              <a:rPr lang="en-US" altLang="ko-KR" dirty="0">
                <a:solidFill>
                  <a:srgbClr val="0000FF"/>
                </a:solidFill>
              </a:rPr>
              <a:t>. </a:t>
            </a:r>
            <a:r>
              <a:rPr lang="ko-KR" altLang="en-US" dirty="0">
                <a:solidFill>
                  <a:srgbClr val="0000FF"/>
                </a:solidFill>
              </a:rPr>
              <a:t>추가 고려사항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FF0000"/>
                </a:solidFill>
              </a:rPr>
              <a:t>개별공시지가가 없는 토지의 공시지가 산정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전국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3,752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필지 가운데 사유지와 국공유지는 각각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2,826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필지와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926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만 필지임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사유지의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90.5%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국공유지의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59.3%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가 공시되고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대안적인 방법으로 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읍면동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혹은 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시군구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평균공시지가 산출 후 시도 보상배율과 토지면적을 곱하여 토지보상비를 추정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할 수 있음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0000FF"/>
                </a:solidFill>
              </a:rPr>
              <a:t>인근에 유사한 개발 사례가 있는 경우</a:t>
            </a:r>
            <a:endParaRPr lang="en-US" altLang="ko-KR" dirty="0">
              <a:solidFill>
                <a:srgbClr val="0000FF"/>
              </a:solidFill>
            </a:endParaRPr>
          </a:p>
          <a:p>
            <a:pPr marL="685800" marR="0" lvl="1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만일 앞서 개발을 위한 보상이 완료된 사업의 보상비를 알 수 있는 경우에는 이러한 보상가액을 활용하는 방안을 고려할 수 있음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보상선례는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용도지역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토지이용 상황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,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주위 환경 등이 유사할 때에만 이용됨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유사선례는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통상 인근지역 혹은 동일 </a:t>
            </a:r>
            <a:r>
              <a:rPr kumimoji="0" lang="ko-KR" alt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수급권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 안에서 최근 </a:t>
            </a: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1~2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년 이내 평가된 자료가 이용됨</a:t>
            </a:r>
            <a:endParaRPr kumimoji="0" lang="en-US" altLang="ko-KR" sz="1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 가치 산정 시 적정 보상배율의 추정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보상비 추정기준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59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70870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>
                <a:solidFill>
                  <a:srgbClr val="0000FF"/>
                </a:solidFill>
              </a:rPr>
              <a:t>3. </a:t>
            </a:r>
            <a:r>
              <a:rPr lang="ko-KR" altLang="en-US" dirty="0" err="1">
                <a:solidFill>
                  <a:srgbClr val="0000FF"/>
                </a:solidFill>
              </a:rPr>
              <a:t>지장물보상비</a:t>
            </a:r>
            <a:endParaRPr lang="ko-KR" altLang="en-US" dirty="0">
              <a:solidFill>
                <a:srgbClr val="0000FF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310357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>
                <a:solidFill>
                  <a:srgbClr val="0000FF"/>
                </a:solidFill>
              </a:rPr>
              <a:t>지장물</a:t>
            </a:r>
            <a:r>
              <a:rPr lang="ko-KR" altLang="en-US" dirty="0">
                <a:solidFill>
                  <a:srgbClr val="0000FF"/>
                </a:solidFill>
              </a:rPr>
              <a:t> 및 기타 보상 추정은 다음 </a:t>
            </a:r>
            <a:r>
              <a:rPr lang="en-US" altLang="ko-KR" dirty="0">
                <a:solidFill>
                  <a:srgbClr val="0000FF"/>
                </a:solidFill>
              </a:rPr>
              <a:t>3</a:t>
            </a:r>
            <a:r>
              <a:rPr lang="ko-KR" altLang="en-US" dirty="0">
                <a:solidFill>
                  <a:srgbClr val="0000FF"/>
                </a:solidFill>
              </a:rPr>
              <a:t>개 단계를 거치는 것이 적절함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관련한 정보시스템을 이용하여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지장물의 정보를 파악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하여 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지장물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존재여부를 판단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연구진은 </a:t>
            </a:r>
            <a:r>
              <a:rPr lang="ko-KR" altLang="en-US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지장물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 기타 보상에 대한 구체적인 자료를 확보할 수 있는지를 조사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세부 자료가 있는 경우 해당 자료를 통해 지장물을 산정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하는 것이 가장 정확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3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단계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사업 유형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따른 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보상비율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Symbol" panose="05050102010706020507" pitchFamily="18" charset="2"/>
              </a:rPr>
              <a:t></a:t>
            </a:r>
            <a:r>
              <a:rPr lang="en-US" altLang="ko-KR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)</a:t>
            </a:r>
            <a:r>
              <a:rPr lang="ko-KR" altLang="en-US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적용</a:t>
            </a:r>
            <a:endParaRPr lang="en-US" altLang="ko-KR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kumimoji="0" lang="en-US" altLang="ko-KR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&lt;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Arial" panose="020B0604020202020204" pitchFamily="34" charset="0"/>
              </a:rPr>
              <a:t>표 </a:t>
            </a:r>
            <a:r>
              <a:rPr lang="en-US" altLang="ko-KR" dirty="0">
                <a:solidFill>
                  <a:srgbClr val="0000FF"/>
                </a:solidFill>
              </a:rPr>
              <a:t>Ⅻ-2&gt;</a:t>
            </a:r>
            <a:r>
              <a:rPr lang="ko-KR" altLang="en-US" dirty="0">
                <a:solidFill>
                  <a:srgbClr val="0000FF"/>
                </a:solidFill>
              </a:rPr>
              <a:t>는 </a:t>
            </a:r>
            <a:r>
              <a:rPr lang="en-US" altLang="ko-KR" dirty="0">
                <a:solidFill>
                  <a:srgbClr val="0000FF"/>
                </a:solidFill>
              </a:rPr>
              <a:t>2012~2014</a:t>
            </a:r>
            <a:r>
              <a:rPr lang="ko-KR" altLang="en-US" dirty="0">
                <a:solidFill>
                  <a:srgbClr val="0000FF"/>
                </a:solidFill>
              </a:rPr>
              <a:t>년 실제 토지보상 자료의 </a:t>
            </a:r>
            <a:r>
              <a:rPr lang="ko-KR" altLang="en-US" dirty="0" err="1">
                <a:solidFill>
                  <a:srgbClr val="0000FF"/>
                </a:solidFill>
              </a:rPr>
              <a:t>지장물</a:t>
            </a:r>
            <a:r>
              <a:rPr lang="ko-KR" altLang="en-US" dirty="0">
                <a:solidFill>
                  <a:srgbClr val="0000FF"/>
                </a:solidFill>
              </a:rPr>
              <a:t> 및 기타 보상의 비율을 토대로 유사사업 간의 일관성을 고려하여 일부 보정하여 </a:t>
            </a: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>
                <a:solidFill>
                  <a:srgbClr val="FF0000"/>
                </a:solidFill>
              </a:rPr>
              <a:t> 및 기타 보상의 비율</a:t>
            </a:r>
            <a:r>
              <a:rPr lang="ko-KR" altLang="en-US" dirty="0">
                <a:solidFill>
                  <a:srgbClr val="0000FF"/>
                </a:solidFill>
              </a:rPr>
              <a:t>을 산정한 값임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기타 보상을 별도로 구분할 수 있는 여건이 마련되지 않는 바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지장물과 기타 보상을 합하여 토지보상비의 일정 비율로 설정하는 것이 적절하며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&lt;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표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Ⅻ-2&gt;</a:t>
            </a: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는 이것이 반영된 것임</a:t>
            </a:r>
            <a:endParaRPr lang="en-US" altLang="ko-KR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토지 가치 산정 시 적정 보상배율의 추정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 err="1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지장물보상비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60</a:t>
            </a:fld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D0C078CB-DF9C-45A9-B358-92E43E1E1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2085" y="3867176"/>
            <a:ext cx="5761830" cy="285430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103B168-52FD-43FA-B68D-1C69AA0AA072}"/>
              </a:ext>
            </a:extLst>
          </p:cNvPr>
          <p:cNvSpPr/>
          <p:nvPr/>
        </p:nvSpPr>
        <p:spPr>
          <a:xfrm>
            <a:off x="2108200" y="4152900"/>
            <a:ext cx="1022350" cy="15621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3FE52DE-14D1-48B2-9FDE-487DAF05BF14}"/>
              </a:ext>
            </a:extLst>
          </p:cNvPr>
          <p:cNvSpPr/>
          <p:nvPr/>
        </p:nvSpPr>
        <p:spPr>
          <a:xfrm>
            <a:off x="4127500" y="4152900"/>
            <a:ext cx="869950" cy="23304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33FF285A-DE1D-4CBD-A675-03550F515BE0}"/>
              </a:ext>
            </a:extLst>
          </p:cNvPr>
          <p:cNvSpPr/>
          <p:nvPr/>
        </p:nvSpPr>
        <p:spPr>
          <a:xfrm>
            <a:off x="5852914" y="4152900"/>
            <a:ext cx="992386" cy="2057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9675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>
                <a:solidFill>
                  <a:srgbClr val="0000FF"/>
                </a:solidFill>
              </a:rPr>
              <a:t>제</a:t>
            </a:r>
            <a:r>
              <a:rPr lang="en-US" altLang="ko-KR" dirty="0">
                <a:solidFill>
                  <a:srgbClr val="0000FF"/>
                </a:solidFill>
              </a:rPr>
              <a:t>6</a:t>
            </a:r>
            <a:r>
              <a:rPr lang="ko-KR" altLang="en-US" dirty="0">
                <a:solidFill>
                  <a:srgbClr val="0000FF"/>
                </a:solidFill>
              </a:rPr>
              <a:t>절 결론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solidFill>
                <a:srgbClr val="0000FF"/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solidFill>
                  <a:srgbClr val="0000FF"/>
                </a:solidFill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43CA9F9F-80F3-46C2-8167-B913144B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</p:spPr>
        <p:txBody>
          <a:bodyPr/>
          <a:lstStyle/>
          <a:p>
            <a:fld id="{7C904586-15B9-4D10-A05E-625E033CD532}" type="slidenum">
              <a:rPr lang="ko-KR" altLang="en-US" smtClean="0"/>
              <a:pPr/>
              <a:t>61</a:t>
            </a:fld>
            <a:endParaRPr lang="ko-KR" altLang="en-US" dirty="0"/>
          </a:p>
        </p:txBody>
      </p:sp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0A8A8C2F-0F83-432F-A38A-542440B4C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0000FF"/>
                </a:solidFill>
              </a:rPr>
              <a:t>SOC</a:t>
            </a:r>
            <a:r>
              <a:rPr lang="ko-KR" altLang="en-US" dirty="0">
                <a:solidFill>
                  <a:srgbClr val="0000FF"/>
                </a:solidFill>
              </a:rPr>
              <a:t>사업이나 건축사업의 비용에서 토지 구입이 차지하는 비중이 작지 않기 때문에 토지에 대한 기회비용이 비용편익 분석에 적절히 반영되는 것이 필요함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첫 번째 부분에서는 </a:t>
            </a:r>
            <a:r>
              <a:rPr lang="ko-KR" altLang="en-US" dirty="0">
                <a:solidFill>
                  <a:srgbClr val="FF0000"/>
                </a:solidFill>
              </a:rPr>
              <a:t>용지기회비용의 개념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성격</a:t>
            </a:r>
            <a:r>
              <a:rPr lang="ko-KR" altLang="en-US" dirty="0">
                <a:solidFill>
                  <a:srgbClr val="0000FF"/>
                </a:solidFill>
              </a:rPr>
              <a:t>에 대해 정리함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olidFill>
                  <a:srgbClr val="0000FF"/>
                </a:solidFill>
              </a:rPr>
              <a:t>두 번째 부분에서는 </a:t>
            </a:r>
            <a:r>
              <a:rPr lang="ko-KR" altLang="en-US" dirty="0">
                <a:solidFill>
                  <a:srgbClr val="FF0000"/>
                </a:solidFill>
              </a:rPr>
              <a:t>토지의 경제적 가치 혹은 기회비용을 산출하는 방법</a:t>
            </a:r>
            <a:r>
              <a:rPr lang="ko-KR" altLang="en-US" dirty="0">
                <a:solidFill>
                  <a:srgbClr val="0000FF"/>
                </a:solidFill>
              </a:rPr>
              <a:t>을 제시함</a:t>
            </a:r>
            <a:endParaRPr lang="en-US" altLang="ko-KR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ko-KR" altLang="en-US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공시지가를 활용한 보상배율 산정 시 실제 보상사례 및 토지가격 평가에서 고려하는 사항을 반영함으로써 현실성 있는 보상비를 산정하고자 함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</a:rPr>
              <a:t>본 연구에서는 토지의 용도와 이용현황별로 구분하는 방식을 택함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r>
              <a:rPr lang="ko-KR" altLang="en-US" dirty="0">
                <a:solidFill>
                  <a:srgbClr val="0000FF"/>
                </a:solidFill>
              </a:rPr>
              <a:t>타당성조사가 이루어지는 과정에서 발생할 수 있는 토지에 관한 다양한 쟁점들에 대해 문제를 해결할 수 있는 기준과 관점을 제시하고</a:t>
            </a:r>
            <a:r>
              <a:rPr lang="en-US" altLang="ko-KR" dirty="0">
                <a:solidFill>
                  <a:srgbClr val="0000FF"/>
                </a:solidFill>
              </a:rPr>
              <a:t>, </a:t>
            </a:r>
            <a:r>
              <a:rPr lang="ko-KR" altLang="en-US" dirty="0">
                <a:solidFill>
                  <a:srgbClr val="0000FF"/>
                </a:solidFill>
              </a:rPr>
              <a:t>실제 사용할 수 있는 경제적 가치 추정방법을 제시함</a:t>
            </a:r>
            <a:endParaRPr lang="en-US" altLang="ko-KR" dirty="0">
              <a:solidFill>
                <a:srgbClr val="0000FF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  <a:defRPr/>
            </a:pPr>
            <a:endParaRPr lang="en-US" altLang="ko-KR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8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항만 표준지침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일반적으로 보상비에는 부지매입과 관련된 모든 비용이 포함됨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토지매입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지장물보상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임차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지역권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광물취득권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어장</a:t>
            </a:r>
            <a:r>
              <a:rPr lang="ko-KR" altLang="en-US" dirty="0"/>
              <a:t> 등이 해당됨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기 취득된 물건에 대해서는 시장가격이나 공시지가 등을 이용하여 가격을 산정함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한국감정평가협회에서 조사한 </a:t>
            </a:r>
            <a:r>
              <a:rPr lang="ko-KR" altLang="en-US" dirty="0">
                <a:solidFill>
                  <a:srgbClr val="FF0000"/>
                </a:solidFill>
              </a:rPr>
              <a:t>표준지역 공시지가를 기준</a:t>
            </a:r>
            <a:r>
              <a:rPr lang="ko-KR" altLang="en-US" dirty="0"/>
              <a:t>으로 용지매입비를 적용하는 것을 원칙으로 하되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실거래가</a:t>
            </a:r>
            <a:r>
              <a:rPr lang="en-US" altLang="ko-KR" dirty="0">
                <a:solidFill>
                  <a:srgbClr val="FF0000"/>
                </a:solidFill>
              </a:rPr>
              <a:t>(</a:t>
            </a:r>
            <a:r>
              <a:rPr lang="ko-KR" altLang="en-US" dirty="0">
                <a:solidFill>
                  <a:srgbClr val="FF0000"/>
                </a:solidFill>
              </a:rPr>
              <a:t>표본 조사를 통한 검증</a:t>
            </a:r>
            <a:r>
              <a:rPr lang="en-US" altLang="ko-KR" dirty="0">
                <a:solidFill>
                  <a:srgbClr val="FF0000"/>
                </a:solidFill>
              </a:rPr>
              <a:t>)</a:t>
            </a:r>
            <a:r>
              <a:rPr lang="ko-KR" altLang="en-US" dirty="0">
                <a:solidFill>
                  <a:srgbClr val="FF0000"/>
                </a:solidFill>
              </a:rPr>
              <a:t>를 반영하여 보정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항만개발과 관련한 어업권 보상은 그 피해 규모 및 범위가 크며</a:t>
            </a:r>
            <a:r>
              <a:rPr lang="en-US" altLang="ko-KR" dirty="0"/>
              <a:t>, </a:t>
            </a:r>
            <a:r>
              <a:rPr lang="ko-KR" altLang="en-US" dirty="0"/>
              <a:t>피해유형이 복잡 다양하여 인과관계 규명 및 피해보상 수준의 결정이 어려움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</a:rPr>
              <a:t>어업보상비는 수산업법 등 관련 법률에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규정된 보상기준을 준용함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항만 표준지침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91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수자원 표준지침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수몰예정지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내 보상 규모를 조사하여 보상비 산정에 필요한 기본자료를 제공해야 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보상비 산출은 수몰지 매수 보상비가 계획입안에 결정적 요소로 작용하므로 최적 규모가 결정되면 </a:t>
            </a:r>
            <a:r>
              <a:rPr lang="en-US" altLang="ko-KR" dirty="0"/>
              <a:t>50</a:t>
            </a:r>
            <a:r>
              <a:rPr lang="ko-KR" altLang="en-US" dirty="0"/>
              <a:t>년간의 퇴사분포를 기준으로 한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200</a:t>
            </a:r>
            <a:r>
              <a:rPr lang="ko-KR" altLang="en-US" dirty="0">
                <a:solidFill>
                  <a:srgbClr val="FF0000"/>
                </a:solidFill>
              </a:rPr>
              <a:t>년 빈도 홍수 유입 시의 배수위를 수몰보상선</a:t>
            </a:r>
            <a:r>
              <a:rPr lang="ko-KR" altLang="en-US" dirty="0"/>
              <a:t>으로 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수몰예정지의 </a:t>
            </a:r>
            <a:r>
              <a:rPr lang="ko-KR" altLang="en-US" dirty="0" err="1"/>
              <a:t>보상물</a:t>
            </a:r>
            <a:r>
              <a:rPr lang="ko-KR" altLang="en-US" dirty="0"/>
              <a:t> 평가는 토지</a:t>
            </a:r>
            <a:r>
              <a:rPr lang="en-US" altLang="ko-KR" dirty="0"/>
              <a:t>, </a:t>
            </a:r>
            <a:r>
              <a:rPr lang="ko-KR" altLang="en-US" dirty="0"/>
              <a:t>지장물건</a:t>
            </a:r>
            <a:r>
              <a:rPr lang="en-US" altLang="ko-KR" dirty="0"/>
              <a:t>, </a:t>
            </a:r>
            <a:r>
              <a:rPr lang="ko-KR" altLang="en-US" dirty="0"/>
              <a:t>농업</a:t>
            </a:r>
            <a:r>
              <a:rPr lang="en-US" altLang="ko-KR" dirty="0"/>
              <a:t>, </a:t>
            </a:r>
            <a:r>
              <a:rPr lang="ko-KR" altLang="en-US" dirty="0"/>
              <a:t>권리</a:t>
            </a:r>
            <a:r>
              <a:rPr lang="en-US" altLang="ko-KR" dirty="0"/>
              <a:t>, </a:t>
            </a:r>
            <a:r>
              <a:rPr lang="ko-KR" altLang="en-US" dirty="0"/>
              <a:t>기타 평가로 구분하여 평가하고 있으나</a:t>
            </a:r>
            <a:r>
              <a:rPr lang="en-US" altLang="ko-KR" dirty="0"/>
              <a:t>, </a:t>
            </a:r>
            <a:r>
              <a:rPr lang="ko-KR" altLang="en-US" dirty="0"/>
              <a:t>예비타당성조사에서는 보상비의 적용 항목을 </a:t>
            </a:r>
            <a:r>
              <a:rPr lang="ko-KR" altLang="en-US" dirty="0">
                <a:solidFill>
                  <a:srgbClr val="FF0000"/>
                </a:solidFill>
              </a:rPr>
              <a:t>토지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지장물건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이설도로 등으로 한정</a:t>
            </a:r>
            <a:r>
              <a:rPr lang="ko-KR" altLang="en-US" dirty="0"/>
              <a:t>하는 것으로 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보상비 산정 시 누락된 세부 항목에 대해서는 </a:t>
            </a:r>
            <a:r>
              <a:rPr lang="ko-KR" altLang="en-US" dirty="0">
                <a:solidFill>
                  <a:srgbClr val="FF0000"/>
                </a:solidFill>
              </a:rPr>
              <a:t>예비보상비로 </a:t>
            </a:r>
            <a:r>
              <a:rPr lang="en-US" altLang="ko-KR" dirty="0">
                <a:solidFill>
                  <a:srgbClr val="FF0000"/>
                </a:solidFill>
              </a:rPr>
              <a:t>15% </a:t>
            </a:r>
            <a:r>
              <a:rPr lang="ko-KR" altLang="en-US" dirty="0">
                <a:solidFill>
                  <a:srgbClr val="FF0000"/>
                </a:solidFill>
              </a:rPr>
              <a:t>정도를 계산</a:t>
            </a:r>
            <a:r>
              <a:rPr lang="ko-KR" altLang="en-US" dirty="0"/>
              <a:t>하는 것이 일반적임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보상관리비</a:t>
            </a:r>
            <a:r>
              <a:rPr lang="ko-KR" altLang="en-US" dirty="0"/>
              <a:t>는 용지 보상의 </a:t>
            </a:r>
            <a:r>
              <a:rPr lang="en-US" altLang="ko-KR" dirty="0"/>
              <a:t>1% </a:t>
            </a:r>
            <a:r>
              <a:rPr lang="ko-KR" altLang="en-US" dirty="0"/>
              <a:t>및 이설도로 공사비의 </a:t>
            </a:r>
            <a:r>
              <a:rPr lang="en-US" altLang="ko-KR" dirty="0"/>
              <a:t>2%</a:t>
            </a:r>
            <a:r>
              <a:rPr lang="ko-KR" altLang="en-US" dirty="0"/>
              <a:t>를 포함한 것으로 산정함</a:t>
            </a:r>
            <a:endParaRPr lang="en-US" altLang="ko-KR" dirty="0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ko-KR" altLang="en-US" dirty="0"/>
              <a:t>수몰예정지의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주요 보상물은 다음과 같음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토지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전</a:t>
            </a:r>
            <a:r>
              <a:rPr lang="en-US" altLang="ko-KR" dirty="0"/>
              <a:t>, </a:t>
            </a:r>
            <a:r>
              <a:rPr lang="ko-KR" altLang="en-US" dirty="0"/>
              <a:t>답</a:t>
            </a:r>
            <a:r>
              <a:rPr lang="en-US" altLang="ko-KR" dirty="0"/>
              <a:t>, </a:t>
            </a:r>
            <a:r>
              <a:rPr lang="ko-KR" altLang="en-US" dirty="0"/>
              <a:t>임야</a:t>
            </a:r>
            <a:r>
              <a:rPr lang="en-US" altLang="ko-KR" dirty="0"/>
              <a:t>, </a:t>
            </a:r>
            <a:r>
              <a:rPr lang="ko-KR" altLang="en-US" dirty="0" err="1"/>
              <a:t>잡종지</a:t>
            </a:r>
            <a:r>
              <a:rPr lang="en-US" altLang="ko-KR" dirty="0"/>
              <a:t>, </a:t>
            </a:r>
            <a:r>
              <a:rPr lang="ko-KR" altLang="en-US" dirty="0"/>
              <a:t>하천부지 등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 err="1">
                <a:solidFill>
                  <a:srgbClr val="FF0000"/>
                </a:solidFill>
              </a:rPr>
              <a:t>지장물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건물</a:t>
            </a:r>
            <a:r>
              <a:rPr lang="en-US" altLang="ko-KR" dirty="0"/>
              <a:t>, </a:t>
            </a:r>
            <a:r>
              <a:rPr lang="ko-KR" altLang="en-US" dirty="0" err="1"/>
              <a:t>이주비</a:t>
            </a:r>
            <a:r>
              <a:rPr lang="en-US" altLang="ko-KR" dirty="0"/>
              <a:t>, </a:t>
            </a:r>
            <a:r>
              <a:rPr lang="ko-KR" altLang="en-US" dirty="0" err="1"/>
              <a:t>이농비</a:t>
            </a:r>
            <a:r>
              <a:rPr lang="en-US" altLang="ko-KR" dirty="0"/>
              <a:t>, </a:t>
            </a:r>
            <a:r>
              <a:rPr lang="ko-KR" altLang="en-US" dirty="0"/>
              <a:t>분묘</a:t>
            </a:r>
            <a:r>
              <a:rPr lang="en-US" altLang="ko-KR" dirty="0"/>
              <a:t>, </a:t>
            </a:r>
            <a:r>
              <a:rPr lang="ko-KR" altLang="en-US" dirty="0"/>
              <a:t>영업권</a:t>
            </a:r>
            <a:r>
              <a:rPr lang="en-US" altLang="ko-KR" dirty="0"/>
              <a:t>, </a:t>
            </a:r>
            <a:r>
              <a:rPr lang="ko-KR" altLang="en-US" dirty="0"/>
              <a:t>문화재 등 기타시설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</a:rPr>
              <a:t>이설도로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국도</a:t>
            </a:r>
            <a:r>
              <a:rPr lang="en-US" altLang="ko-KR" dirty="0"/>
              <a:t>, </a:t>
            </a:r>
            <a:r>
              <a:rPr lang="ko-KR" altLang="en-US" dirty="0"/>
              <a:t>지방도로</a:t>
            </a:r>
            <a:r>
              <a:rPr lang="en-US" altLang="ko-KR" dirty="0"/>
              <a:t>, </a:t>
            </a:r>
            <a:r>
              <a:rPr lang="ko-KR" altLang="en-US" dirty="0" err="1"/>
              <a:t>면리</a:t>
            </a:r>
            <a:r>
              <a:rPr lang="ko-KR" altLang="en-US" dirty="0"/>
              <a:t> 간 도로</a:t>
            </a:r>
            <a:r>
              <a:rPr lang="en-US" altLang="ko-KR" dirty="0"/>
              <a:t>, </a:t>
            </a:r>
            <a:r>
              <a:rPr lang="ko-KR" altLang="en-US" dirty="0"/>
              <a:t>및 농어촌 도로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 표준지침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72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수자원 표준지침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용지보상비 추정에 관한 현행 지침 분석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수자원 표준지침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17A0A85-95DA-461B-B421-AACB7C6F1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29" y="1579116"/>
            <a:ext cx="6606540" cy="44653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60E94AA7-5E49-4CEF-A98A-C583A3DF7C6A}"/>
              </a:ext>
            </a:extLst>
          </p:cNvPr>
          <p:cNvSpPr/>
          <p:nvPr/>
        </p:nvSpPr>
        <p:spPr>
          <a:xfrm>
            <a:off x="2292350" y="1993900"/>
            <a:ext cx="139065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D709A34B-63AC-49DF-8DC6-F7C337737435}"/>
              </a:ext>
            </a:extLst>
          </p:cNvPr>
          <p:cNvSpPr/>
          <p:nvPr/>
        </p:nvSpPr>
        <p:spPr>
          <a:xfrm>
            <a:off x="4127500" y="1993900"/>
            <a:ext cx="139065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17AA5D9-6114-4276-A90F-0C1366FDB439}"/>
              </a:ext>
            </a:extLst>
          </p:cNvPr>
          <p:cNvSpPr/>
          <p:nvPr/>
        </p:nvSpPr>
        <p:spPr>
          <a:xfrm>
            <a:off x="6300788" y="1993900"/>
            <a:ext cx="139065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EF40CD-8DA6-72A3-D684-3D2EEF5CD3CB}"/>
              </a:ext>
            </a:extLst>
          </p:cNvPr>
          <p:cNvSpPr txBox="1"/>
          <p:nvPr/>
        </p:nvSpPr>
        <p:spPr>
          <a:xfrm>
            <a:off x="2453627" y="2340099"/>
            <a:ext cx="153888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ko-KR" altLang="en-US" sz="1200" b="1" dirty="0">
                <a:latin typeface="바탕체" panose="02030609000101010101" pitchFamily="17" charset="-127"/>
                <a:ea typeface="바탕체" panose="02030609000101010101" pitchFamily="17" charset="-127"/>
              </a:rPr>
              <a:t>지</a:t>
            </a:r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8BEA9B4-AAAE-F676-BE14-8C74EAC93C81}"/>
              </a:ext>
            </a:extLst>
          </p:cNvPr>
          <p:cNvCxnSpPr/>
          <p:nvPr/>
        </p:nvCxnSpPr>
        <p:spPr>
          <a:xfrm>
            <a:off x="6096000" y="5356860"/>
            <a:ext cx="111252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7521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w="lg" len="lg"/>
          <a:tailEnd type="triangle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7095</TotalTime>
  <Words>6423</Words>
  <Application>Microsoft Office PowerPoint</Application>
  <PresentationFormat>A4 용지(210x297mm)</PresentationFormat>
  <Paragraphs>539</Paragraphs>
  <Slides>62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62</vt:i4>
      </vt:variant>
    </vt:vector>
  </HeadingPairs>
  <TitlesOfParts>
    <vt:vector size="70" baseType="lpstr">
      <vt:lpstr>H2kanB</vt:lpstr>
      <vt:lpstr>Haansoft Batang</vt:lpstr>
      <vt:lpstr>맑은 고딕</vt:lpstr>
      <vt:lpstr>바탕체</vt:lpstr>
      <vt:lpstr>Arial</vt:lpstr>
      <vt:lpstr>Calibri</vt:lpstr>
      <vt:lpstr>Wingdings</vt:lpstr>
      <vt:lpstr>Office 테마</vt:lpstr>
      <vt:lpstr>제Ⅻ장. </vt:lpstr>
      <vt:lpstr>PowerPoint 프레젠테이션</vt:lpstr>
      <vt:lpstr>제1절 서론</vt:lpstr>
      <vt:lpstr>1. 일반지침(제4판)</vt:lpstr>
      <vt:lpstr>2. 도로·철도 표준지침</vt:lpstr>
      <vt:lpstr>3. 공항 표준지침</vt:lpstr>
      <vt:lpstr>4. 항만 표준지침</vt:lpstr>
      <vt:lpstr>5. 수자원 표준지침</vt:lpstr>
      <vt:lpstr>5. 수자원 표준지침</vt:lpstr>
      <vt:lpstr>5. 수자원 표준지침</vt:lpstr>
      <vt:lpstr>제3절 예비타당성조사 시 용지보상비 추정의 필요성</vt:lpstr>
      <vt:lpstr>가. 산정 기준</vt:lpstr>
      <vt:lpstr>나. 산정 방법</vt:lpstr>
      <vt:lpstr>다. 문제점</vt:lpstr>
      <vt:lpstr>다. 문제점</vt:lpstr>
      <vt:lpstr>다. 문제점</vt:lpstr>
      <vt:lpstr>가. 일반 토지에 대한 보상</vt:lpstr>
      <vt:lpstr>가. 일반 토지에 대한 보상</vt:lpstr>
      <vt:lpstr>나. 도시철도 건설을 위한 지하부분 토지사용에 대한 보상</vt:lpstr>
      <vt:lpstr>가. 사업지구 내 토지 중 일정 비율을 표본 추출하여 약식 감정평가 의뢰</vt:lpstr>
      <vt:lpstr>나. 보상배율을 활용하는 방법</vt:lpstr>
      <vt:lpstr>다. 사업지구별 보상사례에 근거한 추정</vt:lpstr>
      <vt:lpstr>4. 보상사례 분석 결과</vt:lpstr>
      <vt:lpstr>가. 사업별, 지목별 보상배율</vt:lpstr>
      <vt:lpstr>나. 지역별 보상배율</vt:lpstr>
      <vt:lpstr>다. 보상실적 분석 결과 요약</vt:lpstr>
      <vt:lpstr>5. 감정평가사 설문조사 분석 결과</vt:lpstr>
      <vt:lpstr>5. 감정평가사 설문조사 분석 결과</vt:lpstr>
      <vt:lpstr>1. 직접 감정평가에 의하는 방법</vt:lpstr>
      <vt:lpstr>2. 약식 감정평가에 의하는 방법</vt:lpstr>
      <vt:lpstr>3. 기존 사업지 주변의 보상자료를 활용하는 방법</vt:lpstr>
      <vt:lpstr>4. 보상배율 적용 방법</vt:lpstr>
      <vt:lpstr>5. 기수행 사업과의 비교</vt:lpstr>
      <vt:lpstr>제Ⅻ장. </vt:lpstr>
      <vt:lpstr>PowerPoint 프레젠테이션</vt:lpstr>
      <vt:lpstr>1. 연구의 개요</vt:lpstr>
      <vt:lpstr>2. 연구의 목적 및 내용</vt:lpstr>
      <vt:lpstr>가. 토지의 특성</vt:lpstr>
      <vt:lpstr>나. 경제학에서 토지에 대한 관점: 토지의 특수성을 인정 VS 불인정</vt:lpstr>
      <vt:lpstr>가. 토지 가치 결정요인 연구에서 제시하는 요인</vt:lpstr>
      <vt:lpstr>나. 개별공시지가 결정요인</vt:lpstr>
      <vt:lpstr>다. 감정평가에서 토지 가치의 평가</vt:lpstr>
      <vt:lpstr>다. 감정평가에서 토지 가치의 평가</vt:lpstr>
      <vt:lpstr>제3절 비용편익 분석과 토지의 기회비용</vt:lpstr>
      <vt:lpstr>제3절 비용편익 분석과 토지의 기회비용</vt:lpstr>
      <vt:lpstr>1. 토지의 경제적 가치 반영의 원칙과 주의점</vt:lpstr>
      <vt:lpstr>가. 토지의 경제적 가치 반영의 기본적인 방법</vt:lpstr>
      <vt:lpstr>나. 기존 부지를 이용하는 경우</vt:lpstr>
      <vt:lpstr>다. 사업추진을 위해 용도가 변경되어야 하는 경우</vt:lpstr>
      <vt:lpstr>라. 매립지 등 개발 중인 용지를 이용하는 사업</vt:lpstr>
      <vt:lpstr>마. 토지 부분사용의 가치</vt:lpstr>
      <vt:lpstr>바. 하천, 제방, 구거 등을 이용하는 경우</vt:lpstr>
      <vt:lpstr>사. 물량변동의 여지가 없는 용지의 예비비</vt:lpstr>
      <vt:lpstr>아. 토지 조성편익: 기관이전사업, 토지조성사업</vt:lpstr>
      <vt:lpstr>3. 토지의 경제적 가치 반영기준</vt:lpstr>
      <vt:lpstr>1. 현행 예비타당성조사의 보상비 추정기준 검토</vt:lpstr>
      <vt:lpstr>가. 보상비 추정기준과 보상배율</vt:lpstr>
      <vt:lpstr>가. 보상비 추정기준과 보상배율</vt:lpstr>
      <vt:lpstr>나. 보상비 추정을 위한 절차</vt:lpstr>
      <vt:lpstr>다. 추가 고려사항</vt:lpstr>
      <vt:lpstr>3. 지장물보상비</vt:lpstr>
      <vt:lpstr>제6절 결론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498</cp:revision>
  <dcterms:created xsi:type="dcterms:W3CDTF">2018-12-10T05:23:33Z</dcterms:created>
  <dcterms:modified xsi:type="dcterms:W3CDTF">2022-05-25T01:48:02Z</dcterms:modified>
</cp:coreProperties>
</file>