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87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80" r:id="rId12"/>
    <p:sldId id="264" r:id="rId13"/>
    <p:sldId id="265" r:id="rId14"/>
    <p:sldId id="266" r:id="rId15"/>
    <p:sldId id="281" r:id="rId16"/>
    <p:sldId id="267" r:id="rId17"/>
    <p:sldId id="282" r:id="rId18"/>
    <p:sldId id="268" r:id="rId19"/>
    <p:sldId id="283" r:id="rId20"/>
    <p:sldId id="269" r:id="rId21"/>
    <p:sldId id="284" r:id="rId22"/>
    <p:sldId id="285" r:id="rId23"/>
    <p:sldId id="270" r:id="rId24"/>
    <p:sldId id="286" r:id="rId25"/>
    <p:sldId id="271" r:id="rId26"/>
    <p:sldId id="272" r:id="rId27"/>
    <p:sldId id="273" r:id="rId28"/>
    <p:sldId id="274" r:id="rId29"/>
    <p:sldId id="275" r:id="rId30"/>
    <p:sldId id="276" r:id="rId31"/>
    <p:sldId id="277" r:id="rId3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2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41458-8BF8-4402-B75A-9CC47BEECEC2}" v="3" dt="2020-12-02T09:33:54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50"/>
      </p:cViewPr>
      <p:guideLst>
        <p:guide orient="horz" pos="114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B1441458-8BF8-4402-B75A-9CC47BEECEC2}"/>
    <pc:docChg chg="modSld">
      <pc:chgData name="정근채" userId="bf3f9740-ba12-4a95-bdcd-7a89d0b0b3a3" providerId="ADAL" clId="{B1441458-8BF8-4402-B75A-9CC47BEECEC2}" dt="2020-12-02T09:33:54.639" v="2"/>
      <pc:docMkLst>
        <pc:docMk/>
      </pc:docMkLst>
      <pc:sldChg chg="addSp modSp">
        <pc:chgData name="정근채" userId="bf3f9740-ba12-4a95-bdcd-7a89d0b0b3a3" providerId="ADAL" clId="{B1441458-8BF8-4402-B75A-9CC47BEECEC2}" dt="2020-12-02T08:37:28.432" v="0"/>
        <pc:sldMkLst>
          <pc:docMk/>
          <pc:sldMk cId="1210531712" sldId="256"/>
        </pc:sldMkLst>
        <pc:picChg chg="add mod">
          <ac:chgData name="정근채" userId="bf3f9740-ba12-4a95-bdcd-7a89d0b0b3a3" providerId="ADAL" clId="{B1441458-8BF8-4402-B75A-9CC47BEECEC2}" dt="2020-12-02T08:37:28.432" v="0"/>
          <ac:picMkLst>
            <pc:docMk/>
            <pc:sldMk cId="1210531712" sldId="256"/>
            <ac:picMk id="5" creationId="{ACCA79E2-6A99-40B0-AC2B-709E1CDA2B1B}"/>
          </ac:picMkLst>
        </pc:picChg>
        <pc:inkChg chg="add">
          <ac:chgData name="정근채" userId="bf3f9740-ba12-4a95-bdcd-7a89d0b0b3a3" providerId="ADAL" clId="{B1441458-8BF8-4402-B75A-9CC47BEECEC2}" dt="2020-12-02T08:37:28.432" v="0"/>
          <ac:inkMkLst>
            <pc:docMk/>
            <pc:sldMk cId="1210531712" sldId="256"/>
            <ac:inkMk id="4" creationId="{4F369366-9DE7-46BA-AE7A-F25D93C5001E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2622151317" sldId="257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2622151317" sldId="257"/>
            <ac:picMk id="11" creationId="{2EC3EC8D-31B5-4F8A-870B-047DF6A0C145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2622151317" sldId="257"/>
            <ac:inkMk id="10" creationId="{0683511F-EC58-42BA-BC9E-83E1081464D8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703231732" sldId="258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703231732" sldId="258"/>
            <ac:picMk id="6" creationId="{7AD3A2A6-CB60-4D0A-85E4-FEC1CCFB38DB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703231732" sldId="258"/>
            <ac:inkMk id="5" creationId="{82D402B1-E734-4E8A-8CDB-14525835DC71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3803076469" sldId="259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3803076469" sldId="259"/>
            <ac:picMk id="6" creationId="{AAE66EC4-586F-4A80-8726-07E971BCA8A7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3803076469" sldId="259"/>
            <ac:inkMk id="5" creationId="{DB5D448D-35ED-483A-B2F2-BDB2C63A1C33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2534574594" sldId="260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2534574594" sldId="260"/>
            <ac:picMk id="8" creationId="{263CD0C1-2A7A-41D4-B647-F32D1421C529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2534574594" sldId="260"/>
            <ac:inkMk id="3" creationId="{764A50E3-281B-45FD-9C71-8D71282ED259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3213863404" sldId="261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3213863404" sldId="261"/>
            <ac:picMk id="13" creationId="{B6260A42-1226-476C-9A43-3037F6B3DEAC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3213863404" sldId="261"/>
            <ac:inkMk id="5" creationId="{6D5F0487-D675-4A6E-89F2-1CA3185E9C34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1698819555" sldId="262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1698819555" sldId="262"/>
            <ac:picMk id="5" creationId="{97F776EC-344F-4755-B2FA-598307582013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1698819555" sldId="262"/>
            <ac:inkMk id="3" creationId="{C0DEC121-2542-4A95-A44B-8D8101C3197F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2858571976" sldId="263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2858571976" sldId="263"/>
            <ac:picMk id="6" creationId="{67F374DF-F0FF-4964-9A1A-4E8569252F3C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2858571976" sldId="263"/>
            <ac:inkMk id="5" creationId="{B68C61D2-D32A-4931-8DCE-007E2A4F9EE6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3634128325" sldId="264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3634128325" sldId="264"/>
            <ac:picMk id="5" creationId="{2BCB094C-6726-48A9-92EC-FCD2C6714412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3634128325" sldId="264"/>
            <ac:inkMk id="3" creationId="{1954B8D8-3B63-423F-9BD3-CFC5A4E99F1D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1128754310" sldId="265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1128754310" sldId="265"/>
            <ac:picMk id="7" creationId="{F5A4992C-EA64-4A65-B8F5-7F21E8413E99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1128754310" sldId="265"/>
            <ac:inkMk id="3" creationId="{A36730E8-21C6-47B9-A4AB-5F70B1112454}"/>
          </ac:inkMkLst>
        </pc:inkChg>
      </pc:sldChg>
      <pc:sldChg chg="addSp delSp modSp">
        <pc:chgData name="정근채" userId="bf3f9740-ba12-4a95-bdcd-7a89d0b0b3a3" providerId="ADAL" clId="{B1441458-8BF8-4402-B75A-9CC47BEECEC2}" dt="2020-12-02T09:33:54.639" v="2"/>
        <pc:sldMkLst>
          <pc:docMk/>
          <pc:sldMk cId="2978005272" sldId="266"/>
        </pc:sldMkLst>
        <pc:picChg chg="add del mod">
          <ac:chgData name="정근채" userId="bf3f9740-ba12-4a95-bdcd-7a89d0b0b3a3" providerId="ADAL" clId="{B1441458-8BF8-4402-B75A-9CC47BEECEC2}" dt="2020-12-02T09:33:54.639" v="2"/>
          <ac:picMkLst>
            <pc:docMk/>
            <pc:sldMk cId="2978005272" sldId="266"/>
            <ac:picMk id="5" creationId="{2F457EFD-32C7-4E0F-8DC2-DEAC5A28FCBA}"/>
          </ac:picMkLst>
        </pc:picChg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2978005272" sldId="266"/>
            <ac:picMk id="10" creationId="{F70BFA4C-556A-4C46-94E7-253B5289C9F3}"/>
          </ac:picMkLst>
        </pc:picChg>
        <pc:inkChg chg="add del">
          <ac:chgData name="정근채" userId="bf3f9740-ba12-4a95-bdcd-7a89d0b0b3a3" providerId="ADAL" clId="{B1441458-8BF8-4402-B75A-9CC47BEECEC2}" dt="2020-12-02T09:33:54.639" v="2"/>
          <ac:inkMkLst>
            <pc:docMk/>
            <pc:sldMk cId="2978005272" sldId="266"/>
            <ac:inkMk id="3" creationId="{94437D0A-612B-4C20-9655-273D50063D8F}"/>
          </ac:inkMkLst>
        </pc:ink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2978005272" sldId="266"/>
            <ac:inkMk id="9" creationId="{19516F4C-8C24-4CB3-B9F2-EEE6496ABFC9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1535552534" sldId="267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1535552534" sldId="267"/>
            <ac:picMk id="10" creationId="{3219C980-CC1B-4FB1-A68A-DB8708F5787C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1535552534" sldId="267"/>
            <ac:inkMk id="3" creationId="{8D9F32AE-BEF6-405A-8787-B3D25B739EC5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1339016236" sldId="268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1339016236" sldId="268"/>
            <ac:picMk id="6" creationId="{0679A4FF-920D-41E5-9AB5-2F79A168AC16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1339016236" sldId="268"/>
            <ac:inkMk id="5" creationId="{D39CCDD6-2A41-40D1-A73A-E087DCF807B5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406889054" sldId="269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406889054" sldId="269"/>
            <ac:picMk id="8" creationId="{ED083A79-F708-480B-9C14-D06E97BE3084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406889054" sldId="269"/>
            <ac:inkMk id="3" creationId="{DD7D01DC-8F75-4896-B48D-04569E76EC07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1860723942" sldId="270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1860723942" sldId="270"/>
            <ac:picMk id="5" creationId="{22EF34A0-CF83-481C-9A3B-EB58E143980D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1860723942" sldId="270"/>
            <ac:inkMk id="3" creationId="{F331989E-EE6F-4612-BB0C-9455AA74CB0E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2878393582" sldId="271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2878393582" sldId="271"/>
            <ac:picMk id="6" creationId="{D094E612-E5E9-4BFA-831D-05BD572ADFED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2878393582" sldId="271"/>
            <ac:inkMk id="3" creationId="{974F4141-BB63-43DE-8325-6B00931F2A97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1297664614" sldId="272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1297664614" sldId="272"/>
            <ac:picMk id="7" creationId="{E470BB39-56CD-497E-8DFB-F3C06A2CF512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1297664614" sldId="272"/>
            <ac:inkMk id="3" creationId="{4CB3ECA2-FA1E-4F54-AD87-F1732D9BAAFB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514736593" sldId="273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514736593" sldId="273"/>
            <ac:picMk id="7" creationId="{1C05A1C6-C721-484E-B31E-6DFAFD9A6904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514736593" sldId="273"/>
            <ac:inkMk id="6" creationId="{7A98DD5B-270E-4A11-ADF3-4C3B97E6C38D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3000243725" sldId="274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3000243725" sldId="274"/>
            <ac:picMk id="6" creationId="{A9FE6F22-854A-457C-803B-D855E9FA0DD1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3000243725" sldId="274"/>
            <ac:inkMk id="3" creationId="{003C8F87-2FC3-4054-97FF-25EF3B5DA403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885275835" sldId="275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885275835" sldId="275"/>
            <ac:picMk id="11" creationId="{A81527AA-8A15-45AC-8F21-F9B481CCD1D4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885275835" sldId="275"/>
            <ac:inkMk id="7" creationId="{B0DFA940-4EC7-4A30-B73D-BDA58A583AA1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603107924" sldId="276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603107924" sldId="276"/>
            <ac:picMk id="5" creationId="{CE634A56-879E-409C-914E-6B0BB9131116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603107924" sldId="276"/>
            <ac:inkMk id="3" creationId="{210E397D-0627-453D-A601-99C63720A3B7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1485277851" sldId="277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1485277851" sldId="277"/>
            <ac:picMk id="5" creationId="{41B15115-2E1F-4CEC-B430-57806CA6CCC5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1485277851" sldId="277"/>
            <ac:inkMk id="3" creationId="{B57CEEB1-FA1E-4546-85D9-853DE3141145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3214965519" sldId="279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3214965519" sldId="279"/>
            <ac:picMk id="8" creationId="{D8D926CB-D31B-4D91-B9FB-ADCF0E2983EC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3214965519" sldId="279"/>
            <ac:inkMk id="7" creationId="{49C33088-4ADA-427C-B99E-E0781A0CEF21}"/>
          </ac:inkMkLst>
        </pc:inkChg>
      </pc:sldChg>
      <pc:sldChg chg="addSp modSp">
        <pc:chgData name="정근채" userId="bf3f9740-ba12-4a95-bdcd-7a89d0b0b3a3" providerId="ADAL" clId="{B1441458-8BF8-4402-B75A-9CC47BEECEC2}" dt="2020-12-02T09:01:36.955" v="1"/>
        <pc:sldMkLst>
          <pc:docMk/>
          <pc:sldMk cId="4157094928" sldId="280"/>
        </pc:sldMkLst>
        <pc:picChg chg="add mod">
          <ac:chgData name="정근채" userId="bf3f9740-ba12-4a95-bdcd-7a89d0b0b3a3" providerId="ADAL" clId="{B1441458-8BF8-4402-B75A-9CC47BEECEC2}" dt="2020-12-02T09:01:36.955" v="1"/>
          <ac:picMkLst>
            <pc:docMk/>
            <pc:sldMk cId="4157094928" sldId="280"/>
            <ac:picMk id="7" creationId="{23FEA04C-233D-4E31-9A10-AC9BA12AEB4D}"/>
          </ac:picMkLst>
        </pc:picChg>
        <pc:inkChg chg="add">
          <ac:chgData name="정근채" userId="bf3f9740-ba12-4a95-bdcd-7a89d0b0b3a3" providerId="ADAL" clId="{B1441458-8BF8-4402-B75A-9CC47BEECEC2}" dt="2020-12-02T09:01:36.955" v="1"/>
          <ac:inkMkLst>
            <pc:docMk/>
            <pc:sldMk cId="4157094928" sldId="280"/>
            <ac:inkMk id="6" creationId="{5FDCFD77-1304-4049-90BA-E58A178D7A59}"/>
          </ac:inkMkLst>
        </pc:inkChg>
      </pc:sldChg>
      <pc:sldChg chg="addSp delSp modSp">
        <pc:chgData name="정근채" userId="bf3f9740-ba12-4a95-bdcd-7a89d0b0b3a3" providerId="ADAL" clId="{B1441458-8BF8-4402-B75A-9CC47BEECEC2}" dt="2020-12-02T09:33:54.639" v="2"/>
        <pc:sldMkLst>
          <pc:docMk/>
          <pc:sldMk cId="3189504548" sldId="281"/>
        </pc:sldMkLst>
        <pc:picChg chg="add del mod">
          <ac:chgData name="정근채" userId="bf3f9740-ba12-4a95-bdcd-7a89d0b0b3a3" providerId="ADAL" clId="{B1441458-8BF8-4402-B75A-9CC47BEECEC2}" dt="2020-12-02T09:33:54.639" v="2"/>
          <ac:picMkLst>
            <pc:docMk/>
            <pc:sldMk cId="3189504548" sldId="281"/>
            <ac:picMk id="5" creationId="{5BC95C45-F211-4A25-BCDB-3A26855F1390}"/>
          </ac:picMkLst>
        </pc:picChg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3189504548" sldId="281"/>
            <ac:picMk id="7" creationId="{E620062B-DA82-41BB-BEFC-22BC6AB935AA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3189504548" sldId="281"/>
            <ac:inkMk id="6" creationId="{F9219F6D-9983-4D2B-AE36-7529AF3F14ED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2859425471" sldId="282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2859425471" sldId="282"/>
            <ac:picMk id="5" creationId="{C8E635D4-C36F-4385-A387-B99343C688BF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2859425471" sldId="282"/>
            <ac:inkMk id="3" creationId="{5D267896-0F9F-4145-B30E-01D06486F16A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3754626933" sldId="283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3754626933" sldId="283"/>
            <ac:picMk id="6" creationId="{F1EA2D62-1489-4DFB-BFBD-F91F81D3E6AF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3754626933" sldId="283"/>
            <ac:inkMk id="5" creationId="{F4824FAD-7940-4AE8-8B21-C0337AED307D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2179723104" sldId="284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2179723104" sldId="284"/>
            <ac:picMk id="6" creationId="{5023DEE3-7062-464C-AB9A-F5472C45F196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2179723104" sldId="284"/>
            <ac:inkMk id="5" creationId="{19A84AC7-31A4-409F-B94A-32D7BD26552A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3330448897" sldId="285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3330448897" sldId="285"/>
            <ac:picMk id="7" creationId="{CD6B5D2D-C070-48A0-BABB-5BE92B61BE2E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3330448897" sldId="285"/>
            <ac:inkMk id="6" creationId="{A198BC27-EA0E-465D-B300-35D7A6DD9DDB}"/>
          </ac:inkMkLst>
        </pc:inkChg>
      </pc:sldChg>
      <pc:sldChg chg="addSp modSp">
        <pc:chgData name="정근채" userId="bf3f9740-ba12-4a95-bdcd-7a89d0b0b3a3" providerId="ADAL" clId="{B1441458-8BF8-4402-B75A-9CC47BEECEC2}" dt="2020-12-02T09:33:54.639" v="2"/>
        <pc:sldMkLst>
          <pc:docMk/>
          <pc:sldMk cId="3168771085" sldId="286"/>
        </pc:sldMkLst>
        <pc:picChg chg="add mod">
          <ac:chgData name="정근채" userId="bf3f9740-ba12-4a95-bdcd-7a89d0b0b3a3" providerId="ADAL" clId="{B1441458-8BF8-4402-B75A-9CC47BEECEC2}" dt="2020-12-02T09:33:54.639" v="2"/>
          <ac:picMkLst>
            <pc:docMk/>
            <pc:sldMk cId="3168771085" sldId="286"/>
            <ac:picMk id="10" creationId="{D7B9ED3F-8880-4BAB-B9B9-4D075AE6FA97}"/>
          </ac:picMkLst>
        </pc:picChg>
        <pc:inkChg chg="add">
          <ac:chgData name="정근채" userId="bf3f9740-ba12-4a95-bdcd-7a89d0b0b3a3" providerId="ADAL" clId="{B1441458-8BF8-4402-B75A-9CC47BEECEC2}" dt="2020-12-02T09:33:54.639" v="2"/>
          <ac:inkMkLst>
            <pc:docMk/>
            <pc:sldMk cId="3168771085" sldId="286"/>
            <ac:inkMk id="7" creationId="{4A348DE3-B112-4622-BC70-95ABEFB287CB}"/>
          </ac:inkMkLst>
        </pc:inkChg>
      </pc:sldChg>
      <pc:sldChg chg="addSp modSp">
        <pc:chgData name="정근채" userId="bf3f9740-ba12-4a95-bdcd-7a89d0b0b3a3" providerId="ADAL" clId="{B1441458-8BF8-4402-B75A-9CC47BEECEC2}" dt="2020-12-02T08:37:28.432" v="0"/>
        <pc:sldMkLst>
          <pc:docMk/>
          <pc:sldMk cId="2400768863" sldId="287"/>
        </pc:sldMkLst>
        <pc:picChg chg="add mod">
          <ac:chgData name="정근채" userId="bf3f9740-ba12-4a95-bdcd-7a89d0b0b3a3" providerId="ADAL" clId="{B1441458-8BF8-4402-B75A-9CC47BEECEC2}" dt="2020-12-02T08:37:28.432" v="0"/>
          <ac:picMkLst>
            <pc:docMk/>
            <pc:sldMk cId="2400768863" sldId="287"/>
            <ac:picMk id="2" creationId="{67D2A568-5399-4D36-AAAE-0E766458A84C}"/>
          </ac:picMkLst>
        </pc:picChg>
      </pc:sldChg>
    </pc:docChg>
  </pc:docChgLst>
  <pc:docChgLst>
    <pc:chgData name="kcjeong@cbnu.ac.kr" userId="bf3f9740-ba12-4a95-bdcd-7a89d0b0b3a3" providerId="ADAL" clId="{304338FF-1629-4B88-AAC9-1F2AAC6E6A32}"/>
    <pc:docChg chg="undo redo custSel addSld modSld">
      <pc:chgData name="kcjeong@cbnu.ac.kr" userId="bf3f9740-ba12-4a95-bdcd-7a89d0b0b3a3" providerId="ADAL" clId="{304338FF-1629-4B88-AAC9-1F2AAC6E6A32}" dt="2020-12-01T09:13:55.933" v="3024"/>
      <pc:docMkLst>
        <pc:docMk/>
      </pc:docMkLst>
      <pc:sldChg chg="modSp mod">
        <pc:chgData name="kcjeong@cbnu.ac.kr" userId="bf3f9740-ba12-4a95-bdcd-7a89d0b0b3a3" providerId="ADAL" clId="{304338FF-1629-4B88-AAC9-1F2AAC6E6A32}" dt="2020-12-01T02:33:00.443" v="19" actId="1037"/>
        <pc:sldMkLst>
          <pc:docMk/>
          <pc:sldMk cId="2622151317" sldId="257"/>
        </pc:sldMkLst>
        <pc:spChg chg="mod">
          <ac:chgData name="kcjeong@cbnu.ac.kr" userId="bf3f9740-ba12-4a95-bdcd-7a89d0b0b3a3" providerId="ADAL" clId="{304338FF-1629-4B88-AAC9-1F2AAC6E6A32}" dt="2020-12-01T02:33:00.443" v="19" actId="1037"/>
          <ac:spMkLst>
            <pc:docMk/>
            <pc:sldMk cId="2622151317" sldId="257"/>
            <ac:spMk id="19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2:47:34.716" v="217"/>
        <pc:sldMkLst>
          <pc:docMk/>
          <pc:sldMk cId="703231732" sldId="258"/>
        </pc:sldMkLst>
        <pc:spChg chg="mod">
          <ac:chgData name="kcjeong@cbnu.ac.kr" userId="bf3f9740-ba12-4a95-bdcd-7a89d0b0b3a3" providerId="ADAL" clId="{304338FF-1629-4B88-AAC9-1F2AAC6E6A32}" dt="2020-12-01T02:47:34.716" v="217"/>
          <ac:spMkLst>
            <pc:docMk/>
            <pc:sldMk cId="703231732" sldId="258"/>
            <ac:spMk id="3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4:42:32.376" v="717" actId="20577"/>
        <pc:sldMkLst>
          <pc:docMk/>
          <pc:sldMk cId="2858571976" sldId="263"/>
        </pc:sldMkLst>
        <pc:spChg chg="mod">
          <ac:chgData name="kcjeong@cbnu.ac.kr" userId="bf3f9740-ba12-4a95-bdcd-7a89d0b0b3a3" providerId="ADAL" clId="{304338FF-1629-4B88-AAC9-1F2AAC6E6A32}" dt="2020-12-01T04:42:32.376" v="717" actId="20577"/>
          <ac:spMkLst>
            <pc:docMk/>
            <pc:sldMk cId="2858571976" sldId="263"/>
            <ac:spMk id="3" creationId="{00000000-0000-0000-0000-000000000000}"/>
          </ac:spMkLst>
        </pc:spChg>
      </pc:sldChg>
      <pc:sldChg chg="addSp modSp mod">
        <pc:chgData name="kcjeong@cbnu.ac.kr" userId="bf3f9740-ba12-4a95-bdcd-7a89d0b0b3a3" providerId="ADAL" clId="{304338FF-1629-4B88-AAC9-1F2AAC6E6A32}" dt="2020-12-01T06:00:34.315" v="1044"/>
        <pc:sldMkLst>
          <pc:docMk/>
          <pc:sldMk cId="3634128325" sldId="264"/>
        </pc:sldMkLst>
        <pc:spChg chg="add mod">
          <ac:chgData name="kcjeong@cbnu.ac.kr" userId="bf3f9740-ba12-4a95-bdcd-7a89d0b0b3a3" providerId="ADAL" clId="{304338FF-1629-4B88-AAC9-1F2AAC6E6A32}" dt="2020-12-01T05:53:50.253" v="877"/>
          <ac:spMkLst>
            <pc:docMk/>
            <pc:sldMk cId="3634128325" sldId="264"/>
            <ac:spMk id="13" creationId="{BA4B549E-77B5-4533-B939-09414E672807}"/>
          </ac:spMkLst>
        </pc:spChg>
        <pc:spChg chg="add mod">
          <ac:chgData name="kcjeong@cbnu.ac.kr" userId="bf3f9740-ba12-4a95-bdcd-7a89d0b0b3a3" providerId="ADAL" clId="{304338FF-1629-4B88-AAC9-1F2AAC6E6A32}" dt="2020-12-01T05:54:03.077" v="906"/>
          <ac:spMkLst>
            <pc:docMk/>
            <pc:sldMk cId="3634128325" sldId="264"/>
            <ac:spMk id="15" creationId="{2FA7920E-64C6-48E0-9F7A-04C30F087FE6}"/>
          </ac:spMkLst>
        </pc:spChg>
        <pc:spChg chg="add mod">
          <ac:chgData name="kcjeong@cbnu.ac.kr" userId="bf3f9740-ba12-4a95-bdcd-7a89d0b0b3a3" providerId="ADAL" clId="{304338FF-1629-4B88-AAC9-1F2AAC6E6A32}" dt="2020-12-01T05:54:27.417" v="931"/>
          <ac:spMkLst>
            <pc:docMk/>
            <pc:sldMk cId="3634128325" sldId="264"/>
            <ac:spMk id="16" creationId="{880DC92D-7B60-47BE-A83A-95C1FB89B3D0}"/>
          </ac:spMkLst>
        </pc:spChg>
        <pc:spChg chg="add mod">
          <ac:chgData name="kcjeong@cbnu.ac.kr" userId="bf3f9740-ba12-4a95-bdcd-7a89d0b0b3a3" providerId="ADAL" clId="{304338FF-1629-4B88-AAC9-1F2AAC6E6A32}" dt="2020-12-01T05:55:17.240" v="998"/>
          <ac:spMkLst>
            <pc:docMk/>
            <pc:sldMk cId="3634128325" sldId="264"/>
            <ac:spMk id="17" creationId="{7AA94582-C294-4368-A739-3398707F2F2A}"/>
          </ac:spMkLst>
        </pc:spChg>
        <pc:spChg chg="add mod">
          <ac:chgData name="kcjeong@cbnu.ac.kr" userId="bf3f9740-ba12-4a95-bdcd-7a89d0b0b3a3" providerId="ADAL" clId="{304338FF-1629-4B88-AAC9-1F2AAC6E6A32}" dt="2020-12-01T06:00:34.315" v="1044"/>
          <ac:spMkLst>
            <pc:docMk/>
            <pc:sldMk cId="3634128325" sldId="264"/>
            <ac:spMk id="18" creationId="{7B1A6205-3F1C-44CB-B393-ABD87746FEAF}"/>
          </ac:spMkLst>
        </pc:spChg>
      </pc:sldChg>
      <pc:sldChg chg="modSp mod">
        <pc:chgData name="kcjeong@cbnu.ac.kr" userId="bf3f9740-ba12-4a95-bdcd-7a89d0b0b3a3" providerId="ADAL" clId="{304338FF-1629-4B88-AAC9-1F2AAC6E6A32}" dt="2020-12-01T06:14:50.831" v="1139" actId="6549"/>
        <pc:sldMkLst>
          <pc:docMk/>
          <pc:sldMk cId="2978005272" sldId="266"/>
        </pc:sldMkLst>
        <pc:spChg chg="mod">
          <ac:chgData name="kcjeong@cbnu.ac.kr" userId="bf3f9740-ba12-4a95-bdcd-7a89d0b0b3a3" providerId="ADAL" clId="{304338FF-1629-4B88-AAC9-1F2AAC6E6A32}" dt="2020-12-01T06:14:12.423" v="1124" actId="1076"/>
          <ac:spMkLst>
            <pc:docMk/>
            <pc:sldMk cId="2978005272" sldId="266"/>
            <ac:spMk id="6" creationId="{00000000-0000-0000-0000-000000000000}"/>
          </ac:spMkLst>
        </pc:spChg>
        <pc:spChg chg="mod">
          <ac:chgData name="kcjeong@cbnu.ac.kr" userId="bf3f9740-ba12-4a95-bdcd-7a89d0b0b3a3" providerId="ADAL" clId="{304338FF-1629-4B88-AAC9-1F2AAC6E6A32}" dt="2020-12-01T06:14:50.831" v="1139" actId="6549"/>
          <ac:spMkLst>
            <pc:docMk/>
            <pc:sldMk cId="2978005272" sldId="266"/>
            <ac:spMk id="8" creationId="{00000000-0000-0000-0000-000000000000}"/>
          </ac:spMkLst>
        </pc:spChg>
        <pc:picChg chg="mod">
          <ac:chgData name="kcjeong@cbnu.ac.kr" userId="bf3f9740-ba12-4a95-bdcd-7a89d0b0b3a3" providerId="ADAL" clId="{304338FF-1629-4B88-AAC9-1F2AAC6E6A32}" dt="2020-12-01T06:14:12.423" v="1124" actId="1076"/>
          <ac:picMkLst>
            <pc:docMk/>
            <pc:sldMk cId="2978005272" sldId="266"/>
            <ac:picMk id="7" creationId="{00000000-0000-0000-0000-000000000000}"/>
          </ac:picMkLst>
        </pc:picChg>
      </pc:sldChg>
      <pc:sldChg chg="addSp delSp modSp mod">
        <pc:chgData name="kcjeong@cbnu.ac.kr" userId="bf3f9740-ba12-4a95-bdcd-7a89d0b0b3a3" providerId="ADAL" clId="{304338FF-1629-4B88-AAC9-1F2AAC6E6A32}" dt="2020-12-01T06:22:41.151" v="1386"/>
        <pc:sldMkLst>
          <pc:docMk/>
          <pc:sldMk cId="1535552534" sldId="267"/>
        </pc:sldMkLst>
        <pc:spChg chg="add del">
          <ac:chgData name="kcjeong@cbnu.ac.kr" userId="bf3f9740-ba12-4a95-bdcd-7a89d0b0b3a3" providerId="ADAL" clId="{304338FF-1629-4B88-AAC9-1F2AAC6E6A32}" dt="2020-12-01T06:21:30.586" v="1327" actId="22"/>
          <ac:spMkLst>
            <pc:docMk/>
            <pc:sldMk cId="1535552534" sldId="267"/>
            <ac:spMk id="10" creationId="{1CB5DCB8-2971-4334-882A-52F0E8DAD23D}"/>
          </ac:spMkLst>
        </pc:spChg>
        <pc:spChg chg="add mod">
          <ac:chgData name="kcjeong@cbnu.ac.kr" userId="bf3f9740-ba12-4a95-bdcd-7a89d0b0b3a3" providerId="ADAL" clId="{304338FF-1629-4B88-AAC9-1F2AAC6E6A32}" dt="2020-12-01T06:22:01.893" v="1356" actId="1035"/>
          <ac:spMkLst>
            <pc:docMk/>
            <pc:sldMk cId="1535552534" sldId="267"/>
            <ac:spMk id="12" creationId="{0F9C1204-7A2D-4B2E-BB39-560FFB6BE46E}"/>
          </ac:spMkLst>
        </pc:spChg>
        <pc:spChg chg="add mod">
          <ac:chgData name="kcjeong@cbnu.ac.kr" userId="bf3f9740-ba12-4a95-bdcd-7a89d0b0b3a3" providerId="ADAL" clId="{304338FF-1629-4B88-AAC9-1F2AAC6E6A32}" dt="2020-12-01T06:22:41.151" v="1386"/>
          <ac:spMkLst>
            <pc:docMk/>
            <pc:sldMk cId="1535552534" sldId="267"/>
            <ac:spMk id="13" creationId="{9815B50E-C086-4CD8-8F1C-5C42C40D847F}"/>
          </ac:spMkLst>
        </pc:spChg>
      </pc:sldChg>
      <pc:sldChg chg="modSp mod">
        <pc:chgData name="kcjeong@cbnu.ac.kr" userId="bf3f9740-ba12-4a95-bdcd-7a89d0b0b3a3" providerId="ADAL" clId="{304338FF-1629-4B88-AAC9-1F2AAC6E6A32}" dt="2020-12-01T06:34:27.720" v="1859" actId="20577"/>
        <pc:sldMkLst>
          <pc:docMk/>
          <pc:sldMk cId="1339016236" sldId="268"/>
        </pc:sldMkLst>
        <pc:spChg chg="mod">
          <ac:chgData name="kcjeong@cbnu.ac.kr" userId="bf3f9740-ba12-4a95-bdcd-7a89d0b0b3a3" providerId="ADAL" clId="{304338FF-1629-4B88-AAC9-1F2AAC6E6A32}" dt="2020-12-01T06:34:27.720" v="1859" actId="20577"/>
          <ac:spMkLst>
            <pc:docMk/>
            <pc:sldMk cId="1339016236" sldId="268"/>
            <ac:spMk id="3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6:42:08.543" v="2105" actId="207"/>
        <pc:sldMkLst>
          <pc:docMk/>
          <pc:sldMk cId="1860723942" sldId="270"/>
        </pc:sldMkLst>
        <pc:spChg chg="mod">
          <ac:chgData name="kcjeong@cbnu.ac.kr" userId="bf3f9740-ba12-4a95-bdcd-7a89d0b0b3a3" providerId="ADAL" clId="{304338FF-1629-4B88-AAC9-1F2AAC6E6A32}" dt="2020-12-01T06:42:08.543" v="2105" actId="207"/>
          <ac:spMkLst>
            <pc:docMk/>
            <pc:sldMk cId="1860723942" sldId="270"/>
            <ac:spMk id="7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6:46:51.095" v="2433" actId="403"/>
        <pc:sldMkLst>
          <pc:docMk/>
          <pc:sldMk cId="2878393582" sldId="271"/>
        </pc:sldMkLst>
        <pc:spChg chg="mod">
          <ac:chgData name="kcjeong@cbnu.ac.kr" userId="bf3f9740-ba12-4a95-bdcd-7a89d0b0b3a3" providerId="ADAL" clId="{304338FF-1629-4B88-AAC9-1F2AAC6E6A32}" dt="2020-12-01T06:46:51.095" v="2433" actId="403"/>
          <ac:spMkLst>
            <pc:docMk/>
            <pc:sldMk cId="2878393582" sldId="271"/>
            <ac:spMk id="2" creationId="{00000000-0000-0000-0000-000000000000}"/>
          </ac:spMkLst>
        </pc:spChg>
        <pc:spChg chg="mod">
          <ac:chgData name="kcjeong@cbnu.ac.kr" userId="bf3f9740-ba12-4a95-bdcd-7a89d0b0b3a3" providerId="ADAL" clId="{304338FF-1629-4B88-AAC9-1F2AAC6E6A32}" dt="2020-12-01T06:46:37.019" v="2432" actId="20577"/>
          <ac:spMkLst>
            <pc:docMk/>
            <pc:sldMk cId="2878393582" sldId="271"/>
            <ac:spMk id="5" creationId="{00000000-0000-0000-0000-000000000000}"/>
          </ac:spMkLst>
        </pc:spChg>
      </pc:sldChg>
      <pc:sldChg chg="addSp delSp modSp mod">
        <pc:chgData name="kcjeong@cbnu.ac.kr" userId="bf3f9740-ba12-4a95-bdcd-7a89d0b0b3a3" providerId="ADAL" clId="{304338FF-1629-4B88-AAC9-1F2AAC6E6A32}" dt="2020-12-01T06:53:36.004" v="2619" actId="207"/>
        <pc:sldMkLst>
          <pc:docMk/>
          <pc:sldMk cId="1297664614" sldId="272"/>
        </pc:sldMkLst>
        <pc:spChg chg="mod">
          <ac:chgData name="kcjeong@cbnu.ac.kr" userId="bf3f9740-ba12-4a95-bdcd-7a89d0b0b3a3" providerId="ADAL" clId="{304338FF-1629-4B88-AAC9-1F2AAC6E6A32}" dt="2020-12-01T06:53:36.004" v="2619" actId="207"/>
          <ac:spMkLst>
            <pc:docMk/>
            <pc:sldMk cId="1297664614" sldId="272"/>
            <ac:spMk id="5" creationId="{00000000-0000-0000-0000-000000000000}"/>
          </ac:spMkLst>
        </pc:spChg>
        <pc:spChg chg="add del">
          <ac:chgData name="kcjeong@cbnu.ac.kr" userId="bf3f9740-ba12-4a95-bdcd-7a89d0b0b3a3" providerId="ADAL" clId="{304338FF-1629-4B88-AAC9-1F2AAC6E6A32}" dt="2020-12-01T06:52:40.811" v="2547" actId="22"/>
          <ac:spMkLst>
            <pc:docMk/>
            <pc:sldMk cId="1297664614" sldId="272"/>
            <ac:spMk id="7" creationId="{F0198F8F-F4A4-49C0-86FC-C9E3258D0165}"/>
          </ac:spMkLst>
        </pc:spChg>
        <pc:spChg chg="add mod">
          <ac:chgData name="kcjeong@cbnu.ac.kr" userId="bf3f9740-ba12-4a95-bdcd-7a89d0b0b3a3" providerId="ADAL" clId="{304338FF-1629-4B88-AAC9-1F2AAC6E6A32}" dt="2020-12-01T06:53:11.830" v="2556" actId="1076"/>
          <ac:spMkLst>
            <pc:docMk/>
            <pc:sldMk cId="1297664614" sldId="272"/>
            <ac:spMk id="9" creationId="{E99D47FA-9BA4-4DA1-912E-073B466B2655}"/>
          </ac:spMkLst>
        </pc:spChg>
        <pc:cxnChg chg="mod">
          <ac:chgData name="kcjeong@cbnu.ac.kr" userId="bf3f9740-ba12-4a95-bdcd-7a89d0b0b3a3" providerId="ADAL" clId="{304338FF-1629-4B88-AAC9-1F2AAC6E6A32}" dt="2020-12-01T06:53:07.763" v="2555" actId="14100"/>
          <ac:cxnSpMkLst>
            <pc:docMk/>
            <pc:sldMk cId="1297664614" sldId="272"/>
            <ac:cxnSpMk id="6" creationId="{00000000-0000-0000-0000-000000000000}"/>
          </ac:cxnSpMkLst>
        </pc:cxnChg>
      </pc:sldChg>
      <pc:sldChg chg="modSp mod">
        <pc:chgData name="kcjeong@cbnu.ac.kr" userId="bf3f9740-ba12-4a95-bdcd-7a89d0b0b3a3" providerId="ADAL" clId="{304338FF-1629-4B88-AAC9-1F2AAC6E6A32}" dt="2020-12-01T09:00:10.094" v="2749" actId="404"/>
        <pc:sldMkLst>
          <pc:docMk/>
          <pc:sldMk cId="514736593" sldId="273"/>
        </pc:sldMkLst>
        <pc:spChg chg="mod">
          <ac:chgData name="kcjeong@cbnu.ac.kr" userId="bf3f9740-ba12-4a95-bdcd-7a89d0b0b3a3" providerId="ADAL" clId="{304338FF-1629-4B88-AAC9-1F2AAC6E6A32}" dt="2020-12-01T09:00:10.094" v="2749" actId="404"/>
          <ac:spMkLst>
            <pc:docMk/>
            <pc:sldMk cId="514736593" sldId="273"/>
            <ac:spMk id="5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9:02:16.744" v="2861" actId="404"/>
        <pc:sldMkLst>
          <pc:docMk/>
          <pc:sldMk cId="3000243725" sldId="274"/>
        </pc:sldMkLst>
        <pc:spChg chg="mod">
          <ac:chgData name="kcjeong@cbnu.ac.kr" userId="bf3f9740-ba12-4a95-bdcd-7a89d0b0b3a3" providerId="ADAL" clId="{304338FF-1629-4B88-AAC9-1F2AAC6E6A32}" dt="2020-12-01T09:02:16.744" v="2861" actId="404"/>
          <ac:spMkLst>
            <pc:docMk/>
            <pc:sldMk cId="3000243725" sldId="274"/>
            <ac:spMk id="5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9:07:37.459" v="2987"/>
        <pc:sldMkLst>
          <pc:docMk/>
          <pc:sldMk cId="885275835" sldId="275"/>
        </pc:sldMkLst>
        <pc:spChg chg="mod">
          <ac:chgData name="kcjeong@cbnu.ac.kr" userId="bf3f9740-ba12-4a95-bdcd-7a89d0b0b3a3" providerId="ADAL" clId="{304338FF-1629-4B88-AAC9-1F2AAC6E6A32}" dt="2020-12-01T09:07:37.459" v="2987"/>
          <ac:spMkLst>
            <pc:docMk/>
            <pc:sldMk cId="885275835" sldId="275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9:09:08.058" v="2992"/>
        <pc:sldMkLst>
          <pc:docMk/>
          <pc:sldMk cId="603107924" sldId="276"/>
        </pc:sldMkLst>
        <pc:spChg chg="mod">
          <ac:chgData name="kcjeong@cbnu.ac.kr" userId="bf3f9740-ba12-4a95-bdcd-7a89d0b0b3a3" providerId="ADAL" clId="{304338FF-1629-4B88-AAC9-1F2AAC6E6A32}" dt="2020-12-01T09:09:08.058" v="2992"/>
          <ac:spMkLst>
            <pc:docMk/>
            <pc:sldMk cId="603107924" sldId="27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9:13:55.933" v="3024"/>
        <pc:sldMkLst>
          <pc:docMk/>
          <pc:sldMk cId="1485277851" sldId="277"/>
        </pc:sldMkLst>
        <pc:spChg chg="mod">
          <ac:chgData name="kcjeong@cbnu.ac.kr" userId="bf3f9740-ba12-4a95-bdcd-7a89d0b0b3a3" providerId="ADAL" clId="{304338FF-1629-4B88-AAC9-1F2AAC6E6A32}" dt="2020-12-01T09:13:55.933" v="3024"/>
          <ac:spMkLst>
            <pc:docMk/>
            <pc:sldMk cId="1485277851" sldId="277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3:59:25.372" v="566"/>
        <pc:sldMkLst>
          <pc:docMk/>
          <pc:sldMk cId="3214965519" sldId="279"/>
        </pc:sldMkLst>
        <pc:spChg chg="mod">
          <ac:chgData name="kcjeong@cbnu.ac.kr" userId="bf3f9740-ba12-4a95-bdcd-7a89d0b0b3a3" providerId="ADAL" clId="{304338FF-1629-4B88-AAC9-1F2AAC6E6A32}" dt="2020-12-01T03:59:22.156" v="560"/>
          <ac:spMkLst>
            <pc:docMk/>
            <pc:sldMk cId="3214965519" sldId="279"/>
            <ac:spMk id="3" creationId="{00000000-0000-0000-0000-000000000000}"/>
          </ac:spMkLst>
        </pc:spChg>
        <pc:spChg chg="mod">
          <ac:chgData name="kcjeong@cbnu.ac.kr" userId="bf3f9740-ba12-4a95-bdcd-7a89d0b0b3a3" providerId="ADAL" clId="{304338FF-1629-4B88-AAC9-1F2AAC6E6A32}" dt="2020-12-01T03:59:25.372" v="566"/>
          <ac:spMkLst>
            <pc:docMk/>
            <pc:sldMk cId="3214965519" sldId="279"/>
            <ac:spMk id="6" creationId="{00000000-0000-0000-0000-000000000000}"/>
          </ac:spMkLst>
        </pc:spChg>
        <pc:picChg chg="mod">
          <ac:chgData name="kcjeong@cbnu.ac.kr" userId="bf3f9740-ba12-4a95-bdcd-7a89d0b0b3a3" providerId="ADAL" clId="{304338FF-1629-4B88-AAC9-1F2AAC6E6A32}" dt="2020-12-01T02:53:17.241" v="536" actId="1076"/>
          <ac:picMkLst>
            <pc:docMk/>
            <pc:sldMk cId="3214965519" sldId="279"/>
            <ac:picMk id="5" creationId="{00000000-0000-0000-0000-000000000000}"/>
          </ac:picMkLst>
        </pc:picChg>
      </pc:sldChg>
      <pc:sldChg chg="modSp mod">
        <pc:chgData name="kcjeong@cbnu.ac.kr" userId="bf3f9740-ba12-4a95-bdcd-7a89d0b0b3a3" providerId="ADAL" clId="{304338FF-1629-4B88-AAC9-1F2AAC6E6A32}" dt="2020-12-01T04:56:52.090" v="859" actId="20577"/>
        <pc:sldMkLst>
          <pc:docMk/>
          <pc:sldMk cId="4157094928" sldId="280"/>
        </pc:sldMkLst>
        <pc:spChg chg="mod">
          <ac:chgData name="kcjeong@cbnu.ac.kr" userId="bf3f9740-ba12-4a95-bdcd-7a89d0b0b3a3" providerId="ADAL" clId="{304338FF-1629-4B88-AAC9-1F2AAC6E6A32}" dt="2020-12-01T04:56:52.090" v="859" actId="20577"/>
          <ac:spMkLst>
            <pc:docMk/>
            <pc:sldMk cId="4157094928" sldId="280"/>
            <ac:spMk id="3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6:20:33.421" v="1321" actId="20577"/>
        <pc:sldMkLst>
          <pc:docMk/>
          <pc:sldMk cId="3189504548" sldId="281"/>
        </pc:sldMkLst>
        <pc:spChg chg="mod">
          <ac:chgData name="kcjeong@cbnu.ac.kr" userId="bf3f9740-ba12-4a95-bdcd-7a89d0b0b3a3" providerId="ADAL" clId="{304338FF-1629-4B88-AAC9-1F2AAC6E6A32}" dt="2020-12-01T06:20:33.421" v="1321" actId="20577"/>
          <ac:spMkLst>
            <pc:docMk/>
            <pc:sldMk cId="3189504548" sldId="281"/>
            <ac:spMk id="3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6:28:57.406" v="1506" actId="207"/>
        <pc:sldMkLst>
          <pc:docMk/>
          <pc:sldMk cId="2859425471" sldId="282"/>
        </pc:sldMkLst>
        <pc:spChg chg="mod">
          <ac:chgData name="kcjeong@cbnu.ac.kr" userId="bf3f9740-ba12-4a95-bdcd-7a89d0b0b3a3" providerId="ADAL" clId="{304338FF-1629-4B88-AAC9-1F2AAC6E6A32}" dt="2020-12-01T06:28:57.406" v="1506" actId="207"/>
          <ac:spMkLst>
            <pc:docMk/>
            <pc:sldMk cId="2859425471" sldId="282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6:36:44.537" v="1972" actId="255"/>
        <pc:sldMkLst>
          <pc:docMk/>
          <pc:sldMk cId="3754626933" sldId="283"/>
        </pc:sldMkLst>
        <pc:spChg chg="mod">
          <ac:chgData name="kcjeong@cbnu.ac.kr" userId="bf3f9740-ba12-4a95-bdcd-7a89d0b0b3a3" providerId="ADAL" clId="{304338FF-1629-4B88-AAC9-1F2AAC6E6A32}" dt="2020-12-01T06:36:44.537" v="1972" actId="255"/>
          <ac:spMkLst>
            <pc:docMk/>
            <pc:sldMk cId="3754626933" sldId="283"/>
            <ac:spMk id="3" creationId="{00000000-0000-0000-0000-000000000000}"/>
          </ac:spMkLst>
        </pc:spChg>
      </pc:sldChg>
      <pc:sldChg chg="modSp mod">
        <pc:chgData name="kcjeong@cbnu.ac.kr" userId="bf3f9740-ba12-4a95-bdcd-7a89d0b0b3a3" providerId="ADAL" clId="{304338FF-1629-4B88-AAC9-1F2AAC6E6A32}" dt="2020-12-01T06:39:20.224" v="2104" actId="404"/>
        <pc:sldMkLst>
          <pc:docMk/>
          <pc:sldMk cId="2179723104" sldId="284"/>
        </pc:sldMkLst>
        <pc:spChg chg="mod">
          <ac:chgData name="kcjeong@cbnu.ac.kr" userId="bf3f9740-ba12-4a95-bdcd-7a89d0b0b3a3" providerId="ADAL" clId="{304338FF-1629-4B88-AAC9-1F2AAC6E6A32}" dt="2020-12-01T06:39:20.224" v="2104" actId="404"/>
          <ac:spMkLst>
            <pc:docMk/>
            <pc:sldMk cId="2179723104" sldId="284"/>
            <ac:spMk id="3" creationId="{00000000-0000-0000-0000-000000000000}"/>
          </ac:spMkLst>
        </pc:spChg>
      </pc:sldChg>
      <pc:sldChg chg="modSp add mod">
        <pc:chgData name="kcjeong@cbnu.ac.kr" userId="bf3f9740-ba12-4a95-bdcd-7a89d0b0b3a3" providerId="ADAL" clId="{304338FF-1629-4B88-AAC9-1F2AAC6E6A32}" dt="2020-12-01T02:31:48.193" v="1" actId="207"/>
        <pc:sldMkLst>
          <pc:docMk/>
          <pc:sldMk cId="2400768863" sldId="287"/>
        </pc:sldMkLst>
        <pc:spChg chg="mod">
          <ac:chgData name="kcjeong@cbnu.ac.kr" userId="bf3f9740-ba12-4a95-bdcd-7a89d0b0b3a3" providerId="ADAL" clId="{304338FF-1629-4B88-AAC9-1F2AAC6E6A32}" dt="2020-12-01T02:31:48.193" v="1" actId="207"/>
          <ac:spMkLst>
            <pc:docMk/>
            <pc:sldMk cId="2400768863" sldId="287"/>
            <ac:spMk id="11" creationId="{B9E13935-ABD8-401F-91D9-8C9C0BFE57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2b.go.kr/index.j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.go.kr/lsInfoP.do?lsiSeq=199735&amp;efYd=20180320#000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sc.re.kr/" TargetMode="External"/><Relationship Id="rId2" Type="http://schemas.openxmlformats.org/officeDocument/2006/relationships/hyperlink" Target="http://www.codil.or.k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2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PREPARING THE BID PACKAGE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2.5 Preliminary and Detail Design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65741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drawings</a:t>
            </a:r>
            <a:r>
              <a:rPr lang="en-US" altLang="ko-KR" sz="1800" dirty="0"/>
              <a:t> are a graphical or schematic indication of the work to be accomplished.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설계도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specifications</a:t>
            </a:r>
            <a:r>
              <a:rPr lang="en-US" altLang="ko-KR" sz="1800" dirty="0"/>
              <a:t> are a verbal or word description of what is to be constructed and to what levels of quality.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시방서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When completed, they are included as </a:t>
            </a:r>
            <a:r>
              <a:rPr lang="en-US" altLang="ko-KR" sz="1800" dirty="0">
                <a:solidFill>
                  <a:srgbClr val="FF0000"/>
                </a:solidFill>
              </a:rPr>
              <a:t>legally binding elements of the contract</a:t>
            </a:r>
            <a:r>
              <a:rPr lang="en-US" altLang="ko-KR" sz="1800" dirty="0"/>
              <a:t>.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설계도서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법적 부속 서류로서 계약에 포함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altLang="ko-KR" sz="1800" dirty="0"/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design team leader </a:t>
            </a:r>
            <a:r>
              <a:rPr lang="en-US" altLang="ko-KR" sz="1800" dirty="0">
                <a:solidFill>
                  <a:srgbClr val="0000FF"/>
                </a:solidFill>
              </a:rPr>
              <a:t>coordinates</a:t>
            </a:r>
            <a:r>
              <a:rPr lang="en-US" altLang="ko-KR" sz="1800" dirty="0"/>
              <a:t> the efforts of architects and engineers from differing </a:t>
            </a:r>
            <a:r>
              <a:rPr lang="en-US" altLang="ko-KR" sz="1800" dirty="0">
                <a:solidFill>
                  <a:srgbClr val="0000FF"/>
                </a:solidFill>
              </a:rPr>
              <a:t>disciplines</a:t>
            </a:r>
            <a:r>
              <a:rPr lang="en-US" altLang="ko-KR" sz="1800" dirty="0"/>
              <a:t>. </a:t>
            </a: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disciplines normally identified are </a:t>
            </a:r>
            <a:r>
              <a:rPr lang="en-US" altLang="ko-KR" sz="1800" dirty="0">
                <a:solidFill>
                  <a:srgbClr val="0000FF"/>
                </a:solidFill>
              </a:rPr>
              <a:t>architectural, civil and structural, mechanical, and electrical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7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2.6 Notice to Bidders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725122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Because of his commitment to the owner to design a facility that can be constructed </a:t>
            </a:r>
            <a:r>
              <a:rPr lang="en-US" altLang="ko-KR" sz="1800" dirty="0">
                <a:solidFill>
                  <a:srgbClr val="FF0000"/>
                </a:solidFill>
              </a:rPr>
              <a:t>within a given budget and at an acceptable level of quality</a:t>
            </a:r>
            <a:r>
              <a:rPr lang="en-US" altLang="ko-KR" sz="1800" dirty="0"/>
              <a:t>, the architect/engineer wants to be sure that </a:t>
            </a:r>
            <a:r>
              <a:rPr lang="en-US" altLang="ko-KR" sz="1800" dirty="0">
                <a:solidFill>
                  <a:srgbClr val="0000FF"/>
                </a:solidFill>
              </a:rPr>
              <a:t>the lowest bid price </a:t>
            </a:r>
            <a:r>
              <a:rPr lang="en-US" altLang="ko-KR" sz="1800" dirty="0">
                <a:solidFill>
                  <a:srgbClr val="FF0000"/>
                </a:solidFill>
              </a:rPr>
              <a:t>is achieved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최저가입찰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 </a:t>
            </a:r>
            <a:r>
              <a:rPr lang="ko-KR" altLang="en-US" sz="1400" dirty="0">
                <a:solidFill>
                  <a:srgbClr val="0000FF"/>
                </a:solidFill>
              </a:rPr>
              <a:t>예산 제약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입찰 제공 정보 </a:t>
            </a:r>
            <a:r>
              <a:rPr lang="en-US" altLang="ko-KR" sz="1800" dirty="0"/>
              <a:t>: </a:t>
            </a:r>
            <a:r>
              <a:rPr lang="en-US" altLang="ko-KR" sz="1800" dirty="0">
                <a:solidFill>
                  <a:srgbClr val="FF0000"/>
                </a:solidFill>
              </a:rPr>
              <a:t>the general type and size of the project, the availability of plans and specifications for review, and the time, place, and date of the bid opening</a:t>
            </a:r>
            <a:r>
              <a:rPr lang="en-US" altLang="ko-KR" sz="1800" dirty="0"/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In some large cities, a </a:t>
            </a:r>
            <a:r>
              <a:rPr lang="en-US" altLang="ko-KR" sz="1800" dirty="0">
                <a:solidFill>
                  <a:srgbClr val="FF0000"/>
                </a:solidFill>
              </a:rPr>
              <a:t>builder’s exchange </a:t>
            </a:r>
            <a:r>
              <a:rPr lang="en-US" altLang="ko-KR" sz="1800" dirty="0"/>
              <a:t>may operate to serve the contracting community.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예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나라장터를 통한 공공공사 입찰 공고</a:t>
            </a:r>
            <a:r>
              <a:rPr lang="ko-KR" altLang="en-US" sz="1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(FedBizOpps.gov)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lvl="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Paid services such as </a:t>
            </a:r>
            <a:r>
              <a:rPr lang="en-US" altLang="ko-KR" sz="1800" dirty="0">
                <a:solidFill>
                  <a:srgbClr val="FF0000"/>
                </a:solidFill>
              </a:rPr>
              <a:t>Dodge </a:t>
            </a:r>
            <a:r>
              <a:rPr lang="en-US" altLang="ko-KR" sz="1800" dirty="0" err="1">
                <a:solidFill>
                  <a:srgbClr val="FF0000"/>
                </a:solidFill>
              </a:rPr>
              <a:t>BidPro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/>
              <a:t>(©Dodge Data &amp; Analytics) provide detailed information customizable by </a:t>
            </a:r>
            <a:r>
              <a:rPr lang="en-US" altLang="ko-KR" sz="1800" dirty="0">
                <a:solidFill>
                  <a:srgbClr val="FF0000"/>
                </a:solidFill>
              </a:rPr>
              <a:t>date, geographic area, type of project</a:t>
            </a:r>
            <a:r>
              <a:rPr lang="en-US" altLang="ko-KR" sz="1800" dirty="0"/>
              <a:t>, and other customizable parameters.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유료 입찰 서비스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ko-KR" altLang="en-US" sz="1800" dirty="0"/>
          </a:p>
        </p:txBody>
      </p:sp>
      <p:pic>
        <p:nvPicPr>
          <p:cNvPr id="5" name="그림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18" y="4572777"/>
            <a:ext cx="2698240" cy="21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2.6 Notice to Bidders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48816" y="5814025"/>
            <a:ext cx="3558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2.5 Typical </a:t>
            </a:r>
            <a:r>
              <a:rPr lang="en-US" altLang="ko-KR" dirty="0">
                <a:solidFill>
                  <a:srgbClr val="FF0000"/>
                </a:solidFill>
              </a:rPr>
              <a:t>notice to bidders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651" y="68961"/>
            <a:ext cx="4250502" cy="670271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094746" y="118906"/>
            <a:ext cx="207620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병원 하수도 개선 프로젝트 사례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4512469" y="1690690"/>
            <a:ext cx="819150" cy="1222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512469" y="2382345"/>
            <a:ext cx="497681" cy="1222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512469" y="3998618"/>
            <a:ext cx="888206" cy="1222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12469" y="5055695"/>
            <a:ext cx="767556" cy="1222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512468" y="5575998"/>
            <a:ext cx="1494631" cy="1222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A4B549E-77B5-4533-B939-09414E672807}"/>
              </a:ext>
            </a:extLst>
          </p:cNvPr>
          <p:cNvSpPr/>
          <p:nvPr/>
        </p:nvSpPr>
        <p:spPr>
          <a:xfrm>
            <a:off x="3769956" y="1628697"/>
            <a:ext cx="74251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과업 범위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FA7920E-64C6-48E0-9F7A-04C30F087FE6}"/>
              </a:ext>
            </a:extLst>
          </p:cNvPr>
          <p:cNvSpPr/>
          <p:nvPr/>
        </p:nvSpPr>
        <p:spPr>
          <a:xfrm>
            <a:off x="3340352" y="2328626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제안서 작성 요령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80DC92D-7B60-47BE-A83A-95C1FB89B3D0}"/>
              </a:ext>
            </a:extLst>
          </p:cNvPr>
          <p:cNvSpPr/>
          <p:nvPr/>
        </p:nvSpPr>
        <p:spPr>
          <a:xfrm>
            <a:off x="3468591" y="3936624"/>
            <a:ext cx="104387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제안 철회 방법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AA94582-C294-4368-A739-3398707F2F2A}"/>
              </a:ext>
            </a:extLst>
          </p:cNvPr>
          <p:cNvSpPr/>
          <p:nvPr/>
        </p:nvSpPr>
        <p:spPr>
          <a:xfrm>
            <a:off x="1928106" y="5007633"/>
            <a:ext cx="258436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근로자 급여 책정 </a:t>
            </a:r>
            <a:r>
              <a:rPr lang="en-US" altLang="ko-KR" sz="1000" b="1" dirty="0">
                <a:solidFill>
                  <a:srgbClr val="0000FF"/>
                </a:solidFill>
                <a:latin typeface="+mj-ea"/>
                <a:ea typeface="+mj-ea"/>
              </a:rPr>
              <a:t>: </a:t>
            </a:r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연방 노동성 기준 적용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B1A6205-3F1C-44CB-B393-ABD87746FEAF}"/>
              </a:ext>
            </a:extLst>
          </p:cNvPr>
          <p:cNvSpPr/>
          <p:nvPr/>
        </p:nvSpPr>
        <p:spPr>
          <a:xfrm>
            <a:off x="2564498" y="5533749"/>
            <a:ext cx="1947970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입찰</a:t>
            </a:r>
            <a:r>
              <a:rPr lang="en-US" altLang="ko-KR" sz="10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수락 또는 거부 권리 명시</a:t>
            </a:r>
          </a:p>
        </p:txBody>
      </p:sp>
    </p:spTree>
    <p:extLst>
      <p:ext uri="{BB962C8B-B14F-4D97-AF65-F5344CB8AC3E}">
        <p14:creationId xmlns:p14="http://schemas.microsoft.com/office/powerpoint/2010/main" val="363412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2.6 Notice to Bidders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61" y="1825625"/>
            <a:ext cx="5459478" cy="4351338"/>
          </a:xfrm>
        </p:spPr>
      </p:pic>
      <p:sp>
        <p:nvSpPr>
          <p:cNvPr id="6" name="직사각형 5"/>
          <p:cNvSpPr/>
          <p:nvPr/>
        </p:nvSpPr>
        <p:spPr>
          <a:xfrm>
            <a:off x="1999640" y="6176963"/>
            <a:ext cx="605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2.6 Example of </a:t>
            </a:r>
            <a:r>
              <a:rPr lang="en-US" altLang="ko-KR" dirty="0">
                <a:solidFill>
                  <a:srgbClr val="FF0000"/>
                </a:solidFill>
              </a:rPr>
              <a:t>FedBizOpps.gov</a:t>
            </a:r>
            <a:r>
              <a:rPr lang="en-US" altLang="ko-KR" dirty="0"/>
              <a:t> available project listing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75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2.7 Bid Package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79669" y="6221674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ko-KR" dirty="0"/>
              <a:t>FIGURE 2.7 </a:t>
            </a:r>
            <a:r>
              <a:rPr lang="fr-FR" altLang="ko-KR" dirty="0">
                <a:solidFill>
                  <a:srgbClr val="FF0000"/>
                </a:solidFill>
              </a:rPr>
              <a:t>Bid package</a:t>
            </a:r>
            <a:r>
              <a:rPr lang="fr-FR" altLang="ko-KR" dirty="0"/>
              <a:t> documents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99" y="4432762"/>
            <a:ext cx="4933545" cy="1671810"/>
          </a:xfr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681038" y="1870394"/>
            <a:ext cx="8543925" cy="29084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documents that are available to the contractor and on which he must </a:t>
            </a:r>
            <a:r>
              <a:rPr lang="en-US" altLang="ko-KR" sz="1800" dirty="0">
                <a:solidFill>
                  <a:srgbClr val="FF0000"/>
                </a:solidFill>
              </a:rPr>
              <a:t>make a decision to bid or not to bid </a:t>
            </a:r>
            <a:r>
              <a:rPr lang="en-US" altLang="ko-KR" sz="1800" dirty="0"/>
              <a:t>are those in the bid package. </a:t>
            </a:r>
            <a:r>
              <a:rPr lang="ko-KR" altLang="en-US" sz="1400" dirty="0">
                <a:solidFill>
                  <a:srgbClr val="0000FF"/>
                </a:solidFill>
              </a:rPr>
              <a:t>입찰서류를 바탕으로 입찰 참가 여부 결정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In addition to the </a:t>
            </a:r>
            <a:r>
              <a:rPr lang="en-US" altLang="ko-KR" sz="1800" dirty="0">
                <a:solidFill>
                  <a:srgbClr val="FF0000"/>
                </a:solidFill>
              </a:rPr>
              <a:t>plans and technical specifications</a:t>
            </a:r>
            <a:r>
              <a:rPr lang="en-US" altLang="ko-KR" sz="1800" dirty="0"/>
              <a:t>, the bid package prepared by the A/E consists of a </a:t>
            </a:r>
            <a:r>
              <a:rPr lang="en-US" altLang="ko-KR" sz="1800" dirty="0">
                <a:solidFill>
                  <a:srgbClr val="FF0000"/>
                </a:solidFill>
              </a:rPr>
              <a:t>proposal form</a:t>
            </a:r>
            <a:r>
              <a:rPr lang="en-US" altLang="ko-KR" sz="1800" dirty="0"/>
              <a:t>, </a:t>
            </a:r>
            <a:r>
              <a:rPr lang="en-US" altLang="ko-KR" sz="1800" dirty="0">
                <a:solidFill>
                  <a:srgbClr val="FF0000"/>
                </a:solidFill>
              </a:rPr>
              <a:t>general conditions</a:t>
            </a:r>
            <a:r>
              <a:rPr lang="en-US" altLang="ko-KR" sz="1800" dirty="0"/>
              <a:t> that cover procedures common to all construction contracts, and </a:t>
            </a:r>
            <a:r>
              <a:rPr lang="en-US" altLang="ko-KR" sz="1800" dirty="0">
                <a:solidFill>
                  <a:srgbClr val="FF0000"/>
                </a:solidFill>
              </a:rPr>
              <a:t>special conditions</a:t>
            </a:r>
            <a:r>
              <a:rPr lang="en-US" altLang="ko-KR" sz="1800" dirty="0"/>
              <a:t>, which pertain to procedures to be used that are unique to this particular project. </a:t>
            </a: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All supporting documents</a:t>
            </a:r>
            <a:r>
              <a:rPr lang="en-US" altLang="ko-KR" sz="1800" dirty="0"/>
              <a:t> are included by reference in the proposal form.</a:t>
            </a: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0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2.7 Bid Package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2166747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Bid</a:t>
            </a:r>
            <a:r>
              <a:rPr lang="ko-KR" altLang="en-US" sz="1800" dirty="0"/>
              <a:t> </a:t>
            </a:r>
            <a:r>
              <a:rPr lang="en-US" altLang="ko-KR" sz="1800" dirty="0"/>
              <a:t>package </a:t>
            </a:r>
            <a:r>
              <a:rPr lang="en-US" altLang="ko-KR" sz="1800" dirty="0">
                <a:sym typeface="Wingdings" panose="05000000000000000000" pitchFamily="2" charset="2"/>
              </a:rPr>
              <a:t> Bid Form  Award of Contract(Notice of Award)  Notice to Proceed</a:t>
            </a:r>
          </a:p>
          <a:p>
            <a:pPr marL="0" indent="0" defTabSz="457200" latinLnBrk="0">
              <a:buNone/>
            </a:pP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         Builder          Contractor                              Builder                                     Contractor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The prices </a:t>
            </a:r>
            <a:r>
              <a:rPr lang="en-US" altLang="ko-KR" sz="1800" dirty="0"/>
              <a:t>at which the work will be constructed can be stated either as </a:t>
            </a:r>
            <a:r>
              <a:rPr lang="en-US" altLang="ko-KR" sz="1800" dirty="0">
                <a:solidFill>
                  <a:srgbClr val="FF0000"/>
                </a:solidFill>
              </a:rPr>
              <a:t>lump-sum</a:t>
            </a:r>
            <a:r>
              <a:rPr lang="en-US" altLang="ko-KR" sz="1800" dirty="0"/>
              <a:t> or as </a:t>
            </a:r>
            <a:r>
              <a:rPr lang="en-US" altLang="ko-KR" sz="1800" dirty="0">
                <a:solidFill>
                  <a:srgbClr val="FF0000"/>
                </a:solidFill>
              </a:rPr>
              <a:t>unit-price</a:t>
            </a:r>
            <a:r>
              <a:rPr lang="en-US" altLang="ko-KR" sz="1800" dirty="0"/>
              <a:t> figures. </a:t>
            </a:r>
            <a:r>
              <a:rPr lang="ko-KR" altLang="en-US" sz="1400" dirty="0">
                <a:solidFill>
                  <a:srgbClr val="0000FF"/>
                </a:solidFill>
              </a:rPr>
              <a:t>총액 또는 단가 기준 가격 제시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In many instances, the </a:t>
            </a:r>
            <a:r>
              <a:rPr lang="en-US" altLang="ko-KR" sz="1800" dirty="0">
                <a:solidFill>
                  <a:srgbClr val="FF0000"/>
                </a:solidFill>
              </a:rPr>
              <a:t>project duration</a:t>
            </a:r>
            <a:r>
              <a:rPr lang="en-US" altLang="ko-KR" sz="1800" dirty="0"/>
              <a:t> in working or calendar days is specified in the special conditions portion of the bid package. </a:t>
            </a:r>
            <a:r>
              <a:rPr lang="ko-KR" altLang="en-US" sz="1400" dirty="0">
                <a:solidFill>
                  <a:srgbClr val="0000FF"/>
                </a:solidFill>
              </a:rPr>
              <a:t>근무일과 달력일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 err="1">
                <a:solidFill>
                  <a:srgbClr val="0000FF"/>
                </a:solidFill>
              </a:rPr>
              <a:t>근문일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+ </a:t>
            </a:r>
            <a:r>
              <a:rPr lang="ko-KR" altLang="en-US" sz="1400" dirty="0">
                <a:solidFill>
                  <a:srgbClr val="0000FF"/>
                </a:solidFill>
              </a:rPr>
              <a:t>비근무일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 기준으로 공사기간 제시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0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2.7 Bid Package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305285" y="5951588"/>
            <a:ext cx="3443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2.8 Example </a:t>
            </a:r>
            <a:r>
              <a:rPr lang="en-US" altLang="ko-KR" dirty="0">
                <a:solidFill>
                  <a:srgbClr val="FF0000"/>
                </a:solidFill>
              </a:rPr>
              <a:t>proposal form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072" y="1394444"/>
            <a:ext cx="2733672" cy="4351338"/>
          </a:xfrm>
          <a:prstGeom prst="rect">
            <a:avLst/>
          </a:prstGeom>
          <a:noFill/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744" y="1394444"/>
            <a:ext cx="2769102" cy="3027207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3056444" y="3744421"/>
            <a:ext cx="855156" cy="846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132247" y="4779471"/>
            <a:ext cx="855156" cy="846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C1204-7A2D-4B2E-BB39-560FFB6BE46E}"/>
              </a:ext>
            </a:extLst>
          </p:cNvPr>
          <p:cNvSpPr txBox="1"/>
          <p:nvPr/>
        </p:nvSpPr>
        <p:spPr>
          <a:xfrm>
            <a:off x="1711038" y="3684406"/>
            <a:ext cx="14026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단가 기준 </a:t>
            </a:r>
            <a:r>
              <a:rPr kumimoji="0" lang="ko-K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가격 공사</a:t>
            </a:r>
            <a:endParaRPr lang="ko-KR" altLang="en-US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5B50E-C086-4CD8-8F1C-5C42C40D847F}"/>
              </a:ext>
            </a:extLst>
          </p:cNvPr>
          <p:cNvSpPr txBox="1"/>
          <p:nvPr/>
        </p:nvSpPr>
        <p:spPr>
          <a:xfrm>
            <a:off x="743381" y="4715094"/>
            <a:ext cx="14026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총액 기준 가격 공사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3555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2.8 General Conditions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54586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표준계약문서 제공 위원회 구성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en-US" altLang="ko-KR" sz="1800" dirty="0"/>
              <a:t>A committee for engineer documents has been formed jointly by the </a:t>
            </a:r>
            <a:r>
              <a:rPr lang="en-US" altLang="ko-KR" sz="1800" dirty="0">
                <a:solidFill>
                  <a:srgbClr val="FF0000"/>
                </a:solidFill>
              </a:rPr>
              <a:t>American Consulting Engineers Council</a:t>
            </a:r>
            <a:r>
              <a:rPr lang="en-US" altLang="ko-KR" sz="1800" dirty="0"/>
              <a:t>, the </a:t>
            </a:r>
            <a:r>
              <a:rPr lang="en-US" altLang="ko-KR" sz="1800" dirty="0">
                <a:solidFill>
                  <a:srgbClr val="FF0000"/>
                </a:solidFill>
              </a:rPr>
              <a:t>National Society of Professional Engineers</a:t>
            </a:r>
            <a:r>
              <a:rPr lang="en-US" altLang="ko-KR" sz="1800" dirty="0"/>
              <a:t>, and the </a:t>
            </a:r>
            <a:r>
              <a:rPr lang="en-US" altLang="ko-KR" sz="1800" dirty="0">
                <a:solidFill>
                  <a:srgbClr val="FF0000"/>
                </a:solidFill>
              </a:rPr>
              <a:t>American Society of Civil Engineers</a:t>
            </a:r>
            <a:r>
              <a:rPr lang="en-US" altLang="ko-KR" sz="1800" dirty="0"/>
              <a:t> to prepare </a:t>
            </a:r>
            <a:r>
              <a:rPr lang="en-US" altLang="ko-KR" sz="1800" dirty="0">
                <a:solidFill>
                  <a:srgbClr val="FF0000"/>
                </a:solidFill>
              </a:rPr>
              <a:t>standard contract documents</a:t>
            </a:r>
            <a:r>
              <a:rPr lang="en-US" altLang="ko-KR" sz="1800" dirty="0"/>
              <a:t>. 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committee is called the </a:t>
            </a:r>
            <a:r>
              <a:rPr lang="en-US" altLang="ko-KR" sz="1800" dirty="0">
                <a:solidFill>
                  <a:srgbClr val="FF0000"/>
                </a:solidFill>
              </a:rPr>
              <a:t>Engineers Joint Contract Documents Committee (EJCDC)</a:t>
            </a:r>
            <a:r>
              <a:rPr lang="en-US" altLang="ko-KR" sz="1800" dirty="0"/>
              <a:t>.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표준계약문서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승인처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lang="en-US" altLang="ko-KR" sz="1800" dirty="0"/>
              <a:t>These documents have been endorsed by the </a:t>
            </a:r>
            <a:r>
              <a:rPr lang="en-US" altLang="ko-KR" sz="1800" dirty="0">
                <a:solidFill>
                  <a:srgbClr val="FF0000"/>
                </a:solidFill>
              </a:rPr>
              <a:t>Associate General Contractors (AGC) of America</a:t>
            </a:r>
            <a:r>
              <a:rPr lang="en-US" altLang="ko-KR" sz="1800" dirty="0"/>
              <a:t> and the </a:t>
            </a:r>
            <a:r>
              <a:rPr lang="en-US" altLang="ko-KR" sz="1800" dirty="0">
                <a:solidFill>
                  <a:srgbClr val="FF0000"/>
                </a:solidFill>
              </a:rPr>
              <a:t>Construction Specifications Institute (CSI)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권리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특권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책임 명시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rights, privileges, and responsibilities</a:t>
            </a:r>
            <a:r>
              <a:rPr lang="en-US" altLang="ko-KR" sz="1800" dirty="0"/>
              <a:t> that accrue to the primary contractual parties in any construction contract are also defined in the general conditions. Therefore, sections pertaining to the </a:t>
            </a:r>
            <a:r>
              <a:rPr lang="en-US" altLang="ko-KR" sz="1800" dirty="0">
                <a:solidFill>
                  <a:srgbClr val="FF0000"/>
                </a:solidFill>
              </a:rPr>
              <a:t>(1) owner, (2) architect (or architect/ engineer), (3) contractor, and (4) subcontractors</a:t>
            </a:r>
            <a:r>
              <a:rPr lang="en-US" altLang="ko-KR" sz="1800" dirty="0"/>
              <a:t> are typically found in the general conditions.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국가를 당사자로 하는 계약에 관한 법률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시행령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시행규칙</a:t>
            </a:r>
          </a:p>
        </p:txBody>
      </p:sp>
    </p:spTree>
    <p:extLst>
      <p:ext uri="{BB962C8B-B14F-4D97-AF65-F5344CB8AC3E}">
        <p14:creationId xmlns:p14="http://schemas.microsoft.com/office/powerpoint/2010/main" val="285942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2.8 General Conditions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572311"/>
            <a:ext cx="8543925" cy="490903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American Institute of Architects (AIA)’s general conditions are listed below: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1. Definitions </a:t>
            </a:r>
            <a:r>
              <a:rPr lang="ko-KR" altLang="en-US" sz="1400" dirty="0">
                <a:solidFill>
                  <a:srgbClr val="0000FF"/>
                </a:solidFill>
              </a:rPr>
              <a:t>정의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2. Preliminary matters </a:t>
            </a:r>
            <a:r>
              <a:rPr lang="ko-KR" altLang="en-US" sz="1400" dirty="0">
                <a:solidFill>
                  <a:srgbClr val="0000FF"/>
                </a:solidFill>
              </a:rPr>
              <a:t>기본 사항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3. Contract documents </a:t>
            </a:r>
            <a:r>
              <a:rPr lang="ko-KR" altLang="en-US" sz="1400" dirty="0">
                <a:solidFill>
                  <a:srgbClr val="0000FF"/>
                </a:solidFill>
              </a:rPr>
              <a:t>계약 서류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4. Bonds and insurance </a:t>
            </a:r>
            <a:r>
              <a:rPr lang="ko-KR" altLang="en-US" sz="1400" dirty="0">
                <a:solidFill>
                  <a:srgbClr val="0000FF"/>
                </a:solidFill>
              </a:rPr>
              <a:t>보증 채권 및 보험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5. Contractor’s responsibilities </a:t>
            </a:r>
            <a:r>
              <a:rPr lang="ko-KR" altLang="en-US" sz="1400" dirty="0">
                <a:solidFill>
                  <a:srgbClr val="0000FF"/>
                </a:solidFill>
              </a:rPr>
              <a:t>시공자의 책임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6. Owner’s responsibilities </a:t>
            </a:r>
            <a:r>
              <a:rPr lang="ko-KR" altLang="en-US" sz="1400" dirty="0">
                <a:solidFill>
                  <a:srgbClr val="0000FF"/>
                </a:solidFill>
              </a:rPr>
              <a:t>발주자의 책임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7. Engineer’s responsibilities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설계자의 책임</a:t>
            </a:r>
            <a:endParaRPr lang="en-US" altLang="ko-KR" sz="1800" dirty="0"/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8. Changes in the work </a:t>
            </a:r>
            <a:r>
              <a:rPr lang="ko-KR" altLang="en-US" sz="1400" dirty="0">
                <a:solidFill>
                  <a:srgbClr val="0000FF"/>
                </a:solidFill>
              </a:rPr>
              <a:t>과업 변경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9. Change of contract price </a:t>
            </a:r>
            <a:r>
              <a:rPr lang="ko-KR" altLang="en-US" sz="1400" dirty="0">
                <a:solidFill>
                  <a:srgbClr val="0000FF"/>
                </a:solidFill>
              </a:rPr>
              <a:t>계약금액 변경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10. Change of contract times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계약기간 변경</a:t>
            </a:r>
            <a:endParaRPr lang="en-US" altLang="ko-KR" sz="1800" dirty="0"/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11. Test and inspections </a:t>
            </a:r>
            <a:r>
              <a:rPr lang="ko-KR" altLang="en-US" sz="1400" dirty="0">
                <a:solidFill>
                  <a:srgbClr val="0000FF"/>
                </a:solidFill>
              </a:rPr>
              <a:t>시험 및 검사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12. Payments to contractor and completion </a:t>
            </a:r>
            <a:r>
              <a:rPr lang="ko-KR" altLang="en-US" sz="1400" dirty="0">
                <a:solidFill>
                  <a:srgbClr val="0000FF"/>
                </a:solidFill>
              </a:rPr>
              <a:t>공사대금 지불 및 준공조건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13. Suspension of work and termination </a:t>
            </a:r>
            <a:r>
              <a:rPr lang="ko-KR" altLang="en-US" sz="1400" dirty="0">
                <a:solidFill>
                  <a:srgbClr val="0000FF"/>
                </a:solidFill>
              </a:rPr>
              <a:t>작업 중단 및 종료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14. Dispute resolution </a:t>
            </a:r>
            <a:r>
              <a:rPr lang="ko-KR" altLang="en-US" sz="1400" dirty="0">
                <a:solidFill>
                  <a:srgbClr val="0000FF"/>
                </a:solidFill>
              </a:rPr>
              <a:t>분쟁 해결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16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2.9 Supplementary Conditions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1217769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Modifications</a:t>
            </a:r>
            <a:r>
              <a:rPr lang="en-US" altLang="ko-KR" sz="1800" dirty="0"/>
              <a:t> to the basic articles of the general condition in the form of additions, deletions, or substitutions. </a:t>
            </a:r>
            <a:r>
              <a:rPr lang="ko-KR" altLang="en-US" sz="1400" dirty="0">
                <a:solidFill>
                  <a:srgbClr val="0000FF"/>
                </a:solidFill>
              </a:rPr>
              <a:t>일반 조건에 대한 수정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추가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삭제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대체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Additional articles</a:t>
            </a:r>
            <a:r>
              <a:rPr lang="en-US" altLang="ko-KR" sz="1800" dirty="0"/>
              <a:t> of a contractual-legal nature that may be desirable or necessary for a particular project. </a:t>
            </a:r>
            <a:r>
              <a:rPr lang="ko-KR" altLang="en-US" sz="1400" dirty="0">
                <a:solidFill>
                  <a:srgbClr val="0000FF"/>
                </a:solidFill>
              </a:rPr>
              <a:t>법적 성격의 추가 문서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2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2.9 Supplementary Conditions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304" y="1690690"/>
            <a:ext cx="2728681" cy="43513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985" y="1690690"/>
            <a:ext cx="2750839" cy="95474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914520" y="6171686"/>
            <a:ext cx="622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2.9 Special conditions: typical index of special conditions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889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2.10 Technical Specifications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1844608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contract documents must convey the requirements of the project to potential bidders and establish a legally precise picture of the </a:t>
            </a:r>
            <a:r>
              <a:rPr lang="en-US" altLang="ko-KR" sz="1800" dirty="0">
                <a:solidFill>
                  <a:srgbClr val="FF0000"/>
                </a:solidFill>
              </a:rPr>
              <a:t>technical aspects of the work to be performed.</a:t>
            </a:r>
            <a:r>
              <a:rPr lang="en-US" altLang="ko-KR" sz="1800" dirty="0"/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계약 시 수행될 과업의 기술적 측면을 정확히 서술할 필요가 있음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This is accomplished visually through the use of </a:t>
            </a:r>
            <a:r>
              <a:rPr lang="en-US" altLang="ko-KR" sz="1800" dirty="0">
                <a:solidFill>
                  <a:srgbClr val="FF0000"/>
                </a:solidFill>
              </a:rPr>
              <a:t>drawings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설계도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</a:t>
            </a:r>
            <a:r>
              <a:rPr lang="en-US" altLang="ko-KR" sz="1800" dirty="0">
                <a:solidFill>
                  <a:srgbClr val="FF0000"/>
                </a:solidFill>
              </a:rPr>
              <a:t>verbal description</a:t>
            </a:r>
            <a:r>
              <a:rPr lang="en-US" altLang="ko-KR" sz="1800" dirty="0"/>
              <a:t> of the technical requirements is established in the </a:t>
            </a:r>
            <a:r>
              <a:rPr lang="en-US" altLang="ko-KR" sz="1800" dirty="0">
                <a:solidFill>
                  <a:srgbClr val="FF0000"/>
                </a:solidFill>
              </a:rPr>
              <a:t>technical specifications. </a:t>
            </a:r>
            <a:r>
              <a:rPr lang="ko-KR" altLang="en-US" sz="1400" dirty="0">
                <a:solidFill>
                  <a:srgbClr val="0000FF"/>
                </a:solidFill>
              </a:rPr>
              <a:t>기술 시방서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72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2.10 Technical Specifications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17960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typical index of specifications for a </a:t>
            </a:r>
            <a:r>
              <a:rPr lang="en-US" altLang="ko-KR" sz="1800" dirty="0">
                <a:solidFill>
                  <a:srgbClr val="FF0000"/>
                </a:solidFill>
              </a:rPr>
              <a:t>heavy construction project</a:t>
            </a:r>
            <a:r>
              <a:rPr lang="en-US" altLang="ko-KR" sz="1800" dirty="0"/>
              <a:t> might appear as follows: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1. Clearing and grubbing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2. Removal of existing structures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3. Excavation and fill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4. Sheet steel piling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5. Stone protection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6. Concrete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7. Miscellaneous items of work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8. Metal work fabrication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9. Water supply facilities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10. Painting</a:t>
            </a:r>
          </a:p>
          <a:p>
            <a:pPr marL="268288" indent="0" defTabSz="457200" latinLnBrk="0">
              <a:spcBef>
                <a:spcPts val="600"/>
              </a:spcBef>
              <a:buNone/>
            </a:pPr>
            <a:r>
              <a:rPr lang="en-US" altLang="ko-KR" sz="1800" dirty="0"/>
              <a:t>11. Seeding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8549" y="3862534"/>
            <a:ext cx="2159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토목공사표준일반시방서</a:t>
            </a:r>
            <a:endParaRPr lang="en-US" altLang="ko-KR" sz="1400" dirty="0">
              <a:solidFill>
                <a:srgbClr val="0000FF"/>
              </a:solidFill>
            </a:endParaRPr>
          </a:p>
          <a:p>
            <a:endParaRPr lang="en-US" altLang="ko-KR" sz="1400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총칙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 err="1">
                <a:solidFill>
                  <a:srgbClr val="0000FF"/>
                </a:solidFill>
              </a:rPr>
              <a:t>토공사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구조물 기초공사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콘크리트공사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일반 강구조물공사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방수 및 </a:t>
            </a:r>
            <a:r>
              <a:rPr lang="ko-KR" altLang="en-US" sz="1400" dirty="0" err="1">
                <a:solidFill>
                  <a:srgbClr val="0000FF"/>
                </a:solidFill>
              </a:rPr>
              <a:t>지수공사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부지시설공사</a:t>
            </a:r>
          </a:p>
        </p:txBody>
      </p:sp>
    </p:spTree>
    <p:extLst>
      <p:ext uri="{BB962C8B-B14F-4D97-AF65-F5344CB8AC3E}">
        <p14:creationId xmlns:p14="http://schemas.microsoft.com/office/powerpoint/2010/main" val="3330448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2.10 Technical Specifications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342280" y="6171686"/>
            <a:ext cx="7369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2.10 Typical references to </a:t>
            </a:r>
            <a:r>
              <a:rPr lang="en-US" altLang="ko-KR" dirty="0">
                <a:solidFill>
                  <a:srgbClr val="FF0000"/>
                </a:solidFill>
              </a:rPr>
              <a:t>structural inspection and testing standards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641" y="1927330"/>
            <a:ext cx="2497462" cy="406389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92" y="1927330"/>
            <a:ext cx="2518643" cy="116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2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3200" dirty="0"/>
              <a:t>참고</a:t>
            </a:r>
            <a:r>
              <a:rPr lang="en-US" altLang="ko-KR" sz="3200" dirty="0"/>
              <a:t>. </a:t>
            </a:r>
            <a:r>
              <a:rPr lang="ko-KR" altLang="en-US" sz="3200" dirty="0"/>
              <a:t>국내 건설공사기준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81038" y="1807690"/>
            <a:ext cx="30213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가설공사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 err="1"/>
              <a:t>강구조공사</a:t>
            </a:r>
            <a:r>
              <a:rPr lang="ko-KR" altLang="en-US" sz="1200" dirty="0"/>
              <a:t>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건설공사 </a:t>
            </a:r>
            <a:r>
              <a:rPr lang="ko-KR" altLang="en-US" sz="1200" dirty="0" err="1"/>
              <a:t>비탈면</a:t>
            </a:r>
            <a:r>
              <a:rPr lang="ko-KR" altLang="en-US" sz="1200" dirty="0"/>
              <a:t>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건설환경관리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건축공사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건축기계설비공사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건축전기설비공사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공동구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농업토목공사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도로공사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 err="1"/>
              <a:t>도로교</a:t>
            </a:r>
            <a:r>
              <a:rPr lang="ko-KR" altLang="en-US" sz="1200" dirty="0"/>
              <a:t>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도시철도공사(지하철)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 err="1"/>
              <a:t>산업·환경설비공사</a:t>
            </a:r>
            <a:r>
              <a:rPr lang="ko-KR" altLang="en-US" sz="1200" dirty="0"/>
              <a:t>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 err="1"/>
              <a:t>상수도공사</a:t>
            </a:r>
            <a:r>
              <a:rPr lang="ko-KR" altLang="en-US" sz="1200" dirty="0"/>
              <a:t>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조경공사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콘크리트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터널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토목공사 표준일반시방서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하천공사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항만 및 </a:t>
            </a:r>
            <a:r>
              <a:rPr lang="ko-KR" altLang="en-US" sz="1200" dirty="0" err="1"/>
              <a:t>어항공사</a:t>
            </a:r>
            <a:r>
              <a:rPr lang="ko-KR" altLang="en-US" sz="1200" dirty="0"/>
              <a:t> 표준시방서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하수관거공사 표준시방서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43001" y="1821706"/>
            <a:ext cx="2724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LH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고속도로공사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농어촌정비공사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댐 및 </a:t>
            </a:r>
            <a:r>
              <a:rPr lang="ko-KR" altLang="en-US" sz="1200" dirty="0" err="1"/>
              <a:t>상수도공사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서울특별시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철도공사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항만 및 </a:t>
            </a:r>
            <a:r>
              <a:rPr lang="ko-KR" altLang="en-US" sz="1200" dirty="0" err="1"/>
              <a:t>어항공사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행복도시건설공사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일반국도 </a:t>
            </a:r>
            <a:r>
              <a:rPr lang="ko-KR" altLang="en-US" sz="1200" dirty="0" err="1"/>
              <a:t>전문시방서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610393" y="5719575"/>
            <a:ext cx="7033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400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  <a:hlinkClick r:id="rId2"/>
              </a:rPr>
              <a:t>국토교통부</a:t>
            </a:r>
            <a:r>
              <a:rPr lang="ko-KR" altLang="en-US" sz="1400" dirty="0">
                <a:solidFill>
                  <a:srgbClr val="0000FF"/>
                </a:solidFill>
                <a:hlinkClick r:id="rId2"/>
              </a:rPr>
              <a:t> 건설기술정보시스템</a:t>
            </a:r>
            <a:r>
              <a:rPr lang="ko-KR" altLang="en-US" sz="1400" dirty="0">
                <a:solidFill>
                  <a:srgbClr val="0000FF"/>
                </a:solidFill>
              </a:rPr>
              <a:t> http://www.codil.or.kr/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hlinkClick r:id="rId3"/>
              </a:rPr>
              <a:t>한국건설기술연구원 국가건설기준센터</a:t>
            </a:r>
            <a:r>
              <a:rPr lang="ko-KR" altLang="en-US" sz="1400" dirty="0">
                <a:solidFill>
                  <a:srgbClr val="0000FF"/>
                </a:solidFill>
              </a:rPr>
              <a:t> http://www.kcsc.re.kr/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290564" y="1812925"/>
            <a:ext cx="327546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200" dirty="0" err="1"/>
              <a:t>강구조</a:t>
            </a:r>
            <a:r>
              <a:rPr lang="ko-KR" altLang="en-US" sz="1200" dirty="0"/>
              <a:t>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건설공사 </a:t>
            </a:r>
            <a:r>
              <a:rPr lang="ko-KR" altLang="en-US" sz="1200" dirty="0" err="1"/>
              <a:t>비탈면</a:t>
            </a:r>
            <a:r>
              <a:rPr lang="ko-KR" altLang="en-US" sz="1200" dirty="0"/>
              <a:t>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건축 </a:t>
            </a:r>
            <a:r>
              <a:rPr lang="ko-KR" altLang="en-US" sz="1200" dirty="0" err="1"/>
              <a:t>구조기준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건축기계설비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건축전기설비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공동구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 err="1"/>
              <a:t>구조물기초</a:t>
            </a:r>
            <a:r>
              <a:rPr lang="ko-KR" altLang="en-US" sz="1200" dirty="0"/>
              <a:t>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농업생산기반정비사업계획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댐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도로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 err="1"/>
              <a:t>도로교</a:t>
            </a:r>
            <a:r>
              <a:rPr lang="ko-KR" altLang="en-US" sz="1200" dirty="0"/>
              <a:t>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상수도 시설기준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조경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철도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콘크리트 </a:t>
            </a:r>
            <a:r>
              <a:rPr lang="ko-KR" altLang="en-US" sz="1200" dirty="0" err="1"/>
              <a:t>구조기준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터널 설계기준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하수도 시설기준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하천 </a:t>
            </a:r>
            <a:r>
              <a:rPr lang="ko-KR" altLang="en-US" sz="1200" dirty="0" err="1"/>
              <a:t>설계기준·해설</a:t>
            </a:r>
            <a:endParaRPr lang="ko-KR" altLang="en-US" sz="1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/>
              <a:t>항만 및 어항 설계기준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32729" y="1506024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표준시방서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870652" y="1506024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전문시방서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03890" y="150602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rgbClr val="0000FF"/>
                </a:solidFill>
              </a:rPr>
              <a:t>설계기준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71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2.11 Addenda </a:t>
            </a:r>
            <a:r>
              <a:rPr lang="ko-KR" altLang="en-US" sz="1400" dirty="0">
                <a:solidFill>
                  <a:srgbClr val="0000FF"/>
                </a:solidFill>
              </a:rPr>
              <a:t>부록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23678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변경사항 공지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</a:t>
            </a:r>
            <a:r>
              <a:rPr lang="en-US" altLang="ko-KR" sz="1800" dirty="0">
                <a:solidFill>
                  <a:srgbClr val="FF0000"/>
                </a:solidFill>
              </a:rPr>
              <a:t> bid package documents </a:t>
            </a:r>
            <a:r>
              <a:rPr lang="en-US" altLang="ko-KR" sz="1800" dirty="0"/>
              <a:t>represent a </a:t>
            </a:r>
            <a:r>
              <a:rPr lang="en-US" altLang="ko-KR" sz="1800" dirty="0">
                <a:solidFill>
                  <a:srgbClr val="FF0000"/>
                </a:solidFill>
              </a:rPr>
              <a:t>description of the project </a:t>
            </a:r>
            <a:r>
              <a:rPr lang="en-US" altLang="ko-KR" sz="1800" dirty="0"/>
              <a:t>to be constructed. They also spell out the </a:t>
            </a:r>
            <a:r>
              <a:rPr lang="en-US" altLang="ko-KR" sz="1800" dirty="0">
                <a:solidFill>
                  <a:srgbClr val="FF0000"/>
                </a:solidFill>
              </a:rPr>
              <a:t>responsibilities of the various parties </a:t>
            </a:r>
            <a:r>
              <a:rPr lang="en-US" altLang="ko-KR" sz="1800" dirty="0"/>
              <a:t>to the contract and the manner in which the contract will be administered. </a:t>
            </a:r>
            <a:r>
              <a:rPr lang="ko-KR" altLang="en-US" sz="1400" dirty="0">
                <a:solidFill>
                  <a:srgbClr val="0000FF"/>
                </a:solidFill>
              </a:rPr>
              <a:t>입찰서류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프로젝트 서술과 더불어 프로젝트에 관련된 이해당사자들의 책임에 대해 서술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</a:rPr>
              <a:t>Any changes</a:t>
            </a:r>
            <a:r>
              <a:rPr lang="en-US" altLang="ko-KR" sz="1800" dirty="0">
                <a:solidFill>
                  <a:srgbClr val="FF0000"/>
                </a:solidFill>
              </a:rPr>
              <a:t> in detail, additions, corrections, and contract conditions</a:t>
            </a:r>
            <a:r>
              <a:rPr lang="en-US" altLang="ko-KR" sz="1800" dirty="0"/>
              <a:t> that arise </a:t>
            </a:r>
            <a:r>
              <a:rPr lang="en-US" altLang="ko-KR" sz="1800" dirty="0">
                <a:solidFill>
                  <a:srgbClr val="FF0000"/>
                </a:solidFill>
              </a:rPr>
              <a:t>before bids are opened </a:t>
            </a:r>
            <a:r>
              <a:rPr lang="en-US" altLang="ko-KR" sz="1800" dirty="0"/>
              <a:t>that are intended to become part of the bid package and the basis for bidding are incorporated into the bid package through </a:t>
            </a:r>
            <a:r>
              <a:rPr lang="en-US" altLang="ko-KR" sz="1800" dirty="0">
                <a:solidFill>
                  <a:srgbClr val="FF0000"/>
                </a:solidFill>
              </a:rPr>
              <a:t>addenda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변경사항을 추가된 부록을 통해 공표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부록도 법적 효력을 갖는 입찰서류의 일부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9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2.12 Decision to Bid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687163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Estimating </a:t>
            </a:r>
            <a:r>
              <a:rPr lang="en-US" altLang="ko-KR" sz="1800" dirty="0"/>
              <a:t>is the process of looking into the future and trying </a:t>
            </a:r>
            <a:r>
              <a:rPr lang="en-US" altLang="ko-KR" sz="1800" dirty="0">
                <a:solidFill>
                  <a:srgbClr val="FF0000"/>
                </a:solidFill>
              </a:rPr>
              <a:t>to predict project costs</a:t>
            </a:r>
            <a:r>
              <a:rPr lang="en-US" altLang="ko-KR" sz="1800" dirty="0"/>
              <a:t> and various resource requirements. </a:t>
            </a:r>
            <a:r>
              <a:rPr lang="ko-KR" altLang="en-US" sz="1400" dirty="0">
                <a:solidFill>
                  <a:srgbClr val="0000FF"/>
                </a:solidFill>
              </a:rPr>
              <a:t>프로젝트 비용 추정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Studies reveal the fact that the most frequent </a:t>
            </a:r>
            <a:r>
              <a:rPr lang="en-US" altLang="ko-KR" sz="1800" dirty="0">
                <a:solidFill>
                  <a:srgbClr val="FF0000"/>
                </a:solidFill>
              </a:rPr>
              <a:t>causes of contractor failure</a:t>
            </a:r>
            <a:r>
              <a:rPr lang="en-US" altLang="ko-KR" sz="1800" dirty="0"/>
              <a:t> are </a:t>
            </a:r>
            <a:r>
              <a:rPr lang="en-US" altLang="ko-KR" sz="1800" dirty="0">
                <a:solidFill>
                  <a:srgbClr val="FF0000"/>
                </a:solidFill>
              </a:rPr>
              <a:t>incorrect and unrealistic estimating and bidding practices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부정확한 비용 추정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가장 큰 실패 요인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</a:rPr>
              <a:t>Quantities of Materials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 Direct Cost  Indirect Cost  Management and Overhead Cost  Total Cost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common rule of thumb states that the contractor’s estimating cost will be approximately </a:t>
            </a:r>
            <a:r>
              <a:rPr lang="en-US" altLang="ko-KR" sz="1800" dirty="0">
                <a:solidFill>
                  <a:srgbClr val="FF0000"/>
                </a:solidFill>
              </a:rPr>
              <a:t>0.25% of the total bid price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입찰 준비 비용은 프로젝트 비용의 </a:t>
            </a:r>
            <a:r>
              <a:rPr lang="en-US" altLang="ko-KR" sz="1400" dirty="0">
                <a:solidFill>
                  <a:srgbClr val="0000FF"/>
                </a:solidFill>
              </a:rPr>
              <a:t>0.25%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만약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평균적으로 </a:t>
            </a:r>
            <a:r>
              <a:rPr lang="en-US" altLang="ko-KR" sz="1400" dirty="0">
                <a:solidFill>
                  <a:srgbClr val="0000FF"/>
                </a:solidFill>
              </a:rPr>
              <a:t>4</a:t>
            </a:r>
            <a:r>
              <a:rPr lang="ko-KR" altLang="en-US" sz="1400" dirty="0">
                <a:solidFill>
                  <a:srgbClr val="0000FF"/>
                </a:solidFill>
              </a:rPr>
              <a:t>번 중 </a:t>
            </a:r>
            <a:r>
              <a:rPr lang="en-US" altLang="ko-KR" sz="1400" dirty="0">
                <a:solidFill>
                  <a:srgbClr val="0000FF"/>
                </a:solidFill>
              </a:rPr>
              <a:t>1</a:t>
            </a:r>
            <a:r>
              <a:rPr lang="ko-KR" altLang="en-US" sz="1400" dirty="0">
                <a:solidFill>
                  <a:srgbClr val="0000FF"/>
                </a:solidFill>
              </a:rPr>
              <a:t>번 낙찰이 된다면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낙찰되는 계약 건에 응찰 시 </a:t>
            </a:r>
            <a:r>
              <a:rPr lang="en-US" altLang="ko-KR" sz="1400" dirty="0">
                <a:solidFill>
                  <a:srgbClr val="0000FF"/>
                </a:solidFill>
              </a:rPr>
              <a:t>3</a:t>
            </a:r>
            <a:r>
              <a:rPr lang="ko-KR" altLang="en-US" sz="1400" dirty="0">
                <a:solidFill>
                  <a:srgbClr val="0000FF"/>
                </a:solidFill>
              </a:rPr>
              <a:t>번의 </a:t>
            </a:r>
            <a:r>
              <a:rPr lang="ko-KR" altLang="en-US" sz="1400" dirty="0" err="1">
                <a:solidFill>
                  <a:srgbClr val="0000FF"/>
                </a:solidFill>
              </a:rPr>
              <a:t>비낙찰</a:t>
            </a:r>
            <a:r>
              <a:rPr lang="ko-KR" altLang="en-US" sz="1400" dirty="0">
                <a:solidFill>
                  <a:srgbClr val="0000FF"/>
                </a:solidFill>
              </a:rPr>
              <a:t> 시 소요된 비용을 포함하여 견적 제출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총 입찰 비용의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1%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만큼을 추가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/>
          <p:cNvCxnSpPr>
            <a:cxnSpLocks/>
          </p:cNvCxnSpPr>
          <p:nvPr/>
        </p:nvCxnSpPr>
        <p:spPr>
          <a:xfrm>
            <a:off x="2839116" y="4572000"/>
            <a:ext cx="1164848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9D47FA-9BA4-4DA1-912E-073B466B2655}"/>
              </a:ext>
            </a:extLst>
          </p:cNvPr>
          <p:cNvSpPr txBox="1"/>
          <p:nvPr/>
        </p:nvSpPr>
        <p:spPr>
          <a:xfrm>
            <a:off x="3304042" y="4650019"/>
            <a:ext cx="4121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Symbol" panose="05050102010706020507" pitchFamily="18" charset="2"/>
              </a:rPr>
              <a:t>4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766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2.13 Prequalification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1190069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발주자는 프로젝트를 수행할 능력이 없을 것 같은데 최저가를 제출한 계약자에 대해 고민</a:t>
            </a:r>
            <a:r>
              <a:rPr lang="en-US" altLang="ko-KR" sz="1400" dirty="0">
                <a:solidFill>
                  <a:srgbClr val="0000FF"/>
                </a:solidFill>
              </a:rPr>
              <a:t>!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Each contractor interested in preparing and submitting a bid is asked to submit documents that establish his firm’s </a:t>
            </a:r>
            <a:r>
              <a:rPr lang="en-US" altLang="ko-KR" sz="1800" dirty="0">
                <a:solidFill>
                  <a:srgbClr val="FF0000"/>
                </a:solidFill>
              </a:rPr>
              <a:t>expertise and capability in accomplishing similar types of construction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발주자는 시공자에 대해 유사 공사에 대한 시공 사례를 요구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671" y="3293089"/>
            <a:ext cx="4693760" cy="22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36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17913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2.14 Subcontractor and Vendor Quotations/Contracts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1723549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Prime</a:t>
            </a:r>
            <a:r>
              <a:rPr lang="ko-KR" altLang="en-US" sz="1800" dirty="0"/>
              <a:t> </a:t>
            </a:r>
            <a:r>
              <a:rPr lang="en-US" altLang="ko-KR" sz="1800" dirty="0"/>
              <a:t>Contractor </a:t>
            </a:r>
            <a:r>
              <a:rPr lang="ko-KR" altLang="en-US" sz="1400" dirty="0">
                <a:solidFill>
                  <a:srgbClr val="0000FF"/>
                </a:solidFill>
              </a:rPr>
              <a:t>주계약자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Subcontractor(</a:t>
            </a:r>
            <a:r>
              <a:rPr lang="ko-KR" altLang="en-US" sz="1400" dirty="0">
                <a:solidFill>
                  <a:srgbClr val="0000FF"/>
                </a:solidFill>
              </a:rPr>
              <a:t>특수 공사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터널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교량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전기</a:t>
            </a:r>
            <a:r>
              <a:rPr lang="en-US" altLang="ko-KR" sz="1400" dirty="0">
                <a:solidFill>
                  <a:srgbClr val="0000FF"/>
                </a:solidFill>
              </a:rPr>
              <a:t>,</a:t>
            </a:r>
            <a:r>
              <a:rPr lang="ko-KR" altLang="en-US" sz="1400" dirty="0">
                <a:solidFill>
                  <a:srgbClr val="0000FF"/>
                </a:solidFill>
              </a:rPr>
              <a:t> 기계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통신 등</a:t>
            </a:r>
            <a:r>
              <a:rPr lang="en-US" altLang="ko-KR" sz="1800" dirty="0"/>
              <a:t>) + Vendor(</a:t>
            </a:r>
            <a:r>
              <a:rPr lang="ko-KR" altLang="en-US" sz="1400" dirty="0">
                <a:solidFill>
                  <a:srgbClr val="0000FF"/>
                </a:solidFill>
              </a:rPr>
              <a:t>자재 공급</a:t>
            </a:r>
            <a:r>
              <a:rPr lang="en-US" altLang="ko-KR" sz="1800" dirty="0"/>
              <a:t>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contractor integrates these </a:t>
            </a:r>
            <a:r>
              <a:rPr lang="en-US" altLang="ko-KR" sz="1800" dirty="0">
                <a:solidFill>
                  <a:srgbClr val="FF0000"/>
                </a:solidFill>
              </a:rPr>
              <a:t>quotations from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subcontractor and vendors</a:t>
            </a:r>
            <a:r>
              <a:rPr lang="en-US" altLang="ko-KR" sz="1800" dirty="0"/>
              <a:t> into the total bid price. </a:t>
            </a:r>
            <a:r>
              <a:rPr lang="ko-KR" altLang="en-US" sz="1400" dirty="0">
                <a:solidFill>
                  <a:srgbClr val="0000FF"/>
                </a:solidFill>
              </a:rPr>
              <a:t>주계약자는 하도급자와 자재공급자의 견적을 종합하여 입찰에 응함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43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2.15 Bid Bond  </a:t>
            </a:r>
            <a:r>
              <a:rPr lang="ko-KR" altLang="en-US" sz="1400" dirty="0">
                <a:solidFill>
                  <a:srgbClr val="0000FF"/>
                </a:solidFill>
              </a:rPr>
              <a:t>입찰보증금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낙찰자 계약 체결 거부 대비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83" y="3676927"/>
            <a:ext cx="2670643" cy="231948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727498" y="6057181"/>
            <a:ext cx="459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2.11 Bonding relationship (three-party)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196566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</a:t>
            </a:r>
            <a:r>
              <a:rPr lang="en-US" altLang="ko-KR" sz="1800" dirty="0">
                <a:solidFill>
                  <a:srgbClr val="FF0000"/>
                </a:solidFill>
              </a:rPr>
              <a:t>construction bond</a:t>
            </a:r>
            <a:r>
              <a:rPr lang="en-US" altLang="ko-KR" sz="1800" dirty="0"/>
              <a:t>, therefore, involves a relationship between three parties: the principal or party who might default, the </a:t>
            </a:r>
            <a:r>
              <a:rPr lang="en-US" altLang="ko-KR" sz="1800" dirty="0" err="1"/>
              <a:t>obligee</a:t>
            </a:r>
            <a:r>
              <a:rPr lang="en-US" altLang="ko-KR" sz="1800" dirty="0"/>
              <a:t> or party who may be damaged or lose some advantage, and the surety who will offset the damage or loss of advantage. </a:t>
            </a:r>
            <a:r>
              <a:rPr lang="ko-KR" altLang="en-US" sz="1400" dirty="0">
                <a:solidFill>
                  <a:srgbClr val="0000FF"/>
                </a:solidFill>
              </a:rPr>
              <a:t>발주자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시공자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보증자</a:t>
            </a:r>
            <a:r>
              <a:rPr lang="ko-KR" altLang="en-US" sz="1400" dirty="0">
                <a:solidFill>
                  <a:srgbClr val="0000FF"/>
                </a:solidFill>
              </a:rPr>
              <a:t> 사이의 손해 발생가능성을 대비한 보증 체계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만약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어떤 </a:t>
            </a:r>
            <a:r>
              <a:rPr lang="en-US" altLang="ko-KR" sz="1800" dirty="0"/>
              <a:t>Contractor</a:t>
            </a:r>
            <a:r>
              <a:rPr lang="ko-KR" altLang="en-US" sz="1400" dirty="0">
                <a:solidFill>
                  <a:srgbClr val="0000FF"/>
                </a:solidFill>
              </a:rPr>
              <a:t>가</a:t>
            </a:r>
            <a:r>
              <a:rPr lang="ko-KR" altLang="en-US" sz="1800" dirty="0"/>
              <a:t> </a:t>
            </a:r>
            <a:r>
              <a:rPr lang="en-US" altLang="ko-KR" sz="1800" dirty="0"/>
              <a:t>$3,000,000</a:t>
            </a:r>
            <a:r>
              <a:rPr lang="ko-KR" altLang="en-US" sz="1400" dirty="0">
                <a:solidFill>
                  <a:srgbClr val="0000FF"/>
                </a:solidFill>
              </a:rPr>
              <a:t>에 낙찰 받은 후 이행을 포기하여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차 </a:t>
            </a:r>
            <a:r>
              <a:rPr lang="ko-KR" altLang="en-US" sz="1400" dirty="0" err="1">
                <a:solidFill>
                  <a:srgbClr val="0000FF"/>
                </a:solidFill>
              </a:rPr>
              <a:t>순위자인</a:t>
            </a:r>
            <a:r>
              <a:rPr lang="ko-KR" altLang="en-US" sz="1800" dirty="0"/>
              <a:t> </a:t>
            </a:r>
            <a:r>
              <a:rPr lang="en-US" altLang="ko-KR" sz="1800" dirty="0"/>
              <a:t>$3,080,000</a:t>
            </a:r>
            <a:r>
              <a:rPr lang="ko-KR" altLang="en-US" sz="1400" dirty="0">
                <a:solidFill>
                  <a:srgbClr val="0000FF"/>
                </a:solidFill>
              </a:rPr>
              <a:t>에 응찰한</a:t>
            </a:r>
            <a:r>
              <a:rPr lang="ko-KR" altLang="en-US" sz="1800" dirty="0"/>
              <a:t> </a:t>
            </a:r>
            <a:r>
              <a:rPr lang="en-US" altLang="ko-KR" sz="1800" dirty="0"/>
              <a:t>Contractor</a:t>
            </a:r>
            <a:r>
              <a:rPr lang="ko-KR" altLang="en-US" sz="1400" dirty="0">
                <a:solidFill>
                  <a:srgbClr val="0000FF"/>
                </a:solidFill>
              </a:rPr>
              <a:t>에게 낙찰되었다면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발주자의 손해액</a:t>
            </a:r>
            <a:r>
              <a:rPr lang="ko-KR" altLang="en-US" sz="1800" dirty="0"/>
              <a:t> </a:t>
            </a:r>
            <a:r>
              <a:rPr lang="en-US" altLang="ko-KR" sz="1800" dirty="0"/>
              <a:t>$80,000</a:t>
            </a:r>
            <a:r>
              <a:rPr lang="ko-KR" altLang="en-US" sz="1400" dirty="0">
                <a:solidFill>
                  <a:srgbClr val="0000FF"/>
                </a:solidFill>
              </a:rPr>
              <a:t>을 입찰보증금에서 충당</a:t>
            </a:r>
            <a:r>
              <a:rPr lang="en-US" altLang="ko-KR" sz="1400" dirty="0">
                <a:solidFill>
                  <a:srgbClr val="0000FF"/>
                </a:solidFill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</a:rPr>
              <a:t>입찰보증금</a:t>
            </a:r>
            <a:r>
              <a:rPr lang="ko-KR" altLang="en-US" sz="1400" dirty="0">
                <a:solidFill>
                  <a:srgbClr val="0000FF"/>
                </a:solidFill>
              </a:rPr>
              <a:t>은 통상 공사금액의</a:t>
            </a:r>
            <a:r>
              <a:rPr lang="ko-KR" altLang="en-US" sz="1400" dirty="0"/>
              <a:t> </a:t>
            </a:r>
            <a:r>
              <a:rPr lang="en-US" altLang="ko-KR" sz="1800" dirty="0"/>
              <a:t>5%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수준</a:t>
            </a:r>
            <a:r>
              <a:rPr lang="en-US" altLang="ko-KR" sz="1800" dirty="0"/>
              <a:t>.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3931463" y="4303059"/>
            <a:ext cx="412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557420" y="4303059"/>
            <a:ext cx="664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644366" y="479528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보증금</a:t>
            </a:r>
          </a:p>
        </p:txBody>
      </p:sp>
    </p:spTree>
    <p:extLst>
      <p:ext uri="{BB962C8B-B14F-4D97-AF65-F5344CB8AC3E}">
        <p14:creationId xmlns:p14="http://schemas.microsoft.com/office/powerpoint/2010/main" val="88527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44" y="1654865"/>
            <a:ext cx="5163312" cy="2310384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 Project Concept and Need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403373" y="4195850"/>
            <a:ext cx="524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2.1 </a:t>
            </a:r>
            <a:r>
              <a:rPr lang="en-US" altLang="ko-KR" dirty="0">
                <a:solidFill>
                  <a:srgbClr val="FF0000"/>
                </a:solidFill>
              </a:rPr>
              <a:t>Project development cycle</a:t>
            </a:r>
            <a:r>
              <a:rPr lang="en-US" altLang="ko-KR" dirty="0"/>
              <a:t> for new project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038" y="5061586"/>
            <a:ext cx="882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dirty="0"/>
              <a:t>Private &amp; public projects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Private</a:t>
            </a:r>
            <a:r>
              <a:rPr lang="en-US" altLang="ko-KR" dirty="0"/>
              <a:t> : Manufacturing plants, hospitals, research laboratories, hotels and commercial buildings, communications networks etc.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public</a:t>
            </a:r>
            <a:r>
              <a:rPr lang="en-US" altLang="ko-KR" dirty="0"/>
              <a:t> : Bridges, tunnels, transportation facilities, dikes, and dams etc.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6719582" y="1820411"/>
            <a:ext cx="840241" cy="570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139702" y="1498213"/>
            <a:ext cx="1515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Design/Build </a:t>
            </a:r>
            <a:r>
              <a:rPr lang="ko-KR" altLang="en-US" sz="1400" dirty="0">
                <a:solidFill>
                  <a:srgbClr val="FF0000"/>
                </a:solidFill>
              </a:rPr>
              <a:t>방식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546472" y="1675070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개념설계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453504" y="1665251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개념설계 승인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99378" y="1665251"/>
            <a:ext cx="105509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예비</a:t>
            </a:r>
            <a:r>
              <a:rPr lang="en-US" altLang="ko-KR" sz="1000" b="1" dirty="0">
                <a:solidFill>
                  <a:srgbClr val="0000FF"/>
                </a:solidFill>
                <a:latin typeface="+mj-ea"/>
                <a:ea typeface="+mj-ea"/>
              </a:rPr>
              <a:t>/</a:t>
            </a:r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상세 설계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475251" y="1815781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입찰서류 완료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780898" y="3184912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입찰 결정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755670" y="3184912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입찰 공고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552342" y="3184912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제안서 접수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410758" y="3184912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err="1">
                <a:solidFill>
                  <a:srgbClr val="0000FF"/>
                </a:solidFill>
                <a:latin typeface="+mj-ea"/>
                <a:ea typeface="+mj-ea"/>
              </a:rPr>
              <a:t>시공자</a:t>
            </a:r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 선정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776715" y="3057521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선정 </a:t>
            </a:r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통보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519226" y="3926671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시공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674712" y="3926671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준공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607895" y="1556761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요구사항 정의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126925" y="6138804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수로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13" y="546083"/>
            <a:ext cx="1791732" cy="9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2.16 Performance and Payments Bonds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94084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If the contractor is awarded the contract, </a:t>
            </a:r>
            <a:r>
              <a:rPr lang="en-US" altLang="ko-KR" sz="1800" dirty="0">
                <a:solidFill>
                  <a:srgbClr val="FF0000"/>
                </a:solidFill>
              </a:rPr>
              <a:t>performance and payment bonds </a:t>
            </a:r>
            <a:r>
              <a:rPr lang="en-US" altLang="ko-KR" sz="1800" dirty="0"/>
              <a:t>are issued.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performance bond 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이행보증금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낙찰자 공사 수행 거부 대비</a:t>
            </a:r>
            <a:r>
              <a:rPr lang="en-US" altLang="ko-KR" sz="1800" dirty="0">
                <a:solidFill>
                  <a:srgbClr val="FF0000"/>
                </a:solidFill>
              </a:rPr>
              <a:t>: Owner &amp; Contractor) </a:t>
            </a:r>
            <a:r>
              <a:rPr lang="en-US" altLang="ko-KR" sz="1800" dirty="0"/>
              <a:t>is issued to a contractor to guarantee the owner that the contract work will be completed and that it will comply with project specifications. </a:t>
            </a:r>
            <a:r>
              <a:rPr lang="en-US" altLang="ko-KR" sz="1800" dirty="0">
                <a:solidFill>
                  <a:srgbClr val="FF0000"/>
                </a:solidFill>
              </a:rPr>
              <a:t>Contractor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</a:rPr>
              <a:t>이행보증금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Owner</a:t>
            </a: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In other words, a performance bond </a:t>
            </a:r>
            <a:r>
              <a:rPr lang="en-US" altLang="ko-KR" sz="1800" dirty="0">
                <a:solidFill>
                  <a:srgbClr val="FF0000"/>
                </a:solidFill>
              </a:rPr>
              <a:t>protects the owner against default on the part of the contractor in performing the project as required</a:t>
            </a:r>
            <a:r>
              <a:rPr lang="en-US" altLang="ko-KR" sz="1800" dirty="0"/>
              <a:t>.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payment bond</a:t>
            </a:r>
            <a:r>
              <a:rPr lang="en-US" altLang="ko-KR" sz="1800" dirty="0">
                <a:solidFill>
                  <a:srgbClr val="FF0000"/>
                </a:solidFill>
              </a:rPr>
              <a:t> (</a:t>
            </a:r>
            <a:r>
              <a:rPr lang="ko-KR" altLang="en-US" sz="1400" dirty="0" err="1">
                <a:solidFill>
                  <a:srgbClr val="0000FF"/>
                </a:solidFill>
              </a:rPr>
              <a:t>지불보증금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주계약자의 공사대금 지불 불능 상황 대비</a:t>
            </a:r>
            <a:r>
              <a:rPr lang="en-US" altLang="ko-KR" sz="1800" dirty="0">
                <a:solidFill>
                  <a:srgbClr val="FF0000"/>
                </a:solidFill>
              </a:rPr>
              <a:t>: Prime Contractor &amp; Subcontractor, Vendor)</a:t>
            </a:r>
            <a:r>
              <a:rPr lang="en-US" altLang="ko-KR" sz="1800" dirty="0"/>
              <a:t> is issued to guarantee the owner protection against any liens or charges against the project that are unpaid as a result of the contractor’s default. </a:t>
            </a:r>
            <a:r>
              <a:rPr lang="en-US" altLang="ko-KR" sz="1800" dirty="0">
                <a:solidFill>
                  <a:srgbClr val="FF0000"/>
                </a:solidFill>
              </a:rPr>
              <a:t>Prime Contractor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지불</a:t>
            </a:r>
            <a:r>
              <a:rPr lang="ko-KR" altLang="en-US" sz="1400" dirty="0" err="1">
                <a:solidFill>
                  <a:srgbClr val="0000FF"/>
                </a:solidFill>
              </a:rPr>
              <a:t>보증금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Subcontractor, Vendor</a:t>
            </a: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Contractor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파산 시</a:t>
            </a:r>
            <a:r>
              <a:rPr lang="ko-KR" altLang="en-US" sz="1800" dirty="0"/>
              <a:t> </a:t>
            </a:r>
            <a:r>
              <a:rPr lang="en-US" altLang="ko-KR" sz="1800" dirty="0"/>
              <a:t>Subcontractor</a:t>
            </a:r>
            <a:r>
              <a:rPr lang="ko-KR" altLang="en-US" sz="1400" dirty="0">
                <a:solidFill>
                  <a:srgbClr val="0000FF"/>
                </a:solidFill>
              </a:rPr>
              <a:t>와</a:t>
            </a:r>
            <a:r>
              <a:rPr lang="ko-KR" altLang="en-US" sz="1800" dirty="0"/>
              <a:t> </a:t>
            </a:r>
            <a:r>
              <a:rPr lang="en-US" altLang="ko-KR" sz="1800" dirty="0"/>
              <a:t>Vendor</a:t>
            </a:r>
            <a:r>
              <a:rPr lang="ko-KR" altLang="en-US" sz="1400" dirty="0">
                <a:solidFill>
                  <a:srgbClr val="0000FF"/>
                </a:solidFill>
              </a:rPr>
              <a:t>에게 대금 </a:t>
            </a:r>
            <a:r>
              <a:rPr lang="ko-KR" altLang="en-US" sz="1400" dirty="0" err="1">
                <a:solidFill>
                  <a:srgbClr val="0000FF"/>
                </a:solidFill>
              </a:rPr>
              <a:t>지급용으로</a:t>
            </a:r>
            <a:r>
              <a:rPr lang="ko-KR" altLang="en-US" sz="1400" dirty="0">
                <a:solidFill>
                  <a:srgbClr val="0000FF"/>
                </a:solidFill>
              </a:rPr>
              <a:t> 사용</a:t>
            </a:r>
            <a:r>
              <a:rPr lang="en-US" altLang="ko-KR" sz="1800" dirty="0"/>
              <a:t>, Contractor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유동성 위기 시 자금 지원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</a:rPr>
              <a:t>보증사는</a:t>
            </a:r>
            <a:r>
              <a:rPr lang="ko-KR" altLang="en-US" sz="1400" dirty="0">
                <a:solidFill>
                  <a:srgbClr val="0000FF"/>
                </a:solidFill>
              </a:rPr>
              <a:t> 해결사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en-US" altLang="ko-KR" sz="1800" dirty="0">
                <a:solidFill>
                  <a:srgbClr val="0000FF"/>
                </a:solidFill>
              </a:rPr>
              <a:t>Troubleshooters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en-US" altLang="ko-KR" sz="1800" dirty="0">
                <a:solidFill>
                  <a:srgbClr val="0000FF"/>
                </a:solidFill>
              </a:rPr>
              <a:t> DB</a:t>
            </a:r>
            <a:r>
              <a:rPr lang="ko-KR" altLang="en-US" sz="1400" dirty="0">
                <a:solidFill>
                  <a:srgbClr val="0000FF"/>
                </a:solidFill>
              </a:rPr>
              <a:t>를 보유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문제 발생 시 해결사를 즉시 투입하여 공사가 계속될 수 있도록 조치를 취해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Owner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를 보호</a:t>
            </a:r>
            <a:r>
              <a:rPr lang="en-US" altLang="ko-KR" sz="1400" dirty="0">
                <a:solidFill>
                  <a:srgbClr val="0000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3107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2.17 Cost and Requirements for Bonds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42042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Performance and payment bonds</a:t>
            </a:r>
            <a:r>
              <a:rPr lang="en-US" altLang="ko-KR" sz="1800" dirty="0"/>
              <a:t> are issued for a service charge. The </a:t>
            </a:r>
            <a:r>
              <a:rPr lang="en-US" altLang="ko-KR" sz="1800" dirty="0">
                <a:solidFill>
                  <a:srgbClr val="FF0000"/>
                </a:solidFill>
              </a:rPr>
              <a:t>common rate is 1%</a:t>
            </a:r>
            <a:r>
              <a:rPr lang="en-US" altLang="ko-KR" sz="1800" dirty="0"/>
              <a:t> or $10 per $1,000 on the first $200,000 of contract cost. At higher contract costs, the rate is reduced incrementally.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보증보험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회사는 이행보증금 집행 시 보험 가입자 및 관계자에게 구상권을 청구한다</a:t>
            </a:r>
            <a:r>
              <a:rPr lang="en-US" altLang="ko-KR" sz="1400" dirty="0">
                <a:solidFill>
                  <a:srgbClr val="0000FF"/>
                </a:solidFill>
              </a:rPr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Miller Act (enacted in 1935) establishes the level of bonding required for federally funded projects. </a:t>
            </a:r>
            <a:r>
              <a:rPr lang="en-US" altLang="ko-KR" sz="1800" dirty="0">
                <a:solidFill>
                  <a:srgbClr val="FF0000"/>
                </a:solidFill>
              </a:rPr>
              <a:t>Performance bonds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이행보증금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en-US" altLang="ko-KR" sz="1800" dirty="0"/>
              <a:t> must cover </a:t>
            </a:r>
            <a:r>
              <a:rPr lang="en-US" altLang="ko-KR" sz="1800" dirty="0">
                <a:solidFill>
                  <a:srgbClr val="FF0000"/>
                </a:solidFill>
              </a:rPr>
              <a:t>100%</a:t>
            </a:r>
            <a:r>
              <a:rPr lang="en-US" altLang="ko-KR" sz="1800" dirty="0"/>
              <a:t> of the contractor amount while </a:t>
            </a:r>
            <a:r>
              <a:rPr lang="en-US" altLang="ko-KR" sz="1800" dirty="0">
                <a:solidFill>
                  <a:srgbClr val="FF0000"/>
                </a:solidFill>
              </a:rPr>
              <a:t>payment bonds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지불보증금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en-US" altLang="ko-KR" sz="1800" dirty="0"/>
              <a:t> are required based on a sliding scale as follows:</a:t>
            </a:r>
          </a:p>
          <a:p>
            <a:pPr marL="268288" indent="0" defTabSz="457200" latinLnBrk="0">
              <a:buNone/>
            </a:pPr>
            <a:r>
              <a:rPr lang="en-US" altLang="ko-KR" sz="1800" dirty="0"/>
              <a:t>1. </a:t>
            </a:r>
            <a:r>
              <a:rPr lang="en-US" altLang="ko-KR" sz="1800" dirty="0">
                <a:solidFill>
                  <a:srgbClr val="FF0000"/>
                </a:solidFill>
              </a:rPr>
              <a:t>50%</a:t>
            </a:r>
            <a:r>
              <a:rPr lang="en-US" altLang="ko-KR" sz="1800" dirty="0"/>
              <a:t> if the contract is $1 million or less </a:t>
            </a:r>
            <a:r>
              <a:rPr lang="ko-KR" altLang="en-US" sz="1400" dirty="0">
                <a:solidFill>
                  <a:srgbClr val="0000FF"/>
                </a:solidFill>
              </a:rPr>
              <a:t>전체 공사 금액의 </a:t>
            </a:r>
            <a:r>
              <a:rPr lang="en-US" altLang="ko-KR" sz="1400" dirty="0">
                <a:solidFill>
                  <a:srgbClr val="0000FF"/>
                </a:solidFill>
              </a:rPr>
              <a:t>50%</a:t>
            </a:r>
            <a:r>
              <a:rPr lang="ko-KR" altLang="en-US" sz="1400" dirty="0">
                <a:solidFill>
                  <a:srgbClr val="0000FF"/>
                </a:solidFill>
              </a:rPr>
              <a:t>를 커버할 수 있는 보증보험 요구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2. </a:t>
            </a:r>
            <a:r>
              <a:rPr lang="en-US" altLang="ko-KR" sz="1800" dirty="0">
                <a:solidFill>
                  <a:srgbClr val="FF0000"/>
                </a:solidFill>
              </a:rPr>
              <a:t>40% </a:t>
            </a:r>
            <a:r>
              <a:rPr lang="en-US" altLang="ko-KR" sz="1800" dirty="0"/>
              <a:t>if the contract is between $1 and $5 million</a:t>
            </a:r>
          </a:p>
          <a:p>
            <a:pPr marL="268288" indent="0" defTabSz="457200" latinLnBrk="0">
              <a:buNone/>
            </a:pPr>
            <a:r>
              <a:rPr lang="en-US" altLang="ko-KR" sz="1800" dirty="0"/>
              <a:t>3. </a:t>
            </a:r>
            <a:r>
              <a:rPr lang="en-US" altLang="ko-KR" sz="1800" dirty="0">
                <a:solidFill>
                  <a:srgbClr val="FF0000"/>
                </a:solidFill>
              </a:rPr>
              <a:t>Fixed amount of $2.5 million </a:t>
            </a:r>
            <a:r>
              <a:rPr lang="en-US" altLang="ko-KR" sz="1800" dirty="0"/>
              <a:t>if the contract is greater than $5 million</a:t>
            </a:r>
          </a:p>
        </p:txBody>
      </p:sp>
    </p:spTree>
    <p:extLst>
      <p:ext uri="{BB962C8B-B14F-4D97-AF65-F5344CB8AC3E}">
        <p14:creationId xmlns:p14="http://schemas.microsoft.com/office/powerpoint/2010/main" val="148527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2.2 Establishing Need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1826141"/>
          </a:xfrm>
          <a:noFill/>
        </p:spPr>
        <p:txBody>
          <a:bodyPr wrap="square" rtlCol="0">
            <a:spAutoFit/>
          </a:bodyPr>
          <a:lstStyle/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first step in any project is the </a:t>
            </a:r>
            <a:r>
              <a:rPr lang="en-US" altLang="ko-KR" sz="1800" dirty="0">
                <a:solidFill>
                  <a:srgbClr val="FF0000"/>
                </a:solidFill>
              </a:rPr>
              <a:t>establishment of a need</a:t>
            </a:r>
            <a:r>
              <a:rPr lang="en-US" altLang="ko-KR" sz="1800" dirty="0"/>
              <a:t> and </a:t>
            </a:r>
            <a:r>
              <a:rPr lang="en-US" altLang="ko-KR" sz="1800" dirty="0">
                <a:solidFill>
                  <a:srgbClr val="FF0000"/>
                </a:solidFill>
              </a:rPr>
              <a:t>a conceptual definition and refinement of the facility that will meet that need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첫번째 단계는 요구사항 정의와 그 요구사항을 충족시키기 위한 시설에 대한 명확한 서술을 마련하는 것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 err="1"/>
              <a:t>제품수요</a:t>
            </a:r>
            <a:r>
              <a:rPr lang="ko-KR" altLang="en-US" sz="1400" dirty="0" err="1">
                <a:sym typeface="Symbol" panose="05050102010706020507" pitchFamily="18" charset="2"/>
              </a:rPr>
              <a:t>시장</a:t>
            </a:r>
            <a:r>
              <a:rPr lang="ko-KR" altLang="en-US" sz="1400" dirty="0">
                <a:sym typeface="Symbol" panose="05050102010706020507" pitchFamily="18" charset="2"/>
              </a:rPr>
              <a:t> 조사</a:t>
            </a:r>
            <a:r>
              <a:rPr lang="en-US" altLang="ko-KR" sz="1400" dirty="0">
                <a:sym typeface="Symbol" panose="05050102010706020507" pitchFamily="18" charset="2"/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타당성분석</a:t>
            </a:r>
            <a:r>
              <a:rPr lang="en-US" altLang="ko-KR" sz="1800" dirty="0">
                <a:solidFill>
                  <a:srgbClr val="0000FF"/>
                </a:solidFill>
              </a:rPr>
              <a:t>(Feasibility Study)</a:t>
            </a:r>
            <a:r>
              <a:rPr lang="en-US" altLang="ko-KR" sz="1800" dirty="0"/>
              <a:t>, </a:t>
            </a:r>
            <a:r>
              <a:rPr lang="ko-KR" altLang="en-US" sz="1400" dirty="0" err="1"/>
              <a:t>비용분석</a:t>
            </a:r>
            <a:r>
              <a:rPr lang="en-US" altLang="ko-KR" sz="1800" dirty="0"/>
              <a:t> </a:t>
            </a: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/>
              <a:t>자금제공자</a:t>
            </a:r>
            <a:r>
              <a:rPr lang="en-US" altLang="ko-KR" sz="1400" dirty="0"/>
              <a:t>(</a:t>
            </a:r>
            <a:r>
              <a:rPr lang="ko-KR" altLang="en-US" sz="1400" dirty="0"/>
              <a:t>재무적 투자자</a:t>
            </a:r>
            <a:r>
              <a:rPr lang="en-US" altLang="ko-KR" sz="1400" dirty="0"/>
              <a:t>)</a:t>
            </a:r>
            <a:r>
              <a:rPr lang="ko-KR" altLang="en-US" sz="1400" dirty="0"/>
              <a:t>의 요구에 의해 타당성 분석의 내용이 결정</a:t>
            </a:r>
            <a:r>
              <a:rPr lang="en-US" altLang="ko-KR" sz="1400" dirty="0"/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자금제공자가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사업 타당성에 대한 근거를 요청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2.3 Formal Need Evaluation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16240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Deciding </a:t>
            </a:r>
            <a:r>
              <a:rPr lang="en-US" altLang="ko-KR" sz="1800" dirty="0">
                <a:solidFill>
                  <a:srgbClr val="FF0000"/>
                </a:solidFill>
              </a:rPr>
              <a:t>whether or not to proceed</a:t>
            </a:r>
            <a:r>
              <a:rPr lang="en-US" altLang="ko-KR" sz="1800" dirty="0"/>
              <a:t> with the preliminary and final design</a:t>
            </a:r>
          </a:p>
          <a:p>
            <a:pPr marL="611188" lvl="1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Cost/benefit analysis</a:t>
            </a:r>
          </a:p>
          <a:p>
            <a:pPr marL="611188" lvl="1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Graphical representation of the project</a:t>
            </a:r>
            <a:r>
              <a:rPr lang="en-US" altLang="ko-KR" sz="1800" dirty="0"/>
              <a:t> (e.g., sketch or artist’s rendering) and a layout diagram of the facility</a:t>
            </a:r>
          </a:p>
          <a:p>
            <a:pPr marL="611188" lvl="1" indent="-342900" defTabSz="457200" latinLnBrk="0"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Cost estimate</a:t>
            </a:r>
            <a:r>
              <a:rPr lang="en-US" altLang="ko-KR" sz="1800" dirty="0"/>
              <a:t> based on the conceptual-level information available</a:t>
            </a:r>
          </a:p>
          <a:p>
            <a:pPr marL="611188" lvl="1" indent="-342900" defTabSz="457200" latinLnBrk="0">
              <a:buFont typeface="+mj-lt"/>
              <a:buAutoNum type="arabicPeriod"/>
            </a:pP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Benefit</a:t>
            </a:r>
          </a:p>
          <a:p>
            <a:pPr marL="627063" lvl="1" indent="-358775" defTabSz="457200" latinLnBrk="0">
              <a:buFont typeface="Wingdings" panose="05000000000000000000" pitchFamily="2" charset="2"/>
              <a:buChar char="ü"/>
            </a:pPr>
            <a:r>
              <a:rPr lang="en-US" altLang="ko-KR" sz="1800" dirty="0"/>
              <a:t>Tangible </a:t>
            </a:r>
            <a:r>
              <a:rPr lang="en-US" altLang="ko-KR" sz="1400" dirty="0"/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직접적인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효과</a:t>
            </a:r>
            <a:r>
              <a:rPr lang="en-US" altLang="ko-KR" sz="1400" dirty="0"/>
              <a:t>)</a:t>
            </a:r>
            <a:endParaRPr lang="en-US" altLang="ko-KR" sz="1800" dirty="0"/>
          </a:p>
          <a:p>
            <a:pPr marL="627063" lvl="1" indent="-358775" defTabSz="457200" latinLnBrk="0">
              <a:buFont typeface="Wingdings" panose="05000000000000000000" pitchFamily="2" charset="2"/>
              <a:buChar char="ü"/>
            </a:pPr>
            <a:r>
              <a:rPr lang="en-US" altLang="ko-KR" sz="1800" dirty="0"/>
              <a:t>Intangible</a:t>
            </a:r>
            <a:r>
              <a:rPr lang="en-US" altLang="ko-KR" sz="1400" dirty="0"/>
              <a:t> (</a:t>
            </a:r>
            <a:r>
              <a:rPr lang="ko-KR" altLang="en-US" sz="1400" dirty="0">
                <a:solidFill>
                  <a:srgbClr val="0000FF"/>
                </a:solidFill>
              </a:rPr>
              <a:t>간접적인 효과</a:t>
            </a:r>
            <a:r>
              <a:rPr lang="en-US" altLang="ko-KR" sz="1400" dirty="0"/>
              <a:t>)</a:t>
            </a:r>
            <a:endParaRPr lang="en-US" altLang="ko-KR" sz="1800" dirty="0"/>
          </a:p>
          <a:p>
            <a:pPr marL="611188" lvl="1" indent="-342900" defTabSz="457200" latinLnBrk="0">
              <a:buFont typeface="+mj-lt"/>
              <a:buAutoNum type="arabicPeriod"/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2.4 Conceptual Drawings and Estimates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65741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Conceptual documentation </a:t>
            </a:r>
            <a:r>
              <a:rPr lang="en-US" altLang="ko-KR" sz="1800" dirty="0"/>
              <a:t>to </a:t>
            </a:r>
            <a:r>
              <a:rPr lang="en-US" altLang="ko-KR" sz="1800" dirty="0">
                <a:solidFill>
                  <a:srgbClr val="FF0000"/>
                </a:solidFill>
              </a:rPr>
              <a:t>potential funding sources</a:t>
            </a:r>
            <a:r>
              <a:rPr lang="en-US" altLang="ko-KR" sz="1800" dirty="0"/>
              <a:t> (e.g., banks and investors) </a:t>
            </a:r>
            <a:r>
              <a:rPr lang="ko-KR" altLang="en-US" sz="1400" dirty="0">
                <a:solidFill>
                  <a:srgbClr val="0000FF"/>
                </a:solidFill>
              </a:rPr>
              <a:t>잠재적 투자자에게 제공하는 개념적 수준의 문서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기획안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742950" lvl="1" indent="-285750" defTabSz="457200" latinLnBrk="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n-US" altLang="ko-KR" sz="1800" dirty="0"/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A </a:t>
            </a:r>
            <a:r>
              <a:rPr lang="en-US" altLang="ko-KR" sz="1800" dirty="0">
                <a:solidFill>
                  <a:srgbClr val="FF0000"/>
                </a:solidFill>
              </a:rPr>
              <a:t>cost estimate</a:t>
            </a:r>
            <a:r>
              <a:rPr lang="en-US" altLang="ko-KR" sz="1800" dirty="0"/>
              <a:t> based on the </a:t>
            </a:r>
            <a:r>
              <a:rPr lang="en-US" altLang="ko-KR" sz="1800" dirty="0">
                <a:solidFill>
                  <a:srgbClr val="FF0000"/>
                </a:solidFill>
              </a:rPr>
              <a:t>conceptual drawings and other design information</a:t>
            </a:r>
            <a:r>
              <a:rPr lang="en-US" altLang="ko-KR" sz="1800" dirty="0"/>
              <a:t> (e.g., square footage of roof area, floor space, size of heating and air-conditioning units, etc.) is prepared. </a:t>
            </a:r>
            <a:r>
              <a:rPr lang="ko-KR" altLang="en-US" sz="1400" dirty="0">
                <a:solidFill>
                  <a:srgbClr val="0000FF"/>
                </a:solidFill>
              </a:rPr>
              <a:t>개념적 설계에 근거한 비용 추정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altLang="ko-KR" sz="1800" dirty="0"/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A </a:t>
            </a:r>
            <a:r>
              <a:rPr lang="en-US" altLang="ko-KR" sz="1800" dirty="0">
                <a:solidFill>
                  <a:srgbClr val="FF0000"/>
                </a:solidFill>
              </a:rPr>
              <a:t>projection of cost</a:t>
            </a:r>
            <a:r>
              <a:rPr lang="en-US" altLang="ko-KR" sz="1800" dirty="0"/>
              <a:t> to the future date on which construction will begin is required. </a:t>
            </a:r>
            <a:r>
              <a:rPr lang="ko-KR" altLang="en-US" sz="1400" dirty="0">
                <a:solidFill>
                  <a:srgbClr val="0000FF"/>
                </a:solidFill>
              </a:rPr>
              <a:t>프로젝트 실행 시점의 돈의 가치로 비용을 추정하는 것이 필요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물가인상률 필요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742950" lvl="1" indent="-285750" defTabSz="457200" latinLnBrk="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altLang="ko-KR" sz="1800" dirty="0"/>
              <a:t>The projection is made using the </a:t>
            </a:r>
            <a:r>
              <a:rPr lang="en-US" altLang="ko-KR" sz="1800" dirty="0">
                <a:solidFill>
                  <a:srgbClr val="FF0000"/>
                </a:solidFill>
              </a:rPr>
              <a:t>Engineering News-Record (ENR)</a:t>
            </a:r>
            <a:r>
              <a:rPr lang="en-US" altLang="ko-KR" sz="1800" dirty="0"/>
              <a:t> indexes of basic construction cost.</a:t>
            </a:r>
            <a:endParaRPr lang="ko-KR" altLang="en-US" sz="1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67" y="5145479"/>
            <a:ext cx="4463295" cy="128332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523171" y="6475256"/>
            <a:ext cx="198644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건설관련 물가인상률 정보 제공</a:t>
            </a:r>
          </a:p>
        </p:txBody>
      </p:sp>
    </p:spTree>
    <p:extLst>
      <p:ext uri="{BB962C8B-B14F-4D97-AF65-F5344CB8AC3E}">
        <p14:creationId xmlns:p14="http://schemas.microsoft.com/office/powerpoint/2010/main" val="321496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2.4 Conceptual Drawings and Estimates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60" y="1825625"/>
            <a:ext cx="5487881" cy="4351338"/>
          </a:xfrm>
        </p:spPr>
      </p:pic>
      <p:sp>
        <p:nvSpPr>
          <p:cNvPr id="6" name="직사각형 5"/>
          <p:cNvSpPr/>
          <p:nvPr/>
        </p:nvSpPr>
        <p:spPr>
          <a:xfrm>
            <a:off x="1773393" y="6176963"/>
            <a:ext cx="6507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2.2 Project proposal: </a:t>
            </a:r>
            <a:r>
              <a:rPr lang="en-US" altLang="ko-KR" dirty="0">
                <a:solidFill>
                  <a:srgbClr val="FF0000"/>
                </a:solidFill>
              </a:rPr>
              <a:t>layout sketch and outline specification</a:t>
            </a:r>
          </a:p>
          <a:p>
            <a:pPr algn="ctr"/>
            <a:r>
              <a:rPr lang="en-US" altLang="ko-KR" dirty="0"/>
              <a:t>Military</a:t>
            </a:r>
            <a:r>
              <a:rPr lang="ko-KR" altLang="en-US" dirty="0"/>
              <a:t> </a:t>
            </a:r>
            <a:r>
              <a:rPr lang="en-US" altLang="ko-KR" dirty="0"/>
              <a:t>Post Office Project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293521" y="1534163"/>
            <a:ext cx="160172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군</a:t>
            </a:r>
            <a:r>
              <a:rPr lang="en-US" altLang="ko-KR" sz="10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우체국 프로젝트 사례</a:t>
            </a:r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2.4 Conceptual Drawings and Estimates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18483" y="6176963"/>
            <a:ext cx="561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2.3 Current working </a:t>
            </a:r>
            <a:r>
              <a:rPr lang="en-US" altLang="ko-KR" dirty="0">
                <a:solidFill>
                  <a:srgbClr val="FF0000"/>
                </a:solidFill>
              </a:rPr>
              <a:t>estimate for budget </a:t>
            </a:r>
            <a:r>
              <a:rPr lang="en-US" altLang="ko-KR" dirty="0"/>
              <a:t>purposes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7" y="1513920"/>
            <a:ext cx="2989040" cy="4351338"/>
          </a:xfr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09" y="1513920"/>
            <a:ext cx="2651874" cy="4362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93" y="1513920"/>
            <a:ext cx="3386396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117426" y="1231101"/>
            <a:ext cx="160172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군</a:t>
            </a:r>
            <a:r>
              <a:rPr lang="en-US" altLang="ko-KR" sz="10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우체국 프로젝트 사례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849857" y="5320145"/>
            <a:ext cx="556314" cy="1023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849857" y="5730977"/>
            <a:ext cx="556314" cy="1023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362505" y="5459444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>
                <a:solidFill>
                  <a:srgbClr val="FF0000"/>
                </a:solidFill>
                <a:latin typeface="+mj-ea"/>
                <a:ea typeface="+mj-ea"/>
              </a:rPr>
              <a:t>필요 예산</a:t>
            </a:r>
            <a:endParaRPr lang="ko-KR" altLang="en-US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386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2.4 Conceptual Drawings and Estimates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001500" y="5875029"/>
            <a:ext cx="605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2.4 </a:t>
            </a:r>
            <a:r>
              <a:rPr lang="en-US" altLang="ko-KR" dirty="0">
                <a:solidFill>
                  <a:srgbClr val="FF0000"/>
                </a:solidFill>
              </a:rPr>
              <a:t>Engineering News-Record</a:t>
            </a:r>
            <a:r>
              <a:rPr lang="en-US" altLang="ko-KR" dirty="0"/>
              <a:t> construction cost indices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2239550"/>
            <a:ext cx="7418832" cy="3523488"/>
          </a:xfrm>
        </p:spPr>
      </p:pic>
      <p:sp>
        <p:nvSpPr>
          <p:cNvPr id="8" name="모서리가 둥근 직사각형 7"/>
          <p:cNvSpPr/>
          <p:nvPr/>
        </p:nvSpPr>
        <p:spPr>
          <a:xfrm>
            <a:off x="4866139" y="2476224"/>
            <a:ext cx="224974" cy="1023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658140" y="2476224"/>
            <a:ext cx="224974" cy="1023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8864" y="2585320"/>
            <a:ext cx="324986" cy="1023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929706" y="2585320"/>
            <a:ext cx="324986" cy="1023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897274" y="2634628"/>
            <a:ext cx="38985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b="1" dirty="0">
                <a:solidFill>
                  <a:srgbClr val="0000FF"/>
                </a:solidFill>
                <a:latin typeface="+mj-ea"/>
                <a:ea typeface="+mj-ea"/>
              </a:rPr>
              <a:t>목재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74368" y="5644060"/>
            <a:ext cx="749682" cy="13899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819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</TotalTime>
  <Words>2552</Words>
  <Application>Microsoft Office PowerPoint</Application>
  <PresentationFormat>A4 용지(210x297mm)</PresentationFormat>
  <Paragraphs>294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맑은 고딕</vt:lpstr>
      <vt:lpstr>Arial</vt:lpstr>
      <vt:lpstr>Calibri</vt:lpstr>
      <vt:lpstr>Calibri Light</vt:lpstr>
      <vt:lpstr>Wingdings</vt:lpstr>
      <vt:lpstr>Office 테마</vt:lpstr>
      <vt:lpstr>CHAPTER 2</vt:lpstr>
      <vt:lpstr>PowerPoint 프레젠테이션</vt:lpstr>
      <vt:lpstr>2.1 Project Concept and Need</vt:lpstr>
      <vt:lpstr>2.2 Establishing Need</vt:lpstr>
      <vt:lpstr>2.3 Formal Need Evaluation</vt:lpstr>
      <vt:lpstr>2.4 Conceptual Drawings and Estimates</vt:lpstr>
      <vt:lpstr>2.4 Conceptual Drawings and Estimates</vt:lpstr>
      <vt:lpstr>2.4 Conceptual Drawings and Estimates</vt:lpstr>
      <vt:lpstr>2.4 Conceptual Drawings and Estimates</vt:lpstr>
      <vt:lpstr>2.5 Preliminary and Detail Design</vt:lpstr>
      <vt:lpstr>2.6 Notice to Bidders</vt:lpstr>
      <vt:lpstr>2.6 Notice to Bidders</vt:lpstr>
      <vt:lpstr>2.6 Notice to Bidders</vt:lpstr>
      <vt:lpstr>2.7 Bid Package</vt:lpstr>
      <vt:lpstr>2.7 Bid Package</vt:lpstr>
      <vt:lpstr>2.7 Bid Package</vt:lpstr>
      <vt:lpstr>2.8 General Conditions</vt:lpstr>
      <vt:lpstr>2.8 General Conditions</vt:lpstr>
      <vt:lpstr>2.9 Supplementary Conditions</vt:lpstr>
      <vt:lpstr>2.9 Supplementary Conditions</vt:lpstr>
      <vt:lpstr>2.10 Technical Specifications</vt:lpstr>
      <vt:lpstr>2.10 Technical Specifications</vt:lpstr>
      <vt:lpstr>2.10 Technical Specifications</vt:lpstr>
      <vt:lpstr>참고. 국내 건설공사기준</vt:lpstr>
      <vt:lpstr>2.11 Addenda 부록</vt:lpstr>
      <vt:lpstr>2.12 Decision to Bid</vt:lpstr>
      <vt:lpstr>2.13 Prequalification</vt:lpstr>
      <vt:lpstr>2.14 Subcontractor and Vendor Quotations/Contracts</vt:lpstr>
      <vt:lpstr>2.15 Bid Bond  입찰보증금 : 낙찰자 계약 체결 거부 대비</vt:lpstr>
      <vt:lpstr>2.16 Performance and Payments Bonds</vt:lpstr>
      <vt:lpstr>2.17 Cost and Requirements for Bonds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68</cp:revision>
  <dcterms:created xsi:type="dcterms:W3CDTF">2018-12-10T05:23:33Z</dcterms:created>
  <dcterms:modified xsi:type="dcterms:W3CDTF">2020-12-31T06:51:53Z</dcterms:modified>
</cp:coreProperties>
</file>