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19"/>
  </p:notes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1" r:id="rId11"/>
    <p:sldId id="264" r:id="rId12"/>
    <p:sldId id="265" r:id="rId13"/>
    <p:sldId id="266" r:id="rId14"/>
    <p:sldId id="267" r:id="rId15"/>
    <p:sldId id="270" r:id="rId16"/>
    <p:sldId id="268" r:id="rId17"/>
    <p:sldId id="269" r:id="rId18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C31745-A88C-4BCB-82F4-BEF2EC6BC079}" v="6" dt="2020-12-08T07:54:37.287"/>
    <p1510:client id="{4F8C3B36-56CD-41D3-8628-12B2B9027CE9}" v="110" dt="2020-12-08T02:11:00.6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79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35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cjeong@cbnu.ac.kr" userId="bf3f9740-ba12-4a95-bdcd-7a89d0b0b3a3" providerId="ADAL" clId="{4F8C3B36-56CD-41D3-8628-12B2B9027CE9}"/>
    <pc:docChg chg="addSld modSld">
      <pc:chgData name="kcjeong@cbnu.ac.kr" userId="bf3f9740-ba12-4a95-bdcd-7a89d0b0b3a3" providerId="ADAL" clId="{4F8C3B36-56CD-41D3-8628-12B2B9027CE9}" dt="2020-11-30T08:17:18.225" v="0"/>
      <pc:docMkLst>
        <pc:docMk/>
      </pc:docMkLst>
      <pc:sldChg chg="add">
        <pc:chgData name="kcjeong@cbnu.ac.kr" userId="bf3f9740-ba12-4a95-bdcd-7a89d0b0b3a3" providerId="ADAL" clId="{4F8C3B36-56CD-41D3-8628-12B2B9027CE9}" dt="2020-11-30T08:17:18.225" v="0"/>
        <pc:sldMkLst>
          <pc:docMk/>
          <pc:sldMk cId="2400768863" sldId="276"/>
        </pc:sldMkLst>
      </pc:sldChg>
    </pc:docChg>
  </pc:docChgLst>
  <pc:docChgLst>
    <pc:chgData name="정근채" userId="bf3f9740-ba12-4a95-bdcd-7a89d0b0b3a3" providerId="ADAL" clId="{4F8C3B36-56CD-41D3-8628-12B2B9027CE9}"/>
    <pc:docChg chg="undo custSel modSld">
      <pc:chgData name="정근채" userId="bf3f9740-ba12-4a95-bdcd-7a89d0b0b3a3" providerId="ADAL" clId="{4F8C3B36-56CD-41D3-8628-12B2B9027CE9}" dt="2020-12-08T02:11:12.588" v="684" actId="1038"/>
      <pc:docMkLst>
        <pc:docMk/>
      </pc:docMkLst>
      <pc:sldChg chg="modSp mod">
        <pc:chgData name="정근채" userId="bf3f9740-ba12-4a95-bdcd-7a89d0b0b3a3" providerId="ADAL" clId="{4F8C3B36-56CD-41D3-8628-12B2B9027CE9}" dt="2020-12-04T05:24:52.130" v="1" actId="207"/>
        <pc:sldMkLst>
          <pc:docMk/>
          <pc:sldMk cId="3803076469" sldId="259"/>
        </pc:sldMkLst>
        <pc:spChg chg="mod">
          <ac:chgData name="정근채" userId="bf3f9740-ba12-4a95-bdcd-7a89d0b0b3a3" providerId="ADAL" clId="{4F8C3B36-56CD-41D3-8628-12B2B9027CE9}" dt="2020-12-04T05:24:52.130" v="1" actId="207"/>
          <ac:spMkLst>
            <pc:docMk/>
            <pc:sldMk cId="3803076469" sldId="259"/>
            <ac:spMk id="3" creationId="{00000000-0000-0000-0000-000000000000}"/>
          </ac:spMkLst>
        </pc:spChg>
      </pc:sldChg>
      <pc:sldChg chg="modSp mod">
        <pc:chgData name="정근채" userId="bf3f9740-ba12-4a95-bdcd-7a89d0b0b3a3" providerId="ADAL" clId="{4F8C3B36-56CD-41D3-8628-12B2B9027CE9}" dt="2020-12-08T01:57:26.039" v="474"/>
        <pc:sldMkLst>
          <pc:docMk/>
          <pc:sldMk cId="2534574594" sldId="260"/>
        </pc:sldMkLst>
        <pc:spChg chg="mod">
          <ac:chgData name="정근채" userId="bf3f9740-ba12-4a95-bdcd-7a89d0b0b3a3" providerId="ADAL" clId="{4F8C3B36-56CD-41D3-8628-12B2B9027CE9}" dt="2020-12-04T05:28:01.999" v="6" actId="20577"/>
          <ac:spMkLst>
            <pc:docMk/>
            <pc:sldMk cId="2534574594" sldId="260"/>
            <ac:spMk id="5" creationId="{00000000-0000-0000-0000-000000000000}"/>
          </ac:spMkLst>
        </pc:spChg>
        <pc:spChg chg="mod">
          <ac:chgData name="정근채" userId="bf3f9740-ba12-4a95-bdcd-7a89d0b0b3a3" providerId="ADAL" clId="{4F8C3B36-56CD-41D3-8628-12B2B9027CE9}" dt="2020-12-08T01:57:26.039" v="474"/>
          <ac:spMkLst>
            <pc:docMk/>
            <pc:sldMk cId="2534574594" sldId="260"/>
            <ac:spMk id="8" creationId="{00000000-0000-0000-0000-000000000000}"/>
          </ac:spMkLst>
        </pc:spChg>
      </pc:sldChg>
      <pc:sldChg chg="addSp modSp mod">
        <pc:chgData name="정근채" userId="bf3f9740-ba12-4a95-bdcd-7a89d0b0b3a3" providerId="ADAL" clId="{4F8C3B36-56CD-41D3-8628-12B2B9027CE9}" dt="2020-12-08T02:06:55.322" v="613" actId="1036"/>
        <pc:sldMkLst>
          <pc:docMk/>
          <pc:sldMk cId="2858571976" sldId="263"/>
        </pc:sldMkLst>
        <pc:spChg chg="mod">
          <ac:chgData name="정근채" userId="bf3f9740-ba12-4a95-bdcd-7a89d0b0b3a3" providerId="ADAL" clId="{4F8C3B36-56CD-41D3-8628-12B2B9027CE9}" dt="2020-12-04T05:36:22.885" v="236" actId="404"/>
          <ac:spMkLst>
            <pc:docMk/>
            <pc:sldMk cId="2858571976" sldId="263"/>
            <ac:spMk id="6" creationId="{00000000-0000-0000-0000-000000000000}"/>
          </ac:spMkLst>
        </pc:spChg>
        <pc:spChg chg="add mod">
          <ac:chgData name="정근채" userId="bf3f9740-ba12-4a95-bdcd-7a89d0b0b3a3" providerId="ADAL" clId="{4F8C3B36-56CD-41D3-8628-12B2B9027CE9}" dt="2020-12-08T02:03:32.144" v="581"/>
          <ac:spMkLst>
            <pc:docMk/>
            <pc:sldMk cId="2858571976" sldId="263"/>
            <ac:spMk id="15" creationId="{DBB2C9C8-EBF3-4BBC-9EF9-87E5FAB20B20}"/>
          </ac:spMkLst>
        </pc:spChg>
        <pc:spChg chg="add mod">
          <ac:chgData name="정근채" userId="bf3f9740-ba12-4a95-bdcd-7a89d0b0b3a3" providerId="ADAL" clId="{4F8C3B36-56CD-41D3-8628-12B2B9027CE9}" dt="2020-12-08T02:03:00.489" v="545" actId="1076"/>
          <ac:spMkLst>
            <pc:docMk/>
            <pc:sldMk cId="2858571976" sldId="263"/>
            <ac:spMk id="16" creationId="{5F4F0604-D2AF-4AC9-90DF-7F3D8E2BC811}"/>
          </ac:spMkLst>
        </pc:spChg>
        <pc:spChg chg="add mod">
          <ac:chgData name="정근채" userId="bf3f9740-ba12-4a95-bdcd-7a89d0b0b3a3" providerId="ADAL" clId="{4F8C3B36-56CD-41D3-8628-12B2B9027CE9}" dt="2020-12-08T02:03:22.073" v="555" actId="1035"/>
          <ac:spMkLst>
            <pc:docMk/>
            <pc:sldMk cId="2858571976" sldId="263"/>
            <ac:spMk id="17" creationId="{61DC8A20-3ADE-4CBC-8517-299058A5ACE7}"/>
          </ac:spMkLst>
        </pc:spChg>
        <pc:spChg chg="add mod">
          <ac:chgData name="정근채" userId="bf3f9740-ba12-4a95-bdcd-7a89d0b0b3a3" providerId="ADAL" clId="{4F8C3B36-56CD-41D3-8628-12B2B9027CE9}" dt="2020-12-08T02:06:55.322" v="613" actId="1036"/>
          <ac:spMkLst>
            <pc:docMk/>
            <pc:sldMk cId="2858571976" sldId="263"/>
            <ac:spMk id="18" creationId="{AD8EE7A4-6D18-4E59-8863-0149C87D0FF4}"/>
          </ac:spMkLst>
        </pc:spChg>
      </pc:sldChg>
      <pc:sldChg chg="modSp mod">
        <pc:chgData name="정근채" userId="bf3f9740-ba12-4a95-bdcd-7a89d0b0b3a3" providerId="ADAL" clId="{4F8C3B36-56CD-41D3-8628-12B2B9027CE9}" dt="2020-12-04T05:43:27.806" v="373"/>
        <pc:sldMkLst>
          <pc:docMk/>
          <pc:sldMk cId="3634128325" sldId="264"/>
        </pc:sldMkLst>
        <pc:spChg chg="mod">
          <ac:chgData name="정근채" userId="bf3f9740-ba12-4a95-bdcd-7a89d0b0b3a3" providerId="ADAL" clId="{4F8C3B36-56CD-41D3-8628-12B2B9027CE9}" dt="2020-12-04T05:43:27.806" v="373"/>
          <ac:spMkLst>
            <pc:docMk/>
            <pc:sldMk cId="3634128325" sldId="264"/>
            <ac:spMk id="6" creationId="{00000000-0000-0000-0000-000000000000}"/>
          </ac:spMkLst>
        </pc:spChg>
      </pc:sldChg>
      <pc:sldChg chg="modSp mod">
        <pc:chgData name="정근채" userId="bf3f9740-ba12-4a95-bdcd-7a89d0b0b3a3" providerId="ADAL" clId="{4F8C3B36-56CD-41D3-8628-12B2B9027CE9}" dt="2020-12-08T02:08:42.038" v="629" actId="207"/>
        <pc:sldMkLst>
          <pc:docMk/>
          <pc:sldMk cId="1128754310" sldId="265"/>
        </pc:sldMkLst>
        <pc:spChg chg="mod">
          <ac:chgData name="정근채" userId="bf3f9740-ba12-4a95-bdcd-7a89d0b0b3a3" providerId="ADAL" clId="{4F8C3B36-56CD-41D3-8628-12B2B9027CE9}" dt="2020-12-08T02:08:42.038" v="629" actId="207"/>
          <ac:spMkLst>
            <pc:docMk/>
            <pc:sldMk cId="1128754310" sldId="265"/>
            <ac:spMk id="5" creationId="{00000000-0000-0000-0000-000000000000}"/>
          </ac:spMkLst>
        </pc:spChg>
      </pc:sldChg>
      <pc:sldChg chg="modSp mod">
        <pc:chgData name="정근채" userId="bf3f9740-ba12-4a95-bdcd-7a89d0b0b3a3" providerId="ADAL" clId="{4F8C3B36-56CD-41D3-8628-12B2B9027CE9}" dt="2020-12-04T05:44:15.346" v="377" actId="207"/>
        <pc:sldMkLst>
          <pc:docMk/>
          <pc:sldMk cId="2978005272" sldId="266"/>
        </pc:sldMkLst>
        <pc:spChg chg="mod">
          <ac:chgData name="정근채" userId="bf3f9740-ba12-4a95-bdcd-7a89d0b0b3a3" providerId="ADAL" clId="{4F8C3B36-56CD-41D3-8628-12B2B9027CE9}" dt="2020-12-04T05:44:15.346" v="377" actId="207"/>
          <ac:spMkLst>
            <pc:docMk/>
            <pc:sldMk cId="2978005272" sldId="266"/>
            <ac:spMk id="5" creationId="{00000000-0000-0000-0000-000000000000}"/>
          </ac:spMkLst>
        </pc:spChg>
      </pc:sldChg>
      <pc:sldChg chg="addSp modSp mod">
        <pc:chgData name="정근채" userId="bf3f9740-ba12-4a95-bdcd-7a89d0b0b3a3" providerId="ADAL" clId="{4F8C3B36-56CD-41D3-8628-12B2B9027CE9}" dt="2020-12-04T05:45:51.110" v="427" actId="207"/>
        <pc:sldMkLst>
          <pc:docMk/>
          <pc:sldMk cId="1535552534" sldId="267"/>
        </pc:sldMkLst>
        <pc:spChg chg="add mod">
          <ac:chgData name="정근채" userId="bf3f9740-ba12-4a95-bdcd-7a89d0b0b3a3" providerId="ADAL" clId="{4F8C3B36-56CD-41D3-8628-12B2B9027CE9}" dt="2020-12-04T05:45:51.110" v="427" actId="207"/>
          <ac:spMkLst>
            <pc:docMk/>
            <pc:sldMk cId="1535552534" sldId="267"/>
            <ac:spMk id="12" creationId="{985B3AD3-BA6B-477E-A64D-CB58D4391A18}"/>
          </ac:spMkLst>
        </pc:spChg>
        <pc:spChg chg="add mod">
          <ac:chgData name="정근채" userId="bf3f9740-ba12-4a95-bdcd-7a89d0b0b3a3" providerId="ADAL" clId="{4F8C3B36-56CD-41D3-8628-12B2B9027CE9}" dt="2020-12-04T05:45:51.110" v="427" actId="207"/>
          <ac:spMkLst>
            <pc:docMk/>
            <pc:sldMk cId="1535552534" sldId="267"/>
            <ac:spMk id="13" creationId="{CC7FC282-A70B-4A6B-B9A5-0A0BC08770A1}"/>
          </ac:spMkLst>
        </pc:spChg>
        <pc:spChg chg="add mod">
          <ac:chgData name="정근채" userId="bf3f9740-ba12-4a95-bdcd-7a89d0b0b3a3" providerId="ADAL" clId="{4F8C3B36-56CD-41D3-8628-12B2B9027CE9}" dt="2020-12-04T05:45:51.110" v="427" actId="207"/>
          <ac:spMkLst>
            <pc:docMk/>
            <pc:sldMk cId="1535552534" sldId="267"/>
            <ac:spMk id="14" creationId="{CCF4D4E3-64A9-4F64-AFAD-6105E50E5355}"/>
          </ac:spMkLst>
        </pc:spChg>
      </pc:sldChg>
      <pc:sldChg chg="addSp modSp mod">
        <pc:chgData name="정근채" userId="bf3f9740-ba12-4a95-bdcd-7a89d0b0b3a3" providerId="ADAL" clId="{4F8C3B36-56CD-41D3-8628-12B2B9027CE9}" dt="2020-12-08T02:11:12.588" v="684" actId="1038"/>
        <pc:sldMkLst>
          <pc:docMk/>
          <pc:sldMk cId="3444870431" sldId="270"/>
        </pc:sldMkLst>
        <pc:spChg chg="mod">
          <ac:chgData name="정근채" userId="bf3f9740-ba12-4a95-bdcd-7a89d0b0b3a3" providerId="ADAL" clId="{4F8C3B36-56CD-41D3-8628-12B2B9027CE9}" dt="2020-12-08T02:10:23.181" v="636"/>
          <ac:spMkLst>
            <pc:docMk/>
            <pc:sldMk cId="3444870431" sldId="270"/>
            <ac:spMk id="16" creationId="{00000000-0000-0000-0000-000000000000}"/>
          </ac:spMkLst>
        </pc:spChg>
        <pc:spChg chg="mod ord">
          <ac:chgData name="정근채" userId="bf3f9740-ba12-4a95-bdcd-7a89d0b0b3a3" providerId="ADAL" clId="{4F8C3B36-56CD-41D3-8628-12B2B9027CE9}" dt="2020-12-08T02:10:32.463" v="651" actId="1035"/>
          <ac:spMkLst>
            <pc:docMk/>
            <pc:sldMk cId="3444870431" sldId="270"/>
            <ac:spMk id="17" creationId="{00000000-0000-0000-0000-000000000000}"/>
          </ac:spMkLst>
        </pc:spChg>
        <pc:spChg chg="add mod">
          <ac:chgData name="정근채" userId="bf3f9740-ba12-4a95-bdcd-7a89d0b0b3a3" providerId="ADAL" clId="{4F8C3B36-56CD-41D3-8628-12B2B9027CE9}" dt="2020-12-04T05:49:35.974" v="451" actId="1076"/>
          <ac:spMkLst>
            <pc:docMk/>
            <pc:sldMk cId="3444870431" sldId="270"/>
            <ac:spMk id="19" creationId="{D4C1A3C2-4DFA-4BDE-B645-E07E5FBF147D}"/>
          </ac:spMkLst>
        </pc:spChg>
        <pc:spChg chg="add mod">
          <ac:chgData name="정근채" userId="bf3f9740-ba12-4a95-bdcd-7a89d0b0b3a3" providerId="ADAL" clId="{4F8C3B36-56CD-41D3-8628-12B2B9027CE9}" dt="2020-12-04T05:50:40.026" v="459" actId="1036"/>
          <ac:spMkLst>
            <pc:docMk/>
            <pc:sldMk cId="3444870431" sldId="270"/>
            <ac:spMk id="20" creationId="{9310AE30-694E-40D2-A5F6-3D63E4A8B4E7}"/>
          </ac:spMkLst>
        </pc:spChg>
        <pc:spChg chg="add mod">
          <ac:chgData name="정근채" userId="bf3f9740-ba12-4a95-bdcd-7a89d0b0b3a3" providerId="ADAL" clId="{4F8C3B36-56CD-41D3-8628-12B2B9027CE9}" dt="2020-12-08T02:11:12.588" v="684" actId="1038"/>
          <ac:spMkLst>
            <pc:docMk/>
            <pc:sldMk cId="3444870431" sldId="270"/>
            <ac:spMk id="21" creationId="{91B02988-4EB5-45C6-86CB-1BC615664C12}"/>
          </ac:spMkLst>
        </pc:spChg>
        <pc:spChg chg="add mod">
          <ac:chgData name="정근채" userId="bf3f9740-ba12-4a95-bdcd-7a89d0b0b3a3" providerId="ADAL" clId="{4F8C3B36-56CD-41D3-8628-12B2B9027CE9}" dt="2020-12-08T02:11:07.535" v="681" actId="1037"/>
          <ac:spMkLst>
            <pc:docMk/>
            <pc:sldMk cId="3444870431" sldId="270"/>
            <ac:spMk id="22" creationId="{B28CD355-40D3-42FD-A9B7-321652B8AA56}"/>
          </ac:spMkLst>
        </pc:spChg>
        <pc:spChg chg="add mod">
          <ac:chgData name="정근채" userId="bf3f9740-ba12-4a95-bdcd-7a89d0b0b3a3" providerId="ADAL" clId="{4F8C3B36-56CD-41D3-8628-12B2B9027CE9}" dt="2020-12-04T05:50:48.667" v="467"/>
          <ac:spMkLst>
            <pc:docMk/>
            <pc:sldMk cId="3444870431" sldId="270"/>
            <ac:spMk id="23" creationId="{BAEA03C8-D791-499D-AA8D-79CFDFA6C6C7}"/>
          </ac:spMkLst>
        </pc:spChg>
        <pc:cxnChg chg="add mod">
          <ac:chgData name="정근채" userId="bf3f9740-ba12-4a95-bdcd-7a89d0b0b3a3" providerId="ADAL" clId="{4F8C3B36-56CD-41D3-8628-12B2B9027CE9}" dt="2020-12-04T05:50:00.085" v="454" actId="14100"/>
          <ac:cxnSpMkLst>
            <pc:docMk/>
            <pc:sldMk cId="3444870431" sldId="270"/>
            <ac:cxnSpMk id="6" creationId="{9A60DB78-A3AE-472E-9BFD-930E1F8C7AA7}"/>
          </ac:cxnSpMkLst>
        </pc:cxnChg>
        <pc:cxnChg chg="add mod">
          <ac:chgData name="정근채" userId="bf3f9740-ba12-4a95-bdcd-7a89d0b0b3a3" providerId="ADAL" clId="{4F8C3B36-56CD-41D3-8628-12B2B9027CE9}" dt="2020-12-04T05:50:00.085" v="454" actId="14100"/>
          <ac:cxnSpMkLst>
            <pc:docMk/>
            <pc:sldMk cId="3444870431" sldId="270"/>
            <ac:cxnSpMk id="18" creationId="{2448F353-0F92-4610-8913-F3902346A9A8}"/>
          </ac:cxnSpMkLst>
        </pc:cxnChg>
      </pc:sldChg>
      <pc:sldChg chg="modSp mod">
        <pc:chgData name="정근채" userId="bf3f9740-ba12-4a95-bdcd-7a89d0b0b3a3" providerId="ADAL" clId="{4F8C3B36-56CD-41D3-8628-12B2B9027CE9}" dt="2020-12-04T05:19:59.789" v="0" actId="207"/>
        <pc:sldMkLst>
          <pc:docMk/>
          <pc:sldMk cId="2400768863" sldId="276"/>
        </pc:sldMkLst>
        <pc:spChg chg="mod">
          <ac:chgData name="정근채" userId="bf3f9740-ba12-4a95-bdcd-7a89d0b0b3a3" providerId="ADAL" clId="{4F8C3B36-56CD-41D3-8628-12B2B9027CE9}" dt="2020-12-04T05:19:59.789" v="0" actId="207"/>
          <ac:spMkLst>
            <pc:docMk/>
            <pc:sldMk cId="2400768863" sldId="276"/>
            <ac:spMk id="11" creationId="{B9E13935-ABD8-401F-91D9-8C9C0BFE57AA}"/>
          </ac:spMkLst>
        </pc:spChg>
      </pc:sldChg>
    </pc:docChg>
  </pc:docChgLst>
  <pc:docChgLst>
    <pc:chgData name="정근채" userId="bf3f9740-ba12-4a95-bdcd-7a89d0b0b3a3" providerId="ADAL" clId="{2FC31745-A88C-4BCB-82F4-BEF2EC6BC079}"/>
    <pc:docChg chg="modSld">
      <pc:chgData name="정근채" userId="bf3f9740-ba12-4a95-bdcd-7a89d0b0b3a3" providerId="ADAL" clId="{2FC31745-A88C-4BCB-82F4-BEF2EC6BC079}" dt="2020-12-08T07:54:37.277" v="3"/>
      <pc:docMkLst>
        <pc:docMk/>
      </pc:docMkLst>
      <pc:sldChg chg="addSp modSp">
        <pc:chgData name="정근채" userId="bf3f9740-ba12-4a95-bdcd-7a89d0b0b3a3" providerId="ADAL" clId="{2FC31745-A88C-4BCB-82F4-BEF2EC6BC079}" dt="2020-12-08T02:41:55.892" v="0"/>
        <pc:sldMkLst>
          <pc:docMk/>
          <pc:sldMk cId="1210531712" sldId="256"/>
        </pc:sldMkLst>
        <pc:picChg chg="add mod">
          <ac:chgData name="정근채" userId="bf3f9740-ba12-4a95-bdcd-7a89d0b0b3a3" providerId="ADAL" clId="{2FC31745-A88C-4BCB-82F4-BEF2EC6BC079}" dt="2020-12-08T02:41:55.892" v="0"/>
          <ac:picMkLst>
            <pc:docMk/>
            <pc:sldMk cId="1210531712" sldId="256"/>
            <ac:picMk id="5" creationId="{6AAB3B45-ED73-46BB-B177-8A82B6A6D8BF}"/>
          </ac:picMkLst>
        </pc:picChg>
        <pc:inkChg chg="add">
          <ac:chgData name="정근채" userId="bf3f9740-ba12-4a95-bdcd-7a89d0b0b3a3" providerId="ADAL" clId="{2FC31745-A88C-4BCB-82F4-BEF2EC6BC079}" dt="2020-12-08T02:41:55.892" v="0"/>
          <ac:inkMkLst>
            <pc:docMk/>
            <pc:sldMk cId="1210531712" sldId="256"/>
            <ac:inkMk id="4" creationId="{E02DF36B-E1B6-44E9-A9F1-8AE9B400E91C}"/>
          </ac:inkMkLst>
        </pc:inkChg>
      </pc:sldChg>
      <pc:sldChg chg="addSp modSp">
        <pc:chgData name="정근채" userId="bf3f9740-ba12-4a95-bdcd-7a89d0b0b3a3" providerId="ADAL" clId="{2FC31745-A88C-4BCB-82F4-BEF2EC6BC079}" dt="2020-12-08T02:41:55.892" v="0"/>
        <pc:sldMkLst>
          <pc:docMk/>
          <pc:sldMk cId="2622151317" sldId="257"/>
        </pc:sldMkLst>
        <pc:picChg chg="add mod">
          <ac:chgData name="정근채" userId="bf3f9740-ba12-4a95-bdcd-7a89d0b0b3a3" providerId="ADAL" clId="{2FC31745-A88C-4BCB-82F4-BEF2EC6BC079}" dt="2020-12-08T02:41:55.892" v="0"/>
          <ac:picMkLst>
            <pc:docMk/>
            <pc:sldMk cId="2622151317" sldId="257"/>
            <ac:picMk id="14" creationId="{A272B02D-1CC9-4F2A-A956-8610C1DAB316}"/>
          </ac:picMkLst>
        </pc:picChg>
        <pc:inkChg chg="add">
          <ac:chgData name="정근채" userId="bf3f9740-ba12-4a95-bdcd-7a89d0b0b3a3" providerId="ADAL" clId="{2FC31745-A88C-4BCB-82F4-BEF2EC6BC079}" dt="2020-12-08T02:41:55.892" v="0"/>
          <ac:inkMkLst>
            <pc:docMk/>
            <pc:sldMk cId="2622151317" sldId="257"/>
            <ac:inkMk id="10" creationId="{C7FEBFC9-D98F-4877-8AF8-DE3E0997FA01}"/>
          </ac:inkMkLst>
        </pc:inkChg>
      </pc:sldChg>
      <pc:sldChg chg="addSp modSp">
        <pc:chgData name="정근채" userId="bf3f9740-ba12-4a95-bdcd-7a89d0b0b3a3" providerId="ADAL" clId="{2FC31745-A88C-4BCB-82F4-BEF2EC6BC079}" dt="2020-12-08T02:41:55.892" v="0"/>
        <pc:sldMkLst>
          <pc:docMk/>
          <pc:sldMk cId="703231732" sldId="258"/>
        </pc:sldMkLst>
        <pc:picChg chg="add mod">
          <ac:chgData name="정근채" userId="bf3f9740-ba12-4a95-bdcd-7a89d0b0b3a3" providerId="ADAL" clId="{2FC31745-A88C-4BCB-82F4-BEF2EC6BC079}" dt="2020-12-08T02:41:55.892" v="0"/>
          <ac:picMkLst>
            <pc:docMk/>
            <pc:sldMk cId="703231732" sldId="258"/>
            <ac:picMk id="6" creationId="{90D0F007-F4A2-4AF8-A991-9E2033466974}"/>
          </ac:picMkLst>
        </pc:picChg>
        <pc:inkChg chg="add">
          <ac:chgData name="정근채" userId="bf3f9740-ba12-4a95-bdcd-7a89d0b0b3a3" providerId="ADAL" clId="{2FC31745-A88C-4BCB-82F4-BEF2EC6BC079}" dt="2020-12-08T02:41:55.892" v="0"/>
          <ac:inkMkLst>
            <pc:docMk/>
            <pc:sldMk cId="703231732" sldId="258"/>
            <ac:inkMk id="5" creationId="{19B4961B-3EB4-437B-B231-1E73FEBE7AE4}"/>
          </ac:inkMkLst>
        </pc:inkChg>
      </pc:sldChg>
      <pc:sldChg chg="addSp modSp">
        <pc:chgData name="정근채" userId="bf3f9740-ba12-4a95-bdcd-7a89d0b0b3a3" providerId="ADAL" clId="{2FC31745-A88C-4BCB-82F4-BEF2EC6BC079}" dt="2020-12-08T02:41:55.892" v="0"/>
        <pc:sldMkLst>
          <pc:docMk/>
          <pc:sldMk cId="3803076469" sldId="259"/>
        </pc:sldMkLst>
        <pc:picChg chg="add mod">
          <ac:chgData name="정근채" userId="bf3f9740-ba12-4a95-bdcd-7a89d0b0b3a3" providerId="ADAL" clId="{2FC31745-A88C-4BCB-82F4-BEF2EC6BC079}" dt="2020-12-08T02:41:55.892" v="0"/>
          <ac:picMkLst>
            <pc:docMk/>
            <pc:sldMk cId="3803076469" sldId="259"/>
            <ac:picMk id="6" creationId="{6177813C-1B1A-42A1-9D4E-7DBCAD2F7976}"/>
          </ac:picMkLst>
        </pc:picChg>
        <pc:inkChg chg="add">
          <ac:chgData name="정근채" userId="bf3f9740-ba12-4a95-bdcd-7a89d0b0b3a3" providerId="ADAL" clId="{2FC31745-A88C-4BCB-82F4-BEF2EC6BC079}" dt="2020-12-08T02:41:55.892" v="0"/>
          <ac:inkMkLst>
            <pc:docMk/>
            <pc:sldMk cId="3803076469" sldId="259"/>
            <ac:inkMk id="5" creationId="{8DE44A2A-DC81-4533-ADDA-22ABEBF6DFAA}"/>
          </ac:inkMkLst>
        </pc:inkChg>
      </pc:sldChg>
      <pc:sldChg chg="addSp modSp">
        <pc:chgData name="정근채" userId="bf3f9740-ba12-4a95-bdcd-7a89d0b0b3a3" providerId="ADAL" clId="{2FC31745-A88C-4BCB-82F4-BEF2EC6BC079}" dt="2020-12-08T02:41:55.892" v="0"/>
        <pc:sldMkLst>
          <pc:docMk/>
          <pc:sldMk cId="2534574594" sldId="260"/>
        </pc:sldMkLst>
        <pc:picChg chg="add mod">
          <ac:chgData name="정근채" userId="bf3f9740-ba12-4a95-bdcd-7a89d0b0b3a3" providerId="ADAL" clId="{2FC31745-A88C-4BCB-82F4-BEF2EC6BC079}" dt="2020-12-08T02:41:55.892" v="0"/>
          <ac:picMkLst>
            <pc:docMk/>
            <pc:sldMk cId="2534574594" sldId="260"/>
            <ac:picMk id="17" creationId="{47555208-60AA-49F2-9F38-64BE879129F6}"/>
          </ac:picMkLst>
        </pc:picChg>
        <pc:inkChg chg="add">
          <ac:chgData name="정근채" userId="bf3f9740-ba12-4a95-bdcd-7a89d0b0b3a3" providerId="ADAL" clId="{2FC31745-A88C-4BCB-82F4-BEF2EC6BC079}" dt="2020-12-08T02:41:55.892" v="0"/>
          <ac:inkMkLst>
            <pc:docMk/>
            <pc:sldMk cId="2534574594" sldId="260"/>
            <ac:inkMk id="7" creationId="{42029016-7B23-4E0D-AB08-28DD3FAF101A}"/>
          </ac:inkMkLst>
        </pc:inkChg>
      </pc:sldChg>
      <pc:sldChg chg="addSp modSp">
        <pc:chgData name="정근채" userId="bf3f9740-ba12-4a95-bdcd-7a89d0b0b3a3" providerId="ADAL" clId="{2FC31745-A88C-4BCB-82F4-BEF2EC6BC079}" dt="2020-12-08T02:41:55.892" v="0"/>
        <pc:sldMkLst>
          <pc:docMk/>
          <pc:sldMk cId="3213863404" sldId="261"/>
        </pc:sldMkLst>
        <pc:picChg chg="add mod">
          <ac:chgData name="정근채" userId="bf3f9740-ba12-4a95-bdcd-7a89d0b0b3a3" providerId="ADAL" clId="{2FC31745-A88C-4BCB-82F4-BEF2EC6BC079}" dt="2020-12-08T02:41:55.892" v="0"/>
          <ac:picMkLst>
            <pc:docMk/>
            <pc:sldMk cId="3213863404" sldId="261"/>
            <ac:picMk id="5" creationId="{1A5B7465-1EFD-47E9-AB02-BC7B73FA0EAD}"/>
          </ac:picMkLst>
        </pc:picChg>
        <pc:inkChg chg="add">
          <ac:chgData name="정근채" userId="bf3f9740-ba12-4a95-bdcd-7a89d0b0b3a3" providerId="ADAL" clId="{2FC31745-A88C-4BCB-82F4-BEF2EC6BC079}" dt="2020-12-08T02:41:55.892" v="0"/>
          <ac:inkMkLst>
            <pc:docMk/>
            <pc:sldMk cId="3213863404" sldId="261"/>
            <ac:inkMk id="3" creationId="{B324A426-974B-4E21-908F-23F9D9E3D205}"/>
          </ac:inkMkLst>
        </pc:inkChg>
      </pc:sldChg>
      <pc:sldChg chg="addSp modSp">
        <pc:chgData name="정근채" userId="bf3f9740-ba12-4a95-bdcd-7a89d0b0b3a3" providerId="ADAL" clId="{2FC31745-A88C-4BCB-82F4-BEF2EC6BC079}" dt="2020-12-08T02:41:55.892" v="0"/>
        <pc:sldMkLst>
          <pc:docMk/>
          <pc:sldMk cId="1698819555" sldId="262"/>
        </pc:sldMkLst>
        <pc:picChg chg="add mod">
          <ac:chgData name="정근채" userId="bf3f9740-ba12-4a95-bdcd-7a89d0b0b3a3" providerId="ADAL" clId="{2FC31745-A88C-4BCB-82F4-BEF2EC6BC079}" dt="2020-12-08T02:41:55.892" v="0"/>
          <ac:picMkLst>
            <pc:docMk/>
            <pc:sldMk cId="1698819555" sldId="262"/>
            <ac:picMk id="6" creationId="{3CFB05C9-FD88-4409-90BC-15275FB1C635}"/>
          </ac:picMkLst>
        </pc:picChg>
        <pc:inkChg chg="add">
          <ac:chgData name="정근채" userId="bf3f9740-ba12-4a95-bdcd-7a89d0b0b3a3" providerId="ADAL" clId="{2FC31745-A88C-4BCB-82F4-BEF2EC6BC079}" dt="2020-12-08T02:41:55.892" v="0"/>
          <ac:inkMkLst>
            <pc:docMk/>
            <pc:sldMk cId="1698819555" sldId="262"/>
            <ac:inkMk id="3" creationId="{6EBA65F5-2398-4EFB-9A82-FB3F9AFCEAA1}"/>
          </ac:inkMkLst>
        </pc:inkChg>
      </pc:sldChg>
      <pc:sldChg chg="addSp modSp">
        <pc:chgData name="정근채" userId="bf3f9740-ba12-4a95-bdcd-7a89d0b0b3a3" providerId="ADAL" clId="{2FC31745-A88C-4BCB-82F4-BEF2EC6BC079}" dt="2020-12-08T02:41:55.892" v="0"/>
        <pc:sldMkLst>
          <pc:docMk/>
          <pc:sldMk cId="2858571976" sldId="263"/>
        </pc:sldMkLst>
        <pc:picChg chg="add mod">
          <ac:chgData name="정근채" userId="bf3f9740-ba12-4a95-bdcd-7a89d0b0b3a3" providerId="ADAL" clId="{2FC31745-A88C-4BCB-82F4-BEF2EC6BC079}" dt="2020-12-08T02:41:55.892" v="0"/>
          <ac:picMkLst>
            <pc:docMk/>
            <pc:sldMk cId="2858571976" sldId="263"/>
            <ac:picMk id="19" creationId="{7CC2E505-7FA0-4F85-A997-BDA61523272D}"/>
          </ac:picMkLst>
        </pc:picChg>
        <pc:inkChg chg="add">
          <ac:chgData name="정근채" userId="bf3f9740-ba12-4a95-bdcd-7a89d0b0b3a3" providerId="ADAL" clId="{2FC31745-A88C-4BCB-82F4-BEF2EC6BC079}" dt="2020-12-08T02:41:55.892" v="0"/>
          <ac:inkMkLst>
            <pc:docMk/>
            <pc:sldMk cId="2858571976" sldId="263"/>
            <ac:inkMk id="11" creationId="{9DC376F9-1B05-4ADF-8C01-4291A601ED8E}"/>
          </ac:inkMkLst>
        </pc:inkChg>
      </pc:sldChg>
      <pc:sldChg chg="addSp delSp modSp">
        <pc:chgData name="정근채" userId="bf3f9740-ba12-4a95-bdcd-7a89d0b0b3a3" providerId="ADAL" clId="{2FC31745-A88C-4BCB-82F4-BEF2EC6BC079}" dt="2020-12-08T07:39:42.412" v="2"/>
        <pc:sldMkLst>
          <pc:docMk/>
          <pc:sldMk cId="3634128325" sldId="264"/>
        </pc:sldMkLst>
        <pc:picChg chg="add del mod">
          <ac:chgData name="정근채" userId="bf3f9740-ba12-4a95-bdcd-7a89d0b0b3a3" providerId="ADAL" clId="{2FC31745-A88C-4BCB-82F4-BEF2EC6BC079}" dt="2020-12-08T07:39:42.412" v="2"/>
          <ac:picMkLst>
            <pc:docMk/>
            <pc:sldMk cId="3634128325" sldId="264"/>
            <ac:picMk id="5" creationId="{4B80479C-F5D7-4FE7-A616-70AB2EDE9B5B}"/>
          </ac:picMkLst>
        </pc:picChg>
        <pc:picChg chg="add mod">
          <ac:chgData name="정근채" userId="bf3f9740-ba12-4a95-bdcd-7a89d0b0b3a3" providerId="ADAL" clId="{2FC31745-A88C-4BCB-82F4-BEF2EC6BC079}" dt="2020-12-08T07:39:42.412" v="2"/>
          <ac:picMkLst>
            <pc:docMk/>
            <pc:sldMk cId="3634128325" sldId="264"/>
            <ac:picMk id="8" creationId="{A781FBC5-A3BE-4DC7-9CF0-E7968BE24CCE}"/>
          </ac:picMkLst>
        </pc:picChg>
        <pc:inkChg chg="add del">
          <ac:chgData name="정근채" userId="bf3f9740-ba12-4a95-bdcd-7a89d0b0b3a3" providerId="ADAL" clId="{2FC31745-A88C-4BCB-82F4-BEF2EC6BC079}" dt="2020-12-08T07:39:42.412" v="2"/>
          <ac:inkMkLst>
            <pc:docMk/>
            <pc:sldMk cId="3634128325" sldId="264"/>
            <ac:inkMk id="3" creationId="{B655B595-2908-4D33-8DD7-503553E1D511}"/>
          </ac:inkMkLst>
        </pc:inkChg>
        <pc:inkChg chg="add">
          <ac:chgData name="정근채" userId="bf3f9740-ba12-4a95-bdcd-7a89d0b0b3a3" providerId="ADAL" clId="{2FC31745-A88C-4BCB-82F4-BEF2EC6BC079}" dt="2020-12-08T07:39:42.412" v="2"/>
          <ac:inkMkLst>
            <pc:docMk/>
            <pc:sldMk cId="3634128325" sldId="264"/>
            <ac:inkMk id="7" creationId="{460701CA-2207-4FDF-8EB1-CF4943CA9061}"/>
          </ac:inkMkLst>
        </pc:inkChg>
      </pc:sldChg>
      <pc:sldChg chg="addSp modSp">
        <pc:chgData name="정근채" userId="bf3f9740-ba12-4a95-bdcd-7a89d0b0b3a3" providerId="ADAL" clId="{2FC31745-A88C-4BCB-82F4-BEF2EC6BC079}" dt="2020-12-08T07:39:42.412" v="2"/>
        <pc:sldMkLst>
          <pc:docMk/>
          <pc:sldMk cId="1128754310" sldId="265"/>
        </pc:sldMkLst>
        <pc:picChg chg="add mod">
          <ac:chgData name="정근채" userId="bf3f9740-ba12-4a95-bdcd-7a89d0b0b3a3" providerId="ADAL" clId="{2FC31745-A88C-4BCB-82F4-BEF2EC6BC079}" dt="2020-12-08T07:39:42.412" v="2"/>
          <ac:picMkLst>
            <pc:docMk/>
            <pc:sldMk cId="1128754310" sldId="265"/>
            <ac:picMk id="6" creationId="{9CA0D0AB-E6BF-4A9C-8CD7-56140F0B42F2}"/>
          </ac:picMkLst>
        </pc:picChg>
        <pc:inkChg chg="add">
          <ac:chgData name="정근채" userId="bf3f9740-ba12-4a95-bdcd-7a89d0b0b3a3" providerId="ADAL" clId="{2FC31745-A88C-4BCB-82F4-BEF2EC6BC079}" dt="2020-12-08T07:39:42.412" v="2"/>
          <ac:inkMkLst>
            <pc:docMk/>
            <pc:sldMk cId="1128754310" sldId="265"/>
            <ac:inkMk id="3" creationId="{C5602DBF-B822-4173-AC23-AC1A56307DA9}"/>
          </ac:inkMkLst>
        </pc:inkChg>
      </pc:sldChg>
      <pc:sldChg chg="addSp modSp">
        <pc:chgData name="정근채" userId="bf3f9740-ba12-4a95-bdcd-7a89d0b0b3a3" providerId="ADAL" clId="{2FC31745-A88C-4BCB-82F4-BEF2EC6BC079}" dt="2020-12-08T07:39:42.412" v="2"/>
        <pc:sldMkLst>
          <pc:docMk/>
          <pc:sldMk cId="2978005272" sldId="266"/>
        </pc:sldMkLst>
        <pc:picChg chg="add mod">
          <ac:chgData name="정근채" userId="bf3f9740-ba12-4a95-bdcd-7a89d0b0b3a3" providerId="ADAL" clId="{2FC31745-A88C-4BCB-82F4-BEF2EC6BC079}" dt="2020-12-08T07:39:42.412" v="2"/>
          <ac:picMkLst>
            <pc:docMk/>
            <pc:sldMk cId="2978005272" sldId="266"/>
            <ac:picMk id="6" creationId="{71DBD25F-BDCD-43D4-85DB-487B3E281E34}"/>
          </ac:picMkLst>
        </pc:picChg>
        <pc:inkChg chg="add">
          <ac:chgData name="정근채" userId="bf3f9740-ba12-4a95-bdcd-7a89d0b0b3a3" providerId="ADAL" clId="{2FC31745-A88C-4BCB-82F4-BEF2EC6BC079}" dt="2020-12-08T07:39:42.412" v="2"/>
          <ac:inkMkLst>
            <pc:docMk/>
            <pc:sldMk cId="2978005272" sldId="266"/>
            <ac:inkMk id="3" creationId="{F2F031BF-6067-458B-A967-8E964F600427}"/>
          </ac:inkMkLst>
        </pc:inkChg>
      </pc:sldChg>
      <pc:sldChg chg="addSp delSp modSp">
        <pc:chgData name="정근채" userId="bf3f9740-ba12-4a95-bdcd-7a89d0b0b3a3" providerId="ADAL" clId="{2FC31745-A88C-4BCB-82F4-BEF2EC6BC079}" dt="2020-12-08T07:54:37.277" v="3"/>
        <pc:sldMkLst>
          <pc:docMk/>
          <pc:sldMk cId="1535552534" sldId="267"/>
        </pc:sldMkLst>
        <pc:picChg chg="add del mod">
          <ac:chgData name="정근채" userId="bf3f9740-ba12-4a95-bdcd-7a89d0b0b3a3" providerId="ADAL" clId="{2FC31745-A88C-4BCB-82F4-BEF2EC6BC079}" dt="2020-12-08T07:54:37.277" v="3"/>
          <ac:picMkLst>
            <pc:docMk/>
            <pc:sldMk cId="1535552534" sldId="267"/>
            <ac:picMk id="15" creationId="{3BAD5551-9662-4A11-8CE1-7C75E4C83921}"/>
          </ac:picMkLst>
        </pc:picChg>
        <pc:picChg chg="add mod">
          <ac:chgData name="정근채" userId="bf3f9740-ba12-4a95-bdcd-7a89d0b0b3a3" providerId="ADAL" clId="{2FC31745-A88C-4BCB-82F4-BEF2EC6BC079}" dt="2020-12-08T07:54:37.277" v="3"/>
          <ac:picMkLst>
            <pc:docMk/>
            <pc:sldMk cId="1535552534" sldId="267"/>
            <ac:picMk id="17" creationId="{EC888607-D81A-420F-9B7B-1B2816DCF6B8}"/>
          </ac:picMkLst>
        </pc:picChg>
        <pc:inkChg chg="add del">
          <ac:chgData name="정근채" userId="bf3f9740-ba12-4a95-bdcd-7a89d0b0b3a3" providerId="ADAL" clId="{2FC31745-A88C-4BCB-82F4-BEF2EC6BC079}" dt="2020-12-08T07:54:37.277" v="3"/>
          <ac:inkMkLst>
            <pc:docMk/>
            <pc:sldMk cId="1535552534" sldId="267"/>
            <ac:inkMk id="9" creationId="{336239EE-2021-44EE-9663-C50FC09CBA61}"/>
          </ac:inkMkLst>
        </pc:inkChg>
        <pc:inkChg chg="add">
          <ac:chgData name="정근채" userId="bf3f9740-ba12-4a95-bdcd-7a89d0b0b3a3" providerId="ADAL" clId="{2FC31745-A88C-4BCB-82F4-BEF2EC6BC079}" dt="2020-12-08T07:54:37.277" v="3"/>
          <ac:inkMkLst>
            <pc:docMk/>
            <pc:sldMk cId="1535552534" sldId="267"/>
            <ac:inkMk id="16" creationId="{12ED0BB9-6BF4-41EA-85B5-116573F5B1AA}"/>
          </ac:inkMkLst>
        </pc:inkChg>
      </pc:sldChg>
      <pc:sldChg chg="addSp delSp modSp">
        <pc:chgData name="정근채" userId="bf3f9740-ba12-4a95-bdcd-7a89d0b0b3a3" providerId="ADAL" clId="{2FC31745-A88C-4BCB-82F4-BEF2EC6BC079}" dt="2020-12-08T07:54:37.277" v="3"/>
        <pc:sldMkLst>
          <pc:docMk/>
          <pc:sldMk cId="1339016236" sldId="268"/>
        </pc:sldMkLst>
        <pc:picChg chg="add del mod">
          <ac:chgData name="정근채" userId="bf3f9740-ba12-4a95-bdcd-7a89d0b0b3a3" providerId="ADAL" clId="{2FC31745-A88C-4BCB-82F4-BEF2EC6BC079}" dt="2020-12-08T07:54:37.277" v="3"/>
          <ac:picMkLst>
            <pc:docMk/>
            <pc:sldMk cId="1339016236" sldId="268"/>
            <ac:picMk id="3" creationId="{C5C77AE1-0573-4B90-B584-50AC38E15514}"/>
          </ac:picMkLst>
        </pc:picChg>
        <pc:picChg chg="add mod">
          <ac:chgData name="정근채" userId="bf3f9740-ba12-4a95-bdcd-7a89d0b0b3a3" providerId="ADAL" clId="{2FC31745-A88C-4BCB-82F4-BEF2EC6BC079}" dt="2020-12-08T07:54:37.277" v="3"/>
          <ac:picMkLst>
            <pc:docMk/>
            <pc:sldMk cId="1339016236" sldId="268"/>
            <ac:picMk id="10" creationId="{7D6F474D-B817-4916-820A-27194B8DABEB}"/>
          </ac:picMkLst>
        </pc:picChg>
        <pc:inkChg chg="add">
          <ac:chgData name="정근채" userId="bf3f9740-ba12-4a95-bdcd-7a89d0b0b3a3" providerId="ADAL" clId="{2FC31745-A88C-4BCB-82F4-BEF2EC6BC079}" dt="2020-12-08T07:54:37.277" v="3"/>
          <ac:inkMkLst>
            <pc:docMk/>
            <pc:sldMk cId="1339016236" sldId="268"/>
            <ac:inkMk id="9" creationId="{C14142CE-AC53-444C-AF53-C8C670DEF4FF}"/>
          </ac:inkMkLst>
        </pc:inkChg>
      </pc:sldChg>
      <pc:sldChg chg="addSp modSp">
        <pc:chgData name="정근채" userId="bf3f9740-ba12-4a95-bdcd-7a89d0b0b3a3" providerId="ADAL" clId="{2FC31745-A88C-4BCB-82F4-BEF2EC6BC079}" dt="2020-12-08T07:54:37.277" v="3"/>
        <pc:sldMkLst>
          <pc:docMk/>
          <pc:sldMk cId="406889054" sldId="269"/>
        </pc:sldMkLst>
        <pc:picChg chg="add mod">
          <ac:chgData name="정근채" userId="bf3f9740-ba12-4a95-bdcd-7a89d0b0b3a3" providerId="ADAL" clId="{2FC31745-A88C-4BCB-82F4-BEF2EC6BC079}" dt="2020-12-08T07:54:37.277" v="3"/>
          <ac:picMkLst>
            <pc:docMk/>
            <pc:sldMk cId="406889054" sldId="269"/>
            <ac:picMk id="6" creationId="{1ECCF5CB-CBB1-4916-8865-C9CB37F918B3}"/>
          </ac:picMkLst>
        </pc:picChg>
        <pc:inkChg chg="add">
          <ac:chgData name="정근채" userId="bf3f9740-ba12-4a95-bdcd-7a89d0b0b3a3" providerId="ADAL" clId="{2FC31745-A88C-4BCB-82F4-BEF2EC6BC079}" dt="2020-12-08T07:54:37.277" v="3"/>
          <ac:inkMkLst>
            <pc:docMk/>
            <pc:sldMk cId="406889054" sldId="269"/>
            <ac:inkMk id="3" creationId="{3ECB0176-0809-45E0-BC25-45A916412F22}"/>
          </ac:inkMkLst>
        </pc:inkChg>
      </pc:sldChg>
      <pc:sldChg chg="addSp delSp modSp">
        <pc:chgData name="정근채" userId="bf3f9740-ba12-4a95-bdcd-7a89d0b0b3a3" providerId="ADAL" clId="{2FC31745-A88C-4BCB-82F4-BEF2EC6BC079}" dt="2020-12-08T07:54:37.277" v="3"/>
        <pc:sldMkLst>
          <pc:docMk/>
          <pc:sldMk cId="3444870431" sldId="270"/>
        </pc:sldMkLst>
        <pc:picChg chg="add del mod">
          <ac:chgData name="정근채" userId="bf3f9740-ba12-4a95-bdcd-7a89d0b0b3a3" providerId="ADAL" clId="{2FC31745-A88C-4BCB-82F4-BEF2EC6BC079}" dt="2020-12-08T07:54:37.277" v="3"/>
          <ac:picMkLst>
            <pc:docMk/>
            <pc:sldMk cId="3444870431" sldId="270"/>
            <ac:picMk id="3" creationId="{07EA25C9-C97B-47F5-8BF3-35AFE78AB1B1}"/>
          </ac:picMkLst>
        </pc:picChg>
        <pc:picChg chg="add mod">
          <ac:chgData name="정근채" userId="bf3f9740-ba12-4a95-bdcd-7a89d0b0b3a3" providerId="ADAL" clId="{2FC31745-A88C-4BCB-82F4-BEF2EC6BC079}" dt="2020-12-08T07:54:37.277" v="3"/>
          <ac:picMkLst>
            <pc:docMk/>
            <pc:sldMk cId="3444870431" sldId="270"/>
            <ac:picMk id="15" creationId="{2411763D-1374-443E-98DC-C15E8C2ABC0A}"/>
          </ac:picMkLst>
        </pc:picChg>
        <pc:inkChg chg="add">
          <ac:chgData name="정근채" userId="bf3f9740-ba12-4a95-bdcd-7a89d0b0b3a3" providerId="ADAL" clId="{2FC31745-A88C-4BCB-82F4-BEF2EC6BC079}" dt="2020-12-08T07:54:37.277" v="3"/>
          <ac:inkMkLst>
            <pc:docMk/>
            <pc:sldMk cId="3444870431" sldId="270"/>
            <ac:inkMk id="14" creationId="{52C5C27F-F234-4C03-91D5-A1CA24E27E0C}"/>
          </ac:inkMkLst>
        </pc:inkChg>
      </pc:sldChg>
      <pc:sldChg chg="addSp modSp">
        <pc:chgData name="정근채" userId="bf3f9740-ba12-4a95-bdcd-7a89d0b0b3a3" providerId="ADAL" clId="{2FC31745-A88C-4BCB-82F4-BEF2EC6BC079}" dt="2020-12-08T02:41:55.892" v="0"/>
        <pc:sldMkLst>
          <pc:docMk/>
          <pc:sldMk cId="2518229314" sldId="271"/>
        </pc:sldMkLst>
        <pc:picChg chg="add mod">
          <ac:chgData name="정근채" userId="bf3f9740-ba12-4a95-bdcd-7a89d0b0b3a3" providerId="ADAL" clId="{2FC31745-A88C-4BCB-82F4-BEF2EC6BC079}" dt="2020-12-08T02:41:55.892" v="0"/>
          <ac:picMkLst>
            <pc:docMk/>
            <pc:sldMk cId="2518229314" sldId="271"/>
            <ac:picMk id="5" creationId="{6F274483-A307-441B-A226-DAC1327284CF}"/>
          </ac:picMkLst>
        </pc:picChg>
        <pc:inkChg chg="add">
          <ac:chgData name="정근채" userId="bf3f9740-ba12-4a95-bdcd-7a89d0b0b3a3" providerId="ADAL" clId="{2FC31745-A88C-4BCB-82F4-BEF2EC6BC079}" dt="2020-12-08T02:41:55.892" v="0"/>
          <ac:inkMkLst>
            <pc:docMk/>
            <pc:sldMk cId="2518229314" sldId="271"/>
            <ac:inkMk id="3" creationId="{1EE56B5F-59B4-4744-ABA7-D1E2F75C60FD}"/>
          </ac:inkMkLst>
        </pc:inkChg>
      </pc:sldChg>
      <pc:sldChg chg="addSp modSp">
        <pc:chgData name="정근채" userId="bf3f9740-ba12-4a95-bdcd-7a89d0b0b3a3" providerId="ADAL" clId="{2FC31745-A88C-4BCB-82F4-BEF2EC6BC079}" dt="2020-12-08T02:41:55.892" v="0"/>
        <pc:sldMkLst>
          <pc:docMk/>
          <pc:sldMk cId="2400768863" sldId="276"/>
        </pc:sldMkLst>
        <pc:picChg chg="add mod">
          <ac:chgData name="정근채" userId="bf3f9740-ba12-4a95-bdcd-7a89d0b0b3a3" providerId="ADAL" clId="{2FC31745-A88C-4BCB-82F4-BEF2EC6BC079}" dt="2020-12-08T02:41:55.892" v="0"/>
          <ac:picMkLst>
            <pc:docMk/>
            <pc:sldMk cId="2400768863" sldId="276"/>
            <ac:picMk id="3" creationId="{7A20E6D9-86E0-4574-BEBF-4CBF49F90CBB}"/>
          </ac:picMkLst>
        </pc:picChg>
        <pc:inkChg chg="add">
          <ac:chgData name="정근채" userId="bf3f9740-ba12-4a95-bdcd-7a89d0b0b3a3" providerId="ADAL" clId="{2FC31745-A88C-4BCB-82F4-BEF2EC6BC079}" dt="2020-12-08T02:41:55.892" v="0"/>
          <ac:inkMkLst>
            <pc:docMk/>
            <pc:sldMk cId="2400768863" sldId="276"/>
            <ac:inkMk id="2" creationId="{47237696-EA59-4F57-ADED-B707B9E3E0E0}"/>
          </ac:inkMkLst>
        </pc:ink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F50E4-2343-4A2D-AF2B-227F75F1D402}" type="datetimeFigureOut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44B833-9DA6-4C1E-A58C-58E468149F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9290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C635-F260-4FB4-B6E1-8800D1C98BCB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8235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0009-7104-4E0F-9A76-8DA5E1A4E907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1506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B1DC-6F2C-4318-8FD5-894A46247ACB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143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F1A7-AC67-4510-8A1B-77B38964C245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C904586-15B9-4D10-A05E-625E033CD532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23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6A978-EA9D-4635-9AF4-4BB416FDA33C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3932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BC97-B34E-404E-AFE8-882E13E7D5B1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301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EE1DF-BD58-4CC3-B635-884198F6E94F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515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544F-4253-4F9C-BB86-7AFF7714AA73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9911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CFBA-BE98-4FC7-A956-B249959A84E1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003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7E7A2-B079-4CFA-96C7-96A00ED9EF3C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194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E8FA-B6AB-42BB-B11A-2B91711039F8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852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B2A10-673B-4A5F-8F41-6EE669B9C82F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357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kcjeong.cbnu.ac.kr/working/ACM/&#44277;&#49324;&#46020;&#44553;&#54364;&#51456;&#44228;&#50557;&#49436;.hw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CHAPTER 3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ISSUES DURING CONSTRUCTION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0531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3.7 Value Engineering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9</a:t>
            </a:fld>
            <a:endParaRPr lang="ko-KR" altLang="en-US" dirty="0"/>
          </a:p>
        </p:txBody>
      </p:sp>
      <p:sp>
        <p:nvSpPr>
          <p:cNvPr id="11" name="내용 개체 틀 10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defTabSz="457200" latinLnBrk="0">
              <a:buNone/>
            </a:pPr>
            <a:r>
              <a:rPr lang="ko-KR" altLang="en-US" sz="1400" dirty="0">
                <a:solidFill>
                  <a:srgbClr val="0000FF"/>
                </a:solidFill>
              </a:rPr>
              <a:t>건설기술 진흥법 시행령 </a:t>
            </a:r>
            <a:endParaRPr lang="en-US" altLang="ko-KR" sz="1400" dirty="0">
              <a:solidFill>
                <a:srgbClr val="0000FF"/>
              </a:solidFill>
            </a:endParaRPr>
          </a:p>
          <a:p>
            <a:pPr marL="0" indent="0" defTabSz="457200" latinLnBrk="0">
              <a:buNone/>
            </a:pPr>
            <a:r>
              <a:rPr lang="ko-KR" altLang="en-US" sz="1400" dirty="0">
                <a:solidFill>
                  <a:srgbClr val="0000FF"/>
                </a:solidFill>
              </a:rPr>
              <a:t>제</a:t>
            </a:r>
            <a:r>
              <a:rPr lang="en-US" altLang="ko-KR" sz="1400" dirty="0">
                <a:solidFill>
                  <a:srgbClr val="0000FF"/>
                </a:solidFill>
              </a:rPr>
              <a:t>75</a:t>
            </a:r>
            <a:r>
              <a:rPr lang="ko-KR" altLang="en-US" sz="1400" dirty="0">
                <a:solidFill>
                  <a:srgbClr val="0000FF"/>
                </a:solidFill>
              </a:rPr>
              <a:t>조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>
                <a:solidFill>
                  <a:srgbClr val="0000FF"/>
                </a:solidFill>
              </a:rPr>
              <a:t>설계의 </a:t>
            </a:r>
            <a:r>
              <a:rPr lang="ko-KR" altLang="en-US" sz="1400" dirty="0" err="1">
                <a:solidFill>
                  <a:srgbClr val="0000FF"/>
                </a:solidFill>
              </a:rPr>
              <a:t>경제성등</a:t>
            </a:r>
            <a:r>
              <a:rPr lang="ko-KR" altLang="en-US" sz="1400" dirty="0">
                <a:solidFill>
                  <a:srgbClr val="0000FF"/>
                </a:solidFill>
              </a:rPr>
              <a:t> 검토</a:t>
            </a:r>
            <a:r>
              <a:rPr lang="en-US" altLang="ko-KR" sz="1400" dirty="0">
                <a:solidFill>
                  <a:srgbClr val="0000FF"/>
                </a:solidFill>
              </a:rPr>
              <a:t>) </a:t>
            </a:r>
            <a:r>
              <a:rPr lang="en-US" altLang="ko-KR" sz="1400" dirty="0"/>
              <a:t>① </a:t>
            </a:r>
            <a:r>
              <a:rPr lang="ko-KR" altLang="en-US" sz="1400" dirty="0" err="1"/>
              <a:t>발주청은</a:t>
            </a:r>
            <a:r>
              <a:rPr lang="ko-KR" altLang="en-US" sz="1400" dirty="0"/>
              <a:t> 다음 각 호의 어느 하나에 해당하는 경우에는 설계 대상 시설물의 주요 기능별로 </a:t>
            </a:r>
            <a:r>
              <a:rPr lang="ko-KR" altLang="en-US" sz="1400" dirty="0" err="1"/>
              <a:t>설계내용에</a:t>
            </a:r>
            <a:r>
              <a:rPr lang="ko-KR" altLang="en-US" sz="1400" dirty="0"/>
              <a:t> 대한 </a:t>
            </a:r>
            <a:r>
              <a:rPr lang="ko-KR" altLang="en-US" sz="1400" dirty="0" err="1"/>
              <a:t>대안별</a:t>
            </a:r>
            <a:r>
              <a:rPr lang="ko-KR" altLang="en-US" sz="1400" dirty="0"/>
              <a:t> 경제성과 현장 적용의 타당성</a:t>
            </a:r>
            <a:r>
              <a:rPr lang="en-US" altLang="ko-KR" sz="1400" dirty="0"/>
              <a:t>(</a:t>
            </a:r>
            <a:r>
              <a:rPr lang="ko-KR" altLang="en-US" sz="1400" dirty="0"/>
              <a:t>이하 </a:t>
            </a:r>
            <a:r>
              <a:rPr lang="en-US" altLang="ko-KR" sz="1400" dirty="0"/>
              <a:t>"</a:t>
            </a:r>
            <a:r>
              <a:rPr lang="ko-KR" altLang="en-US" sz="1400" dirty="0"/>
              <a:t>설계의 </a:t>
            </a:r>
            <a:r>
              <a:rPr lang="ko-KR" altLang="en-US" sz="1400" dirty="0" err="1"/>
              <a:t>경제성등</a:t>
            </a:r>
            <a:r>
              <a:rPr lang="en-US" altLang="ko-KR" sz="1400" dirty="0"/>
              <a:t>"</a:t>
            </a:r>
            <a:r>
              <a:rPr lang="ko-KR" altLang="en-US" sz="1400" dirty="0"/>
              <a:t>이라 한다</a:t>
            </a:r>
            <a:r>
              <a:rPr lang="en-US" altLang="ko-KR" sz="1400" dirty="0"/>
              <a:t>)</a:t>
            </a:r>
            <a:r>
              <a:rPr lang="ko-KR" altLang="en-US" sz="1400" dirty="0"/>
              <a:t>을 직접 검토하거나 건설기술용역업자 등 전문가로 하여금 검토하게 하여야 한다</a:t>
            </a:r>
            <a:r>
              <a:rPr lang="en-US" altLang="ko-KR" sz="1400" dirty="0"/>
              <a:t>.  &lt;</a:t>
            </a:r>
            <a:r>
              <a:rPr lang="ko-KR" altLang="en-US" sz="1400" dirty="0"/>
              <a:t>개정 </a:t>
            </a:r>
            <a:r>
              <a:rPr lang="en-US" altLang="ko-KR" sz="1400" dirty="0"/>
              <a:t>2014. 12. 30.&gt;</a:t>
            </a:r>
          </a:p>
          <a:p>
            <a:pPr marL="0" indent="0" defTabSz="457200" latinLnBrk="0">
              <a:buNone/>
            </a:pPr>
            <a:r>
              <a:rPr lang="en-US" altLang="ko-KR" sz="1400" dirty="0"/>
              <a:t>1. </a:t>
            </a:r>
            <a:r>
              <a:rPr lang="ko-KR" altLang="en-US" sz="1400" dirty="0" err="1">
                <a:solidFill>
                  <a:srgbClr val="FF0000"/>
                </a:solidFill>
              </a:rPr>
              <a:t>총공사비</a:t>
            </a:r>
            <a:r>
              <a:rPr lang="ko-KR" altLang="en-US" sz="1400" dirty="0">
                <a:solidFill>
                  <a:srgbClr val="FF0000"/>
                </a:solidFill>
              </a:rPr>
              <a:t> </a:t>
            </a:r>
            <a:r>
              <a:rPr lang="en-US" altLang="ko-KR" sz="1400" dirty="0">
                <a:solidFill>
                  <a:srgbClr val="FF0000"/>
                </a:solidFill>
              </a:rPr>
              <a:t>100</a:t>
            </a:r>
            <a:r>
              <a:rPr lang="ko-KR" altLang="en-US" sz="1400" dirty="0">
                <a:solidFill>
                  <a:srgbClr val="FF0000"/>
                </a:solidFill>
              </a:rPr>
              <a:t>억원 이상인 건설공사의 기본설계 및 실시설계</a:t>
            </a:r>
            <a:r>
              <a:rPr lang="ko-KR" altLang="en-US" sz="1400" dirty="0"/>
              <a:t>를 하는 경우</a:t>
            </a:r>
          </a:p>
          <a:p>
            <a:pPr marL="0" indent="0" defTabSz="457200" latinLnBrk="0">
              <a:buNone/>
            </a:pPr>
            <a:r>
              <a:rPr lang="en-US" altLang="ko-KR" sz="1400" dirty="0"/>
              <a:t>2. </a:t>
            </a:r>
            <a:r>
              <a:rPr lang="ko-KR" altLang="en-US" sz="1400" dirty="0" err="1"/>
              <a:t>총공사비</a:t>
            </a:r>
            <a:r>
              <a:rPr lang="ko-KR" altLang="en-US" sz="1400" dirty="0"/>
              <a:t> </a:t>
            </a:r>
            <a:r>
              <a:rPr lang="en-US" altLang="ko-KR" sz="1400" dirty="0"/>
              <a:t>100</a:t>
            </a:r>
            <a:r>
              <a:rPr lang="ko-KR" altLang="en-US" sz="1400" dirty="0"/>
              <a:t>억원 이상인 건설공사의 시공 중 </a:t>
            </a:r>
            <a:r>
              <a:rPr lang="ko-KR" altLang="en-US" sz="1400" dirty="0" err="1"/>
              <a:t>총공사비</a:t>
            </a:r>
            <a:r>
              <a:rPr lang="ko-KR" altLang="en-US" sz="1400" dirty="0"/>
              <a:t> 또는 </a:t>
            </a:r>
            <a:r>
              <a:rPr lang="ko-KR" altLang="en-US" sz="1400" dirty="0" err="1"/>
              <a:t>공종별</a:t>
            </a:r>
            <a:r>
              <a:rPr lang="ko-KR" altLang="en-US" sz="1400" dirty="0"/>
              <a:t> 공사비를 </a:t>
            </a:r>
            <a:r>
              <a:rPr lang="en-US" altLang="ko-KR" sz="1400" dirty="0"/>
              <a:t>10</a:t>
            </a:r>
            <a:r>
              <a:rPr lang="ko-KR" altLang="en-US" sz="1400" dirty="0"/>
              <a:t>퍼센트 이상 조정</a:t>
            </a:r>
            <a:r>
              <a:rPr lang="en-US" altLang="ko-KR" sz="1400" dirty="0"/>
              <a:t>(</a:t>
            </a:r>
            <a:r>
              <a:rPr lang="ko-KR" altLang="en-US" sz="1400" dirty="0"/>
              <a:t>단순 </a:t>
            </a:r>
            <a:r>
              <a:rPr lang="ko-KR" altLang="en-US" sz="1400" dirty="0" err="1"/>
              <a:t>물량증가나</a:t>
            </a:r>
            <a:r>
              <a:rPr lang="ko-KR" altLang="en-US" sz="1400" dirty="0"/>
              <a:t> 물가변동으로 인한 변경은 제외한다</a:t>
            </a:r>
            <a:r>
              <a:rPr lang="en-US" altLang="ko-KR" sz="1400" dirty="0"/>
              <a:t>)</a:t>
            </a:r>
            <a:r>
              <a:rPr lang="ko-KR" altLang="en-US" sz="1400" dirty="0"/>
              <a:t>하여 </a:t>
            </a:r>
            <a:r>
              <a:rPr lang="ko-KR" altLang="en-US" sz="1400" dirty="0">
                <a:solidFill>
                  <a:srgbClr val="FF0000"/>
                </a:solidFill>
              </a:rPr>
              <a:t>설계를 변경</a:t>
            </a:r>
            <a:r>
              <a:rPr lang="ko-KR" altLang="en-US" sz="1400" dirty="0"/>
              <a:t>하는 경우</a:t>
            </a:r>
          </a:p>
          <a:p>
            <a:pPr marL="0" indent="0" defTabSz="457200" latinLnBrk="0">
              <a:buNone/>
            </a:pPr>
            <a:r>
              <a:rPr lang="en-US" altLang="ko-KR" sz="1400" dirty="0"/>
              <a:t>3. </a:t>
            </a:r>
            <a:r>
              <a:rPr lang="ko-KR" altLang="en-US" sz="1400" dirty="0" err="1"/>
              <a:t>총공사비</a:t>
            </a:r>
            <a:r>
              <a:rPr lang="ko-KR" altLang="en-US" sz="1400" dirty="0"/>
              <a:t> </a:t>
            </a:r>
            <a:r>
              <a:rPr lang="en-US" altLang="ko-KR" sz="1400" dirty="0"/>
              <a:t>100</a:t>
            </a:r>
            <a:r>
              <a:rPr lang="ko-KR" altLang="en-US" sz="1400" dirty="0"/>
              <a:t>억원 미만인 건설공사에 대하여 </a:t>
            </a:r>
            <a:r>
              <a:rPr lang="ko-KR" altLang="en-US" sz="1400" dirty="0" err="1"/>
              <a:t>발주청이</a:t>
            </a:r>
            <a:r>
              <a:rPr lang="ko-KR" altLang="en-US" sz="1400" dirty="0"/>
              <a:t> 필요하다고 인정하는 건설공사의 설계를 하는 경우</a:t>
            </a:r>
          </a:p>
          <a:p>
            <a:pPr marL="0" indent="0" defTabSz="457200" latinLnBrk="0">
              <a:buNone/>
            </a:pPr>
            <a:r>
              <a:rPr lang="ko-KR" altLang="en-US" sz="1400" dirty="0"/>
              <a:t>② 설계의 </a:t>
            </a:r>
            <a:r>
              <a:rPr lang="ko-KR" altLang="en-US" sz="1400" dirty="0" err="1"/>
              <a:t>경제성등</a:t>
            </a:r>
            <a:r>
              <a:rPr lang="ko-KR" altLang="en-US" sz="1400" dirty="0"/>
              <a:t> 검토의 </a:t>
            </a:r>
            <a:r>
              <a:rPr lang="ko-KR" altLang="en-US" sz="1400" dirty="0" err="1"/>
              <a:t>시기ㆍ횟수ㆍ대가기준</a:t>
            </a:r>
            <a:r>
              <a:rPr lang="en-US" altLang="ko-KR" sz="1400" dirty="0"/>
              <a:t>, </a:t>
            </a:r>
            <a:r>
              <a:rPr lang="ko-KR" altLang="en-US" sz="1400" dirty="0"/>
              <a:t>구체적인 검토 방법 및 절차 등에 관하여 필요한 사항은 국토교통부장관이 정하여 고시한다</a:t>
            </a:r>
            <a:r>
              <a:rPr lang="en-US" altLang="ko-KR" sz="1400" dirty="0"/>
              <a:t>.</a:t>
            </a:r>
          </a:p>
          <a:p>
            <a:pPr marL="0" indent="0" defTabSz="457200" latinLnBrk="0">
              <a:buNone/>
            </a:pPr>
            <a:r>
              <a:rPr lang="en-US" altLang="ko-KR" sz="1400" dirty="0"/>
              <a:t>③ </a:t>
            </a:r>
            <a:r>
              <a:rPr lang="ko-KR" altLang="en-US" sz="1400" dirty="0" err="1"/>
              <a:t>발주청은</a:t>
            </a:r>
            <a:r>
              <a:rPr lang="ko-KR" altLang="en-US" sz="1400" dirty="0"/>
              <a:t> 설계의 </a:t>
            </a:r>
            <a:r>
              <a:rPr lang="ko-KR" altLang="en-US" sz="1400" dirty="0" err="1"/>
              <a:t>경제성등</a:t>
            </a:r>
            <a:r>
              <a:rPr lang="ko-KR" altLang="en-US" sz="1400" dirty="0"/>
              <a:t> 검토의 결과로 제시된 설계의 개선 제안 내용을 적용하는 것이 기술적으로 곤란하거나 비용을 과다하게 증가시키는 등 특별한 사유가 있는 경우를 제외하고는 해당 </a:t>
            </a:r>
            <a:r>
              <a:rPr lang="ko-KR" altLang="en-US" sz="1400" dirty="0" err="1"/>
              <a:t>설계내용에</a:t>
            </a:r>
            <a:r>
              <a:rPr lang="ko-KR" altLang="en-US" sz="1400" dirty="0"/>
              <a:t> 이를 반영하여야 한다</a:t>
            </a:r>
            <a:r>
              <a:rPr lang="en-US" altLang="ko-KR" sz="1400" dirty="0"/>
              <a:t>.</a:t>
            </a:r>
          </a:p>
          <a:p>
            <a:pPr marL="0" indent="0" defTabSz="457200" latinLnBrk="0">
              <a:buNone/>
            </a:pPr>
            <a:r>
              <a:rPr lang="en-US" altLang="ko-KR" sz="1400" dirty="0"/>
              <a:t>④ </a:t>
            </a:r>
            <a:r>
              <a:rPr lang="ko-KR" altLang="en-US" sz="1400" dirty="0" err="1"/>
              <a:t>발주청은</a:t>
            </a:r>
            <a:r>
              <a:rPr lang="ko-KR" altLang="en-US" sz="1400" dirty="0"/>
              <a:t> 제</a:t>
            </a:r>
            <a:r>
              <a:rPr lang="en-US" altLang="ko-KR" sz="1400" dirty="0"/>
              <a:t>1</a:t>
            </a:r>
            <a:r>
              <a:rPr lang="ko-KR" altLang="en-US" sz="1400" dirty="0"/>
              <a:t>항에 따라 설계의 </a:t>
            </a:r>
            <a:r>
              <a:rPr lang="ko-KR" altLang="en-US" sz="1400" dirty="0" err="1"/>
              <a:t>경제성등을</a:t>
            </a:r>
            <a:r>
              <a:rPr lang="ko-KR" altLang="en-US" sz="1400" dirty="0"/>
              <a:t> 검토한 경우에는 그 결과를 국토교통부장관에게 제출하여야 한다</a:t>
            </a:r>
            <a:r>
              <a:rPr lang="en-US" altLang="ko-KR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8229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3.8 Suspension, Delay, or Interruption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10</a:t>
            </a:fld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913070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0000FF"/>
                </a:solidFill>
              </a:rPr>
              <a:t>발주자 측의 문제로 인한 일시정지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지연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영구 중단</a:t>
            </a:r>
            <a:endParaRPr lang="en-US" altLang="ko-KR" sz="14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The owner (i.e., the government) is </a:t>
            </a:r>
            <a:r>
              <a:rPr lang="en-US" altLang="ko-KR" sz="1800" dirty="0">
                <a:solidFill>
                  <a:srgbClr val="FF0000"/>
                </a:solidFill>
              </a:rPr>
              <a:t>required to pay</a:t>
            </a:r>
            <a:r>
              <a:rPr lang="en-US" altLang="ko-KR" sz="1800" dirty="0"/>
              <a:t> an adjustment for “unreasonable” suspensions </a:t>
            </a:r>
            <a:r>
              <a:rPr lang="en-US" altLang="ko-KR" sz="1800" dirty="0"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발주자는 시공사의 손해에 대한 보상 의무를 갖는다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.</a:t>
            </a:r>
            <a:endParaRPr lang="ko-KR" alt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128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3.9 Liquidated Damages </a:t>
            </a:r>
            <a:r>
              <a:rPr lang="ko-KR" altLang="en-US" sz="1400" dirty="0">
                <a:solidFill>
                  <a:srgbClr val="0000FF"/>
                </a:solidFill>
              </a:rPr>
              <a:t>손해보상</a:t>
            </a:r>
            <a:endParaRPr lang="ko-KR" altLang="en-US" sz="2000" dirty="0">
              <a:solidFill>
                <a:srgbClr val="0000FF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11</a:t>
            </a:fld>
            <a:endParaRPr lang="ko-KR" altLang="en-US" dirty="0"/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2665345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Contractor</a:t>
            </a:r>
            <a:r>
              <a:rPr lang="ko-KR" altLang="en-US" sz="1400" dirty="0">
                <a:solidFill>
                  <a:srgbClr val="0000FF"/>
                </a:solidFill>
              </a:rPr>
              <a:t>가 제때 완공하지 못함 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 err="1">
                <a:solidFill>
                  <a:srgbClr val="FF0000"/>
                </a:solidFill>
              </a:rPr>
              <a:t>지체보상금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The legal precedent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>
                <a:solidFill>
                  <a:srgbClr val="0000FF"/>
                </a:solidFill>
              </a:rPr>
              <a:t>판례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  <a:r>
              <a:rPr lang="en-US" altLang="ko-KR" sz="1800" dirty="0"/>
              <a:t> established is that if the owner desires to specify a penalty for overrun (rather than liquidated damages), </a:t>
            </a:r>
            <a:r>
              <a:rPr lang="en-US" altLang="ko-KR" sz="1800" dirty="0">
                <a:solidFill>
                  <a:srgbClr val="FF0000"/>
                </a:solidFill>
              </a:rPr>
              <a:t>he or she must offer a bonus</a:t>
            </a:r>
            <a:r>
              <a:rPr lang="en-US" altLang="ko-KR" sz="1800" dirty="0"/>
              <a:t> in the same amount for every day the contractor brings the project </a:t>
            </a:r>
            <a:r>
              <a:rPr lang="en-US" altLang="ko-KR" sz="1800" dirty="0">
                <a:solidFill>
                  <a:srgbClr val="FF0000"/>
                </a:solidFill>
              </a:rPr>
              <a:t>in early</a:t>
            </a:r>
            <a:r>
              <a:rPr lang="en-US" altLang="ko-KR" sz="1800" dirty="0"/>
              <a:t>. </a:t>
            </a:r>
            <a:r>
              <a:rPr lang="ko-KR" altLang="en-US" sz="1400" dirty="0">
                <a:solidFill>
                  <a:srgbClr val="0000FF"/>
                </a:solidFill>
              </a:rPr>
              <a:t>지체보상금을 명시적으로 계약에 포함하기 위해서는 조기 준공 시 보너스를 함께 명시해야 함</a:t>
            </a:r>
            <a:r>
              <a:rPr lang="en-US" altLang="ko-KR" sz="1400" dirty="0">
                <a:solidFill>
                  <a:srgbClr val="0000FF"/>
                </a:solidFill>
              </a:rPr>
              <a:t>.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For example, if the contractor completes the project three </a:t>
            </a:r>
            <a:r>
              <a:rPr lang="en-US" altLang="ko-KR" sz="1800" dirty="0">
                <a:solidFill>
                  <a:srgbClr val="FF0000"/>
                </a:solidFill>
              </a:rPr>
              <a:t>days late, </a:t>
            </a:r>
            <a:r>
              <a:rPr lang="en-US" altLang="ko-KR" sz="1800" dirty="0"/>
              <a:t>he or she must pay a </a:t>
            </a:r>
            <a:r>
              <a:rPr lang="en-US" altLang="ko-KR" sz="1800" dirty="0">
                <a:solidFill>
                  <a:srgbClr val="FF0000"/>
                </a:solidFill>
              </a:rPr>
              <a:t>penalty of $60,000</a:t>
            </a:r>
            <a:r>
              <a:rPr lang="en-US" altLang="ko-KR" sz="1800" dirty="0"/>
              <a:t>. </a:t>
            </a:r>
            <a:r>
              <a:rPr lang="ko-KR" altLang="en-US" sz="1400" dirty="0" err="1">
                <a:solidFill>
                  <a:srgbClr val="0000FF"/>
                </a:solidFill>
              </a:rPr>
              <a:t>지체보상금</a:t>
            </a:r>
            <a:endParaRPr lang="en-US" altLang="ko-KR" sz="1800" dirty="0"/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On the other hand, if the contractor completes the project three </a:t>
            </a:r>
            <a:r>
              <a:rPr lang="en-US" altLang="ko-KR" sz="1800" dirty="0">
                <a:solidFill>
                  <a:srgbClr val="FF0000"/>
                </a:solidFill>
              </a:rPr>
              <a:t>days early</a:t>
            </a:r>
            <a:r>
              <a:rPr lang="en-US" altLang="ko-KR" sz="1800" dirty="0"/>
              <a:t>, he would be entitled to a </a:t>
            </a:r>
            <a:r>
              <a:rPr lang="en-US" altLang="ko-KR" sz="1800" dirty="0">
                <a:solidFill>
                  <a:srgbClr val="FF0000"/>
                </a:solidFill>
              </a:rPr>
              <a:t>bonus of $60,000</a:t>
            </a:r>
            <a:r>
              <a:rPr lang="en-US" altLang="ko-KR" sz="1800" dirty="0"/>
              <a:t>. </a:t>
            </a:r>
            <a:r>
              <a:rPr lang="ko-KR" altLang="en-US" sz="1400" dirty="0" err="1">
                <a:solidFill>
                  <a:srgbClr val="0000FF"/>
                </a:solidFill>
              </a:rPr>
              <a:t>조기준공보너스</a:t>
            </a:r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128754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3.10 Progress Payments and Retainage </a:t>
            </a:r>
            <a:r>
              <a:rPr lang="ko-KR" altLang="en-US" sz="1400" dirty="0" err="1">
                <a:solidFill>
                  <a:srgbClr val="0000FF"/>
                </a:solidFill>
              </a:rPr>
              <a:t>유보금</a:t>
            </a:r>
            <a:endParaRPr lang="ko-KR" altLang="en-US" sz="2000" dirty="0">
              <a:solidFill>
                <a:srgbClr val="0000FF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12</a:t>
            </a:fld>
            <a:endParaRPr lang="ko-KR" altLang="en-US" dirty="0"/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1467068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By withholding or escrowing a certain portion of the monies due to the contractor as </a:t>
            </a:r>
            <a:r>
              <a:rPr lang="en-US" altLang="ko-KR" sz="1800" dirty="0">
                <a:solidFill>
                  <a:srgbClr val="FF0000"/>
                </a:solidFill>
              </a:rPr>
              <a:t>retainage</a:t>
            </a:r>
            <a:r>
              <a:rPr lang="en-US" altLang="ko-KR" sz="1800" dirty="0"/>
              <a:t>, the owner has a “carrot,” which can be used at the end of a project. </a:t>
            </a:r>
            <a:r>
              <a:rPr lang="ko-KR" altLang="en-US" sz="1400" dirty="0" err="1">
                <a:solidFill>
                  <a:srgbClr val="0000FF"/>
                </a:solidFill>
              </a:rPr>
              <a:t>시공자에게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완벽한 공사 마무리를 요구하기 위해 볼모로 일부 공사비 지불을 유보함</a:t>
            </a:r>
            <a:r>
              <a:rPr lang="en-US" altLang="ko-KR" sz="1400" dirty="0">
                <a:solidFill>
                  <a:srgbClr val="0000FF"/>
                </a:solidFill>
              </a:rPr>
              <a:t>.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The owner can say essentially, </a:t>
            </a:r>
            <a:r>
              <a:rPr lang="en-US" altLang="ko-KR" sz="1800" dirty="0">
                <a:solidFill>
                  <a:srgbClr val="FF0000"/>
                </a:solidFill>
              </a:rPr>
              <a:t>“Until you have completed the project to my satisfaction, I will not release the retainage.”</a:t>
            </a:r>
          </a:p>
        </p:txBody>
      </p:sp>
    </p:spTree>
    <p:extLst>
      <p:ext uri="{BB962C8B-B14F-4D97-AF65-F5344CB8AC3E}">
        <p14:creationId xmlns:p14="http://schemas.microsoft.com/office/powerpoint/2010/main" val="2978005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내용 개체 틀 5" descr="텍스트, 지도이(가) 표시된 사진&#10;&#10;자동 생성된 설명">
            <a:extLst>
              <a:ext uri="{FF2B5EF4-FFF2-40B4-BE49-F238E27FC236}">
                <a16:creationId xmlns:a16="http://schemas.microsoft.com/office/drawing/2014/main" id="{5C94AE6A-2FB8-4D1C-9B54-A9CAB8E74F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1417" y="214125"/>
            <a:ext cx="3811324" cy="5917244"/>
          </a:xfr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3.11 Progress Reporting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13</a:t>
            </a:fld>
            <a:endParaRPr lang="ko-KR" alt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8AB9298A-B29D-4EA1-9419-C590666776AB}"/>
              </a:ext>
            </a:extLst>
          </p:cNvPr>
          <p:cNvSpPr/>
          <p:nvPr/>
        </p:nvSpPr>
        <p:spPr>
          <a:xfrm>
            <a:off x="1598122" y="5997544"/>
            <a:ext cx="5721178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FIGURE 3.3 Bar chart planning and control models:</a:t>
            </a:r>
          </a:p>
          <a:p>
            <a:r>
              <a:rPr lang="en-US" altLang="ko-KR" dirty="0"/>
              <a:t>(a) planned rate of progress and (b) actual rate of progress</a:t>
            </a:r>
            <a:endParaRPr lang="ko-KR" altLang="en-US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681039" y="1825625"/>
            <a:ext cx="3998538" cy="2214965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This provision is fairly broad and could well be interpreted to require only grossly defined </a:t>
            </a:r>
            <a:r>
              <a:rPr lang="en-US" altLang="ko-KR" sz="1800" dirty="0">
                <a:solidFill>
                  <a:srgbClr val="FF0000"/>
                </a:solidFill>
              </a:rPr>
              <a:t>S-curves or bar charts</a:t>
            </a:r>
            <a:r>
              <a:rPr lang="en-US" altLang="ko-KR" sz="1800" dirty="0"/>
              <a:t>.</a:t>
            </a: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The </a:t>
            </a:r>
            <a:r>
              <a:rPr lang="en-US" altLang="ko-KR" sz="1800" dirty="0">
                <a:solidFill>
                  <a:srgbClr val="FF0000"/>
                </a:solidFill>
              </a:rPr>
              <a:t>Critical Path Method </a:t>
            </a:r>
            <a:r>
              <a:rPr lang="en-US" altLang="ko-KR" sz="1800" dirty="0"/>
              <a:t>(see Chapter 8) provides greater early warning of the impact of delays on total project completion.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9004390" y="2018784"/>
            <a:ext cx="44114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000" b="1" dirty="0">
                <a:solidFill>
                  <a:srgbClr val="0000FF"/>
                </a:solidFill>
              </a:rPr>
              <a:t>공기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5528622" y="91014"/>
            <a:ext cx="44114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000" b="1" dirty="0">
                <a:solidFill>
                  <a:srgbClr val="0000FF"/>
                </a:solidFill>
              </a:rPr>
              <a:t>진도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7759790" y="4622560"/>
            <a:ext cx="10470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000" b="1" dirty="0">
                <a:solidFill>
                  <a:srgbClr val="FF0000"/>
                </a:solidFill>
              </a:rPr>
              <a:t>실적</a:t>
            </a:r>
            <a:r>
              <a:rPr lang="en-US" altLang="ko-KR" sz="1000" b="1" dirty="0">
                <a:solidFill>
                  <a:srgbClr val="FF0000"/>
                </a:solidFill>
              </a:rPr>
              <a:t>: </a:t>
            </a:r>
            <a:r>
              <a:rPr lang="ko-KR" altLang="en-US" sz="1000" b="1" dirty="0">
                <a:solidFill>
                  <a:srgbClr val="FF0000"/>
                </a:solidFill>
              </a:rPr>
              <a:t>진도 느림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6766623" y="4654803"/>
            <a:ext cx="44114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000" b="1" dirty="0">
                <a:solidFill>
                  <a:srgbClr val="FF0000"/>
                </a:solidFill>
              </a:rPr>
              <a:t>계획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985B3AD3-BA6B-477E-A64D-CB58D4391A18}"/>
              </a:ext>
            </a:extLst>
          </p:cNvPr>
          <p:cNvSpPr/>
          <p:nvPr/>
        </p:nvSpPr>
        <p:spPr>
          <a:xfrm>
            <a:off x="6117084" y="1542466"/>
            <a:ext cx="44114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000" b="1" dirty="0">
                <a:solidFill>
                  <a:srgbClr val="0000FF"/>
                </a:solidFill>
              </a:rPr>
              <a:t>공사</a:t>
            </a:r>
            <a:endParaRPr lang="en-US" altLang="ko-KR" sz="1000" b="1" dirty="0">
              <a:solidFill>
                <a:srgbClr val="0000FF"/>
              </a:solidFill>
            </a:endParaRPr>
          </a:p>
          <a:p>
            <a:r>
              <a:rPr lang="ko-KR" altLang="en-US" sz="1000" b="1" dirty="0">
                <a:solidFill>
                  <a:srgbClr val="0000FF"/>
                </a:solidFill>
              </a:rPr>
              <a:t>초기</a:t>
            </a:r>
            <a:endParaRPr lang="en-US" altLang="ko-KR" sz="1000" b="1" dirty="0">
              <a:solidFill>
                <a:srgbClr val="0000FF"/>
              </a:solidFill>
            </a:endParaRPr>
          </a:p>
          <a:p>
            <a:r>
              <a:rPr lang="ko-KR" altLang="en-US" sz="1000" b="1" dirty="0">
                <a:solidFill>
                  <a:srgbClr val="0000FF"/>
                </a:solidFill>
              </a:rPr>
              <a:t>느림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CC7FC282-A70B-4A6B-B9A5-0A0BC08770A1}"/>
              </a:ext>
            </a:extLst>
          </p:cNvPr>
          <p:cNvSpPr/>
          <p:nvPr/>
        </p:nvSpPr>
        <p:spPr>
          <a:xfrm>
            <a:off x="7889965" y="88128"/>
            <a:ext cx="44114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000" b="1" dirty="0">
                <a:solidFill>
                  <a:srgbClr val="0000FF"/>
                </a:solidFill>
              </a:rPr>
              <a:t>공사</a:t>
            </a:r>
            <a:endParaRPr lang="en-US" altLang="ko-KR" sz="1000" b="1" dirty="0">
              <a:solidFill>
                <a:srgbClr val="0000FF"/>
              </a:solidFill>
            </a:endParaRPr>
          </a:p>
          <a:p>
            <a:r>
              <a:rPr lang="ko-KR" altLang="en-US" sz="1000" b="1" dirty="0">
                <a:solidFill>
                  <a:srgbClr val="0000FF"/>
                </a:solidFill>
              </a:rPr>
              <a:t>말기</a:t>
            </a:r>
            <a:endParaRPr lang="en-US" altLang="ko-KR" sz="1000" b="1" dirty="0">
              <a:solidFill>
                <a:srgbClr val="0000FF"/>
              </a:solidFill>
            </a:endParaRPr>
          </a:p>
          <a:p>
            <a:r>
              <a:rPr lang="ko-KR" altLang="en-US" sz="1000" b="1" dirty="0">
                <a:solidFill>
                  <a:srgbClr val="0000FF"/>
                </a:solidFill>
              </a:rPr>
              <a:t>느림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CCF4D4E3-64A9-4F64-AFAD-6105E50E5355}"/>
              </a:ext>
            </a:extLst>
          </p:cNvPr>
          <p:cNvSpPr/>
          <p:nvPr/>
        </p:nvSpPr>
        <p:spPr>
          <a:xfrm>
            <a:off x="7045933" y="895939"/>
            <a:ext cx="44114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000" b="1" dirty="0">
                <a:solidFill>
                  <a:srgbClr val="0000FF"/>
                </a:solidFill>
              </a:rPr>
              <a:t>공사</a:t>
            </a:r>
            <a:endParaRPr lang="en-US" altLang="ko-KR" sz="1000" b="1" dirty="0">
              <a:solidFill>
                <a:srgbClr val="0000FF"/>
              </a:solidFill>
            </a:endParaRPr>
          </a:p>
          <a:p>
            <a:r>
              <a:rPr lang="ko-KR" altLang="en-US" sz="1000" b="1" dirty="0">
                <a:solidFill>
                  <a:srgbClr val="0000FF"/>
                </a:solidFill>
              </a:rPr>
              <a:t>중반</a:t>
            </a:r>
            <a:endParaRPr lang="en-US" altLang="ko-KR" sz="1000" b="1" dirty="0">
              <a:solidFill>
                <a:srgbClr val="0000FF"/>
              </a:solidFill>
            </a:endParaRPr>
          </a:p>
          <a:p>
            <a:r>
              <a:rPr lang="ko-KR" altLang="en-US" sz="1000" b="1" dirty="0">
                <a:solidFill>
                  <a:srgbClr val="0000FF"/>
                </a:solidFill>
              </a:rPr>
              <a:t>빠름</a:t>
            </a:r>
          </a:p>
        </p:txBody>
      </p:sp>
    </p:spTree>
    <p:extLst>
      <p:ext uri="{BB962C8B-B14F-4D97-AF65-F5344CB8AC3E}">
        <p14:creationId xmlns:p14="http://schemas.microsoft.com/office/powerpoint/2010/main" val="1535552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내용 개체 틀 8" descr="텍스트, 지도이(가) 표시된 사진&#10;&#10;자동 생성된 설명">
            <a:extLst>
              <a:ext uri="{FF2B5EF4-FFF2-40B4-BE49-F238E27FC236}">
                <a16:creationId xmlns:a16="http://schemas.microsoft.com/office/drawing/2014/main" id="{01421893-D210-4AD4-9E4F-AF6B91AF7B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073" y="1431313"/>
            <a:ext cx="4615853" cy="4440289"/>
          </a:xfr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3.11 Progress Reporting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14</a:t>
            </a:fld>
            <a:endParaRPr lang="ko-KR" alt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8AB9298A-B29D-4EA1-9419-C590666776AB}"/>
              </a:ext>
            </a:extLst>
          </p:cNvPr>
          <p:cNvSpPr/>
          <p:nvPr/>
        </p:nvSpPr>
        <p:spPr>
          <a:xfrm>
            <a:off x="1299519" y="6033186"/>
            <a:ext cx="7306962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FIGURE 3.4 Bar chart project models: (a) bar chart schedule (plan focus) and (b) bar chart updating (control focus)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26222" y="3496484"/>
            <a:ext cx="4299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70%</a:t>
            </a:r>
            <a:endParaRPr lang="ko-KR" altLang="en-US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4226222" y="3957526"/>
            <a:ext cx="4299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50%</a:t>
            </a:r>
            <a:endParaRPr lang="ko-KR" altLang="en-US" sz="1100" dirty="0"/>
          </a:p>
        </p:txBody>
      </p:sp>
      <p:sp>
        <p:nvSpPr>
          <p:cNvPr id="8" name="직사각형 7"/>
          <p:cNvSpPr/>
          <p:nvPr/>
        </p:nvSpPr>
        <p:spPr>
          <a:xfrm>
            <a:off x="5086830" y="3496484"/>
            <a:ext cx="407254" cy="184168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5086830" y="3950267"/>
            <a:ext cx="407254" cy="184168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6877140" y="2475720"/>
            <a:ext cx="44114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000" b="1" dirty="0">
                <a:solidFill>
                  <a:srgbClr val="0000FF"/>
                </a:solidFill>
              </a:rPr>
              <a:t>공기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2486972" y="1587280"/>
            <a:ext cx="44114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000" b="1" dirty="0">
                <a:solidFill>
                  <a:srgbClr val="0000FF"/>
                </a:solidFill>
              </a:rPr>
              <a:t>과업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3363679" y="3180981"/>
            <a:ext cx="8258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000" b="1" dirty="0">
                <a:solidFill>
                  <a:srgbClr val="0000FF"/>
                </a:solidFill>
              </a:rPr>
              <a:t>두번째 달</a:t>
            </a:r>
            <a:endParaRPr lang="en-US" altLang="ko-KR" sz="1000" b="1" dirty="0">
              <a:solidFill>
                <a:srgbClr val="0000FF"/>
              </a:solidFill>
            </a:endParaRPr>
          </a:p>
          <a:p>
            <a:pPr algn="ctr"/>
            <a:r>
              <a:rPr lang="ko-KR" altLang="en-US" sz="1000" b="1" dirty="0" err="1">
                <a:solidFill>
                  <a:srgbClr val="0000FF"/>
                </a:solidFill>
              </a:rPr>
              <a:t>실적진도율</a:t>
            </a:r>
            <a:endParaRPr lang="ko-KR" altLang="en-US" sz="1000" b="1" dirty="0">
              <a:solidFill>
                <a:srgbClr val="0000FF"/>
              </a:solidFill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9A60DB78-A3AE-472E-9BFD-930E1F8C7AA7}"/>
              </a:ext>
            </a:extLst>
          </p:cNvPr>
          <p:cNvCxnSpPr>
            <a:cxnSpLocks/>
          </p:cNvCxnSpPr>
          <p:nvPr/>
        </p:nvCxnSpPr>
        <p:spPr>
          <a:xfrm flipV="1">
            <a:off x="4956679" y="1601778"/>
            <a:ext cx="0" cy="3462106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2448F353-0F92-4610-8913-F3902346A9A8}"/>
              </a:ext>
            </a:extLst>
          </p:cNvPr>
          <p:cNvCxnSpPr>
            <a:cxnSpLocks/>
          </p:cNvCxnSpPr>
          <p:nvPr/>
        </p:nvCxnSpPr>
        <p:spPr>
          <a:xfrm flipV="1">
            <a:off x="4281916" y="1601778"/>
            <a:ext cx="0" cy="3462106"/>
          </a:xfrm>
          <a:prstGeom prst="line">
            <a:avLst/>
          </a:prstGeom>
          <a:ln w="285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D4C1A3C2-4DFA-4BDE-B645-E07E5FBF147D}"/>
              </a:ext>
            </a:extLst>
          </p:cNvPr>
          <p:cNvSpPr/>
          <p:nvPr/>
        </p:nvSpPr>
        <p:spPr>
          <a:xfrm>
            <a:off x="5603141" y="3680652"/>
            <a:ext cx="10470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000" b="1" dirty="0">
                <a:solidFill>
                  <a:srgbClr val="FF0000"/>
                </a:solidFill>
              </a:rPr>
              <a:t>실적</a:t>
            </a:r>
            <a:r>
              <a:rPr lang="en-US" altLang="ko-KR" sz="1000" b="1" dirty="0">
                <a:solidFill>
                  <a:srgbClr val="FF0000"/>
                </a:solidFill>
              </a:rPr>
              <a:t>: </a:t>
            </a:r>
            <a:r>
              <a:rPr lang="ko-KR" altLang="en-US" sz="1000" b="1" dirty="0">
                <a:solidFill>
                  <a:srgbClr val="FF0000"/>
                </a:solidFill>
              </a:rPr>
              <a:t>진도 느림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9310AE30-694E-40D2-A5F6-3D63E4A8B4E7}"/>
              </a:ext>
            </a:extLst>
          </p:cNvPr>
          <p:cNvSpPr/>
          <p:nvPr/>
        </p:nvSpPr>
        <p:spPr>
          <a:xfrm>
            <a:off x="4997745" y="4601358"/>
            <a:ext cx="10470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000" b="1" dirty="0">
                <a:solidFill>
                  <a:srgbClr val="FF0000"/>
                </a:solidFill>
              </a:rPr>
              <a:t>실적</a:t>
            </a:r>
            <a:r>
              <a:rPr lang="en-US" altLang="ko-KR" sz="1000" b="1" dirty="0">
                <a:solidFill>
                  <a:srgbClr val="FF0000"/>
                </a:solidFill>
              </a:rPr>
              <a:t>: </a:t>
            </a:r>
            <a:r>
              <a:rPr lang="ko-KR" altLang="en-US" sz="1000" b="1" dirty="0">
                <a:solidFill>
                  <a:srgbClr val="FF0000"/>
                </a:solidFill>
              </a:rPr>
              <a:t>진도 느림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4198372" y="3188458"/>
            <a:ext cx="8258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000" b="1" dirty="0">
                <a:solidFill>
                  <a:srgbClr val="FF0000"/>
                </a:solidFill>
              </a:rPr>
              <a:t>세번째 달</a:t>
            </a:r>
            <a:endParaRPr lang="en-US" altLang="ko-KR" sz="1000" b="1" dirty="0">
              <a:solidFill>
                <a:srgbClr val="FF0000"/>
              </a:solidFill>
            </a:endParaRPr>
          </a:p>
          <a:p>
            <a:pPr algn="ctr"/>
            <a:r>
              <a:rPr lang="ko-KR" altLang="en-US" sz="1000" b="1" dirty="0" err="1">
                <a:solidFill>
                  <a:srgbClr val="FF0000"/>
                </a:solidFill>
              </a:rPr>
              <a:t>실적진도율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BAEA03C8-D791-499D-AA8D-79CFDFA6C6C7}"/>
              </a:ext>
            </a:extLst>
          </p:cNvPr>
          <p:cNvSpPr/>
          <p:nvPr/>
        </p:nvSpPr>
        <p:spPr>
          <a:xfrm>
            <a:off x="6309436" y="4147311"/>
            <a:ext cx="10470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000" b="1" dirty="0">
                <a:solidFill>
                  <a:srgbClr val="FF0000"/>
                </a:solidFill>
              </a:rPr>
              <a:t>실적</a:t>
            </a:r>
            <a:r>
              <a:rPr lang="en-US" altLang="ko-KR" sz="1000" b="1" dirty="0">
                <a:solidFill>
                  <a:srgbClr val="FF0000"/>
                </a:solidFill>
              </a:rPr>
              <a:t>: </a:t>
            </a:r>
            <a:r>
              <a:rPr lang="ko-KR" altLang="en-US" sz="1000" b="1" dirty="0">
                <a:solidFill>
                  <a:srgbClr val="FF0000"/>
                </a:solidFill>
              </a:rPr>
              <a:t>진도 정상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91B02988-4EB5-45C6-86CB-1BC615664C12}"/>
              </a:ext>
            </a:extLst>
          </p:cNvPr>
          <p:cNvSpPr/>
          <p:nvPr/>
        </p:nvSpPr>
        <p:spPr>
          <a:xfrm>
            <a:off x="3874638" y="1202549"/>
            <a:ext cx="8258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000" b="1" dirty="0">
                <a:solidFill>
                  <a:srgbClr val="0000FF"/>
                </a:solidFill>
              </a:rPr>
              <a:t>두번째 달</a:t>
            </a:r>
            <a:endParaRPr lang="en-US" altLang="ko-KR" sz="1000" b="1" dirty="0">
              <a:solidFill>
                <a:srgbClr val="0000FF"/>
              </a:solidFill>
            </a:endParaRPr>
          </a:p>
          <a:p>
            <a:pPr algn="ctr"/>
            <a:r>
              <a:rPr lang="ko-KR" altLang="en-US" sz="1000" b="1" dirty="0" err="1">
                <a:solidFill>
                  <a:srgbClr val="0000FF"/>
                </a:solidFill>
              </a:rPr>
              <a:t>계획진도율</a:t>
            </a:r>
            <a:endParaRPr lang="ko-KR" altLang="en-US" sz="1000" b="1" dirty="0">
              <a:solidFill>
                <a:srgbClr val="0000FF"/>
              </a:solidFill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B28CD355-40D3-42FD-A9B7-321652B8AA56}"/>
              </a:ext>
            </a:extLst>
          </p:cNvPr>
          <p:cNvSpPr/>
          <p:nvPr/>
        </p:nvSpPr>
        <p:spPr>
          <a:xfrm>
            <a:off x="4553032" y="1204321"/>
            <a:ext cx="8258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000" b="1" dirty="0">
                <a:solidFill>
                  <a:srgbClr val="FF0000"/>
                </a:solidFill>
              </a:rPr>
              <a:t>세번째 달</a:t>
            </a:r>
            <a:endParaRPr lang="en-US" altLang="ko-KR" sz="1000" b="1" dirty="0">
              <a:solidFill>
                <a:srgbClr val="FF0000"/>
              </a:solidFill>
            </a:endParaRPr>
          </a:p>
          <a:p>
            <a:pPr algn="ctr"/>
            <a:r>
              <a:rPr lang="ko-KR" altLang="en-US" sz="1000" b="1" dirty="0" err="1">
                <a:solidFill>
                  <a:srgbClr val="FF0000"/>
                </a:solidFill>
              </a:rPr>
              <a:t>계획진도율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870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3.12 Acceptance and Final Payment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15</a:t>
            </a:fld>
            <a:endParaRPr lang="ko-KR" altLang="en-US" dirty="0"/>
          </a:p>
        </p:txBody>
      </p:sp>
      <p:pic>
        <p:nvPicPr>
          <p:cNvPr id="6" name="내용 개체 틀 5" descr="스크린샷이(가) 표시된 사진&#10;&#10;자동 생성된 설명">
            <a:extLst>
              <a:ext uri="{FF2B5EF4-FFF2-40B4-BE49-F238E27FC236}">
                <a16:creationId xmlns:a16="http://schemas.microsoft.com/office/drawing/2014/main" id="{AB0F5912-B17C-41C8-A88D-0327C7DF9F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156" y="3138005"/>
            <a:ext cx="6757688" cy="2941223"/>
          </a:xfr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3C5BA58B-B3F2-4969-A0CC-C548B59BDCA9}"/>
              </a:ext>
            </a:extLst>
          </p:cNvPr>
          <p:cNvSpPr/>
          <p:nvPr/>
        </p:nvSpPr>
        <p:spPr>
          <a:xfrm>
            <a:off x="3123912" y="6079228"/>
            <a:ext cx="40071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FIGURE 3.5 Typical </a:t>
            </a:r>
            <a:r>
              <a:rPr lang="en-US" altLang="ko-KR" dirty="0">
                <a:solidFill>
                  <a:srgbClr val="FF0000"/>
                </a:solidFill>
              </a:rPr>
              <a:t>punch list </a:t>
            </a:r>
            <a:r>
              <a:rPr lang="ko-KR" altLang="en-US" sz="1400" dirty="0">
                <a:solidFill>
                  <a:srgbClr val="0000FF"/>
                </a:solidFill>
              </a:rPr>
              <a:t>미결 </a:t>
            </a:r>
            <a:r>
              <a:rPr lang="ko-KR" altLang="en-US" sz="1400" dirty="0" err="1">
                <a:solidFill>
                  <a:srgbClr val="0000FF"/>
                </a:solidFill>
              </a:rPr>
              <a:t>사항표</a:t>
            </a:r>
            <a:endParaRPr lang="ko-KR" altLang="en-US" dirty="0">
              <a:solidFill>
                <a:srgbClr val="0000FF"/>
              </a:solidFill>
            </a:endParaRPr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681038" y="1825625"/>
            <a:ext cx="8543925" cy="1217769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The owner’s representative notes </a:t>
            </a:r>
            <a:r>
              <a:rPr lang="en-US" altLang="ko-KR" sz="1800" dirty="0">
                <a:solidFill>
                  <a:srgbClr val="FF0000"/>
                </a:solidFill>
              </a:rPr>
              <a:t>deficiencies</a:t>
            </a:r>
            <a:r>
              <a:rPr lang="en-US" altLang="ko-KR" sz="1800" dirty="0"/>
              <a:t> that should be corrected, and the contractor makes note of the deficiencies.  </a:t>
            </a:r>
            <a:r>
              <a:rPr lang="ko-KR" altLang="en-US" sz="1400" dirty="0">
                <a:solidFill>
                  <a:srgbClr val="0000FF"/>
                </a:solidFill>
              </a:rPr>
              <a:t>하자 목록 작성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These are generally detail items, and the list generated by the joint inspection is called the </a:t>
            </a:r>
            <a:r>
              <a:rPr lang="en-US" altLang="ko-KR" sz="1800" dirty="0">
                <a:solidFill>
                  <a:srgbClr val="FF0000"/>
                </a:solidFill>
              </a:rPr>
              <a:t>deficiency, or punch, list</a:t>
            </a:r>
            <a:r>
              <a:rPr lang="en-US" altLang="ko-KR" sz="1800" dirty="0"/>
              <a:t>.</a:t>
            </a:r>
            <a:endParaRPr lang="en-US" altLang="ko-KR" sz="1800" dirty="0">
              <a:solidFill>
                <a:srgbClr val="FF0000"/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3519287" y="3619180"/>
            <a:ext cx="806824" cy="0"/>
          </a:xfrm>
          <a:prstGeom prst="lin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339016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3.13 Summary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16</a:t>
            </a:fld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81038" y="1825625"/>
            <a:ext cx="8543925" cy="78483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This chapter has presented an overview of the cycle of activity that moves a project </a:t>
            </a:r>
            <a:r>
              <a:rPr lang="en-US" altLang="ko-KR" sz="1800" dirty="0">
                <a:solidFill>
                  <a:srgbClr val="FF0000"/>
                </a:solidFill>
              </a:rPr>
              <a:t>from the bid award stage through construction to acceptance</a:t>
            </a:r>
            <a:r>
              <a:rPr lang="en-US" altLang="ko-KR" sz="1800" dirty="0"/>
              <a:t> by the owner or client. </a:t>
            </a:r>
            <a:r>
              <a:rPr lang="ko-KR" altLang="en-US" sz="1400" dirty="0">
                <a:solidFill>
                  <a:srgbClr val="0000FF"/>
                </a:solidFill>
              </a:rPr>
              <a:t>낙찰 후부터 시공까지 발생 할 수 있는 이슈들</a:t>
            </a:r>
            <a:endParaRPr lang="en-US" altLang="ko-KR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89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9E13935-ABD8-401F-91D9-8C9C0BFE57AA}"/>
              </a:ext>
            </a:extLst>
          </p:cNvPr>
          <p:cNvSpPr txBox="1"/>
          <p:nvPr/>
        </p:nvSpPr>
        <p:spPr>
          <a:xfrm>
            <a:off x="337278" y="718096"/>
            <a:ext cx="924893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제</a:t>
            </a:r>
            <a:r>
              <a:rPr lang="en-US" altLang="ko-KR" dirty="0"/>
              <a:t>1</a:t>
            </a:r>
            <a:r>
              <a:rPr lang="ko-KR" altLang="en-US" dirty="0"/>
              <a:t>장 </a:t>
            </a:r>
            <a:r>
              <a:rPr lang="en-US" altLang="ko-KR" dirty="0"/>
              <a:t>	History and Basic Concepts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2</a:t>
            </a:r>
            <a:r>
              <a:rPr lang="ko-KR" altLang="en-US" dirty="0"/>
              <a:t>장 </a:t>
            </a:r>
            <a:r>
              <a:rPr lang="en-US" altLang="ko-KR" dirty="0"/>
              <a:t>	Preparing the Bid Package</a:t>
            </a:r>
          </a:p>
          <a:p>
            <a:r>
              <a:rPr lang="ko-KR" altLang="en-US" dirty="0">
                <a:solidFill>
                  <a:srgbClr val="FF0000"/>
                </a:solidFill>
              </a:rPr>
              <a:t>제</a:t>
            </a:r>
            <a:r>
              <a:rPr lang="en-US" altLang="ko-KR" dirty="0">
                <a:solidFill>
                  <a:srgbClr val="FF0000"/>
                </a:solidFill>
              </a:rPr>
              <a:t>3</a:t>
            </a:r>
            <a:r>
              <a:rPr lang="ko-KR" altLang="en-US" dirty="0">
                <a:solidFill>
                  <a:srgbClr val="FF0000"/>
                </a:solidFill>
              </a:rPr>
              <a:t>장 </a:t>
            </a:r>
            <a:r>
              <a:rPr lang="en-US" altLang="ko-KR" dirty="0">
                <a:solidFill>
                  <a:srgbClr val="FF0000"/>
                </a:solidFill>
              </a:rPr>
              <a:t>	Issues During Construction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4</a:t>
            </a:r>
            <a:r>
              <a:rPr lang="ko-KR" altLang="en-US" dirty="0"/>
              <a:t>장 </a:t>
            </a:r>
            <a:r>
              <a:rPr lang="en-US" altLang="ko-KR" dirty="0"/>
              <a:t>	Contracts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5</a:t>
            </a:r>
            <a:r>
              <a:rPr lang="ko-KR" altLang="en-US" dirty="0"/>
              <a:t>장 </a:t>
            </a:r>
            <a:r>
              <a:rPr lang="en-US" altLang="ko-KR" dirty="0"/>
              <a:t>	Legal Structure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6</a:t>
            </a:r>
            <a:r>
              <a:rPr lang="ko-KR" altLang="en-US" dirty="0"/>
              <a:t>장 </a:t>
            </a:r>
            <a:r>
              <a:rPr lang="en-US" altLang="ko-KR" dirty="0"/>
              <a:t>	Impact of Taxes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7</a:t>
            </a:r>
            <a:r>
              <a:rPr lang="ko-KR" altLang="en-US" dirty="0"/>
              <a:t>장 </a:t>
            </a:r>
            <a:r>
              <a:rPr lang="en-US" altLang="ko-KR" dirty="0"/>
              <a:t>	Project Planning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8</a:t>
            </a:r>
            <a:r>
              <a:rPr lang="ko-KR" altLang="en-US" dirty="0"/>
              <a:t>장 </a:t>
            </a:r>
            <a:r>
              <a:rPr lang="en-US" altLang="ko-KR" dirty="0"/>
              <a:t>	Project Scheduling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9</a:t>
            </a:r>
            <a:r>
              <a:rPr lang="ko-KR" altLang="en-US" dirty="0"/>
              <a:t>장 </a:t>
            </a:r>
            <a:r>
              <a:rPr lang="en-US" altLang="ko-KR" dirty="0"/>
              <a:t>	Scheduling: Program Evaluation and Review Technique Networks and Linear Operations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10</a:t>
            </a:r>
            <a:r>
              <a:rPr lang="ko-KR" altLang="en-US" dirty="0"/>
              <a:t>장 </a:t>
            </a:r>
            <a:r>
              <a:rPr lang="en-US" altLang="ko-KR" dirty="0"/>
              <a:t>	Resource-Related and Advanced Linear Scheduling Techniques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11</a:t>
            </a:r>
            <a:r>
              <a:rPr lang="ko-KR" altLang="en-US" dirty="0"/>
              <a:t>장 </a:t>
            </a:r>
            <a:r>
              <a:rPr lang="en-US" altLang="ko-KR" dirty="0"/>
              <a:t>	The Mathematics of Money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12</a:t>
            </a:r>
            <a:r>
              <a:rPr lang="ko-KR" altLang="en-US" dirty="0"/>
              <a:t>장 </a:t>
            </a:r>
            <a:r>
              <a:rPr lang="en-US" altLang="ko-KR" dirty="0"/>
              <a:t>	Project Cash Flow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13</a:t>
            </a:r>
            <a:r>
              <a:rPr lang="ko-KR" altLang="en-US" dirty="0"/>
              <a:t>장 </a:t>
            </a:r>
            <a:r>
              <a:rPr lang="en-US" altLang="ko-KR" dirty="0"/>
              <a:t>	Project Funding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14</a:t>
            </a:r>
            <a:r>
              <a:rPr lang="ko-KR" altLang="en-US" dirty="0"/>
              <a:t>장 </a:t>
            </a:r>
            <a:r>
              <a:rPr lang="en-US" altLang="ko-KR" dirty="0"/>
              <a:t>	Equipment Ownership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15</a:t>
            </a:r>
            <a:r>
              <a:rPr lang="ko-KR" altLang="en-US" dirty="0"/>
              <a:t>장 </a:t>
            </a:r>
            <a:r>
              <a:rPr lang="en-US" altLang="ko-KR" dirty="0"/>
              <a:t>	Equipment Productivity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16</a:t>
            </a:r>
            <a:r>
              <a:rPr lang="ko-KR" altLang="en-US" dirty="0"/>
              <a:t>장 </a:t>
            </a:r>
            <a:r>
              <a:rPr lang="en-US" altLang="ko-KR" dirty="0"/>
              <a:t>	Construction Labor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17</a:t>
            </a:r>
            <a:r>
              <a:rPr lang="ko-KR" altLang="en-US" dirty="0"/>
              <a:t>장 </a:t>
            </a:r>
            <a:r>
              <a:rPr lang="en-US" altLang="ko-KR" dirty="0"/>
              <a:t>	Estimating Process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18</a:t>
            </a:r>
            <a:r>
              <a:rPr lang="ko-KR" altLang="en-US" dirty="0"/>
              <a:t>장 </a:t>
            </a:r>
            <a:r>
              <a:rPr lang="en-US" altLang="ko-KR" dirty="0"/>
              <a:t>	Cost Control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19</a:t>
            </a:r>
            <a:r>
              <a:rPr lang="ko-KR" altLang="en-US" dirty="0"/>
              <a:t>장 </a:t>
            </a:r>
            <a:r>
              <a:rPr lang="en-US" altLang="ko-KR" dirty="0"/>
              <a:t>	Materials Management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20</a:t>
            </a:r>
            <a:r>
              <a:rPr lang="ko-KR" altLang="en-US" dirty="0"/>
              <a:t>장 </a:t>
            </a:r>
            <a:r>
              <a:rPr lang="en-US" altLang="ko-KR" dirty="0"/>
              <a:t>	Safety</a:t>
            </a:r>
          </a:p>
        </p:txBody>
      </p:sp>
    </p:spTree>
    <p:extLst>
      <p:ext uri="{BB962C8B-B14F-4D97-AF65-F5344CB8AC3E}">
        <p14:creationId xmlns:p14="http://schemas.microsoft.com/office/powerpoint/2010/main" val="2400768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3.1 Acceptance Period/Withdrawal</a:t>
            </a:r>
            <a:endParaRPr lang="ko-KR" altLang="en-US" sz="3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2</a:t>
            </a:fld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3042844" y="6030764"/>
            <a:ext cx="3968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/>
              <a:t>FIGURE 3.1 Chronology of bid procedure</a:t>
            </a:r>
            <a:endParaRPr lang="ko-KR" altLang="en-US" dirty="0"/>
          </a:p>
        </p:txBody>
      </p:sp>
      <p:pic>
        <p:nvPicPr>
          <p:cNvPr id="18" name="내용 개체 틀 17">
            <a:extLst>
              <a:ext uri="{FF2B5EF4-FFF2-40B4-BE49-F238E27FC236}">
                <a16:creationId xmlns:a16="http://schemas.microsoft.com/office/drawing/2014/main" id="{D83BAC72-FBF2-4D62-B893-B2D81A0848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6998" y="3632710"/>
            <a:ext cx="8860213" cy="2276853"/>
          </a:xfrm>
          <a:prstGeom prst="rect">
            <a:avLst/>
          </a:prstGeom>
        </p:spPr>
      </p:pic>
      <p:sp>
        <p:nvSpPr>
          <p:cNvPr id="6" name="내용 개체 틀 2"/>
          <p:cNvSpPr txBox="1">
            <a:spLocks/>
          </p:cNvSpPr>
          <p:nvPr/>
        </p:nvSpPr>
        <p:spPr>
          <a:xfrm>
            <a:off x="681038" y="1825625"/>
            <a:ext cx="8543925" cy="12906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Bid Package</a:t>
            </a:r>
            <a:r>
              <a:rPr lang="ko-KR" altLang="en-US" sz="1400" dirty="0">
                <a:solidFill>
                  <a:srgbClr val="0000FF"/>
                </a:solidFill>
              </a:rPr>
              <a:t>에 문제 발생 시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단순 실수는 인정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인위적 조작은 불인정</a:t>
            </a:r>
            <a:r>
              <a:rPr lang="en-US" altLang="ko-KR" sz="1400" dirty="0">
                <a:solidFill>
                  <a:srgbClr val="0000FF"/>
                </a:solidFill>
              </a:rPr>
              <a:t>.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Prior to the close of the bidding period (i.e., bid opening), </a:t>
            </a:r>
            <a:r>
              <a:rPr lang="en-US" altLang="ko-KR" sz="1800" dirty="0">
                <a:solidFill>
                  <a:srgbClr val="FF0000"/>
                </a:solidFill>
              </a:rPr>
              <a:t>contractors are free to withdraw</a:t>
            </a:r>
            <a:r>
              <a:rPr lang="en-US" altLang="ko-KR" sz="1800" dirty="0"/>
              <a:t> their bids without penalty. </a:t>
            </a:r>
            <a:r>
              <a:rPr lang="ko-KR" altLang="en-US" sz="1400" dirty="0">
                <a:solidFill>
                  <a:srgbClr val="0000FF"/>
                </a:solidFill>
              </a:rPr>
              <a:t>입찰 기간 중에는 언제나 제출한 입찰을 철회할 수 있음</a:t>
            </a:r>
            <a:r>
              <a:rPr lang="en-US" altLang="ko-KR" sz="1400" dirty="0">
                <a:solidFill>
                  <a:srgbClr val="0000FF"/>
                </a:solidFill>
              </a:rPr>
              <a:t>.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0000FF"/>
                </a:solidFill>
              </a:rPr>
              <a:t>만약 발주자가 정해진 기간 내에 낙찰자를 선정하지 않는다면</a:t>
            </a:r>
            <a:r>
              <a:rPr lang="en-US" altLang="ko-KR" sz="1400" dirty="0">
                <a:solidFill>
                  <a:srgbClr val="0000FF"/>
                </a:solidFill>
              </a:rPr>
              <a:t>,</a:t>
            </a:r>
            <a:r>
              <a:rPr lang="ko-KR" altLang="en-US" sz="1400" dirty="0">
                <a:solidFill>
                  <a:srgbClr val="0000FF"/>
                </a:solidFill>
              </a:rPr>
              <a:t> </a:t>
            </a:r>
            <a:r>
              <a:rPr lang="ko-KR" altLang="en-US" sz="1400" dirty="0" err="1">
                <a:solidFill>
                  <a:srgbClr val="0000FF"/>
                </a:solidFill>
              </a:rPr>
              <a:t>응찰자는</a:t>
            </a:r>
            <a:r>
              <a:rPr lang="ko-KR" altLang="en-US" sz="1400" dirty="0">
                <a:solidFill>
                  <a:srgbClr val="0000FF"/>
                </a:solidFill>
              </a:rPr>
              <a:t> 자신의 입찰을 </a:t>
            </a:r>
            <a:r>
              <a:rPr lang="ko-KR" altLang="en-US" sz="1400" dirty="0">
                <a:solidFill>
                  <a:srgbClr val="FF0000"/>
                </a:solidFill>
              </a:rPr>
              <a:t>철회</a:t>
            </a:r>
            <a:r>
              <a:rPr lang="ko-KR" altLang="en-US" sz="1400" dirty="0">
                <a:solidFill>
                  <a:srgbClr val="0000FF"/>
                </a:solidFill>
              </a:rPr>
              <a:t>할 수 있음</a:t>
            </a:r>
            <a:r>
              <a:rPr lang="en-US" altLang="ko-KR" sz="1400" dirty="0">
                <a:solidFill>
                  <a:srgbClr val="0000FF"/>
                </a:solidFill>
              </a:rPr>
              <a:t>.</a:t>
            </a:r>
            <a:endParaRPr lang="ko-KR" altLang="en-US" sz="1800" dirty="0">
              <a:solidFill>
                <a:srgbClr val="0000FF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396513" y="4779905"/>
            <a:ext cx="13420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제안 철회 가능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9362261" y="4694047"/>
            <a:ext cx="543739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제안</a:t>
            </a:r>
            <a:endParaRPr lang="en-US" altLang="ko-KR" sz="1400" dirty="0">
              <a:solidFill>
                <a:srgbClr val="FF0000"/>
              </a:solidFill>
            </a:endParaRPr>
          </a:p>
          <a:p>
            <a:r>
              <a:rPr lang="ko-KR" altLang="en-US" sz="1400" dirty="0">
                <a:solidFill>
                  <a:srgbClr val="FF0000"/>
                </a:solidFill>
              </a:rPr>
              <a:t>철회</a:t>
            </a:r>
            <a:endParaRPr lang="en-US" altLang="ko-KR" sz="1400" dirty="0">
              <a:solidFill>
                <a:srgbClr val="FF0000"/>
              </a:solidFill>
            </a:endParaRPr>
          </a:p>
          <a:p>
            <a:r>
              <a:rPr lang="ko-KR" altLang="en-US" sz="1400" dirty="0">
                <a:solidFill>
                  <a:srgbClr val="FF0000"/>
                </a:solidFill>
              </a:rPr>
              <a:t>가능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6576628" y="4786255"/>
            <a:ext cx="15215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제안 철회 불가능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4146118" y="5934443"/>
            <a:ext cx="5693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000" b="1" dirty="0">
                <a:solidFill>
                  <a:srgbClr val="0000FF"/>
                </a:solidFill>
              </a:rPr>
              <a:t>연대표</a:t>
            </a:r>
            <a:endParaRPr lang="ko-KR" altLang="en-US" sz="1000" b="1" dirty="0"/>
          </a:p>
        </p:txBody>
      </p:sp>
      <p:cxnSp>
        <p:nvCxnSpPr>
          <p:cNvPr id="11" name="직선 화살표 연결선 10"/>
          <p:cNvCxnSpPr>
            <a:endCxn id="8" idx="0"/>
          </p:cNvCxnSpPr>
          <p:nvPr/>
        </p:nvCxnSpPr>
        <p:spPr>
          <a:xfrm>
            <a:off x="7924800" y="3048000"/>
            <a:ext cx="1709331" cy="164604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2472817" y="5700922"/>
            <a:ext cx="11400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000" b="1">
                <a:solidFill>
                  <a:srgbClr val="0000FF"/>
                </a:solidFill>
              </a:rPr>
              <a:t>제안서 제출 기간</a:t>
            </a:r>
            <a:endParaRPr lang="ko-KR" altLang="en-US" sz="1000" b="1" dirty="0"/>
          </a:p>
        </p:txBody>
      </p:sp>
      <p:sp>
        <p:nvSpPr>
          <p:cNvPr id="13" name="직사각형 12"/>
          <p:cNvSpPr/>
          <p:nvPr/>
        </p:nvSpPr>
        <p:spPr>
          <a:xfrm>
            <a:off x="6665732" y="5878660"/>
            <a:ext cx="11400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000" b="1" dirty="0">
                <a:solidFill>
                  <a:srgbClr val="0000FF"/>
                </a:solidFill>
              </a:rPr>
              <a:t>제안서 평가 기간</a:t>
            </a:r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622151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3.2 Award of Contract/Notice to Proceed</a:t>
            </a:r>
            <a:endParaRPr lang="ko-KR" altLang="en-US" sz="3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3</a:t>
            </a:fld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1668149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Provisions of the contract usually direct that selected bidders commence </a:t>
            </a:r>
            <a:r>
              <a:rPr lang="en-US" altLang="ko-KR" sz="1800" dirty="0">
                <a:solidFill>
                  <a:srgbClr val="FF0000"/>
                </a:solidFill>
              </a:rPr>
              <a:t>work on the site within a specified period of time</a:t>
            </a:r>
            <a:r>
              <a:rPr lang="en-US" altLang="ko-KR" sz="1800" dirty="0"/>
              <a:t>, such as 10 days. </a:t>
            </a:r>
            <a:r>
              <a:rPr lang="ko-KR" altLang="en-US" sz="1400" dirty="0">
                <a:solidFill>
                  <a:srgbClr val="0000FF"/>
                </a:solidFill>
              </a:rPr>
              <a:t>계약 후 일정 기간 내에 착공을 해야 함</a:t>
            </a:r>
            <a:r>
              <a:rPr lang="en-US" altLang="ko-KR" sz="1400" dirty="0">
                <a:solidFill>
                  <a:srgbClr val="0000FF"/>
                </a:solidFill>
              </a:rPr>
              <a:t>.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endParaRPr lang="en-US" altLang="ko-KR" sz="1800" dirty="0"/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0000FF"/>
                </a:solidFill>
              </a:rPr>
              <a:t>개시일에 프로젝트 기간을 합산하여 종료일 계산</a:t>
            </a:r>
            <a:r>
              <a:rPr lang="en-US" altLang="ko-KR" sz="1400" dirty="0">
                <a:solidFill>
                  <a:srgbClr val="0000FF"/>
                </a:solidFill>
              </a:rPr>
              <a:t>.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0000FF"/>
                </a:solidFill>
              </a:rPr>
              <a:t>단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모든 방해요소가 해결되어 현장에 </a:t>
            </a:r>
            <a:r>
              <a:rPr lang="en-US" altLang="ko-KR" sz="1800" dirty="0">
                <a:solidFill>
                  <a:srgbClr val="0000FF"/>
                </a:solidFill>
              </a:rPr>
              <a:t>Contractor</a:t>
            </a:r>
            <a:r>
              <a:rPr lang="ko-KR" altLang="en-US" sz="1400" dirty="0">
                <a:solidFill>
                  <a:srgbClr val="0000FF"/>
                </a:solidFill>
              </a:rPr>
              <a:t>가 진입할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수 있어야 개시 가능</a:t>
            </a:r>
            <a:r>
              <a:rPr lang="en-US" altLang="ko-KR" sz="1400" dirty="0">
                <a:solidFill>
                  <a:srgbClr val="0000FF"/>
                </a:solidFill>
              </a:rPr>
              <a:t>.</a:t>
            </a:r>
            <a:endParaRPr lang="ko-KR" alt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231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3.3 Contract Agreement</a:t>
            </a:r>
            <a:endParaRPr lang="ko-KR" altLang="en-US" sz="3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4</a:t>
            </a:fld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819781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Although the issuance of the notice to proceed establishes the elements of a contract, this is </a:t>
            </a:r>
            <a:r>
              <a:rPr lang="en-US" altLang="ko-KR" sz="1800" dirty="0">
                <a:solidFill>
                  <a:srgbClr val="FF0000"/>
                </a:solidFill>
              </a:rPr>
              <a:t>formalized by the signing of a contract agreement</a:t>
            </a:r>
            <a:r>
              <a:rPr lang="en-US" altLang="ko-KR" sz="1800" dirty="0"/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공사의 진행은 계약에 서명을 함으로써 공식화 됨</a:t>
            </a:r>
            <a:r>
              <a:rPr lang="en-US" altLang="ko-KR" sz="1400" dirty="0">
                <a:solidFill>
                  <a:srgbClr val="0000FF"/>
                </a:solidFill>
              </a:rPr>
              <a:t>. </a:t>
            </a:r>
            <a:r>
              <a:rPr lang="ko-KR" altLang="en-US" sz="1400" dirty="0">
                <a:solidFill>
                  <a:srgbClr val="0000FF"/>
                </a:solidFill>
              </a:rPr>
              <a:t>계약의 체결은 시공자의 공사 제공과 발주자의 보수 제공을 공식화 함</a:t>
            </a:r>
            <a:r>
              <a:rPr lang="en-US" altLang="ko-KR" sz="1400" dirty="0">
                <a:solidFill>
                  <a:srgbClr val="0000FF"/>
                </a:solidFill>
              </a:rPr>
              <a:t>.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endParaRPr lang="en-US" altLang="ko-KR" sz="1800" dirty="0"/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It pulls together under one cover all documents to include </a:t>
            </a:r>
            <a:r>
              <a:rPr lang="ko-KR" altLang="en-US" sz="1400" dirty="0">
                <a:solidFill>
                  <a:srgbClr val="0000FF"/>
                </a:solidFill>
              </a:rPr>
              <a:t>계약 시 첨부 문서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68288" indent="0" defTabSz="457200" latinLnBrk="0">
              <a:buNone/>
              <a:tabLst>
                <a:tab pos="268288" algn="l"/>
              </a:tabLst>
            </a:pPr>
            <a:r>
              <a:rPr lang="en-US" altLang="ko-KR" sz="1800" dirty="0"/>
              <a:t>(a) the </a:t>
            </a:r>
            <a:r>
              <a:rPr lang="en-US" altLang="ko-KR" sz="1800" dirty="0">
                <a:solidFill>
                  <a:srgbClr val="FF0000"/>
                </a:solidFill>
              </a:rPr>
              <a:t>drawings</a:t>
            </a:r>
            <a:r>
              <a:rPr lang="en-US" altLang="ko-KR" sz="1800" dirty="0"/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설계도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68288" indent="0" defTabSz="457200" latinLnBrk="0">
              <a:buNone/>
              <a:tabLst>
                <a:tab pos="268288" algn="l"/>
              </a:tabLst>
            </a:pPr>
            <a:r>
              <a:rPr lang="en-US" altLang="ko-KR" sz="1800" dirty="0"/>
              <a:t>(b) the </a:t>
            </a:r>
            <a:r>
              <a:rPr lang="en-US" altLang="ko-KR" sz="1800" dirty="0">
                <a:solidFill>
                  <a:srgbClr val="FF0000"/>
                </a:solidFill>
              </a:rPr>
              <a:t>general conditions</a:t>
            </a:r>
            <a:r>
              <a:rPr lang="en-US" altLang="ko-KR" sz="1800" dirty="0"/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일반 조건</a:t>
            </a:r>
            <a:endParaRPr lang="en-US" altLang="ko-KR" sz="1400" dirty="0">
              <a:solidFill>
                <a:srgbClr val="0000FF"/>
              </a:solidFill>
            </a:endParaRPr>
          </a:p>
          <a:p>
            <a:pPr marL="268288" indent="0" defTabSz="457200" latinLnBrk="0">
              <a:buNone/>
              <a:tabLst>
                <a:tab pos="268288" algn="l"/>
              </a:tabLst>
            </a:pPr>
            <a:r>
              <a:rPr lang="en-US" altLang="ko-KR" sz="1800" dirty="0"/>
              <a:t>(c) the </a:t>
            </a:r>
            <a:r>
              <a:rPr lang="en-US" altLang="ko-KR" sz="1800" dirty="0">
                <a:solidFill>
                  <a:srgbClr val="FF0000"/>
                </a:solidFill>
              </a:rPr>
              <a:t>supplementary conditions</a:t>
            </a:r>
            <a:r>
              <a:rPr lang="en-US" altLang="ko-KR" sz="1800" dirty="0"/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특수 조건</a:t>
            </a:r>
            <a:endParaRPr lang="en-US" altLang="ko-KR" sz="1400" dirty="0">
              <a:solidFill>
                <a:srgbClr val="0000FF"/>
              </a:solidFill>
            </a:endParaRPr>
          </a:p>
          <a:p>
            <a:pPr marL="268288" indent="0" defTabSz="457200" latinLnBrk="0">
              <a:buNone/>
              <a:tabLst>
                <a:tab pos="268288" algn="l"/>
              </a:tabLst>
            </a:pPr>
            <a:r>
              <a:rPr lang="en-US" altLang="ko-KR" sz="1800" dirty="0"/>
              <a:t>(d) the </a:t>
            </a:r>
            <a:r>
              <a:rPr lang="en-US" altLang="ko-KR" sz="1800" dirty="0">
                <a:solidFill>
                  <a:srgbClr val="FF0000"/>
                </a:solidFill>
              </a:rPr>
              <a:t>technical specifications</a:t>
            </a:r>
            <a:r>
              <a:rPr lang="en-US" altLang="ko-KR" sz="1800" dirty="0"/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시방서</a:t>
            </a:r>
            <a:endParaRPr lang="en-US" altLang="ko-KR" sz="1400" dirty="0">
              <a:solidFill>
                <a:srgbClr val="0000FF"/>
              </a:solidFill>
            </a:endParaRPr>
          </a:p>
          <a:p>
            <a:pPr marL="268288" indent="0" defTabSz="457200" latinLnBrk="0">
              <a:buNone/>
              <a:tabLst>
                <a:tab pos="268288" algn="l"/>
              </a:tabLst>
            </a:pPr>
            <a:r>
              <a:rPr lang="en-US" altLang="ko-KR" sz="1800" dirty="0"/>
              <a:t>(e) any </a:t>
            </a:r>
            <a:r>
              <a:rPr lang="en-US" altLang="ko-KR" sz="1800" dirty="0">
                <a:solidFill>
                  <a:srgbClr val="FF0000"/>
                </a:solidFill>
              </a:rPr>
              <a:t>addenda</a:t>
            </a:r>
            <a:r>
              <a:rPr lang="en-US" altLang="ko-KR" sz="1800" dirty="0"/>
              <a:t> describing changes published to these original contract documents. </a:t>
            </a:r>
            <a:r>
              <a:rPr lang="ko-KR" altLang="en-US" sz="1400" dirty="0">
                <a:solidFill>
                  <a:srgbClr val="0000FF"/>
                </a:solidFill>
              </a:rPr>
              <a:t>변경사항</a:t>
            </a:r>
            <a:endParaRPr lang="en-US" altLang="ko-KR" sz="1400" dirty="0">
              <a:solidFill>
                <a:srgbClr val="0000FF"/>
              </a:solidFill>
            </a:endParaRPr>
          </a:p>
          <a:p>
            <a:pPr marL="268288" indent="0" defTabSz="457200" latinLnBrk="0">
              <a:buNone/>
              <a:tabLst>
                <a:tab pos="268288" algn="l"/>
              </a:tabLst>
            </a:pPr>
            <a:endParaRPr lang="en-US" altLang="ko-KR" sz="1800" dirty="0"/>
          </a:p>
          <a:p>
            <a:pPr marL="285750" indent="-285750" defTabSz="457200" latinLnBrk="0">
              <a:buFont typeface="Wingdings" panose="05000000000000000000" pitchFamily="2" charset="2"/>
              <a:buChar char="q"/>
              <a:tabLst>
                <a:tab pos="268288" algn="l"/>
              </a:tabLst>
            </a:pPr>
            <a:r>
              <a:rPr lang="en-US" altLang="ko-KR" sz="1800" dirty="0"/>
              <a:t>Standard forms of agreement developed by the </a:t>
            </a:r>
            <a:r>
              <a:rPr lang="en-US" altLang="ko-KR" sz="1800" dirty="0">
                <a:solidFill>
                  <a:srgbClr val="FF0000"/>
                </a:solidFill>
              </a:rPr>
              <a:t>Engineers Joint Contract Documents Committee (EJCDC)</a:t>
            </a:r>
            <a:r>
              <a:rPr lang="en-US" altLang="ko-KR" sz="1800" dirty="0"/>
              <a:t> </a:t>
            </a:r>
            <a:r>
              <a:rPr lang="en-US" altLang="ko-KR" sz="1800" dirty="0"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표준 계약서 이용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400" dirty="0">
                <a:solidFill>
                  <a:srgbClr val="0563C1"/>
                </a:solidFill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국가를 당사자로 하는 계약에 관한 법률 시행규칙 </a:t>
            </a:r>
            <a:r>
              <a:rPr lang="en-US" altLang="ko-KR" sz="1400" dirty="0">
                <a:solidFill>
                  <a:srgbClr val="0563C1"/>
                </a:solidFill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 </a:t>
            </a:r>
            <a:r>
              <a:rPr lang="ko-KR" altLang="en-US" sz="1400" dirty="0">
                <a:solidFill>
                  <a:srgbClr val="0563C1"/>
                </a:solidFill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별지 </a:t>
            </a:r>
            <a:r>
              <a:rPr lang="en-US" altLang="ko-KR" sz="1400" dirty="0">
                <a:solidFill>
                  <a:srgbClr val="0563C1"/>
                </a:solidFill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</a:t>
            </a:r>
            <a:r>
              <a:rPr lang="ko-KR" altLang="en-US" sz="1400" dirty="0">
                <a:solidFill>
                  <a:srgbClr val="0563C1"/>
                </a:solidFill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호 서식 </a:t>
            </a:r>
            <a:r>
              <a:rPr lang="en-US" altLang="ko-KR" sz="1400" dirty="0">
                <a:solidFill>
                  <a:srgbClr val="0563C1"/>
                </a:solidFill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공사도급표준계약서</a:t>
            </a:r>
            <a:endParaRPr lang="ko-KR" alt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076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3.4 Time Extensions</a:t>
            </a:r>
            <a:endParaRPr lang="ko-KR" altLang="en-US" sz="3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5</a:t>
            </a:fld>
            <a:endParaRPr lang="ko-KR" altLang="en-US" dirty="0"/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>
          <a:xfrm>
            <a:off x="681038" y="1302419"/>
            <a:ext cx="8543925" cy="1806648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In case of </a:t>
            </a:r>
            <a:r>
              <a:rPr lang="en-US" altLang="ko-KR" sz="1800" dirty="0">
                <a:solidFill>
                  <a:srgbClr val="FF0000"/>
                </a:solidFill>
              </a:rPr>
              <a:t>delay</a:t>
            </a:r>
            <a:r>
              <a:rPr lang="en-US" altLang="ko-KR" sz="1800" dirty="0"/>
              <a:t>, the contractor will request an </a:t>
            </a:r>
            <a:r>
              <a:rPr lang="en-US" altLang="ko-KR" sz="1800" dirty="0">
                <a:solidFill>
                  <a:srgbClr val="FF0000"/>
                </a:solidFill>
              </a:rPr>
              <a:t>extension of time</a:t>
            </a:r>
            <a:r>
              <a:rPr lang="en-US" altLang="ko-KR" sz="1800" dirty="0"/>
              <a:t> to offset the delay.</a:t>
            </a: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Delays that result from </a:t>
            </a:r>
            <a:r>
              <a:rPr lang="en-US" altLang="ko-KR" sz="1800" dirty="0">
                <a:solidFill>
                  <a:srgbClr val="FF0000"/>
                </a:solidFill>
              </a:rPr>
              <a:t>design errors or changes are typical of owner-assignable delays </a:t>
            </a:r>
            <a:r>
              <a:rPr lang="en-US" altLang="ko-KR" sz="1800" dirty="0"/>
              <a:t>and are not uncommon.  </a:t>
            </a:r>
            <a:r>
              <a:rPr lang="en-US" altLang="ko-KR" sz="1800" dirty="0"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설계변경에 의한 지연 발생</a:t>
            </a:r>
            <a:r>
              <a:rPr lang="en-US" altLang="ko-KR" sz="1800" dirty="0">
                <a:sym typeface="Wingdings" panose="05000000000000000000" pitchFamily="2" charset="2"/>
              </a:rPr>
              <a:t>: Owner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의 책임</a:t>
            </a:r>
            <a:endParaRPr lang="en-US" altLang="ko-KR" sz="14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날씨 문제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예상되는 공사 불가 날짜는 계약기간 연장의 구실이 될 수 없음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.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국토교통부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공공건설공사의 공사기간 산정기준 참조</a:t>
            </a:r>
            <a:endParaRPr lang="en-US" altLang="ko-KR" sz="14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준공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 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검사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불량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(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하자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)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리스트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수선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만족이면 종결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불만족이면 분쟁</a:t>
            </a:r>
            <a:endParaRPr lang="en-US" altLang="ko-KR" sz="1400" dirty="0">
              <a:solidFill>
                <a:srgbClr val="0000FF"/>
              </a:solidFill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0464" y="3187307"/>
            <a:ext cx="5413700" cy="2968957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2160464" y="6259937"/>
            <a:ext cx="5368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/>
              <a:t>TABLE 3.1 Average </a:t>
            </a:r>
            <a:r>
              <a:rPr lang="en-US" altLang="ko-KR" dirty="0">
                <a:solidFill>
                  <a:srgbClr val="FF0000"/>
                </a:solidFill>
              </a:rPr>
              <a:t>Percent Extension by Extension Type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6312234" y="4372108"/>
            <a:ext cx="576303" cy="23831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모서리가 둥근 직사각형 9"/>
          <p:cNvSpPr/>
          <p:nvPr/>
        </p:nvSpPr>
        <p:spPr>
          <a:xfrm>
            <a:off x="3441051" y="4587369"/>
            <a:ext cx="576303" cy="23831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4268325" y="4802630"/>
            <a:ext cx="576303" cy="23831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3441051" y="5002523"/>
            <a:ext cx="576303" cy="23831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3441051" y="5344834"/>
            <a:ext cx="576303" cy="23831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모서리가 둥근 직사각형 13"/>
          <p:cNvSpPr/>
          <p:nvPr/>
        </p:nvSpPr>
        <p:spPr>
          <a:xfrm>
            <a:off x="3441051" y="5686820"/>
            <a:ext cx="576303" cy="23831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3441051" y="5962103"/>
            <a:ext cx="576303" cy="23831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096864" y="4195850"/>
            <a:ext cx="47000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000" b="1" dirty="0">
                <a:solidFill>
                  <a:srgbClr val="0000FF"/>
                </a:solidFill>
              </a:rPr>
              <a:t>시설</a:t>
            </a:r>
            <a:r>
              <a:rPr lang="en-US" altLang="ko-KR" sz="1000" b="1" dirty="0">
                <a:solidFill>
                  <a:srgbClr val="0000FF"/>
                </a:solidFill>
              </a:rPr>
              <a:t> </a:t>
            </a:r>
            <a:endParaRPr lang="ko-KR" altLang="en-US" sz="1000" b="1" dirty="0">
              <a:solidFill>
                <a:srgbClr val="0000FF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3214464" y="4029208"/>
            <a:ext cx="47000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000" b="1" dirty="0">
                <a:solidFill>
                  <a:srgbClr val="0000FF"/>
                </a:solidFill>
              </a:rPr>
              <a:t>원인</a:t>
            </a:r>
            <a:r>
              <a:rPr lang="en-US" altLang="ko-KR" sz="1000" b="1" dirty="0">
                <a:solidFill>
                  <a:srgbClr val="0000FF"/>
                </a:solidFill>
              </a:rPr>
              <a:t> </a:t>
            </a:r>
            <a:endParaRPr lang="ko-KR" altLang="en-US" sz="1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574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3.5 Change Orders</a:t>
            </a:r>
            <a:endParaRPr lang="ko-KR" altLang="en-US" sz="3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6</a:t>
            </a:fld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1595309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0000FF"/>
                </a:solidFill>
              </a:rPr>
              <a:t>발주자 요청 설계변경</a:t>
            </a:r>
            <a:endParaRPr lang="en-US" altLang="ko-KR" sz="14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These </a:t>
            </a:r>
            <a:r>
              <a:rPr lang="en-US" altLang="ko-KR" sz="1800" dirty="0">
                <a:solidFill>
                  <a:srgbClr val="FF0000"/>
                </a:solidFill>
              </a:rPr>
              <a:t>modifications to the original contract</a:t>
            </a:r>
            <a:r>
              <a:rPr lang="en-US" altLang="ko-KR" sz="1800" dirty="0"/>
              <a:t>, which themselves are small augmenting contracts, are called </a:t>
            </a:r>
            <a:r>
              <a:rPr lang="en-US" altLang="ko-KR" sz="1800" dirty="0">
                <a:solidFill>
                  <a:srgbClr val="FF0000"/>
                </a:solidFill>
              </a:rPr>
              <a:t>change orders</a:t>
            </a:r>
            <a:r>
              <a:rPr lang="en-US" altLang="ko-KR" sz="1800" dirty="0"/>
              <a:t>. </a:t>
            </a:r>
            <a:r>
              <a:rPr lang="ko-KR" altLang="en-US" sz="1400" dirty="0">
                <a:solidFill>
                  <a:srgbClr val="0000FF"/>
                </a:solidFill>
              </a:rPr>
              <a:t>최초 계약 시와 달라진 요청 사항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Usually, the contractor is justified in </a:t>
            </a:r>
            <a:r>
              <a:rPr lang="en-US" altLang="ko-KR" sz="1800" dirty="0">
                <a:solidFill>
                  <a:srgbClr val="FF0000"/>
                </a:solidFill>
              </a:rPr>
              <a:t>increasing the price </a:t>
            </a:r>
            <a:r>
              <a:rPr lang="en-US" altLang="ko-KR" sz="1800" dirty="0"/>
              <a:t>to recover costs due to disruption of the work and possible loss of job rhythm. </a:t>
            </a:r>
            <a:r>
              <a:rPr lang="en-US" altLang="ko-KR" sz="1800" dirty="0"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공사비 증액 초래</a:t>
            </a:r>
            <a:endParaRPr lang="ko-KR" alt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863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3.6 Changed Conditions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7</a:t>
            </a:fld>
            <a:endParaRPr lang="ko-KR" altLang="en-US" dirty="0"/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1990288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0000FF"/>
                </a:solidFill>
              </a:rPr>
              <a:t>계약 조건 변경</a:t>
            </a:r>
            <a:endParaRPr lang="en-US" altLang="ko-KR" sz="14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0000FF"/>
                </a:solidFill>
              </a:rPr>
              <a:t>지반조사 결과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흙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바위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지하수 층의 존재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클레임 제기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공사비 증액</a:t>
            </a:r>
            <a:endParaRPr lang="en-US" altLang="ko-KR" sz="14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0000"/>
                </a:solidFill>
              </a:rPr>
              <a:t>Boring logs</a:t>
            </a:r>
            <a:r>
              <a:rPr lang="en-US" altLang="ko-KR" sz="1800" dirty="0"/>
              <a:t>: </a:t>
            </a:r>
            <a:r>
              <a:rPr lang="en-US" altLang="ko-KR" sz="1800" dirty="0">
                <a:solidFill>
                  <a:srgbClr val="FF0000"/>
                </a:solidFill>
              </a:rPr>
              <a:t>2,000</a:t>
            </a:r>
            <a:r>
              <a:rPr lang="en-US" altLang="ko-KR" sz="1800" dirty="0"/>
              <a:t> cubic yards of</a:t>
            </a:r>
            <a:r>
              <a:rPr lang="en-US" altLang="ko-KR" sz="1800" dirty="0">
                <a:solidFill>
                  <a:srgbClr val="FF0000"/>
                </a:solidFill>
              </a:rPr>
              <a:t> soil</a:t>
            </a:r>
            <a:r>
              <a:rPr lang="en-US" altLang="ko-KR" sz="1800" dirty="0"/>
              <a:t> excavation, </a:t>
            </a:r>
            <a:r>
              <a:rPr lang="en-US" altLang="ko-KR" sz="1800" dirty="0">
                <a:solidFill>
                  <a:srgbClr val="FF0000"/>
                </a:solidFill>
              </a:rPr>
              <a:t>500</a:t>
            </a:r>
            <a:r>
              <a:rPr lang="en-US" altLang="ko-KR" sz="1800" dirty="0"/>
              <a:t> cubic yards of </a:t>
            </a:r>
            <a:r>
              <a:rPr lang="en-US" altLang="ko-KR" sz="1800" dirty="0">
                <a:solidFill>
                  <a:srgbClr val="FF0000"/>
                </a:solidFill>
              </a:rPr>
              <a:t>rock</a:t>
            </a: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0000"/>
                </a:solidFill>
              </a:rPr>
              <a:t>After work commences</a:t>
            </a:r>
            <a:r>
              <a:rPr lang="en-US" altLang="ko-KR" sz="1800" dirty="0"/>
              <a:t>, </a:t>
            </a:r>
            <a:r>
              <a:rPr lang="en-US" altLang="ko-KR" sz="1800" dirty="0">
                <a:solidFill>
                  <a:srgbClr val="FF0000"/>
                </a:solidFill>
              </a:rPr>
              <a:t>1,000</a:t>
            </a:r>
            <a:r>
              <a:rPr lang="en-US" altLang="ko-KR" sz="1800" dirty="0"/>
              <a:t> cubic yards of </a:t>
            </a:r>
            <a:r>
              <a:rPr lang="en-US" altLang="ko-KR" sz="1800" dirty="0">
                <a:solidFill>
                  <a:srgbClr val="FF0000"/>
                </a:solidFill>
              </a:rPr>
              <a:t>soil</a:t>
            </a:r>
            <a:r>
              <a:rPr lang="en-US" altLang="ko-KR" sz="1800" dirty="0"/>
              <a:t>, </a:t>
            </a:r>
            <a:r>
              <a:rPr lang="en-US" altLang="ko-KR" sz="1800" dirty="0">
                <a:solidFill>
                  <a:srgbClr val="FF0000"/>
                </a:solidFill>
              </a:rPr>
              <a:t>1,500</a:t>
            </a:r>
            <a:r>
              <a:rPr lang="en-US" altLang="ko-KR" sz="1800" dirty="0"/>
              <a:t> cubic yards of </a:t>
            </a:r>
            <a:r>
              <a:rPr lang="en-US" altLang="ko-KR" sz="1800" dirty="0">
                <a:solidFill>
                  <a:srgbClr val="FF0000"/>
                </a:solidFill>
              </a:rPr>
              <a:t>rock</a:t>
            </a:r>
          </a:p>
          <a:p>
            <a:pPr marL="0" indent="0" defTabSz="457200" latinLnBrk="0">
              <a:buNone/>
            </a:pPr>
            <a:r>
              <a:rPr lang="en-US" altLang="ko-KR" sz="1800" dirty="0">
                <a:sym typeface="Wingdings" panose="05000000000000000000" pitchFamily="2" charset="2"/>
              </a:rPr>
              <a:t> S</a:t>
            </a:r>
            <a:r>
              <a:rPr lang="en-US" altLang="ko-KR" sz="1800" dirty="0"/>
              <a:t>ubstantially affects the price of excavation and would be the basis for </a:t>
            </a:r>
            <a:r>
              <a:rPr lang="en-US" altLang="ko-KR" sz="1800" dirty="0">
                <a:solidFill>
                  <a:srgbClr val="FF0000"/>
                </a:solidFill>
              </a:rPr>
              <a:t>claiming a changed condition</a:t>
            </a:r>
            <a:r>
              <a:rPr lang="en-US" altLang="ko-KR" sz="1800" dirty="0"/>
              <a:t>. </a:t>
            </a:r>
            <a:r>
              <a:rPr lang="en-US" altLang="ko-KR" sz="1800" dirty="0"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조정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중재 등을 통해 공사비 증액 필요</a:t>
            </a:r>
            <a:endParaRPr lang="en-US" altLang="ko-KR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819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3.7 Value Engineering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8</a:t>
            </a:fld>
            <a:endParaRPr lang="ko-KR" altLang="en-US" dirty="0"/>
          </a:p>
        </p:txBody>
      </p:sp>
      <p:pic>
        <p:nvPicPr>
          <p:cNvPr id="7" name="내용 개체 틀 6" descr="텍스트이(가) 표시된 사진&#10;&#10;자동 생성된 설명">
            <a:extLst>
              <a:ext uri="{FF2B5EF4-FFF2-40B4-BE49-F238E27FC236}">
                <a16:creationId xmlns:a16="http://schemas.microsoft.com/office/drawing/2014/main" id="{1C87FE2F-9CDF-4E55-8298-95A863E679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666485"/>
            <a:ext cx="4465097" cy="5685660"/>
          </a:xfr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42C458B4-4389-47F4-AB1D-A42B203C4991}"/>
              </a:ext>
            </a:extLst>
          </p:cNvPr>
          <p:cNvSpPr/>
          <p:nvPr/>
        </p:nvSpPr>
        <p:spPr>
          <a:xfrm>
            <a:off x="5189913" y="6356352"/>
            <a:ext cx="3612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altLang="ko-KR" dirty="0"/>
              <a:t>FIGURE 3.2 Critical evaluation matrix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81039" y="1825625"/>
            <a:ext cx="3998538" cy="4327338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0000"/>
                </a:solidFill>
              </a:rPr>
              <a:t>Value engineering (VE)</a:t>
            </a:r>
            <a:r>
              <a:rPr lang="en-US" altLang="ko-KR" sz="1800" dirty="0"/>
              <a:t> was developed during World War II in the United States. </a:t>
            </a:r>
            <a:r>
              <a:rPr lang="ko-KR" altLang="en-US" sz="1400" dirty="0" err="1">
                <a:solidFill>
                  <a:srgbClr val="0000FF"/>
                </a:solidFill>
              </a:rPr>
              <a:t>가치공학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This initiative showed that innovation can yield products that </a:t>
            </a:r>
            <a:r>
              <a:rPr lang="en-US" altLang="ko-KR" sz="1800" dirty="0">
                <a:solidFill>
                  <a:srgbClr val="FF0000"/>
                </a:solidFill>
              </a:rPr>
              <a:t>cost less</a:t>
            </a:r>
            <a:r>
              <a:rPr lang="en-US" altLang="ko-KR" sz="1800" dirty="0"/>
              <a:t> but </a:t>
            </a:r>
            <a:r>
              <a:rPr lang="en-US" altLang="ko-KR" sz="1800" dirty="0">
                <a:solidFill>
                  <a:srgbClr val="FF0000"/>
                </a:solidFill>
              </a:rPr>
              <a:t>maintain</a:t>
            </a:r>
            <a:r>
              <a:rPr lang="en-US" altLang="ko-KR" sz="1800" dirty="0"/>
              <a:t> the expected levels of </a:t>
            </a:r>
            <a:r>
              <a:rPr lang="en-US" altLang="ko-KR" sz="1800" dirty="0">
                <a:solidFill>
                  <a:srgbClr val="FF0000"/>
                </a:solidFill>
              </a:rPr>
              <a:t>performance</a:t>
            </a:r>
            <a:r>
              <a:rPr lang="en-US" altLang="ko-KR" sz="1800" dirty="0"/>
              <a:t> </a:t>
            </a:r>
            <a:r>
              <a:rPr lang="en-US" altLang="ko-KR" sz="1800" dirty="0"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성능을 동일하게 유지하면서 비용을 줄일 수 있는 대안 개발</a:t>
            </a:r>
            <a:endParaRPr lang="en-US" altLang="ko-KR" sz="1800" dirty="0">
              <a:solidFill>
                <a:srgbClr val="FF0000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The construction contractor to </a:t>
            </a:r>
            <a:r>
              <a:rPr lang="en-US" altLang="ko-KR" sz="1800" dirty="0">
                <a:solidFill>
                  <a:srgbClr val="FF0000"/>
                </a:solidFill>
              </a:rPr>
              <a:t>share 50%</a:t>
            </a:r>
            <a:r>
              <a:rPr lang="en-US" altLang="ko-KR" sz="1800" dirty="0"/>
              <a:t> or more of the net savings.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  <a:sym typeface="Wingdings" panose="05000000000000000000" pitchFamily="2" charset="2"/>
              </a:rPr>
              <a:t>  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  <a:sym typeface="Wingdings" panose="05000000000000000000" pitchFamily="2" charset="2"/>
              </a:rPr>
              <a:t>원가 절감 성과 공유</a:t>
            </a:r>
            <a:endParaRPr lang="en-US" altLang="ko-KR" sz="1800" dirty="0"/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The idea behind VE is the </a:t>
            </a:r>
            <a:r>
              <a:rPr lang="en-US" altLang="ko-KR" sz="1800" dirty="0">
                <a:solidFill>
                  <a:srgbClr val="FF0000"/>
                </a:solidFill>
              </a:rPr>
              <a:t>improvement of design</a:t>
            </a:r>
            <a:r>
              <a:rPr lang="en-US" altLang="ko-KR" sz="1800" dirty="0"/>
              <a:t> by encouraging the contractor to make suggestions during construction.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  <a:sym typeface="Wingdings" panose="05000000000000000000" pitchFamily="2" charset="2"/>
              </a:rPr>
              <a:t>가치공학의 궁극적 목표는 설계 개선</a:t>
            </a:r>
            <a:endParaRPr lang="en-US" altLang="ko-KR" sz="1800" dirty="0">
              <a:solidFill>
                <a:srgbClr val="FF0000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8577351" y="2030258"/>
            <a:ext cx="9893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평가기준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 algn="ctr"/>
            <a:r>
              <a:rPr lang="ko-KR" altLang="en-US" sz="1200" dirty="0">
                <a:solidFill>
                  <a:srgbClr val="FF0000"/>
                </a:solidFill>
              </a:rPr>
              <a:t>가중치</a:t>
            </a:r>
            <a:r>
              <a:rPr lang="en-US" altLang="ko-KR" sz="1200" dirty="0">
                <a:solidFill>
                  <a:srgbClr val="FF0000"/>
                </a:solidFill>
              </a:rPr>
              <a:t> </a:t>
            </a:r>
            <a:r>
              <a:rPr lang="ko-KR" altLang="en-US" sz="1200" dirty="0">
                <a:solidFill>
                  <a:srgbClr val="FF0000"/>
                </a:solidFill>
              </a:rPr>
              <a:t>결정</a:t>
            </a:r>
            <a:endParaRPr lang="ko-KR" altLang="en-US" sz="1200" dirty="0"/>
          </a:p>
        </p:txBody>
      </p:sp>
      <p:sp>
        <p:nvSpPr>
          <p:cNvPr id="8" name="직사각형 7"/>
          <p:cNvSpPr/>
          <p:nvPr/>
        </p:nvSpPr>
        <p:spPr>
          <a:xfrm>
            <a:off x="8890067" y="3583012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>
                <a:solidFill>
                  <a:srgbClr val="FF0000"/>
                </a:solidFill>
              </a:rPr>
              <a:t>대안</a:t>
            </a:r>
            <a:endParaRPr lang="en-US" altLang="ko-KR" sz="1200" dirty="0">
              <a:solidFill>
                <a:srgbClr val="FF0000"/>
              </a:solidFill>
            </a:endParaRPr>
          </a:p>
          <a:p>
            <a:r>
              <a:rPr lang="ko-KR" altLang="en-US" sz="1200" dirty="0">
                <a:solidFill>
                  <a:srgbClr val="FF0000"/>
                </a:solidFill>
              </a:rPr>
              <a:t>평가</a:t>
            </a:r>
            <a:endParaRPr lang="ko-KR" altLang="en-US" sz="1200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8866100" y="4533473"/>
            <a:ext cx="576303" cy="23831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자유형 9"/>
          <p:cNvSpPr/>
          <p:nvPr/>
        </p:nvSpPr>
        <p:spPr>
          <a:xfrm>
            <a:off x="6477640" y="1782696"/>
            <a:ext cx="1698172" cy="668511"/>
          </a:xfrm>
          <a:custGeom>
            <a:avLst/>
            <a:gdLst>
              <a:gd name="connsiteX0" fmla="*/ 0 w 1698172"/>
              <a:gd name="connsiteY0" fmla="*/ 130628 h 668511"/>
              <a:gd name="connsiteX1" fmla="*/ 1360074 w 1698172"/>
              <a:gd name="connsiteY1" fmla="*/ 668511 h 668511"/>
              <a:gd name="connsiteX2" fmla="*/ 1698172 w 1698172"/>
              <a:gd name="connsiteY2" fmla="*/ 530198 h 668511"/>
              <a:gd name="connsiteX3" fmla="*/ 330414 w 1698172"/>
              <a:gd name="connsiteY3" fmla="*/ 0 h 668511"/>
              <a:gd name="connsiteX4" fmla="*/ 0 w 1698172"/>
              <a:gd name="connsiteY4" fmla="*/ 130628 h 668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8172" h="668511">
                <a:moveTo>
                  <a:pt x="0" y="130628"/>
                </a:moveTo>
                <a:lnTo>
                  <a:pt x="1360074" y="668511"/>
                </a:lnTo>
                <a:lnTo>
                  <a:pt x="1698172" y="530198"/>
                </a:lnTo>
                <a:lnTo>
                  <a:pt x="330414" y="0"/>
                </a:lnTo>
                <a:lnTo>
                  <a:pt x="0" y="130628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" name="직선 화살표 연결선 11"/>
          <p:cNvCxnSpPr/>
          <p:nvPr/>
        </p:nvCxnSpPr>
        <p:spPr>
          <a:xfrm>
            <a:off x="8022131" y="2397418"/>
            <a:ext cx="668511" cy="1260182"/>
          </a:xfrm>
          <a:prstGeom prst="straightConnector1">
            <a:avLst/>
          </a:prstGeom>
          <a:noFill/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직사각형 12"/>
          <p:cNvSpPr/>
          <p:nvPr/>
        </p:nvSpPr>
        <p:spPr>
          <a:xfrm>
            <a:off x="4879199" y="1434866"/>
            <a:ext cx="69762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000" b="1" dirty="0">
                <a:solidFill>
                  <a:srgbClr val="0000FF"/>
                </a:solidFill>
              </a:rPr>
              <a:t>평가기준</a:t>
            </a:r>
            <a:endParaRPr lang="en-US" altLang="ko-KR" sz="1000" b="1" dirty="0">
              <a:solidFill>
                <a:srgbClr val="0000FF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4892942" y="4025627"/>
            <a:ext cx="4411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000" b="1">
                <a:solidFill>
                  <a:srgbClr val="0000FF"/>
                </a:solidFill>
              </a:rPr>
              <a:t>대안</a:t>
            </a:r>
            <a:endParaRPr lang="en-US" altLang="ko-KR" sz="1000" b="1" dirty="0">
              <a:solidFill>
                <a:srgbClr val="0000FF"/>
              </a:solidFill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DBB2C9C8-EBF3-4BBC-9EF9-87E5FAB20B20}"/>
              </a:ext>
            </a:extLst>
          </p:cNvPr>
          <p:cNvSpPr/>
          <p:nvPr/>
        </p:nvSpPr>
        <p:spPr>
          <a:xfrm>
            <a:off x="5610792" y="4189870"/>
            <a:ext cx="16353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900" b="1" dirty="0">
                <a:solidFill>
                  <a:srgbClr val="FF0000"/>
                </a:solidFill>
                <a:latin typeface="+mn-ea"/>
              </a:rPr>
              <a:t>가중점수 </a:t>
            </a:r>
            <a:r>
              <a:rPr lang="en-US" altLang="ko-KR" sz="900" b="1" dirty="0">
                <a:solidFill>
                  <a:srgbClr val="FF0000"/>
                </a:solidFill>
                <a:latin typeface="+mn-ea"/>
              </a:rPr>
              <a:t>= </a:t>
            </a:r>
            <a:r>
              <a:rPr lang="ko-KR" altLang="en-US" sz="900" b="1" dirty="0" err="1">
                <a:solidFill>
                  <a:srgbClr val="FF0000"/>
                </a:solidFill>
                <a:latin typeface="+mn-ea"/>
              </a:rPr>
              <a:t>원점수</a:t>
            </a:r>
            <a:r>
              <a:rPr lang="ko-KR" altLang="en-US" sz="900" b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ko-KR" sz="900" b="1" dirty="0">
                <a:solidFill>
                  <a:srgbClr val="FF0000"/>
                </a:solidFill>
                <a:latin typeface="+mn-ea"/>
              </a:rPr>
              <a:t>* </a:t>
            </a:r>
            <a:r>
              <a:rPr lang="ko-KR" altLang="en-US" sz="900" b="1" dirty="0">
                <a:solidFill>
                  <a:srgbClr val="FF0000"/>
                </a:solidFill>
                <a:latin typeface="+mn-ea"/>
              </a:rPr>
              <a:t>가중치</a:t>
            </a:r>
            <a:endParaRPr lang="en-US" altLang="ko-KR" sz="900" b="1" dirty="0">
              <a:solidFill>
                <a:srgbClr val="FF0000"/>
              </a:solidFill>
              <a:latin typeface="+mn-ea"/>
            </a:endParaRPr>
          </a:p>
          <a:p>
            <a:pPr algn="r"/>
            <a:r>
              <a:rPr lang="ko-KR" altLang="en-US" sz="900" b="1" dirty="0" err="1">
                <a:solidFill>
                  <a:srgbClr val="FF0000"/>
                </a:solidFill>
                <a:latin typeface="+mn-ea"/>
              </a:rPr>
              <a:t>원점수</a:t>
            </a:r>
            <a:endParaRPr lang="ko-KR" altLang="en-US" sz="900" b="1" dirty="0">
              <a:latin typeface="+mn-ea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5F4F0604-D2AF-4AC9-90DF-7F3D8E2BC811}"/>
              </a:ext>
            </a:extLst>
          </p:cNvPr>
          <p:cNvSpPr/>
          <p:nvPr/>
        </p:nvSpPr>
        <p:spPr>
          <a:xfrm>
            <a:off x="8330172" y="2922051"/>
            <a:ext cx="70404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900" b="1" dirty="0">
                <a:solidFill>
                  <a:srgbClr val="FF0000"/>
                </a:solidFill>
                <a:latin typeface="+mn-ea"/>
              </a:rPr>
              <a:t>2+2+1+1</a:t>
            </a:r>
            <a:endParaRPr lang="ko-KR" altLang="en-US" sz="900" b="1" dirty="0">
              <a:latin typeface="+mn-ea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61DC8A20-3ADE-4CBC-8517-299058A5ACE7}"/>
              </a:ext>
            </a:extLst>
          </p:cNvPr>
          <p:cNvSpPr/>
          <p:nvPr/>
        </p:nvSpPr>
        <p:spPr>
          <a:xfrm>
            <a:off x="6715261" y="3970376"/>
            <a:ext cx="53091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900" b="1" dirty="0">
                <a:solidFill>
                  <a:srgbClr val="FF0000"/>
                </a:solidFill>
                <a:latin typeface="+mn-ea"/>
              </a:rPr>
              <a:t>가중치</a:t>
            </a:r>
            <a:endParaRPr lang="ko-KR" altLang="en-US" sz="900" b="1" dirty="0">
              <a:latin typeface="+mn-ea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AD8EE7A4-6D18-4E59-8863-0149C87D0FF4}"/>
              </a:ext>
            </a:extLst>
          </p:cNvPr>
          <p:cNvSpPr/>
          <p:nvPr/>
        </p:nvSpPr>
        <p:spPr>
          <a:xfrm>
            <a:off x="9434802" y="4478545"/>
            <a:ext cx="415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900" b="1" dirty="0">
                <a:solidFill>
                  <a:srgbClr val="FF0000"/>
                </a:solidFill>
                <a:latin typeface="+mn-ea"/>
              </a:rPr>
              <a:t>최적</a:t>
            </a:r>
            <a:endParaRPr lang="en-US" altLang="ko-KR" sz="900" b="1" dirty="0">
              <a:solidFill>
                <a:srgbClr val="FF0000"/>
              </a:solidFill>
              <a:latin typeface="+mn-ea"/>
            </a:endParaRPr>
          </a:p>
          <a:p>
            <a:pPr algn="r"/>
            <a:r>
              <a:rPr lang="ko-KR" altLang="en-US" sz="900" b="1" dirty="0">
                <a:solidFill>
                  <a:srgbClr val="FF0000"/>
                </a:solidFill>
                <a:latin typeface="+mn-ea"/>
              </a:rPr>
              <a:t>대안</a:t>
            </a:r>
            <a:endParaRPr lang="ko-KR" altLang="en-US" sz="9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58571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905</TotalTime>
  <Words>1483</Words>
  <Application>Microsoft Office PowerPoint</Application>
  <PresentationFormat>A4 용지(210x297mm)</PresentationFormat>
  <Paragraphs>163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3" baseType="lpstr">
      <vt:lpstr>맑은 고딕</vt:lpstr>
      <vt:lpstr>Arial</vt:lpstr>
      <vt:lpstr>Calibri</vt:lpstr>
      <vt:lpstr>Calibri Light</vt:lpstr>
      <vt:lpstr>Wingdings</vt:lpstr>
      <vt:lpstr>Office 테마</vt:lpstr>
      <vt:lpstr>CHAPTER 3</vt:lpstr>
      <vt:lpstr>PowerPoint 프레젠테이션</vt:lpstr>
      <vt:lpstr>3.1 Acceptance Period/Withdrawal</vt:lpstr>
      <vt:lpstr>3.2 Award of Contract/Notice to Proceed</vt:lpstr>
      <vt:lpstr>3.3 Contract Agreement</vt:lpstr>
      <vt:lpstr>3.4 Time Extensions</vt:lpstr>
      <vt:lpstr>3.5 Change Orders</vt:lpstr>
      <vt:lpstr>3.6 Changed Conditions</vt:lpstr>
      <vt:lpstr>3.7 Value Engineering</vt:lpstr>
      <vt:lpstr>3.7 Value Engineering</vt:lpstr>
      <vt:lpstr>3.8 Suspension, Delay, or Interruption</vt:lpstr>
      <vt:lpstr>3.9 Liquidated Damages 손해보상</vt:lpstr>
      <vt:lpstr>3.10 Progress Payments and Retainage 유보금</vt:lpstr>
      <vt:lpstr>3.11 Progress Reporting</vt:lpstr>
      <vt:lpstr>3.11 Progress Reporting</vt:lpstr>
      <vt:lpstr>3.12 Acceptance and Final Payment</vt:lpstr>
      <vt:lpstr>3.13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정근채</dc:creator>
  <cp:lastModifiedBy>정근채</cp:lastModifiedBy>
  <cp:revision>64</cp:revision>
  <dcterms:created xsi:type="dcterms:W3CDTF">2018-12-10T05:23:33Z</dcterms:created>
  <dcterms:modified xsi:type="dcterms:W3CDTF">2020-12-31T06:52:14Z</dcterms:modified>
</cp:coreProperties>
</file>