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1"/>
  </p:sldMasterIdLst>
  <p:notesMasterIdLst>
    <p:notesMasterId r:id="rId22"/>
  </p:notesMasterIdLst>
  <p:sldIdLst>
    <p:sldId id="256" r:id="rId2"/>
    <p:sldId id="276" r:id="rId3"/>
    <p:sldId id="257" r:id="rId4"/>
    <p:sldId id="258" r:id="rId5"/>
    <p:sldId id="259" r:id="rId6"/>
    <p:sldId id="260" r:id="rId7"/>
    <p:sldId id="261" r:id="rId8"/>
    <p:sldId id="272" r:id="rId9"/>
    <p:sldId id="273" r:id="rId10"/>
    <p:sldId id="262" r:id="rId11"/>
    <p:sldId id="270" r:id="rId12"/>
    <p:sldId id="271" r:id="rId13"/>
    <p:sldId id="263" r:id="rId14"/>
    <p:sldId id="274" r:id="rId15"/>
    <p:sldId id="264" r:id="rId16"/>
    <p:sldId id="265" r:id="rId17"/>
    <p:sldId id="266" r:id="rId18"/>
    <p:sldId id="267" r:id="rId19"/>
    <p:sldId id="268" r:id="rId20"/>
    <p:sldId id="269" r:id="rId21"/>
  </p:sldIdLst>
  <p:sldSz cx="9906000" cy="6858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D45BE4-1A7D-4C2D-99DF-BBC32DF19D68}" v="60" dt="2020-12-09T01:34:20.809"/>
    <p1510:client id="{312F867B-A79F-4746-A08D-A40B849CC643}" v="9" dt="2020-12-09T06:04:03.982"/>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550" autoAdjust="0"/>
    <p:restoredTop sz="94660"/>
  </p:normalViewPr>
  <p:slideViewPr>
    <p:cSldViewPr snapToGrid="0">
      <p:cViewPr varScale="1">
        <p:scale>
          <a:sx n="141" d="100"/>
          <a:sy n="141" d="100"/>
        </p:scale>
        <p:origin x="120" y="15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정근채" userId="bf3f9740-ba12-4a95-bdcd-7a89d0b0b3a3" providerId="ADAL" clId="{02D45BE4-1A7D-4C2D-99DF-BBC32DF19D68}"/>
    <pc:docChg chg="undo redo custSel modSld">
      <pc:chgData name="정근채" userId="bf3f9740-ba12-4a95-bdcd-7a89d0b0b3a3" providerId="ADAL" clId="{02D45BE4-1A7D-4C2D-99DF-BBC32DF19D68}" dt="2020-12-09T01:34:20.809" v="691"/>
      <pc:docMkLst>
        <pc:docMk/>
      </pc:docMkLst>
      <pc:sldChg chg="modSp mod">
        <pc:chgData name="정근채" userId="bf3f9740-ba12-4a95-bdcd-7a89d0b0b3a3" providerId="ADAL" clId="{02D45BE4-1A7D-4C2D-99DF-BBC32DF19D68}" dt="2020-12-09T01:03:23.342" v="35" actId="2711"/>
        <pc:sldMkLst>
          <pc:docMk/>
          <pc:sldMk cId="2622151317" sldId="257"/>
        </pc:sldMkLst>
        <pc:spChg chg="mod">
          <ac:chgData name="정근채" userId="bf3f9740-ba12-4a95-bdcd-7a89d0b0b3a3" providerId="ADAL" clId="{02D45BE4-1A7D-4C2D-99DF-BBC32DF19D68}" dt="2020-12-09T01:03:23.342" v="35" actId="2711"/>
          <ac:spMkLst>
            <pc:docMk/>
            <pc:sldMk cId="2622151317" sldId="257"/>
            <ac:spMk id="5" creationId="{00000000-0000-0000-0000-000000000000}"/>
          </ac:spMkLst>
        </pc:spChg>
      </pc:sldChg>
      <pc:sldChg chg="modSp mod">
        <pc:chgData name="정근채" userId="bf3f9740-ba12-4a95-bdcd-7a89d0b0b3a3" providerId="ADAL" clId="{02D45BE4-1A7D-4C2D-99DF-BBC32DF19D68}" dt="2020-12-09T01:05:05.444" v="117"/>
        <pc:sldMkLst>
          <pc:docMk/>
          <pc:sldMk cId="703231732" sldId="258"/>
        </pc:sldMkLst>
        <pc:spChg chg="mod">
          <ac:chgData name="정근채" userId="bf3f9740-ba12-4a95-bdcd-7a89d0b0b3a3" providerId="ADAL" clId="{02D45BE4-1A7D-4C2D-99DF-BBC32DF19D68}" dt="2020-12-09T01:05:05.444" v="117"/>
          <ac:spMkLst>
            <pc:docMk/>
            <pc:sldMk cId="703231732" sldId="258"/>
            <ac:spMk id="5" creationId="{00000000-0000-0000-0000-000000000000}"/>
          </ac:spMkLst>
        </pc:spChg>
      </pc:sldChg>
      <pc:sldChg chg="modSp mod">
        <pc:chgData name="정근채" userId="bf3f9740-ba12-4a95-bdcd-7a89d0b0b3a3" providerId="ADAL" clId="{02D45BE4-1A7D-4C2D-99DF-BBC32DF19D68}" dt="2020-12-09T01:11:21.063" v="174" actId="20577"/>
        <pc:sldMkLst>
          <pc:docMk/>
          <pc:sldMk cId="2534574594" sldId="260"/>
        </pc:sldMkLst>
        <pc:spChg chg="mod">
          <ac:chgData name="정근채" userId="bf3f9740-ba12-4a95-bdcd-7a89d0b0b3a3" providerId="ADAL" clId="{02D45BE4-1A7D-4C2D-99DF-BBC32DF19D68}" dt="2020-12-09T01:11:21.063" v="174" actId="20577"/>
          <ac:spMkLst>
            <pc:docMk/>
            <pc:sldMk cId="2534574594" sldId="260"/>
            <ac:spMk id="5" creationId="{00000000-0000-0000-0000-000000000000}"/>
          </ac:spMkLst>
        </pc:spChg>
      </pc:sldChg>
      <pc:sldChg chg="modSp mod">
        <pc:chgData name="정근채" userId="bf3f9740-ba12-4a95-bdcd-7a89d0b0b3a3" providerId="ADAL" clId="{02D45BE4-1A7D-4C2D-99DF-BBC32DF19D68}" dt="2020-12-09T01:12:04.573" v="223" actId="20577"/>
        <pc:sldMkLst>
          <pc:docMk/>
          <pc:sldMk cId="3213863404" sldId="261"/>
        </pc:sldMkLst>
        <pc:spChg chg="mod">
          <ac:chgData name="정근채" userId="bf3f9740-ba12-4a95-bdcd-7a89d0b0b3a3" providerId="ADAL" clId="{02D45BE4-1A7D-4C2D-99DF-BBC32DF19D68}" dt="2020-12-09T01:12:04.573" v="223" actId="20577"/>
          <ac:spMkLst>
            <pc:docMk/>
            <pc:sldMk cId="3213863404" sldId="261"/>
            <ac:spMk id="7" creationId="{00000000-0000-0000-0000-000000000000}"/>
          </ac:spMkLst>
        </pc:spChg>
      </pc:sldChg>
      <pc:sldChg chg="modSp mod">
        <pc:chgData name="정근채" userId="bf3f9740-ba12-4a95-bdcd-7a89d0b0b3a3" providerId="ADAL" clId="{02D45BE4-1A7D-4C2D-99DF-BBC32DF19D68}" dt="2020-12-09T01:14:44.505" v="268" actId="20577"/>
        <pc:sldMkLst>
          <pc:docMk/>
          <pc:sldMk cId="1698819555" sldId="262"/>
        </pc:sldMkLst>
        <pc:spChg chg="mod">
          <ac:chgData name="정근채" userId="bf3f9740-ba12-4a95-bdcd-7a89d0b0b3a3" providerId="ADAL" clId="{02D45BE4-1A7D-4C2D-99DF-BBC32DF19D68}" dt="2020-12-09T01:14:44.505" v="268" actId="20577"/>
          <ac:spMkLst>
            <pc:docMk/>
            <pc:sldMk cId="1698819555" sldId="262"/>
            <ac:spMk id="2" creationId="{00000000-0000-0000-0000-000000000000}"/>
          </ac:spMkLst>
        </pc:spChg>
      </pc:sldChg>
      <pc:sldChg chg="modSp mod">
        <pc:chgData name="정근채" userId="bf3f9740-ba12-4a95-bdcd-7a89d0b0b3a3" providerId="ADAL" clId="{02D45BE4-1A7D-4C2D-99DF-BBC32DF19D68}" dt="2020-12-09T01:23:28.241" v="449" actId="20577"/>
        <pc:sldMkLst>
          <pc:docMk/>
          <pc:sldMk cId="2858571976" sldId="263"/>
        </pc:sldMkLst>
        <pc:spChg chg="mod">
          <ac:chgData name="정근채" userId="bf3f9740-ba12-4a95-bdcd-7a89d0b0b3a3" providerId="ADAL" clId="{02D45BE4-1A7D-4C2D-99DF-BBC32DF19D68}" dt="2020-12-09T01:23:28.241" v="449" actId="20577"/>
          <ac:spMkLst>
            <pc:docMk/>
            <pc:sldMk cId="2858571976" sldId="263"/>
            <ac:spMk id="2" creationId="{00000000-0000-0000-0000-000000000000}"/>
          </ac:spMkLst>
        </pc:spChg>
      </pc:sldChg>
      <pc:sldChg chg="modSp mod">
        <pc:chgData name="정근채" userId="bf3f9740-ba12-4a95-bdcd-7a89d0b0b3a3" providerId="ADAL" clId="{02D45BE4-1A7D-4C2D-99DF-BBC32DF19D68}" dt="2020-12-09T01:28:33.109" v="575" actId="20577"/>
        <pc:sldMkLst>
          <pc:docMk/>
          <pc:sldMk cId="3634128325" sldId="264"/>
        </pc:sldMkLst>
        <pc:spChg chg="mod">
          <ac:chgData name="정근채" userId="bf3f9740-ba12-4a95-bdcd-7a89d0b0b3a3" providerId="ADAL" clId="{02D45BE4-1A7D-4C2D-99DF-BBC32DF19D68}" dt="2020-12-09T01:28:33.109" v="575" actId="20577"/>
          <ac:spMkLst>
            <pc:docMk/>
            <pc:sldMk cId="3634128325" sldId="264"/>
            <ac:spMk id="6" creationId="{00000000-0000-0000-0000-000000000000}"/>
          </ac:spMkLst>
        </pc:spChg>
      </pc:sldChg>
      <pc:sldChg chg="modSp mod">
        <pc:chgData name="정근채" userId="bf3f9740-ba12-4a95-bdcd-7a89d0b0b3a3" providerId="ADAL" clId="{02D45BE4-1A7D-4C2D-99DF-BBC32DF19D68}" dt="2020-12-09T01:30:12.516" v="616" actId="6549"/>
        <pc:sldMkLst>
          <pc:docMk/>
          <pc:sldMk cId="1128754310" sldId="265"/>
        </pc:sldMkLst>
        <pc:spChg chg="mod">
          <ac:chgData name="정근채" userId="bf3f9740-ba12-4a95-bdcd-7a89d0b0b3a3" providerId="ADAL" clId="{02D45BE4-1A7D-4C2D-99DF-BBC32DF19D68}" dt="2020-12-09T01:30:12.516" v="616" actId="6549"/>
          <ac:spMkLst>
            <pc:docMk/>
            <pc:sldMk cId="1128754310" sldId="265"/>
            <ac:spMk id="5" creationId="{00000000-0000-0000-0000-000000000000}"/>
          </ac:spMkLst>
        </pc:spChg>
      </pc:sldChg>
      <pc:sldChg chg="modSp mod">
        <pc:chgData name="정근채" userId="bf3f9740-ba12-4a95-bdcd-7a89d0b0b3a3" providerId="ADAL" clId="{02D45BE4-1A7D-4C2D-99DF-BBC32DF19D68}" dt="2020-12-09T01:31:53.473" v="670" actId="20577"/>
        <pc:sldMkLst>
          <pc:docMk/>
          <pc:sldMk cId="2978005272" sldId="266"/>
        </pc:sldMkLst>
        <pc:spChg chg="mod">
          <ac:chgData name="정근채" userId="bf3f9740-ba12-4a95-bdcd-7a89d0b0b3a3" providerId="ADAL" clId="{02D45BE4-1A7D-4C2D-99DF-BBC32DF19D68}" dt="2020-12-09T01:31:53.473" v="670" actId="20577"/>
          <ac:spMkLst>
            <pc:docMk/>
            <pc:sldMk cId="2978005272" sldId="266"/>
            <ac:spMk id="5" creationId="{00000000-0000-0000-0000-000000000000}"/>
          </ac:spMkLst>
        </pc:spChg>
      </pc:sldChg>
      <pc:sldChg chg="modSp mod">
        <pc:chgData name="정근채" userId="bf3f9740-ba12-4a95-bdcd-7a89d0b0b3a3" providerId="ADAL" clId="{02D45BE4-1A7D-4C2D-99DF-BBC32DF19D68}" dt="2020-12-09T01:34:20.809" v="691"/>
        <pc:sldMkLst>
          <pc:docMk/>
          <pc:sldMk cId="406889054" sldId="269"/>
        </pc:sldMkLst>
        <pc:spChg chg="mod">
          <ac:chgData name="정근채" userId="bf3f9740-ba12-4a95-bdcd-7a89d0b0b3a3" providerId="ADAL" clId="{02D45BE4-1A7D-4C2D-99DF-BBC32DF19D68}" dt="2020-12-09T01:34:20.809" v="691"/>
          <ac:spMkLst>
            <pc:docMk/>
            <pc:sldMk cId="406889054" sldId="269"/>
            <ac:spMk id="6" creationId="{00000000-0000-0000-0000-000000000000}"/>
          </ac:spMkLst>
        </pc:spChg>
      </pc:sldChg>
      <pc:sldChg chg="addSp modSp mod">
        <pc:chgData name="정근채" userId="bf3f9740-ba12-4a95-bdcd-7a89d0b0b3a3" providerId="ADAL" clId="{02D45BE4-1A7D-4C2D-99DF-BBC32DF19D68}" dt="2020-12-09T01:22:25.200" v="440" actId="1035"/>
        <pc:sldMkLst>
          <pc:docMk/>
          <pc:sldMk cId="4104385890" sldId="270"/>
        </pc:sldMkLst>
        <pc:spChg chg="mod">
          <ac:chgData name="정근채" userId="bf3f9740-ba12-4a95-bdcd-7a89d0b0b3a3" providerId="ADAL" clId="{02D45BE4-1A7D-4C2D-99DF-BBC32DF19D68}" dt="2020-12-09T01:14:49.695" v="272" actId="20577"/>
          <ac:spMkLst>
            <pc:docMk/>
            <pc:sldMk cId="4104385890" sldId="270"/>
            <ac:spMk id="2" creationId="{00000000-0000-0000-0000-000000000000}"/>
          </ac:spMkLst>
        </pc:spChg>
        <pc:spChg chg="mod">
          <ac:chgData name="정근채" userId="bf3f9740-ba12-4a95-bdcd-7a89d0b0b3a3" providerId="ADAL" clId="{02D45BE4-1A7D-4C2D-99DF-BBC32DF19D68}" dt="2020-12-09T01:22:25.200" v="440" actId="1035"/>
          <ac:spMkLst>
            <pc:docMk/>
            <pc:sldMk cId="4104385890" sldId="270"/>
            <ac:spMk id="9" creationId="{00000000-0000-0000-0000-000000000000}"/>
          </ac:spMkLst>
        </pc:spChg>
        <pc:spChg chg="add mod">
          <ac:chgData name="정근채" userId="bf3f9740-ba12-4a95-bdcd-7a89d0b0b3a3" providerId="ADAL" clId="{02D45BE4-1A7D-4C2D-99DF-BBC32DF19D68}" dt="2020-12-09T01:21:58.463" v="433" actId="1076"/>
          <ac:spMkLst>
            <pc:docMk/>
            <pc:sldMk cId="4104385890" sldId="270"/>
            <ac:spMk id="10" creationId="{C8EA58F7-8041-4139-A6F0-3D420E6E1DBF}"/>
          </ac:spMkLst>
        </pc:spChg>
      </pc:sldChg>
      <pc:sldChg chg="modSp mod">
        <pc:chgData name="정근채" userId="bf3f9740-ba12-4a95-bdcd-7a89d0b0b3a3" providerId="ADAL" clId="{02D45BE4-1A7D-4C2D-99DF-BBC32DF19D68}" dt="2020-12-09T01:23:05.424" v="441" actId="20577"/>
        <pc:sldMkLst>
          <pc:docMk/>
          <pc:sldMk cId="1516970859" sldId="271"/>
        </pc:sldMkLst>
        <pc:spChg chg="mod">
          <ac:chgData name="정근채" userId="bf3f9740-ba12-4a95-bdcd-7a89d0b0b3a3" providerId="ADAL" clId="{02D45BE4-1A7D-4C2D-99DF-BBC32DF19D68}" dt="2020-12-09T01:14:54.759" v="276" actId="20577"/>
          <ac:spMkLst>
            <pc:docMk/>
            <pc:sldMk cId="1516970859" sldId="271"/>
            <ac:spMk id="2" creationId="{00000000-0000-0000-0000-000000000000}"/>
          </ac:spMkLst>
        </pc:spChg>
        <pc:spChg chg="mod">
          <ac:chgData name="정근채" userId="bf3f9740-ba12-4a95-bdcd-7a89d0b0b3a3" providerId="ADAL" clId="{02D45BE4-1A7D-4C2D-99DF-BBC32DF19D68}" dt="2020-12-09T01:23:05.424" v="441" actId="20577"/>
          <ac:spMkLst>
            <pc:docMk/>
            <pc:sldMk cId="1516970859" sldId="271"/>
            <ac:spMk id="7" creationId="{00000000-0000-0000-0000-000000000000}"/>
          </ac:spMkLst>
        </pc:spChg>
      </pc:sldChg>
      <pc:sldChg chg="modSp mod">
        <pc:chgData name="정근채" userId="bf3f9740-ba12-4a95-bdcd-7a89d0b0b3a3" providerId="ADAL" clId="{02D45BE4-1A7D-4C2D-99DF-BBC32DF19D68}" dt="2020-12-09T01:14:32.057" v="260" actId="20577"/>
        <pc:sldMkLst>
          <pc:docMk/>
          <pc:sldMk cId="832869375" sldId="272"/>
        </pc:sldMkLst>
        <pc:spChg chg="mod">
          <ac:chgData name="정근채" userId="bf3f9740-ba12-4a95-bdcd-7a89d0b0b3a3" providerId="ADAL" clId="{02D45BE4-1A7D-4C2D-99DF-BBC32DF19D68}" dt="2020-12-09T01:14:32.057" v="260" actId="20577"/>
          <ac:spMkLst>
            <pc:docMk/>
            <pc:sldMk cId="832869375" sldId="272"/>
            <ac:spMk id="2" creationId="{00000000-0000-0000-0000-000000000000}"/>
          </ac:spMkLst>
        </pc:spChg>
        <pc:spChg chg="mod">
          <ac:chgData name="정근채" userId="bf3f9740-ba12-4a95-bdcd-7a89d0b0b3a3" providerId="ADAL" clId="{02D45BE4-1A7D-4C2D-99DF-BBC32DF19D68}" dt="2020-12-09T01:13:46.610" v="253"/>
          <ac:spMkLst>
            <pc:docMk/>
            <pc:sldMk cId="832869375" sldId="272"/>
            <ac:spMk id="6" creationId="{00000000-0000-0000-0000-000000000000}"/>
          </ac:spMkLst>
        </pc:spChg>
        <pc:spChg chg="mod">
          <ac:chgData name="정근채" userId="bf3f9740-ba12-4a95-bdcd-7a89d0b0b3a3" providerId="ADAL" clId="{02D45BE4-1A7D-4C2D-99DF-BBC32DF19D68}" dt="2020-12-09T01:13:23.761" v="248" actId="207"/>
          <ac:spMkLst>
            <pc:docMk/>
            <pc:sldMk cId="832869375" sldId="272"/>
            <ac:spMk id="7" creationId="{00000000-0000-0000-0000-000000000000}"/>
          </ac:spMkLst>
        </pc:spChg>
      </pc:sldChg>
      <pc:sldChg chg="modSp mod">
        <pc:chgData name="정근채" userId="bf3f9740-ba12-4a95-bdcd-7a89d0b0b3a3" providerId="ADAL" clId="{02D45BE4-1A7D-4C2D-99DF-BBC32DF19D68}" dt="2020-12-09T01:17:16.095" v="339" actId="948"/>
        <pc:sldMkLst>
          <pc:docMk/>
          <pc:sldMk cId="609510581" sldId="273"/>
        </pc:sldMkLst>
        <pc:spChg chg="mod">
          <ac:chgData name="정근채" userId="bf3f9740-ba12-4a95-bdcd-7a89d0b0b3a3" providerId="ADAL" clId="{02D45BE4-1A7D-4C2D-99DF-BBC32DF19D68}" dt="2020-12-09T01:14:38.966" v="264" actId="20577"/>
          <ac:spMkLst>
            <pc:docMk/>
            <pc:sldMk cId="609510581" sldId="273"/>
            <ac:spMk id="2" creationId="{00000000-0000-0000-0000-000000000000}"/>
          </ac:spMkLst>
        </pc:spChg>
        <pc:spChg chg="mod">
          <ac:chgData name="정근채" userId="bf3f9740-ba12-4a95-bdcd-7a89d0b0b3a3" providerId="ADAL" clId="{02D45BE4-1A7D-4C2D-99DF-BBC32DF19D68}" dt="2020-12-09T01:17:16.095" v="339" actId="948"/>
          <ac:spMkLst>
            <pc:docMk/>
            <pc:sldMk cId="609510581" sldId="273"/>
            <ac:spMk id="7" creationId="{00000000-0000-0000-0000-000000000000}"/>
          </ac:spMkLst>
        </pc:spChg>
      </pc:sldChg>
      <pc:sldChg chg="modSp mod">
        <pc:chgData name="정근채" userId="bf3f9740-ba12-4a95-bdcd-7a89d0b0b3a3" providerId="ADAL" clId="{02D45BE4-1A7D-4C2D-99DF-BBC32DF19D68}" dt="2020-12-09T01:27:18.722" v="511" actId="207"/>
        <pc:sldMkLst>
          <pc:docMk/>
          <pc:sldMk cId="30987453" sldId="274"/>
        </pc:sldMkLst>
        <pc:spChg chg="mod">
          <ac:chgData name="정근채" userId="bf3f9740-ba12-4a95-bdcd-7a89d0b0b3a3" providerId="ADAL" clId="{02D45BE4-1A7D-4C2D-99DF-BBC32DF19D68}" dt="2020-12-09T01:23:35.001" v="454"/>
          <ac:spMkLst>
            <pc:docMk/>
            <pc:sldMk cId="30987453" sldId="274"/>
            <ac:spMk id="2" creationId="{00000000-0000-0000-0000-000000000000}"/>
          </ac:spMkLst>
        </pc:spChg>
        <pc:spChg chg="mod">
          <ac:chgData name="정근채" userId="bf3f9740-ba12-4a95-bdcd-7a89d0b0b3a3" providerId="ADAL" clId="{02D45BE4-1A7D-4C2D-99DF-BBC32DF19D68}" dt="2020-12-09T01:27:18.722" v="511" actId="207"/>
          <ac:spMkLst>
            <pc:docMk/>
            <pc:sldMk cId="30987453" sldId="274"/>
            <ac:spMk id="5" creationId="{00000000-0000-0000-0000-000000000000}"/>
          </ac:spMkLst>
        </pc:spChg>
      </pc:sldChg>
      <pc:sldChg chg="modSp mod">
        <pc:chgData name="정근채" userId="bf3f9740-ba12-4a95-bdcd-7a89d0b0b3a3" providerId="ADAL" clId="{02D45BE4-1A7D-4C2D-99DF-BBC32DF19D68}" dt="2020-12-09T01:00:49.304" v="0" actId="207"/>
        <pc:sldMkLst>
          <pc:docMk/>
          <pc:sldMk cId="2400768863" sldId="276"/>
        </pc:sldMkLst>
        <pc:spChg chg="mod">
          <ac:chgData name="정근채" userId="bf3f9740-ba12-4a95-bdcd-7a89d0b0b3a3" providerId="ADAL" clId="{02D45BE4-1A7D-4C2D-99DF-BBC32DF19D68}" dt="2020-12-09T01:00:49.304" v="0" actId="207"/>
          <ac:spMkLst>
            <pc:docMk/>
            <pc:sldMk cId="2400768863" sldId="276"/>
            <ac:spMk id="11" creationId="{B9E13935-ABD8-401F-91D9-8C9C0BFE57AA}"/>
          </ac:spMkLst>
        </pc:spChg>
      </pc:sldChg>
    </pc:docChg>
  </pc:docChgLst>
  <pc:docChgLst>
    <pc:chgData name="정근채" userId="bf3f9740-ba12-4a95-bdcd-7a89d0b0b3a3" providerId="ADAL" clId="{312F867B-A79F-4746-A08D-A40B849CC643}"/>
    <pc:docChg chg="modSld">
      <pc:chgData name="정근채" userId="bf3f9740-ba12-4a95-bdcd-7a89d0b0b3a3" providerId="ADAL" clId="{312F867B-A79F-4746-A08D-A40B849CC643}" dt="2020-12-09T06:04:03.982" v="8"/>
      <pc:docMkLst>
        <pc:docMk/>
      </pc:docMkLst>
      <pc:sldChg chg="addSp modSp">
        <pc:chgData name="정근채" userId="bf3f9740-ba12-4a95-bdcd-7a89d0b0b3a3" providerId="ADAL" clId="{312F867B-A79F-4746-A08D-A40B849CC643}" dt="2020-12-09T01:49:37.152" v="0"/>
        <pc:sldMkLst>
          <pc:docMk/>
          <pc:sldMk cId="1210531712" sldId="256"/>
        </pc:sldMkLst>
        <pc:picChg chg="add mod">
          <ac:chgData name="정근채" userId="bf3f9740-ba12-4a95-bdcd-7a89d0b0b3a3" providerId="ADAL" clId="{312F867B-A79F-4746-A08D-A40B849CC643}" dt="2020-12-09T01:49:37.152" v="0"/>
          <ac:picMkLst>
            <pc:docMk/>
            <pc:sldMk cId="1210531712" sldId="256"/>
            <ac:picMk id="4" creationId="{EB8981DE-EA95-450A-9165-310FCE5575EF}"/>
          </ac:picMkLst>
        </pc:picChg>
      </pc:sldChg>
      <pc:sldChg chg="addSp delSp modSp">
        <pc:chgData name="정근채" userId="bf3f9740-ba12-4a95-bdcd-7a89d0b0b3a3" providerId="ADAL" clId="{312F867B-A79F-4746-A08D-A40B849CC643}" dt="2020-12-09T01:58:12.911" v="2"/>
        <pc:sldMkLst>
          <pc:docMk/>
          <pc:sldMk cId="2622151317" sldId="257"/>
        </pc:sldMkLst>
        <pc:picChg chg="add del mod">
          <ac:chgData name="정근채" userId="bf3f9740-ba12-4a95-bdcd-7a89d0b0b3a3" providerId="ADAL" clId="{312F867B-A79F-4746-A08D-A40B849CC643}" dt="2020-12-09T01:58:12.911" v="2"/>
          <ac:picMkLst>
            <pc:docMk/>
            <pc:sldMk cId="2622151317" sldId="257"/>
            <ac:picMk id="6" creationId="{0E1A0E56-E396-4375-9D20-20896423E835}"/>
          </ac:picMkLst>
        </pc:picChg>
        <pc:picChg chg="add mod">
          <ac:chgData name="정근채" userId="bf3f9740-ba12-4a95-bdcd-7a89d0b0b3a3" providerId="ADAL" clId="{312F867B-A79F-4746-A08D-A40B849CC643}" dt="2020-12-09T01:58:12.911" v="2"/>
          <ac:picMkLst>
            <pc:docMk/>
            <pc:sldMk cId="2622151317" sldId="257"/>
            <ac:picMk id="8" creationId="{65B72A96-1AAF-47CF-853F-4184EF6006E6}"/>
          </ac:picMkLst>
        </pc:picChg>
        <pc:inkChg chg="add del">
          <ac:chgData name="정근채" userId="bf3f9740-ba12-4a95-bdcd-7a89d0b0b3a3" providerId="ADAL" clId="{312F867B-A79F-4746-A08D-A40B849CC643}" dt="2020-12-09T01:58:12.911" v="2"/>
          <ac:inkMkLst>
            <pc:docMk/>
            <pc:sldMk cId="2622151317" sldId="257"/>
            <ac:inkMk id="3" creationId="{42C67422-3235-466E-8F68-C6442AFA294F}"/>
          </ac:inkMkLst>
        </pc:inkChg>
        <pc:inkChg chg="add">
          <ac:chgData name="정근채" userId="bf3f9740-ba12-4a95-bdcd-7a89d0b0b3a3" providerId="ADAL" clId="{312F867B-A79F-4746-A08D-A40B849CC643}" dt="2020-12-09T01:58:12.911" v="2"/>
          <ac:inkMkLst>
            <pc:docMk/>
            <pc:sldMk cId="2622151317" sldId="257"/>
            <ac:inkMk id="7" creationId="{54B4AE70-2805-4C38-ACD2-8C1E052DEBD2}"/>
          </ac:inkMkLst>
        </pc:inkChg>
      </pc:sldChg>
      <pc:sldChg chg="addSp modSp">
        <pc:chgData name="정근채" userId="bf3f9740-ba12-4a95-bdcd-7a89d0b0b3a3" providerId="ADAL" clId="{312F867B-A79F-4746-A08D-A40B849CC643}" dt="2020-12-09T02:08:14.623" v="3"/>
        <pc:sldMkLst>
          <pc:docMk/>
          <pc:sldMk cId="703231732" sldId="258"/>
        </pc:sldMkLst>
        <pc:picChg chg="add mod">
          <ac:chgData name="정근채" userId="bf3f9740-ba12-4a95-bdcd-7a89d0b0b3a3" providerId="ADAL" clId="{312F867B-A79F-4746-A08D-A40B849CC643}" dt="2020-12-09T02:08:14.623" v="3"/>
          <ac:picMkLst>
            <pc:docMk/>
            <pc:sldMk cId="703231732" sldId="258"/>
            <ac:picMk id="6" creationId="{4EE5F9AB-1B11-4A30-A39D-E917DC15FED2}"/>
          </ac:picMkLst>
        </pc:picChg>
        <pc:inkChg chg="add">
          <ac:chgData name="정근채" userId="bf3f9740-ba12-4a95-bdcd-7a89d0b0b3a3" providerId="ADAL" clId="{312F867B-A79F-4746-A08D-A40B849CC643}" dt="2020-12-09T02:08:14.623" v="3"/>
          <ac:inkMkLst>
            <pc:docMk/>
            <pc:sldMk cId="703231732" sldId="258"/>
            <ac:inkMk id="3" creationId="{51E075A4-8EC9-4A68-AA16-9F757E40114F}"/>
          </ac:inkMkLst>
        </pc:inkChg>
      </pc:sldChg>
      <pc:sldChg chg="addSp modSp">
        <pc:chgData name="정근채" userId="bf3f9740-ba12-4a95-bdcd-7a89d0b0b3a3" providerId="ADAL" clId="{312F867B-A79F-4746-A08D-A40B849CC643}" dt="2020-12-09T02:34:04.762" v="4"/>
        <pc:sldMkLst>
          <pc:docMk/>
          <pc:sldMk cId="3803076469" sldId="259"/>
        </pc:sldMkLst>
        <pc:picChg chg="add mod">
          <ac:chgData name="정근채" userId="bf3f9740-ba12-4a95-bdcd-7a89d0b0b3a3" providerId="ADAL" clId="{312F867B-A79F-4746-A08D-A40B849CC643}" dt="2020-12-09T02:34:04.762" v="4"/>
          <ac:picMkLst>
            <pc:docMk/>
            <pc:sldMk cId="3803076469" sldId="259"/>
            <ac:picMk id="6" creationId="{4436CB1F-4E4C-4F81-A52B-54C0200F9CCD}"/>
          </ac:picMkLst>
        </pc:picChg>
        <pc:inkChg chg="add">
          <ac:chgData name="정근채" userId="bf3f9740-ba12-4a95-bdcd-7a89d0b0b3a3" providerId="ADAL" clId="{312F867B-A79F-4746-A08D-A40B849CC643}" dt="2020-12-09T02:34:04.762" v="4"/>
          <ac:inkMkLst>
            <pc:docMk/>
            <pc:sldMk cId="3803076469" sldId="259"/>
            <ac:inkMk id="3" creationId="{36BA06BE-96EF-45AB-9F00-075BAEC6A1B4}"/>
          </ac:inkMkLst>
        </pc:inkChg>
      </pc:sldChg>
      <pc:sldChg chg="addSp modSp">
        <pc:chgData name="정근채" userId="bf3f9740-ba12-4a95-bdcd-7a89d0b0b3a3" providerId="ADAL" clId="{312F867B-A79F-4746-A08D-A40B849CC643}" dt="2020-12-09T02:41:21.179" v="5"/>
        <pc:sldMkLst>
          <pc:docMk/>
          <pc:sldMk cId="2534574594" sldId="260"/>
        </pc:sldMkLst>
        <pc:picChg chg="add mod">
          <ac:chgData name="정근채" userId="bf3f9740-ba12-4a95-bdcd-7a89d0b0b3a3" providerId="ADAL" clId="{312F867B-A79F-4746-A08D-A40B849CC643}" dt="2020-12-09T02:41:21.179" v="5"/>
          <ac:picMkLst>
            <pc:docMk/>
            <pc:sldMk cId="2534574594" sldId="260"/>
            <ac:picMk id="6" creationId="{A53BD836-514F-4C89-9786-A22EBD8CEAE1}"/>
          </ac:picMkLst>
        </pc:picChg>
        <pc:inkChg chg="add">
          <ac:chgData name="정근채" userId="bf3f9740-ba12-4a95-bdcd-7a89d0b0b3a3" providerId="ADAL" clId="{312F867B-A79F-4746-A08D-A40B849CC643}" dt="2020-12-09T02:41:21.179" v="5"/>
          <ac:inkMkLst>
            <pc:docMk/>
            <pc:sldMk cId="2534574594" sldId="260"/>
            <ac:inkMk id="3" creationId="{144A2D65-10E7-435B-BD38-2FD05A90D33F}"/>
          </ac:inkMkLst>
        </pc:inkChg>
      </pc:sldChg>
      <pc:sldChg chg="addSp modSp">
        <pc:chgData name="정근채" userId="bf3f9740-ba12-4a95-bdcd-7a89d0b0b3a3" providerId="ADAL" clId="{312F867B-A79F-4746-A08D-A40B849CC643}" dt="2020-12-09T05:31:46.531" v="6"/>
        <pc:sldMkLst>
          <pc:docMk/>
          <pc:sldMk cId="3213863404" sldId="261"/>
        </pc:sldMkLst>
        <pc:picChg chg="add mod">
          <ac:chgData name="정근채" userId="bf3f9740-ba12-4a95-bdcd-7a89d0b0b3a3" providerId="ADAL" clId="{312F867B-A79F-4746-A08D-A40B849CC643}" dt="2020-12-09T05:31:46.531" v="6"/>
          <ac:picMkLst>
            <pc:docMk/>
            <pc:sldMk cId="3213863404" sldId="261"/>
            <ac:picMk id="5" creationId="{2EB3DD30-D735-4940-AE81-F118CC5992FF}"/>
          </ac:picMkLst>
        </pc:picChg>
        <pc:inkChg chg="add">
          <ac:chgData name="정근채" userId="bf3f9740-ba12-4a95-bdcd-7a89d0b0b3a3" providerId="ADAL" clId="{312F867B-A79F-4746-A08D-A40B849CC643}" dt="2020-12-09T05:31:46.531" v="6"/>
          <ac:inkMkLst>
            <pc:docMk/>
            <pc:sldMk cId="3213863404" sldId="261"/>
            <ac:inkMk id="3" creationId="{E06FCE74-9FFE-4D91-A506-FA2FDFB5DFFC}"/>
          </ac:inkMkLst>
        </pc:inkChg>
      </pc:sldChg>
      <pc:sldChg chg="addSp modSp">
        <pc:chgData name="정근채" userId="bf3f9740-ba12-4a95-bdcd-7a89d0b0b3a3" providerId="ADAL" clId="{312F867B-A79F-4746-A08D-A40B849CC643}" dt="2020-12-09T05:31:46.531" v="6"/>
        <pc:sldMkLst>
          <pc:docMk/>
          <pc:sldMk cId="1698819555" sldId="262"/>
        </pc:sldMkLst>
        <pc:picChg chg="add mod">
          <ac:chgData name="정근채" userId="bf3f9740-ba12-4a95-bdcd-7a89d0b0b3a3" providerId="ADAL" clId="{312F867B-A79F-4746-A08D-A40B849CC643}" dt="2020-12-09T05:31:46.531" v="6"/>
          <ac:picMkLst>
            <pc:docMk/>
            <pc:sldMk cId="1698819555" sldId="262"/>
            <ac:picMk id="13" creationId="{6EF5E824-469E-42F4-B62F-117B8EB318A9}"/>
          </ac:picMkLst>
        </pc:picChg>
        <pc:inkChg chg="add">
          <ac:chgData name="정근채" userId="bf3f9740-ba12-4a95-bdcd-7a89d0b0b3a3" providerId="ADAL" clId="{312F867B-A79F-4746-A08D-A40B849CC643}" dt="2020-12-09T05:31:46.531" v="6"/>
          <ac:inkMkLst>
            <pc:docMk/>
            <pc:sldMk cId="1698819555" sldId="262"/>
            <ac:inkMk id="5" creationId="{B8269371-EFC8-4928-AE98-CEA3573F7273}"/>
          </ac:inkMkLst>
        </pc:inkChg>
      </pc:sldChg>
      <pc:sldChg chg="addSp modSp">
        <pc:chgData name="정근채" userId="bf3f9740-ba12-4a95-bdcd-7a89d0b0b3a3" providerId="ADAL" clId="{312F867B-A79F-4746-A08D-A40B849CC643}" dt="2020-12-09T05:44:28.047" v="7"/>
        <pc:sldMkLst>
          <pc:docMk/>
          <pc:sldMk cId="2858571976" sldId="263"/>
        </pc:sldMkLst>
        <pc:picChg chg="add mod">
          <ac:chgData name="정근채" userId="bf3f9740-ba12-4a95-bdcd-7a89d0b0b3a3" providerId="ADAL" clId="{312F867B-A79F-4746-A08D-A40B849CC643}" dt="2020-12-09T05:44:28.047" v="7"/>
          <ac:picMkLst>
            <pc:docMk/>
            <pc:sldMk cId="2858571976" sldId="263"/>
            <ac:picMk id="6" creationId="{88609436-5038-4B7D-AB66-9461DD5C0997}"/>
          </ac:picMkLst>
        </pc:picChg>
        <pc:inkChg chg="add">
          <ac:chgData name="정근채" userId="bf3f9740-ba12-4a95-bdcd-7a89d0b0b3a3" providerId="ADAL" clId="{312F867B-A79F-4746-A08D-A40B849CC643}" dt="2020-12-09T05:44:28.047" v="7"/>
          <ac:inkMkLst>
            <pc:docMk/>
            <pc:sldMk cId="2858571976" sldId="263"/>
            <ac:inkMk id="3" creationId="{2780F880-EC41-465E-B293-A1CADEDB4C21}"/>
          </ac:inkMkLst>
        </pc:inkChg>
      </pc:sldChg>
      <pc:sldChg chg="addSp modSp">
        <pc:chgData name="정근채" userId="bf3f9740-ba12-4a95-bdcd-7a89d0b0b3a3" providerId="ADAL" clId="{312F867B-A79F-4746-A08D-A40B849CC643}" dt="2020-12-09T06:04:03.982" v="8"/>
        <pc:sldMkLst>
          <pc:docMk/>
          <pc:sldMk cId="3634128325" sldId="264"/>
        </pc:sldMkLst>
        <pc:picChg chg="add mod">
          <ac:chgData name="정근채" userId="bf3f9740-ba12-4a95-bdcd-7a89d0b0b3a3" providerId="ADAL" clId="{312F867B-A79F-4746-A08D-A40B849CC643}" dt="2020-12-09T06:04:03.982" v="8"/>
          <ac:picMkLst>
            <pc:docMk/>
            <pc:sldMk cId="3634128325" sldId="264"/>
            <ac:picMk id="5" creationId="{8A75F0DF-96B7-440C-944A-594CBEE603E7}"/>
          </ac:picMkLst>
        </pc:picChg>
        <pc:inkChg chg="add">
          <ac:chgData name="정근채" userId="bf3f9740-ba12-4a95-bdcd-7a89d0b0b3a3" providerId="ADAL" clId="{312F867B-A79F-4746-A08D-A40B849CC643}" dt="2020-12-09T06:04:03.982" v="8"/>
          <ac:inkMkLst>
            <pc:docMk/>
            <pc:sldMk cId="3634128325" sldId="264"/>
            <ac:inkMk id="3" creationId="{E83201E4-051C-4AB0-905C-CF7920AC0793}"/>
          </ac:inkMkLst>
        </pc:inkChg>
      </pc:sldChg>
      <pc:sldChg chg="addSp modSp">
        <pc:chgData name="정근채" userId="bf3f9740-ba12-4a95-bdcd-7a89d0b0b3a3" providerId="ADAL" clId="{312F867B-A79F-4746-A08D-A40B849CC643}" dt="2020-12-09T06:04:03.982" v="8"/>
        <pc:sldMkLst>
          <pc:docMk/>
          <pc:sldMk cId="1128754310" sldId="265"/>
        </pc:sldMkLst>
        <pc:picChg chg="add mod">
          <ac:chgData name="정근채" userId="bf3f9740-ba12-4a95-bdcd-7a89d0b0b3a3" providerId="ADAL" clId="{312F867B-A79F-4746-A08D-A40B849CC643}" dt="2020-12-09T06:04:03.982" v="8"/>
          <ac:picMkLst>
            <pc:docMk/>
            <pc:sldMk cId="1128754310" sldId="265"/>
            <ac:picMk id="6" creationId="{23AB6EBE-D3D7-432F-A36E-8648CA3B360F}"/>
          </ac:picMkLst>
        </pc:picChg>
        <pc:inkChg chg="add">
          <ac:chgData name="정근채" userId="bf3f9740-ba12-4a95-bdcd-7a89d0b0b3a3" providerId="ADAL" clId="{312F867B-A79F-4746-A08D-A40B849CC643}" dt="2020-12-09T06:04:03.982" v="8"/>
          <ac:inkMkLst>
            <pc:docMk/>
            <pc:sldMk cId="1128754310" sldId="265"/>
            <ac:inkMk id="3" creationId="{D3302822-66CB-4281-BB64-365FE0B59FDA}"/>
          </ac:inkMkLst>
        </pc:inkChg>
      </pc:sldChg>
      <pc:sldChg chg="addSp modSp">
        <pc:chgData name="정근채" userId="bf3f9740-ba12-4a95-bdcd-7a89d0b0b3a3" providerId="ADAL" clId="{312F867B-A79F-4746-A08D-A40B849CC643}" dt="2020-12-09T06:04:03.982" v="8"/>
        <pc:sldMkLst>
          <pc:docMk/>
          <pc:sldMk cId="2978005272" sldId="266"/>
        </pc:sldMkLst>
        <pc:picChg chg="add mod">
          <ac:chgData name="정근채" userId="bf3f9740-ba12-4a95-bdcd-7a89d0b0b3a3" providerId="ADAL" clId="{312F867B-A79F-4746-A08D-A40B849CC643}" dt="2020-12-09T06:04:03.982" v="8"/>
          <ac:picMkLst>
            <pc:docMk/>
            <pc:sldMk cId="2978005272" sldId="266"/>
            <ac:picMk id="6" creationId="{9DF65ED6-ED12-4451-A4DC-4F5C5FDEECEA}"/>
          </ac:picMkLst>
        </pc:picChg>
        <pc:inkChg chg="add">
          <ac:chgData name="정근채" userId="bf3f9740-ba12-4a95-bdcd-7a89d0b0b3a3" providerId="ADAL" clId="{312F867B-A79F-4746-A08D-A40B849CC643}" dt="2020-12-09T06:04:03.982" v="8"/>
          <ac:inkMkLst>
            <pc:docMk/>
            <pc:sldMk cId="2978005272" sldId="266"/>
            <ac:inkMk id="3" creationId="{731F944C-938A-4F94-8944-32B43B1DD44D}"/>
          </ac:inkMkLst>
        </pc:inkChg>
      </pc:sldChg>
      <pc:sldChg chg="addSp modSp">
        <pc:chgData name="정근채" userId="bf3f9740-ba12-4a95-bdcd-7a89d0b0b3a3" providerId="ADAL" clId="{312F867B-A79F-4746-A08D-A40B849CC643}" dt="2020-12-09T06:04:03.982" v="8"/>
        <pc:sldMkLst>
          <pc:docMk/>
          <pc:sldMk cId="1535552534" sldId="267"/>
        </pc:sldMkLst>
        <pc:picChg chg="add mod">
          <ac:chgData name="정근채" userId="bf3f9740-ba12-4a95-bdcd-7a89d0b0b3a3" providerId="ADAL" clId="{312F867B-A79F-4746-A08D-A40B849CC643}" dt="2020-12-09T06:04:03.982" v="8"/>
          <ac:picMkLst>
            <pc:docMk/>
            <pc:sldMk cId="1535552534" sldId="267"/>
            <ac:picMk id="10" creationId="{5E755D29-ABD9-4B9B-A51D-97679131BCCD}"/>
          </ac:picMkLst>
        </pc:picChg>
        <pc:inkChg chg="add">
          <ac:chgData name="정근채" userId="bf3f9740-ba12-4a95-bdcd-7a89d0b0b3a3" providerId="ADAL" clId="{312F867B-A79F-4746-A08D-A40B849CC643}" dt="2020-12-09T06:04:03.982" v="8"/>
          <ac:inkMkLst>
            <pc:docMk/>
            <pc:sldMk cId="1535552534" sldId="267"/>
            <ac:inkMk id="9" creationId="{DEF4FA27-7D9E-4E26-800E-913FE62DE856}"/>
          </ac:inkMkLst>
        </pc:inkChg>
      </pc:sldChg>
      <pc:sldChg chg="addSp modSp">
        <pc:chgData name="정근채" userId="bf3f9740-ba12-4a95-bdcd-7a89d0b0b3a3" providerId="ADAL" clId="{312F867B-A79F-4746-A08D-A40B849CC643}" dt="2020-12-09T06:04:03.982" v="8"/>
        <pc:sldMkLst>
          <pc:docMk/>
          <pc:sldMk cId="1339016236" sldId="268"/>
        </pc:sldMkLst>
        <pc:picChg chg="add mod">
          <ac:chgData name="정근채" userId="bf3f9740-ba12-4a95-bdcd-7a89d0b0b3a3" providerId="ADAL" clId="{312F867B-A79F-4746-A08D-A40B849CC643}" dt="2020-12-09T06:04:03.982" v="8"/>
          <ac:picMkLst>
            <pc:docMk/>
            <pc:sldMk cId="1339016236" sldId="268"/>
            <ac:picMk id="6" creationId="{3215D683-B62E-420A-A469-E64B92A2DF08}"/>
          </ac:picMkLst>
        </pc:picChg>
        <pc:inkChg chg="add">
          <ac:chgData name="정근채" userId="bf3f9740-ba12-4a95-bdcd-7a89d0b0b3a3" providerId="ADAL" clId="{312F867B-A79F-4746-A08D-A40B849CC643}" dt="2020-12-09T06:04:03.982" v="8"/>
          <ac:inkMkLst>
            <pc:docMk/>
            <pc:sldMk cId="1339016236" sldId="268"/>
            <ac:inkMk id="3" creationId="{F3691A0A-DEAC-432C-846A-9E9F70C5C752}"/>
          </ac:inkMkLst>
        </pc:inkChg>
      </pc:sldChg>
      <pc:sldChg chg="addSp modSp">
        <pc:chgData name="정근채" userId="bf3f9740-ba12-4a95-bdcd-7a89d0b0b3a3" providerId="ADAL" clId="{312F867B-A79F-4746-A08D-A40B849CC643}" dt="2020-12-09T06:04:03.982" v="8"/>
        <pc:sldMkLst>
          <pc:docMk/>
          <pc:sldMk cId="406889054" sldId="269"/>
        </pc:sldMkLst>
        <pc:picChg chg="add mod">
          <ac:chgData name="정근채" userId="bf3f9740-ba12-4a95-bdcd-7a89d0b0b3a3" providerId="ADAL" clId="{312F867B-A79F-4746-A08D-A40B849CC643}" dt="2020-12-09T06:04:03.982" v="8"/>
          <ac:picMkLst>
            <pc:docMk/>
            <pc:sldMk cId="406889054" sldId="269"/>
            <ac:picMk id="8" creationId="{BEB4C0E8-6FB4-43E2-96DA-67B749CE72B4}"/>
          </ac:picMkLst>
        </pc:picChg>
        <pc:inkChg chg="add">
          <ac:chgData name="정근채" userId="bf3f9740-ba12-4a95-bdcd-7a89d0b0b3a3" providerId="ADAL" clId="{312F867B-A79F-4746-A08D-A40B849CC643}" dt="2020-12-09T06:04:03.982" v="8"/>
          <ac:inkMkLst>
            <pc:docMk/>
            <pc:sldMk cId="406889054" sldId="269"/>
            <ac:inkMk id="7" creationId="{21B25E3C-DA02-42DF-8CA7-B2970DF9ACCA}"/>
          </ac:inkMkLst>
        </pc:inkChg>
      </pc:sldChg>
      <pc:sldChg chg="addSp modSp">
        <pc:chgData name="정근채" userId="bf3f9740-ba12-4a95-bdcd-7a89d0b0b3a3" providerId="ADAL" clId="{312F867B-A79F-4746-A08D-A40B849CC643}" dt="2020-12-09T05:31:46.531" v="6"/>
        <pc:sldMkLst>
          <pc:docMk/>
          <pc:sldMk cId="4104385890" sldId="270"/>
        </pc:sldMkLst>
        <pc:picChg chg="add mod">
          <ac:chgData name="정근채" userId="bf3f9740-ba12-4a95-bdcd-7a89d0b0b3a3" providerId="ADAL" clId="{312F867B-A79F-4746-A08D-A40B849CC643}" dt="2020-12-09T05:31:46.531" v="6"/>
          <ac:picMkLst>
            <pc:docMk/>
            <pc:sldMk cId="4104385890" sldId="270"/>
            <ac:picMk id="12" creationId="{C5003CB8-D877-411E-8BDC-5CB0425E6DFC}"/>
          </ac:picMkLst>
        </pc:picChg>
        <pc:inkChg chg="add">
          <ac:chgData name="정근채" userId="bf3f9740-ba12-4a95-bdcd-7a89d0b0b3a3" providerId="ADAL" clId="{312F867B-A79F-4746-A08D-A40B849CC643}" dt="2020-12-09T05:31:46.531" v="6"/>
          <ac:inkMkLst>
            <pc:docMk/>
            <pc:sldMk cId="4104385890" sldId="270"/>
            <ac:inkMk id="11" creationId="{2C1220C8-37F7-4495-BED8-C5C21100945E}"/>
          </ac:inkMkLst>
        </pc:inkChg>
      </pc:sldChg>
      <pc:sldChg chg="addSp modSp">
        <pc:chgData name="정근채" userId="bf3f9740-ba12-4a95-bdcd-7a89d0b0b3a3" providerId="ADAL" clId="{312F867B-A79F-4746-A08D-A40B849CC643}" dt="2020-12-09T05:31:46.531" v="6"/>
        <pc:sldMkLst>
          <pc:docMk/>
          <pc:sldMk cId="1516970859" sldId="271"/>
        </pc:sldMkLst>
        <pc:picChg chg="add mod">
          <ac:chgData name="정근채" userId="bf3f9740-ba12-4a95-bdcd-7a89d0b0b3a3" providerId="ADAL" clId="{312F867B-A79F-4746-A08D-A40B849CC643}" dt="2020-12-09T05:31:46.531" v="6"/>
          <ac:picMkLst>
            <pc:docMk/>
            <pc:sldMk cId="1516970859" sldId="271"/>
            <ac:picMk id="8" creationId="{25E0EC03-6A6E-4B7A-8C9D-AE0475EF2083}"/>
          </ac:picMkLst>
        </pc:picChg>
        <pc:inkChg chg="add">
          <ac:chgData name="정근채" userId="bf3f9740-ba12-4a95-bdcd-7a89d0b0b3a3" providerId="ADAL" clId="{312F867B-A79F-4746-A08D-A40B849CC643}" dt="2020-12-09T05:31:46.531" v="6"/>
          <ac:inkMkLst>
            <pc:docMk/>
            <pc:sldMk cId="1516970859" sldId="271"/>
            <ac:inkMk id="5" creationId="{13924F58-51AF-4E88-99B3-5F0D49B7FA62}"/>
          </ac:inkMkLst>
        </pc:inkChg>
      </pc:sldChg>
      <pc:sldChg chg="addSp modSp">
        <pc:chgData name="정근채" userId="bf3f9740-ba12-4a95-bdcd-7a89d0b0b3a3" providerId="ADAL" clId="{312F867B-A79F-4746-A08D-A40B849CC643}" dt="2020-12-09T05:31:46.531" v="6"/>
        <pc:sldMkLst>
          <pc:docMk/>
          <pc:sldMk cId="832869375" sldId="272"/>
        </pc:sldMkLst>
        <pc:picChg chg="add mod">
          <ac:chgData name="정근채" userId="bf3f9740-ba12-4a95-bdcd-7a89d0b0b3a3" providerId="ADAL" clId="{312F867B-A79F-4746-A08D-A40B849CC643}" dt="2020-12-09T05:31:46.531" v="6"/>
          <ac:picMkLst>
            <pc:docMk/>
            <pc:sldMk cId="832869375" sldId="272"/>
            <ac:picMk id="8" creationId="{4C3C112F-2806-485A-8CAA-3F0487193FA4}"/>
          </ac:picMkLst>
        </pc:picChg>
        <pc:inkChg chg="add">
          <ac:chgData name="정근채" userId="bf3f9740-ba12-4a95-bdcd-7a89d0b0b3a3" providerId="ADAL" clId="{312F867B-A79F-4746-A08D-A40B849CC643}" dt="2020-12-09T05:31:46.531" v="6"/>
          <ac:inkMkLst>
            <pc:docMk/>
            <pc:sldMk cId="832869375" sldId="272"/>
            <ac:inkMk id="5" creationId="{67B55A0D-62BB-436E-AAB1-0C35E0C8E0B2}"/>
          </ac:inkMkLst>
        </pc:inkChg>
      </pc:sldChg>
      <pc:sldChg chg="addSp modSp">
        <pc:chgData name="정근채" userId="bf3f9740-ba12-4a95-bdcd-7a89d0b0b3a3" providerId="ADAL" clId="{312F867B-A79F-4746-A08D-A40B849CC643}" dt="2020-12-09T05:31:46.531" v="6"/>
        <pc:sldMkLst>
          <pc:docMk/>
          <pc:sldMk cId="609510581" sldId="273"/>
        </pc:sldMkLst>
        <pc:picChg chg="add mod">
          <ac:chgData name="정근채" userId="bf3f9740-ba12-4a95-bdcd-7a89d0b0b3a3" providerId="ADAL" clId="{312F867B-A79F-4746-A08D-A40B849CC643}" dt="2020-12-09T05:31:46.531" v="6"/>
          <ac:picMkLst>
            <pc:docMk/>
            <pc:sldMk cId="609510581" sldId="273"/>
            <ac:picMk id="5" creationId="{2811C438-6446-4404-9196-751D6D107BEB}"/>
          </ac:picMkLst>
        </pc:picChg>
        <pc:inkChg chg="add">
          <ac:chgData name="정근채" userId="bf3f9740-ba12-4a95-bdcd-7a89d0b0b3a3" providerId="ADAL" clId="{312F867B-A79F-4746-A08D-A40B849CC643}" dt="2020-12-09T05:31:46.531" v="6"/>
          <ac:inkMkLst>
            <pc:docMk/>
            <pc:sldMk cId="609510581" sldId="273"/>
            <ac:inkMk id="3" creationId="{E0819ECA-7F34-4328-ACAB-9B008363B779}"/>
          </ac:inkMkLst>
        </pc:inkChg>
      </pc:sldChg>
      <pc:sldChg chg="addSp modSp">
        <pc:chgData name="정근채" userId="bf3f9740-ba12-4a95-bdcd-7a89d0b0b3a3" providerId="ADAL" clId="{312F867B-A79F-4746-A08D-A40B849CC643}" dt="2020-12-09T05:44:28.047" v="7"/>
        <pc:sldMkLst>
          <pc:docMk/>
          <pc:sldMk cId="30987453" sldId="274"/>
        </pc:sldMkLst>
        <pc:picChg chg="add mod">
          <ac:chgData name="정근채" userId="bf3f9740-ba12-4a95-bdcd-7a89d0b0b3a3" providerId="ADAL" clId="{312F867B-A79F-4746-A08D-A40B849CC643}" dt="2020-12-09T05:44:28.047" v="7"/>
          <ac:picMkLst>
            <pc:docMk/>
            <pc:sldMk cId="30987453" sldId="274"/>
            <ac:picMk id="6" creationId="{79DE368F-3149-43A1-BB4F-BCA8E3414062}"/>
          </ac:picMkLst>
        </pc:picChg>
        <pc:inkChg chg="add">
          <ac:chgData name="정근채" userId="bf3f9740-ba12-4a95-bdcd-7a89d0b0b3a3" providerId="ADAL" clId="{312F867B-A79F-4746-A08D-A40B849CC643}" dt="2020-12-09T05:44:28.047" v="7"/>
          <ac:inkMkLst>
            <pc:docMk/>
            <pc:sldMk cId="30987453" sldId="274"/>
            <ac:inkMk id="3" creationId="{E8DC4B36-97D7-4C5A-A444-5AE38E520034}"/>
          </ac:inkMkLst>
        </pc:inkChg>
      </pc:sldChg>
      <pc:sldChg chg="addSp modSp">
        <pc:chgData name="정근채" userId="bf3f9740-ba12-4a95-bdcd-7a89d0b0b3a3" providerId="ADAL" clId="{312F867B-A79F-4746-A08D-A40B849CC643}" dt="2020-12-09T01:49:37.152" v="0"/>
        <pc:sldMkLst>
          <pc:docMk/>
          <pc:sldMk cId="2400768863" sldId="276"/>
        </pc:sldMkLst>
        <pc:picChg chg="add mod">
          <ac:chgData name="정근채" userId="bf3f9740-ba12-4a95-bdcd-7a89d0b0b3a3" providerId="ADAL" clId="{312F867B-A79F-4746-A08D-A40B849CC643}" dt="2020-12-09T01:49:37.152" v="0"/>
          <ac:picMkLst>
            <pc:docMk/>
            <pc:sldMk cId="2400768863" sldId="276"/>
            <ac:picMk id="3" creationId="{904911A7-F606-481B-B55A-B9C83B05D74F}"/>
          </ac:picMkLst>
        </pc:picChg>
        <pc:inkChg chg="add">
          <ac:chgData name="정근채" userId="bf3f9740-ba12-4a95-bdcd-7a89d0b0b3a3" providerId="ADAL" clId="{312F867B-A79F-4746-A08D-A40B849CC643}" dt="2020-12-09T01:49:37.152" v="0"/>
          <ac:inkMkLst>
            <pc:docMk/>
            <pc:sldMk cId="2400768863" sldId="276"/>
            <ac:inkMk id="2" creationId="{2D231128-22FB-42E3-976C-85709474868E}"/>
          </ac:inkMkLst>
        </pc:inkChg>
      </pc:sldChg>
    </pc:docChg>
  </pc:docChgLst>
  <pc:docChgLst>
    <pc:chgData name="kcjeong@cbnu.ac.kr" userId="bf3f9740-ba12-4a95-bdcd-7a89d0b0b3a3" providerId="ADAL" clId="{02D45BE4-1A7D-4C2D-99DF-BBC32DF19D68}"/>
    <pc:docChg chg="addSld modSld">
      <pc:chgData name="kcjeong@cbnu.ac.kr" userId="bf3f9740-ba12-4a95-bdcd-7a89d0b0b3a3" providerId="ADAL" clId="{02D45BE4-1A7D-4C2D-99DF-BBC32DF19D68}" dt="2020-11-30T08:17:30.160" v="0"/>
      <pc:docMkLst>
        <pc:docMk/>
      </pc:docMkLst>
      <pc:sldChg chg="add">
        <pc:chgData name="kcjeong@cbnu.ac.kr" userId="bf3f9740-ba12-4a95-bdcd-7a89d0b0b3a3" providerId="ADAL" clId="{02D45BE4-1A7D-4C2D-99DF-BBC32DF19D68}" dt="2020-11-30T08:17:30.160" v="0"/>
        <pc:sldMkLst>
          <pc:docMk/>
          <pc:sldMk cId="2400768863" sldId="276"/>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ko-KR" altLang="en-US"/>
          </a:p>
        </p:txBody>
      </p:sp>
      <p:sp>
        <p:nvSpPr>
          <p:cNvPr id="3" name="날짜 개체 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6F50E4-2343-4A2D-AF2B-227F75F1D402}" type="datetimeFigureOut">
              <a:rPr lang="ko-KR" altLang="en-US" smtClean="0"/>
              <a:t>2020-12-31</a:t>
            </a:fld>
            <a:endParaRPr lang="ko-KR" altLang="en-US"/>
          </a:p>
        </p:txBody>
      </p:sp>
      <p:sp>
        <p:nvSpPr>
          <p:cNvPr id="4" name="슬라이드 이미지 개체 틀 3"/>
          <p:cNvSpPr>
            <a:spLocks noGrp="1" noRot="1" noChangeAspect="1"/>
          </p:cNvSpPr>
          <p:nvPr>
            <p:ph type="sldImg" idx="2"/>
          </p:nvPr>
        </p:nvSpPr>
        <p:spPr>
          <a:xfrm>
            <a:off x="1200150" y="1143000"/>
            <a:ext cx="4457700" cy="3086100"/>
          </a:xfrm>
          <a:prstGeom prst="rect">
            <a:avLst/>
          </a:prstGeom>
          <a:noFill/>
          <a:ln w="12700">
            <a:solidFill>
              <a:prstClr val="black"/>
            </a:solidFill>
          </a:ln>
        </p:spPr>
        <p:txBody>
          <a:bodyPr vert="horz" lIns="91440" tIns="45720" rIns="91440" bIns="45720" rtlCol="0" anchor="ctr"/>
          <a:lstStyle/>
          <a:p>
            <a:endParaRPr lang="ko-KR" altLang="en-US"/>
          </a:p>
        </p:txBody>
      </p:sp>
      <p:sp>
        <p:nvSpPr>
          <p:cNvPr id="5" name="슬라이드 노트 개체 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p>
        </p:txBody>
      </p:sp>
      <p:sp>
        <p:nvSpPr>
          <p:cNvPr id="6" name="바닥글 개체 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ko-KR" altLang="en-US"/>
          </a:p>
        </p:txBody>
      </p:sp>
      <p:sp>
        <p:nvSpPr>
          <p:cNvPr id="7" name="슬라이드 번호 개체 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C44B833-9DA6-4C1E-A58C-58E468149F22}" type="slidenum">
              <a:rPr lang="ko-KR" altLang="en-US" smtClean="0"/>
              <a:t>‹#›</a:t>
            </a:fld>
            <a:endParaRPr lang="ko-KR" altLang="en-US"/>
          </a:p>
        </p:txBody>
      </p:sp>
    </p:spTree>
    <p:extLst>
      <p:ext uri="{BB962C8B-B14F-4D97-AF65-F5344CB8AC3E}">
        <p14:creationId xmlns:p14="http://schemas.microsoft.com/office/powerpoint/2010/main" val="2489290555"/>
      </p:ext>
    </p:extLst>
  </p:cSld>
  <p:clrMap bg1="lt1" tx1="dk1" bg2="lt2" tx2="dk2" accent1="accent1" accent2="accent2" accent3="accent3" accent4="accent4" accent5="accent5" accent6="accent6" hlink="hlink" folHlink="folHlink"/>
  <p:notesStyle>
    <a:lvl1pPr marL="0" algn="l" defTabSz="914400" rtl="0" eaLnBrk="1" latinLnBrk="1" hangingPunct="1">
      <a:defRPr sz="1200" kern="1200">
        <a:solidFill>
          <a:schemeClr val="tx1"/>
        </a:solidFill>
        <a:latin typeface="+mn-lt"/>
        <a:ea typeface="+mn-ea"/>
        <a:cs typeface="+mn-cs"/>
      </a:defRPr>
    </a:lvl1pPr>
    <a:lvl2pPr marL="457200" algn="l" defTabSz="914400" rtl="0" eaLnBrk="1" latinLnBrk="1" hangingPunct="1">
      <a:defRPr sz="1200" kern="1200">
        <a:solidFill>
          <a:schemeClr val="tx1"/>
        </a:solidFill>
        <a:latin typeface="+mn-lt"/>
        <a:ea typeface="+mn-ea"/>
        <a:cs typeface="+mn-cs"/>
      </a:defRPr>
    </a:lvl2pPr>
    <a:lvl3pPr marL="914400" algn="l" defTabSz="914400" rtl="0" eaLnBrk="1" latinLnBrk="1" hangingPunct="1">
      <a:defRPr sz="1200" kern="1200">
        <a:solidFill>
          <a:schemeClr val="tx1"/>
        </a:solidFill>
        <a:latin typeface="+mn-lt"/>
        <a:ea typeface="+mn-ea"/>
        <a:cs typeface="+mn-cs"/>
      </a:defRPr>
    </a:lvl3pPr>
    <a:lvl4pPr marL="1371600" algn="l" defTabSz="914400" rtl="0" eaLnBrk="1" latinLnBrk="1" hangingPunct="1">
      <a:defRPr sz="1200" kern="1200">
        <a:solidFill>
          <a:schemeClr val="tx1"/>
        </a:solidFill>
        <a:latin typeface="+mn-lt"/>
        <a:ea typeface="+mn-ea"/>
        <a:cs typeface="+mn-cs"/>
      </a:defRPr>
    </a:lvl4pPr>
    <a:lvl5pPr marL="1828800" algn="l" defTabSz="914400" rtl="0" eaLnBrk="1" latinLnBrk="1" hangingPunct="1">
      <a:defRPr sz="1200" kern="1200">
        <a:solidFill>
          <a:schemeClr val="tx1"/>
        </a:solidFill>
        <a:latin typeface="+mn-lt"/>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Title 1"/>
          <p:cNvSpPr>
            <a:spLocks noGrp="1"/>
          </p:cNvSpPr>
          <p:nvPr>
            <p:ph type="ctrTitle"/>
          </p:nvPr>
        </p:nvSpPr>
        <p:spPr>
          <a:xfrm>
            <a:off x="742950" y="1122363"/>
            <a:ext cx="8420100" cy="2387600"/>
          </a:xfrm>
        </p:spPr>
        <p:txBody>
          <a:bodyPr anchor="b"/>
          <a:lstStyle>
            <a:lvl1pPr algn="ctr">
              <a:defRPr sz="6000"/>
            </a:lvl1pPr>
          </a:lstStyle>
          <a:p>
            <a:r>
              <a:rPr lang="ko-KR" altLang="en-US"/>
              <a:t>마스터 제목 스타일 편집</a:t>
            </a:r>
            <a:endParaRPr lang="en-US" dirty="0"/>
          </a:p>
        </p:txBody>
      </p:sp>
      <p:sp>
        <p:nvSpPr>
          <p:cNvPr id="3" name="Subtitle 2"/>
          <p:cNvSpPr>
            <a:spLocks noGrp="1"/>
          </p:cNvSpPr>
          <p:nvPr>
            <p:ph type="subTitle" idx="1"/>
          </p:nvPr>
        </p:nvSpPr>
        <p:spPr>
          <a:xfrm>
            <a:off x="1238250" y="3602038"/>
            <a:ext cx="74295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ko-KR" altLang="en-US"/>
              <a:t>클릭하여 마스터 부제목 스타일 편집</a:t>
            </a:r>
            <a:endParaRPr lang="en-US" dirty="0"/>
          </a:p>
        </p:txBody>
      </p:sp>
      <p:sp>
        <p:nvSpPr>
          <p:cNvPr id="4" name="Date Placeholder 3"/>
          <p:cNvSpPr>
            <a:spLocks noGrp="1"/>
          </p:cNvSpPr>
          <p:nvPr>
            <p:ph type="dt" sz="half" idx="10"/>
          </p:nvPr>
        </p:nvSpPr>
        <p:spPr/>
        <p:txBody>
          <a:bodyPr/>
          <a:lstStyle/>
          <a:p>
            <a:fld id="{E810C635-F260-4FB4-B6E1-8800D1C98BCB}" type="datetime1">
              <a:rPr lang="ko-KR" altLang="en-US" smtClean="0"/>
              <a:t>2020-12-31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16482359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Vertical Text Placeholder 2"/>
          <p:cNvSpPr>
            <a:spLocks noGrp="1"/>
          </p:cNvSpPr>
          <p:nvPr>
            <p:ph type="body" orient="vert" idx="1"/>
          </p:nvPr>
        </p:nvSpPr>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D3A70009-7104-4E0F-9A76-8DA5E1A4E907}" type="datetime1">
              <a:rPr lang="ko-KR" altLang="en-US" smtClean="0"/>
              <a:t>2020-12-31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37915060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8982" y="365125"/>
            <a:ext cx="2135981" cy="5811838"/>
          </a:xfrm>
        </p:spPr>
        <p:txBody>
          <a:bodyPr vert="eaVert"/>
          <a:lstStyle/>
          <a:p>
            <a:r>
              <a:rPr lang="ko-KR" altLang="en-US"/>
              <a:t>마스터 제목 스타일 편집</a:t>
            </a:r>
            <a:endParaRPr lang="en-US" dirty="0"/>
          </a:p>
        </p:txBody>
      </p:sp>
      <p:sp>
        <p:nvSpPr>
          <p:cNvPr id="3" name="Vertical Text Placeholder 2"/>
          <p:cNvSpPr>
            <a:spLocks noGrp="1"/>
          </p:cNvSpPr>
          <p:nvPr>
            <p:ph type="body" orient="vert" idx="1"/>
          </p:nvPr>
        </p:nvSpPr>
        <p:spPr>
          <a:xfrm>
            <a:off x="681038" y="365125"/>
            <a:ext cx="6284119" cy="5811838"/>
          </a:xfrm>
        </p:spPr>
        <p:txBody>
          <a:bodyPr vert="eaVert"/>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D27EB1DC-6F2C-4318-8FD5-894A46247ACB}" type="datetime1">
              <a:rPr lang="ko-KR" altLang="en-US" smtClean="0"/>
              <a:t>2020-12-31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30714384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idx="1"/>
          </p:nvPr>
        </p:nvSpPr>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10"/>
          </p:nvPr>
        </p:nvSpPr>
        <p:spPr/>
        <p:txBody>
          <a:bodyPr/>
          <a:lstStyle/>
          <a:p>
            <a:fld id="{A67BF1A7-AC67-4510-8A1B-77B38964C245}" type="datetime1">
              <a:rPr lang="ko-KR" altLang="en-US" smtClean="0"/>
              <a:t>2020-12-31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7C904586-15B9-4D10-A05E-625E033CD532}" type="slidenum">
              <a:rPr lang="ko-KR" altLang="en-US" smtClean="0"/>
              <a:pPr/>
              <a:t>‹#›</a:t>
            </a:fld>
            <a:endParaRPr lang="ko-KR" altLang="en-US" dirty="0"/>
          </a:p>
        </p:txBody>
      </p:sp>
    </p:spTree>
    <p:extLst>
      <p:ext uri="{BB962C8B-B14F-4D97-AF65-F5344CB8AC3E}">
        <p14:creationId xmlns:p14="http://schemas.microsoft.com/office/powerpoint/2010/main" val="26022303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Title 1"/>
          <p:cNvSpPr>
            <a:spLocks noGrp="1"/>
          </p:cNvSpPr>
          <p:nvPr>
            <p:ph type="title"/>
          </p:nvPr>
        </p:nvSpPr>
        <p:spPr>
          <a:xfrm>
            <a:off x="675879" y="1709740"/>
            <a:ext cx="8543925" cy="2852737"/>
          </a:xfrm>
        </p:spPr>
        <p:txBody>
          <a:bodyPr anchor="b"/>
          <a:lstStyle>
            <a:lvl1pPr>
              <a:defRPr sz="6000"/>
            </a:lvl1pPr>
          </a:lstStyle>
          <a:p>
            <a:r>
              <a:rPr lang="ko-KR" altLang="en-US"/>
              <a:t>마스터 제목 스타일 편집</a:t>
            </a:r>
            <a:endParaRPr lang="en-US" dirty="0"/>
          </a:p>
        </p:txBody>
      </p:sp>
      <p:sp>
        <p:nvSpPr>
          <p:cNvPr id="3" name="Text Placeholder 2"/>
          <p:cNvSpPr>
            <a:spLocks noGrp="1"/>
          </p:cNvSpPr>
          <p:nvPr>
            <p:ph type="body" idx="1"/>
          </p:nvPr>
        </p:nvSpPr>
        <p:spPr>
          <a:xfrm>
            <a:off x="675879" y="4589465"/>
            <a:ext cx="8543925"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ko-KR" altLang="en-US"/>
              <a:t>마스터 텍스트 스타일 편집</a:t>
            </a:r>
          </a:p>
        </p:txBody>
      </p:sp>
      <p:sp>
        <p:nvSpPr>
          <p:cNvPr id="4" name="Date Placeholder 3"/>
          <p:cNvSpPr>
            <a:spLocks noGrp="1"/>
          </p:cNvSpPr>
          <p:nvPr>
            <p:ph type="dt" sz="half" idx="10"/>
          </p:nvPr>
        </p:nvSpPr>
        <p:spPr/>
        <p:txBody>
          <a:bodyPr/>
          <a:lstStyle/>
          <a:p>
            <a:fld id="{9846A978-EA9D-4635-9AF4-4BB416FDA33C}" type="datetime1">
              <a:rPr lang="ko-KR" altLang="en-US" smtClean="0"/>
              <a:t>2020-12-31</a:t>
            </a:fld>
            <a:endParaRPr lang="ko-KR" altLang="en-US"/>
          </a:p>
        </p:txBody>
      </p:sp>
      <p:sp>
        <p:nvSpPr>
          <p:cNvPr id="5" name="Footer Placeholder 4"/>
          <p:cNvSpPr>
            <a:spLocks noGrp="1"/>
          </p:cNvSpPr>
          <p:nvPr>
            <p:ph type="ftr" sz="quarter" idx="11"/>
          </p:nvPr>
        </p:nvSpPr>
        <p:spPr/>
        <p:txBody>
          <a:bodyPr/>
          <a:lstStyle/>
          <a:p>
            <a:endParaRPr lang="ko-KR" altLang="en-US"/>
          </a:p>
        </p:txBody>
      </p:sp>
      <p:sp>
        <p:nvSpPr>
          <p:cNvPr id="6" name="Slide Number Placeholder 5"/>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287393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Content Placeholder 2"/>
          <p:cNvSpPr>
            <a:spLocks noGrp="1"/>
          </p:cNvSpPr>
          <p:nvPr>
            <p:ph sz="half" idx="1"/>
          </p:nvPr>
        </p:nvSpPr>
        <p:spPr>
          <a:xfrm>
            <a:off x="681038" y="1825625"/>
            <a:ext cx="421005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Content Placeholder 3"/>
          <p:cNvSpPr>
            <a:spLocks noGrp="1"/>
          </p:cNvSpPr>
          <p:nvPr>
            <p:ph sz="half" idx="2"/>
          </p:nvPr>
        </p:nvSpPr>
        <p:spPr>
          <a:xfrm>
            <a:off x="5014913" y="1825625"/>
            <a:ext cx="4210050" cy="435133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Date Placeholder 4"/>
          <p:cNvSpPr>
            <a:spLocks noGrp="1"/>
          </p:cNvSpPr>
          <p:nvPr>
            <p:ph type="dt" sz="half" idx="10"/>
          </p:nvPr>
        </p:nvSpPr>
        <p:spPr/>
        <p:txBody>
          <a:bodyPr/>
          <a:lstStyle/>
          <a:p>
            <a:fld id="{794DBC97-B34E-404E-AFE8-882E13E7D5B1}" type="datetime1">
              <a:rPr lang="ko-KR" altLang="en-US" smtClean="0"/>
              <a:t>2020-12-31</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39030197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Title 1"/>
          <p:cNvSpPr>
            <a:spLocks noGrp="1"/>
          </p:cNvSpPr>
          <p:nvPr>
            <p:ph type="title"/>
          </p:nvPr>
        </p:nvSpPr>
        <p:spPr>
          <a:xfrm>
            <a:off x="682328" y="365127"/>
            <a:ext cx="8543925" cy="1325563"/>
          </a:xfrm>
        </p:spPr>
        <p:txBody>
          <a:bodyPr/>
          <a:lstStyle/>
          <a:p>
            <a:r>
              <a:rPr lang="ko-KR" altLang="en-US"/>
              <a:t>마스터 제목 스타일 편집</a:t>
            </a:r>
            <a:endParaRPr lang="en-US" dirty="0"/>
          </a:p>
        </p:txBody>
      </p:sp>
      <p:sp>
        <p:nvSpPr>
          <p:cNvPr id="3" name="Text Placeholder 2"/>
          <p:cNvSpPr>
            <a:spLocks noGrp="1"/>
          </p:cNvSpPr>
          <p:nvPr>
            <p:ph type="body" idx="1"/>
          </p:nvPr>
        </p:nvSpPr>
        <p:spPr>
          <a:xfrm>
            <a:off x="682329" y="1681163"/>
            <a:ext cx="419070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4" name="Content Placeholder 3"/>
          <p:cNvSpPr>
            <a:spLocks noGrp="1"/>
          </p:cNvSpPr>
          <p:nvPr>
            <p:ph sz="half" idx="2"/>
          </p:nvPr>
        </p:nvSpPr>
        <p:spPr>
          <a:xfrm>
            <a:off x="682329" y="2505075"/>
            <a:ext cx="4190702"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5" name="Text Placeholder 4"/>
          <p:cNvSpPr>
            <a:spLocks noGrp="1"/>
          </p:cNvSpPr>
          <p:nvPr>
            <p:ph type="body" sz="quarter" idx="3"/>
          </p:nvPr>
        </p:nvSpPr>
        <p:spPr>
          <a:xfrm>
            <a:off x="5014913" y="1681163"/>
            <a:ext cx="4211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a:t>마스터 텍스트 스타일 편집</a:t>
            </a:r>
          </a:p>
        </p:txBody>
      </p:sp>
      <p:sp>
        <p:nvSpPr>
          <p:cNvPr id="6" name="Content Placeholder 5"/>
          <p:cNvSpPr>
            <a:spLocks noGrp="1"/>
          </p:cNvSpPr>
          <p:nvPr>
            <p:ph sz="quarter" idx="4"/>
          </p:nvPr>
        </p:nvSpPr>
        <p:spPr>
          <a:xfrm>
            <a:off x="5014913" y="2505075"/>
            <a:ext cx="4211340" cy="3684588"/>
          </a:xfrm>
        </p:spPr>
        <p:txBody>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7" name="Date Placeholder 6"/>
          <p:cNvSpPr>
            <a:spLocks noGrp="1"/>
          </p:cNvSpPr>
          <p:nvPr>
            <p:ph type="dt" sz="half" idx="10"/>
          </p:nvPr>
        </p:nvSpPr>
        <p:spPr/>
        <p:txBody>
          <a:bodyPr/>
          <a:lstStyle/>
          <a:p>
            <a:fld id="{F90EE1DF-BD58-4CC3-B635-884198F6E94F}" type="datetime1">
              <a:rPr lang="ko-KR" altLang="en-US" smtClean="0"/>
              <a:t>2020-12-31</a:t>
            </a:fld>
            <a:endParaRPr lang="ko-KR" altLang="en-US"/>
          </a:p>
        </p:txBody>
      </p:sp>
      <p:sp>
        <p:nvSpPr>
          <p:cNvPr id="8" name="Footer Placeholder 7"/>
          <p:cNvSpPr>
            <a:spLocks noGrp="1"/>
          </p:cNvSpPr>
          <p:nvPr>
            <p:ph type="ftr" sz="quarter" idx="11"/>
          </p:nvPr>
        </p:nvSpPr>
        <p:spPr/>
        <p:txBody>
          <a:bodyPr/>
          <a:lstStyle/>
          <a:p>
            <a:endParaRPr lang="ko-KR" altLang="en-US"/>
          </a:p>
        </p:txBody>
      </p:sp>
      <p:sp>
        <p:nvSpPr>
          <p:cNvPr id="9" name="Slide Number Placeholder 8"/>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3475157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ko-KR" altLang="en-US"/>
              <a:t>마스터 제목 스타일 편집</a:t>
            </a:r>
            <a:endParaRPr lang="en-US" dirty="0"/>
          </a:p>
        </p:txBody>
      </p:sp>
      <p:sp>
        <p:nvSpPr>
          <p:cNvPr id="3" name="Date Placeholder 2"/>
          <p:cNvSpPr>
            <a:spLocks noGrp="1"/>
          </p:cNvSpPr>
          <p:nvPr>
            <p:ph type="dt" sz="half" idx="10"/>
          </p:nvPr>
        </p:nvSpPr>
        <p:spPr/>
        <p:txBody>
          <a:bodyPr/>
          <a:lstStyle/>
          <a:p>
            <a:fld id="{C961544F-4253-4F9C-BB86-7AFF7714AA73}" type="datetime1">
              <a:rPr lang="ko-KR" altLang="en-US" smtClean="0"/>
              <a:t>2020-12-31</a:t>
            </a:fld>
            <a:endParaRPr lang="ko-KR" altLang="en-US"/>
          </a:p>
        </p:txBody>
      </p:sp>
      <p:sp>
        <p:nvSpPr>
          <p:cNvPr id="4" name="Footer Placeholder 3"/>
          <p:cNvSpPr>
            <a:spLocks noGrp="1"/>
          </p:cNvSpPr>
          <p:nvPr>
            <p:ph type="ftr" sz="quarter" idx="11"/>
          </p:nvPr>
        </p:nvSpPr>
        <p:spPr/>
        <p:txBody>
          <a:bodyPr/>
          <a:lstStyle/>
          <a:p>
            <a:endParaRPr lang="ko-KR" altLang="en-US"/>
          </a:p>
        </p:txBody>
      </p:sp>
      <p:sp>
        <p:nvSpPr>
          <p:cNvPr id="5" name="Slide Number Placeholder 4"/>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2959911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35CFBA-BE98-4FC7-A956-B249959A84E1}" type="datetime1">
              <a:rPr lang="ko-KR" altLang="en-US" smtClean="0"/>
              <a:t>2020-12-31</a:t>
            </a:fld>
            <a:endParaRPr lang="ko-KR" altLang="en-US"/>
          </a:p>
        </p:txBody>
      </p:sp>
      <p:sp>
        <p:nvSpPr>
          <p:cNvPr id="3" name="Footer Placeholder 2"/>
          <p:cNvSpPr>
            <a:spLocks noGrp="1"/>
          </p:cNvSpPr>
          <p:nvPr>
            <p:ph type="ftr" sz="quarter" idx="11"/>
          </p:nvPr>
        </p:nvSpPr>
        <p:spPr/>
        <p:txBody>
          <a:bodyPr/>
          <a:lstStyle/>
          <a:p>
            <a:endParaRPr lang="ko-KR" altLang="en-US"/>
          </a:p>
        </p:txBody>
      </p:sp>
      <p:sp>
        <p:nvSpPr>
          <p:cNvPr id="4" name="Slide Number Placeholder 3"/>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29000367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ko-KR" altLang="en-US"/>
              <a:t>마스터 제목 스타일 편집</a:t>
            </a:r>
            <a:endParaRPr lang="en-US" dirty="0"/>
          </a:p>
        </p:txBody>
      </p:sp>
      <p:sp>
        <p:nvSpPr>
          <p:cNvPr id="3" name="Content Placeholder 2"/>
          <p:cNvSpPr>
            <a:spLocks noGrp="1"/>
          </p:cNvSpPr>
          <p:nvPr>
            <p:ph idx="1"/>
          </p:nvPr>
        </p:nvSpPr>
        <p:spPr>
          <a:xfrm>
            <a:off x="4211340" y="987427"/>
            <a:ext cx="5014913"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0357E7A2-B079-4CFA-96C7-96A00ED9EF3C}" type="datetime1">
              <a:rPr lang="ko-KR" altLang="en-US" smtClean="0"/>
              <a:t>2020-12-31</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8819491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Title 1"/>
          <p:cNvSpPr>
            <a:spLocks noGrp="1"/>
          </p:cNvSpPr>
          <p:nvPr>
            <p:ph type="title"/>
          </p:nvPr>
        </p:nvSpPr>
        <p:spPr>
          <a:xfrm>
            <a:off x="682328" y="457200"/>
            <a:ext cx="3194943" cy="1600200"/>
          </a:xfrm>
        </p:spPr>
        <p:txBody>
          <a:bodyPr anchor="b"/>
          <a:lstStyle>
            <a:lvl1pPr>
              <a:defRPr sz="3200"/>
            </a:lvl1pPr>
          </a:lstStyle>
          <a:p>
            <a:r>
              <a:rPr lang="ko-KR" altLang="en-US"/>
              <a:t>마스터 제목 스타일 편집</a:t>
            </a:r>
            <a:endParaRPr lang="en-US" dirty="0"/>
          </a:p>
        </p:txBody>
      </p:sp>
      <p:sp>
        <p:nvSpPr>
          <p:cNvPr id="3" name="Picture Placeholder 2"/>
          <p:cNvSpPr>
            <a:spLocks noGrp="1" noChangeAspect="1"/>
          </p:cNvSpPr>
          <p:nvPr>
            <p:ph type="pic" idx="1"/>
          </p:nvPr>
        </p:nvSpPr>
        <p:spPr>
          <a:xfrm>
            <a:off x="4211340" y="987427"/>
            <a:ext cx="5014913"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ko-KR" altLang="en-US"/>
              <a:t>그림을 추가하려면 아이콘을 클릭하십시오</a:t>
            </a:r>
            <a:endParaRPr lang="en-US" dirty="0"/>
          </a:p>
        </p:txBody>
      </p:sp>
      <p:sp>
        <p:nvSpPr>
          <p:cNvPr id="4" name="Text Placeholder 3"/>
          <p:cNvSpPr>
            <a:spLocks noGrp="1"/>
          </p:cNvSpPr>
          <p:nvPr>
            <p:ph type="body" sz="half" idx="2"/>
          </p:nvPr>
        </p:nvSpPr>
        <p:spPr>
          <a:xfrm>
            <a:off x="682328" y="2057400"/>
            <a:ext cx="3194943"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ko-KR" altLang="en-US"/>
              <a:t>마스터 텍스트 스타일 편집</a:t>
            </a:r>
          </a:p>
        </p:txBody>
      </p:sp>
      <p:sp>
        <p:nvSpPr>
          <p:cNvPr id="5" name="Date Placeholder 4"/>
          <p:cNvSpPr>
            <a:spLocks noGrp="1"/>
          </p:cNvSpPr>
          <p:nvPr>
            <p:ph type="dt" sz="half" idx="10"/>
          </p:nvPr>
        </p:nvSpPr>
        <p:spPr/>
        <p:txBody>
          <a:bodyPr/>
          <a:lstStyle/>
          <a:p>
            <a:fld id="{2DBCE8FA-B6AB-42BB-B11A-2B91711039F8}" type="datetime1">
              <a:rPr lang="ko-KR" altLang="en-US" smtClean="0"/>
              <a:t>2020-12-31</a:t>
            </a:fld>
            <a:endParaRPr lang="ko-KR" altLang="en-US"/>
          </a:p>
        </p:txBody>
      </p:sp>
      <p:sp>
        <p:nvSpPr>
          <p:cNvPr id="6" name="Footer Placeholder 5"/>
          <p:cNvSpPr>
            <a:spLocks noGrp="1"/>
          </p:cNvSpPr>
          <p:nvPr>
            <p:ph type="ftr" sz="quarter" idx="11"/>
          </p:nvPr>
        </p:nvSpPr>
        <p:spPr/>
        <p:txBody>
          <a:bodyPr/>
          <a:lstStyle/>
          <a:p>
            <a:endParaRPr lang="ko-KR" altLang="en-US"/>
          </a:p>
        </p:txBody>
      </p:sp>
      <p:sp>
        <p:nvSpPr>
          <p:cNvPr id="7" name="Slide Number Placeholder 6"/>
          <p:cNvSpPr>
            <a:spLocks noGrp="1"/>
          </p:cNvSpPr>
          <p:nvPr>
            <p:ph type="sldNum" sz="quarter" idx="12"/>
          </p:nvPr>
        </p:nvSpPr>
        <p:spPr/>
        <p:txBody>
          <a:body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2468527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1038" y="365127"/>
            <a:ext cx="8543925" cy="1325563"/>
          </a:xfrm>
          <a:prstGeom prst="rect">
            <a:avLst/>
          </a:prstGeom>
        </p:spPr>
        <p:txBody>
          <a:bodyPr vert="horz" lIns="91440" tIns="45720" rIns="91440" bIns="45720" rtlCol="0" anchor="ctr">
            <a:normAutofit/>
          </a:bodyPr>
          <a:lstStyle/>
          <a:p>
            <a:r>
              <a:rPr lang="ko-KR" altLang="en-US"/>
              <a:t>마스터 제목 스타일 편집</a:t>
            </a:r>
            <a:endParaRPr lang="en-US" dirty="0"/>
          </a:p>
        </p:txBody>
      </p:sp>
      <p:sp>
        <p:nvSpPr>
          <p:cNvPr id="3" name="Text Placeholder 2"/>
          <p:cNvSpPr>
            <a:spLocks noGrp="1"/>
          </p:cNvSpPr>
          <p:nvPr>
            <p:ph type="body" idx="1"/>
          </p:nvPr>
        </p:nvSpPr>
        <p:spPr>
          <a:xfrm>
            <a:off x="681038" y="1825625"/>
            <a:ext cx="8543925" cy="4351338"/>
          </a:xfrm>
          <a:prstGeom prst="rect">
            <a:avLst/>
          </a:prstGeom>
        </p:spPr>
        <p:txBody>
          <a:bodyPr vert="horz" lIns="91440" tIns="45720" rIns="91440" bIns="45720" rtlCol="0">
            <a:normAutofit/>
          </a:bodyPr>
          <a:lstStyle/>
          <a:p>
            <a:pPr lvl="0"/>
            <a:r>
              <a:rPr lang="ko-KR" altLang="en-US"/>
              <a:t>마스터 텍스트 스타일 편집</a:t>
            </a:r>
          </a:p>
          <a:p>
            <a:pPr lvl="1"/>
            <a:r>
              <a:rPr lang="ko-KR" altLang="en-US"/>
              <a:t>둘째 수준</a:t>
            </a:r>
          </a:p>
          <a:p>
            <a:pPr lvl="2"/>
            <a:r>
              <a:rPr lang="ko-KR" altLang="en-US"/>
              <a:t>셋째 수준</a:t>
            </a:r>
          </a:p>
          <a:p>
            <a:pPr lvl="3"/>
            <a:r>
              <a:rPr lang="ko-KR" altLang="en-US"/>
              <a:t>넷째 수준</a:t>
            </a:r>
          </a:p>
          <a:p>
            <a:pPr lvl="4"/>
            <a:r>
              <a:rPr lang="ko-KR" altLang="en-US"/>
              <a:t>다섯째 수준</a:t>
            </a:r>
            <a:endParaRPr lang="en-US" dirty="0"/>
          </a:p>
        </p:txBody>
      </p:sp>
      <p:sp>
        <p:nvSpPr>
          <p:cNvPr id="4" name="Date Placeholder 3"/>
          <p:cNvSpPr>
            <a:spLocks noGrp="1"/>
          </p:cNvSpPr>
          <p:nvPr>
            <p:ph type="dt" sz="half" idx="2"/>
          </p:nvPr>
        </p:nvSpPr>
        <p:spPr>
          <a:xfrm>
            <a:off x="681038" y="6356352"/>
            <a:ext cx="222885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DB2A10-673B-4A5F-8F41-6EE669B9C82F}" type="datetime1">
              <a:rPr lang="ko-KR" altLang="en-US" smtClean="0"/>
              <a:t>2020-12-31</a:t>
            </a:fld>
            <a:endParaRPr lang="ko-KR" altLang="en-US"/>
          </a:p>
        </p:txBody>
      </p:sp>
      <p:sp>
        <p:nvSpPr>
          <p:cNvPr id="5" name="Footer Placeholder 4"/>
          <p:cNvSpPr>
            <a:spLocks noGrp="1"/>
          </p:cNvSpPr>
          <p:nvPr>
            <p:ph type="ftr" sz="quarter" idx="3"/>
          </p:nvPr>
        </p:nvSpPr>
        <p:spPr>
          <a:xfrm>
            <a:off x="3281363" y="6356352"/>
            <a:ext cx="3343275"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Slide Number Placeholder 5"/>
          <p:cNvSpPr>
            <a:spLocks noGrp="1"/>
          </p:cNvSpPr>
          <p:nvPr>
            <p:ph type="sldNum" sz="quarter" idx="4"/>
          </p:nvPr>
        </p:nvSpPr>
        <p:spPr>
          <a:xfrm>
            <a:off x="6996113" y="6356352"/>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904586-15B9-4D10-A05E-625E033CD532}" type="slidenum">
              <a:rPr lang="ko-KR" altLang="en-US" smtClean="0"/>
              <a:t>‹#›</a:t>
            </a:fld>
            <a:endParaRPr lang="ko-KR" altLang="en-US"/>
          </a:p>
        </p:txBody>
      </p:sp>
    </p:spTree>
    <p:extLst>
      <p:ext uri="{BB962C8B-B14F-4D97-AF65-F5344CB8AC3E}">
        <p14:creationId xmlns:p14="http://schemas.microsoft.com/office/powerpoint/2010/main" val="411357077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1"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normAutofit/>
          </a:bodyPr>
          <a:lstStyle/>
          <a:p>
            <a:r>
              <a:rPr lang="en-US" altLang="ko-KR" dirty="0"/>
              <a:t>CHAPTER 4</a:t>
            </a:r>
            <a:endParaRPr lang="ko-KR" altLang="en-US" dirty="0"/>
          </a:p>
        </p:txBody>
      </p:sp>
      <p:sp>
        <p:nvSpPr>
          <p:cNvPr id="3" name="부제목 2"/>
          <p:cNvSpPr>
            <a:spLocks noGrp="1"/>
          </p:cNvSpPr>
          <p:nvPr>
            <p:ph type="subTitle" idx="1"/>
          </p:nvPr>
        </p:nvSpPr>
        <p:spPr/>
        <p:txBody>
          <a:bodyPr/>
          <a:lstStyle/>
          <a:p>
            <a:r>
              <a:rPr lang="en-US" altLang="ko-KR" dirty="0"/>
              <a:t>CONTRACTS</a:t>
            </a:r>
            <a:endParaRPr lang="ko-KR" altLang="en-US" dirty="0"/>
          </a:p>
        </p:txBody>
      </p:sp>
    </p:spTree>
    <p:extLst>
      <p:ext uri="{BB962C8B-B14F-4D97-AF65-F5344CB8AC3E}">
        <p14:creationId xmlns:p14="http://schemas.microsoft.com/office/powerpoint/2010/main" val="12105317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4.6 Unit-Price Contracts</a:t>
            </a:r>
            <a:r>
              <a:rPr kumimoji="0" lang="en-US" altLang="ko-KR" sz="3200" b="0" i="0" u="none" strike="noStrike" kern="1200" cap="none" spc="0" normalizeH="0" baseline="0" noProof="0" dirty="0">
                <a:ln>
                  <a:noFill/>
                </a:ln>
                <a:solidFill>
                  <a:prstClr val="black"/>
                </a:solidFill>
                <a:effectLst/>
                <a:uLnTx/>
                <a:uFillTx/>
                <a:latin typeface="Calibri Light" panose="020F0302020204030204"/>
                <a:ea typeface="맑은 고딕" panose="020B0503020000020004" pitchFamily="50" charset="-127"/>
                <a:cs typeface="+mj-cs"/>
              </a:rPr>
              <a:t> (3/5)</a:t>
            </a:r>
            <a:endParaRPr lang="ko-KR" altLang="en-US" sz="14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9</a:t>
            </a:fld>
            <a:endParaRPr lang="ko-KR" altLang="en-US" dirty="0"/>
          </a:p>
        </p:txBody>
      </p:sp>
      <p:pic>
        <p:nvPicPr>
          <p:cNvPr id="7" name="내용 개체 틀 6" descr="텍스트, 지도이(가) 표시된 사진&#10;&#10;자동 생성된 설명">
            <a:extLst>
              <a:ext uri="{FF2B5EF4-FFF2-40B4-BE49-F238E27FC236}">
                <a16:creationId xmlns:a16="http://schemas.microsoft.com/office/drawing/2014/main" id="{5590B4E9-351E-40A5-96B7-EFA9343424C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360275" y="1650972"/>
            <a:ext cx="7185450" cy="4336048"/>
          </a:xfrm>
        </p:spPr>
      </p:pic>
      <p:sp>
        <p:nvSpPr>
          <p:cNvPr id="3" name="직사각형 2">
            <a:extLst>
              <a:ext uri="{FF2B5EF4-FFF2-40B4-BE49-F238E27FC236}">
                <a16:creationId xmlns:a16="http://schemas.microsoft.com/office/drawing/2014/main" id="{D168ECF6-24EB-4AA3-8A76-3B73A9E7F802}"/>
              </a:ext>
            </a:extLst>
          </p:cNvPr>
          <p:cNvSpPr/>
          <p:nvPr/>
        </p:nvSpPr>
        <p:spPr>
          <a:xfrm>
            <a:off x="2909888" y="5987020"/>
            <a:ext cx="4210192" cy="369332"/>
          </a:xfrm>
          <a:prstGeom prst="rect">
            <a:avLst/>
          </a:prstGeom>
        </p:spPr>
        <p:txBody>
          <a:bodyPr wrap="none">
            <a:spAutoFit/>
          </a:bodyPr>
          <a:lstStyle/>
          <a:p>
            <a:pPr algn="ctr"/>
            <a:r>
              <a:rPr lang="en-US" altLang="ko-KR" dirty="0"/>
              <a:t>FIGURE 4.1 Project expense/income curves</a:t>
            </a:r>
            <a:endParaRPr lang="ko-KR" altLang="en-US" dirty="0"/>
          </a:p>
        </p:txBody>
      </p:sp>
      <p:sp>
        <p:nvSpPr>
          <p:cNvPr id="6" name="직사각형 5"/>
          <p:cNvSpPr/>
          <p:nvPr/>
        </p:nvSpPr>
        <p:spPr>
          <a:xfrm>
            <a:off x="2706026" y="1651138"/>
            <a:ext cx="543739" cy="307777"/>
          </a:xfrm>
          <a:prstGeom prst="rect">
            <a:avLst/>
          </a:prstGeom>
        </p:spPr>
        <p:txBody>
          <a:bodyPr wrap="none">
            <a:spAutoFit/>
          </a:bodyPr>
          <a:lstStyle/>
          <a:p>
            <a:r>
              <a:rPr lang="ko-KR" altLang="en-US" sz="1400" b="1" dirty="0">
                <a:solidFill>
                  <a:srgbClr val="FF0000"/>
                </a:solidFill>
              </a:rPr>
              <a:t>지출</a:t>
            </a:r>
            <a:endParaRPr lang="ko-KR" altLang="en-US" b="1" dirty="0">
              <a:solidFill>
                <a:srgbClr val="FF0000"/>
              </a:solidFill>
            </a:endParaRPr>
          </a:p>
        </p:txBody>
      </p:sp>
      <p:sp>
        <p:nvSpPr>
          <p:cNvPr id="8" name="직사각형 7"/>
          <p:cNvSpPr/>
          <p:nvPr/>
        </p:nvSpPr>
        <p:spPr>
          <a:xfrm>
            <a:off x="8075382" y="3501883"/>
            <a:ext cx="543739" cy="307777"/>
          </a:xfrm>
          <a:prstGeom prst="rect">
            <a:avLst/>
          </a:prstGeom>
        </p:spPr>
        <p:txBody>
          <a:bodyPr wrap="none">
            <a:spAutoFit/>
          </a:bodyPr>
          <a:lstStyle/>
          <a:p>
            <a:r>
              <a:rPr lang="ko-KR" altLang="en-US" sz="1400" b="1" dirty="0">
                <a:solidFill>
                  <a:srgbClr val="FF0000"/>
                </a:solidFill>
              </a:rPr>
              <a:t>수입</a:t>
            </a:r>
            <a:endParaRPr lang="ko-KR" altLang="en-US" b="1" dirty="0">
              <a:solidFill>
                <a:srgbClr val="FF0000"/>
              </a:solidFill>
            </a:endParaRPr>
          </a:p>
        </p:txBody>
      </p:sp>
      <p:sp>
        <p:nvSpPr>
          <p:cNvPr id="9" name="직사각형 8"/>
          <p:cNvSpPr/>
          <p:nvPr/>
        </p:nvSpPr>
        <p:spPr>
          <a:xfrm>
            <a:off x="1872093" y="2953244"/>
            <a:ext cx="942887" cy="307777"/>
          </a:xfrm>
          <a:prstGeom prst="rect">
            <a:avLst/>
          </a:prstGeom>
        </p:spPr>
        <p:txBody>
          <a:bodyPr wrap="none">
            <a:spAutoFit/>
          </a:bodyPr>
          <a:lstStyle/>
          <a:p>
            <a:r>
              <a:rPr lang="ko-KR" altLang="en-US" sz="1400" b="1" dirty="0">
                <a:solidFill>
                  <a:srgbClr val="FF0000"/>
                </a:solidFill>
              </a:rPr>
              <a:t>자금 부족</a:t>
            </a:r>
            <a:endParaRPr lang="ko-KR" altLang="en-US" b="1" dirty="0">
              <a:solidFill>
                <a:srgbClr val="FF0000"/>
              </a:solidFill>
            </a:endParaRPr>
          </a:p>
        </p:txBody>
      </p:sp>
      <p:sp>
        <p:nvSpPr>
          <p:cNvPr id="10" name="직사각형 9"/>
          <p:cNvSpPr/>
          <p:nvPr/>
        </p:nvSpPr>
        <p:spPr>
          <a:xfrm>
            <a:off x="7907132" y="1805026"/>
            <a:ext cx="543739" cy="307777"/>
          </a:xfrm>
          <a:prstGeom prst="rect">
            <a:avLst/>
          </a:prstGeom>
        </p:spPr>
        <p:txBody>
          <a:bodyPr wrap="none">
            <a:spAutoFit/>
          </a:bodyPr>
          <a:lstStyle/>
          <a:p>
            <a:r>
              <a:rPr lang="ko-KR" altLang="en-US" sz="1400" b="1" dirty="0">
                <a:solidFill>
                  <a:srgbClr val="0000FF"/>
                </a:solidFill>
              </a:rPr>
              <a:t>이윤</a:t>
            </a:r>
            <a:endParaRPr lang="ko-KR" altLang="en-US" b="1" dirty="0">
              <a:solidFill>
                <a:srgbClr val="0000FF"/>
              </a:solidFill>
            </a:endParaRPr>
          </a:p>
        </p:txBody>
      </p:sp>
      <p:sp>
        <p:nvSpPr>
          <p:cNvPr id="11" name="직사각형 10"/>
          <p:cNvSpPr/>
          <p:nvPr/>
        </p:nvSpPr>
        <p:spPr>
          <a:xfrm>
            <a:off x="5386182" y="1933514"/>
            <a:ext cx="835485" cy="276999"/>
          </a:xfrm>
          <a:prstGeom prst="rect">
            <a:avLst/>
          </a:prstGeom>
        </p:spPr>
        <p:txBody>
          <a:bodyPr wrap="none">
            <a:spAutoFit/>
          </a:bodyPr>
          <a:lstStyle/>
          <a:p>
            <a:r>
              <a:rPr lang="ko-KR" altLang="en-US" sz="1200" b="1">
                <a:solidFill>
                  <a:srgbClr val="0000FF"/>
                </a:solidFill>
              </a:rPr>
              <a:t>최종 지출</a:t>
            </a:r>
            <a:endParaRPr lang="ko-KR" altLang="en-US" sz="1600" b="1" dirty="0">
              <a:solidFill>
                <a:srgbClr val="0000FF"/>
              </a:solidFill>
            </a:endParaRPr>
          </a:p>
        </p:txBody>
      </p:sp>
      <p:sp>
        <p:nvSpPr>
          <p:cNvPr id="12" name="직사각형 11"/>
          <p:cNvSpPr/>
          <p:nvPr/>
        </p:nvSpPr>
        <p:spPr>
          <a:xfrm>
            <a:off x="6160628" y="1437771"/>
            <a:ext cx="835485" cy="276999"/>
          </a:xfrm>
          <a:prstGeom prst="rect">
            <a:avLst/>
          </a:prstGeom>
        </p:spPr>
        <p:txBody>
          <a:bodyPr wrap="none">
            <a:spAutoFit/>
          </a:bodyPr>
          <a:lstStyle/>
          <a:p>
            <a:r>
              <a:rPr lang="ko-KR" altLang="en-US" sz="1200" b="1" dirty="0">
                <a:solidFill>
                  <a:srgbClr val="0000FF"/>
                </a:solidFill>
              </a:rPr>
              <a:t>최종 수입</a:t>
            </a:r>
            <a:endParaRPr lang="ko-KR" altLang="en-US" sz="1600" b="1" dirty="0">
              <a:solidFill>
                <a:srgbClr val="0000FF"/>
              </a:solidFill>
            </a:endParaRPr>
          </a:p>
        </p:txBody>
      </p:sp>
    </p:spTree>
    <p:extLst>
      <p:ext uri="{BB962C8B-B14F-4D97-AF65-F5344CB8AC3E}">
        <p14:creationId xmlns:p14="http://schemas.microsoft.com/office/powerpoint/2010/main" val="16988195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4.6 Unit-Price Contracts</a:t>
            </a:r>
            <a:r>
              <a:rPr kumimoji="0" lang="en-US" altLang="ko-KR" sz="3200" b="0" i="0" u="none" strike="noStrike" kern="1200" cap="none" spc="0" normalizeH="0" baseline="0" noProof="0" dirty="0">
                <a:ln>
                  <a:noFill/>
                </a:ln>
                <a:solidFill>
                  <a:prstClr val="black"/>
                </a:solidFill>
                <a:effectLst/>
                <a:uLnTx/>
                <a:uFillTx/>
                <a:latin typeface="Calibri Light" panose="020F0302020204030204"/>
                <a:ea typeface="맑은 고딕" panose="020B0503020000020004" pitchFamily="50" charset="-127"/>
                <a:cs typeface="+mj-cs"/>
              </a:rPr>
              <a:t> (4/5)</a:t>
            </a:r>
            <a:endParaRPr lang="ko-KR" altLang="en-US" sz="14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10</a:t>
            </a:fld>
            <a:endParaRPr lang="ko-KR" altLang="en-US" dirty="0"/>
          </a:p>
        </p:txBody>
      </p:sp>
      <p:pic>
        <p:nvPicPr>
          <p:cNvPr id="6" name="내용 개체 틀 5" descr="텍스트, 지도이(가) 표시된 사진&#10;&#10;자동 생성된 설명">
            <a:extLst>
              <a:ext uri="{FF2B5EF4-FFF2-40B4-BE49-F238E27FC236}">
                <a16:creationId xmlns:a16="http://schemas.microsoft.com/office/drawing/2014/main" id="{8BDAF136-0FEC-4D26-86F8-E9224BE324F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39955" y="1398652"/>
            <a:ext cx="7426365" cy="4334454"/>
          </a:xfrm>
        </p:spPr>
      </p:pic>
      <p:sp>
        <p:nvSpPr>
          <p:cNvPr id="3" name="직사각형 2">
            <a:extLst>
              <a:ext uri="{FF2B5EF4-FFF2-40B4-BE49-F238E27FC236}">
                <a16:creationId xmlns:a16="http://schemas.microsoft.com/office/drawing/2014/main" id="{D168ECF6-24EB-4AA3-8A76-3B73A9E7F802}"/>
              </a:ext>
            </a:extLst>
          </p:cNvPr>
          <p:cNvSpPr/>
          <p:nvPr/>
        </p:nvSpPr>
        <p:spPr>
          <a:xfrm>
            <a:off x="2995216" y="5987020"/>
            <a:ext cx="4157678" cy="369332"/>
          </a:xfrm>
          <a:prstGeom prst="rect">
            <a:avLst/>
          </a:prstGeom>
        </p:spPr>
        <p:txBody>
          <a:bodyPr wrap="none">
            <a:spAutoFit/>
          </a:bodyPr>
          <a:lstStyle/>
          <a:p>
            <a:pPr algn="ctr"/>
            <a:r>
              <a:rPr lang="en-US" altLang="ko-KR" dirty="0"/>
              <a:t>FIGURE 4.2 Unbalanced bid income profile</a:t>
            </a:r>
            <a:endParaRPr lang="ko-KR" altLang="en-US" dirty="0"/>
          </a:p>
        </p:txBody>
      </p:sp>
      <p:sp>
        <p:nvSpPr>
          <p:cNvPr id="7" name="직사각형 6"/>
          <p:cNvSpPr/>
          <p:nvPr/>
        </p:nvSpPr>
        <p:spPr>
          <a:xfrm>
            <a:off x="2025713" y="3465307"/>
            <a:ext cx="543739" cy="307777"/>
          </a:xfrm>
          <a:prstGeom prst="rect">
            <a:avLst/>
          </a:prstGeom>
        </p:spPr>
        <p:txBody>
          <a:bodyPr wrap="none">
            <a:spAutoFit/>
          </a:bodyPr>
          <a:lstStyle/>
          <a:p>
            <a:r>
              <a:rPr lang="ko-KR" altLang="en-US" sz="1400" b="1" dirty="0">
                <a:solidFill>
                  <a:srgbClr val="FF0000"/>
                </a:solidFill>
              </a:rPr>
              <a:t>고정</a:t>
            </a:r>
            <a:endParaRPr lang="ko-KR" altLang="en-US" b="1" dirty="0">
              <a:solidFill>
                <a:srgbClr val="FF0000"/>
              </a:solidFill>
            </a:endParaRPr>
          </a:p>
        </p:txBody>
      </p:sp>
      <p:sp>
        <p:nvSpPr>
          <p:cNvPr id="8" name="직사각형 7"/>
          <p:cNvSpPr/>
          <p:nvPr/>
        </p:nvSpPr>
        <p:spPr>
          <a:xfrm>
            <a:off x="3839881" y="2145593"/>
            <a:ext cx="543739" cy="307777"/>
          </a:xfrm>
          <a:prstGeom prst="rect">
            <a:avLst/>
          </a:prstGeom>
        </p:spPr>
        <p:txBody>
          <a:bodyPr wrap="none">
            <a:spAutoFit/>
          </a:bodyPr>
          <a:lstStyle/>
          <a:p>
            <a:r>
              <a:rPr lang="ko-KR" altLang="en-US" sz="1400" b="1">
                <a:solidFill>
                  <a:srgbClr val="FF0000"/>
                </a:solidFill>
              </a:rPr>
              <a:t>이동</a:t>
            </a:r>
            <a:endParaRPr lang="ko-KR" altLang="en-US" b="1" dirty="0">
              <a:solidFill>
                <a:srgbClr val="FF0000"/>
              </a:solidFill>
            </a:endParaRPr>
          </a:p>
        </p:txBody>
      </p:sp>
      <p:sp>
        <p:nvSpPr>
          <p:cNvPr id="9" name="직사각형 8"/>
          <p:cNvSpPr/>
          <p:nvPr/>
        </p:nvSpPr>
        <p:spPr>
          <a:xfrm>
            <a:off x="3542008" y="4056258"/>
            <a:ext cx="942887" cy="523220"/>
          </a:xfrm>
          <a:prstGeom prst="rect">
            <a:avLst/>
          </a:prstGeom>
        </p:spPr>
        <p:txBody>
          <a:bodyPr wrap="none">
            <a:spAutoFit/>
          </a:bodyPr>
          <a:lstStyle/>
          <a:p>
            <a:pPr algn="ctr"/>
            <a:r>
              <a:rPr lang="ko-KR" altLang="en-US" sz="1400" b="1" dirty="0">
                <a:solidFill>
                  <a:srgbClr val="FF0000"/>
                </a:solidFill>
              </a:rPr>
              <a:t>자금 부족</a:t>
            </a:r>
            <a:endParaRPr lang="en-US" altLang="ko-KR" sz="1400" b="1" dirty="0">
              <a:solidFill>
                <a:srgbClr val="FF0000"/>
              </a:solidFill>
            </a:endParaRPr>
          </a:p>
          <a:p>
            <a:pPr algn="ctr"/>
            <a:r>
              <a:rPr lang="ko-KR" altLang="en-US" sz="1400" b="1" dirty="0">
                <a:solidFill>
                  <a:srgbClr val="FF0000"/>
                </a:solidFill>
              </a:rPr>
              <a:t>감소</a:t>
            </a:r>
            <a:endParaRPr lang="ko-KR" altLang="en-US" b="1" dirty="0">
              <a:solidFill>
                <a:srgbClr val="FF0000"/>
              </a:solidFill>
            </a:endParaRPr>
          </a:p>
        </p:txBody>
      </p:sp>
      <p:sp>
        <p:nvSpPr>
          <p:cNvPr id="5" name="오른쪽 화살표 4"/>
          <p:cNvSpPr/>
          <p:nvPr/>
        </p:nvSpPr>
        <p:spPr>
          <a:xfrm flipH="1">
            <a:off x="4730750" y="4165600"/>
            <a:ext cx="869950" cy="342900"/>
          </a:xfrm>
          <a:prstGeom prst="rightArrow">
            <a:avLst>
              <a:gd name="adj1" fmla="val 50000"/>
              <a:gd name="adj2" fmla="val 59614"/>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10" name="직사각형 9">
            <a:extLst>
              <a:ext uri="{FF2B5EF4-FFF2-40B4-BE49-F238E27FC236}">
                <a16:creationId xmlns:a16="http://schemas.microsoft.com/office/drawing/2014/main" id="{C8EA58F7-8041-4139-A6F0-3D420E6E1DBF}"/>
              </a:ext>
            </a:extLst>
          </p:cNvPr>
          <p:cNvSpPr/>
          <p:nvPr/>
        </p:nvSpPr>
        <p:spPr>
          <a:xfrm>
            <a:off x="4730750" y="4762414"/>
            <a:ext cx="2726656" cy="523220"/>
          </a:xfrm>
          <a:prstGeom prst="rect">
            <a:avLst/>
          </a:prstGeom>
        </p:spPr>
        <p:txBody>
          <a:bodyPr wrap="square">
            <a:spAutoFit/>
          </a:bodyPr>
          <a:lstStyle/>
          <a:p>
            <a:pPr algn="ctr"/>
            <a:r>
              <a:rPr lang="ko-KR" altLang="en-US" sz="1400" b="1" dirty="0">
                <a:solidFill>
                  <a:srgbClr val="FF0000"/>
                </a:solidFill>
              </a:rPr>
              <a:t>자금 부족 현상 발생 감소를 위해</a:t>
            </a:r>
            <a:endParaRPr lang="en-US" altLang="ko-KR" sz="1400" b="1" dirty="0">
              <a:solidFill>
                <a:srgbClr val="FF0000"/>
              </a:solidFill>
            </a:endParaRPr>
          </a:p>
          <a:p>
            <a:pPr algn="ctr"/>
            <a:r>
              <a:rPr lang="ko-KR" altLang="en-US" sz="1400" b="1" dirty="0">
                <a:solidFill>
                  <a:srgbClr val="FF0000"/>
                </a:solidFill>
              </a:rPr>
              <a:t>기성 지급 시기를 앞당김</a:t>
            </a:r>
            <a:endParaRPr lang="ko-KR" altLang="en-US" b="1" dirty="0">
              <a:solidFill>
                <a:srgbClr val="FF0000"/>
              </a:solidFill>
            </a:endParaRPr>
          </a:p>
        </p:txBody>
      </p:sp>
    </p:spTree>
    <p:extLst>
      <p:ext uri="{BB962C8B-B14F-4D97-AF65-F5344CB8AC3E}">
        <p14:creationId xmlns:p14="http://schemas.microsoft.com/office/powerpoint/2010/main" val="41043858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4.6 Unit-Price Contracts</a:t>
            </a:r>
            <a:r>
              <a:rPr kumimoji="0" lang="en-US" altLang="ko-KR" sz="3200" b="0" i="0" u="none" strike="noStrike" kern="1200" cap="none" spc="0" normalizeH="0" baseline="0" noProof="0" dirty="0">
                <a:ln>
                  <a:noFill/>
                </a:ln>
                <a:solidFill>
                  <a:prstClr val="black"/>
                </a:solidFill>
                <a:effectLst/>
                <a:uLnTx/>
                <a:uFillTx/>
                <a:latin typeface="Calibri Light" panose="020F0302020204030204"/>
                <a:ea typeface="맑은 고딕" panose="020B0503020000020004" pitchFamily="50" charset="-127"/>
                <a:cs typeface="+mj-cs"/>
              </a:rPr>
              <a:t> (5/5)</a:t>
            </a:r>
            <a:endParaRPr lang="ko-KR" altLang="en-US" sz="14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11</a:t>
            </a:fld>
            <a:endParaRPr lang="ko-KR" altLang="en-US" dirty="0"/>
          </a:p>
        </p:txBody>
      </p:sp>
      <p:sp>
        <p:nvSpPr>
          <p:cNvPr id="3" name="직사각형 2">
            <a:extLst>
              <a:ext uri="{FF2B5EF4-FFF2-40B4-BE49-F238E27FC236}">
                <a16:creationId xmlns:a16="http://schemas.microsoft.com/office/drawing/2014/main" id="{D168ECF6-24EB-4AA3-8A76-3B73A9E7F802}"/>
              </a:ext>
            </a:extLst>
          </p:cNvPr>
          <p:cNvSpPr/>
          <p:nvPr/>
        </p:nvSpPr>
        <p:spPr>
          <a:xfrm>
            <a:off x="2353763" y="6127232"/>
            <a:ext cx="5198474" cy="369332"/>
          </a:xfrm>
          <a:prstGeom prst="rect">
            <a:avLst/>
          </a:prstGeom>
        </p:spPr>
        <p:txBody>
          <a:bodyPr wrap="none">
            <a:spAutoFit/>
          </a:bodyPr>
          <a:lstStyle/>
          <a:p>
            <a:pPr algn="ctr"/>
            <a:r>
              <a:rPr lang="en-US" altLang="ko-KR" dirty="0"/>
              <a:t>FIGURE 4.3 Income profile with </a:t>
            </a:r>
            <a:r>
              <a:rPr lang="en-US" altLang="ko-KR" dirty="0">
                <a:solidFill>
                  <a:srgbClr val="FF0000"/>
                </a:solidFill>
              </a:rPr>
              <a:t>mobilization payment</a:t>
            </a:r>
            <a:endParaRPr lang="ko-KR" altLang="en-US" dirty="0">
              <a:solidFill>
                <a:srgbClr val="FF0000"/>
              </a:solidFill>
            </a:endParaRPr>
          </a:p>
        </p:txBody>
      </p:sp>
      <p:pic>
        <p:nvPicPr>
          <p:cNvPr id="11" name="내용 개체 틀 10">
            <a:extLst>
              <a:ext uri="{FF2B5EF4-FFF2-40B4-BE49-F238E27FC236}">
                <a16:creationId xmlns:a16="http://schemas.microsoft.com/office/drawing/2014/main" id="{5854C805-7778-4C99-9412-E18C21A2C62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873198" y="2177104"/>
            <a:ext cx="8159604" cy="3420506"/>
          </a:xfrm>
        </p:spPr>
      </p:pic>
      <p:sp>
        <p:nvSpPr>
          <p:cNvPr id="6" name="직사각형 5"/>
          <p:cNvSpPr/>
          <p:nvPr/>
        </p:nvSpPr>
        <p:spPr>
          <a:xfrm>
            <a:off x="913799" y="4240717"/>
            <a:ext cx="942887" cy="307777"/>
          </a:xfrm>
          <a:prstGeom prst="rect">
            <a:avLst/>
          </a:prstGeom>
        </p:spPr>
        <p:txBody>
          <a:bodyPr wrap="none">
            <a:spAutoFit/>
          </a:bodyPr>
          <a:lstStyle/>
          <a:p>
            <a:pPr algn="ctr"/>
            <a:r>
              <a:rPr lang="ko-KR" altLang="en-US" sz="1400" b="1" dirty="0">
                <a:solidFill>
                  <a:srgbClr val="FF0000"/>
                </a:solidFill>
              </a:rPr>
              <a:t>동원 지불</a:t>
            </a:r>
            <a:endParaRPr lang="ko-KR" altLang="en-US" b="1" dirty="0">
              <a:solidFill>
                <a:srgbClr val="FF0000"/>
              </a:solidFill>
            </a:endParaRPr>
          </a:p>
        </p:txBody>
      </p:sp>
      <p:sp>
        <p:nvSpPr>
          <p:cNvPr id="7" name="직사각형 6"/>
          <p:cNvSpPr/>
          <p:nvPr/>
        </p:nvSpPr>
        <p:spPr>
          <a:xfrm>
            <a:off x="2858682" y="2049818"/>
            <a:ext cx="3673791" cy="738664"/>
          </a:xfrm>
          <a:prstGeom prst="rect">
            <a:avLst/>
          </a:prstGeom>
        </p:spPr>
        <p:txBody>
          <a:bodyPr wrap="square">
            <a:spAutoFit/>
          </a:bodyPr>
          <a:lstStyle/>
          <a:p>
            <a:r>
              <a:rPr lang="ko-KR" altLang="en-US" sz="1400" b="1" dirty="0">
                <a:solidFill>
                  <a:srgbClr val="FF0000"/>
                </a:solidFill>
              </a:rPr>
              <a:t>동원 지불</a:t>
            </a:r>
            <a:r>
              <a:rPr lang="ko-KR" altLang="en-US" sz="1400" b="1" dirty="0">
                <a:solidFill>
                  <a:srgbClr val="0000FF"/>
                </a:solidFill>
              </a:rPr>
              <a:t> </a:t>
            </a:r>
            <a:r>
              <a:rPr lang="en-US" altLang="ko-KR" sz="1400" dirty="0">
                <a:solidFill>
                  <a:srgbClr val="0000FF"/>
                </a:solidFill>
              </a:rPr>
              <a:t>: </a:t>
            </a:r>
            <a:r>
              <a:rPr lang="ko-KR" altLang="en-US" sz="1400" dirty="0">
                <a:solidFill>
                  <a:srgbClr val="0000FF"/>
                </a:solidFill>
              </a:rPr>
              <a:t>일반적으로 발주자의 조달 금리가 시공자의 조달 금리보다 낮은 경우</a:t>
            </a:r>
            <a:r>
              <a:rPr lang="en-US" altLang="ko-KR" sz="1400" dirty="0">
                <a:solidFill>
                  <a:srgbClr val="0000FF"/>
                </a:solidFill>
              </a:rPr>
              <a:t>,</a:t>
            </a:r>
            <a:r>
              <a:rPr lang="ko-KR" altLang="en-US" sz="1400" dirty="0">
                <a:solidFill>
                  <a:srgbClr val="0000FF"/>
                </a:solidFill>
              </a:rPr>
              <a:t> 발주자의 신용으로 차입하여 시공자에게 제공</a:t>
            </a:r>
            <a:endParaRPr lang="ko-KR" altLang="en-US" dirty="0">
              <a:solidFill>
                <a:srgbClr val="0000FF"/>
              </a:solidFill>
            </a:endParaRPr>
          </a:p>
        </p:txBody>
      </p:sp>
    </p:spTree>
    <p:extLst>
      <p:ext uri="{BB962C8B-B14F-4D97-AF65-F5344CB8AC3E}">
        <p14:creationId xmlns:p14="http://schemas.microsoft.com/office/powerpoint/2010/main" val="15169708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4.7 Negotiated Contracts (1/2)</a:t>
            </a:r>
            <a:endParaRPr lang="ko-KR" altLang="en-US" sz="14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12</a:t>
            </a:fld>
            <a:endParaRPr lang="ko-KR" altLang="en-US" dirty="0"/>
          </a:p>
        </p:txBody>
      </p:sp>
      <p:sp>
        <p:nvSpPr>
          <p:cNvPr id="5" name="내용 개체 틀 2"/>
          <p:cNvSpPr txBox="1">
            <a:spLocks/>
          </p:cNvSpPr>
          <p:nvPr/>
        </p:nvSpPr>
        <p:spPr>
          <a:xfrm>
            <a:off x="681038" y="1825625"/>
            <a:ext cx="8543925" cy="2970044"/>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en-US" altLang="ko-KR" sz="1800" dirty="0"/>
              <a:t>An owner can enter into contract with a constructor by </a:t>
            </a:r>
            <a:r>
              <a:rPr lang="en-US" altLang="ko-KR" sz="1800" dirty="0">
                <a:solidFill>
                  <a:srgbClr val="FF0000"/>
                </a:solidFill>
              </a:rPr>
              <a:t>negotiating the price and method of reimbursement</a:t>
            </a:r>
            <a:r>
              <a:rPr lang="en-US" altLang="ko-KR" sz="1400" dirty="0"/>
              <a:t>. </a:t>
            </a:r>
            <a:r>
              <a:rPr lang="ko-KR" altLang="en-US" sz="1400" dirty="0">
                <a:solidFill>
                  <a:srgbClr val="0000FF"/>
                </a:solidFill>
              </a:rPr>
              <a:t>공사대금과 지불방법을 협상을 통해 결정</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In some cases, public owners will negotiate with the three low bidders on </a:t>
            </a:r>
            <a:r>
              <a:rPr lang="en-US" altLang="ko-KR" sz="1800" dirty="0">
                <a:solidFill>
                  <a:srgbClr val="FF0000"/>
                </a:solidFill>
              </a:rPr>
              <a:t>prices, materials, and schedule</a:t>
            </a:r>
            <a:r>
              <a:rPr lang="en-US" altLang="ko-KR" sz="1800" dirty="0"/>
              <a:t>. </a:t>
            </a:r>
            <a:r>
              <a:rPr lang="ko-KR" altLang="en-US" sz="1400" dirty="0">
                <a:solidFill>
                  <a:srgbClr val="0000FF"/>
                </a:solidFill>
              </a:rPr>
              <a:t>최저 가격</a:t>
            </a:r>
            <a:r>
              <a:rPr lang="en-US" altLang="ko-KR" sz="1400" dirty="0">
                <a:solidFill>
                  <a:srgbClr val="0000FF"/>
                </a:solidFill>
              </a:rPr>
              <a:t>, </a:t>
            </a:r>
            <a:r>
              <a:rPr lang="ko-KR" altLang="en-US" sz="1400" dirty="0">
                <a:solidFill>
                  <a:srgbClr val="0000FF"/>
                </a:solidFill>
              </a:rPr>
              <a:t>최저 자재</a:t>
            </a:r>
            <a:r>
              <a:rPr lang="en-US" altLang="ko-KR" sz="1400" dirty="0">
                <a:solidFill>
                  <a:srgbClr val="0000FF"/>
                </a:solidFill>
              </a:rPr>
              <a:t>, </a:t>
            </a:r>
            <a:r>
              <a:rPr lang="ko-KR" altLang="en-US" sz="1400" dirty="0">
                <a:solidFill>
                  <a:srgbClr val="0000FF"/>
                </a:solidFill>
              </a:rPr>
              <a:t>최단 일정 등을 제시한 복수의 입찰자와 협상</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The owner evaluates the </a:t>
            </a:r>
            <a:r>
              <a:rPr lang="en-US" altLang="ko-KR" sz="1800" dirty="0">
                <a:solidFill>
                  <a:srgbClr val="FF0000"/>
                </a:solidFill>
              </a:rPr>
              <a:t>experience, reputation, facilities, staff available, charge rates, and fee structures</a:t>
            </a:r>
            <a:r>
              <a:rPr lang="en-US" altLang="ko-KR" sz="1800" dirty="0"/>
              <a:t> of the various bidders participating. </a:t>
            </a:r>
            <a:r>
              <a:rPr lang="ko-KR" altLang="en-US" sz="1400" dirty="0" err="1">
                <a:solidFill>
                  <a:srgbClr val="0000FF"/>
                </a:solidFill>
              </a:rPr>
              <a:t>응찰자</a:t>
            </a:r>
            <a:r>
              <a:rPr lang="ko-KR" altLang="en-US" sz="1400" dirty="0">
                <a:solidFill>
                  <a:srgbClr val="0000FF"/>
                </a:solidFill>
              </a:rPr>
              <a:t> 중 가장 좋은 조건을 검색</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Normally, all direct expenses for </a:t>
            </a:r>
            <a:r>
              <a:rPr lang="en-US" altLang="ko-KR" sz="1800" dirty="0">
                <a:solidFill>
                  <a:srgbClr val="FF0000"/>
                </a:solidFill>
              </a:rPr>
              <a:t>labor</a:t>
            </a:r>
            <a:r>
              <a:rPr lang="en-US" altLang="ko-KR" sz="1800" dirty="0"/>
              <a:t>, </a:t>
            </a:r>
            <a:r>
              <a:rPr lang="en-US" altLang="ko-KR" sz="1800" dirty="0">
                <a:solidFill>
                  <a:srgbClr val="FF0000"/>
                </a:solidFill>
              </a:rPr>
              <a:t>equipment</a:t>
            </a:r>
            <a:r>
              <a:rPr lang="en-US" altLang="ko-KR" sz="1800" dirty="0"/>
              <a:t>, and </a:t>
            </a:r>
            <a:r>
              <a:rPr lang="en-US" altLang="ko-KR" sz="1800" dirty="0">
                <a:solidFill>
                  <a:srgbClr val="FF0000"/>
                </a:solidFill>
              </a:rPr>
              <a:t>materials</a:t>
            </a:r>
            <a:r>
              <a:rPr lang="en-US" altLang="ko-KR" sz="1800" dirty="0"/>
              <a:t> as well as </a:t>
            </a:r>
            <a:r>
              <a:rPr lang="en-US" altLang="ko-KR" sz="1800" dirty="0">
                <a:solidFill>
                  <a:srgbClr val="FF0000"/>
                </a:solidFill>
              </a:rPr>
              <a:t>overhead</a:t>
            </a:r>
            <a:r>
              <a:rPr lang="en-US" altLang="ko-KR" sz="1800" dirty="0"/>
              <a:t> charges required to properly manage the job are reimbursable. </a:t>
            </a:r>
            <a:r>
              <a:rPr lang="ko-KR" altLang="en-US" sz="1400" dirty="0">
                <a:solidFill>
                  <a:srgbClr val="0000FF"/>
                </a:solidFill>
              </a:rPr>
              <a:t>인건비</a:t>
            </a:r>
            <a:r>
              <a:rPr lang="en-US" altLang="ko-KR" sz="1400" dirty="0">
                <a:solidFill>
                  <a:srgbClr val="0000FF"/>
                </a:solidFill>
              </a:rPr>
              <a:t>, </a:t>
            </a:r>
            <a:r>
              <a:rPr lang="ko-KR" altLang="en-US" sz="1400" dirty="0">
                <a:solidFill>
                  <a:srgbClr val="0000FF"/>
                </a:solidFill>
              </a:rPr>
              <a:t>장비</a:t>
            </a:r>
            <a:r>
              <a:rPr lang="en-US" altLang="ko-KR" sz="1400" dirty="0">
                <a:solidFill>
                  <a:srgbClr val="0000FF"/>
                </a:solidFill>
              </a:rPr>
              <a:t>, </a:t>
            </a:r>
            <a:r>
              <a:rPr lang="ko-KR" altLang="en-US" sz="1400" dirty="0">
                <a:solidFill>
                  <a:srgbClr val="0000FF"/>
                </a:solidFill>
              </a:rPr>
              <a:t>자재</a:t>
            </a:r>
            <a:r>
              <a:rPr lang="en-US" altLang="ko-KR" sz="1400" dirty="0">
                <a:solidFill>
                  <a:srgbClr val="0000FF"/>
                </a:solidFill>
              </a:rPr>
              <a:t>, </a:t>
            </a:r>
            <a:r>
              <a:rPr lang="ko-KR" altLang="en-US" sz="1400" dirty="0">
                <a:solidFill>
                  <a:srgbClr val="0000FF"/>
                </a:solidFill>
              </a:rPr>
              <a:t>경비 등은 모든 실비 처리</a:t>
            </a:r>
            <a:r>
              <a:rPr lang="ko-KR" altLang="en-US" sz="1800" dirty="0"/>
              <a:t> </a:t>
            </a:r>
            <a:r>
              <a:rPr lang="en-US" altLang="ko-KR" sz="1800" dirty="0"/>
              <a:t>In addition, the contractor receives a </a:t>
            </a:r>
            <a:r>
              <a:rPr lang="en-US" altLang="ko-KR" sz="1800" dirty="0">
                <a:solidFill>
                  <a:srgbClr val="FF0000"/>
                </a:solidFill>
              </a:rPr>
              <a:t>fee for his expertise and the use of his plant </a:t>
            </a:r>
            <a:r>
              <a:rPr lang="en-US" altLang="ko-KR" sz="1800" dirty="0"/>
              <a:t>in support of the job.</a:t>
            </a:r>
            <a:r>
              <a:rPr lang="ko-KR" altLang="en-US" sz="1400" dirty="0">
                <a:solidFill>
                  <a:srgbClr val="0000FF"/>
                </a:solidFill>
              </a:rPr>
              <a:t> 전문지식에 대한 대가를 지급 받음</a:t>
            </a:r>
            <a:endParaRPr lang="en-US" altLang="ko-KR" sz="1800" dirty="0"/>
          </a:p>
        </p:txBody>
      </p:sp>
    </p:spTree>
    <p:extLst>
      <p:ext uri="{BB962C8B-B14F-4D97-AF65-F5344CB8AC3E}">
        <p14:creationId xmlns:p14="http://schemas.microsoft.com/office/powerpoint/2010/main" val="28585719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4.7 Negotiated Contracts</a:t>
            </a:r>
            <a:r>
              <a:rPr kumimoji="0" lang="en-US" altLang="ko-KR" sz="3200" b="0" i="0" u="none" strike="noStrike" kern="1200" cap="none" spc="0" normalizeH="0" baseline="0" noProof="0" dirty="0">
                <a:ln>
                  <a:noFill/>
                </a:ln>
                <a:solidFill>
                  <a:prstClr val="black"/>
                </a:solidFill>
                <a:effectLst/>
                <a:uLnTx/>
                <a:uFillTx/>
                <a:latin typeface="Calibri Light" panose="020F0302020204030204"/>
                <a:ea typeface="맑은 고딕" panose="020B0503020000020004" pitchFamily="50" charset="-127"/>
                <a:cs typeface="+mj-cs"/>
              </a:rPr>
              <a:t> (1/2)</a:t>
            </a:r>
            <a:endParaRPr lang="ko-KR" altLang="en-US" sz="14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13</a:t>
            </a:fld>
            <a:endParaRPr lang="ko-KR" altLang="en-US" dirty="0"/>
          </a:p>
        </p:txBody>
      </p:sp>
      <p:sp>
        <p:nvSpPr>
          <p:cNvPr id="5" name="내용 개체 틀 2"/>
          <p:cNvSpPr txBox="1">
            <a:spLocks/>
          </p:cNvSpPr>
          <p:nvPr/>
        </p:nvSpPr>
        <p:spPr>
          <a:xfrm>
            <a:off x="681038" y="1825625"/>
            <a:ext cx="8543925" cy="3832844"/>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en-US" altLang="ko-KR" sz="1800" dirty="0"/>
              <a:t>Four types of </a:t>
            </a:r>
            <a:r>
              <a:rPr lang="en-US" altLang="ko-KR" sz="1800" dirty="0">
                <a:solidFill>
                  <a:srgbClr val="FF0000"/>
                </a:solidFill>
              </a:rPr>
              <a:t>fee structure</a:t>
            </a:r>
            <a:r>
              <a:rPr lang="en-US" altLang="ko-KR" sz="1800" dirty="0"/>
              <a:t> are common. </a:t>
            </a:r>
          </a:p>
          <a:p>
            <a:pPr marL="269875" indent="0" defTabSz="457200" latinLnBrk="0">
              <a:buNone/>
              <a:tabLst>
                <a:tab pos="269875" algn="l"/>
              </a:tabLst>
            </a:pPr>
            <a:r>
              <a:rPr lang="en-US" altLang="ko-KR" sz="1800" dirty="0"/>
              <a:t>1. </a:t>
            </a:r>
            <a:r>
              <a:rPr lang="en-US" altLang="ko-KR" sz="1800" dirty="0">
                <a:solidFill>
                  <a:srgbClr val="FF0000"/>
                </a:solidFill>
              </a:rPr>
              <a:t>Cost + percent of cost </a:t>
            </a:r>
            <a:r>
              <a:rPr lang="en-US" altLang="ko-KR" sz="1800" dirty="0"/>
              <a:t>: </a:t>
            </a:r>
            <a:r>
              <a:rPr lang="ko-KR" altLang="en-US" sz="1400" dirty="0">
                <a:solidFill>
                  <a:srgbClr val="0000FF"/>
                </a:solidFill>
              </a:rPr>
              <a:t>공사비가</a:t>
            </a:r>
            <a:r>
              <a:rPr lang="en-US" altLang="ko-KR" sz="1400" dirty="0">
                <a:solidFill>
                  <a:srgbClr val="0000FF"/>
                </a:solidFill>
              </a:rPr>
              <a:t> </a:t>
            </a:r>
            <a:r>
              <a:rPr lang="ko-KR" altLang="en-US" sz="1400" dirty="0">
                <a:solidFill>
                  <a:srgbClr val="0000FF"/>
                </a:solidFill>
              </a:rPr>
              <a:t>증가하면 </a:t>
            </a:r>
            <a:r>
              <a:rPr lang="en-US" altLang="ko-KR" sz="1400" dirty="0">
                <a:solidFill>
                  <a:srgbClr val="0000FF"/>
                </a:solidFill>
              </a:rPr>
              <a:t>Fee</a:t>
            </a:r>
            <a:r>
              <a:rPr lang="ko-KR" altLang="en-US" sz="1400" dirty="0">
                <a:solidFill>
                  <a:srgbClr val="0000FF"/>
                </a:solidFill>
              </a:rPr>
              <a:t>도 올라가는 모순 존재</a:t>
            </a:r>
            <a:endParaRPr lang="en-US" altLang="ko-KR" sz="1800" dirty="0">
              <a:solidFill>
                <a:srgbClr val="0000FF"/>
              </a:solidFill>
            </a:endParaRPr>
          </a:p>
          <a:p>
            <a:pPr marL="269875" indent="0" defTabSz="457200" latinLnBrk="0">
              <a:buNone/>
              <a:tabLst>
                <a:tab pos="269875" algn="l"/>
              </a:tabLst>
            </a:pPr>
            <a:r>
              <a:rPr lang="en-US" altLang="ko-KR" sz="1800" dirty="0"/>
              <a:t>2. </a:t>
            </a:r>
            <a:r>
              <a:rPr lang="en-US" altLang="ko-KR" sz="1800" dirty="0">
                <a:solidFill>
                  <a:srgbClr val="FF0000"/>
                </a:solidFill>
              </a:rPr>
              <a:t>Cost + fixed fee </a:t>
            </a:r>
            <a:r>
              <a:rPr lang="en-US" altLang="ko-KR" sz="1800" dirty="0"/>
              <a:t>: </a:t>
            </a:r>
            <a:r>
              <a:rPr lang="ko-KR" altLang="en-US" sz="1400" dirty="0">
                <a:solidFill>
                  <a:srgbClr val="0000FF"/>
                </a:solidFill>
              </a:rPr>
              <a:t>공기를 단축하면 빨리 </a:t>
            </a:r>
            <a:r>
              <a:rPr lang="en-US" altLang="ko-KR" sz="1400" dirty="0">
                <a:solidFill>
                  <a:srgbClr val="0000FF"/>
                </a:solidFill>
              </a:rPr>
              <a:t>Fee</a:t>
            </a:r>
            <a:r>
              <a:rPr lang="ko-KR" altLang="en-US" sz="1400" dirty="0">
                <a:solidFill>
                  <a:srgbClr val="0000FF"/>
                </a:solidFill>
              </a:rPr>
              <a:t>를 수령할 수 있으므로 고가의 자재와 장비를 사용하는 부작용 발생</a:t>
            </a:r>
            <a:endParaRPr lang="en-US" altLang="ko-KR" sz="1400" dirty="0">
              <a:solidFill>
                <a:srgbClr val="0000FF"/>
              </a:solidFill>
            </a:endParaRPr>
          </a:p>
          <a:p>
            <a:pPr marL="269875" indent="0" defTabSz="457200" latinLnBrk="0">
              <a:buNone/>
              <a:tabLst>
                <a:tab pos="269875" algn="l"/>
              </a:tabLst>
            </a:pPr>
            <a:r>
              <a:rPr lang="en-US" altLang="ko-KR" sz="1800" dirty="0"/>
              <a:t>3. </a:t>
            </a:r>
            <a:r>
              <a:rPr lang="en-US" altLang="ko-KR" sz="1800" dirty="0">
                <a:solidFill>
                  <a:srgbClr val="FF0000"/>
                </a:solidFill>
              </a:rPr>
              <a:t>Cost + fixed fee + profit-sharing clause </a:t>
            </a:r>
            <a:r>
              <a:rPr lang="en-US" altLang="ko-KR" sz="1800" dirty="0"/>
              <a:t>: </a:t>
            </a:r>
            <a:r>
              <a:rPr lang="ko-KR" altLang="en-US" sz="1400" dirty="0">
                <a:solidFill>
                  <a:srgbClr val="0000FF"/>
                </a:solidFill>
              </a:rPr>
              <a:t>목표 공기와 목표 공사비를 설정한 후 </a:t>
            </a:r>
            <a:r>
              <a:rPr lang="ko-KR" altLang="en-US" sz="1400" dirty="0" err="1">
                <a:solidFill>
                  <a:srgbClr val="0000FF"/>
                </a:solidFill>
              </a:rPr>
              <a:t>절감액에</a:t>
            </a:r>
            <a:r>
              <a:rPr lang="ko-KR" altLang="en-US" sz="1400" dirty="0">
                <a:solidFill>
                  <a:srgbClr val="0000FF"/>
                </a:solidFill>
              </a:rPr>
              <a:t> 대한 이익 공유</a:t>
            </a:r>
            <a:endParaRPr lang="en-US" altLang="ko-KR" sz="1400" dirty="0">
              <a:solidFill>
                <a:srgbClr val="0000FF"/>
              </a:solidFill>
            </a:endParaRPr>
          </a:p>
          <a:p>
            <a:pPr marL="269875" indent="0" defTabSz="457200" latinLnBrk="0">
              <a:buNone/>
              <a:tabLst>
                <a:tab pos="269875" algn="l"/>
              </a:tabLst>
            </a:pPr>
            <a:r>
              <a:rPr lang="en-US" altLang="ko-KR" sz="1800" dirty="0"/>
              <a:t>4. </a:t>
            </a:r>
            <a:r>
              <a:rPr lang="en-US" altLang="ko-KR" sz="1800" dirty="0">
                <a:solidFill>
                  <a:srgbClr val="FF0000"/>
                </a:solidFill>
              </a:rPr>
              <a:t>Cost + sliding fee </a:t>
            </a:r>
            <a:r>
              <a:rPr lang="en-US" altLang="ko-KR" sz="1800" dirty="0"/>
              <a:t>: </a:t>
            </a:r>
            <a:r>
              <a:rPr lang="ko-KR" altLang="en-US" sz="1400" dirty="0" err="1">
                <a:solidFill>
                  <a:srgbClr val="0000FF"/>
                </a:solidFill>
              </a:rPr>
              <a:t>설계</a:t>
            </a:r>
            <a:r>
              <a:rPr lang="ko-KR" altLang="en-US" sz="1400" dirty="0" err="1">
                <a:solidFill>
                  <a:srgbClr val="0000FF"/>
                </a:solidFill>
                <a:sym typeface="Symbol" panose="05050102010706020507" pitchFamily="18" charset="2"/>
              </a:rPr>
              <a:t></a:t>
            </a:r>
            <a:r>
              <a:rPr lang="ko-KR" altLang="en-US" sz="1400" dirty="0" err="1">
                <a:solidFill>
                  <a:srgbClr val="0000FF"/>
                </a:solidFill>
              </a:rPr>
              <a:t>시공</a:t>
            </a:r>
            <a:r>
              <a:rPr lang="ko-KR" altLang="en-US" sz="1400" dirty="0">
                <a:solidFill>
                  <a:srgbClr val="0000FF"/>
                </a:solidFill>
              </a:rPr>
              <a:t> 동시 진행 가능</a:t>
            </a:r>
            <a:r>
              <a:rPr lang="en-US" altLang="ko-KR" sz="1400" dirty="0">
                <a:solidFill>
                  <a:srgbClr val="0000FF"/>
                </a:solidFill>
              </a:rPr>
              <a:t>, </a:t>
            </a:r>
            <a:r>
              <a:rPr lang="ko-KR" altLang="en-US" sz="1400" dirty="0" err="1">
                <a:solidFill>
                  <a:srgbClr val="0000FF"/>
                </a:solidFill>
              </a:rPr>
              <a:t>장기</a:t>
            </a:r>
            <a:r>
              <a:rPr lang="ko-KR" altLang="en-US" sz="1400" dirty="0" err="1">
                <a:solidFill>
                  <a:srgbClr val="0000FF"/>
                </a:solidFill>
                <a:sym typeface="Symbol" panose="05050102010706020507" pitchFamily="18" charset="2"/>
              </a:rPr>
              <a:t></a:t>
            </a:r>
            <a:r>
              <a:rPr lang="ko-KR" altLang="en-US" sz="1400" dirty="0" err="1">
                <a:solidFill>
                  <a:srgbClr val="0000FF"/>
                </a:solidFill>
              </a:rPr>
              <a:t>민간</a:t>
            </a:r>
            <a:r>
              <a:rPr lang="ko-KR" altLang="en-US" sz="1400" dirty="0">
                <a:solidFill>
                  <a:srgbClr val="0000FF"/>
                </a:solidFill>
              </a:rPr>
              <a:t> 공사에 적합</a:t>
            </a:r>
            <a:endParaRPr lang="en-US" altLang="ko-KR" sz="1400" dirty="0">
              <a:solidFill>
                <a:srgbClr val="0000FF"/>
              </a:solidFill>
            </a:endParaRPr>
          </a:p>
          <a:p>
            <a:pPr marL="2173288" indent="6350" defTabSz="457200" latinLnBrk="0">
              <a:buNone/>
              <a:tabLst>
                <a:tab pos="2238375" algn="l"/>
              </a:tabLst>
            </a:pPr>
            <a:r>
              <a:rPr lang="en-US" altLang="ko-KR" sz="1400" dirty="0">
                <a:solidFill>
                  <a:srgbClr val="0000FF"/>
                </a:solidFill>
              </a:rPr>
              <a:t>Fee = R(2 T − A) where T = </a:t>
            </a:r>
            <a:r>
              <a:rPr lang="en-US" altLang="ko-KR" sz="1400" dirty="0">
                <a:solidFill>
                  <a:srgbClr val="FF0000"/>
                </a:solidFill>
              </a:rPr>
              <a:t>target price</a:t>
            </a:r>
            <a:r>
              <a:rPr lang="en-US" altLang="ko-KR" sz="1400" dirty="0">
                <a:solidFill>
                  <a:srgbClr val="0000FF"/>
                </a:solidFill>
              </a:rPr>
              <a:t> </a:t>
            </a:r>
            <a:r>
              <a:rPr lang="ko-KR" altLang="en-US" sz="1400" dirty="0">
                <a:solidFill>
                  <a:srgbClr val="0000FF"/>
                </a:solidFill>
              </a:rPr>
              <a:t>목표 비용</a:t>
            </a:r>
            <a:endParaRPr lang="en-US" altLang="ko-KR" sz="1400" dirty="0">
              <a:solidFill>
                <a:srgbClr val="0000FF"/>
              </a:solidFill>
            </a:endParaRPr>
          </a:p>
          <a:p>
            <a:pPr marL="2173288" indent="6350" defTabSz="457200" latinLnBrk="0">
              <a:buNone/>
              <a:tabLst>
                <a:tab pos="2238375" algn="l"/>
              </a:tabLst>
            </a:pPr>
            <a:r>
              <a:rPr lang="en-US" altLang="ko-KR" sz="1400" dirty="0">
                <a:solidFill>
                  <a:srgbClr val="0000FF"/>
                </a:solidFill>
              </a:rPr>
              <a:t>R = base percent value </a:t>
            </a:r>
            <a:r>
              <a:rPr lang="ko-KR" altLang="en-US" sz="1400" dirty="0">
                <a:solidFill>
                  <a:srgbClr val="0000FF"/>
                </a:solidFill>
              </a:rPr>
              <a:t>대가 </a:t>
            </a:r>
            <a:r>
              <a:rPr lang="ko-KR" altLang="en-US" sz="1400" dirty="0" err="1">
                <a:solidFill>
                  <a:srgbClr val="0000FF"/>
                </a:solidFill>
              </a:rPr>
              <a:t>요율</a:t>
            </a:r>
            <a:endParaRPr lang="en-US" altLang="ko-KR" sz="1400" dirty="0">
              <a:solidFill>
                <a:srgbClr val="0000FF"/>
              </a:solidFill>
            </a:endParaRPr>
          </a:p>
          <a:p>
            <a:pPr marL="2173288" indent="6350" defTabSz="457200" latinLnBrk="0">
              <a:buNone/>
              <a:tabLst>
                <a:tab pos="2238375" algn="l"/>
              </a:tabLst>
            </a:pPr>
            <a:r>
              <a:rPr lang="en-US" altLang="ko-KR" sz="1400" dirty="0">
                <a:solidFill>
                  <a:srgbClr val="0000FF"/>
                </a:solidFill>
              </a:rPr>
              <a:t>A = actual cost of the construction </a:t>
            </a:r>
            <a:r>
              <a:rPr lang="ko-KR" altLang="en-US" sz="1400" dirty="0">
                <a:solidFill>
                  <a:srgbClr val="0000FF"/>
                </a:solidFill>
              </a:rPr>
              <a:t>실제 비용</a:t>
            </a:r>
            <a:endParaRPr lang="en-US" altLang="ko-KR" sz="1400" dirty="0">
              <a:solidFill>
                <a:srgbClr val="0000FF"/>
              </a:solidFill>
            </a:endParaRPr>
          </a:p>
          <a:p>
            <a:pPr marL="285750" indent="-285750" defTabSz="457200" latinLnBrk="0">
              <a:buFont typeface="Wingdings" panose="05000000000000000000" pitchFamily="2" charset="2"/>
              <a:buChar char="q"/>
              <a:tabLst>
                <a:tab pos="2238375" algn="l"/>
              </a:tabLst>
            </a:pPr>
            <a:r>
              <a:rPr lang="en-US" altLang="ko-KR" sz="1800" dirty="0"/>
              <a:t>In some cases, the </a:t>
            </a:r>
            <a:r>
              <a:rPr lang="en-US" altLang="ko-KR" sz="1800" dirty="0">
                <a:solidFill>
                  <a:srgbClr val="FF0000"/>
                </a:solidFill>
              </a:rPr>
              <a:t>target value </a:t>
            </a:r>
            <a:r>
              <a:rPr lang="en-US" altLang="ko-KR" sz="1800" dirty="0"/>
              <a:t>is used to define a </a:t>
            </a:r>
            <a:r>
              <a:rPr lang="en-US" altLang="ko-KR" sz="1800" dirty="0">
                <a:solidFill>
                  <a:srgbClr val="FF0000"/>
                </a:solidFill>
              </a:rPr>
              <a:t>guaranteed maximum price (GMP)</a:t>
            </a:r>
            <a:r>
              <a:rPr lang="en-US" altLang="ko-KR" sz="1800" dirty="0"/>
              <a:t>. </a:t>
            </a:r>
            <a:r>
              <a:rPr lang="ko-KR" altLang="en-US" sz="1400" dirty="0">
                <a:solidFill>
                  <a:srgbClr val="0000FF"/>
                </a:solidFill>
              </a:rPr>
              <a:t>최대공사비 상한 보증</a:t>
            </a:r>
            <a:endParaRPr lang="en-US" altLang="ko-KR" sz="1800" dirty="0">
              <a:solidFill>
                <a:srgbClr val="0000FF"/>
              </a:solidFill>
            </a:endParaRPr>
          </a:p>
        </p:txBody>
      </p:sp>
    </p:spTree>
    <p:extLst>
      <p:ext uri="{BB962C8B-B14F-4D97-AF65-F5344CB8AC3E}">
        <p14:creationId xmlns:p14="http://schemas.microsoft.com/office/powerpoint/2010/main" val="309874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4.8 Project Delivery Methods</a:t>
            </a:r>
            <a:endParaRPr lang="ko-KR" altLang="en-US" sz="14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14</a:t>
            </a:fld>
            <a:endParaRPr lang="ko-KR" altLang="en-US" dirty="0"/>
          </a:p>
        </p:txBody>
      </p:sp>
      <p:sp>
        <p:nvSpPr>
          <p:cNvPr id="6" name="내용 개체 틀 2"/>
          <p:cNvSpPr txBox="1">
            <a:spLocks/>
          </p:cNvSpPr>
          <p:nvPr/>
        </p:nvSpPr>
        <p:spPr>
          <a:xfrm>
            <a:off x="681038" y="1825625"/>
            <a:ext cx="8543925" cy="4674100"/>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en-US" altLang="ko-KR" sz="1800" dirty="0"/>
              <a:t>In ancient times, great structures were constructed by “master builders” who developed the project concept, designed the appearance and technical details of the finished building or monument, and mobilized the resources needed to realize the final structure. </a:t>
            </a:r>
            <a:r>
              <a:rPr lang="ko-KR" altLang="en-US" sz="1400" dirty="0">
                <a:solidFill>
                  <a:srgbClr val="0000FF"/>
                </a:solidFill>
              </a:rPr>
              <a:t>고대에는 </a:t>
            </a:r>
            <a:r>
              <a:rPr lang="ko-KR" altLang="en-US" sz="1400" dirty="0" err="1">
                <a:solidFill>
                  <a:srgbClr val="0000FF"/>
                </a:solidFill>
              </a:rPr>
              <a:t>설계</a:t>
            </a:r>
            <a:r>
              <a:rPr lang="ko-KR" altLang="en-US" sz="1400" dirty="0" err="1">
                <a:solidFill>
                  <a:srgbClr val="0000FF"/>
                </a:solidFill>
                <a:sym typeface="Symbol" panose="05050102010706020507" pitchFamily="18" charset="2"/>
              </a:rPr>
              <a:t></a:t>
            </a:r>
            <a:r>
              <a:rPr lang="ko-KR" altLang="en-US" sz="1400" dirty="0" err="1">
                <a:solidFill>
                  <a:srgbClr val="0000FF"/>
                </a:solidFill>
              </a:rPr>
              <a:t>시공</a:t>
            </a:r>
            <a:r>
              <a:rPr lang="ko-KR" altLang="en-US" sz="1400" dirty="0">
                <a:solidFill>
                  <a:srgbClr val="0000FF"/>
                </a:solidFill>
              </a:rPr>
              <a:t> 통합</a:t>
            </a:r>
            <a:endParaRPr lang="en-US" altLang="ko-KR" sz="1400" dirty="0">
              <a:solidFill>
                <a:srgbClr val="0000FF"/>
              </a:solidFill>
            </a:endParaRPr>
          </a:p>
          <a:p>
            <a:pPr marL="285750" indent="-285750" defTabSz="457200" latinLnBrk="0">
              <a:buFont typeface="Wingdings" panose="05000000000000000000" pitchFamily="2" charset="2"/>
              <a:buChar char="q"/>
              <a:tabLst>
                <a:tab pos="2238375" algn="l"/>
              </a:tabLst>
            </a:pPr>
            <a:r>
              <a:rPr lang="en-US" altLang="ko-KR" sz="1800" dirty="0"/>
              <a:t>Over the past 100 years, the processes of designing and building were gradually separated. </a:t>
            </a:r>
            <a:r>
              <a:rPr lang="ko-KR" altLang="en-US" sz="1400" dirty="0">
                <a:solidFill>
                  <a:srgbClr val="0000FF"/>
                </a:solidFill>
              </a:rPr>
              <a:t>근대에는 </a:t>
            </a:r>
            <a:r>
              <a:rPr lang="ko-KR" altLang="en-US" sz="1400" dirty="0" err="1">
                <a:solidFill>
                  <a:srgbClr val="0000FF"/>
                </a:solidFill>
              </a:rPr>
              <a:t>설계</a:t>
            </a:r>
            <a:r>
              <a:rPr lang="ko-KR" altLang="en-US" sz="1400" dirty="0" err="1">
                <a:solidFill>
                  <a:srgbClr val="0000FF"/>
                </a:solidFill>
                <a:sym typeface="Symbol" panose="05050102010706020507" pitchFamily="18" charset="2"/>
              </a:rPr>
              <a:t></a:t>
            </a:r>
            <a:r>
              <a:rPr lang="ko-KR" altLang="en-US" sz="1400" dirty="0" err="1">
                <a:solidFill>
                  <a:srgbClr val="0000FF"/>
                </a:solidFill>
              </a:rPr>
              <a:t>시공</a:t>
            </a:r>
            <a:r>
              <a:rPr lang="ko-KR" altLang="en-US" sz="1400" dirty="0">
                <a:solidFill>
                  <a:srgbClr val="0000FF"/>
                </a:solidFill>
              </a:rPr>
              <a:t> 분리 </a:t>
            </a:r>
            <a:r>
              <a:rPr lang="en-US" altLang="ko-KR" sz="1800" dirty="0">
                <a:sym typeface="Wingdings" panose="05000000000000000000" pitchFamily="2" charset="2"/>
              </a:rPr>
              <a:t> </a:t>
            </a:r>
            <a:r>
              <a:rPr lang="en-US" altLang="ko-KR" sz="1800" dirty="0">
                <a:solidFill>
                  <a:srgbClr val="FF0000"/>
                </a:solidFill>
                <a:sym typeface="Wingdings" panose="05000000000000000000" pitchFamily="2" charset="2"/>
              </a:rPr>
              <a:t>Design-Bid-Build (DBB)</a:t>
            </a:r>
            <a:r>
              <a:rPr lang="en-US" altLang="ko-KR" sz="1800" dirty="0">
                <a:sym typeface="Wingdings" panose="05000000000000000000" pitchFamily="2" charset="2"/>
              </a:rPr>
              <a:t>.</a:t>
            </a:r>
          </a:p>
          <a:p>
            <a:pPr marL="285750" indent="-285750" defTabSz="457200" latinLnBrk="0">
              <a:buFont typeface="Wingdings" panose="05000000000000000000" pitchFamily="2" charset="2"/>
              <a:buChar char="q"/>
              <a:tabLst>
                <a:tab pos="2238375" algn="l"/>
              </a:tabLst>
            </a:pPr>
            <a:r>
              <a:rPr lang="en-US" altLang="ko-KR" sz="1800" dirty="0"/>
              <a:t>Over the past 30 years, </a:t>
            </a:r>
            <a:r>
              <a:rPr lang="en-US" altLang="ko-KR" sz="1800" dirty="0">
                <a:solidFill>
                  <a:srgbClr val="FF0000"/>
                </a:solidFill>
              </a:rPr>
              <a:t>design and construction proceed simultaneously</a:t>
            </a:r>
            <a:r>
              <a:rPr lang="en-US" altLang="ko-KR" sz="1800" dirty="0"/>
              <a:t>. </a:t>
            </a:r>
            <a:r>
              <a:rPr lang="en-US" altLang="ko-KR" sz="1800" dirty="0">
                <a:sym typeface="Wingdings" panose="05000000000000000000" pitchFamily="2" charset="2"/>
              </a:rPr>
              <a:t> </a:t>
            </a:r>
            <a:r>
              <a:rPr lang="ko-KR" altLang="en-US" sz="1400" dirty="0">
                <a:solidFill>
                  <a:srgbClr val="0000FF"/>
                </a:solidFill>
              </a:rPr>
              <a:t>현대에는</a:t>
            </a:r>
            <a:r>
              <a:rPr lang="en-US" altLang="ko-KR" sz="1400" dirty="0">
                <a:solidFill>
                  <a:srgbClr val="0000FF"/>
                </a:solidFill>
              </a:rPr>
              <a:t> </a:t>
            </a:r>
            <a:r>
              <a:rPr lang="ko-KR" altLang="en-US" sz="1400" dirty="0" err="1">
                <a:solidFill>
                  <a:srgbClr val="0000FF"/>
                </a:solidFill>
              </a:rPr>
              <a:t>설계</a:t>
            </a:r>
            <a:r>
              <a:rPr lang="ko-KR" altLang="en-US" sz="1400" dirty="0" err="1">
                <a:solidFill>
                  <a:srgbClr val="0000FF"/>
                </a:solidFill>
                <a:sym typeface="Symbol" panose="05050102010706020507" pitchFamily="18" charset="2"/>
              </a:rPr>
              <a:t></a:t>
            </a:r>
            <a:r>
              <a:rPr lang="ko-KR" altLang="en-US" sz="1400" dirty="0" err="1">
                <a:solidFill>
                  <a:srgbClr val="0000FF"/>
                </a:solidFill>
              </a:rPr>
              <a:t>시공</a:t>
            </a:r>
            <a:r>
              <a:rPr lang="ko-KR" altLang="en-US" sz="1400" dirty="0">
                <a:solidFill>
                  <a:srgbClr val="0000FF"/>
                </a:solidFill>
              </a:rPr>
              <a:t> 동시 진행</a:t>
            </a:r>
            <a:endParaRPr lang="en-US" altLang="ko-KR" sz="1400" dirty="0">
              <a:solidFill>
                <a:srgbClr val="0000FF"/>
              </a:solidFill>
            </a:endParaRPr>
          </a:p>
          <a:p>
            <a:pPr marL="285750" indent="-285750" defTabSz="457200" latinLnBrk="0">
              <a:buFont typeface="Wingdings" panose="05000000000000000000" pitchFamily="2" charset="2"/>
              <a:buChar char="q"/>
              <a:tabLst>
                <a:tab pos="2238375" algn="l"/>
              </a:tabLst>
            </a:pPr>
            <a:r>
              <a:rPr lang="en-US" altLang="ko-KR" sz="1800" dirty="0"/>
              <a:t>Project delivery systems or methods:</a:t>
            </a:r>
          </a:p>
          <a:p>
            <a:pPr marL="269875" indent="0" defTabSz="457200" latinLnBrk="0">
              <a:buNone/>
              <a:tabLst>
                <a:tab pos="2238375" algn="l"/>
              </a:tabLst>
            </a:pPr>
            <a:r>
              <a:rPr lang="en-US" altLang="ko-KR" sz="1800" dirty="0"/>
              <a:t>1. Competitively bid contracts: </a:t>
            </a:r>
            <a:r>
              <a:rPr lang="en-US" altLang="ko-KR" sz="1800" dirty="0">
                <a:solidFill>
                  <a:srgbClr val="FF0000"/>
                </a:solidFill>
                <a:sym typeface="Wingdings" panose="05000000000000000000" pitchFamily="2" charset="2"/>
              </a:rPr>
              <a:t>DBB</a:t>
            </a:r>
            <a:endParaRPr lang="en-US" altLang="ko-KR" sz="1800" dirty="0">
              <a:solidFill>
                <a:srgbClr val="FF0000"/>
              </a:solidFill>
            </a:endParaRPr>
          </a:p>
          <a:p>
            <a:pPr marL="269875" indent="0" defTabSz="457200" latinLnBrk="0">
              <a:buNone/>
              <a:tabLst>
                <a:tab pos="2238375" algn="l"/>
              </a:tabLst>
            </a:pPr>
            <a:r>
              <a:rPr lang="en-US" altLang="ko-KR" sz="1800" dirty="0"/>
              <a:t>2. Negotiated contracts: </a:t>
            </a:r>
            <a:r>
              <a:rPr lang="en-US" altLang="ko-KR" sz="1800" dirty="0">
                <a:solidFill>
                  <a:srgbClr val="FF0000"/>
                </a:solidFill>
                <a:sym typeface="Wingdings" panose="05000000000000000000" pitchFamily="2" charset="2"/>
              </a:rPr>
              <a:t>DBB</a:t>
            </a:r>
            <a:endParaRPr lang="en-US" altLang="ko-KR" sz="1800" dirty="0">
              <a:solidFill>
                <a:srgbClr val="FF0000"/>
              </a:solidFill>
            </a:endParaRPr>
          </a:p>
          <a:p>
            <a:pPr marL="269875" indent="0" defTabSz="457200" latinLnBrk="0">
              <a:buNone/>
              <a:tabLst>
                <a:tab pos="2238375" algn="l"/>
              </a:tabLst>
            </a:pPr>
            <a:r>
              <a:rPr lang="en-US" altLang="ko-KR" sz="1800" dirty="0"/>
              <a:t>3. Design Build (</a:t>
            </a:r>
            <a:r>
              <a:rPr lang="en-US" altLang="ko-KR" sz="1800" dirty="0">
                <a:solidFill>
                  <a:srgbClr val="FF0000"/>
                </a:solidFill>
              </a:rPr>
              <a:t>DB</a:t>
            </a:r>
            <a:r>
              <a:rPr lang="en-US" altLang="ko-KR" sz="1800" dirty="0"/>
              <a:t>) contracts</a:t>
            </a:r>
          </a:p>
          <a:p>
            <a:pPr marL="269875" indent="0" defTabSz="457200" latinLnBrk="0">
              <a:buNone/>
              <a:tabLst>
                <a:tab pos="2238375" algn="l"/>
              </a:tabLst>
            </a:pPr>
            <a:r>
              <a:rPr lang="en-US" altLang="ko-KR" sz="1800" dirty="0"/>
              <a:t>4. Construction Management (</a:t>
            </a:r>
            <a:r>
              <a:rPr lang="en-US" altLang="ko-KR" sz="1800" dirty="0">
                <a:solidFill>
                  <a:srgbClr val="FF0000"/>
                </a:solidFill>
              </a:rPr>
              <a:t>CM</a:t>
            </a:r>
            <a:r>
              <a:rPr lang="en-US" altLang="ko-KR" sz="1800" dirty="0"/>
              <a:t>) contracts : The emphasis is on optimizing parameters other than </a:t>
            </a:r>
            <a:r>
              <a:rPr lang="en-US" altLang="ko-KR" sz="1800" dirty="0">
                <a:solidFill>
                  <a:srgbClr val="FF0000"/>
                </a:solidFill>
              </a:rPr>
              <a:t>cost</a:t>
            </a:r>
            <a:r>
              <a:rPr lang="en-US" altLang="ko-KR" sz="1800" dirty="0"/>
              <a:t> (e.g., </a:t>
            </a:r>
            <a:r>
              <a:rPr lang="en-US" altLang="ko-KR" sz="1800" dirty="0">
                <a:solidFill>
                  <a:srgbClr val="FF0000"/>
                </a:solidFill>
              </a:rPr>
              <a:t>quality</a:t>
            </a:r>
            <a:r>
              <a:rPr lang="en-US" altLang="ko-KR" sz="1800" dirty="0"/>
              <a:t>, </a:t>
            </a:r>
            <a:r>
              <a:rPr lang="en-US" altLang="ko-KR" sz="1800" dirty="0">
                <a:solidFill>
                  <a:srgbClr val="FF0000"/>
                </a:solidFill>
              </a:rPr>
              <a:t>time of completion</a:t>
            </a:r>
            <a:r>
              <a:rPr lang="en-US" altLang="ko-KR" sz="1800" dirty="0"/>
              <a:t>, </a:t>
            </a:r>
            <a:r>
              <a:rPr lang="en-US" altLang="ko-KR" sz="1800" dirty="0">
                <a:solidFill>
                  <a:srgbClr val="FF0000"/>
                </a:solidFill>
              </a:rPr>
              <a:t>meeting market needs</a:t>
            </a:r>
            <a:r>
              <a:rPr lang="en-US" altLang="ko-KR" sz="1800" dirty="0"/>
              <a:t>, and </a:t>
            </a:r>
            <a:r>
              <a:rPr lang="en-US" altLang="ko-KR" sz="1800" dirty="0">
                <a:solidFill>
                  <a:srgbClr val="FF0000"/>
                </a:solidFill>
              </a:rPr>
              <a:t>safety</a:t>
            </a:r>
            <a:r>
              <a:rPr lang="en-US" altLang="ko-KR" sz="1800" dirty="0"/>
              <a:t>). </a:t>
            </a:r>
            <a:r>
              <a:rPr lang="ko-KR" altLang="en-US" sz="1400" dirty="0">
                <a:solidFill>
                  <a:srgbClr val="0000FF"/>
                </a:solidFill>
              </a:rPr>
              <a:t>비용 외의 요소</a:t>
            </a:r>
            <a:r>
              <a:rPr lang="en-US" altLang="ko-KR" sz="1400" dirty="0">
                <a:solidFill>
                  <a:srgbClr val="0000FF"/>
                </a:solidFill>
              </a:rPr>
              <a:t>(</a:t>
            </a:r>
            <a:r>
              <a:rPr lang="ko-KR" altLang="en-US" sz="1400" dirty="0">
                <a:solidFill>
                  <a:srgbClr val="0000FF"/>
                </a:solidFill>
              </a:rPr>
              <a:t>품질</a:t>
            </a:r>
            <a:r>
              <a:rPr lang="en-US" altLang="ko-KR" sz="1400" dirty="0">
                <a:solidFill>
                  <a:srgbClr val="0000FF"/>
                </a:solidFill>
              </a:rPr>
              <a:t>, </a:t>
            </a:r>
            <a:r>
              <a:rPr lang="ko-KR" altLang="en-US" sz="1400" dirty="0">
                <a:solidFill>
                  <a:srgbClr val="0000FF"/>
                </a:solidFill>
              </a:rPr>
              <a:t>공기</a:t>
            </a:r>
            <a:r>
              <a:rPr lang="en-US" altLang="ko-KR" sz="1400" dirty="0">
                <a:solidFill>
                  <a:srgbClr val="0000FF"/>
                </a:solidFill>
              </a:rPr>
              <a:t>, </a:t>
            </a:r>
            <a:r>
              <a:rPr lang="ko-KR" altLang="en-US" sz="1400" dirty="0">
                <a:solidFill>
                  <a:srgbClr val="0000FF"/>
                </a:solidFill>
              </a:rPr>
              <a:t>요구사항 충족</a:t>
            </a:r>
            <a:r>
              <a:rPr lang="en-US" altLang="ko-KR" sz="1400" dirty="0">
                <a:solidFill>
                  <a:srgbClr val="0000FF"/>
                </a:solidFill>
              </a:rPr>
              <a:t>, </a:t>
            </a:r>
            <a:r>
              <a:rPr lang="ko-KR" altLang="en-US" sz="1400" dirty="0">
                <a:solidFill>
                  <a:srgbClr val="0000FF"/>
                </a:solidFill>
              </a:rPr>
              <a:t>안전 등</a:t>
            </a:r>
            <a:r>
              <a:rPr lang="en-US" altLang="ko-KR" sz="1400" dirty="0">
                <a:solidFill>
                  <a:srgbClr val="0000FF"/>
                </a:solidFill>
              </a:rPr>
              <a:t>)</a:t>
            </a:r>
            <a:r>
              <a:rPr lang="ko-KR" altLang="en-US" sz="1400" dirty="0">
                <a:solidFill>
                  <a:srgbClr val="0000FF"/>
                </a:solidFill>
              </a:rPr>
              <a:t>를 강조하는 경우</a:t>
            </a:r>
            <a:endParaRPr lang="en-US" altLang="ko-KR" sz="1800" dirty="0">
              <a:solidFill>
                <a:srgbClr val="0000FF"/>
              </a:solidFill>
            </a:endParaRPr>
          </a:p>
        </p:txBody>
      </p:sp>
    </p:spTree>
    <p:extLst>
      <p:ext uri="{BB962C8B-B14F-4D97-AF65-F5344CB8AC3E}">
        <p14:creationId xmlns:p14="http://schemas.microsoft.com/office/powerpoint/2010/main" val="36341283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4.9 Design-Build Contracts</a:t>
            </a:r>
            <a:endParaRPr lang="ko-KR" altLang="en-US" sz="14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15</a:t>
            </a:fld>
            <a:endParaRPr lang="ko-KR" altLang="en-US" dirty="0"/>
          </a:p>
        </p:txBody>
      </p:sp>
      <p:sp>
        <p:nvSpPr>
          <p:cNvPr id="5" name="내용 개체 틀 2"/>
          <p:cNvSpPr txBox="1">
            <a:spLocks/>
          </p:cNvSpPr>
          <p:nvPr/>
        </p:nvSpPr>
        <p:spPr>
          <a:xfrm>
            <a:off x="681038" y="1825625"/>
            <a:ext cx="8543925" cy="4112921"/>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en-US" altLang="ko-KR" sz="1800" dirty="0"/>
              <a:t>It is advantageous from the client’s point of view to have a </a:t>
            </a:r>
            <a:r>
              <a:rPr lang="en-US" altLang="ko-KR" sz="1800" dirty="0">
                <a:solidFill>
                  <a:srgbClr val="FF0000"/>
                </a:solidFill>
              </a:rPr>
              <a:t>single contractor</a:t>
            </a:r>
            <a:r>
              <a:rPr lang="en-US" altLang="ko-KR" sz="1800" dirty="0"/>
              <a:t> provide the entire project as a </a:t>
            </a:r>
            <a:r>
              <a:rPr lang="en-US" altLang="ko-KR" sz="1800" dirty="0">
                <a:solidFill>
                  <a:srgbClr val="FF0000"/>
                </a:solidFill>
              </a:rPr>
              <a:t>single contract package</a:t>
            </a:r>
            <a:r>
              <a:rPr lang="en-US" altLang="ko-KR" sz="1800" dirty="0"/>
              <a:t>. </a:t>
            </a:r>
            <a:r>
              <a:rPr lang="ko-KR" altLang="en-US" sz="1400" dirty="0">
                <a:solidFill>
                  <a:srgbClr val="0000FF"/>
                </a:solidFill>
              </a:rPr>
              <a:t>단일 </a:t>
            </a:r>
            <a:r>
              <a:rPr lang="ko-KR" altLang="en-US" sz="1400" dirty="0" err="1">
                <a:solidFill>
                  <a:srgbClr val="0000FF"/>
                </a:solidFill>
              </a:rPr>
              <a:t>접촉점</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400" dirty="0">
                <a:solidFill>
                  <a:srgbClr val="0000FF"/>
                </a:solidFill>
              </a:rPr>
              <a:t>DB </a:t>
            </a:r>
            <a:r>
              <a:rPr lang="ko-KR" altLang="en-US" sz="1400" dirty="0">
                <a:solidFill>
                  <a:srgbClr val="0000FF"/>
                </a:solidFill>
              </a:rPr>
              <a:t>방식은 </a:t>
            </a:r>
            <a:r>
              <a:rPr lang="en-US" altLang="ko-KR" sz="1400" dirty="0">
                <a:solidFill>
                  <a:srgbClr val="0000FF"/>
                </a:solidFill>
              </a:rPr>
              <a:t>1970</a:t>
            </a:r>
            <a:r>
              <a:rPr lang="ko-KR" altLang="en-US" sz="1400" dirty="0">
                <a:solidFill>
                  <a:srgbClr val="0000FF"/>
                </a:solidFill>
              </a:rPr>
              <a:t>년대 복잡한 </a:t>
            </a:r>
            <a:r>
              <a:rPr lang="ko-KR" altLang="en-US" sz="1400" dirty="0" err="1">
                <a:solidFill>
                  <a:srgbClr val="0000FF"/>
                </a:solidFill>
              </a:rPr>
              <a:t>산업건설</a:t>
            </a:r>
            <a:r>
              <a:rPr lang="ko-KR" altLang="en-US" sz="1400" dirty="0">
                <a:solidFill>
                  <a:srgbClr val="0000FF"/>
                </a:solidFill>
              </a:rPr>
              <a:t> 프로젝트에서 활용되기 시작</a:t>
            </a:r>
            <a:r>
              <a:rPr lang="en-US" altLang="ko-KR" sz="1800" dirty="0"/>
              <a:t>: It eliminates disputes between designer and constructor. </a:t>
            </a:r>
            <a:r>
              <a:rPr lang="ko-KR" altLang="en-US" sz="1400" dirty="0">
                <a:solidFill>
                  <a:srgbClr val="0000FF"/>
                </a:solidFill>
              </a:rPr>
              <a:t>설계자와 </a:t>
            </a:r>
            <a:r>
              <a:rPr lang="ko-KR" altLang="en-US" sz="1400" dirty="0" err="1">
                <a:solidFill>
                  <a:srgbClr val="0000FF"/>
                </a:solidFill>
              </a:rPr>
              <a:t>시공자</a:t>
            </a:r>
            <a:r>
              <a:rPr lang="ko-KR" altLang="en-US" sz="1400" dirty="0">
                <a:solidFill>
                  <a:srgbClr val="0000FF"/>
                </a:solidFill>
              </a:rPr>
              <a:t> 간 분쟁 제거</a:t>
            </a:r>
            <a:endParaRPr lang="en-US" altLang="ko-KR" sz="1800" dirty="0">
              <a:solidFill>
                <a:srgbClr val="0000FF"/>
              </a:solidFill>
            </a:endParaRPr>
          </a:p>
          <a:p>
            <a:pPr marL="285750" indent="-285750" defTabSz="457200" latinLnBrk="0">
              <a:buFont typeface="Wingdings" panose="05000000000000000000" pitchFamily="2" charset="2"/>
              <a:buChar char="q"/>
            </a:pPr>
            <a:r>
              <a:rPr lang="ko-KR" altLang="en-US" sz="1400" dirty="0" err="1">
                <a:solidFill>
                  <a:srgbClr val="0000FF"/>
                </a:solidFill>
              </a:rPr>
              <a:t>설계</a:t>
            </a:r>
            <a:r>
              <a:rPr lang="ko-KR" altLang="en-US" sz="1400" dirty="0" err="1">
                <a:solidFill>
                  <a:srgbClr val="0000FF"/>
                </a:solidFill>
                <a:sym typeface="Symbol" panose="05050102010706020507" pitchFamily="18" charset="2"/>
              </a:rPr>
              <a:t></a:t>
            </a:r>
            <a:r>
              <a:rPr lang="ko-KR" altLang="en-US" sz="1400" dirty="0" err="1">
                <a:solidFill>
                  <a:srgbClr val="0000FF"/>
                </a:solidFill>
              </a:rPr>
              <a:t>시공간</a:t>
            </a:r>
            <a:r>
              <a:rPr lang="en-US" altLang="ko-KR" sz="1400" dirty="0">
                <a:solidFill>
                  <a:srgbClr val="0000FF"/>
                </a:solidFill>
              </a:rPr>
              <a:t> </a:t>
            </a:r>
            <a:r>
              <a:rPr lang="ko-KR" altLang="en-US" sz="1400" dirty="0">
                <a:solidFill>
                  <a:srgbClr val="0000FF"/>
                </a:solidFill>
              </a:rPr>
              <a:t>기술 교류 촉진</a:t>
            </a:r>
            <a:endParaRPr lang="en-US" altLang="ko-KR" sz="1400" dirty="0">
              <a:solidFill>
                <a:srgbClr val="0000FF"/>
              </a:solidFill>
            </a:endParaRPr>
          </a:p>
          <a:p>
            <a:pPr marL="285750" indent="-285750" defTabSz="457200" latinLnBrk="0">
              <a:buFont typeface="Wingdings" panose="05000000000000000000" pitchFamily="2" charset="2"/>
              <a:buChar char="q"/>
            </a:pPr>
            <a:r>
              <a:rPr lang="ko-KR" altLang="en-US" sz="1400" dirty="0">
                <a:solidFill>
                  <a:srgbClr val="0000FF"/>
                </a:solidFill>
              </a:rPr>
              <a:t>건설 공기의 단축</a:t>
            </a:r>
            <a:endParaRPr lang="en-US" altLang="ko-KR" sz="1400" dirty="0">
              <a:solidFill>
                <a:srgbClr val="0000FF"/>
              </a:solidFill>
            </a:endParaRPr>
          </a:p>
          <a:p>
            <a:pPr marL="285750" indent="-285750" defTabSz="457200" latinLnBrk="0">
              <a:buFont typeface="Wingdings" panose="05000000000000000000" pitchFamily="2" charset="2"/>
              <a:buChar char="q"/>
            </a:pPr>
            <a:r>
              <a:rPr lang="en-US" altLang="ko-KR" sz="1800" dirty="0"/>
              <a:t>This allows for “</a:t>
            </a:r>
            <a:r>
              <a:rPr lang="en-US" altLang="ko-KR" sz="1800" dirty="0">
                <a:solidFill>
                  <a:srgbClr val="FF0000"/>
                </a:solidFill>
              </a:rPr>
              <a:t>phased construction</a:t>
            </a:r>
            <a:r>
              <a:rPr lang="en-US" altLang="ko-KR" sz="1800" dirty="0"/>
              <a:t>,” or a “</a:t>
            </a:r>
            <a:r>
              <a:rPr lang="en-US" altLang="ko-KR" sz="1800" dirty="0">
                <a:solidFill>
                  <a:srgbClr val="FF0000"/>
                </a:solidFill>
              </a:rPr>
              <a:t>fast-track</a:t>
            </a:r>
            <a:r>
              <a:rPr lang="en-US" altLang="ko-KR" sz="1800" dirty="0"/>
              <a:t>” approach as described previously and a compression of the schedule because design must not be totally complete prior to commencement of construction. </a:t>
            </a:r>
            <a:r>
              <a:rPr lang="ko-KR" altLang="en-US" sz="1400" dirty="0">
                <a:solidFill>
                  <a:srgbClr val="0000FF"/>
                </a:solidFill>
              </a:rPr>
              <a:t>설계와 시공 동시 진행 가능</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Projects built with a single DB contractor were often referred to as “</a:t>
            </a:r>
            <a:r>
              <a:rPr lang="en-US" altLang="ko-KR" sz="1800" dirty="0">
                <a:solidFill>
                  <a:srgbClr val="FF0000"/>
                </a:solidFill>
              </a:rPr>
              <a:t>turnkey</a:t>
            </a:r>
            <a:r>
              <a:rPr lang="en-US" altLang="ko-KR" sz="1800" dirty="0"/>
              <a:t>” projects because the owner dealt with only one contractor and that contractor was charged with the completion of the facility so that the project was ready to be placed in operation with the “turn of a key.” </a:t>
            </a:r>
            <a:r>
              <a:rPr lang="ko-KR" altLang="en-US" sz="1400" dirty="0">
                <a:solidFill>
                  <a:srgbClr val="0000FF"/>
                </a:solidFill>
              </a:rPr>
              <a:t>발주자는</a:t>
            </a:r>
            <a:r>
              <a:rPr lang="en-US" altLang="ko-KR" sz="1400" dirty="0">
                <a:solidFill>
                  <a:srgbClr val="0000FF"/>
                </a:solidFill>
              </a:rPr>
              <a:t> </a:t>
            </a:r>
            <a:r>
              <a:rPr lang="ko-KR" altLang="en-US" sz="1400" dirty="0">
                <a:solidFill>
                  <a:srgbClr val="0000FF"/>
                </a:solidFill>
              </a:rPr>
              <a:t>아무런 신경을 쓰지 않고 단지 완공 후 열쇠만 돌리고 들어가면 끝</a:t>
            </a:r>
            <a:r>
              <a:rPr lang="en-US" altLang="ko-KR" sz="1400" dirty="0">
                <a:solidFill>
                  <a:srgbClr val="0000FF"/>
                </a:solidFill>
              </a:rPr>
              <a:t>.</a:t>
            </a:r>
          </a:p>
        </p:txBody>
      </p:sp>
    </p:spTree>
    <p:extLst>
      <p:ext uri="{BB962C8B-B14F-4D97-AF65-F5344CB8AC3E}">
        <p14:creationId xmlns:p14="http://schemas.microsoft.com/office/powerpoint/2010/main" val="11287543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Autofit/>
          </a:bodyPr>
          <a:lstStyle/>
          <a:p>
            <a:r>
              <a:rPr lang="en-US" altLang="ko-KR" sz="3200" dirty="0"/>
              <a:t>4.10 Design-Build in a Consortium Format</a:t>
            </a:r>
            <a:endParaRPr lang="ko-KR" altLang="en-US" sz="14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16</a:t>
            </a:fld>
            <a:endParaRPr lang="ko-KR" altLang="en-US" dirty="0"/>
          </a:p>
        </p:txBody>
      </p:sp>
      <p:sp>
        <p:nvSpPr>
          <p:cNvPr id="5" name="내용 개체 틀 2"/>
          <p:cNvSpPr txBox="1">
            <a:spLocks/>
          </p:cNvSpPr>
          <p:nvPr/>
        </p:nvSpPr>
        <p:spPr>
          <a:xfrm>
            <a:off x="681038" y="1825625"/>
            <a:ext cx="8543925" cy="2378087"/>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en-US" altLang="ko-KR" sz="1800" dirty="0"/>
              <a:t>The owner/client contracts with the </a:t>
            </a:r>
            <a:r>
              <a:rPr lang="en-US" altLang="ko-KR" sz="1800" dirty="0">
                <a:solidFill>
                  <a:srgbClr val="FF0000"/>
                </a:solidFill>
              </a:rPr>
              <a:t>consortium as a single group</a:t>
            </a:r>
            <a:r>
              <a:rPr lang="en-US" altLang="ko-KR" sz="1800" dirty="0"/>
              <a:t> providing the total project package (e.g., design, construction, procurement, etc.). </a:t>
            </a:r>
            <a:r>
              <a:rPr lang="ko-KR" altLang="en-US" sz="1400" dirty="0">
                <a:solidFill>
                  <a:srgbClr val="0000FF"/>
                </a:solidFill>
              </a:rPr>
              <a:t>턴키 팀을 컨소시엄으로 구성</a:t>
            </a:r>
            <a:endParaRPr lang="en-US" altLang="ko-KR" sz="1800" dirty="0">
              <a:solidFill>
                <a:srgbClr val="0000FF"/>
              </a:solidFill>
            </a:endParaRPr>
          </a:p>
          <a:p>
            <a:pPr marL="285750" indent="-285750" defTabSz="457200" latinLnBrk="0">
              <a:buFont typeface="Wingdings" panose="05000000000000000000" pitchFamily="2" charset="2"/>
              <a:buChar char="q"/>
            </a:pPr>
            <a:endParaRPr lang="en-US" altLang="ko-KR" sz="1800" dirty="0"/>
          </a:p>
          <a:p>
            <a:pPr marL="285750" indent="-285750" defTabSz="457200" latinLnBrk="0">
              <a:buFont typeface="Wingdings" panose="05000000000000000000" pitchFamily="2" charset="2"/>
              <a:buChar char="q"/>
            </a:pPr>
            <a:r>
              <a:rPr lang="ko-KR" altLang="en-US" sz="1400" dirty="0">
                <a:solidFill>
                  <a:srgbClr val="0000FF"/>
                </a:solidFill>
              </a:rPr>
              <a:t>설계가 </a:t>
            </a:r>
            <a:r>
              <a:rPr lang="en-US" altLang="ko-KR" sz="1400" dirty="0">
                <a:solidFill>
                  <a:srgbClr val="0000FF"/>
                </a:solidFill>
              </a:rPr>
              <a:t>30~40% </a:t>
            </a:r>
            <a:r>
              <a:rPr lang="ko-KR" altLang="en-US" sz="1400" dirty="0">
                <a:solidFill>
                  <a:srgbClr val="0000FF"/>
                </a:solidFill>
              </a:rPr>
              <a:t>정도 진행</a:t>
            </a:r>
            <a:r>
              <a:rPr lang="en-US" altLang="ko-KR" sz="1400" dirty="0">
                <a:solidFill>
                  <a:srgbClr val="0000FF"/>
                </a:solidFill>
              </a:rPr>
              <a:t>(</a:t>
            </a:r>
            <a:r>
              <a:rPr lang="ko-KR" altLang="en-US" sz="1400" dirty="0" err="1">
                <a:solidFill>
                  <a:srgbClr val="0000FF"/>
                </a:solidFill>
              </a:rPr>
              <a:t>예비설계</a:t>
            </a:r>
            <a:r>
              <a:rPr lang="ko-KR" altLang="en-US" sz="1400" dirty="0">
                <a:solidFill>
                  <a:srgbClr val="0000FF"/>
                </a:solidFill>
              </a:rPr>
              <a:t> 종료</a:t>
            </a:r>
            <a:r>
              <a:rPr lang="en-US" altLang="ko-KR" sz="1400" dirty="0">
                <a:solidFill>
                  <a:srgbClr val="0000FF"/>
                </a:solidFill>
              </a:rPr>
              <a:t>)</a:t>
            </a:r>
            <a:r>
              <a:rPr lang="ko-KR" altLang="en-US" sz="1400" dirty="0">
                <a:solidFill>
                  <a:srgbClr val="0000FF"/>
                </a:solidFill>
              </a:rPr>
              <a:t>되면 총 프로젝트 금액을 알 수 있다</a:t>
            </a:r>
            <a:r>
              <a:rPr lang="en-US" altLang="ko-KR" sz="1400" dirty="0">
                <a:solidFill>
                  <a:srgbClr val="0000FF"/>
                </a:solidFill>
              </a:rPr>
              <a:t> </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발주자 예산 수립에 유리</a:t>
            </a:r>
            <a:r>
              <a:rPr lang="en-US" altLang="ko-KR" sz="1400" dirty="0">
                <a:solidFill>
                  <a:srgbClr val="0000FF"/>
                </a:solidFill>
                <a:sym typeface="Wingdings" panose="05000000000000000000" pitchFamily="2" charset="2"/>
              </a:rPr>
              <a:t>  </a:t>
            </a:r>
            <a:r>
              <a:rPr lang="ko-KR" altLang="en-US" sz="1400" dirty="0">
                <a:solidFill>
                  <a:srgbClr val="0000FF"/>
                </a:solidFill>
                <a:sym typeface="Wingdings" panose="05000000000000000000" pitchFamily="2" charset="2"/>
              </a:rPr>
              <a:t>공사비 변동에 따른 리스크는 시공사인 컨소시엄의 몫</a:t>
            </a:r>
            <a:endParaRPr lang="en-US" altLang="ko-KR" sz="1400" dirty="0">
              <a:solidFill>
                <a:srgbClr val="0000FF"/>
              </a:solidFill>
              <a:sym typeface="Wingdings" panose="05000000000000000000" pitchFamily="2" charset="2"/>
            </a:endParaRPr>
          </a:p>
          <a:p>
            <a:pPr marL="285750" indent="-285750" defTabSz="457200" latinLnBrk="0">
              <a:buFont typeface="Wingdings" panose="05000000000000000000" pitchFamily="2" charset="2"/>
              <a:buChar char="q"/>
            </a:pPr>
            <a:r>
              <a:rPr lang="ko-KR" altLang="en-US" sz="1400" dirty="0">
                <a:solidFill>
                  <a:srgbClr val="0000FF"/>
                </a:solidFill>
                <a:sym typeface="Wingdings" panose="05000000000000000000" pitchFamily="2" charset="2"/>
              </a:rPr>
              <a:t>민간 부문의 경우 큰 경쟁은 없으나</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공공 부문의 경우 많은 경쟁이 있음 </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제안서 평가가 중요</a:t>
            </a:r>
            <a:r>
              <a:rPr lang="en-US" altLang="ko-KR" sz="1400" dirty="0">
                <a:solidFill>
                  <a:srgbClr val="0000FF"/>
                </a:solidFill>
                <a:sym typeface="Wingdings" panose="05000000000000000000" pitchFamily="2" charset="2"/>
              </a:rPr>
              <a:t>.</a:t>
            </a:r>
          </a:p>
          <a:p>
            <a:pPr marL="285750" indent="-285750" defTabSz="457200" latinLnBrk="0">
              <a:buFont typeface="Wingdings" panose="05000000000000000000" pitchFamily="2" charset="2"/>
              <a:buChar char="q"/>
            </a:pPr>
            <a:r>
              <a:rPr lang="ko-KR" altLang="en-US" sz="1400" dirty="0">
                <a:solidFill>
                  <a:srgbClr val="0000FF"/>
                </a:solidFill>
              </a:rPr>
              <a:t>수주에 실패한 컨소시엄은 심한 타격</a:t>
            </a:r>
            <a:r>
              <a:rPr lang="en-US" altLang="ko-KR" sz="1400" dirty="0">
                <a:solidFill>
                  <a:srgbClr val="0000FF"/>
                </a:solidFill>
              </a:rPr>
              <a:t>(</a:t>
            </a:r>
            <a:r>
              <a:rPr lang="ko-KR" altLang="en-US" sz="1400" dirty="0">
                <a:solidFill>
                  <a:srgbClr val="0000FF"/>
                </a:solidFill>
              </a:rPr>
              <a:t>손해</a:t>
            </a:r>
            <a:r>
              <a:rPr lang="en-US" altLang="ko-KR" sz="1400" dirty="0">
                <a:solidFill>
                  <a:srgbClr val="0000FF"/>
                </a:solidFill>
              </a:rPr>
              <a:t>)</a:t>
            </a:r>
            <a:r>
              <a:rPr lang="ko-KR" altLang="en-US" sz="1400" dirty="0">
                <a:solidFill>
                  <a:srgbClr val="0000FF"/>
                </a:solidFill>
              </a:rPr>
              <a:t>을 입는다</a:t>
            </a:r>
            <a:r>
              <a:rPr lang="en-US" altLang="ko-KR" sz="1400" dirty="0">
                <a:solidFill>
                  <a:srgbClr val="0000FF"/>
                </a:solidFill>
              </a:rPr>
              <a:t>.</a:t>
            </a:r>
          </a:p>
        </p:txBody>
      </p:sp>
    </p:spTree>
    <p:extLst>
      <p:ext uri="{BB962C8B-B14F-4D97-AF65-F5344CB8AC3E}">
        <p14:creationId xmlns:p14="http://schemas.microsoft.com/office/powerpoint/2010/main" val="297800527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4.11 Construction Management Contracts</a:t>
            </a:r>
            <a:endParaRPr lang="ko-KR" altLang="en-US" sz="14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17</a:t>
            </a:fld>
            <a:endParaRPr lang="ko-KR" altLang="en-US" dirty="0"/>
          </a:p>
        </p:txBody>
      </p:sp>
      <p:pic>
        <p:nvPicPr>
          <p:cNvPr id="6" name="내용 개체 틀 5" descr="텍스트이(가) 표시된 사진&#10;&#10;자동 생성된 설명">
            <a:extLst>
              <a:ext uri="{FF2B5EF4-FFF2-40B4-BE49-F238E27FC236}">
                <a16:creationId xmlns:a16="http://schemas.microsoft.com/office/drawing/2014/main" id="{C8061EE5-BEA4-4032-8C6E-8E3B911BDA8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806853" y="2743899"/>
            <a:ext cx="5843651" cy="3257882"/>
          </a:xfrm>
        </p:spPr>
      </p:pic>
      <p:sp>
        <p:nvSpPr>
          <p:cNvPr id="5" name="직사각형 4">
            <a:extLst>
              <a:ext uri="{FF2B5EF4-FFF2-40B4-BE49-F238E27FC236}">
                <a16:creationId xmlns:a16="http://schemas.microsoft.com/office/drawing/2014/main" id="{1FA869C5-5883-412D-9911-451033910E80}"/>
              </a:ext>
            </a:extLst>
          </p:cNvPr>
          <p:cNvSpPr/>
          <p:nvPr/>
        </p:nvSpPr>
        <p:spPr>
          <a:xfrm>
            <a:off x="2896315" y="6176963"/>
            <a:ext cx="4113370" cy="369332"/>
          </a:xfrm>
          <a:prstGeom prst="rect">
            <a:avLst/>
          </a:prstGeom>
        </p:spPr>
        <p:txBody>
          <a:bodyPr wrap="none">
            <a:spAutoFit/>
          </a:bodyPr>
          <a:lstStyle/>
          <a:p>
            <a:pPr algn="ctr"/>
            <a:r>
              <a:rPr lang="en-US" altLang="ko-KR" dirty="0"/>
              <a:t>FIGURE 4.4 CM contract format schematic</a:t>
            </a:r>
            <a:endParaRPr lang="ko-KR" altLang="en-US" dirty="0"/>
          </a:p>
        </p:txBody>
      </p:sp>
      <p:sp>
        <p:nvSpPr>
          <p:cNvPr id="7" name="내용 개체 틀 2"/>
          <p:cNvSpPr txBox="1">
            <a:spLocks/>
          </p:cNvSpPr>
          <p:nvPr/>
        </p:nvSpPr>
        <p:spPr>
          <a:xfrm>
            <a:off x="681038" y="1825625"/>
            <a:ext cx="8543925" cy="784830"/>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en-US" altLang="ko-KR" sz="1800" dirty="0"/>
              <a:t>In </a:t>
            </a:r>
            <a:r>
              <a:rPr lang="en-US" altLang="ko-KR" sz="1800" dirty="0">
                <a:solidFill>
                  <a:srgbClr val="FF0000"/>
                </a:solidFill>
              </a:rPr>
              <a:t>construction-management (CM)</a:t>
            </a:r>
            <a:r>
              <a:rPr lang="en-US" altLang="ko-KR" sz="1800" dirty="0"/>
              <a:t> type contracts, </a:t>
            </a:r>
            <a:r>
              <a:rPr lang="en-US" altLang="ko-KR" sz="1800" dirty="0">
                <a:solidFill>
                  <a:srgbClr val="FF0000"/>
                </a:solidFill>
              </a:rPr>
              <a:t>one firm is retained to coordinate all activities</a:t>
            </a:r>
            <a:r>
              <a:rPr lang="en-US" altLang="ko-KR" sz="1800" dirty="0"/>
              <a:t> from concept design through acceptance of the facility. </a:t>
            </a:r>
            <a:r>
              <a:rPr lang="en-US" altLang="ko-KR" sz="1800" dirty="0">
                <a:solidFill>
                  <a:srgbClr val="0000FF"/>
                </a:solidFill>
              </a:rPr>
              <a:t>CM</a:t>
            </a:r>
            <a:r>
              <a:rPr lang="ko-KR" altLang="en-US" sz="1400" dirty="0">
                <a:solidFill>
                  <a:srgbClr val="0000FF"/>
                </a:solidFill>
              </a:rPr>
              <a:t>사가 전체 공사를 조정 및 통제</a:t>
            </a:r>
            <a:endParaRPr lang="en-US" altLang="ko-KR" sz="1800" dirty="0">
              <a:solidFill>
                <a:srgbClr val="0000FF"/>
              </a:solidFill>
            </a:endParaRPr>
          </a:p>
        </p:txBody>
      </p:sp>
      <p:sp>
        <p:nvSpPr>
          <p:cNvPr id="3" name="타원 2"/>
          <p:cNvSpPr/>
          <p:nvPr/>
        </p:nvSpPr>
        <p:spPr>
          <a:xfrm>
            <a:off x="3211373" y="3686861"/>
            <a:ext cx="731520" cy="321869"/>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ko-KR" altLang="en-US"/>
          </a:p>
        </p:txBody>
      </p:sp>
      <p:sp>
        <p:nvSpPr>
          <p:cNvPr id="8" name="직사각형 7"/>
          <p:cNvSpPr/>
          <p:nvPr/>
        </p:nvSpPr>
        <p:spPr>
          <a:xfrm>
            <a:off x="1760728" y="4951692"/>
            <a:ext cx="1627753" cy="307777"/>
          </a:xfrm>
          <a:prstGeom prst="rect">
            <a:avLst/>
          </a:prstGeom>
        </p:spPr>
        <p:txBody>
          <a:bodyPr wrap="none">
            <a:spAutoFit/>
          </a:bodyPr>
          <a:lstStyle/>
          <a:p>
            <a:r>
              <a:rPr lang="en-US" altLang="ko-KR" sz="1400" dirty="0">
                <a:solidFill>
                  <a:srgbClr val="FF0000"/>
                </a:solidFill>
              </a:rPr>
              <a:t>Architect/Engineers</a:t>
            </a:r>
            <a:endParaRPr lang="ko-KR" altLang="en-US" sz="1400" dirty="0">
              <a:solidFill>
                <a:srgbClr val="FF0000"/>
              </a:solidFill>
            </a:endParaRPr>
          </a:p>
        </p:txBody>
      </p:sp>
    </p:spTree>
    <p:extLst>
      <p:ext uri="{BB962C8B-B14F-4D97-AF65-F5344CB8AC3E}">
        <p14:creationId xmlns:p14="http://schemas.microsoft.com/office/powerpoint/2010/main" val="153555253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4.12 Construction Management At-Risk</a:t>
            </a:r>
            <a:endParaRPr lang="ko-KR" altLang="en-US" sz="14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18</a:t>
            </a:fld>
            <a:endParaRPr lang="ko-KR" altLang="en-US" dirty="0"/>
          </a:p>
        </p:txBody>
      </p:sp>
      <p:sp>
        <p:nvSpPr>
          <p:cNvPr id="5" name="내용 개체 틀 2"/>
          <p:cNvSpPr txBox="1">
            <a:spLocks/>
          </p:cNvSpPr>
          <p:nvPr/>
        </p:nvSpPr>
        <p:spPr>
          <a:xfrm>
            <a:off x="681038" y="1825625"/>
            <a:ext cx="8543925" cy="2564805"/>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en-US" altLang="ko-KR" sz="1800" dirty="0">
                <a:solidFill>
                  <a:srgbClr val="FF0000"/>
                </a:solidFill>
              </a:rPr>
              <a:t>Agency construction managers</a:t>
            </a:r>
            <a:r>
              <a:rPr lang="en-US" altLang="ko-KR" sz="1800" dirty="0"/>
              <a:t> are coordinators working on behalf of the client and are not contractually liable for the successful completion of the work. </a:t>
            </a:r>
            <a:r>
              <a:rPr lang="ko-KR" altLang="en-US" sz="1400" dirty="0">
                <a:solidFill>
                  <a:srgbClr val="0000FF"/>
                </a:solidFill>
              </a:rPr>
              <a:t>발주자를 대리하여 공사를 관리하는 전문 대리인의 역할로 공사의 성공에 대한 직접적인 책임은 없음</a:t>
            </a:r>
            <a:r>
              <a:rPr lang="en-US" altLang="ko-KR" sz="1400" dirty="0">
                <a:solidFill>
                  <a:srgbClr val="0000FF"/>
                </a:solidFill>
              </a:rPr>
              <a:t>.</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solidFill>
                  <a:srgbClr val="FF0000"/>
                </a:solidFill>
              </a:rPr>
              <a:t>CM contract format </a:t>
            </a:r>
            <a:r>
              <a:rPr lang="en-US" altLang="ko-KR" sz="1800" dirty="0"/>
              <a:t>has become popular in which the construction manager not only coordinates the project but also assumes </a:t>
            </a:r>
            <a:r>
              <a:rPr lang="en-US" altLang="ko-KR" sz="1800" dirty="0">
                <a:solidFill>
                  <a:srgbClr val="FF0000"/>
                </a:solidFill>
              </a:rPr>
              <a:t>responsibility for the construction phase of the work</a:t>
            </a:r>
            <a:r>
              <a:rPr lang="en-US" altLang="ko-KR" sz="1800" dirty="0"/>
              <a:t>. </a:t>
            </a:r>
            <a:r>
              <a:rPr lang="ko-KR" altLang="en-US" sz="1400" dirty="0">
                <a:solidFill>
                  <a:srgbClr val="0000FF"/>
                </a:solidFill>
              </a:rPr>
              <a:t>공사의 성공에 대한 직접적인 책임을 갖는 형태로 발전</a:t>
            </a:r>
            <a:r>
              <a:rPr lang="en-US" altLang="ko-KR" sz="1400" dirty="0">
                <a:solidFill>
                  <a:srgbClr val="0000FF"/>
                </a:solidFill>
              </a:rPr>
              <a:t>.</a:t>
            </a:r>
            <a:endParaRPr lang="en-US" altLang="ko-KR" sz="1800" dirty="0"/>
          </a:p>
          <a:p>
            <a:pPr marL="285750" indent="-285750" defTabSz="457200" latinLnBrk="0">
              <a:buFont typeface="Wingdings" panose="05000000000000000000" pitchFamily="2" charset="2"/>
              <a:buChar char="q"/>
            </a:pPr>
            <a:r>
              <a:rPr lang="en-US" altLang="ko-KR" sz="1800" dirty="0"/>
              <a:t>In the </a:t>
            </a:r>
            <a:r>
              <a:rPr lang="en-US" altLang="ko-KR" sz="1800" dirty="0">
                <a:solidFill>
                  <a:srgbClr val="FF0000"/>
                </a:solidFill>
              </a:rPr>
              <a:t>CM at-risk contract</a:t>
            </a:r>
            <a:r>
              <a:rPr lang="en-US" altLang="ko-KR" sz="1800" dirty="0"/>
              <a:t>, the CM firm assumes </a:t>
            </a:r>
            <a:r>
              <a:rPr lang="en-US" altLang="ko-KR" sz="1800" dirty="0">
                <a:solidFill>
                  <a:srgbClr val="FF0000"/>
                </a:solidFill>
              </a:rPr>
              <a:t>the same risk that a construction contractor in the DBB format </a:t>
            </a:r>
            <a:r>
              <a:rPr lang="en-US" altLang="ko-KR" sz="1800" dirty="0"/>
              <a:t>would assume for the successful completion of the project. </a:t>
            </a:r>
            <a:r>
              <a:rPr lang="en-US" altLang="ko-KR" sz="1800" dirty="0">
                <a:solidFill>
                  <a:srgbClr val="0000FF"/>
                </a:solidFill>
              </a:rPr>
              <a:t>Prime Contractor</a:t>
            </a:r>
            <a:r>
              <a:rPr lang="ko-KR" altLang="en-US" sz="1400" dirty="0">
                <a:solidFill>
                  <a:srgbClr val="0000FF"/>
                </a:solidFill>
              </a:rPr>
              <a:t>와 동일한 책임을 가짐</a:t>
            </a:r>
            <a:r>
              <a:rPr lang="en-US" altLang="ko-KR" sz="1400" dirty="0">
                <a:solidFill>
                  <a:srgbClr val="0000FF"/>
                </a:solidFill>
              </a:rPr>
              <a:t>.</a:t>
            </a:r>
            <a:endParaRPr lang="en-US" altLang="ko-KR" sz="1800" dirty="0">
              <a:solidFill>
                <a:srgbClr val="0000FF"/>
              </a:solidFill>
            </a:endParaRPr>
          </a:p>
        </p:txBody>
      </p:sp>
    </p:spTree>
    <p:extLst>
      <p:ext uri="{BB962C8B-B14F-4D97-AF65-F5344CB8AC3E}">
        <p14:creationId xmlns:p14="http://schemas.microsoft.com/office/powerpoint/2010/main" val="13390162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a:extLst>
              <a:ext uri="{FF2B5EF4-FFF2-40B4-BE49-F238E27FC236}">
                <a16:creationId xmlns:a16="http://schemas.microsoft.com/office/drawing/2014/main" id="{B9E13935-ABD8-401F-91D9-8C9C0BFE57AA}"/>
              </a:ext>
            </a:extLst>
          </p:cNvPr>
          <p:cNvSpPr txBox="1"/>
          <p:nvPr/>
        </p:nvSpPr>
        <p:spPr>
          <a:xfrm>
            <a:off x="337278" y="718096"/>
            <a:ext cx="9248932" cy="5632311"/>
          </a:xfrm>
          <a:prstGeom prst="rect">
            <a:avLst/>
          </a:prstGeom>
          <a:noFill/>
        </p:spPr>
        <p:txBody>
          <a:bodyPr wrap="square">
            <a:spAutoFit/>
          </a:bodyPr>
          <a:lstStyle/>
          <a:p>
            <a:r>
              <a:rPr lang="ko-KR" altLang="en-US" dirty="0"/>
              <a:t>제</a:t>
            </a:r>
            <a:r>
              <a:rPr lang="en-US" altLang="ko-KR" dirty="0"/>
              <a:t>1</a:t>
            </a:r>
            <a:r>
              <a:rPr lang="ko-KR" altLang="en-US" dirty="0"/>
              <a:t>장 </a:t>
            </a:r>
            <a:r>
              <a:rPr lang="en-US" altLang="ko-KR" dirty="0"/>
              <a:t>	History and Basic Concepts</a:t>
            </a:r>
          </a:p>
          <a:p>
            <a:r>
              <a:rPr lang="ko-KR" altLang="en-US" dirty="0"/>
              <a:t>제</a:t>
            </a:r>
            <a:r>
              <a:rPr lang="en-US" altLang="ko-KR" dirty="0"/>
              <a:t>2</a:t>
            </a:r>
            <a:r>
              <a:rPr lang="ko-KR" altLang="en-US" dirty="0"/>
              <a:t>장 </a:t>
            </a:r>
            <a:r>
              <a:rPr lang="en-US" altLang="ko-KR" dirty="0"/>
              <a:t>	Preparing the Bid Package</a:t>
            </a:r>
          </a:p>
          <a:p>
            <a:r>
              <a:rPr lang="ko-KR" altLang="en-US" dirty="0"/>
              <a:t>제</a:t>
            </a:r>
            <a:r>
              <a:rPr lang="en-US" altLang="ko-KR" dirty="0"/>
              <a:t>3</a:t>
            </a:r>
            <a:r>
              <a:rPr lang="ko-KR" altLang="en-US" dirty="0"/>
              <a:t>장 </a:t>
            </a:r>
            <a:r>
              <a:rPr lang="en-US" altLang="ko-KR" dirty="0"/>
              <a:t>	Issues During Construction</a:t>
            </a:r>
          </a:p>
          <a:p>
            <a:r>
              <a:rPr lang="ko-KR" altLang="en-US" dirty="0">
                <a:solidFill>
                  <a:srgbClr val="FF0000"/>
                </a:solidFill>
              </a:rPr>
              <a:t>제</a:t>
            </a:r>
            <a:r>
              <a:rPr lang="en-US" altLang="ko-KR" dirty="0">
                <a:solidFill>
                  <a:srgbClr val="FF0000"/>
                </a:solidFill>
              </a:rPr>
              <a:t>4</a:t>
            </a:r>
            <a:r>
              <a:rPr lang="ko-KR" altLang="en-US" dirty="0">
                <a:solidFill>
                  <a:srgbClr val="FF0000"/>
                </a:solidFill>
              </a:rPr>
              <a:t>장 </a:t>
            </a:r>
            <a:r>
              <a:rPr lang="en-US" altLang="ko-KR" dirty="0">
                <a:solidFill>
                  <a:srgbClr val="FF0000"/>
                </a:solidFill>
              </a:rPr>
              <a:t>	Contracts</a:t>
            </a:r>
          </a:p>
          <a:p>
            <a:r>
              <a:rPr lang="ko-KR" altLang="en-US" dirty="0"/>
              <a:t>제</a:t>
            </a:r>
            <a:r>
              <a:rPr lang="en-US" altLang="ko-KR" dirty="0"/>
              <a:t>5</a:t>
            </a:r>
            <a:r>
              <a:rPr lang="ko-KR" altLang="en-US" dirty="0"/>
              <a:t>장 </a:t>
            </a:r>
            <a:r>
              <a:rPr lang="en-US" altLang="ko-KR" dirty="0"/>
              <a:t>	Legal Structure</a:t>
            </a:r>
          </a:p>
          <a:p>
            <a:r>
              <a:rPr lang="ko-KR" altLang="en-US" dirty="0"/>
              <a:t>제</a:t>
            </a:r>
            <a:r>
              <a:rPr lang="en-US" altLang="ko-KR" dirty="0"/>
              <a:t>6</a:t>
            </a:r>
            <a:r>
              <a:rPr lang="ko-KR" altLang="en-US" dirty="0"/>
              <a:t>장 </a:t>
            </a:r>
            <a:r>
              <a:rPr lang="en-US" altLang="ko-KR" dirty="0"/>
              <a:t>	Impact of Taxes</a:t>
            </a:r>
          </a:p>
          <a:p>
            <a:r>
              <a:rPr lang="ko-KR" altLang="en-US" dirty="0"/>
              <a:t>제</a:t>
            </a:r>
            <a:r>
              <a:rPr lang="en-US" altLang="ko-KR" dirty="0"/>
              <a:t>7</a:t>
            </a:r>
            <a:r>
              <a:rPr lang="ko-KR" altLang="en-US" dirty="0"/>
              <a:t>장 </a:t>
            </a:r>
            <a:r>
              <a:rPr lang="en-US" altLang="ko-KR" dirty="0"/>
              <a:t>	Project Planning</a:t>
            </a:r>
          </a:p>
          <a:p>
            <a:r>
              <a:rPr lang="ko-KR" altLang="en-US" dirty="0"/>
              <a:t>제</a:t>
            </a:r>
            <a:r>
              <a:rPr lang="en-US" altLang="ko-KR" dirty="0"/>
              <a:t>8</a:t>
            </a:r>
            <a:r>
              <a:rPr lang="ko-KR" altLang="en-US" dirty="0"/>
              <a:t>장 </a:t>
            </a:r>
            <a:r>
              <a:rPr lang="en-US" altLang="ko-KR" dirty="0"/>
              <a:t>	Project Scheduling</a:t>
            </a:r>
          </a:p>
          <a:p>
            <a:r>
              <a:rPr lang="ko-KR" altLang="en-US" dirty="0"/>
              <a:t>제</a:t>
            </a:r>
            <a:r>
              <a:rPr lang="en-US" altLang="ko-KR" dirty="0"/>
              <a:t>9</a:t>
            </a:r>
            <a:r>
              <a:rPr lang="ko-KR" altLang="en-US" dirty="0"/>
              <a:t>장 </a:t>
            </a:r>
            <a:r>
              <a:rPr lang="en-US" altLang="ko-KR" dirty="0"/>
              <a:t>	Scheduling: Program Evaluation and Review Technique Networks and Linear Operations</a:t>
            </a:r>
          </a:p>
          <a:p>
            <a:r>
              <a:rPr lang="ko-KR" altLang="en-US" dirty="0"/>
              <a:t>제</a:t>
            </a:r>
            <a:r>
              <a:rPr lang="en-US" altLang="ko-KR" dirty="0"/>
              <a:t>10</a:t>
            </a:r>
            <a:r>
              <a:rPr lang="ko-KR" altLang="en-US" dirty="0"/>
              <a:t>장 </a:t>
            </a:r>
            <a:r>
              <a:rPr lang="en-US" altLang="ko-KR" dirty="0"/>
              <a:t>	Resource-Related and Advanced Linear Scheduling Techniques</a:t>
            </a:r>
          </a:p>
          <a:p>
            <a:r>
              <a:rPr lang="ko-KR" altLang="en-US" dirty="0"/>
              <a:t>제</a:t>
            </a:r>
            <a:r>
              <a:rPr lang="en-US" altLang="ko-KR" dirty="0"/>
              <a:t>11</a:t>
            </a:r>
            <a:r>
              <a:rPr lang="ko-KR" altLang="en-US" dirty="0"/>
              <a:t>장 </a:t>
            </a:r>
            <a:r>
              <a:rPr lang="en-US" altLang="ko-KR" dirty="0"/>
              <a:t>	The Mathematics of Money</a:t>
            </a:r>
          </a:p>
          <a:p>
            <a:r>
              <a:rPr lang="ko-KR" altLang="en-US" dirty="0"/>
              <a:t>제</a:t>
            </a:r>
            <a:r>
              <a:rPr lang="en-US" altLang="ko-KR" dirty="0"/>
              <a:t>12</a:t>
            </a:r>
            <a:r>
              <a:rPr lang="ko-KR" altLang="en-US" dirty="0"/>
              <a:t>장 </a:t>
            </a:r>
            <a:r>
              <a:rPr lang="en-US" altLang="ko-KR" dirty="0"/>
              <a:t>	Project Cash Flow</a:t>
            </a:r>
          </a:p>
          <a:p>
            <a:r>
              <a:rPr lang="ko-KR" altLang="en-US" dirty="0"/>
              <a:t>제</a:t>
            </a:r>
            <a:r>
              <a:rPr lang="en-US" altLang="ko-KR" dirty="0"/>
              <a:t>13</a:t>
            </a:r>
            <a:r>
              <a:rPr lang="ko-KR" altLang="en-US" dirty="0"/>
              <a:t>장 </a:t>
            </a:r>
            <a:r>
              <a:rPr lang="en-US" altLang="ko-KR" dirty="0"/>
              <a:t>	Project Funding</a:t>
            </a:r>
          </a:p>
          <a:p>
            <a:r>
              <a:rPr lang="ko-KR" altLang="en-US" dirty="0"/>
              <a:t>제</a:t>
            </a:r>
            <a:r>
              <a:rPr lang="en-US" altLang="ko-KR" dirty="0"/>
              <a:t>14</a:t>
            </a:r>
            <a:r>
              <a:rPr lang="ko-KR" altLang="en-US" dirty="0"/>
              <a:t>장 </a:t>
            </a:r>
            <a:r>
              <a:rPr lang="en-US" altLang="ko-KR" dirty="0"/>
              <a:t>	Equipment Ownership</a:t>
            </a:r>
          </a:p>
          <a:p>
            <a:r>
              <a:rPr lang="ko-KR" altLang="en-US" dirty="0"/>
              <a:t>제</a:t>
            </a:r>
            <a:r>
              <a:rPr lang="en-US" altLang="ko-KR" dirty="0"/>
              <a:t>15</a:t>
            </a:r>
            <a:r>
              <a:rPr lang="ko-KR" altLang="en-US" dirty="0"/>
              <a:t>장 </a:t>
            </a:r>
            <a:r>
              <a:rPr lang="en-US" altLang="ko-KR" dirty="0"/>
              <a:t>	Equipment Productivity</a:t>
            </a:r>
          </a:p>
          <a:p>
            <a:r>
              <a:rPr lang="ko-KR" altLang="en-US" dirty="0"/>
              <a:t>제</a:t>
            </a:r>
            <a:r>
              <a:rPr lang="en-US" altLang="ko-KR" dirty="0"/>
              <a:t>16</a:t>
            </a:r>
            <a:r>
              <a:rPr lang="ko-KR" altLang="en-US" dirty="0"/>
              <a:t>장 </a:t>
            </a:r>
            <a:r>
              <a:rPr lang="en-US" altLang="ko-KR" dirty="0"/>
              <a:t>	Construction Labor</a:t>
            </a:r>
          </a:p>
          <a:p>
            <a:r>
              <a:rPr lang="ko-KR" altLang="en-US" dirty="0"/>
              <a:t>제</a:t>
            </a:r>
            <a:r>
              <a:rPr lang="en-US" altLang="ko-KR" dirty="0"/>
              <a:t>17</a:t>
            </a:r>
            <a:r>
              <a:rPr lang="ko-KR" altLang="en-US" dirty="0"/>
              <a:t>장 </a:t>
            </a:r>
            <a:r>
              <a:rPr lang="en-US" altLang="ko-KR" dirty="0"/>
              <a:t>	Estimating Process</a:t>
            </a:r>
          </a:p>
          <a:p>
            <a:r>
              <a:rPr lang="ko-KR" altLang="en-US" dirty="0"/>
              <a:t>제</a:t>
            </a:r>
            <a:r>
              <a:rPr lang="en-US" altLang="ko-KR" dirty="0"/>
              <a:t>18</a:t>
            </a:r>
            <a:r>
              <a:rPr lang="ko-KR" altLang="en-US" dirty="0"/>
              <a:t>장 </a:t>
            </a:r>
            <a:r>
              <a:rPr lang="en-US" altLang="ko-KR" dirty="0"/>
              <a:t>	Cost Control</a:t>
            </a:r>
          </a:p>
          <a:p>
            <a:r>
              <a:rPr lang="ko-KR" altLang="en-US" dirty="0"/>
              <a:t>제</a:t>
            </a:r>
            <a:r>
              <a:rPr lang="en-US" altLang="ko-KR" dirty="0"/>
              <a:t>19</a:t>
            </a:r>
            <a:r>
              <a:rPr lang="ko-KR" altLang="en-US" dirty="0"/>
              <a:t>장 </a:t>
            </a:r>
            <a:r>
              <a:rPr lang="en-US" altLang="ko-KR" dirty="0"/>
              <a:t>	Materials Management</a:t>
            </a:r>
          </a:p>
          <a:p>
            <a:r>
              <a:rPr lang="ko-KR" altLang="en-US" dirty="0"/>
              <a:t>제</a:t>
            </a:r>
            <a:r>
              <a:rPr lang="en-US" altLang="ko-KR" dirty="0"/>
              <a:t>20</a:t>
            </a:r>
            <a:r>
              <a:rPr lang="ko-KR" altLang="en-US" dirty="0"/>
              <a:t>장 </a:t>
            </a:r>
            <a:r>
              <a:rPr lang="en-US" altLang="ko-KR" dirty="0"/>
              <a:t>	Safety</a:t>
            </a:r>
          </a:p>
        </p:txBody>
      </p:sp>
    </p:spTree>
    <p:extLst>
      <p:ext uri="{BB962C8B-B14F-4D97-AF65-F5344CB8AC3E}">
        <p14:creationId xmlns:p14="http://schemas.microsoft.com/office/powerpoint/2010/main" val="240076886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4.13 Comparing Project Delivery Methods</a:t>
            </a:r>
            <a:endParaRPr lang="ko-KR" altLang="en-US" sz="14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19</a:t>
            </a:fld>
            <a:endParaRPr lang="ko-KR" altLang="en-US" dirty="0"/>
          </a:p>
        </p:txBody>
      </p:sp>
      <p:pic>
        <p:nvPicPr>
          <p:cNvPr id="3" name="그림 2"/>
          <p:cNvPicPr>
            <a:picLocks noChangeAspect="1"/>
          </p:cNvPicPr>
          <p:nvPr/>
        </p:nvPicPr>
        <p:blipFill>
          <a:blip r:embed="rId2"/>
          <a:stretch>
            <a:fillRect/>
          </a:stretch>
        </p:blipFill>
        <p:spPr>
          <a:xfrm>
            <a:off x="1199693" y="1690690"/>
            <a:ext cx="7446873" cy="4546857"/>
          </a:xfrm>
          <a:prstGeom prst="rect">
            <a:avLst/>
          </a:prstGeom>
        </p:spPr>
      </p:pic>
      <p:sp>
        <p:nvSpPr>
          <p:cNvPr id="5" name="직사각형 4"/>
          <p:cNvSpPr/>
          <p:nvPr/>
        </p:nvSpPr>
        <p:spPr>
          <a:xfrm>
            <a:off x="2399582" y="4546440"/>
            <a:ext cx="730969" cy="369332"/>
          </a:xfrm>
          <a:prstGeom prst="rect">
            <a:avLst/>
          </a:prstGeom>
        </p:spPr>
        <p:txBody>
          <a:bodyPr wrap="none">
            <a:spAutoFit/>
          </a:bodyPr>
          <a:lstStyle/>
          <a:p>
            <a:r>
              <a:rPr lang="en-US" altLang="ko-KR" dirty="0" err="1">
                <a:solidFill>
                  <a:srgbClr val="FF0000"/>
                </a:solidFill>
              </a:rPr>
              <a:t>gency</a:t>
            </a:r>
            <a:endParaRPr lang="ko-KR" altLang="en-US" dirty="0"/>
          </a:p>
        </p:txBody>
      </p:sp>
      <p:sp>
        <p:nvSpPr>
          <p:cNvPr id="6" name="직사각형 5"/>
          <p:cNvSpPr/>
          <p:nvPr/>
        </p:nvSpPr>
        <p:spPr>
          <a:xfrm>
            <a:off x="7903414" y="2419190"/>
            <a:ext cx="1552028" cy="276999"/>
          </a:xfrm>
          <a:prstGeom prst="rect">
            <a:avLst/>
          </a:prstGeom>
        </p:spPr>
        <p:txBody>
          <a:bodyPr wrap="none">
            <a:spAutoFit/>
          </a:bodyPr>
          <a:lstStyle/>
          <a:p>
            <a:r>
              <a:rPr lang="ko-KR" altLang="en-US" sz="1200" b="1" dirty="0">
                <a:solidFill>
                  <a:srgbClr val="FF0000"/>
                </a:solidFill>
              </a:rPr>
              <a:t>설계</a:t>
            </a:r>
            <a:r>
              <a:rPr lang="en-US" altLang="ko-KR" sz="1200" b="1" dirty="0">
                <a:solidFill>
                  <a:srgbClr val="FF0000"/>
                </a:solidFill>
              </a:rPr>
              <a:t>/</a:t>
            </a:r>
            <a:r>
              <a:rPr lang="ko-KR" altLang="en-US" sz="1200" b="1" dirty="0">
                <a:solidFill>
                  <a:srgbClr val="FF0000"/>
                </a:solidFill>
              </a:rPr>
              <a:t>시공 기간 중복</a:t>
            </a:r>
            <a:endParaRPr lang="ko-KR" altLang="en-US" sz="1200" b="1" dirty="0"/>
          </a:p>
        </p:txBody>
      </p:sp>
    </p:spTree>
    <p:extLst>
      <p:ext uri="{BB962C8B-B14F-4D97-AF65-F5344CB8AC3E}">
        <p14:creationId xmlns:p14="http://schemas.microsoft.com/office/powerpoint/2010/main" val="406889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4.1 Contract Environment</a:t>
            </a:r>
            <a:endParaRPr lang="ko-KR" altLang="en-US" sz="20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2</a:t>
            </a:fld>
            <a:endParaRPr lang="ko-KR" altLang="en-US" dirty="0"/>
          </a:p>
        </p:txBody>
      </p:sp>
      <p:sp>
        <p:nvSpPr>
          <p:cNvPr id="5" name="내용 개체 틀 2"/>
          <p:cNvSpPr txBox="1">
            <a:spLocks/>
          </p:cNvSpPr>
          <p:nvPr/>
        </p:nvSpPr>
        <p:spPr>
          <a:xfrm>
            <a:off x="681038" y="1825625"/>
            <a:ext cx="8543925" cy="3853363"/>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en-US" altLang="ko-KR" sz="1800" dirty="0"/>
              <a:t>The central role played by contracts is reflected by the fact that </a:t>
            </a:r>
            <a:r>
              <a:rPr lang="en-US" altLang="ko-KR" sz="1800" dirty="0">
                <a:solidFill>
                  <a:srgbClr val="FF0000"/>
                </a:solidFill>
              </a:rPr>
              <a:t>construction firms </a:t>
            </a:r>
            <a:r>
              <a:rPr lang="en-US" altLang="ko-KR" sz="1800" dirty="0"/>
              <a:t>are referred to as “</a:t>
            </a:r>
            <a:r>
              <a:rPr lang="en-US" altLang="ko-KR" sz="1800" dirty="0">
                <a:solidFill>
                  <a:srgbClr val="FF0000"/>
                </a:solidFill>
              </a:rPr>
              <a:t>contractors</a:t>
            </a:r>
            <a:r>
              <a:rPr lang="en-US" altLang="ko-KR" sz="1800" dirty="0"/>
              <a:t>.” </a:t>
            </a:r>
            <a:r>
              <a:rPr lang="ko-KR" altLang="en-US" sz="1400" dirty="0">
                <a:solidFill>
                  <a:srgbClr val="0000FF"/>
                </a:solidFill>
              </a:rPr>
              <a:t>건설사 </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계약자로 호칭</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In addition to the contractual relationship with the </a:t>
            </a:r>
            <a:r>
              <a:rPr lang="en-US" altLang="ko-KR" sz="1800" dirty="0">
                <a:solidFill>
                  <a:srgbClr val="FF0000"/>
                </a:solidFill>
              </a:rPr>
              <a:t>owner/client</a:t>
            </a:r>
            <a:r>
              <a:rPr lang="en-US" altLang="ko-KR" sz="1800" dirty="0"/>
              <a:t>, construction managers supervise contracts with </a:t>
            </a:r>
            <a:r>
              <a:rPr lang="en-US" altLang="ko-KR" sz="1800" dirty="0">
                <a:solidFill>
                  <a:srgbClr val="FF0000"/>
                </a:solidFill>
              </a:rPr>
              <a:t>subcontractors</a:t>
            </a:r>
            <a:r>
              <a:rPr lang="en-US" altLang="ko-KR" sz="1800" dirty="0"/>
              <a:t>, </a:t>
            </a:r>
            <a:r>
              <a:rPr lang="en-US" altLang="ko-KR" sz="1800" dirty="0">
                <a:solidFill>
                  <a:srgbClr val="FF0000"/>
                </a:solidFill>
              </a:rPr>
              <a:t>specialty firms </a:t>
            </a:r>
            <a:r>
              <a:rPr lang="en-US" altLang="ko-KR" sz="1800" dirty="0"/>
              <a:t>such as scheduling services,</a:t>
            </a:r>
            <a:r>
              <a:rPr lang="en-US" altLang="ko-KR" sz="1800" dirty="0">
                <a:solidFill>
                  <a:srgbClr val="FF0000"/>
                </a:solidFill>
              </a:rPr>
              <a:t> labor unions</a:t>
            </a:r>
            <a:r>
              <a:rPr lang="en-US" altLang="ko-KR" sz="1800" dirty="0"/>
              <a:t>, as well as </a:t>
            </a:r>
            <a:r>
              <a:rPr lang="en-US" altLang="ko-KR" sz="1800" dirty="0">
                <a:solidFill>
                  <a:srgbClr val="FF0000"/>
                </a:solidFill>
              </a:rPr>
              <a:t>equipment and materials vendors</a:t>
            </a:r>
            <a:r>
              <a:rPr lang="en-US" altLang="ko-KR" sz="1800" dirty="0"/>
              <a:t>. </a:t>
            </a:r>
            <a:r>
              <a:rPr lang="en-US" altLang="ko-KR" sz="1800" dirty="0" err="1"/>
              <a:t>CMer</a:t>
            </a:r>
            <a:r>
              <a:rPr lang="ko-KR" altLang="en-US" sz="1400" dirty="0">
                <a:solidFill>
                  <a:srgbClr val="0000FF"/>
                </a:solidFill>
              </a:rPr>
              <a:t>는 발주자</a:t>
            </a:r>
            <a:r>
              <a:rPr lang="en-US" altLang="ko-KR" sz="1400" dirty="0">
                <a:solidFill>
                  <a:srgbClr val="0000FF"/>
                </a:solidFill>
              </a:rPr>
              <a:t>/</a:t>
            </a:r>
            <a:r>
              <a:rPr lang="ko-KR" altLang="en-US" sz="1400" dirty="0" err="1">
                <a:solidFill>
                  <a:srgbClr val="0000FF"/>
                </a:solidFill>
              </a:rPr>
              <a:t>시공자</a:t>
            </a:r>
            <a:r>
              <a:rPr lang="ko-KR" altLang="en-US" sz="1400" dirty="0">
                <a:solidFill>
                  <a:srgbClr val="0000FF"/>
                </a:solidFill>
              </a:rPr>
              <a:t> 계약 이외에도 </a:t>
            </a:r>
            <a:r>
              <a:rPr lang="ko-KR" altLang="en-US" sz="1400" dirty="0" err="1">
                <a:solidFill>
                  <a:srgbClr val="0000FF"/>
                </a:solidFill>
              </a:rPr>
              <a:t>하도급사</a:t>
            </a:r>
            <a:r>
              <a:rPr lang="en-US" altLang="ko-KR" sz="1400" dirty="0">
                <a:solidFill>
                  <a:srgbClr val="0000FF"/>
                </a:solidFill>
              </a:rPr>
              <a:t>, </a:t>
            </a:r>
            <a:r>
              <a:rPr lang="ko-KR" altLang="en-US" sz="1400" dirty="0">
                <a:solidFill>
                  <a:srgbClr val="0000FF"/>
                </a:solidFill>
              </a:rPr>
              <a:t>건설노조</a:t>
            </a:r>
            <a:r>
              <a:rPr lang="en-US" altLang="ko-KR" sz="1400" dirty="0">
                <a:solidFill>
                  <a:srgbClr val="0000FF"/>
                </a:solidFill>
              </a:rPr>
              <a:t>, </a:t>
            </a:r>
            <a:r>
              <a:rPr lang="ko-KR" altLang="en-US" sz="1400" dirty="0" err="1">
                <a:solidFill>
                  <a:srgbClr val="0000FF"/>
                </a:solidFill>
              </a:rPr>
              <a:t>자재공급사</a:t>
            </a:r>
            <a:r>
              <a:rPr lang="ko-KR" altLang="en-US" sz="1400" dirty="0">
                <a:solidFill>
                  <a:srgbClr val="0000FF"/>
                </a:solidFill>
              </a:rPr>
              <a:t> 등과의 계약을 관리</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solidFill>
                  <a:srgbClr val="FF0000"/>
                </a:solidFill>
              </a:rPr>
              <a:t>Insurance and bonds</a:t>
            </a:r>
            <a:r>
              <a:rPr lang="en-US" altLang="ko-KR" sz="1800" dirty="0"/>
              <a:t> as well as the documents establishing the legal structure of a company have the elements of contractual requirements. </a:t>
            </a:r>
            <a:r>
              <a:rPr lang="ko-KR" altLang="en-US" sz="1400" dirty="0">
                <a:solidFill>
                  <a:srgbClr val="0000FF"/>
                </a:solidFill>
              </a:rPr>
              <a:t>보험사</a:t>
            </a:r>
            <a:r>
              <a:rPr lang="en-US" altLang="ko-KR" sz="1400" dirty="0">
                <a:solidFill>
                  <a:srgbClr val="0000FF"/>
                </a:solidFill>
              </a:rPr>
              <a:t>, </a:t>
            </a:r>
            <a:r>
              <a:rPr lang="ko-KR" altLang="en-US" sz="1400" dirty="0" err="1">
                <a:solidFill>
                  <a:srgbClr val="0000FF"/>
                </a:solidFill>
              </a:rPr>
              <a:t>보증사</a:t>
            </a:r>
            <a:r>
              <a:rPr lang="ko-KR" altLang="en-US" sz="1400" dirty="0">
                <a:solidFill>
                  <a:srgbClr val="0000FF"/>
                </a:solidFill>
              </a:rPr>
              <a:t> 참여</a:t>
            </a:r>
            <a:endParaRPr lang="en-US" altLang="ko-KR" sz="1800" dirty="0"/>
          </a:p>
          <a:p>
            <a:pPr marL="285750" indent="-285750" defTabSz="457200" latinLnBrk="0">
              <a:buFont typeface="Wingdings" panose="05000000000000000000" pitchFamily="2" charset="2"/>
              <a:buChar char="q"/>
            </a:pPr>
            <a:r>
              <a:rPr lang="en-US" altLang="ko-KR" sz="1800" dirty="0"/>
              <a:t>The </a:t>
            </a:r>
            <a:r>
              <a:rPr lang="en-US" altLang="ko-KR" sz="1800" dirty="0">
                <a:solidFill>
                  <a:srgbClr val="FF0000"/>
                </a:solidFill>
              </a:rPr>
              <a:t>courts</a:t>
            </a:r>
            <a:r>
              <a:rPr lang="en-US" altLang="ko-KR" sz="1800" dirty="0"/>
              <a:t> are often called upon to determine: </a:t>
            </a:r>
            <a:r>
              <a:rPr lang="ko-KR" altLang="en-US" sz="1400" dirty="0">
                <a:solidFill>
                  <a:srgbClr val="0000FF"/>
                </a:solidFill>
                <a:latin typeface="+mn-ea"/>
              </a:rPr>
              <a:t>분쟁 발생 시 </a:t>
            </a:r>
            <a:r>
              <a:rPr lang="en-US" altLang="ko-KR" sz="1400" dirty="0">
                <a:solidFill>
                  <a:srgbClr val="0000FF"/>
                </a:solidFill>
                <a:latin typeface="+mn-ea"/>
                <a:sym typeface="Wingdings" panose="05000000000000000000" pitchFamily="2" charset="2"/>
              </a:rPr>
              <a:t> </a:t>
            </a:r>
            <a:r>
              <a:rPr lang="ko-KR" altLang="en-US" sz="1400" dirty="0">
                <a:solidFill>
                  <a:srgbClr val="0000FF"/>
                </a:solidFill>
                <a:latin typeface="+mn-ea"/>
              </a:rPr>
              <a:t>법원 판결 대상</a:t>
            </a:r>
            <a:endParaRPr lang="en-US" altLang="ko-KR" sz="1800" dirty="0">
              <a:solidFill>
                <a:srgbClr val="0000FF"/>
              </a:solidFill>
              <a:latin typeface="+mn-ea"/>
            </a:endParaRPr>
          </a:p>
          <a:p>
            <a:pPr marL="269875" indent="0" defTabSz="457200" latinLnBrk="0">
              <a:buNone/>
            </a:pPr>
            <a:r>
              <a:rPr lang="en-US" altLang="ko-KR" sz="1800" dirty="0"/>
              <a:t>1. Who are the </a:t>
            </a:r>
            <a:r>
              <a:rPr lang="en-US" altLang="ko-KR" sz="1800" dirty="0">
                <a:solidFill>
                  <a:srgbClr val="FF0000"/>
                </a:solidFill>
              </a:rPr>
              <a:t>parties to a contract</a:t>
            </a:r>
            <a:r>
              <a:rPr lang="en-US" altLang="ko-KR" sz="1800" dirty="0"/>
              <a:t>? </a:t>
            </a:r>
            <a:r>
              <a:rPr lang="ko-KR" altLang="en-US" sz="1400" dirty="0">
                <a:solidFill>
                  <a:srgbClr val="0000FF"/>
                </a:solidFill>
              </a:rPr>
              <a:t>계약 당사자는</a:t>
            </a:r>
            <a:r>
              <a:rPr lang="en-US" altLang="ko-KR" sz="1400" dirty="0">
                <a:solidFill>
                  <a:srgbClr val="0000FF"/>
                </a:solidFill>
              </a:rPr>
              <a:t>?</a:t>
            </a:r>
            <a:endParaRPr lang="en-US" altLang="ko-KR" sz="1800" dirty="0">
              <a:solidFill>
                <a:srgbClr val="0000FF"/>
              </a:solidFill>
            </a:endParaRPr>
          </a:p>
          <a:p>
            <a:pPr marL="269875" indent="0" defTabSz="457200" latinLnBrk="0">
              <a:buNone/>
            </a:pPr>
            <a:r>
              <a:rPr lang="en-US" altLang="ko-KR" sz="1800" dirty="0"/>
              <a:t>2. What are their </a:t>
            </a:r>
            <a:r>
              <a:rPr lang="en-US" altLang="ko-KR" sz="1800" dirty="0">
                <a:solidFill>
                  <a:srgbClr val="FF0000"/>
                </a:solidFill>
              </a:rPr>
              <a:t>promises</a:t>
            </a:r>
            <a:r>
              <a:rPr lang="en-US" altLang="ko-KR" sz="1800" dirty="0"/>
              <a:t>? </a:t>
            </a:r>
            <a:r>
              <a:rPr lang="ko-KR" altLang="en-US" sz="1400" dirty="0">
                <a:solidFill>
                  <a:srgbClr val="0000FF"/>
                </a:solidFill>
              </a:rPr>
              <a:t>계약 사항은</a:t>
            </a:r>
            <a:r>
              <a:rPr lang="en-US" altLang="ko-KR" sz="1400" dirty="0">
                <a:solidFill>
                  <a:srgbClr val="0000FF"/>
                </a:solidFill>
              </a:rPr>
              <a:t>?</a:t>
            </a:r>
            <a:endParaRPr lang="en-US" altLang="ko-KR" sz="1800" dirty="0">
              <a:solidFill>
                <a:srgbClr val="0000FF"/>
              </a:solidFill>
            </a:endParaRPr>
          </a:p>
          <a:p>
            <a:pPr marL="269875" indent="0" defTabSz="457200" latinLnBrk="0">
              <a:buNone/>
            </a:pPr>
            <a:r>
              <a:rPr lang="en-US" altLang="ko-KR" sz="1800" dirty="0"/>
              <a:t>3. What are other aspects of the </a:t>
            </a:r>
            <a:r>
              <a:rPr lang="en-US" altLang="ko-KR" sz="1800" dirty="0">
                <a:solidFill>
                  <a:srgbClr val="FF0000"/>
                </a:solidFill>
              </a:rPr>
              <a:t>contractual agreement</a:t>
            </a:r>
            <a:r>
              <a:rPr lang="en-US" altLang="ko-KR" sz="1800" dirty="0"/>
              <a:t>? </a:t>
            </a:r>
            <a:r>
              <a:rPr lang="ko-KR" altLang="en-US" sz="1400" dirty="0">
                <a:solidFill>
                  <a:srgbClr val="0000FF"/>
                </a:solidFill>
              </a:rPr>
              <a:t>합의 사항은</a:t>
            </a:r>
            <a:r>
              <a:rPr lang="en-US" altLang="ko-KR" sz="1400" dirty="0">
                <a:solidFill>
                  <a:srgbClr val="0000FF"/>
                </a:solidFill>
              </a:rPr>
              <a:t>?</a:t>
            </a:r>
            <a:endParaRPr lang="ko-KR" altLang="en-US" sz="1800" dirty="0">
              <a:solidFill>
                <a:srgbClr val="0000FF"/>
              </a:solidFill>
            </a:endParaRPr>
          </a:p>
        </p:txBody>
      </p:sp>
    </p:spTree>
    <p:extLst>
      <p:ext uri="{BB962C8B-B14F-4D97-AF65-F5344CB8AC3E}">
        <p14:creationId xmlns:p14="http://schemas.microsoft.com/office/powerpoint/2010/main" val="26221513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4.2 Process of Purchasing Construction</a:t>
            </a:r>
            <a:endParaRPr lang="ko-KR" altLang="en-US" sz="20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3</a:t>
            </a:fld>
            <a:endParaRPr lang="ko-KR" altLang="en-US" dirty="0"/>
          </a:p>
        </p:txBody>
      </p:sp>
      <p:sp>
        <p:nvSpPr>
          <p:cNvPr id="5" name="내용 개체 틀 2"/>
          <p:cNvSpPr txBox="1">
            <a:spLocks/>
          </p:cNvSpPr>
          <p:nvPr/>
        </p:nvSpPr>
        <p:spPr>
          <a:xfrm>
            <a:off x="681038" y="1825625"/>
            <a:ext cx="8543925" cy="4923399"/>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en-US" altLang="ko-KR" sz="1800" dirty="0"/>
              <a:t>Two major aspects of this process contrast with the way in which we “buy” construction. </a:t>
            </a:r>
            <a:r>
              <a:rPr lang="ko-KR" altLang="en-US" sz="1400" dirty="0">
                <a:solidFill>
                  <a:srgbClr val="0000FF"/>
                </a:solidFill>
              </a:rPr>
              <a:t>제조업 제품의 특징</a:t>
            </a:r>
            <a:endParaRPr lang="en-US" altLang="ko-KR" sz="1400" dirty="0">
              <a:solidFill>
                <a:srgbClr val="0000FF"/>
              </a:solidFill>
            </a:endParaRPr>
          </a:p>
          <a:p>
            <a:pPr marL="269875" indent="0" defTabSz="457200" latinLnBrk="0">
              <a:buNone/>
            </a:pPr>
            <a:r>
              <a:rPr lang="en-US" altLang="ko-KR" sz="1800" dirty="0"/>
              <a:t>1. We have the </a:t>
            </a:r>
            <a:r>
              <a:rPr lang="en-US" altLang="ko-KR" sz="1800" dirty="0">
                <a:solidFill>
                  <a:srgbClr val="FF0000"/>
                </a:solidFill>
              </a:rPr>
              <a:t>finished product</a:t>
            </a:r>
            <a:r>
              <a:rPr lang="en-US" altLang="ko-KR" sz="1800" dirty="0"/>
              <a:t> available for our inspection, and we can decide whether it meets our requirements. That is, the manufactured product is available for our inspection prior to purchase. </a:t>
            </a:r>
            <a:r>
              <a:rPr lang="ko-KR" altLang="en-US" sz="1400" dirty="0">
                <a:solidFill>
                  <a:srgbClr val="0000FF"/>
                </a:solidFill>
              </a:rPr>
              <a:t>완제품 구입 </a:t>
            </a:r>
            <a:r>
              <a:rPr lang="en-US" altLang="ko-KR" sz="1400" dirty="0">
                <a:solidFill>
                  <a:srgbClr val="0000FF"/>
                </a:solidFill>
              </a:rPr>
              <a:t>(</a:t>
            </a:r>
            <a:r>
              <a:rPr lang="ko-KR" altLang="en-US" sz="1400" dirty="0">
                <a:solidFill>
                  <a:srgbClr val="0000FF"/>
                </a:solidFill>
              </a:rPr>
              <a:t>구입 전에 요구사항을 충족하는지 판단 가능</a:t>
            </a:r>
            <a:r>
              <a:rPr lang="en-US" altLang="ko-KR" sz="1400" dirty="0">
                <a:solidFill>
                  <a:srgbClr val="0000FF"/>
                </a:solidFill>
              </a:rPr>
              <a:t>)</a:t>
            </a:r>
            <a:endParaRPr lang="en-US" altLang="ko-KR" sz="1800" dirty="0"/>
          </a:p>
          <a:p>
            <a:pPr marL="269875" indent="0" defTabSz="457200" latinLnBrk="0">
              <a:buNone/>
            </a:pPr>
            <a:r>
              <a:rPr lang="en-US" altLang="ko-KR" sz="1800" dirty="0"/>
              <a:t>2. Because the final product is available, we purchase it from a </a:t>
            </a:r>
            <a:r>
              <a:rPr lang="en-US" altLang="ko-KR" sz="1800" dirty="0">
                <a:solidFill>
                  <a:srgbClr val="FF0000"/>
                </a:solidFill>
              </a:rPr>
              <a:t>single individual </a:t>
            </a:r>
            <a:r>
              <a:rPr lang="en-US" altLang="ko-KR" sz="1800" dirty="0"/>
              <a:t>or source. </a:t>
            </a:r>
            <a:r>
              <a:rPr lang="ko-KR" altLang="en-US" sz="1400" dirty="0">
                <a:solidFill>
                  <a:srgbClr val="0000FF"/>
                </a:solidFill>
              </a:rPr>
              <a:t>단일 공급처로부터 구입 가능</a:t>
            </a:r>
            <a:endParaRPr lang="en-US" altLang="ko-KR" sz="1400" dirty="0">
              <a:solidFill>
                <a:srgbClr val="0000FF"/>
              </a:solidFill>
            </a:endParaRPr>
          </a:p>
          <a:p>
            <a:pPr marL="285750" indent="-285750" defTabSz="457200" latinLnBrk="0">
              <a:buFont typeface="Wingdings" panose="05000000000000000000" pitchFamily="2" charset="2"/>
              <a:buChar char="q"/>
            </a:pPr>
            <a:r>
              <a:rPr lang="en-US" altLang="ko-KR" sz="1800" dirty="0"/>
              <a:t>In construction, the </a:t>
            </a:r>
            <a:r>
              <a:rPr lang="en-US" altLang="ko-KR" sz="1800" dirty="0">
                <a:solidFill>
                  <a:srgbClr val="FF0000"/>
                </a:solidFill>
              </a:rPr>
              <a:t>facility is purchased before </a:t>
            </a:r>
            <a:r>
              <a:rPr lang="en-US" altLang="ko-KR" sz="1800" dirty="0"/>
              <a:t>it is “manufactured” based on a set of drawings and work descriptors. </a:t>
            </a:r>
            <a:r>
              <a:rPr lang="ko-KR" altLang="en-US" sz="1400" dirty="0">
                <a:solidFill>
                  <a:srgbClr val="0000FF"/>
                </a:solidFill>
              </a:rPr>
              <a:t>소형 주택은 미리 만들어 놓고 판매할 수 있지만</a:t>
            </a:r>
            <a:r>
              <a:rPr lang="en-US" altLang="ko-KR" sz="1400" dirty="0">
                <a:solidFill>
                  <a:srgbClr val="0000FF"/>
                </a:solidFill>
              </a:rPr>
              <a:t>, </a:t>
            </a:r>
            <a:r>
              <a:rPr lang="ko-KR" altLang="en-US" sz="1400" dirty="0">
                <a:solidFill>
                  <a:srgbClr val="0000FF"/>
                </a:solidFill>
              </a:rPr>
              <a:t>대부분의 토목 프로젝트는 이러한 </a:t>
            </a:r>
            <a:r>
              <a:rPr lang="ko-KR" altLang="en-US" sz="1400" dirty="0" err="1">
                <a:solidFill>
                  <a:srgbClr val="0000FF"/>
                </a:solidFill>
              </a:rPr>
              <a:t>선제작</a:t>
            </a:r>
            <a:r>
              <a:rPr lang="ko-KR" altLang="en-US" sz="1400" dirty="0" err="1">
                <a:solidFill>
                  <a:srgbClr val="0000FF"/>
                </a:solidFill>
                <a:sym typeface="Symbol" panose="05050102010706020507" pitchFamily="18" charset="2"/>
              </a:rPr>
              <a:t></a:t>
            </a:r>
            <a:r>
              <a:rPr lang="ko-KR" altLang="en-US" sz="1400" dirty="0" err="1">
                <a:solidFill>
                  <a:srgbClr val="0000FF"/>
                </a:solidFill>
              </a:rPr>
              <a:t>후판매</a:t>
            </a:r>
            <a:r>
              <a:rPr lang="ko-KR" altLang="en-US" sz="1400" dirty="0">
                <a:solidFill>
                  <a:srgbClr val="0000FF"/>
                </a:solidFill>
              </a:rPr>
              <a:t> 방식이 불가능함</a:t>
            </a:r>
            <a:r>
              <a:rPr lang="en-US" altLang="ko-KR" sz="1400" dirty="0">
                <a:solidFill>
                  <a:srgbClr val="0000FF"/>
                </a:solidFill>
              </a:rPr>
              <a:t>.</a:t>
            </a:r>
          </a:p>
          <a:p>
            <a:pPr marL="285750" indent="-285750" defTabSz="457200" latinLnBrk="0">
              <a:buFont typeface="Wingdings" panose="05000000000000000000" pitchFamily="2" charset="2"/>
              <a:buChar char="q"/>
            </a:pPr>
            <a:r>
              <a:rPr lang="en-US" altLang="ko-KR" sz="1800" dirty="0">
                <a:solidFill>
                  <a:srgbClr val="FF0000"/>
                </a:solidFill>
              </a:rPr>
              <a:t>Project delivery systems </a:t>
            </a:r>
            <a:r>
              <a:rPr lang="en-US" altLang="ko-KR" sz="1800" dirty="0"/>
              <a:t>have been developed to provide the construction buyer (i.e., the client) with a </a:t>
            </a:r>
            <a:r>
              <a:rPr lang="en-US" altLang="ko-KR" sz="1800" dirty="0">
                <a:solidFill>
                  <a:srgbClr val="FF0000"/>
                </a:solidFill>
              </a:rPr>
              <a:t>single point of contact or source of purchase</a:t>
            </a:r>
            <a:r>
              <a:rPr lang="en-US" altLang="ko-KR" sz="1800" dirty="0"/>
              <a:t>. </a:t>
            </a:r>
            <a:r>
              <a:rPr lang="ko-KR" altLang="en-US" sz="1400" dirty="0">
                <a:solidFill>
                  <a:srgbClr val="0000FF"/>
                </a:solidFill>
              </a:rPr>
              <a:t>건설업에서도 제조업과 마찬가지로 단일</a:t>
            </a:r>
            <a:r>
              <a:rPr lang="en-US" altLang="ko-KR" sz="1400" dirty="0">
                <a:solidFill>
                  <a:srgbClr val="0000FF"/>
                </a:solidFill>
              </a:rPr>
              <a:t> </a:t>
            </a:r>
            <a:r>
              <a:rPr lang="ko-KR" altLang="en-US" sz="1400" dirty="0" err="1">
                <a:solidFill>
                  <a:srgbClr val="0000FF"/>
                </a:solidFill>
              </a:rPr>
              <a:t>접촉점을</a:t>
            </a:r>
            <a:r>
              <a:rPr lang="ko-KR" altLang="en-US" sz="1400" dirty="0">
                <a:solidFill>
                  <a:srgbClr val="0000FF"/>
                </a:solidFill>
              </a:rPr>
              <a:t> 요구 </a:t>
            </a:r>
            <a:r>
              <a:rPr lang="en-US" altLang="ko-KR" sz="1400" dirty="0">
                <a:solidFill>
                  <a:srgbClr val="0000FF"/>
                </a:solidFill>
                <a:sym typeface="Wingdings" panose="05000000000000000000" pitchFamily="2" charset="2"/>
              </a:rPr>
              <a:t> </a:t>
            </a:r>
            <a:r>
              <a:rPr lang="ko-KR" altLang="en-US" sz="1400" dirty="0" err="1">
                <a:solidFill>
                  <a:srgbClr val="0000FF"/>
                </a:solidFill>
                <a:sym typeface="Wingdings" panose="05000000000000000000" pitchFamily="2" charset="2"/>
              </a:rPr>
              <a:t>주계약사</a:t>
            </a:r>
            <a:r>
              <a:rPr lang="ko-KR" altLang="en-US" sz="1400" dirty="0">
                <a:solidFill>
                  <a:srgbClr val="0000FF"/>
                </a:solidFill>
                <a:sym typeface="Wingdings" panose="05000000000000000000" pitchFamily="2" charset="2"/>
              </a:rPr>
              <a:t> </a:t>
            </a:r>
            <a:r>
              <a:rPr lang="en-US" altLang="ko-KR" sz="1800" dirty="0">
                <a:solidFill>
                  <a:srgbClr val="0000FF"/>
                </a:solidFill>
                <a:sym typeface="Wingdings" panose="05000000000000000000" pitchFamily="2" charset="2"/>
              </a:rPr>
              <a:t>(Contractor)</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The two major varieties of contract formats “</a:t>
            </a:r>
            <a:r>
              <a:rPr lang="en-US" altLang="ko-KR" sz="1800" dirty="0">
                <a:solidFill>
                  <a:srgbClr val="FF0000"/>
                </a:solidFill>
              </a:rPr>
              <a:t>one-stop shopping</a:t>
            </a:r>
            <a:r>
              <a:rPr lang="en-US" altLang="ko-KR" sz="1800" dirty="0"/>
              <a:t>” : </a:t>
            </a:r>
          </a:p>
          <a:p>
            <a:pPr marL="269875" indent="0" defTabSz="457200" latinLnBrk="0">
              <a:buNone/>
            </a:pPr>
            <a:r>
              <a:rPr lang="en-US" altLang="ko-KR" sz="1800" dirty="0"/>
              <a:t>(a) </a:t>
            </a:r>
            <a:r>
              <a:rPr lang="en-US" altLang="ko-KR" sz="1800" dirty="0">
                <a:solidFill>
                  <a:srgbClr val="FF0000"/>
                </a:solidFill>
              </a:rPr>
              <a:t>Design-build </a:t>
            </a:r>
            <a:r>
              <a:rPr lang="en-US" altLang="ko-KR" sz="1800" dirty="0"/>
              <a:t>contracts </a:t>
            </a:r>
            <a:r>
              <a:rPr lang="ko-KR" altLang="en-US" sz="1400" dirty="0">
                <a:solidFill>
                  <a:srgbClr val="0000FF"/>
                </a:solidFill>
              </a:rPr>
              <a:t>설계시공일괄계약 </a:t>
            </a:r>
            <a:r>
              <a:rPr lang="en-US" altLang="ko-KR" sz="1800" dirty="0">
                <a:solidFill>
                  <a:srgbClr val="0000FF"/>
                </a:solidFill>
              </a:rPr>
              <a:t>(Turnkey) </a:t>
            </a:r>
            <a:r>
              <a:rPr lang="en-US" altLang="ko-KR" sz="1800" dirty="0"/>
              <a:t>(</a:t>
            </a:r>
            <a:r>
              <a:rPr lang="ko-KR" altLang="en-US" sz="1400" dirty="0"/>
              <a:t>참고</a:t>
            </a:r>
            <a:r>
              <a:rPr lang="en-US" altLang="ko-KR" sz="1800" dirty="0"/>
              <a:t>: DBB Design-Bid-Build)</a:t>
            </a:r>
          </a:p>
          <a:p>
            <a:pPr marL="269875" indent="0" defTabSz="457200" latinLnBrk="0">
              <a:buNone/>
            </a:pPr>
            <a:r>
              <a:rPr lang="en-US" altLang="ko-KR" sz="1800" dirty="0"/>
              <a:t>(b) </a:t>
            </a:r>
            <a:r>
              <a:rPr lang="en-US" altLang="ko-KR" sz="1800" dirty="0">
                <a:solidFill>
                  <a:srgbClr val="FF0000"/>
                </a:solidFill>
              </a:rPr>
              <a:t>Construction management </a:t>
            </a:r>
            <a:r>
              <a:rPr lang="en-US" altLang="ko-KR" sz="1800" dirty="0"/>
              <a:t>contracts. </a:t>
            </a:r>
            <a:r>
              <a:rPr lang="ko-KR" altLang="en-US" sz="1400" dirty="0">
                <a:solidFill>
                  <a:srgbClr val="0000FF"/>
                </a:solidFill>
              </a:rPr>
              <a:t>건설사업관리</a:t>
            </a:r>
            <a:r>
              <a:rPr lang="en-US" altLang="ko-KR" sz="1400" dirty="0">
                <a:solidFill>
                  <a:srgbClr val="0000FF"/>
                </a:solidFill>
              </a:rPr>
              <a:t> </a:t>
            </a:r>
            <a:r>
              <a:rPr lang="ko-KR" altLang="en-US" sz="1400" dirty="0">
                <a:solidFill>
                  <a:srgbClr val="0000FF"/>
                </a:solidFill>
              </a:rPr>
              <a:t>계약 </a:t>
            </a:r>
            <a:r>
              <a:rPr lang="en-US" altLang="ko-KR" sz="1400" dirty="0">
                <a:solidFill>
                  <a:srgbClr val="0000FF"/>
                </a:solidFill>
              </a:rPr>
              <a:t>(</a:t>
            </a:r>
            <a:r>
              <a:rPr lang="ko-KR" altLang="en-US" sz="1400" dirty="0">
                <a:solidFill>
                  <a:srgbClr val="0000FF"/>
                </a:solidFill>
              </a:rPr>
              <a:t>발주자 </a:t>
            </a:r>
            <a:r>
              <a:rPr lang="ko-KR" altLang="en-US" sz="1400" dirty="0" err="1">
                <a:solidFill>
                  <a:srgbClr val="0000FF"/>
                </a:solidFill>
              </a:rPr>
              <a:t>대리인으로서의</a:t>
            </a:r>
            <a:r>
              <a:rPr lang="ko-KR" altLang="en-US" sz="1400" dirty="0">
                <a:solidFill>
                  <a:srgbClr val="0000FF"/>
                </a:solidFill>
              </a:rPr>
              <a:t> </a:t>
            </a:r>
            <a:r>
              <a:rPr lang="en-US" altLang="ko-KR" sz="1600" dirty="0" err="1">
                <a:solidFill>
                  <a:srgbClr val="0000FF"/>
                </a:solidFill>
              </a:rPr>
              <a:t>CMer</a:t>
            </a:r>
            <a:r>
              <a:rPr lang="en-US" altLang="ko-KR" sz="1400" dirty="0">
                <a:solidFill>
                  <a:srgbClr val="0000FF"/>
                </a:solidFill>
              </a:rPr>
              <a:t>)</a:t>
            </a:r>
            <a:endParaRPr lang="ko-KR" altLang="en-US" sz="1800" dirty="0">
              <a:solidFill>
                <a:srgbClr val="0000FF"/>
              </a:solidFill>
            </a:endParaRPr>
          </a:p>
        </p:txBody>
      </p:sp>
    </p:spTree>
    <p:extLst>
      <p:ext uri="{BB962C8B-B14F-4D97-AF65-F5344CB8AC3E}">
        <p14:creationId xmlns:p14="http://schemas.microsoft.com/office/powerpoint/2010/main" val="703231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4.3 Major Construction Contract Types</a:t>
            </a:r>
            <a:endParaRPr lang="ko-KR" altLang="en-US" sz="20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4</a:t>
            </a:fld>
            <a:endParaRPr lang="ko-KR" altLang="en-US" dirty="0"/>
          </a:p>
        </p:txBody>
      </p:sp>
      <p:sp>
        <p:nvSpPr>
          <p:cNvPr id="5" name="내용 개체 틀 2"/>
          <p:cNvSpPr txBox="1">
            <a:spLocks/>
          </p:cNvSpPr>
          <p:nvPr/>
        </p:nvSpPr>
        <p:spPr>
          <a:xfrm>
            <a:off x="681038" y="1825625"/>
            <a:ext cx="8543925" cy="2350387"/>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en-US" altLang="ko-KR" sz="1800" dirty="0"/>
              <a:t>The most widely used format of contract is the </a:t>
            </a:r>
            <a:r>
              <a:rPr lang="en-US" altLang="ko-KR" sz="1800" dirty="0">
                <a:solidFill>
                  <a:srgbClr val="FF0000"/>
                </a:solidFill>
              </a:rPr>
              <a:t>competitively bid contract</a:t>
            </a:r>
            <a:r>
              <a:rPr lang="en-US" altLang="ko-KR" sz="1800" dirty="0"/>
              <a:t>: </a:t>
            </a:r>
            <a:r>
              <a:rPr lang="en-US" altLang="ko-KR" sz="1800" dirty="0">
                <a:solidFill>
                  <a:srgbClr val="FF0000"/>
                </a:solidFill>
              </a:rPr>
              <a:t>low and competitive price (Fixed Cost) </a:t>
            </a:r>
            <a:r>
              <a:rPr lang="ko-KR" altLang="en-US" sz="1400" dirty="0">
                <a:solidFill>
                  <a:srgbClr val="0000FF"/>
                </a:solidFill>
              </a:rPr>
              <a:t>경쟁입찰을 통한 최저가 낙찰</a:t>
            </a:r>
            <a:r>
              <a:rPr lang="en-US" altLang="ko-KR" sz="1400" dirty="0">
                <a:solidFill>
                  <a:srgbClr val="0000FF"/>
                </a:solidFill>
              </a:rPr>
              <a:t> </a:t>
            </a:r>
          </a:p>
          <a:p>
            <a:pPr marL="269875" indent="0" defTabSz="457200" latinLnBrk="0">
              <a:buNone/>
            </a:pPr>
            <a:r>
              <a:rPr lang="en-US" altLang="ko-KR" sz="1800" dirty="0"/>
              <a:t>(a) </a:t>
            </a:r>
            <a:r>
              <a:rPr lang="en-US" altLang="ko-KR" sz="1800" dirty="0">
                <a:solidFill>
                  <a:srgbClr val="FF0000"/>
                </a:solidFill>
              </a:rPr>
              <a:t>Lump sum contract </a:t>
            </a:r>
            <a:r>
              <a:rPr lang="en-US" altLang="ko-KR" sz="1800" dirty="0"/>
              <a:t>(also called </a:t>
            </a:r>
            <a:r>
              <a:rPr lang="en-US" altLang="ko-KR" sz="1800" dirty="0">
                <a:solidFill>
                  <a:srgbClr val="FF0000"/>
                </a:solidFill>
              </a:rPr>
              <a:t>stipulated sum</a:t>
            </a:r>
            <a:r>
              <a:rPr lang="en-US" altLang="ko-KR" sz="1800" dirty="0"/>
              <a:t> contract): </a:t>
            </a:r>
            <a:r>
              <a:rPr lang="ko-KR" altLang="en-US" sz="1400" dirty="0" err="1">
                <a:solidFill>
                  <a:srgbClr val="0000FF"/>
                </a:solidFill>
              </a:rPr>
              <a:t>총액계약</a:t>
            </a:r>
            <a:endParaRPr lang="en-US" altLang="ko-KR" sz="1800" dirty="0">
              <a:solidFill>
                <a:srgbClr val="0000FF"/>
              </a:solidFill>
            </a:endParaRPr>
          </a:p>
          <a:p>
            <a:pPr marL="269875" indent="0" defTabSz="457200" latinLnBrk="0">
              <a:buNone/>
            </a:pPr>
            <a:r>
              <a:rPr lang="en-US" altLang="ko-KR" sz="1800" dirty="0"/>
              <a:t>(b) </a:t>
            </a:r>
            <a:r>
              <a:rPr lang="en-US" altLang="ko-KR" sz="1800" dirty="0">
                <a:solidFill>
                  <a:srgbClr val="FF0000"/>
                </a:solidFill>
              </a:rPr>
              <a:t>Unit-price contract</a:t>
            </a:r>
            <a:r>
              <a:rPr lang="en-US" altLang="ko-KR" sz="1800" dirty="0"/>
              <a:t>: </a:t>
            </a:r>
            <a:r>
              <a:rPr lang="ko-KR" altLang="en-US" sz="1400" dirty="0" err="1">
                <a:solidFill>
                  <a:srgbClr val="0000FF"/>
                </a:solidFill>
              </a:rPr>
              <a:t>단가계약</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The second most widely used contract format is the </a:t>
            </a:r>
            <a:r>
              <a:rPr lang="en-US" altLang="ko-KR" sz="1800" dirty="0">
                <a:solidFill>
                  <a:srgbClr val="FF0000"/>
                </a:solidFill>
              </a:rPr>
              <a:t>negotiated contract</a:t>
            </a:r>
            <a:r>
              <a:rPr lang="en-US" altLang="ko-KR" sz="1800" dirty="0"/>
              <a:t>: risk is greatly reduced, cost-plus contract </a:t>
            </a:r>
            <a:r>
              <a:rPr lang="ko-KR" altLang="en-US" sz="1400" dirty="0">
                <a:solidFill>
                  <a:srgbClr val="0000FF"/>
                </a:solidFill>
              </a:rPr>
              <a:t>협상에</a:t>
            </a:r>
            <a:r>
              <a:rPr lang="en-US" altLang="ko-KR" sz="1400" dirty="0">
                <a:solidFill>
                  <a:srgbClr val="0000FF"/>
                </a:solidFill>
              </a:rPr>
              <a:t> </a:t>
            </a:r>
            <a:r>
              <a:rPr lang="ko-KR" altLang="en-US" sz="1400" dirty="0">
                <a:solidFill>
                  <a:srgbClr val="0000FF"/>
                </a:solidFill>
              </a:rPr>
              <a:t>의한 계약</a:t>
            </a:r>
            <a:endParaRPr lang="en-US" altLang="ko-KR" sz="1800" dirty="0">
              <a:solidFill>
                <a:srgbClr val="0000FF"/>
              </a:solidFill>
            </a:endParaRPr>
          </a:p>
          <a:p>
            <a:pPr marL="269875" indent="0" defTabSz="457200" latinLnBrk="0">
              <a:buNone/>
            </a:pPr>
            <a:r>
              <a:rPr lang="en-US" altLang="ko-KR" sz="1800" dirty="0">
                <a:solidFill>
                  <a:srgbClr val="FF0000"/>
                </a:solidFill>
              </a:rPr>
              <a:t>Cost of doing the work plus a fee </a:t>
            </a:r>
            <a:r>
              <a:rPr lang="en-US" altLang="ko-KR" sz="1800" dirty="0">
                <a:solidFill>
                  <a:srgbClr val="0000FF"/>
                </a:solidFill>
              </a:rPr>
              <a:t>(Cost + Fee)</a:t>
            </a:r>
          </a:p>
        </p:txBody>
      </p:sp>
    </p:spTree>
    <p:extLst>
      <p:ext uri="{BB962C8B-B14F-4D97-AF65-F5344CB8AC3E}">
        <p14:creationId xmlns:p14="http://schemas.microsoft.com/office/powerpoint/2010/main" val="38030764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4.4 Competitively Bid Contracts</a:t>
            </a:r>
            <a:endParaRPr lang="ko-KR" altLang="en-US" sz="20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5</a:t>
            </a:fld>
            <a:endParaRPr lang="ko-KR" altLang="en-US" dirty="0"/>
          </a:p>
        </p:txBody>
      </p:sp>
      <p:sp>
        <p:nvSpPr>
          <p:cNvPr id="5" name="내용 개체 틀 2"/>
          <p:cNvSpPr txBox="1">
            <a:spLocks/>
          </p:cNvSpPr>
          <p:nvPr/>
        </p:nvSpPr>
        <p:spPr>
          <a:xfrm>
            <a:off x="681038" y="1825625"/>
            <a:ext cx="8543925" cy="5031121"/>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ko-KR" altLang="en-US" sz="1400" dirty="0">
                <a:solidFill>
                  <a:srgbClr val="0000FF"/>
                </a:solidFill>
              </a:rPr>
              <a:t>최저가부터</a:t>
            </a:r>
            <a:r>
              <a:rPr lang="en-US" altLang="ko-KR" sz="1400" dirty="0">
                <a:solidFill>
                  <a:srgbClr val="0000FF"/>
                </a:solidFill>
              </a:rPr>
              <a:t> </a:t>
            </a:r>
            <a:r>
              <a:rPr lang="ko-KR" altLang="en-US" sz="1400" dirty="0">
                <a:solidFill>
                  <a:srgbClr val="0000FF"/>
                </a:solidFill>
              </a:rPr>
              <a:t>최고가까지 줄을 세운 후</a:t>
            </a:r>
            <a:r>
              <a:rPr lang="en-US" altLang="ko-KR" sz="1400" dirty="0">
                <a:solidFill>
                  <a:srgbClr val="0000FF"/>
                </a:solidFill>
              </a:rPr>
              <a:t>, </a:t>
            </a:r>
            <a:r>
              <a:rPr lang="ko-KR" altLang="en-US" sz="1400" dirty="0">
                <a:solidFill>
                  <a:srgbClr val="0000FF"/>
                </a:solidFill>
              </a:rPr>
              <a:t>최저가부터 자격 체크 후</a:t>
            </a:r>
            <a:r>
              <a:rPr lang="en-US" altLang="ko-KR" sz="1400" dirty="0">
                <a:solidFill>
                  <a:srgbClr val="0000FF"/>
                </a:solidFill>
              </a:rPr>
              <a:t>, </a:t>
            </a:r>
            <a:r>
              <a:rPr lang="ko-KR" altLang="en-US" sz="1400" dirty="0">
                <a:solidFill>
                  <a:srgbClr val="0000FF"/>
                </a:solidFill>
              </a:rPr>
              <a:t>자격이 있으면 선정</a:t>
            </a:r>
            <a:r>
              <a:rPr lang="en-US" altLang="ko-KR" sz="1400" dirty="0">
                <a:solidFill>
                  <a:srgbClr val="0000FF"/>
                </a:solidFill>
              </a:rPr>
              <a:t>,</a:t>
            </a:r>
            <a:r>
              <a:rPr lang="ko-KR" altLang="en-US" sz="1400" dirty="0">
                <a:solidFill>
                  <a:srgbClr val="0000FF"/>
                </a:solidFill>
              </a:rPr>
              <a:t> 자격이 없으면 후 순위 입찰자를 체크하는 과정을 반복 수행하여 낙찰자 선정</a:t>
            </a:r>
            <a:r>
              <a:rPr lang="en-US" altLang="ko-KR" sz="1400" dirty="0">
                <a:solidFill>
                  <a:srgbClr val="0000FF"/>
                </a:solidFill>
              </a:rPr>
              <a:t>.</a:t>
            </a:r>
          </a:p>
          <a:p>
            <a:pPr marL="285750" indent="-285750" defTabSz="457200" latinLnBrk="0">
              <a:buFont typeface="Wingdings" panose="05000000000000000000" pitchFamily="2" charset="2"/>
              <a:buChar char="q"/>
            </a:pPr>
            <a:r>
              <a:rPr lang="en-US" altLang="ko-KR" sz="1800" dirty="0"/>
              <a:t>The factors that affect whether a contractor can be considered responsible are the same as those used in considering a contractor for </a:t>
            </a:r>
            <a:r>
              <a:rPr lang="en-US" altLang="ko-KR" sz="1800" dirty="0">
                <a:solidFill>
                  <a:srgbClr val="FF0000"/>
                </a:solidFill>
              </a:rPr>
              <a:t>prequalification</a:t>
            </a:r>
            <a:r>
              <a:rPr lang="en-US" altLang="ko-KR" sz="1800" dirty="0"/>
              <a:t>: </a:t>
            </a:r>
            <a:r>
              <a:rPr lang="ko-KR" altLang="en-US" sz="1400" dirty="0">
                <a:solidFill>
                  <a:srgbClr val="0000FF"/>
                </a:solidFill>
              </a:rPr>
              <a:t>사전자격심사</a:t>
            </a:r>
            <a:endParaRPr lang="en-US" altLang="ko-KR" sz="1800" dirty="0">
              <a:solidFill>
                <a:srgbClr val="0000FF"/>
              </a:solidFill>
            </a:endParaRPr>
          </a:p>
          <a:p>
            <a:pPr marL="269875" indent="0" defTabSz="457200" latinLnBrk="0">
              <a:buNone/>
            </a:pPr>
            <a:r>
              <a:rPr lang="en-US" altLang="ko-KR" sz="1800" dirty="0"/>
              <a:t>1. </a:t>
            </a:r>
            <a:r>
              <a:rPr lang="en-US" altLang="ko-KR" sz="1800" dirty="0">
                <a:solidFill>
                  <a:srgbClr val="FF0000"/>
                </a:solidFill>
              </a:rPr>
              <a:t>Technical</a:t>
            </a:r>
            <a:r>
              <a:rPr lang="en-US" altLang="ko-KR" sz="1800" dirty="0"/>
              <a:t> competence and experience </a:t>
            </a:r>
            <a:r>
              <a:rPr lang="ko-KR" altLang="en-US" sz="1400" dirty="0">
                <a:solidFill>
                  <a:srgbClr val="0000FF"/>
                </a:solidFill>
              </a:rPr>
              <a:t>기술 능력</a:t>
            </a:r>
            <a:endParaRPr lang="en-US" altLang="ko-KR" sz="1800" dirty="0">
              <a:solidFill>
                <a:srgbClr val="0000FF"/>
              </a:solidFill>
            </a:endParaRPr>
          </a:p>
          <a:p>
            <a:pPr marL="269875" indent="0" defTabSz="457200" latinLnBrk="0">
              <a:buNone/>
            </a:pPr>
            <a:r>
              <a:rPr lang="en-US" altLang="ko-KR" sz="1800" dirty="0"/>
              <a:t>2. Current </a:t>
            </a:r>
            <a:r>
              <a:rPr lang="en-US" altLang="ko-KR" sz="1800" dirty="0">
                <a:solidFill>
                  <a:srgbClr val="FF0000"/>
                </a:solidFill>
              </a:rPr>
              <a:t>financial</a:t>
            </a:r>
            <a:r>
              <a:rPr lang="en-US" altLang="ko-KR" sz="1800" dirty="0"/>
              <a:t> position based on the firm’s balance sheet and income statement </a:t>
            </a:r>
            <a:r>
              <a:rPr lang="ko-KR" altLang="en-US" sz="1400" dirty="0">
                <a:solidFill>
                  <a:srgbClr val="0000FF"/>
                </a:solidFill>
              </a:rPr>
              <a:t>재정 건전성</a:t>
            </a:r>
            <a:endParaRPr lang="en-US" altLang="ko-KR" sz="1800" dirty="0">
              <a:solidFill>
                <a:srgbClr val="0000FF"/>
              </a:solidFill>
            </a:endParaRPr>
          </a:p>
          <a:p>
            <a:pPr marL="269875" indent="0" defTabSz="457200" latinLnBrk="0">
              <a:buNone/>
            </a:pPr>
            <a:r>
              <a:rPr lang="en-US" altLang="ko-KR" sz="1800" dirty="0"/>
              <a:t>3. Bonding capacity </a:t>
            </a:r>
            <a:r>
              <a:rPr lang="ko-KR" altLang="en-US" sz="1400" dirty="0">
                <a:solidFill>
                  <a:srgbClr val="0000FF"/>
                </a:solidFill>
              </a:rPr>
              <a:t>보증 능력</a:t>
            </a:r>
            <a:endParaRPr lang="en-US" altLang="ko-KR" sz="1800" dirty="0">
              <a:solidFill>
                <a:srgbClr val="0000FF"/>
              </a:solidFill>
            </a:endParaRPr>
          </a:p>
          <a:p>
            <a:pPr marL="269875" indent="0" defTabSz="457200" latinLnBrk="0">
              <a:buNone/>
            </a:pPr>
            <a:r>
              <a:rPr lang="en-US" altLang="ko-KR" sz="1800" dirty="0"/>
              <a:t>4. Current amount of work under way </a:t>
            </a:r>
            <a:r>
              <a:rPr lang="ko-KR" altLang="en-US" sz="1400" dirty="0">
                <a:solidFill>
                  <a:srgbClr val="0000FF"/>
                </a:solidFill>
              </a:rPr>
              <a:t>현재 수행 중인 공사</a:t>
            </a:r>
            <a:endParaRPr lang="en-US" altLang="ko-KR" sz="1800" dirty="0">
              <a:solidFill>
                <a:srgbClr val="0000FF"/>
              </a:solidFill>
            </a:endParaRPr>
          </a:p>
          <a:p>
            <a:pPr marL="269875" indent="0" defTabSz="457200" latinLnBrk="0">
              <a:buNone/>
            </a:pPr>
            <a:r>
              <a:rPr lang="en-US" altLang="ko-KR" sz="1800" dirty="0"/>
              <a:t>5. Past history of claims litigation </a:t>
            </a:r>
            <a:r>
              <a:rPr lang="ko-KR" altLang="en-US" sz="1400" dirty="0">
                <a:solidFill>
                  <a:srgbClr val="0000FF"/>
                </a:solidFill>
              </a:rPr>
              <a:t>소송 이력</a:t>
            </a:r>
            <a:endParaRPr lang="en-US" altLang="ko-KR" sz="1800" dirty="0">
              <a:solidFill>
                <a:srgbClr val="0000FF"/>
              </a:solidFill>
            </a:endParaRPr>
          </a:p>
          <a:p>
            <a:pPr marL="269875" indent="0" defTabSz="457200" latinLnBrk="0">
              <a:buNone/>
            </a:pPr>
            <a:r>
              <a:rPr lang="en-US" altLang="ko-KR" sz="1800" dirty="0"/>
              <a:t>6. Defaults on previous contracts </a:t>
            </a:r>
            <a:r>
              <a:rPr lang="ko-KR" altLang="en-US" sz="1400" dirty="0">
                <a:solidFill>
                  <a:srgbClr val="0000FF"/>
                </a:solidFill>
              </a:rPr>
              <a:t>이행 포기</a:t>
            </a:r>
            <a:r>
              <a:rPr lang="en-US" altLang="ko-KR" sz="1400" dirty="0">
                <a:solidFill>
                  <a:srgbClr val="0000FF"/>
                </a:solidFill>
              </a:rPr>
              <a:t> </a:t>
            </a:r>
            <a:r>
              <a:rPr lang="ko-KR" altLang="en-US" sz="1400" dirty="0">
                <a:solidFill>
                  <a:srgbClr val="0000FF"/>
                </a:solidFill>
              </a:rPr>
              <a:t>이력</a:t>
            </a:r>
            <a:endParaRPr lang="en-US" altLang="ko-KR" sz="1400" dirty="0">
              <a:solidFill>
                <a:srgbClr val="0000FF"/>
              </a:solidFill>
            </a:endParaRPr>
          </a:p>
          <a:p>
            <a:pPr marL="285750" lvl="0" indent="-285750" defTabSz="457200" latinLnBrk="0">
              <a:buFont typeface="Wingdings" panose="05000000000000000000" pitchFamily="2" charset="2"/>
              <a:buChar char="q"/>
            </a:pPr>
            <a:r>
              <a:rPr lang="ko-KR" altLang="en-US" sz="1400" dirty="0">
                <a:solidFill>
                  <a:srgbClr val="0000FF"/>
                </a:solidFill>
              </a:rPr>
              <a:t>장점</a:t>
            </a:r>
            <a:r>
              <a:rPr lang="en-US" altLang="ko-KR" sz="1400" dirty="0">
                <a:solidFill>
                  <a:srgbClr val="0000FF"/>
                </a:solidFill>
              </a:rPr>
              <a:t>: </a:t>
            </a:r>
            <a:r>
              <a:rPr lang="ko-KR" altLang="en-US" sz="1400" dirty="0">
                <a:solidFill>
                  <a:srgbClr val="0000FF"/>
                </a:solidFill>
              </a:rPr>
              <a:t>수행능력을 가진 저가 입찰자 선정</a:t>
            </a:r>
            <a:r>
              <a:rPr lang="en-US" altLang="ko-KR" sz="1400" dirty="0">
                <a:solidFill>
                  <a:srgbClr val="0000FF"/>
                </a:solidFill>
              </a:rPr>
              <a:t>, </a:t>
            </a:r>
            <a:r>
              <a:rPr lang="ko-KR" altLang="en-US" sz="1400" dirty="0">
                <a:solidFill>
                  <a:srgbClr val="0000FF"/>
                </a:solidFill>
              </a:rPr>
              <a:t>모든 입찰자에게 공정한 기회 제공</a:t>
            </a:r>
            <a:r>
              <a:rPr lang="en-US" altLang="ko-KR" sz="1400" dirty="0">
                <a:solidFill>
                  <a:srgbClr val="0000FF"/>
                </a:solidFill>
              </a:rPr>
              <a:t>.</a:t>
            </a:r>
          </a:p>
          <a:p>
            <a:pPr marL="285750" indent="-285750" defTabSz="457200" latinLnBrk="0">
              <a:buFont typeface="Wingdings" panose="05000000000000000000" pitchFamily="2" charset="2"/>
              <a:buChar char="q"/>
            </a:pPr>
            <a:r>
              <a:rPr lang="ko-KR" altLang="en-US" sz="1400" dirty="0">
                <a:solidFill>
                  <a:srgbClr val="0000FF"/>
                </a:solidFill>
              </a:rPr>
              <a:t>단점</a:t>
            </a:r>
            <a:r>
              <a:rPr lang="en-US" altLang="ko-KR" sz="1400" dirty="0">
                <a:solidFill>
                  <a:srgbClr val="0000FF"/>
                </a:solidFill>
              </a:rPr>
              <a:t>: </a:t>
            </a:r>
            <a:r>
              <a:rPr lang="ko-KR" altLang="en-US" sz="1400" dirty="0">
                <a:solidFill>
                  <a:srgbClr val="0000FF"/>
                </a:solidFill>
              </a:rPr>
              <a:t>설계도서에 문제가 있는 경우</a:t>
            </a:r>
            <a:r>
              <a:rPr lang="en-US" altLang="ko-KR" sz="1400" dirty="0">
                <a:solidFill>
                  <a:srgbClr val="0000FF"/>
                </a:solidFill>
              </a:rPr>
              <a:t>, </a:t>
            </a:r>
            <a:r>
              <a:rPr lang="ko-KR" altLang="en-US" sz="1400" dirty="0">
                <a:solidFill>
                  <a:srgbClr val="0000FF"/>
                </a:solidFill>
              </a:rPr>
              <a:t>이를 악용하기 위해 저가로 낙찰한 후 </a:t>
            </a:r>
            <a:r>
              <a:rPr lang="en-US" altLang="ko-KR" sz="1400" dirty="0">
                <a:solidFill>
                  <a:srgbClr val="0000FF"/>
                </a:solidFill>
              </a:rPr>
              <a:t>Change Order</a:t>
            </a:r>
            <a:r>
              <a:rPr lang="ko-KR" altLang="en-US" sz="1400" dirty="0">
                <a:solidFill>
                  <a:srgbClr val="0000FF"/>
                </a:solidFill>
              </a:rPr>
              <a:t>를 통해 계약 금액을 증액시키는 경우가 있기때문에</a:t>
            </a:r>
            <a:r>
              <a:rPr lang="en-US" altLang="ko-KR" sz="1400" dirty="0">
                <a:solidFill>
                  <a:srgbClr val="0000FF"/>
                </a:solidFill>
              </a:rPr>
              <a:t>,</a:t>
            </a:r>
            <a:r>
              <a:rPr lang="ko-KR" altLang="en-US" sz="1400" dirty="0">
                <a:solidFill>
                  <a:srgbClr val="0000FF"/>
                </a:solidFill>
              </a:rPr>
              <a:t> 설계 도서가 완벽해야 함</a:t>
            </a:r>
            <a:r>
              <a:rPr lang="en-US" altLang="ko-KR" sz="1400" dirty="0">
                <a:solidFill>
                  <a:srgbClr val="0000FF"/>
                </a:solidFill>
              </a:rPr>
              <a:t>. </a:t>
            </a:r>
            <a:r>
              <a:rPr lang="ko-KR" altLang="en-US" sz="1400" dirty="0">
                <a:solidFill>
                  <a:srgbClr val="0000FF"/>
                </a:solidFill>
              </a:rPr>
              <a:t>시공에서 설계로의 피드백 기회 단절</a:t>
            </a:r>
            <a:r>
              <a:rPr lang="en-US" altLang="ko-KR" sz="1400" dirty="0">
                <a:solidFill>
                  <a:srgbClr val="0000FF"/>
                </a:solidFill>
              </a:rPr>
              <a:t>. </a:t>
            </a:r>
            <a:r>
              <a:rPr lang="ko-KR" altLang="en-US" sz="1400" dirty="0">
                <a:solidFill>
                  <a:srgbClr val="0000FF"/>
                </a:solidFill>
              </a:rPr>
              <a:t>설계 후 시공으로 공기의 증가</a:t>
            </a:r>
            <a:r>
              <a:rPr lang="en-US" altLang="ko-KR" sz="1400" dirty="0">
                <a:solidFill>
                  <a:srgbClr val="0000FF"/>
                </a:solidFill>
              </a:rPr>
              <a:t>.</a:t>
            </a:r>
          </a:p>
          <a:p>
            <a:pPr marL="285750" indent="-285750" defTabSz="457200" latinLnBrk="0">
              <a:buFont typeface="Wingdings" panose="05000000000000000000" pitchFamily="2" charset="2"/>
              <a:buChar char="q"/>
            </a:pPr>
            <a:endParaRPr lang="en-US" altLang="ko-KR" sz="1800" dirty="0"/>
          </a:p>
        </p:txBody>
      </p:sp>
    </p:spTree>
    <p:extLst>
      <p:ext uri="{BB962C8B-B14F-4D97-AF65-F5344CB8AC3E}">
        <p14:creationId xmlns:p14="http://schemas.microsoft.com/office/powerpoint/2010/main" val="25345745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4.5 Stipulated-Sum Contracts</a:t>
            </a:r>
            <a:endParaRPr lang="ko-KR" altLang="en-US" sz="20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6</a:t>
            </a:fld>
            <a:endParaRPr lang="ko-KR" altLang="en-US" dirty="0"/>
          </a:p>
        </p:txBody>
      </p:sp>
      <p:sp>
        <p:nvSpPr>
          <p:cNvPr id="7" name="내용 개체 틀 2"/>
          <p:cNvSpPr txBox="1">
            <a:spLocks/>
          </p:cNvSpPr>
          <p:nvPr/>
        </p:nvSpPr>
        <p:spPr>
          <a:xfrm>
            <a:off x="681038" y="1825625"/>
            <a:ext cx="8543925" cy="1872307"/>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en-US" altLang="ko-KR" sz="1800" dirty="0"/>
              <a:t>A lump-sum, or stipulated-sum, contract is one in which the contractor quotes </a:t>
            </a:r>
            <a:r>
              <a:rPr lang="en-US" altLang="ko-KR" sz="1800" dirty="0">
                <a:solidFill>
                  <a:srgbClr val="FF0000"/>
                </a:solidFill>
              </a:rPr>
              <a:t>one price, which covers all work and services </a:t>
            </a:r>
            <a:r>
              <a:rPr lang="en-US" altLang="ko-KR" sz="1800" dirty="0"/>
              <a:t>required by the contract plans and specifications. </a:t>
            </a:r>
            <a:r>
              <a:rPr lang="ko-KR" altLang="en-US" sz="1400" dirty="0">
                <a:solidFill>
                  <a:srgbClr val="0000FF"/>
                </a:solidFill>
              </a:rPr>
              <a:t>총액 계약</a:t>
            </a:r>
            <a:r>
              <a:rPr lang="en-US" altLang="ko-KR" sz="1400" dirty="0">
                <a:solidFill>
                  <a:srgbClr val="0000FF"/>
                </a:solidFill>
              </a:rPr>
              <a:t>: </a:t>
            </a:r>
            <a:r>
              <a:rPr lang="ko-KR" altLang="en-US" sz="1400" dirty="0">
                <a:solidFill>
                  <a:srgbClr val="0000FF"/>
                </a:solidFill>
              </a:rPr>
              <a:t>모든 공정을 묶어서 한 덩어리로 계약</a:t>
            </a:r>
            <a:endParaRPr lang="en-US" altLang="ko-KR" sz="1800" dirty="0">
              <a:solidFill>
                <a:srgbClr val="0000FF"/>
              </a:solidFill>
            </a:endParaRPr>
          </a:p>
          <a:p>
            <a:pPr marL="285750" indent="-285750" defTabSz="457200" latinLnBrk="0">
              <a:buFont typeface="Wingdings" panose="05000000000000000000" pitchFamily="2" charset="2"/>
              <a:buChar char="q"/>
            </a:pPr>
            <a:r>
              <a:rPr lang="ko-KR" altLang="en-US" sz="1400" dirty="0">
                <a:solidFill>
                  <a:srgbClr val="0000FF"/>
                </a:solidFill>
              </a:rPr>
              <a:t>장점</a:t>
            </a:r>
            <a:r>
              <a:rPr lang="en-US" altLang="ko-KR" sz="1400" dirty="0">
                <a:solidFill>
                  <a:srgbClr val="0000FF"/>
                </a:solidFill>
              </a:rPr>
              <a:t>: </a:t>
            </a:r>
            <a:r>
              <a:rPr lang="ko-KR" altLang="en-US" sz="1400" dirty="0">
                <a:solidFill>
                  <a:srgbClr val="0000FF"/>
                </a:solidFill>
              </a:rPr>
              <a:t>개별 공정의 실적이 아닌 전체 진도에 맞춰 기성 지급 가능</a:t>
            </a:r>
            <a:r>
              <a:rPr lang="en-US" altLang="ko-KR" sz="1400" dirty="0">
                <a:solidFill>
                  <a:srgbClr val="0000FF"/>
                </a:solidFill>
              </a:rPr>
              <a:t>. </a:t>
            </a:r>
            <a:r>
              <a:rPr lang="ko-KR" altLang="en-US" sz="1400" dirty="0">
                <a:solidFill>
                  <a:srgbClr val="0000FF"/>
                </a:solidFill>
              </a:rPr>
              <a:t>개략적인 진도 체크 가능 </a:t>
            </a:r>
            <a:r>
              <a:rPr lang="en-US" altLang="ko-KR" sz="1400" dirty="0">
                <a:solidFill>
                  <a:srgbClr val="0000FF"/>
                </a:solidFill>
                <a:sym typeface="Wingdings" panose="05000000000000000000" pitchFamily="2" charset="2"/>
              </a:rPr>
              <a:t> </a:t>
            </a:r>
            <a:r>
              <a:rPr lang="ko-KR" altLang="en-US" sz="1400" dirty="0">
                <a:solidFill>
                  <a:srgbClr val="0000FF"/>
                </a:solidFill>
                <a:sym typeface="Wingdings" panose="05000000000000000000" pitchFamily="2" charset="2"/>
              </a:rPr>
              <a:t>관리 공수의 감소</a:t>
            </a:r>
            <a:r>
              <a:rPr lang="en-US" altLang="ko-KR" sz="1400" dirty="0">
                <a:solidFill>
                  <a:srgbClr val="0000FF"/>
                </a:solidFill>
                <a:sym typeface="Wingdings" panose="05000000000000000000" pitchFamily="2" charset="2"/>
              </a:rPr>
              <a:t>.</a:t>
            </a:r>
          </a:p>
          <a:p>
            <a:pPr marL="285750" indent="-285750" defTabSz="457200" latinLnBrk="0">
              <a:buFont typeface="Wingdings" panose="05000000000000000000" pitchFamily="2" charset="2"/>
              <a:buChar char="q"/>
            </a:pPr>
            <a:r>
              <a:rPr lang="ko-KR" altLang="en-US" sz="1400" dirty="0">
                <a:solidFill>
                  <a:srgbClr val="0000FF"/>
                </a:solidFill>
              </a:rPr>
              <a:t>단점</a:t>
            </a:r>
            <a:r>
              <a:rPr lang="en-US" altLang="ko-KR" sz="1400" dirty="0">
                <a:solidFill>
                  <a:srgbClr val="0000FF"/>
                </a:solidFill>
              </a:rPr>
              <a:t>: </a:t>
            </a:r>
            <a:r>
              <a:rPr lang="ko-KR" altLang="en-US" sz="1400" dirty="0">
                <a:solidFill>
                  <a:srgbClr val="0000FF"/>
                </a:solidFill>
              </a:rPr>
              <a:t>완벽한 설계도와 시방서가 사전에 준비되어야 함</a:t>
            </a:r>
            <a:r>
              <a:rPr lang="en-US" altLang="ko-KR" sz="1400" dirty="0">
                <a:solidFill>
                  <a:srgbClr val="0000FF"/>
                </a:solidFill>
              </a:rPr>
              <a:t>. </a:t>
            </a:r>
            <a:r>
              <a:rPr lang="ko-KR" altLang="en-US" sz="1400" dirty="0">
                <a:solidFill>
                  <a:srgbClr val="0000FF"/>
                </a:solidFill>
              </a:rPr>
              <a:t>총액으로 계약되는 공사의 특성 상 유연성이 부족하여 설계 변경에 따른 계약 변경에 대처하기 어려움</a:t>
            </a:r>
            <a:r>
              <a:rPr lang="en-US" altLang="ko-KR" sz="1400" dirty="0">
                <a:solidFill>
                  <a:srgbClr val="0000FF"/>
                </a:solidFill>
              </a:rPr>
              <a:t>(</a:t>
            </a:r>
            <a:r>
              <a:rPr lang="ko-KR" altLang="en-US" sz="1400" dirty="0">
                <a:solidFill>
                  <a:srgbClr val="0000FF"/>
                </a:solidFill>
              </a:rPr>
              <a:t>예</a:t>
            </a:r>
            <a:r>
              <a:rPr lang="en-US" altLang="ko-KR" sz="1400" dirty="0">
                <a:solidFill>
                  <a:srgbClr val="0000FF"/>
                </a:solidFill>
              </a:rPr>
              <a:t>, </a:t>
            </a:r>
            <a:r>
              <a:rPr lang="ko-KR" altLang="en-US" sz="1400" dirty="0">
                <a:solidFill>
                  <a:srgbClr val="0000FF"/>
                </a:solidFill>
              </a:rPr>
              <a:t>특정 공정의 공사량 증가</a:t>
            </a:r>
            <a:r>
              <a:rPr lang="en-US" altLang="ko-KR" sz="1400" dirty="0">
                <a:solidFill>
                  <a:srgbClr val="0000FF"/>
                </a:solidFill>
              </a:rPr>
              <a:t>).</a:t>
            </a:r>
          </a:p>
        </p:txBody>
      </p:sp>
    </p:spTree>
    <p:extLst>
      <p:ext uri="{BB962C8B-B14F-4D97-AF65-F5344CB8AC3E}">
        <p14:creationId xmlns:p14="http://schemas.microsoft.com/office/powerpoint/2010/main" val="3213863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4.6 Unit-Price Contracts (1/5)</a:t>
            </a:r>
            <a:endParaRPr lang="ko-KR" altLang="en-US" sz="20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7</a:t>
            </a:fld>
            <a:endParaRPr lang="ko-KR" altLang="en-US" dirty="0"/>
          </a:p>
        </p:txBody>
      </p:sp>
      <p:sp>
        <p:nvSpPr>
          <p:cNvPr id="7" name="내용 개체 틀 2"/>
          <p:cNvSpPr txBox="1">
            <a:spLocks/>
          </p:cNvSpPr>
          <p:nvPr/>
        </p:nvSpPr>
        <p:spPr>
          <a:xfrm>
            <a:off x="681038" y="1825625"/>
            <a:ext cx="8543925" cy="1910267"/>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buFont typeface="Wingdings" panose="05000000000000000000" pitchFamily="2" charset="2"/>
              <a:buChar char="q"/>
            </a:pPr>
            <a:r>
              <a:rPr lang="en-US" altLang="ko-KR" sz="1800" dirty="0"/>
              <a:t>In contrast to the lump-sum, or fixed-price, type of contract, the unit-price contract allows some </a:t>
            </a:r>
            <a:r>
              <a:rPr lang="en-US" altLang="ko-KR" sz="1800" dirty="0">
                <a:solidFill>
                  <a:srgbClr val="FF0000"/>
                </a:solidFill>
              </a:rPr>
              <a:t>flexibility</a:t>
            </a:r>
            <a:r>
              <a:rPr lang="en-US" altLang="ko-KR" sz="1800" dirty="0"/>
              <a:t> in meeting variations in the amount and quantity of work encountered during construction. </a:t>
            </a:r>
            <a:r>
              <a:rPr lang="ko-KR" altLang="en-US" sz="1400" dirty="0" err="1">
                <a:solidFill>
                  <a:srgbClr val="0000FF"/>
                </a:solidFill>
              </a:rPr>
              <a:t>단가계약</a:t>
            </a:r>
            <a:r>
              <a:rPr lang="en-US" altLang="ko-KR" sz="1400" dirty="0">
                <a:solidFill>
                  <a:srgbClr val="0000FF"/>
                </a:solidFill>
              </a:rPr>
              <a:t>: </a:t>
            </a:r>
            <a:r>
              <a:rPr lang="ko-KR" altLang="en-US" sz="1400" dirty="0" err="1">
                <a:solidFill>
                  <a:srgbClr val="0000FF"/>
                </a:solidFill>
              </a:rPr>
              <a:t>총액계약에</a:t>
            </a:r>
            <a:r>
              <a:rPr lang="ko-KR" altLang="en-US" sz="1400" dirty="0">
                <a:solidFill>
                  <a:srgbClr val="0000FF"/>
                </a:solidFill>
              </a:rPr>
              <a:t> 비해 </a:t>
            </a:r>
            <a:r>
              <a:rPr lang="ko-KR" altLang="en-US" sz="1400" dirty="0" err="1">
                <a:solidFill>
                  <a:srgbClr val="0000FF"/>
                </a:solidFill>
              </a:rPr>
              <a:t>물량변경에</a:t>
            </a:r>
            <a:r>
              <a:rPr lang="ko-KR" altLang="en-US" sz="1400" dirty="0">
                <a:solidFill>
                  <a:srgbClr val="0000FF"/>
                </a:solidFill>
              </a:rPr>
              <a:t> 대한 유연성을 가지고 있음</a:t>
            </a:r>
            <a:endParaRPr lang="en-US" altLang="ko-KR" sz="1800" dirty="0">
              <a:solidFill>
                <a:srgbClr val="0000FF"/>
              </a:solidFill>
            </a:endParaRPr>
          </a:p>
          <a:p>
            <a:pPr marL="285750" indent="-285750" defTabSz="457200" latinLnBrk="0">
              <a:buFont typeface="Wingdings" panose="05000000000000000000" pitchFamily="2" charset="2"/>
              <a:buChar char="q"/>
            </a:pPr>
            <a:r>
              <a:rPr lang="en-US" altLang="ko-KR" sz="1800" dirty="0"/>
              <a:t>In this type of contract, the </a:t>
            </a:r>
            <a:r>
              <a:rPr lang="en-US" altLang="ko-KR" sz="1800" dirty="0">
                <a:solidFill>
                  <a:srgbClr val="FF0000"/>
                </a:solidFill>
              </a:rPr>
              <a:t>project is broken down into </a:t>
            </a:r>
            <a:r>
              <a:rPr lang="en-US" altLang="ko-KR" sz="1800" dirty="0">
                <a:solidFill>
                  <a:srgbClr val="0000FF"/>
                </a:solidFill>
              </a:rPr>
              <a:t>work items</a:t>
            </a:r>
            <a:r>
              <a:rPr lang="en-US" altLang="ko-KR" sz="1400" dirty="0">
                <a:solidFill>
                  <a:srgbClr val="0000FF"/>
                </a:solidFill>
              </a:rPr>
              <a:t>(</a:t>
            </a:r>
            <a:r>
              <a:rPr lang="ko-KR" altLang="en-US" sz="1400" dirty="0">
                <a:solidFill>
                  <a:srgbClr val="0000FF"/>
                </a:solidFill>
              </a:rPr>
              <a:t>물량의 단위</a:t>
            </a:r>
            <a:r>
              <a:rPr lang="en-US" altLang="ko-KR" sz="1400" dirty="0">
                <a:solidFill>
                  <a:srgbClr val="0000FF"/>
                </a:solidFill>
              </a:rPr>
              <a:t>)</a:t>
            </a:r>
            <a:r>
              <a:rPr lang="en-US" altLang="ko-KR" sz="1800" dirty="0"/>
              <a:t> that can be characterized by units such as </a:t>
            </a:r>
            <a:r>
              <a:rPr lang="en-US" altLang="ko-KR" sz="1800" dirty="0">
                <a:solidFill>
                  <a:srgbClr val="0000FF"/>
                </a:solidFill>
              </a:rPr>
              <a:t>cubic yards, linear and square feet, and piece </a:t>
            </a:r>
            <a:r>
              <a:rPr lang="en-US" altLang="ko-KR" sz="1800" dirty="0">
                <a:solidFill>
                  <a:srgbClr val="FF0000"/>
                </a:solidFill>
              </a:rPr>
              <a:t>numbers</a:t>
            </a:r>
            <a:r>
              <a:rPr lang="en-US" altLang="ko-KR" sz="1800" dirty="0"/>
              <a:t>.</a:t>
            </a:r>
          </a:p>
        </p:txBody>
      </p:sp>
      <p:pic>
        <p:nvPicPr>
          <p:cNvPr id="3" name="그림 2"/>
          <p:cNvPicPr>
            <a:picLocks noChangeAspect="1"/>
          </p:cNvPicPr>
          <p:nvPr/>
        </p:nvPicPr>
        <p:blipFill>
          <a:blip r:embed="rId2"/>
          <a:stretch>
            <a:fillRect/>
          </a:stretch>
        </p:blipFill>
        <p:spPr>
          <a:xfrm>
            <a:off x="1756733" y="3943498"/>
            <a:ext cx="6392533" cy="2155101"/>
          </a:xfrm>
          <a:prstGeom prst="rect">
            <a:avLst/>
          </a:prstGeom>
        </p:spPr>
      </p:pic>
      <p:sp>
        <p:nvSpPr>
          <p:cNvPr id="6" name="직사각형 5"/>
          <p:cNvSpPr/>
          <p:nvPr/>
        </p:nvSpPr>
        <p:spPr>
          <a:xfrm>
            <a:off x="2661830" y="3684383"/>
            <a:ext cx="492443" cy="276999"/>
          </a:xfrm>
          <a:prstGeom prst="rect">
            <a:avLst/>
          </a:prstGeom>
        </p:spPr>
        <p:txBody>
          <a:bodyPr wrap="none">
            <a:spAutoFit/>
          </a:bodyPr>
          <a:lstStyle/>
          <a:p>
            <a:r>
              <a:rPr lang="ko-KR" altLang="en-US" sz="1200" dirty="0">
                <a:solidFill>
                  <a:srgbClr val="FF0000"/>
                </a:solidFill>
              </a:rPr>
              <a:t>물량</a:t>
            </a:r>
            <a:endParaRPr lang="ko-KR" altLang="en-US" sz="1600" dirty="0">
              <a:solidFill>
                <a:srgbClr val="FF0000"/>
              </a:solidFill>
            </a:endParaRPr>
          </a:p>
        </p:txBody>
      </p:sp>
      <p:sp>
        <p:nvSpPr>
          <p:cNvPr id="10" name="직사각형 9"/>
          <p:cNvSpPr/>
          <p:nvPr/>
        </p:nvSpPr>
        <p:spPr>
          <a:xfrm>
            <a:off x="6586130" y="3684383"/>
            <a:ext cx="492443" cy="276999"/>
          </a:xfrm>
          <a:prstGeom prst="rect">
            <a:avLst/>
          </a:prstGeom>
        </p:spPr>
        <p:txBody>
          <a:bodyPr wrap="none">
            <a:spAutoFit/>
          </a:bodyPr>
          <a:lstStyle/>
          <a:p>
            <a:r>
              <a:rPr lang="ko-KR" altLang="en-US" sz="1200" dirty="0">
                <a:solidFill>
                  <a:srgbClr val="FF0000"/>
                </a:solidFill>
              </a:rPr>
              <a:t>단가</a:t>
            </a:r>
            <a:endParaRPr lang="ko-KR" altLang="en-US" sz="1600" dirty="0">
              <a:solidFill>
                <a:srgbClr val="FF0000"/>
              </a:solidFill>
            </a:endParaRPr>
          </a:p>
        </p:txBody>
      </p:sp>
      <p:sp>
        <p:nvSpPr>
          <p:cNvPr id="11" name="직사각형 10"/>
          <p:cNvSpPr/>
          <p:nvPr/>
        </p:nvSpPr>
        <p:spPr>
          <a:xfrm>
            <a:off x="7322730" y="3684383"/>
            <a:ext cx="492443" cy="276999"/>
          </a:xfrm>
          <a:prstGeom prst="rect">
            <a:avLst/>
          </a:prstGeom>
        </p:spPr>
        <p:txBody>
          <a:bodyPr wrap="none">
            <a:spAutoFit/>
          </a:bodyPr>
          <a:lstStyle/>
          <a:p>
            <a:r>
              <a:rPr lang="ko-KR" altLang="en-US" sz="1200" dirty="0">
                <a:solidFill>
                  <a:srgbClr val="FF0000"/>
                </a:solidFill>
              </a:rPr>
              <a:t>금액</a:t>
            </a:r>
            <a:endParaRPr lang="ko-KR" altLang="en-US" sz="1600" dirty="0">
              <a:solidFill>
                <a:srgbClr val="FF0000"/>
              </a:solidFill>
            </a:endParaRPr>
          </a:p>
        </p:txBody>
      </p:sp>
      <p:sp>
        <p:nvSpPr>
          <p:cNvPr id="12" name="직사각형 11"/>
          <p:cNvSpPr/>
          <p:nvPr/>
        </p:nvSpPr>
        <p:spPr>
          <a:xfrm>
            <a:off x="4744630" y="3671683"/>
            <a:ext cx="282450" cy="307777"/>
          </a:xfrm>
          <a:prstGeom prst="rect">
            <a:avLst/>
          </a:prstGeom>
        </p:spPr>
        <p:txBody>
          <a:bodyPr wrap="none">
            <a:spAutoFit/>
          </a:bodyPr>
          <a:lstStyle/>
          <a:p>
            <a:r>
              <a:rPr lang="ko-KR" altLang="en-US" sz="1400" dirty="0">
                <a:solidFill>
                  <a:srgbClr val="FF0000"/>
                </a:solidFill>
                <a:sym typeface="Symbol" panose="05050102010706020507" pitchFamily="18" charset="2"/>
              </a:rPr>
              <a:t></a:t>
            </a:r>
            <a:endParaRPr lang="ko-KR" altLang="en-US" dirty="0">
              <a:solidFill>
                <a:srgbClr val="FF0000"/>
              </a:solidFill>
            </a:endParaRPr>
          </a:p>
        </p:txBody>
      </p:sp>
      <p:sp>
        <p:nvSpPr>
          <p:cNvPr id="13" name="직사각형 12"/>
          <p:cNvSpPr/>
          <p:nvPr/>
        </p:nvSpPr>
        <p:spPr>
          <a:xfrm>
            <a:off x="7097774" y="3671683"/>
            <a:ext cx="282450" cy="307777"/>
          </a:xfrm>
          <a:prstGeom prst="rect">
            <a:avLst/>
          </a:prstGeom>
        </p:spPr>
        <p:txBody>
          <a:bodyPr wrap="none">
            <a:spAutoFit/>
          </a:bodyPr>
          <a:lstStyle/>
          <a:p>
            <a:r>
              <a:rPr lang="en-US" altLang="ko-KR" sz="1400" dirty="0">
                <a:solidFill>
                  <a:srgbClr val="FF0000"/>
                </a:solidFill>
                <a:sym typeface="Symbol" panose="05050102010706020507" pitchFamily="18" charset="2"/>
              </a:rPr>
              <a:t>=</a:t>
            </a:r>
            <a:endParaRPr lang="ko-KR" altLang="en-US" dirty="0">
              <a:solidFill>
                <a:srgbClr val="FF0000"/>
              </a:solidFill>
            </a:endParaRPr>
          </a:p>
        </p:txBody>
      </p:sp>
    </p:spTree>
    <p:extLst>
      <p:ext uri="{BB962C8B-B14F-4D97-AF65-F5344CB8AC3E}">
        <p14:creationId xmlns:p14="http://schemas.microsoft.com/office/powerpoint/2010/main" val="8328693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vert="horz" lIns="91440" tIns="45720" rIns="91440" bIns="45720" rtlCol="0" anchor="ctr">
            <a:normAutofit/>
          </a:bodyPr>
          <a:lstStyle/>
          <a:p>
            <a:r>
              <a:rPr lang="en-US" altLang="ko-KR" sz="3200" dirty="0"/>
              <a:t>4.6 Unit-Price Contracts</a:t>
            </a:r>
            <a:r>
              <a:rPr kumimoji="0" lang="en-US" altLang="ko-KR" sz="3200" b="0" i="0" u="none" strike="noStrike" kern="1200" cap="none" spc="0" normalizeH="0" baseline="0" noProof="0" dirty="0">
                <a:ln>
                  <a:noFill/>
                </a:ln>
                <a:solidFill>
                  <a:prstClr val="black"/>
                </a:solidFill>
                <a:effectLst/>
                <a:uLnTx/>
                <a:uFillTx/>
                <a:latin typeface="Calibri Light" panose="020F0302020204030204"/>
                <a:ea typeface="맑은 고딕" panose="020B0503020000020004" pitchFamily="50" charset="-127"/>
                <a:cs typeface="+mj-cs"/>
              </a:rPr>
              <a:t> (2/5)</a:t>
            </a:r>
            <a:endParaRPr lang="ko-KR" altLang="en-US" sz="2000" dirty="0"/>
          </a:p>
        </p:txBody>
      </p:sp>
      <p:sp>
        <p:nvSpPr>
          <p:cNvPr id="4" name="슬라이드 번호 개체 틀 3"/>
          <p:cNvSpPr>
            <a:spLocks noGrp="1"/>
          </p:cNvSpPr>
          <p:nvPr>
            <p:ph type="sldNum" sz="quarter" idx="12"/>
          </p:nvPr>
        </p:nvSpPr>
        <p:spPr/>
        <p:txBody>
          <a:bodyPr/>
          <a:lstStyle/>
          <a:p>
            <a:fld id="{7C904586-15B9-4D10-A05E-625E033CD532}" type="slidenum">
              <a:rPr lang="ko-KR" altLang="en-US" smtClean="0"/>
              <a:t>8</a:t>
            </a:fld>
            <a:endParaRPr lang="ko-KR" altLang="en-US" dirty="0"/>
          </a:p>
        </p:txBody>
      </p:sp>
      <p:sp>
        <p:nvSpPr>
          <p:cNvPr id="7" name="내용 개체 틀 2"/>
          <p:cNvSpPr txBox="1">
            <a:spLocks/>
          </p:cNvSpPr>
          <p:nvPr/>
        </p:nvSpPr>
        <p:spPr>
          <a:xfrm>
            <a:off x="681038" y="1825625"/>
            <a:ext cx="8543925" cy="3636893"/>
          </a:xfrm>
          <a:prstGeom prst="rect">
            <a:avLst/>
          </a:prstGeom>
          <a:noFill/>
        </p:spPr>
        <p:txBody>
          <a:bodyPr vert="horz" wrap="square" lIns="91440" tIns="45720" rIns="91440" bIns="45720" rtlCol="0">
            <a:spAutoFit/>
          </a:bodyPr>
          <a:lstStyle>
            <a:lvl1pPr marL="228600" indent="-228600" algn="l" defTabSz="914400" rtl="0" eaLnBrk="1" latinLnBrk="1"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1"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1"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1"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defTabSz="457200" latinLnBrk="0">
              <a:lnSpc>
                <a:spcPct val="100000"/>
              </a:lnSpc>
              <a:buFont typeface="Wingdings" panose="05000000000000000000" pitchFamily="2" charset="2"/>
              <a:buChar char="q"/>
            </a:pPr>
            <a:r>
              <a:rPr lang="ko-KR" altLang="en-US" sz="1400" dirty="0">
                <a:solidFill>
                  <a:srgbClr val="0000FF"/>
                </a:solidFill>
              </a:rPr>
              <a:t>규모의 경제가 가능</a:t>
            </a:r>
            <a:r>
              <a:rPr lang="en-US" altLang="ko-KR" sz="1400" dirty="0">
                <a:solidFill>
                  <a:srgbClr val="0000FF"/>
                </a:solidFill>
              </a:rPr>
              <a:t>: </a:t>
            </a:r>
            <a:r>
              <a:rPr lang="ko-KR" altLang="en-US" sz="1400" dirty="0">
                <a:solidFill>
                  <a:srgbClr val="0000FF"/>
                </a:solidFill>
              </a:rPr>
              <a:t>수량이 많아지면 간접비</a:t>
            </a:r>
            <a:r>
              <a:rPr lang="en-US" altLang="ko-KR" sz="1400" dirty="0">
                <a:solidFill>
                  <a:srgbClr val="0000FF"/>
                </a:solidFill>
              </a:rPr>
              <a:t>(</a:t>
            </a:r>
            <a:r>
              <a:rPr lang="ko-KR" altLang="en-US" sz="1400" dirty="0">
                <a:solidFill>
                  <a:srgbClr val="0000FF"/>
                </a:solidFill>
              </a:rPr>
              <a:t>고정비</a:t>
            </a:r>
            <a:r>
              <a:rPr lang="en-US" altLang="ko-KR" sz="1400" dirty="0">
                <a:solidFill>
                  <a:srgbClr val="0000FF"/>
                </a:solidFill>
              </a:rPr>
              <a:t>)</a:t>
            </a:r>
            <a:r>
              <a:rPr lang="ko-KR" altLang="en-US" sz="1400" dirty="0">
                <a:solidFill>
                  <a:srgbClr val="0000FF"/>
                </a:solidFill>
              </a:rPr>
              <a:t>를 감소시켜 단가를 낮출 수 있음</a:t>
            </a:r>
            <a:r>
              <a:rPr lang="en-US" altLang="ko-KR" sz="1400" dirty="0">
                <a:solidFill>
                  <a:srgbClr val="0000FF"/>
                </a:solidFill>
              </a:rPr>
              <a:t>. </a:t>
            </a:r>
          </a:p>
          <a:p>
            <a:pPr marL="285750" indent="-285750" defTabSz="457200" latinLnBrk="0">
              <a:lnSpc>
                <a:spcPct val="100000"/>
              </a:lnSpc>
              <a:buFont typeface="Wingdings" panose="05000000000000000000" pitchFamily="2" charset="2"/>
              <a:buChar char="q"/>
            </a:pPr>
            <a:r>
              <a:rPr lang="ko-KR" altLang="en-US" sz="1400" dirty="0">
                <a:solidFill>
                  <a:srgbClr val="0000FF"/>
                </a:solidFill>
              </a:rPr>
              <a:t>장점</a:t>
            </a:r>
            <a:r>
              <a:rPr lang="en-US" altLang="ko-KR" sz="1400" dirty="0"/>
              <a:t>: </a:t>
            </a:r>
          </a:p>
          <a:p>
            <a:pPr marL="269875" indent="0" defTabSz="457200" latinLnBrk="0">
              <a:lnSpc>
                <a:spcPct val="100000"/>
              </a:lnSpc>
              <a:buNone/>
            </a:pPr>
            <a:r>
              <a:rPr lang="en-US" altLang="ko-KR" sz="1400" dirty="0"/>
              <a:t>1. </a:t>
            </a:r>
            <a:r>
              <a:rPr lang="ko-KR" altLang="en-US" sz="1400" dirty="0"/>
              <a:t>계약 단가 조정이 용이함</a:t>
            </a:r>
            <a:r>
              <a:rPr lang="en-US" altLang="ko-KR" sz="1400" dirty="0"/>
              <a:t> </a:t>
            </a:r>
            <a:r>
              <a:rPr lang="en-US" altLang="ko-KR" sz="1400" dirty="0">
                <a:sym typeface="Wingdings" panose="05000000000000000000" pitchFamily="2" charset="2"/>
              </a:rPr>
              <a:t> </a:t>
            </a:r>
            <a:r>
              <a:rPr lang="ko-KR" altLang="en-US" sz="1400" dirty="0">
                <a:sym typeface="Wingdings" panose="05000000000000000000" pitchFamily="2" charset="2"/>
              </a:rPr>
              <a:t>예측 공사량과 실제 공사량에 차이가 발생할 때</a:t>
            </a:r>
            <a:r>
              <a:rPr lang="en-US" altLang="ko-KR" sz="1400" dirty="0">
                <a:sym typeface="Wingdings" panose="05000000000000000000" pitchFamily="2" charset="2"/>
              </a:rPr>
              <a:t>, </a:t>
            </a:r>
            <a:r>
              <a:rPr lang="ko-KR" altLang="en-US" sz="1400" dirty="0">
                <a:sym typeface="Wingdings" panose="05000000000000000000" pitchFamily="2" charset="2"/>
              </a:rPr>
              <a:t>실제 공사량이 증가하면 단가를 낮추고 실제 공사량이 감소하면 단가를 높임</a:t>
            </a:r>
            <a:r>
              <a:rPr lang="en-US" altLang="ko-KR" sz="1400" dirty="0">
                <a:sym typeface="Wingdings" panose="05000000000000000000" pitchFamily="2" charset="2"/>
              </a:rPr>
              <a:t>.</a:t>
            </a:r>
          </a:p>
          <a:p>
            <a:pPr marL="269875" indent="0" defTabSz="457200" latinLnBrk="0">
              <a:lnSpc>
                <a:spcPct val="100000"/>
              </a:lnSpc>
              <a:buNone/>
            </a:pPr>
            <a:r>
              <a:rPr lang="en-US" altLang="ko-KR" sz="1400" dirty="0"/>
              <a:t>2. </a:t>
            </a:r>
            <a:r>
              <a:rPr lang="ko-KR" altLang="en-US" sz="1400" dirty="0"/>
              <a:t>공사량에 대한 매우 정확한 예측이 필요 없음</a:t>
            </a:r>
            <a:r>
              <a:rPr lang="en-US" altLang="ko-KR" sz="1400" dirty="0"/>
              <a:t>: </a:t>
            </a:r>
            <a:r>
              <a:rPr lang="en-US" altLang="ko-KR" sz="1600" dirty="0">
                <a:solidFill>
                  <a:srgbClr val="FF0000"/>
                </a:solidFill>
              </a:rPr>
              <a:t>heavy and highway construction contracts </a:t>
            </a:r>
            <a:r>
              <a:rPr lang="en-US" altLang="ko-KR" sz="1600" dirty="0"/>
              <a:t>where earthwork and foundation work predominate. </a:t>
            </a:r>
            <a:r>
              <a:rPr lang="ko-KR" altLang="en-US" sz="1400" dirty="0">
                <a:solidFill>
                  <a:srgbClr val="0000FF"/>
                </a:solidFill>
              </a:rPr>
              <a:t>토공과 기초공사가 지배적인 공사계약에 적합</a:t>
            </a:r>
            <a:endParaRPr lang="en-US" altLang="ko-KR" sz="1400" dirty="0">
              <a:solidFill>
                <a:srgbClr val="0000FF"/>
              </a:solidFill>
            </a:endParaRPr>
          </a:p>
          <a:p>
            <a:pPr marL="285750" indent="-285750" defTabSz="457200" latinLnBrk="0">
              <a:lnSpc>
                <a:spcPct val="100000"/>
              </a:lnSpc>
              <a:buFont typeface="Wingdings" panose="05000000000000000000" pitchFamily="2" charset="2"/>
              <a:buChar char="q"/>
            </a:pPr>
            <a:r>
              <a:rPr lang="ko-KR" altLang="en-US" sz="1400" dirty="0">
                <a:solidFill>
                  <a:srgbClr val="0000FF"/>
                </a:solidFill>
              </a:rPr>
              <a:t>단점</a:t>
            </a:r>
            <a:r>
              <a:rPr lang="en-US" altLang="ko-KR" sz="1400" dirty="0">
                <a:solidFill>
                  <a:srgbClr val="0000FF"/>
                </a:solidFill>
              </a:rPr>
              <a:t>: </a:t>
            </a:r>
          </a:p>
          <a:p>
            <a:pPr marL="269875" indent="0" defTabSz="457200" latinLnBrk="0">
              <a:lnSpc>
                <a:spcPct val="100000"/>
              </a:lnSpc>
              <a:buNone/>
            </a:pPr>
            <a:r>
              <a:rPr lang="en-US" altLang="ko-KR" sz="1400" dirty="0"/>
              <a:t>1. </a:t>
            </a:r>
            <a:r>
              <a:rPr lang="ko-KR" altLang="en-US" sz="1400" dirty="0"/>
              <a:t>프로젝트 종료 시까지 정확한 공사 금액을 알 수 없음</a:t>
            </a:r>
            <a:r>
              <a:rPr lang="en-US" altLang="ko-KR" sz="1400" dirty="0"/>
              <a:t>. </a:t>
            </a:r>
            <a:r>
              <a:rPr lang="ko-KR" altLang="en-US" sz="1400" dirty="0">
                <a:solidFill>
                  <a:srgbClr val="0000FF"/>
                </a:solidFill>
              </a:rPr>
              <a:t>총 공사 물량이 사전에 정해져 있지 않기 때문</a:t>
            </a:r>
            <a:endParaRPr lang="en-US" altLang="ko-KR" sz="1400" dirty="0">
              <a:solidFill>
                <a:srgbClr val="0000FF"/>
              </a:solidFill>
            </a:endParaRPr>
          </a:p>
          <a:p>
            <a:pPr marL="269875" indent="0" defTabSz="457200" latinLnBrk="0">
              <a:lnSpc>
                <a:spcPct val="100000"/>
              </a:lnSpc>
              <a:buNone/>
            </a:pPr>
            <a:r>
              <a:rPr lang="en-US" altLang="ko-KR" sz="1400" dirty="0"/>
              <a:t>2. </a:t>
            </a:r>
            <a:r>
              <a:rPr lang="ko-KR" altLang="en-US" sz="1400" dirty="0"/>
              <a:t>기성 지급을 위해서는 </a:t>
            </a:r>
            <a:r>
              <a:rPr lang="ko-KR" altLang="en-US" sz="1400" dirty="0">
                <a:solidFill>
                  <a:srgbClr val="FF0000"/>
                </a:solidFill>
              </a:rPr>
              <a:t>정확한 진도 체크</a:t>
            </a:r>
            <a:r>
              <a:rPr lang="ko-KR" altLang="en-US" sz="1400" dirty="0"/>
              <a:t>가 필요함</a:t>
            </a:r>
            <a:r>
              <a:rPr lang="en-US" altLang="ko-KR" sz="1400" dirty="0"/>
              <a:t>. </a:t>
            </a:r>
          </a:p>
          <a:p>
            <a:pPr marL="269875" indent="0" defTabSz="457200" latinLnBrk="0">
              <a:lnSpc>
                <a:spcPct val="100000"/>
              </a:lnSpc>
              <a:buNone/>
            </a:pPr>
            <a:r>
              <a:rPr lang="en-US" altLang="ko-KR" sz="1400" dirty="0"/>
              <a:t>3. </a:t>
            </a:r>
            <a:r>
              <a:rPr lang="ko-KR" altLang="en-US" sz="1400" dirty="0"/>
              <a:t>공사를 위해 비용을 먼저 지출하고 기성을 지급 받으므로 </a:t>
            </a:r>
            <a:r>
              <a:rPr lang="en-US" altLang="ko-KR" sz="1400" dirty="0"/>
              <a:t>Contractor </a:t>
            </a:r>
            <a:r>
              <a:rPr lang="ko-KR" altLang="en-US" sz="1400" dirty="0"/>
              <a:t>입장에서는 </a:t>
            </a:r>
            <a:r>
              <a:rPr lang="ko-KR" altLang="en-US" sz="1400" dirty="0">
                <a:solidFill>
                  <a:srgbClr val="FF0000"/>
                </a:solidFill>
              </a:rPr>
              <a:t>자금 운용 상의 </a:t>
            </a:r>
            <a:r>
              <a:rPr lang="en-US" altLang="ko-KR" sz="1400" dirty="0">
                <a:solidFill>
                  <a:srgbClr val="FF0000"/>
                </a:solidFill>
              </a:rPr>
              <a:t>Time Lag</a:t>
            </a:r>
            <a:r>
              <a:rPr lang="ko-KR" altLang="en-US" sz="1400" dirty="0"/>
              <a:t>가</a:t>
            </a:r>
            <a:r>
              <a:rPr lang="en-US" altLang="ko-KR" sz="1400" dirty="0"/>
              <a:t> </a:t>
            </a:r>
            <a:r>
              <a:rPr lang="ko-KR" altLang="en-US" sz="1400" dirty="0"/>
              <a:t>발생함</a:t>
            </a:r>
            <a:r>
              <a:rPr lang="en-US" altLang="ko-KR" sz="1400" dirty="0"/>
              <a:t> </a:t>
            </a:r>
            <a:r>
              <a:rPr lang="en-US" altLang="ko-KR" sz="1400" dirty="0">
                <a:sym typeface="Wingdings" panose="05000000000000000000" pitchFamily="2" charset="2"/>
              </a:rPr>
              <a:t></a:t>
            </a:r>
            <a:r>
              <a:rPr lang="en-US" altLang="ko-KR" sz="1400" dirty="0"/>
              <a:t> </a:t>
            </a:r>
            <a:r>
              <a:rPr lang="ko-KR" altLang="en-US" sz="1400" dirty="0"/>
              <a:t>이를 커버하기 위해 초기 공정에는 높은 단가를 적용하고 말기 공정에는 낮은 단가를 적용하는 보완책을 사용할 수 있음</a:t>
            </a:r>
            <a:r>
              <a:rPr lang="en-US" altLang="ko-KR" sz="1400" dirty="0"/>
              <a:t>.</a:t>
            </a:r>
          </a:p>
        </p:txBody>
      </p:sp>
    </p:spTree>
    <p:extLst>
      <p:ext uri="{BB962C8B-B14F-4D97-AF65-F5344CB8AC3E}">
        <p14:creationId xmlns:p14="http://schemas.microsoft.com/office/powerpoint/2010/main" val="609510581"/>
      </p:ext>
    </p:extLst>
  </p:cSld>
  <p:clrMapOvr>
    <a:masterClrMapping/>
  </p:clrMapOvr>
</p:sld>
</file>

<file path=ppt/theme/theme1.xml><?xml version="1.0" encoding="utf-8"?>
<a:theme xmlns:a="http://schemas.openxmlformats.org/drawingml/2006/main" name="Office 테마">
  <a:themeElements>
    <a:clrScheme name="Office 테마">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테마">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테마">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맑은 고딕"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1073</TotalTime>
  <Words>2130</Words>
  <Application>Microsoft Office PowerPoint</Application>
  <PresentationFormat>A4 용지(210x297mm)</PresentationFormat>
  <Paragraphs>163</Paragraphs>
  <Slides>20</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20</vt:i4>
      </vt:variant>
    </vt:vector>
  </HeadingPairs>
  <TitlesOfParts>
    <vt:vector size="26" baseType="lpstr">
      <vt:lpstr>맑은 고딕</vt:lpstr>
      <vt:lpstr>Arial</vt:lpstr>
      <vt:lpstr>Calibri</vt:lpstr>
      <vt:lpstr>Calibri Light</vt:lpstr>
      <vt:lpstr>Wingdings</vt:lpstr>
      <vt:lpstr>Office 테마</vt:lpstr>
      <vt:lpstr>CHAPTER 4</vt:lpstr>
      <vt:lpstr>PowerPoint 프레젠테이션</vt:lpstr>
      <vt:lpstr>4.1 Contract Environment</vt:lpstr>
      <vt:lpstr>4.2 Process of Purchasing Construction</vt:lpstr>
      <vt:lpstr>4.3 Major Construction Contract Types</vt:lpstr>
      <vt:lpstr>4.4 Competitively Bid Contracts</vt:lpstr>
      <vt:lpstr>4.5 Stipulated-Sum Contracts</vt:lpstr>
      <vt:lpstr>4.6 Unit-Price Contracts (1/5)</vt:lpstr>
      <vt:lpstr>4.6 Unit-Price Contracts (2/5)</vt:lpstr>
      <vt:lpstr>4.6 Unit-Price Contracts (3/5)</vt:lpstr>
      <vt:lpstr>4.6 Unit-Price Contracts (4/5)</vt:lpstr>
      <vt:lpstr>4.6 Unit-Price Contracts (5/5)</vt:lpstr>
      <vt:lpstr>4.7 Negotiated Contracts (1/2)</vt:lpstr>
      <vt:lpstr>4.7 Negotiated Contracts (1/2)</vt:lpstr>
      <vt:lpstr>4.8 Project Delivery Methods</vt:lpstr>
      <vt:lpstr>4.9 Design-Build Contracts</vt:lpstr>
      <vt:lpstr>4.10 Design-Build in a Consortium Format</vt:lpstr>
      <vt:lpstr>4.11 Construction Management Contracts</vt:lpstr>
      <vt:lpstr>4.12 Construction Management At-Risk</vt:lpstr>
      <vt:lpstr>4.13 Comparing Project Delivery Methods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CHAPTER 1</dc:title>
  <dc:creator>정근채</dc:creator>
  <cp:lastModifiedBy>정근채</cp:lastModifiedBy>
  <cp:revision>89</cp:revision>
  <dcterms:created xsi:type="dcterms:W3CDTF">2018-12-10T05:23:33Z</dcterms:created>
  <dcterms:modified xsi:type="dcterms:W3CDTF">2020-12-31T06:52:42Z</dcterms:modified>
</cp:coreProperties>
</file>