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p:sldMasterIdLst>
    <p:sldMasterId id="2147483660" r:id="rId1"/>
  </p:sldMasterIdLst>
  <p:notesMasterIdLst>
    <p:notesMasterId r:id="rId17"/>
  </p:notesMasterIdLst>
  <p:sldIdLst>
    <p:sldId id="256" r:id="rId2"/>
    <p:sldId id="276" r:id="rId3"/>
    <p:sldId id="257" r:id="rId4"/>
    <p:sldId id="258" r:id="rId5"/>
    <p:sldId id="266" r:id="rId6"/>
    <p:sldId id="267" r:id="rId7"/>
    <p:sldId id="259" r:id="rId8"/>
    <p:sldId id="260" r:id="rId9"/>
    <p:sldId id="264" r:id="rId10"/>
    <p:sldId id="261" r:id="rId11"/>
    <p:sldId id="262" r:id="rId12"/>
    <p:sldId id="265" r:id="rId13"/>
    <p:sldId id="268" r:id="rId14"/>
    <p:sldId id="269" r:id="rId15"/>
    <p:sldId id="263" r:id="rId16"/>
  </p:sldIdLst>
  <p:sldSz cx="9906000" cy="6858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FDF0E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5849D8C-8201-4092-A7BD-74B68CA6F762}" v="86" dt="2020-12-10T04:40:18.971"/>
    <p1510:client id="{856AE558-BEFA-478F-928B-030D5DA07664}" v="6" dt="2020-12-11T01:33:37.06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550" autoAdjust="0"/>
    <p:restoredTop sz="94660"/>
  </p:normalViewPr>
  <p:slideViewPr>
    <p:cSldViewPr snapToGrid="0">
      <p:cViewPr varScale="1">
        <p:scale>
          <a:sx n="141" d="100"/>
          <a:sy n="141" d="100"/>
        </p:scale>
        <p:origin x="120" y="15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microsoft.com/office/2015/10/relationships/revisionInfo" Target="revisionInfo.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정근채" userId="bf3f9740-ba12-4a95-bdcd-7a89d0b0b3a3" providerId="ADAL" clId="{856AE558-BEFA-478F-928B-030D5DA07664}"/>
    <pc:docChg chg="modSld">
      <pc:chgData name="정근채" userId="bf3f9740-ba12-4a95-bdcd-7a89d0b0b3a3" providerId="ADAL" clId="{856AE558-BEFA-478F-928B-030D5DA07664}" dt="2020-12-11T01:33:37.060" v="4"/>
      <pc:docMkLst>
        <pc:docMk/>
      </pc:docMkLst>
      <pc:sldChg chg="addSp modSp">
        <pc:chgData name="정근채" userId="bf3f9740-ba12-4a95-bdcd-7a89d0b0b3a3" providerId="ADAL" clId="{856AE558-BEFA-478F-928B-030D5DA07664}" dt="2020-12-10T08:02:38.255" v="0"/>
        <pc:sldMkLst>
          <pc:docMk/>
          <pc:sldMk cId="1210531712" sldId="256"/>
        </pc:sldMkLst>
        <pc:picChg chg="add mod">
          <ac:chgData name="정근채" userId="bf3f9740-ba12-4a95-bdcd-7a89d0b0b3a3" providerId="ADAL" clId="{856AE558-BEFA-478F-928B-030D5DA07664}" dt="2020-12-10T08:02:38.255" v="0"/>
          <ac:picMkLst>
            <pc:docMk/>
            <pc:sldMk cId="1210531712" sldId="256"/>
            <ac:picMk id="4" creationId="{BD4AE706-1D85-45DF-B208-1D65F133DC22}"/>
          </ac:picMkLst>
        </pc:picChg>
      </pc:sldChg>
      <pc:sldChg chg="addSp modSp">
        <pc:chgData name="정근채" userId="bf3f9740-ba12-4a95-bdcd-7a89d0b0b3a3" providerId="ADAL" clId="{856AE558-BEFA-478F-928B-030D5DA07664}" dt="2020-12-10T08:02:38.255" v="0"/>
        <pc:sldMkLst>
          <pc:docMk/>
          <pc:sldMk cId="2622151317" sldId="257"/>
        </pc:sldMkLst>
        <pc:picChg chg="add mod">
          <ac:chgData name="정근채" userId="bf3f9740-ba12-4a95-bdcd-7a89d0b0b3a3" providerId="ADAL" clId="{856AE558-BEFA-478F-928B-030D5DA07664}" dt="2020-12-10T08:02:38.255" v="0"/>
          <ac:picMkLst>
            <pc:docMk/>
            <pc:sldMk cId="2622151317" sldId="257"/>
            <ac:picMk id="6" creationId="{DBC670D0-30AB-4523-8A60-2F51DD3373BE}"/>
          </ac:picMkLst>
        </pc:picChg>
        <pc:inkChg chg="add">
          <ac:chgData name="정근채" userId="bf3f9740-ba12-4a95-bdcd-7a89d0b0b3a3" providerId="ADAL" clId="{856AE558-BEFA-478F-928B-030D5DA07664}" dt="2020-12-10T08:02:38.255" v="0"/>
          <ac:inkMkLst>
            <pc:docMk/>
            <pc:sldMk cId="2622151317" sldId="257"/>
            <ac:inkMk id="3" creationId="{2734414E-5569-46FC-A903-D443B9ABD2DD}"/>
          </ac:inkMkLst>
        </pc:inkChg>
      </pc:sldChg>
      <pc:sldChg chg="addSp modSp">
        <pc:chgData name="정근채" userId="bf3f9740-ba12-4a95-bdcd-7a89d0b0b3a3" providerId="ADAL" clId="{856AE558-BEFA-478F-928B-030D5DA07664}" dt="2020-12-10T08:07:43.435" v="1"/>
        <pc:sldMkLst>
          <pc:docMk/>
          <pc:sldMk cId="703231732" sldId="258"/>
        </pc:sldMkLst>
        <pc:picChg chg="add mod">
          <ac:chgData name="정근채" userId="bf3f9740-ba12-4a95-bdcd-7a89d0b0b3a3" providerId="ADAL" clId="{856AE558-BEFA-478F-928B-030D5DA07664}" dt="2020-12-10T08:07:43.435" v="1"/>
          <ac:picMkLst>
            <pc:docMk/>
            <pc:sldMk cId="703231732" sldId="258"/>
            <ac:picMk id="6" creationId="{16F5544B-A980-4F4C-BC15-52BF9657AE96}"/>
          </ac:picMkLst>
        </pc:picChg>
        <pc:inkChg chg="add">
          <ac:chgData name="정근채" userId="bf3f9740-ba12-4a95-bdcd-7a89d0b0b3a3" providerId="ADAL" clId="{856AE558-BEFA-478F-928B-030D5DA07664}" dt="2020-12-10T08:07:43.435" v="1"/>
          <ac:inkMkLst>
            <pc:docMk/>
            <pc:sldMk cId="703231732" sldId="258"/>
            <ac:inkMk id="3" creationId="{B17ABA2C-15A5-41E4-AC69-4A200AE5FCE0}"/>
          </ac:inkMkLst>
        </pc:inkChg>
      </pc:sldChg>
      <pc:sldChg chg="addSp modSp">
        <pc:chgData name="정근채" userId="bf3f9740-ba12-4a95-bdcd-7a89d0b0b3a3" providerId="ADAL" clId="{856AE558-BEFA-478F-928B-030D5DA07664}" dt="2020-12-10T08:35:49.310" v="3"/>
        <pc:sldMkLst>
          <pc:docMk/>
          <pc:sldMk cId="3803076469" sldId="259"/>
        </pc:sldMkLst>
        <pc:picChg chg="add mod">
          <ac:chgData name="정근채" userId="bf3f9740-ba12-4a95-bdcd-7a89d0b0b3a3" providerId="ADAL" clId="{856AE558-BEFA-478F-928B-030D5DA07664}" dt="2020-12-10T08:35:49.310" v="3"/>
          <ac:picMkLst>
            <pc:docMk/>
            <pc:sldMk cId="3803076469" sldId="259"/>
            <ac:picMk id="6" creationId="{A7E67A72-4216-48AA-838D-5B26F59413C7}"/>
          </ac:picMkLst>
        </pc:picChg>
        <pc:inkChg chg="add">
          <ac:chgData name="정근채" userId="bf3f9740-ba12-4a95-bdcd-7a89d0b0b3a3" providerId="ADAL" clId="{856AE558-BEFA-478F-928B-030D5DA07664}" dt="2020-12-10T08:35:49.310" v="3"/>
          <ac:inkMkLst>
            <pc:docMk/>
            <pc:sldMk cId="3803076469" sldId="259"/>
            <ac:inkMk id="3" creationId="{84438F06-F0FE-4DBA-8E24-12F4D28F69D7}"/>
          </ac:inkMkLst>
        </pc:inkChg>
      </pc:sldChg>
      <pc:sldChg chg="addSp modSp">
        <pc:chgData name="정근채" userId="bf3f9740-ba12-4a95-bdcd-7a89d0b0b3a3" providerId="ADAL" clId="{856AE558-BEFA-478F-928B-030D5DA07664}" dt="2020-12-10T08:35:49.310" v="3"/>
        <pc:sldMkLst>
          <pc:docMk/>
          <pc:sldMk cId="2534574594" sldId="260"/>
        </pc:sldMkLst>
        <pc:picChg chg="add mod">
          <ac:chgData name="정근채" userId="bf3f9740-ba12-4a95-bdcd-7a89d0b0b3a3" providerId="ADAL" clId="{856AE558-BEFA-478F-928B-030D5DA07664}" dt="2020-12-10T08:35:49.310" v="3"/>
          <ac:picMkLst>
            <pc:docMk/>
            <pc:sldMk cId="2534574594" sldId="260"/>
            <ac:picMk id="6" creationId="{1144F118-F965-4712-B185-7681E826E970}"/>
          </ac:picMkLst>
        </pc:picChg>
        <pc:inkChg chg="add">
          <ac:chgData name="정근채" userId="bf3f9740-ba12-4a95-bdcd-7a89d0b0b3a3" providerId="ADAL" clId="{856AE558-BEFA-478F-928B-030D5DA07664}" dt="2020-12-10T08:35:49.310" v="3"/>
          <ac:inkMkLst>
            <pc:docMk/>
            <pc:sldMk cId="2534574594" sldId="260"/>
            <ac:inkMk id="3" creationId="{E0C53D4E-F080-4996-9424-B3A6F2B7F549}"/>
          </ac:inkMkLst>
        </pc:inkChg>
      </pc:sldChg>
      <pc:sldChg chg="addSp modSp">
        <pc:chgData name="정근채" userId="bf3f9740-ba12-4a95-bdcd-7a89d0b0b3a3" providerId="ADAL" clId="{856AE558-BEFA-478F-928B-030D5DA07664}" dt="2020-12-10T08:35:49.310" v="3"/>
        <pc:sldMkLst>
          <pc:docMk/>
          <pc:sldMk cId="3213863404" sldId="261"/>
        </pc:sldMkLst>
        <pc:picChg chg="add mod">
          <ac:chgData name="정근채" userId="bf3f9740-ba12-4a95-bdcd-7a89d0b0b3a3" providerId="ADAL" clId="{856AE558-BEFA-478F-928B-030D5DA07664}" dt="2020-12-10T08:35:49.310" v="3"/>
          <ac:picMkLst>
            <pc:docMk/>
            <pc:sldMk cId="3213863404" sldId="261"/>
            <ac:picMk id="5" creationId="{9181BB52-A4CD-432F-B141-84CEDA6709C6}"/>
          </ac:picMkLst>
        </pc:picChg>
        <pc:inkChg chg="add">
          <ac:chgData name="정근채" userId="bf3f9740-ba12-4a95-bdcd-7a89d0b0b3a3" providerId="ADAL" clId="{856AE558-BEFA-478F-928B-030D5DA07664}" dt="2020-12-10T08:35:49.310" v="3"/>
          <ac:inkMkLst>
            <pc:docMk/>
            <pc:sldMk cId="3213863404" sldId="261"/>
            <ac:inkMk id="3" creationId="{69AB9221-5B4F-4C9B-8F48-5185BD1C5E5D}"/>
          </ac:inkMkLst>
        </pc:inkChg>
      </pc:sldChg>
      <pc:sldChg chg="addSp modSp">
        <pc:chgData name="정근채" userId="bf3f9740-ba12-4a95-bdcd-7a89d0b0b3a3" providerId="ADAL" clId="{856AE558-BEFA-478F-928B-030D5DA07664}" dt="2020-12-10T08:35:49.310" v="3"/>
        <pc:sldMkLst>
          <pc:docMk/>
          <pc:sldMk cId="1698819555" sldId="262"/>
        </pc:sldMkLst>
        <pc:picChg chg="add mod">
          <ac:chgData name="정근채" userId="bf3f9740-ba12-4a95-bdcd-7a89d0b0b3a3" providerId="ADAL" clId="{856AE558-BEFA-478F-928B-030D5DA07664}" dt="2020-12-10T08:35:49.310" v="3"/>
          <ac:picMkLst>
            <pc:docMk/>
            <pc:sldMk cId="1698819555" sldId="262"/>
            <ac:picMk id="6" creationId="{330E91D3-D9A5-4677-87DE-C7A87AB29B15}"/>
          </ac:picMkLst>
        </pc:picChg>
        <pc:inkChg chg="add">
          <ac:chgData name="정근채" userId="bf3f9740-ba12-4a95-bdcd-7a89d0b0b3a3" providerId="ADAL" clId="{856AE558-BEFA-478F-928B-030D5DA07664}" dt="2020-12-10T08:35:49.310" v="3"/>
          <ac:inkMkLst>
            <pc:docMk/>
            <pc:sldMk cId="1698819555" sldId="262"/>
            <ac:inkMk id="3" creationId="{3A74D1C1-4E4E-4348-B1F5-D05BD283BFAB}"/>
          </ac:inkMkLst>
        </pc:inkChg>
      </pc:sldChg>
      <pc:sldChg chg="addSp modSp">
        <pc:chgData name="정근채" userId="bf3f9740-ba12-4a95-bdcd-7a89d0b0b3a3" providerId="ADAL" clId="{856AE558-BEFA-478F-928B-030D5DA07664}" dt="2020-12-11T01:33:37.060" v="4"/>
        <pc:sldMkLst>
          <pc:docMk/>
          <pc:sldMk cId="2858571976" sldId="263"/>
        </pc:sldMkLst>
        <pc:picChg chg="add mod">
          <ac:chgData name="정근채" userId="bf3f9740-ba12-4a95-bdcd-7a89d0b0b3a3" providerId="ADAL" clId="{856AE558-BEFA-478F-928B-030D5DA07664}" dt="2020-12-11T01:33:37.060" v="4"/>
          <ac:picMkLst>
            <pc:docMk/>
            <pc:sldMk cId="2858571976" sldId="263"/>
            <ac:picMk id="6" creationId="{D4BB9DFF-C18A-4CBE-B7E3-84DC588FE0D2}"/>
          </ac:picMkLst>
        </pc:picChg>
        <pc:inkChg chg="add">
          <ac:chgData name="정근채" userId="bf3f9740-ba12-4a95-bdcd-7a89d0b0b3a3" providerId="ADAL" clId="{856AE558-BEFA-478F-928B-030D5DA07664}" dt="2020-12-11T01:33:37.060" v="4"/>
          <ac:inkMkLst>
            <pc:docMk/>
            <pc:sldMk cId="2858571976" sldId="263"/>
            <ac:inkMk id="3" creationId="{E81F9E85-3C93-4D13-895E-0A12EFE7B2F6}"/>
          </ac:inkMkLst>
        </pc:inkChg>
      </pc:sldChg>
      <pc:sldChg chg="addSp modSp">
        <pc:chgData name="정근채" userId="bf3f9740-ba12-4a95-bdcd-7a89d0b0b3a3" providerId="ADAL" clId="{856AE558-BEFA-478F-928B-030D5DA07664}" dt="2020-12-10T08:35:49.310" v="3"/>
        <pc:sldMkLst>
          <pc:docMk/>
          <pc:sldMk cId="3290416266" sldId="264"/>
        </pc:sldMkLst>
        <pc:picChg chg="add mod">
          <ac:chgData name="정근채" userId="bf3f9740-ba12-4a95-bdcd-7a89d0b0b3a3" providerId="ADAL" clId="{856AE558-BEFA-478F-928B-030D5DA07664}" dt="2020-12-10T08:35:49.310" v="3"/>
          <ac:picMkLst>
            <pc:docMk/>
            <pc:sldMk cId="3290416266" sldId="264"/>
            <ac:picMk id="9" creationId="{6759C08D-FD67-47B6-B547-5C6AFEC81656}"/>
          </ac:picMkLst>
        </pc:picChg>
        <pc:inkChg chg="add">
          <ac:chgData name="정근채" userId="bf3f9740-ba12-4a95-bdcd-7a89d0b0b3a3" providerId="ADAL" clId="{856AE558-BEFA-478F-928B-030D5DA07664}" dt="2020-12-10T08:35:49.310" v="3"/>
          <ac:inkMkLst>
            <pc:docMk/>
            <pc:sldMk cId="3290416266" sldId="264"/>
            <ac:inkMk id="8" creationId="{8D0CB1F9-75CF-4256-A344-B07E6AC2AABF}"/>
          </ac:inkMkLst>
        </pc:inkChg>
      </pc:sldChg>
      <pc:sldChg chg="addSp modSp">
        <pc:chgData name="정근채" userId="bf3f9740-ba12-4a95-bdcd-7a89d0b0b3a3" providerId="ADAL" clId="{856AE558-BEFA-478F-928B-030D5DA07664}" dt="2020-12-10T08:35:49.310" v="3"/>
        <pc:sldMkLst>
          <pc:docMk/>
          <pc:sldMk cId="2592416423" sldId="265"/>
        </pc:sldMkLst>
        <pc:picChg chg="add mod">
          <ac:chgData name="정근채" userId="bf3f9740-ba12-4a95-bdcd-7a89d0b0b3a3" providerId="ADAL" clId="{856AE558-BEFA-478F-928B-030D5DA07664}" dt="2020-12-10T08:35:49.310" v="3"/>
          <ac:picMkLst>
            <pc:docMk/>
            <pc:sldMk cId="2592416423" sldId="265"/>
            <ac:picMk id="23" creationId="{D0CBDE8F-1D7B-4773-ADFD-FB399A94923A}"/>
          </ac:picMkLst>
        </pc:picChg>
        <pc:inkChg chg="add">
          <ac:chgData name="정근채" userId="bf3f9740-ba12-4a95-bdcd-7a89d0b0b3a3" providerId="ADAL" clId="{856AE558-BEFA-478F-928B-030D5DA07664}" dt="2020-12-10T08:35:49.310" v="3"/>
          <ac:inkMkLst>
            <pc:docMk/>
            <pc:sldMk cId="2592416423" sldId="265"/>
            <ac:inkMk id="5" creationId="{323C5D72-6497-4F7E-9CCF-3F17DC910119}"/>
          </ac:inkMkLst>
        </pc:inkChg>
      </pc:sldChg>
      <pc:sldChg chg="addSp modSp">
        <pc:chgData name="정근채" userId="bf3f9740-ba12-4a95-bdcd-7a89d0b0b3a3" providerId="ADAL" clId="{856AE558-BEFA-478F-928B-030D5DA07664}" dt="2020-12-10T08:11:19.115" v="2"/>
        <pc:sldMkLst>
          <pc:docMk/>
          <pc:sldMk cId="3549317690" sldId="266"/>
        </pc:sldMkLst>
        <pc:picChg chg="add mod">
          <ac:chgData name="정근채" userId="bf3f9740-ba12-4a95-bdcd-7a89d0b0b3a3" providerId="ADAL" clId="{856AE558-BEFA-478F-928B-030D5DA07664}" dt="2020-12-10T08:11:19.115" v="2"/>
          <ac:picMkLst>
            <pc:docMk/>
            <pc:sldMk cId="3549317690" sldId="266"/>
            <ac:picMk id="6" creationId="{38560DF1-5DC6-4FE0-BED3-AAEF84920551}"/>
          </ac:picMkLst>
        </pc:picChg>
        <pc:inkChg chg="add">
          <ac:chgData name="정근채" userId="bf3f9740-ba12-4a95-bdcd-7a89d0b0b3a3" providerId="ADAL" clId="{856AE558-BEFA-478F-928B-030D5DA07664}" dt="2020-12-10T08:11:19.115" v="2"/>
          <ac:inkMkLst>
            <pc:docMk/>
            <pc:sldMk cId="3549317690" sldId="266"/>
            <ac:inkMk id="3" creationId="{2BEF4280-633B-4BEA-AD26-038811DEACA7}"/>
          </ac:inkMkLst>
        </pc:inkChg>
      </pc:sldChg>
      <pc:sldChg chg="addSp modSp">
        <pc:chgData name="정근채" userId="bf3f9740-ba12-4a95-bdcd-7a89d0b0b3a3" providerId="ADAL" clId="{856AE558-BEFA-478F-928B-030D5DA07664}" dt="2020-12-10T08:11:19.115" v="2"/>
        <pc:sldMkLst>
          <pc:docMk/>
          <pc:sldMk cId="1628126541" sldId="267"/>
        </pc:sldMkLst>
        <pc:picChg chg="add mod">
          <ac:chgData name="정근채" userId="bf3f9740-ba12-4a95-bdcd-7a89d0b0b3a3" providerId="ADAL" clId="{856AE558-BEFA-478F-928B-030D5DA07664}" dt="2020-12-10T08:11:19.115" v="2"/>
          <ac:picMkLst>
            <pc:docMk/>
            <pc:sldMk cId="1628126541" sldId="267"/>
            <ac:picMk id="7" creationId="{23A7B4C1-7005-4A1E-A666-B558D7F77531}"/>
          </ac:picMkLst>
        </pc:picChg>
        <pc:inkChg chg="add">
          <ac:chgData name="정근채" userId="bf3f9740-ba12-4a95-bdcd-7a89d0b0b3a3" providerId="ADAL" clId="{856AE558-BEFA-478F-928B-030D5DA07664}" dt="2020-12-10T08:11:19.115" v="2"/>
          <ac:inkMkLst>
            <pc:docMk/>
            <pc:sldMk cId="1628126541" sldId="267"/>
            <ac:inkMk id="6" creationId="{FAB85E93-867C-405A-A5FF-2B6F8862F872}"/>
          </ac:inkMkLst>
        </pc:inkChg>
      </pc:sldChg>
      <pc:sldChg chg="addSp modSp">
        <pc:chgData name="정근채" userId="bf3f9740-ba12-4a95-bdcd-7a89d0b0b3a3" providerId="ADAL" clId="{856AE558-BEFA-478F-928B-030D5DA07664}" dt="2020-12-10T08:35:49.310" v="3"/>
        <pc:sldMkLst>
          <pc:docMk/>
          <pc:sldMk cId="2350928330" sldId="268"/>
        </pc:sldMkLst>
        <pc:picChg chg="add mod">
          <ac:chgData name="정근채" userId="bf3f9740-ba12-4a95-bdcd-7a89d0b0b3a3" providerId="ADAL" clId="{856AE558-BEFA-478F-928B-030D5DA07664}" dt="2020-12-10T08:35:49.310" v="3"/>
          <ac:picMkLst>
            <pc:docMk/>
            <pc:sldMk cId="2350928330" sldId="268"/>
            <ac:picMk id="18" creationId="{83FACB0B-9425-4167-A4F7-ADCF1F751C94}"/>
          </ac:picMkLst>
        </pc:picChg>
        <pc:inkChg chg="add">
          <ac:chgData name="정근채" userId="bf3f9740-ba12-4a95-bdcd-7a89d0b0b3a3" providerId="ADAL" clId="{856AE558-BEFA-478F-928B-030D5DA07664}" dt="2020-12-10T08:35:49.310" v="3"/>
          <ac:inkMkLst>
            <pc:docMk/>
            <pc:sldMk cId="2350928330" sldId="268"/>
            <ac:inkMk id="17" creationId="{1F20C91D-DA6F-45C7-B70E-C49DDE89D0BB}"/>
          </ac:inkMkLst>
        </pc:inkChg>
      </pc:sldChg>
      <pc:sldChg chg="addSp modSp">
        <pc:chgData name="정근채" userId="bf3f9740-ba12-4a95-bdcd-7a89d0b0b3a3" providerId="ADAL" clId="{856AE558-BEFA-478F-928B-030D5DA07664}" dt="2020-12-10T08:35:49.310" v="3"/>
        <pc:sldMkLst>
          <pc:docMk/>
          <pc:sldMk cId="2755751352" sldId="269"/>
        </pc:sldMkLst>
        <pc:picChg chg="add mod">
          <ac:chgData name="정근채" userId="bf3f9740-ba12-4a95-bdcd-7a89d0b0b3a3" providerId="ADAL" clId="{856AE558-BEFA-478F-928B-030D5DA07664}" dt="2020-12-10T08:35:49.310" v="3"/>
          <ac:picMkLst>
            <pc:docMk/>
            <pc:sldMk cId="2755751352" sldId="269"/>
            <ac:picMk id="5" creationId="{733A4511-0531-44F2-8D52-677959B48C97}"/>
          </ac:picMkLst>
        </pc:picChg>
        <pc:inkChg chg="add">
          <ac:chgData name="정근채" userId="bf3f9740-ba12-4a95-bdcd-7a89d0b0b3a3" providerId="ADAL" clId="{856AE558-BEFA-478F-928B-030D5DA07664}" dt="2020-12-10T08:35:49.310" v="3"/>
          <ac:inkMkLst>
            <pc:docMk/>
            <pc:sldMk cId="2755751352" sldId="269"/>
            <ac:inkMk id="3" creationId="{90E47301-C120-40BB-B2F2-6081FEAA762F}"/>
          </ac:inkMkLst>
        </pc:inkChg>
      </pc:sldChg>
      <pc:sldChg chg="addSp modSp">
        <pc:chgData name="정근채" userId="bf3f9740-ba12-4a95-bdcd-7a89d0b0b3a3" providerId="ADAL" clId="{856AE558-BEFA-478F-928B-030D5DA07664}" dt="2020-12-10T08:02:38.255" v="0"/>
        <pc:sldMkLst>
          <pc:docMk/>
          <pc:sldMk cId="2400768863" sldId="276"/>
        </pc:sldMkLst>
        <pc:picChg chg="add mod">
          <ac:chgData name="정근채" userId="bf3f9740-ba12-4a95-bdcd-7a89d0b0b3a3" providerId="ADAL" clId="{856AE558-BEFA-478F-928B-030D5DA07664}" dt="2020-12-10T08:02:38.255" v="0"/>
          <ac:picMkLst>
            <pc:docMk/>
            <pc:sldMk cId="2400768863" sldId="276"/>
            <ac:picMk id="3" creationId="{64C8F7C1-C9BA-4CBC-B1F8-2A790D260A49}"/>
          </ac:picMkLst>
        </pc:picChg>
        <pc:inkChg chg="add">
          <ac:chgData name="정근채" userId="bf3f9740-ba12-4a95-bdcd-7a89d0b0b3a3" providerId="ADAL" clId="{856AE558-BEFA-478F-928B-030D5DA07664}" dt="2020-12-10T08:02:38.255" v="0"/>
          <ac:inkMkLst>
            <pc:docMk/>
            <pc:sldMk cId="2400768863" sldId="276"/>
            <ac:inkMk id="2" creationId="{C64B5AA2-2CF6-4EC4-A58E-09DC788B7B23}"/>
          </ac:inkMkLst>
        </pc:inkChg>
      </pc:sldChg>
    </pc:docChg>
  </pc:docChgLst>
  <pc:docChgLst>
    <pc:chgData name="정근채" userId="bf3f9740-ba12-4a95-bdcd-7a89d0b0b3a3" providerId="ADAL" clId="{15849D8C-8201-4092-A7BD-74B68CA6F762}"/>
    <pc:docChg chg="undo custSel modSld">
      <pc:chgData name="정근채" userId="bf3f9740-ba12-4a95-bdcd-7a89d0b0b3a3" providerId="ADAL" clId="{15849D8C-8201-4092-A7BD-74B68CA6F762}" dt="2020-12-10T04:40:22.722" v="877" actId="404"/>
      <pc:docMkLst>
        <pc:docMk/>
      </pc:docMkLst>
      <pc:sldChg chg="modSp mod">
        <pc:chgData name="정근채" userId="bf3f9740-ba12-4a95-bdcd-7a89d0b0b3a3" providerId="ADAL" clId="{15849D8C-8201-4092-A7BD-74B68CA6F762}" dt="2020-12-10T01:39:34.775" v="212" actId="20577"/>
        <pc:sldMkLst>
          <pc:docMk/>
          <pc:sldMk cId="703231732" sldId="258"/>
        </pc:sldMkLst>
        <pc:spChg chg="mod">
          <ac:chgData name="정근채" userId="bf3f9740-ba12-4a95-bdcd-7a89d0b0b3a3" providerId="ADAL" clId="{15849D8C-8201-4092-A7BD-74B68CA6F762}" dt="2020-12-10T01:39:34.775" v="212" actId="20577"/>
          <ac:spMkLst>
            <pc:docMk/>
            <pc:sldMk cId="703231732" sldId="258"/>
            <ac:spMk id="2" creationId="{00000000-0000-0000-0000-000000000000}"/>
          </ac:spMkLst>
        </pc:spChg>
        <pc:spChg chg="mod">
          <ac:chgData name="정근채" userId="bf3f9740-ba12-4a95-bdcd-7a89d0b0b3a3" providerId="ADAL" clId="{15849D8C-8201-4092-A7BD-74B68CA6F762}" dt="2020-12-10T01:33:26.169" v="195" actId="20577"/>
          <ac:spMkLst>
            <pc:docMk/>
            <pc:sldMk cId="703231732" sldId="258"/>
            <ac:spMk id="5" creationId="{00000000-0000-0000-0000-000000000000}"/>
          </ac:spMkLst>
        </pc:spChg>
      </pc:sldChg>
      <pc:sldChg chg="modSp mod">
        <pc:chgData name="정근채" userId="bf3f9740-ba12-4a95-bdcd-7a89d0b0b3a3" providerId="ADAL" clId="{15849D8C-8201-4092-A7BD-74B68CA6F762}" dt="2020-12-10T01:57:41.231" v="365" actId="6549"/>
        <pc:sldMkLst>
          <pc:docMk/>
          <pc:sldMk cId="3803076469" sldId="259"/>
        </pc:sldMkLst>
        <pc:spChg chg="mod">
          <ac:chgData name="정근채" userId="bf3f9740-ba12-4a95-bdcd-7a89d0b0b3a3" providerId="ADAL" clId="{15849D8C-8201-4092-A7BD-74B68CA6F762}" dt="2020-12-10T01:57:41.231" v="365" actId="6549"/>
          <ac:spMkLst>
            <pc:docMk/>
            <pc:sldMk cId="3803076469" sldId="259"/>
            <ac:spMk id="5" creationId="{00000000-0000-0000-0000-000000000000}"/>
          </ac:spMkLst>
        </pc:spChg>
      </pc:sldChg>
      <pc:sldChg chg="modSp mod">
        <pc:chgData name="정근채" userId="bf3f9740-ba12-4a95-bdcd-7a89d0b0b3a3" providerId="ADAL" clId="{15849D8C-8201-4092-A7BD-74B68CA6F762}" dt="2020-12-10T02:30:23.103" v="432" actId="20577"/>
        <pc:sldMkLst>
          <pc:docMk/>
          <pc:sldMk cId="2534574594" sldId="260"/>
        </pc:sldMkLst>
        <pc:spChg chg="mod">
          <ac:chgData name="정근채" userId="bf3f9740-ba12-4a95-bdcd-7a89d0b0b3a3" providerId="ADAL" clId="{15849D8C-8201-4092-A7BD-74B68CA6F762}" dt="2020-12-10T02:30:23.103" v="432" actId="20577"/>
          <ac:spMkLst>
            <pc:docMk/>
            <pc:sldMk cId="2534574594" sldId="260"/>
            <ac:spMk id="5" creationId="{00000000-0000-0000-0000-000000000000}"/>
          </ac:spMkLst>
        </pc:spChg>
      </pc:sldChg>
      <pc:sldChg chg="modSp mod">
        <pc:chgData name="정근채" userId="bf3f9740-ba12-4a95-bdcd-7a89d0b0b3a3" providerId="ADAL" clId="{15849D8C-8201-4092-A7BD-74B68CA6F762}" dt="2020-12-10T02:35:22.875" v="619" actId="20577"/>
        <pc:sldMkLst>
          <pc:docMk/>
          <pc:sldMk cId="3213863404" sldId="261"/>
        </pc:sldMkLst>
        <pc:spChg chg="mod">
          <ac:chgData name="정근채" userId="bf3f9740-ba12-4a95-bdcd-7a89d0b0b3a3" providerId="ADAL" clId="{15849D8C-8201-4092-A7BD-74B68CA6F762}" dt="2020-12-10T02:35:22.875" v="619" actId="20577"/>
          <ac:spMkLst>
            <pc:docMk/>
            <pc:sldMk cId="3213863404" sldId="261"/>
            <ac:spMk id="2" creationId="{00000000-0000-0000-0000-000000000000}"/>
          </ac:spMkLst>
        </pc:spChg>
      </pc:sldChg>
      <pc:sldChg chg="modSp mod">
        <pc:chgData name="정근채" userId="bf3f9740-ba12-4a95-bdcd-7a89d0b0b3a3" providerId="ADAL" clId="{15849D8C-8201-4092-A7BD-74B68CA6F762}" dt="2020-12-10T02:35:33.843" v="625" actId="20577"/>
        <pc:sldMkLst>
          <pc:docMk/>
          <pc:sldMk cId="1698819555" sldId="262"/>
        </pc:sldMkLst>
        <pc:spChg chg="mod">
          <ac:chgData name="정근채" userId="bf3f9740-ba12-4a95-bdcd-7a89d0b0b3a3" providerId="ADAL" clId="{15849D8C-8201-4092-A7BD-74B68CA6F762}" dt="2020-12-10T02:35:33.843" v="625" actId="20577"/>
          <ac:spMkLst>
            <pc:docMk/>
            <pc:sldMk cId="1698819555" sldId="262"/>
            <ac:spMk id="2" creationId="{00000000-0000-0000-0000-000000000000}"/>
          </ac:spMkLst>
        </pc:spChg>
      </pc:sldChg>
      <pc:sldChg chg="modSp mod">
        <pc:chgData name="정근채" userId="bf3f9740-ba12-4a95-bdcd-7a89d0b0b3a3" providerId="ADAL" clId="{15849D8C-8201-4092-A7BD-74B68CA6F762}" dt="2020-12-10T04:40:22.722" v="877" actId="404"/>
        <pc:sldMkLst>
          <pc:docMk/>
          <pc:sldMk cId="2858571976" sldId="263"/>
        </pc:sldMkLst>
        <pc:spChg chg="mod">
          <ac:chgData name="정근채" userId="bf3f9740-ba12-4a95-bdcd-7a89d0b0b3a3" providerId="ADAL" clId="{15849D8C-8201-4092-A7BD-74B68CA6F762}" dt="2020-12-10T04:40:22.722" v="877" actId="404"/>
          <ac:spMkLst>
            <pc:docMk/>
            <pc:sldMk cId="2858571976" sldId="263"/>
            <ac:spMk id="5" creationId="{00000000-0000-0000-0000-000000000000}"/>
          </ac:spMkLst>
        </pc:spChg>
      </pc:sldChg>
      <pc:sldChg chg="modSp mod">
        <pc:chgData name="정근채" userId="bf3f9740-ba12-4a95-bdcd-7a89d0b0b3a3" providerId="ADAL" clId="{15849D8C-8201-4092-A7BD-74B68CA6F762}" dt="2020-12-10T02:35:18.680" v="613" actId="20577"/>
        <pc:sldMkLst>
          <pc:docMk/>
          <pc:sldMk cId="3290416266" sldId="264"/>
        </pc:sldMkLst>
        <pc:spChg chg="mod">
          <ac:chgData name="정근채" userId="bf3f9740-ba12-4a95-bdcd-7a89d0b0b3a3" providerId="ADAL" clId="{15849D8C-8201-4092-A7BD-74B68CA6F762}" dt="2020-12-10T02:35:18.680" v="613" actId="20577"/>
          <ac:spMkLst>
            <pc:docMk/>
            <pc:sldMk cId="3290416266" sldId="264"/>
            <ac:spMk id="2" creationId="{00000000-0000-0000-0000-000000000000}"/>
          </ac:spMkLst>
        </pc:spChg>
        <pc:spChg chg="mod">
          <ac:chgData name="정근채" userId="bf3f9740-ba12-4a95-bdcd-7a89d0b0b3a3" providerId="ADAL" clId="{15849D8C-8201-4092-A7BD-74B68CA6F762}" dt="2020-12-10T02:33:38.439" v="607"/>
          <ac:spMkLst>
            <pc:docMk/>
            <pc:sldMk cId="3290416266" sldId="264"/>
            <ac:spMk id="5" creationId="{00000000-0000-0000-0000-000000000000}"/>
          </ac:spMkLst>
        </pc:spChg>
        <pc:grpChg chg="mod">
          <ac:chgData name="정근채" userId="bf3f9740-ba12-4a95-bdcd-7a89d0b0b3a3" providerId="ADAL" clId="{15849D8C-8201-4092-A7BD-74B68CA6F762}" dt="2020-12-10T02:32:54.894" v="559" actId="1076"/>
          <ac:grpSpMkLst>
            <pc:docMk/>
            <pc:sldMk cId="3290416266" sldId="264"/>
            <ac:grpSpMk id="7" creationId="{00000000-0000-0000-0000-000000000000}"/>
          </ac:grpSpMkLst>
        </pc:grpChg>
      </pc:sldChg>
      <pc:sldChg chg="addSp modSp mod">
        <pc:chgData name="정근채" userId="bf3f9740-ba12-4a95-bdcd-7a89d0b0b3a3" providerId="ADAL" clId="{15849D8C-8201-4092-A7BD-74B68CA6F762}" dt="2020-12-10T02:37:31.414" v="711"/>
        <pc:sldMkLst>
          <pc:docMk/>
          <pc:sldMk cId="2592416423" sldId="265"/>
        </pc:sldMkLst>
        <pc:spChg chg="mod">
          <ac:chgData name="정근채" userId="bf3f9740-ba12-4a95-bdcd-7a89d0b0b3a3" providerId="ADAL" clId="{15849D8C-8201-4092-A7BD-74B68CA6F762}" dt="2020-12-10T02:35:39.445" v="631" actId="20577"/>
          <ac:spMkLst>
            <pc:docMk/>
            <pc:sldMk cId="2592416423" sldId="265"/>
            <ac:spMk id="2" creationId="{00000000-0000-0000-0000-000000000000}"/>
          </ac:spMkLst>
        </pc:spChg>
        <pc:spChg chg="add mod">
          <ac:chgData name="정근채" userId="bf3f9740-ba12-4a95-bdcd-7a89d0b0b3a3" providerId="ADAL" clId="{15849D8C-8201-4092-A7BD-74B68CA6F762}" dt="2020-12-10T02:37:07.679" v="664" actId="1036"/>
          <ac:spMkLst>
            <pc:docMk/>
            <pc:sldMk cId="2592416423" sldId="265"/>
            <ac:spMk id="30" creationId="{7CAFBE5B-5B66-41FD-92C8-6A75EE303730}"/>
          </ac:spMkLst>
        </pc:spChg>
        <pc:spChg chg="add mod">
          <ac:chgData name="정근채" userId="bf3f9740-ba12-4a95-bdcd-7a89d0b0b3a3" providerId="ADAL" clId="{15849D8C-8201-4092-A7BD-74B68CA6F762}" dt="2020-12-10T02:37:31.414" v="711"/>
          <ac:spMkLst>
            <pc:docMk/>
            <pc:sldMk cId="2592416423" sldId="265"/>
            <ac:spMk id="31" creationId="{E5E424CB-0C5D-4424-BBB9-4A83F07A41ED}"/>
          </ac:spMkLst>
        </pc:spChg>
        <pc:spChg chg="add mod">
          <ac:chgData name="정근채" userId="bf3f9740-ba12-4a95-bdcd-7a89d0b0b3a3" providerId="ADAL" clId="{15849D8C-8201-4092-A7BD-74B68CA6F762}" dt="2020-12-10T02:37:28.901" v="706"/>
          <ac:spMkLst>
            <pc:docMk/>
            <pc:sldMk cId="2592416423" sldId="265"/>
            <ac:spMk id="36" creationId="{823923EE-5CD4-4961-991F-D7A2FDDC9707}"/>
          </ac:spMkLst>
        </pc:spChg>
      </pc:sldChg>
      <pc:sldChg chg="modSp mod">
        <pc:chgData name="정근채" userId="bf3f9740-ba12-4a95-bdcd-7a89d0b0b3a3" providerId="ADAL" clId="{15849D8C-8201-4092-A7BD-74B68CA6F762}" dt="2020-12-10T01:39:43.691" v="224" actId="20577"/>
        <pc:sldMkLst>
          <pc:docMk/>
          <pc:sldMk cId="3549317690" sldId="266"/>
        </pc:sldMkLst>
        <pc:spChg chg="mod">
          <ac:chgData name="정근채" userId="bf3f9740-ba12-4a95-bdcd-7a89d0b0b3a3" providerId="ADAL" clId="{15849D8C-8201-4092-A7BD-74B68CA6F762}" dt="2020-12-10T01:39:43.691" v="224" actId="20577"/>
          <ac:spMkLst>
            <pc:docMk/>
            <pc:sldMk cId="3549317690" sldId="266"/>
            <ac:spMk id="2" creationId="{00000000-0000-0000-0000-000000000000}"/>
          </ac:spMkLst>
        </pc:spChg>
        <pc:spChg chg="mod">
          <ac:chgData name="정근채" userId="bf3f9740-ba12-4a95-bdcd-7a89d0b0b3a3" providerId="ADAL" clId="{15849D8C-8201-4092-A7BD-74B68CA6F762}" dt="2020-12-10T01:36:36.320" v="202" actId="207"/>
          <ac:spMkLst>
            <pc:docMk/>
            <pc:sldMk cId="3549317690" sldId="266"/>
            <ac:spMk id="5" creationId="{00000000-0000-0000-0000-000000000000}"/>
          </ac:spMkLst>
        </pc:spChg>
      </pc:sldChg>
      <pc:sldChg chg="modSp mod">
        <pc:chgData name="정근채" userId="bf3f9740-ba12-4a95-bdcd-7a89d0b0b3a3" providerId="ADAL" clId="{15849D8C-8201-4092-A7BD-74B68CA6F762}" dt="2020-12-10T01:56:14.798" v="266"/>
        <pc:sldMkLst>
          <pc:docMk/>
          <pc:sldMk cId="1628126541" sldId="267"/>
        </pc:sldMkLst>
        <pc:spChg chg="mod">
          <ac:chgData name="정근채" userId="bf3f9740-ba12-4a95-bdcd-7a89d0b0b3a3" providerId="ADAL" clId="{15849D8C-8201-4092-A7BD-74B68CA6F762}" dt="2020-12-10T01:39:48.083" v="230" actId="20577"/>
          <ac:spMkLst>
            <pc:docMk/>
            <pc:sldMk cId="1628126541" sldId="267"/>
            <ac:spMk id="2" creationId="{00000000-0000-0000-0000-000000000000}"/>
          </ac:spMkLst>
        </pc:spChg>
        <pc:spChg chg="mod">
          <ac:chgData name="정근채" userId="bf3f9740-ba12-4a95-bdcd-7a89d0b0b3a3" providerId="ADAL" clId="{15849D8C-8201-4092-A7BD-74B68CA6F762}" dt="2020-12-10T01:56:14.798" v="266"/>
          <ac:spMkLst>
            <pc:docMk/>
            <pc:sldMk cId="1628126541" sldId="267"/>
            <ac:spMk id="5" creationId="{00000000-0000-0000-0000-000000000000}"/>
          </ac:spMkLst>
        </pc:spChg>
      </pc:sldChg>
      <pc:sldChg chg="addSp modSp mod">
        <pc:chgData name="정근채" userId="bf3f9740-ba12-4a95-bdcd-7a89d0b0b3a3" providerId="ADAL" clId="{15849D8C-8201-4092-A7BD-74B68CA6F762}" dt="2020-12-10T04:35:34.113" v="750" actId="20577"/>
        <pc:sldMkLst>
          <pc:docMk/>
          <pc:sldMk cId="2350928330" sldId="268"/>
        </pc:sldMkLst>
        <pc:spChg chg="mod">
          <ac:chgData name="정근채" userId="bf3f9740-ba12-4a95-bdcd-7a89d0b0b3a3" providerId="ADAL" clId="{15849D8C-8201-4092-A7BD-74B68CA6F762}" dt="2020-12-10T02:35:43.344" v="637" actId="20577"/>
          <ac:spMkLst>
            <pc:docMk/>
            <pc:sldMk cId="2350928330" sldId="268"/>
            <ac:spMk id="2" creationId="{00000000-0000-0000-0000-000000000000}"/>
          </ac:spMkLst>
        </pc:spChg>
        <pc:spChg chg="add mod">
          <ac:chgData name="정근채" userId="bf3f9740-ba12-4a95-bdcd-7a89d0b0b3a3" providerId="ADAL" clId="{15849D8C-8201-4092-A7BD-74B68CA6F762}" dt="2020-12-10T02:39:48.696" v="714" actId="1076"/>
          <ac:spMkLst>
            <pc:docMk/>
            <pc:sldMk cId="2350928330" sldId="268"/>
            <ac:spMk id="8" creationId="{3BFE6E77-DF42-4295-A0D9-6762A6FF844F}"/>
          </ac:spMkLst>
        </pc:spChg>
        <pc:spChg chg="add mod">
          <ac:chgData name="정근채" userId="bf3f9740-ba12-4a95-bdcd-7a89d0b0b3a3" providerId="ADAL" clId="{15849D8C-8201-4092-A7BD-74B68CA6F762}" dt="2020-12-10T02:40:02.754" v="717" actId="1036"/>
          <ac:spMkLst>
            <pc:docMk/>
            <pc:sldMk cId="2350928330" sldId="268"/>
            <ac:spMk id="10" creationId="{4364D18A-9869-45A2-A80B-E64A63A6D8A6}"/>
          </ac:spMkLst>
        </pc:spChg>
        <pc:spChg chg="add mod">
          <ac:chgData name="정근채" userId="bf3f9740-ba12-4a95-bdcd-7a89d0b0b3a3" providerId="ADAL" clId="{15849D8C-8201-4092-A7BD-74B68CA6F762}" dt="2020-12-10T02:40:29.134" v="719" actId="1076"/>
          <ac:spMkLst>
            <pc:docMk/>
            <pc:sldMk cId="2350928330" sldId="268"/>
            <ac:spMk id="12" creationId="{D66E775D-9397-4B06-851A-9F657CC0C3A9}"/>
          </ac:spMkLst>
        </pc:spChg>
        <pc:spChg chg="add mod">
          <ac:chgData name="정근채" userId="bf3f9740-ba12-4a95-bdcd-7a89d0b0b3a3" providerId="ADAL" clId="{15849D8C-8201-4092-A7BD-74B68CA6F762}" dt="2020-12-10T02:40:43.639" v="721" actId="1076"/>
          <ac:spMkLst>
            <pc:docMk/>
            <pc:sldMk cId="2350928330" sldId="268"/>
            <ac:spMk id="14" creationId="{1AA40137-0CDA-423D-9EFD-CE9DBC235121}"/>
          </ac:spMkLst>
        </pc:spChg>
        <pc:spChg chg="add mod">
          <ac:chgData name="정근채" userId="bf3f9740-ba12-4a95-bdcd-7a89d0b0b3a3" providerId="ADAL" clId="{15849D8C-8201-4092-A7BD-74B68CA6F762}" dt="2020-12-10T04:35:34.113" v="750" actId="20577"/>
          <ac:spMkLst>
            <pc:docMk/>
            <pc:sldMk cId="2350928330" sldId="268"/>
            <ac:spMk id="16" creationId="{7C9B244E-1C33-44BE-8421-77A7FE6608D9}"/>
          </ac:spMkLst>
        </pc:spChg>
        <pc:cxnChg chg="add mod">
          <ac:chgData name="정근채" userId="bf3f9740-ba12-4a95-bdcd-7a89d0b0b3a3" providerId="ADAL" clId="{15849D8C-8201-4092-A7BD-74B68CA6F762}" dt="2020-12-10T02:39:48.696" v="714" actId="1076"/>
          <ac:cxnSpMkLst>
            <pc:docMk/>
            <pc:sldMk cId="2350928330" sldId="268"/>
            <ac:cxnSpMk id="7" creationId="{30E93CE7-B1A9-4291-B24C-F595FD2682EE}"/>
          </ac:cxnSpMkLst>
        </pc:cxnChg>
        <pc:cxnChg chg="add mod">
          <ac:chgData name="정근채" userId="bf3f9740-ba12-4a95-bdcd-7a89d0b0b3a3" providerId="ADAL" clId="{15849D8C-8201-4092-A7BD-74B68CA6F762}" dt="2020-12-10T02:40:02.754" v="717" actId="1036"/>
          <ac:cxnSpMkLst>
            <pc:docMk/>
            <pc:sldMk cId="2350928330" sldId="268"/>
            <ac:cxnSpMk id="9" creationId="{C7772337-FC0B-4F65-A08E-7E3363EA39B9}"/>
          </ac:cxnSpMkLst>
        </pc:cxnChg>
        <pc:cxnChg chg="add mod">
          <ac:chgData name="정근채" userId="bf3f9740-ba12-4a95-bdcd-7a89d0b0b3a3" providerId="ADAL" clId="{15849D8C-8201-4092-A7BD-74B68CA6F762}" dt="2020-12-10T02:40:29.134" v="719" actId="1076"/>
          <ac:cxnSpMkLst>
            <pc:docMk/>
            <pc:sldMk cId="2350928330" sldId="268"/>
            <ac:cxnSpMk id="11" creationId="{6C85FB98-1B2F-4E9C-BBAC-C518524BF670}"/>
          </ac:cxnSpMkLst>
        </pc:cxnChg>
        <pc:cxnChg chg="add mod">
          <ac:chgData name="정근채" userId="bf3f9740-ba12-4a95-bdcd-7a89d0b0b3a3" providerId="ADAL" clId="{15849D8C-8201-4092-A7BD-74B68CA6F762}" dt="2020-12-10T02:40:43.639" v="721" actId="1076"/>
          <ac:cxnSpMkLst>
            <pc:docMk/>
            <pc:sldMk cId="2350928330" sldId="268"/>
            <ac:cxnSpMk id="13" creationId="{6D4E3277-F055-4BD0-845D-35697162DF6E}"/>
          </ac:cxnSpMkLst>
        </pc:cxnChg>
        <pc:cxnChg chg="add mod">
          <ac:chgData name="정근채" userId="bf3f9740-ba12-4a95-bdcd-7a89d0b0b3a3" providerId="ADAL" clId="{15849D8C-8201-4092-A7BD-74B68CA6F762}" dt="2020-12-10T02:40:58.823" v="722" actId="571"/>
          <ac:cxnSpMkLst>
            <pc:docMk/>
            <pc:sldMk cId="2350928330" sldId="268"/>
            <ac:cxnSpMk id="15" creationId="{ADC628E8-7892-4456-AA66-077D979BAE7E}"/>
          </ac:cxnSpMkLst>
        </pc:cxnChg>
      </pc:sldChg>
      <pc:sldChg chg="modSp mod">
        <pc:chgData name="정근채" userId="bf3f9740-ba12-4a95-bdcd-7a89d0b0b3a3" providerId="ADAL" clId="{15849D8C-8201-4092-A7BD-74B68CA6F762}" dt="2020-12-10T02:35:47.546" v="643" actId="20577"/>
        <pc:sldMkLst>
          <pc:docMk/>
          <pc:sldMk cId="2755751352" sldId="269"/>
        </pc:sldMkLst>
        <pc:spChg chg="mod">
          <ac:chgData name="정근채" userId="bf3f9740-ba12-4a95-bdcd-7a89d0b0b3a3" providerId="ADAL" clId="{15849D8C-8201-4092-A7BD-74B68CA6F762}" dt="2020-12-10T02:35:47.546" v="643" actId="20577"/>
          <ac:spMkLst>
            <pc:docMk/>
            <pc:sldMk cId="2755751352" sldId="269"/>
            <ac:spMk id="2" creationId="{00000000-0000-0000-0000-000000000000}"/>
          </ac:spMkLst>
        </pc:spChg>
      </pc:sldChg>
      <pc:sldChg chg="modSp mod">
        <pc:chgData name="정근채" userId="bf3f9740-ba12-4a95-bdcd-7a89d0b0b3a3" providerId="ADAL" clId="{15849D8C-8201-4092-A7BD-74B68CA6F762}" dt="2020-12-10T01:26:43.827" v="0" actId="207"/>
        <pc:sldMkLst>
          <pc:docMk/>
          <pc:sldMk cId="2400768863" sldId="276"/>
        </pc:sldMkLst>
        <pc:spChg chg="mod">
          <ac:chgData name="정근채" userId="bf3f9740-ba12-4a95-bdcd-7a89d0b0b3a3" providerId="ADAL" clId="{15849D8C-8201-4092-A7BD-74B68CA6F762}" dt="2020-12-10T01:26:43.827" v="0" actId="207"/>
          <ac:spMkLst>
            <pc:docMk/>
            <pc:sldMk cId="2400768863" sldId="276"/>
            <ac:spMk id="11" creationId="{B9E13935-ABD8-401F-91D9-8C9C0BFE57AA}"/>
          </ac:spMkLst>
        </pc:spChg>
      </pc:sldChg>
    </pc:docChg>
  </pc:docChgLst>
  <pc:docChgLst>
    <pc:chgData name="kcjeong@cbnu.ac.kr" userId="bf3f9740-ba12-4a95-bdcd-7a89d0b0b3a3" providerId="ADAL" clId="{15849D8C-8201-4092-A7BD-74B68CA6F762}"/>
    <pc:docChg chg="addSld modSld">
      <pc:chgData name="kcjeong@cbnu.ac.kr" userId="bf3f9740-ba12-4a95-bdcd-7a89d0b0b3a3" providerId="ADAL" clId="{15849D8C-8201-4092-A7BD-74B68CA6F762}" dt="2020-11-30T08:17:38.221" v="0"/>
      <pc:docMkLst>
        <pc:docMk/>
      </pc:docMkLst>
      <pc:sldChg chg="add">
        <pc:chgData name="kcjeong@cbnu.ac.kr" userId="bf3f9740-ba12-4a95-bdcd-7a89d0b0b3a3" providerId="ADAL" clId="{15849D8C-8201-4092-A7BD-74B68CA6F762}" dt="2020-11-30T08:17:38.221" v="0"/>
        <pc:sldMkLst>
          <pc:docMk/>
          <pc:sldMk cId="2400768863" sldId="276"/>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머리글 개체 틀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ko-KR" altLang="en-US"/>
          </a:p>
        </p:txBody>
      </p:sp>
      <p:sp>
        <p:nvSpPr>
          <p:cNvPr id="3" name="날짜 개체 틀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C6F50E4-2343-4A2D-AF2B-227F75F1D402}" type="datetimeFigureOut">
              <a:rPr lang="ko-KR" altLang="en-US" smtClean="0"/>
              <a:t>2020-12-31</a:t>
            </a:fld>
            <a:endParaRPr lang="ko-KR" altLang="en-US"/>
          </a:p>
        </p:txBody>
      </p:sp>
      <p:sp>
        <p:nvSpPr>
          <p:cNvPr id="4" name="슬라이드 이미지 개체 틀 3"/>
          <p:cNvSpPr>
            <a:spLocks noGrp="1" noRot="1" noChangeAspect="1"/>
          </p:cNvSpPr>
          <p:nvPr>
            <p:ph type="sldImg" idx="2"/>
          </p:nvPr>
        </p:nvSpPr>
        <p:spPr>
          <a:xfrm>
            <a:off x="1200150" y="1143000"/>
            <a:ext cx="4457700" cy="3086100"/>
          </a:xfrm>
          <a:prstGeom prst="rect">
            <a:avLst/>
          </a:prstGeom>
          <a:noFill/>
          <a:ln w="12700">
            <a:solidFill>
              <a:prstClr val="black"/>
            </a:solidFill>
          </a:ln>
        </p:spPr>
        <p:txBody>
          <a:bodyPr vert="horz" lIns="91440" tIns="45720" rIns="91440" bIns="45720" rtlCol="0" anchor="ctr"/>
          <a:lstStyle/>
          <a:p>
            <a:endParaRPr lang="ko-KR" altLang="en-US"/>
          </a:p>
        </p:txBody>
      </p:sp>
      <p:sp>
        <p:nvSpPr>
          <p:cNvPr id="5" name="슬라이드 노트 개체 틀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6" name="바닥글 개체 틀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ko-KR" altLang="en-US"/>
          </a:p>
        </p:txBody>
      </p:sp>
      <p:sp>
        <p:nvSpPr>
          <p:cNvPr id="7" name="슬라이드 번호 개체 틀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C44B833-9DA6-4C1E-A58C-58E468149F22}" type="slidenum">
              <a:rPr lang="ko-KR" altLang="en-US" smtClean="0"/>
              <a:t>‹#›</a:t>
            </a:fld>
            <a:endParaRPr lang="ko-KR" altLang="en-US"/>
          </a:p>
        </p:txBody>
      </p:sp>
    </p:spTree>
    <p:extLst>
      <p:ext uri="{BB962C8B-B14F-4D97-AF65-F5344CB8AC3E}">
        <p14:creationId xmlns:p14="http://schemas.microsoft.com/office/powerpoint/2010/main" val="2489290555"/>
      </p:ext>
    </p:extLst>
  </p:cSld>
  <p:clrMap bg1="lt1" tx1="dk1" bg2="lt2" tx2="dk2" accent1="accent1" accent2="accent2" accent3="accent3" accent4="accent4" accent5="accent5" accent6="accent6" hlink="hlink" folHlink="folHlink"/>
  <p:notesStyle>
    <a:lvl1pPr marL="0" algn="l" defTabSz="914400" rtl="0" eaLnBrk="1" latinLnBrk="1" hangingPunct="1">
      <a:defRPr sz="1200" kern="1200">
        <a:solidFill>
          <a:schemeClr val="tx1"/>
        </a:solidFill>
        <a:latin typeface="+mn-lt"/>
        <a:ea typeface="+mn-ea"/>
        <a:cs typeface="+mn-cs"/>
      </a:defRPr>
    </a:lvl1pPr>
    <a:lvl2pPr marL="457200" algn="l" defTabSz="914400" rtl="0" eaLnBrk="1" latinLnBrk="1" hangingPunct="1">
      <a:defRPr sz="1200" kern="1200">
        <a:solidFill>
          <a:schemeClr val="tx1"/>
        </a:solidFill>
        <a:latin typeface="+mn-lt"/>
        <a:ea typeface="+mn-ea"/>
        <a:cs typeface="+mn-cs"/>
      </a:defRPr>
    </a:lvl2pPr>
    <a:lvl3pPr marL="914400" algn="l" defTabSz="914400" rtl="0" eaLnBrk="1" latinLnBrk="1" hangingPunct="1">
      <a:defRPr sz="1200" kern="1200">
        <a:solidFill>
          <a:schemeClr val="tx1"/>
        </a:solidFill>
        <a:latin typeface="+mn-lt"/>
        <a:ea typeface="+mn-ea"/>
        <a:cs typeface="+mn-cs"/>
      </a:defRPr>
    </a:lvl3pPr>
    <a:lvl4pPr marL="1371600" algn="l" defTabSz="914400" rtl="0" eaLnBrk="1" latinLnBrk="1" hangingPunct="1">
      <a:defRPr sz="1200" kern="1200">
        <a:solidFill>
          <a:schemeClr val="tx1"/>
        </a:solidFill>
        <a:latin typeface="+mn-lt"/>
        <a:ea typeface="+mn-ea"/>
        <a:cs typeface="+mn-cs"/>
      </a:defRPr>
    </a:lvl4pPr>
    <a:lvl5pPr marL="1828800" algn="l" defTabSz="914400" rtl="0" eaLnBrk="1" latinLnBrk="1" hangingPunct="1">
      <a:defRPr sz="1200" kern="1200">
        <a:solidFill>
          <a:schemeClr val="tx1"/>
        </a:solidFill>
        <a:latin typeface="+mn-lt"/>
        <a:ea typeface="+mn-ea"/>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ko-KR" altLang="en-US"/>
              <a:t>마스터 제목 스타일 편집</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ko-KR" altLang="en-US"/>
              <a:t>클릭하여 마스터 부제목 스타일 편집</a:t>
            </a:r>
            <a:endParaRPr lang="en-US" dirty="0"/>
          </a:p>
        </p:txBody>
      </p:sp>
      <p:sp>
        <p:nvSpPr>
          <p:cNvPr id="4" name="Date Placeholder 3"/>
          <p:cNvSpPr>
            <a:spLocks noGrp="1"/>
          </p:cNvSpPr>
          <p:nvPr>
            <p:ph type="dt" sz="half" idx="10"/>
          </p:nvPr>
        </p:nvSpPr>
        <p:spPr/>
        <p:txBody>
          <a:bodyPr/>
          <a:lstStyle/>
          <a:p>
            <a:fld id="{E810C635-F260-4FB4-B6E1-8800D1C98BCB}" type="datetime1">
              <a:rPr lang="ko-KR" altLang="en-US" smtClean="0"/>
              <a:t>2020-12-31</a:t>
            </a:fld>
            <a:endParaRPr lang="ko-KR" altLang="en-US"/>
          </a:p>
        </p:txBody>
      </p:sp>
      <p:sp>
        <p:nvSpPr>
          <p:cNvPr id="5" name="Footer Placeholder 4"/>
          <p:cNvSpPr>
            <a:spLocks noGrp="1"/>
          </p:cNvSpPr>
          <p:nvPr>
            <p:ph type="ftr" sz="quarter" idx="11"/>
          </p:nvPr>
        </p:nvSpPr>
        <p:spPr/>
        <p:txBody>
          <a:bodyPr/>
          <a:lstStyle/>
          <a:p>
            <a:endParaRPr lang="ko-KR" altLang="en-US"/>
          </a:p>
        </p:txBody>
      </p:sp>
      <p:sp>
        <p:nvSpPr>
          <p:cNvPr id="6" name="Slide Number Placeholder 5"/>
          <p:cNvSpPr>
            <a:spLocks noGrp="1"/>
          </p:cNvSpPr>
          <p:nvPr>
            <p:ph type="sldNum" sz="quarter" idx="12"/>
          </p:nvPr>
        </p:nvSpPr>
        <p:spPr/>
        <p:txBody>
          <a:bodyPr/>
          <a:lstStyle/>
          <a:p>
            <a:fld id="{7C904586-15B9-4D10-A05E-625E033CD532}" type="slidenum">
              <a:rPr lang="ko-KR" altLang="en-US" smtClean="0"/>
              <a:t>‹#›</a:t>
            </a:fld>
            <a:endParaRPr lang="ko-KR" altLang="en-US"/>
          </a:p>
        </p:txBody>
      </p:sp>
    </p:spTree>
    <p:extLst>
      <p:ext uri="{BB962C8B-B14F-4D97-AF65-F5344CB8AC3E}">
        <p14:creationId xmlns:p14="http://schemas.microsoft.com/office/powerpoint/2010/main" val="16482359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ko-KR" altLang="en-US"/>
              <a:t>마스터 제목 스타일 편집</a:t>
            </a:r>
            <a:endParaRPr lang="en-US" dirty="0"/>
          </a:p>
        </p:txBody>
      </p:sp>
      <p:sp>
        <p:nvSpPr>
          <p:cNvPr id="3" name="Vertical Text Placeholder 2"/>
          <p:cNvSpPr>
            <a:spLocks noGrp="1"/>
          </p:cNvSpPr>
          <p:nvPr>
            <p:ph type="body" orient="vert" idx="1"/>
          </p:nvPr>
        </p:nvSpPr>
        <p:spPr/>
        <p:txBody>
          <a:bodyPr vert="eaVert"/>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endParaRPr lang="en-US" dirty="0"/>
          </a:p>
        </p:txBody>
      </p:sp>
      <p:sp>
        <p:nvSpPr>
          <p:cNvPr id="4" name="Date Placeholder 3"/>
          <p:cNvSpPr>
            <a:spLocks noGrp="1"/>
          </p:cNvSpPr>
          <p:nvPr>
            <p:ph type="dt" sz="half" idx="10"/>
          </p:nvPr>
        </p:nvSpPr>
        <p:spPr/>
        <p:txBody>
          <a:bodyPr/>
          <a:lstStyle/>
          <a:p>
            <a:fld id="{D3A70009-7104-4E0F-9A76-8DA5E1A4E907}" type="datetime1">
              <a:rPr lang="ko-KR" altLang="en-US" smtClean="0"/>
              <a:t>2020-12-31</a:t>
            </a:fld>
            <a:endParaRPr lang="ko-KR" altLang="en-US"/>
          </a:p>
        </p:txBody>
      </p:sp>
      <p:sp>
        <p:nvSpPr>
          <p:cNvPr id="5" name="Footer Placeholder 4"/>
          <p:cNvSpPr>
            <a:spLocks noGrp="1"/>
          </p:cNvSpPr>
          <p:nvPr>
            <p:ph type="ftr" sz="quarter" idx="11"/>
          </p:nvPr>
        </p:nvSpPr>
        <p:spPr/>
        <p:txBody>
          <a:bodyPr/>
          <a:lstStyle/>
          <a:p>
            <a:endParaRPr lang="ko-KR" altLang="en-US"/>
          </a:p>
        </p:txBody>
      </p:sp>
      <p:sp>
        <p:nvSpPr>
          <p:cNvPr id="6" name="Slide Number Placeholder 5"/>
          <p:cNvSpPr>
            <a:spLocks noGrp="1"/>
          </p:cNvSpPr>
          <p:nvPr>
            <p:ph type="sldNum" sz="quarter" idx="12"/>
          </p:nvPr>
        </p:nvSpPr>
        <p:spPr/>
        <p:txBody>
          <a:bodyPr/>
          <a:lstStyle/>
          <a:p>
            <a:fld id="{7C904586-15B9-4D10-A05E-625E033CD532}" type="slidenum">
              <a:rPr lang="ko-KR" altLang="en-US" smtClean="0"/>
              <a:t>‹#›</a:t>
            </a:fld>
            <a:endParaRPr lang="ko-KR" altLang="en-US"/>
          </a:p>
        </p:txBody>
      </p:sp>
    </p:spTree>
    <p:extLst>
      <p:ext uri="{BB962C8B-B14F-4D97-AF65-F5344CB8AC3E}">
        <p14:creationId xmlns:p14="http://schemas.microsoft.com/office/powerpoint/2010/main" val="37915060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ko-KR" altLang="en-US"/>
              <a:t>마스터 제목 스타일 편집</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endParaRPr lang="en-US" dirty="0"/>
          </a:p>
        </p:txBody>
      </p:sp>
      <p:sp>
        <p:nvSpPr>
          <p:cNvPr id="4" name="Date Placeholder 3"/>
          <p:cNvSpPr>
            <a:spLocks noGrp="1"/>
          </p:cNvSpPr>
          <p:nvPr>
            <p:ph type="dt" sz="half" idx="10"/>
          </p:nvPr>
        </p:nvSpPr>
        <p:spPr/>
        <p:txBody>
          <a:bodyPr/>
          <a:lstStyle/>
          <a:p>
            <a:fld id="{D27EB1DC-6F2C-4318-8FD5-894A46247ACB}" type="datetime1">
              <a:rPr lang="ko-KR" altLang="en-US" smtClean="0"/>
              <a:t>2020-12-31</a:t>
            </a:fld>
            <a:endParaRPr lang="ko-KR" altLang="en-US"/>
          </a:p>
        </p:txBody>
      </p:sp>
      <p:sp>
        <p:nvSpPr>
          <p:cNvPr id="5" name="Footer Placeholder 4"/>
          <p:cNvSpPr>
            <a:spLocks noGrp="1"/>
          </p:cNvSpPr>
          <p:nvPr>
            <p:ph type="ftr" sz="quarter" idx="11"/>
          </p:nvPr>
        </p:nvSpPr>
        <p:spPr/>
        <p:txBody>
          <a:bodyPr/>
          <a:lstStyle/>
          <a:p>
            <a:endParaRPr lang="ko-KR" altLang="en-US"/>
          </a:p>
        </p:txBody>
      </p:sp>
      <p:sp>
        <p:nvSpPr>
          <p:cNvPr id="6" name="Slide Number Placeholder 5"/>
          <p:cNvSpPr>
            <a:spLocks noGrp="1"/>
          </p:cNvSpPr>
          <p:nvPr>
            <p:ph type="sldNum" sz="quarter" idx="12"/>
          </p:nvPr>
        </p:nvSpPr>
        <p:spPr/>
        <p:txBody>
          <a:bodyPr/>
          <a:lstStyle/>
          <a:p>
            <a:fld id="{7C904586-15B9-4D10-A05E-625E033CD532}" type="slidenum">
              <a:rPr lang="ko-KR" altLang="en-US" smtClean="0"/>
              <a:t>‹#›</a:t>
            </a:fld>
            <a:endParaRPr lang="ko-KR" altLang="en-US"/>
          </a:p>
        </p:txBody>
      </p:sp>
    </p:spTree>
    <p:extLst>
      <p:ext uri="{BB962C8B-B14F-4D97-AF65-F5344CB8AC3E}">
        <p14:creationId xmlns:p14="http://schemas.microsoft.com/office/powerpoint/2010/main" val="30714384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ko-KR" altLang="en-US"/>
              <a:t>마스터 제목 스타일 편집</a:t>
            </a:r>
            <a:endParaRPr lang="en-US" dirty="0"/>
          </a:p>
        </p:txBody>
      </p:sp>
      <p:sp>
        <p:nvSpPr>
          <p:cNvPr id="3" name="Content Placeholder 2"/>
          <p:cNvSpPr>
            <a:spLocks noGrp="1"/>
          </p:cNvSpPr>
          <p:nvPr>
            <p:ph idx="1"/>
          </p:nvPr>
        </p:nvSpPr>
        <p:spPr/>
        <p:txBody>
          <a:bodyPr/>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endParaRPr lang="en-US" dirty="0"/>
          </a:p>
        </p:txBody>
      </p:sp>
      <p:sp>
        <p:nvSpPr>
          <p:cNvPr id="4" name="Date Placeholder 3"/>
          <p:cNvSpPr>
            <a:spLocks noGrp="1"/>
          </p:cNvSpPr>
          <p:nvPr>
            <p:ph type="dt" sz="half" idx="10"/>
          </p:nvPr>
        </p:nvSpPr>
        <p:spPr/>
        <p:txBody>
          <a:bodyPr/>
          <a:lstStyle/>
          <a:p>
            <a:fld id="{A67BF1A7-AC67-4510-8A1B-77B38964C245}" type="datetime1">
              <a:rPr lang="ko-KR" altLang="en-US" smtClean="0"/>
              <a:t>2020-12-31</a:t>
            </a:fld>
            <a:endParaRPr lang="ko-KR" altLang="en-US"/>
          </a:p>
        </p:txBody>
      </p:sp>
      <p:sp>
        <p:nvSpPr>
          <p:cNvPr id="5" name="Footer Placeholder 4"/>
          <p:cNvSpPr>
            <a:spLocks noGrp="1"/>
          </p:cNvSpPr>
          <p:nvPr>
            <p:ph type="ftr" sz="quarter" idx="11"/>
          </p:nvPr>
        </p:nvSpPr>
        <p:spPr/>
        <p:txBody>
          <a:bodyPr/>
          <a:lstStyle/>
          <a:p>
            <a:endParaRPr lang="ko-KR" altLang="en-US"/>
          </a:p>
        </p:txBody>
      </p:sp>
      <p:sp>
        <p:nvSpPr>
          <p:cNvPr id="6" name="Slide Number Placeholder 5"/>
          <p:cNvSpPr>
            <a:spLocks noGrp="1"/>
          </p:cNvSpPr>
          <p:nvPr>
            <p:ph type="sldNum" sz="quarter" idx="12"/>
          </p:nvPr>
        </p:nvSpPr>
        <p:spPr/>
        <p:txBody>
          <a:bodyPr/>
          <a:lstStyle>
            <a:lvl1pPr>
              <a:defRPr>
                <a:solidFill>
                  <a:schemeClr val="tx1"/>
                </a:solidFill>
              </a:defRPr>
            </a:lvl1pPr>
          </a:lstStyle>
          <a:p>
            <a:fld id="{7C904586-15B9-4D10-A05E-625E033CD532}" type="slidenum">
              <a:rPr lang="ko-KR" altLang="en-US" smtClean="0"/>
              <a:pPr/>
              <a:t>‹#›</a:t>
            </a:fld>
            <a:endParaRPr lang="ko-KR" altLang="en-US" dirty="0"/>
          </a:p>
        </p:txBody>
      </p:sp>
    </p:spTree>
    <p:extLst>
      <p:ext uri="{BB962C8B-B14F-4D97-AF65-F5344CB8AC3E}">
        <p14:creationId xmlns:p14="http://schemas.microsoft.com/office/powerpoint/2010/main" val="26022303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구역 머리글">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ko-KR" altLang="en-US"/>
              <a:t>마스터 제목 스타일 편집</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ko-KR" altLang="en-US"/>
              <a:t>마스터 텍스트 스타일 편집</a:t>
            </a:r>
          </a:p>
        </p:txBody>
      </p:sp>
      <p:sp>
        <p:nvSpPr>
          <p:cNvPr id="4" name="Date Placeholder 3"/>
          <p:cNvSpPr>
            <a:spLocks noGrp="1"/>
          </p:cNvSpPr>
          <p:nvPr>
            <p:ph type="dt" sz="half" idx="10"/>
          </p:nvPr>
        </p:nvSpPr>
        <p:spPr/>
        <p:txBody>
          <a:bodyPr/>
          <a:lstStyle/>
          <a:p>
            <a:fld id="{9846A978-EA9D-4635-9AF4-4BB416FDA33C}" type="datetime1">
              <a:rPr lang="ko-KR" altLang="en-US" smtClean="0"/>
              <a:t>2020-12-31</a:t>
            </a:fld>
            <a:endParaRPr lang="ko-KR" altLang="en-US"/>
          </a:p>
        </p:txBody>
      </p:sp>
      <p:sp>
        <p:nvSpPr>
          <p:cNvPr id="5" name="Footer Placeholder 4"/>
          <p:cNvSpPr>
            <a:spLocks noGrp="1"/>
          </p:cNvSpPr>
          <p:nvPr>
            <p:ph type="ftr" sz="quarter" idx="11"/>
          </p:nvPr>
        </p:nvSpPr>
        <p:spPr/>
        <p:txBody>
          <a:bodyPr/>
          <a:lstStyle/>
          <a:p>
            <a:endParaRPr lang="ko-KR" altLang="en-US"/>
          </a:p>
        </p:txBody>
      </p:sp>
      <p:sp>
        <p:nvSpPr>
          <p:cNvPr id="6" name="Slide Number Placeholder 5"/>
          <p:cNvSpPr>
            <a:spLocks noGrp="1"/>
          </p:cNvSpPr>
          <p:nvPr>
            <p:ph type="sldNum" sz="quarter" idx="12"/>
          </p:nvPr>
        </p:nvSpPr>
        <p:spPr/>
        <p:txBody>
          <a:bodyPr/>
          <a:lstStyle/>
          <a:p>
            <a:fld id="{7C904586-15B9-4D10-A05E-625E033CD532}" type="slidenum">
              <a:rPr lang="ko-KR" altLang="en-US" smtClean="0"/>
              <a:t>‹#›</a:t>
            </a:fld>
            <a:endParaRPr lang="ko-KR" altLang="en-US"/>
          </a:p>
        </p:txBody>
      </p:sp>
    </p:spTree>
    <p:extLst>
      <p:ext uri="{BB962C8B-B14F-4D97-AF65-F5344CB8AC3E}">
        <p14:creationId xmlns:p14="http://schemas.microsoft.com/office/powerpoint/2010/main" val="28739323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ko-KR" altLang="en-US"/>
              <a:t>마스터 제목 스타일 편집</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endParaRPr lang="en-US" dirty="0"/>
          </a:p>
        </p:txBody>
      </p:sp>
      <p:sp>
        <p:nvSpPr>
          <p:cNvPr id="5" name="Date Placeholder 4"/>
          <p:cNvSpPr>
            <a:spLocks noGrp="1"/>
          </p:cNvSpPr>
          <p:nvPr>
            <p:ph type="dt" sz="half" idx="10"/>
          </p:nvPr>
        </p:nvSpPr>
        <p:spPr/>
        <p:txBody>
          <a:bodyPr/>
          <a:lstStyle/>
          <a:p>
            <a:fld id="{794DBC97-B34E-404E-AFE8-882E13E7D5B1}" type="datetime1">
              <a:rPr lang="ko-KR" altLang="en-US" smtClean="0"/>
              <a:t>2020-12-31</a:t>
            </a:fld>
            <a:endParaRPr lang="ko-KR" altLang="en-US"/>
          </a:p>
        </p:txBody>
      </p:sp>
      <p:sp>
        <p:nvSpPr>
          <p:cNvPr id="6" name="Footer Placeholder 5"/>
          <p:cNvSpPr>
            <a:spLocks noGrp="1"/>
          </p:cNvSpPr>
          <p:nvPr>
            <p:ph type="ftr" sz="quarter" idx="11"/>
          </p:nvPr>
        </p:nvSpPr>
        <p:spPr/>
        <p:txBody>
          <a:bodyPr/>
          <a:lstStyle/>
          <a:p>
            <a:endParaRPr lang="ko-KR" altLang="en-US"/>
          </a:p>
        </p:txBody>
      </p:sp>
      <p:sp>
        <p:nvSpPr>
          <p:cNvPr id="7" name="Slide Number Placeholder 6"/>
          <p:cNvSpPr>
            <a:spLocks noGrp="1"/>
          </p:cNvSpPr>
          <p:nvPr>
            <p:ph type="sldNum" sz="quarter" idx="12"/>
          </p:nvPr>
        </p:nvSpPr>
        <p:spPr/>
        <p:txBody>
          <a:bodyPr/>
          <a:lstStyle/>
          <a:p>
            <a:fld id="{7C904586-15B9-4D10-A05E-625E033CD532}" type="slidenum">
              <a:rPr lang="ko-KR" altLang="en-US" smtClean="0"/>
              <a:t>‹#›</a:t>
            </a:fld>
            <a:endParaRPr lang="ko-KR" altLang="en-US"/>
          </a:p>
        </p:txBody>
      </p:sp>
    </p:spTree>
    <p:extLst>
      <p:ext uri="{BB962C8B-B14F-4D97-AF65-F5344CB8AC3E}">
        <p14:creationId xmlns:p14="http://schemas.microsoft.com/office/powerpoint/2010/main" val="39030197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비교">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ko-KR" altLang="en-US"/>
              <a:t>마스터 제목 스타일 편집</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a:t>마스터 텍스트 스타일 편집</a:t>
            </a:r>
          </a:p>
        </p:txBody>
      </p:sp>
      <p:sp>
        <p:nvSpPr>
          <p:cNvPr id="4" name="Content Placeholder 3"/>
          <p:cNvSpPr>
            <a:spLocks noGrp="1"/>
          </p:cNvSpPr>
          <p:nvPr>
            <p:ph sz="half" idx="2"/>
          </p:nvPr>
        </p:nvSpPr>
        <p:spPr>
          <a:xfrm>
            <a:off x="682329" y="2505075"/>
            <a:ext cx="4190702" cy="3684588"/>
          </a:xfrm>
        </p:spPr>
        <p:txBody>
          <a:bodyPr/>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a:t>마스터 텍스트 스타일 편집</a:t>
            </a:r>
          </a:p>
        </p:txBody>
      </p:sp>
      <p:sp>
        <p:nvSpPr>
          <p:cNvPr id="6" name="Content Placeholder 5"/>
          <p:cNvSpPr>
            <a:spLocks noGrp="1"/>
          </p:cNvSpPr>
          <p:nvPr>
            <p:ph sz="quarter" idx="4"/>
          </p:nvPr>
        </p:nvSpPr>
        <p:spPr>
          <a:xfrm>
            <a:off x="5014913" y="2505075"/>
            <a:ext cx="4211340" cy="3684588"/>
          </a:xfrm>
        </p:spPr>
        <p:txBody>
          <a:bodyPr/>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endParaRPr lang="en-US" dirty="0"/>
          </a:p>
        </p:txBody>
      </p:sp>
      <p:sp>
        <p:nvSpPr>
          <p:cNvPr id="7" name="Date Placeholder 6"/>
          <p:cNvSpPr>
            <a:spLocks noGrp="1"/>
          </p:cNvSpPr>
          <p:nvPr>
            <p:ph type="dt" sz="half" idx="10"/>
          </p:nvPr>
        </p:nvSpPr>
        <p:spPr/>
        <p:txBody>
          <a:bodyPr/>
          <a:lstStyle/>
          <a:p>
            <a:fld id="{F90EE1DF-BD58-4CC3-B635-884198F6E94F}" type="datetime1">
              <a:rPr lang="ko-KR" altLang="en-US" smtClean="0"/>
              <a:t>2020-12-31</a:t>
            </a:fld>
            <a:endParaRPr lang="ko-KR" altLang="en-US"/>
          </a:p>
        </p:txBody>
      </p:sp>
      <p:sp>
        <p:nvSpPr>
          <p:cNvPr id="8" name="Footer Placeholder 7"/>
          <p:cNvSpPr>
            <a:spLocks noGrp="1"/>
          </p:cNvSpPr>
          <p:nvPr>
            <p:ph type="ftr" sz="quarter" idx="11"/>
          </p:nvPr>
        </p:nvSpPr>
        <p:spPr/>
        <p:txBody>
          <a:bodyPr/>
          <a:lstStyle/>
          <a:p>
            <a:endParaRPr lang="ko-KR" altLang="en-US"/>
          </a:p>
        </p:txBody>
      </p:sp>
      <p:sp>
        <p:nvSpPr>
          <p:cNvPr id="9" name="Slide Number Placeholder 8"/>
          <p:cNvSpPr>
            <a:spLocks noGrp="1"/>
          </p:cNvSpPr>
          <p:nvPr>
            <p:ph type="sldNum" sz="quarter" idx="12"/>
          </p:nvPr>
        </p:nvSpPr>
        <p:spPr/>
        <p:txBody>
          <a:bodyPr/>
          <a:lstStyle/>
          <a:p>
            <a:fld id="{7C904586-15B9-4D10-A05E-625E033CD532}" type="slidenum">
              <a:rPr lang="ko-KR" altLang="en-US" smtClean="0"/>
              <a:t>‹#›</a:t>
            </a:fld>
            <a:endParaRPr lang="ko-KR" altLang="en-US"/>
          </a:p>
        </p:txBody>
      </p:sp>
    </p:spTree>
    <p:extLst>
      <p:ext uri="{BB962C8B-B14F-4D97-AF65-F5344CB8AC3E}">
        <p14:creationId xmlns:p14="http://schemas.microsoft.com/office/powerpoint/2010/main" val="34751571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ko-KR" altLang="en-US"/>
              <a:t>마스터 제목 스타일 편집</a:t>
            </a:r>
            <a:endParaRPr lang="en-US" dirty="0"/>
          </a:p>
        </p:txBody>
      </p:sp>
      <p:sp>
        <p:nvSpPr>
          <p:cNvPr id="3" name="Date Placeholder 2"/>
          <p:cNvSpPr>
            <a:spLocks noGrp="1"/>
          </p:cNvSpPr>
          <p:nvPr>
            <p:ph type="dt" sz="half" idx="10"/>
          </p:nvPr>
        </p:nvSpPr>
        <p:spPr/>
        <p:txBody>
          <a:bodyPr/>
          <a:lstStyle/>
          <a:p>
            <a:fld id="{C961544F-4253-4F9C-BB86-7AFF7714AA73}" type="datetime1">
              <a:rPr lang="ko-KR" altLang="en-US" smtClean="0"/>
              <a:t>2020-12-31</a:t>
            </a:fld>
            <a:endParaRPr lang="ko-KR" altLang="en-US"/>
          </a:p>
        </p:txBody>
      </p:sp>
      <p:sp>
        <p:nvSpPr>
          <p:cNvPr id="4" name="Footer Placeholder 3"/>
          <p:cNvSpPr>
            <a:spLocks noGrp="1"/>
          </p:cNvSpPr>
          <p:nvPr>
            <p:ph type="ftr" sz="quarter" idx="11"/>
          </p:nvPr>
        </p:nvSpPr>
        <p:spPr/>
        <p:txBody>
          <a:bodyPr/>
          <a:lstStyle/>
          <a:p>
            <a:endParaRPr lang="ko-KR" altLang="en-US"/>
          </a:p>
        </p:txBody>
      </p:sp>
      <p:sp>
        <p:nvSpPr>
          <p:cNvPr id="5" name="Slide Number Placeholder 4"/>
          <p:cNvSpPr>
            <a:spLocks noGrp="1"/>
          </p:cNvSpPr>
          <p:nvPr>
            <p:ph type="sldNum" sz="quarter" idx="12"/>
          </p:nvPr>
        </p:nvSpPr>
        <p:spPr/>
        <p:txBody>
          <a:bodyPr/>
          <a:lstStyle/>
          <a:p>
            <a:fld id="{7C904586-15B9-4D10-A05E-625E033CD532}" type="slidenum">
              <a:rPr lang="ko-KR" altLang="en-US" smtClean="0"/>
              <a:t>‹#›</a:t>
            </a:fld>
            <a:endParaRPr lang="ko-KR" altLang="en-US"/>
          </a:p>
        </p:txBody>
      </p:sp>
    </p:spTree>
    <p:extLst>
      <p:ext uri="{BB962C8B-B14F-4D97-AF65-F5344CB8AC3E}">
        <p14:creationId xmlns:p14="http://schemas.microsoft.com/office/powerpoint/2010/main" val="29599118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935CFBA-BE98-4FC7-A956-B249959A84E1}" type="datetime1">
              <a:rPr lang="ko-KR" altLang="en-US" smtClean="0"/>
              <a:t>2020-12-31</a:t>
            </a:fld>
            <a:endParaRPr lang="ko-KR" altLang="en-US"/>
          </a:p>
        </p:txBody>
      </p:sp>
      <p:sp>
        <p:nvSpPr>
          <p:cNvPr id="3" name="Footer Placeholder 2"/>
          <p:cNvSpPr>
            <a:spLocks noGrp="1"/>
          </p:cNvSpPr>
          <p:nvPr>
            <p:ph type="ftr" sz="quarter" idx="11"/>
          </p:nvPr>
        </p:nvSpPr>
        <p:spPr/>
        <p:txBody>
          <a:bodyPr/>
          <a:lstStyle/>
          <a:p>
            <a:endParaRPr lang="ko-KR" altLang="en-US"/>
          </a:p>
        </p:txBody>
      </p:sp>
      <p:sp>
        <p:nvSpPr>
          <p:cNvPr id="4" name="Slide Number Placeholder 3"/>
          <p:cNvSpPr>
            <a:spLocks noGrp="1"/>
          </p:cNvSpPr>
          <p:nvPr>
            <p:ph type="sldNum" sz="quarter" idx="12"/>
          </p:nvPr>
        </p:nvSpPr>
        <p:spPr/>
        <p:txBody>
          <a:bodyPr/>
          <a:lstStyle/>
          <a:p>
            <a:fld id="{7C904586-15B9-4D10-A05E-625E033CD532}" type="slidenum">
              <a:rPr lang="ko-KR" altLang="en-US" smtClean="0"/>
              <a:t>‹#›</a:t>
            </a:fld>
            <a:endParaRPr lang="ko-KR" altLang="en-US"/>
          </a:p>
        </p:txBody>
      </p:sp>
    </p:spTree>
    <p:extLst>
      <p:ext uri="{BB962C8B-B14F-4D97-AF65-F5344CB8AC3E}">
        <p14:creationId xmlns:p14="http://schemas.microsoft.com/office/powerpoint/2010/main" val="29000367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캡션 있는 콘텐츠">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ko-KR" altLang="en-US"/>
              <a:t>마스터 제목 스타일 편집</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ko-KR" altLang="en-US"/>
              <a:t>마스터 텍스트 스타일 편집</a:t>
            </a:r>
          </a:p>
        </p:txBody>
      </p:sp>
      <p:sp>
        <p:nvSpPr>
          <p:cNvPr id="5" name="Date Placeholder 4"/>
          <p:cNvSpPr>
            <a:spLocks noGrp="1"/>
          </p:cNvSpPr>
          <p:nvPr>
            <p:ph type="dt" sz="half" idx="10"/>
          </p:nvPr>
        </p:nvSpPr>
        <p:spPr/>
        <p:txBody>
          <a:bodyPr/>
          <a:lstStyle/>
          <a:p>
            <a:fld id="{0357E7A2-B079-4CFA-96C7-96A00ED9EF3C}" type="datetime1">
              <a:rPr lang="ko-KR" altLang="en-US" smtClean="0"/>
              <a:t>2020-12-31</a:t>
            </a:fld>
            <a:endParaRPr lang="ko-KR" altLang="en-US"/>
          </a:p>
        </p:txBody>
      </p:sp>
      <p:sp>
        <p:nvSpPr>
          <p:cNvPr id="6" name="Footer Placeholder 5"/>
          <p:cNvSpPr>
            <a:spLocks noGrp="1"/>
          </p:cNvSpPr>
          <p:nvPr>
            <p:ph type="ftr" sz="quarter" idx="11"/>
          </p:nvPr>
        </p:nvSpPr>
        <p:spPr/>
        <p:txBody>
          <a:bodyPr/>
          <a:lstStyle/>
          <a:p>
            <a:endParaRPr lang="ko-KR" altLang="en-US"/>
          </a:p>
        </p:txBody>
      </p:sp>
      <p:sp>
        <p:nvSpPr>
          <p:cNvPr id="7" name="Slide Number Placeholder 6"/>
          <p:cNvSpPr>
            <a:spLocks noGrp="1"/>
          </p:cNvSpPr>
          <p:nvPr>
            <p:ph type="sldNum" sz="quarter" idx="12"/>
          </p:nvPr>
        </p:nvSpPr>
        <p:spPr/>
        <p:txBody>
          <a:bodyPr/>
          <a:lstStyle/>
          <a:p>
            <a:fld id="{7C904586-15B9-4D10-A05E-625E033CD532}" type="slidenum">
              <a:rPr lang="ko-KR" altLang="en-US" smtClean="0"/>
              <a:t>‹#›</a:t>
            </a:fld>
            <a:endParaRPr lang="ko-KR" altLang="en-US"/>
          </a:p>
        </p:txBody>
      </p:sp>
    </p:spTree>
    <p:extLst>
      <p:ext uri="{BB962C8B-B14F-4D97-AF65-F5344CB8AC3E}">
        <p14:creationId xmlns:p14="http://schemas.microsoft.com/office/powerpoint/2010/main" val="8819491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캡션 있는 그림">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ko-KR" altLang="en-US"/>
              <a:t>마스터 제목 스타일 편집</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ko-KR" altLang="en-US"/>
              <a:t>그림을 추가하려면 아이콘을 클릭하십시오</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ko-KR" altLang="en-US"/>
              <a:t>마스터 텍스트 스타일 편집</a:t>
            </a:r>
          </a:p>
        </p:txBody>
      </p:sp>
      <p:sp>
        <p:nvSpPr>
          <p:cNvPr id="5" name="Date Placeholder 4"/>
          <p:cNvSpPr>
            <a:spLocks noGrp="1"/>
          </p:cNvSpPr>
          <p:nvPr>
            <p:ph type="dt" sz="half" idx="10"/>
          </p:nvPr>
        </p:nvSpPr>
        <p:spPr/>
        <p:txBody>
          <a:bodyPr/>
          <a:lstStyle/>
          <a:p>
            <a:fld id="{2DBCE8FA-B6AB-42BB-B11A-2B91711039F8}" type="datetime1">
              <a:rPr lang="ko-KR" altLang="en-US" smtClean="0"/>
              <a:t>2020-12-31</a:t>
            </a:fld>
            <a:endParaRPr lang="ko-KR" altLang="en-US"/>
          </a:p>
        </p:txBody>
      </p:sp>
      <p:sp>
        <p:nvSpPr>
          <p:cNvPr id="6" name="Footer Placeholder 5"/>
          <p:cNvSpPr>
            <a:spLocks noGrp="1"/>
          </p:cNvSpPr>
          <p:nvPr>
            <p:ph type="ftr" sz="quarter" idx="11"/>
          </p:nvPr>
        </p:nvSpPr>
        <p:spPr/>
        <p:txBody>
          <a:bodyPr/>
          <a:lstStyle/>
          <a:p>
            <a:endParaRPr lang="ko-KR" altLang="en-US"/>
          </a:p>
        </p:txBody>
      </p:sp>
      <p:sp>
        <p:nvSpPr>
          <p:cNvPr id="7" name="Slide Number Placeholder 6"/>
          <p:cNvSpPr>
            <a:spLocks noGrp="1"/>
          </p:cNvSpPr>
          <p:nvPr>
            <p:ph type="sldNum" sz="quarter" idx="12"/>
          </p:nvPr>
        </p:nvSpPr>
        <p:spPr/>
        <p:txBody>
          <a:bodyPr/>
          <a:lstStyle/>
          <a:p>
            <a:fld id="{7C904586-15B9-4D10-A05E-625E033CD532}" type="slidenum">
              <a:rPr lang="ko-KR" altLang="en-US" smtClean="0"/>
              <a:t>‹#›</a:t>
            </a:fld>
            <a:endParaRPr lang="ko-KR" altLang="en-US"/>
          </a:p>
        </p:txBody>
      </p:sp>
    </p:spTree>
    <p:extLst>
      <p:ext uri="{BB962C8B-B14F-4D97-AF65-F5344CB8AC3E}">
        <p14:creationId xmlns:p14="http://schemas.microsoft.com/office/powerpoint/2010/main" val="24685275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ko-KR" altLang="en-US"/>
              <a:t>마스터 제목 스타일 편집</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FDB2A10-673B-4A5F-8F41-6EE669B9C82F}" type="datetime1">
              <a:rPr lang="ko-KR" altLang="en-US" smtClean="0"/>
              <a:t>2020-12-31</a:t>
            </a:fld>
            <a:endParaRPr lang="ko-KR" altLang="en-US"/>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ko-KR" altLang="en-US"/>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C904586-15B9-4D10-A05E-625E033CD532}" type="slidenum">
              <a:rPr lang="ko-KR" altLang="en-US" smtClean="0"/>
              <a:t>‹#›</a:t>
            </a:fld>
            <a:endParaRPr lang="ko-KR" altLang="en-US"/>
          </a:p>
        </p:txBody>
      </p:sp>
    </p:spTree>
    <p:extLst>
      <p:ext uri="{BB962C8B-B14F-4D97-AF65-F5344CB8AC3E}">
        <p14:creationId xmlns:p14="http://schemas.microsoft.com/office/powerpoint/2010/main" val="411357077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914400" rtl="0" eaLnBrk="1" latinLnBrk="1"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1"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1"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1"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ctrTitle"/>
          </p:nvPr>
        </p:nvSpPr>
        <p:spPr/>
        <p:txBody>
          <a:bodyPr>
            <a:normAutofit/>
          </a:bodyPr>
          <a:lstStyle/>
          <a:p>
            <a:r>
              <a:rPr lang="en-US" altLang="ko-KR" dirty="0"/>
              <a:t>CHAPTER 5</a:t>
            </a:r>
            <a:endParaRPr lang="ko-KR" altLang="en-US" dirty="0"/>
          </a:p>
        </p:txBody>
      </p:sp>
      <p:sp>
        <p:nvSpPr>
          <p:cNvPr id="3" name="부제목 2"/>
          <p:cNvSpPr>
            <a:spLocks noGrp="1"/>
          </p:cNvSpPr>
          <p:nvPr>
            <p:ph type="subTitle" idx="1"/>
          </p:nvPr>
        </p:nvSpPr>
        <p:spPr/>
        <p:txBody>
          <a:bodyPr/>
          <a:lstStyle/>
          <a:p>
            <a:r>
              <a:rPr lang="en-US" altLang="ko-KR" dirty="0"/>
              <a:t>LEGAL STRUCTURE</a:t>
            </a:r>
            <a:endParaRPr lang="ko-KR" altLang="en-US" dirty="0"/>
          </a:p>
        </p:txBody>
      </p:sp>
    </p:spTree>
    <p:extLst>
      <p:ext uri="{BB962C8B-B14F-4D97-AF65-F5344CB8AC3E}">
        <p14:creationId xmlns:p14="http://schemas.microsoft.com/office/powerpoint/2010/main" val="121053171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vert="horz" lIns="91440" tIns="45720" rIns="91440" bIns="45720" rtlCol="0" anchor="ctr">
            <a:normAutofit/>
          </a:bodyPr>
          <a:lstStyle/>
          <a:p>
            <a:r>
              <a:rPr lang="en-US" altLang="ko-KR" sz="3200" dirty="0"/>
              <a:t>5.5 Corporation (2/2)</a:t>
            </a:r>
            <a:endParaRPr lang="ko-KR" altLang="en-US" sz="2000" dirty="0"/>
          </a:p>
        </p:txBody>
      </p:sp>
      <p:sp>
        <p:nvSpPr>
          <p:cNvPr id="4" name="슬라이드 번호 개체 틀 3"/>
          <p:cNvSpPr>
            <a:spLocks noGrp="1"/>
          </p:cNvSpPr>
          <p:nvPr>
            <p:ph type="sldNum" sz="quarter" idx="12"/>
          </p:nvPr>
        </p:nvSpPr>
        <p:spPr/>
        <p:txBody>
          <a:bodyPr/>
          <a:lstStyle/>
          <a:p>
            <a:fld id="{7C904586-15B9-4D10-A05E-625E033CD532}" type="slidenum">
              <a:rPr lang="ko-KR" altLang="en-US" smtClean="0"/>
              <a:t>9</a:t>
            </a:fld>
            <a:endParaRPr lang="ko-KR" altLang="en-US" dirty="0"/>
          </a:p>
        </p:txBody>
      </p:sp>
      <p:pic>
        <p:nvPicPr>
          <p:cNvPr id="7" name="내용 개체 틀 6" descr="텍스트, 책이(가) 표시된 사진&#10;&#10;자동 생성된 설명">
            <a:extLst>
              <a:ext uri="{FF2B5EF4-FFF2-40B4-BE49-F238E27FC236}">
                <a16:creationId xmlns:a16="http://schemas.microsoft.com/office/drawing/2014/main" id="{41CFD6EA-31A9-42F3-8AB7-366A239661BC}"/>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936012" y="1619203"/>
            <a:ext cx="6052188" cy="4262950"/>
          </a:xfrm>
        </p:spPr>
      </p:pic>
      <p:sp>
        <p:nvSpPr>
          <p:cNvPr id="6" name="직사각형 5">
            <a:extLst>
              <a:ext uri="{FF2B5EF4-FFF2-40B4-BE49-F238E27FC236}">
                <a16:creationId xmlns:a16="http://schemas.microsoft.com/office/drawing/2014/main" id="{1BD8206F-656D-4438-90EC-FC3FFA581BA6}"/>
              </a:ext>
            </a:extLst>
          </p:cNvPr>
          <p:cNvSpPr/>
          <p:nvPr/>
        </p:nvSpPr>
        <p:spPr>
          <a:xfrm>
            <a:off x="3029781" y="5987020"/>
            <a:ext cx="3846438" cy="369332"/>
          </a:xfrm>
          <a:prstGeom prst="rect">
            <a:avLst/>
          </a:prstGeom>
        </p:spPr>
        <p:txBody>
          <a:bodyPr wrap="none">
            <a:spAutoFit/>
          </a:bodyPr>
          <a:lstStyle/>
          <a:p>
            <a:pPr algn="ctr"/>
            <a:r>
              <a:rPr lang="en-US" altLang="ko-KR" dirty="0"/>
              <a:t>FIGURE 5.1 Example of stock certificate</a:t>
            </a:r>
            <a:endParaRPr lang="ko-KR" altLang="en-US" dirty="0"/>
          </a:p>
        </p:txBody>
      </p:sp>
    </p:spTree>
    <p:extLst>
      <p:ext uri="{BB962C8B-B14F-4D97-AF65-F5344CB8AC3E}">
        <p14:creationId xmlns:p14="http://schemas.microsoft.com/office/powerpoint/2010/main" val="321386340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vert="horz" lIns="91440" tIns="45720" rIns="91440" bIns="45720" rtlCol="0" anchor="ctr">
            <a:normAutofit/>
          </a:bodyPr>
          <a:lstStyle/>
          <a:p>
            <a:r>
              <a:rPr lang="en-US" altLang="ko-KR" sz="3200" dirty="0"/>
              <a:t>5.6 Comparison of Legal Structures (1/4)</a:t>
            </a:r>
            <a:endParaRPr lang="ko-KR" altLang="en-US" sz="1400" dirty="0"/>
          </a:p>
        </p:txBody>
      </p:sp>
      <p:sp>
        <p:nvSpPr>
          <p:cNvPr id="4" name="슬라이드 번호 개체 틀 3"/>
          <p:cNvSpPr>
            <a:spLocks noGrp="1"/>
          </p:cNvSpPr>
          <p:nvPr>
            <p:ph type="sldNum" sz="quarter" idx="12"/>
          </p:nvPr>
        </p:nvSpPr>
        <p:spPr/>
        <p:txBody>
          <a:bodyPr/>
          <a:lstStyle/>
          <a:p>
            <a:fld id="{7C904586-15B9-4D10-A05E-625E033CD532}" type="slidenum">
              <a:rPr lang="ko-KR" altLang="en-US" smtClean="0"/>
              <a:t>10</a:t>
            </a:fld>
            <a:endParaRPr lang="ko-KR" altLang="en-US" dirty="0"/>
          </a:p>
        </p:txBody>
      </p:sp>
      <p:sp>
        <p:nvSpPr>
          <p:cNvPr id="5" name="내용 개체 틀 2"/>
          <p:cNvSpPr txBox="1">
            <a:spLocks/>
          </p:cNvSpPr>
          <p:nvPr/>
        </p:nvSpPr>
        <p:spPr>
          <a:xfrm>
            <a:off x="681038" y="1825625"/>
            <a:ext cx="8543925" cy="2984407"/>
          </a:xfrm>
          <a:prstGeom prst="rect">
            <a:avLst/>
          </a:prstGeom>
          <a:noFill/>
        </p:spPr>
        <p:txBody>
          <a:bodyPr vert="horz" wrap="square" lIns="91440" tIns="45720" rIns="91440" bIns="45720" rtlCol="0">
            <a:spAutoFit/>
          </a:bodyPr>
          <a:lstStyle>
            <a:lvl1pPr marL="228600" indent="-228600" algn="l" defTabSz="914400" rtl="0" eaLnBrk="1" latinLnBrk="1"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1"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1"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85750" indent="-285750" defTabSz="457200" latinLnBrk="0">
              <a:buFont typeface="Wingdings" panose="05000000000000000000" pitchFamily="2" charset="2"/>
              <a:buChar char="q"/>
            </a:pPr>
            <a:r>
              <a:rPr lang="en-US" altLang="ko-KR" sz="1800" dirty="0"/>
              <a:t>Specifically, an owner contemplating a </a:t>
            </a:r>
            <a:r>
              <a:rPr lang="en-US" altLang="ko-KR" sz="1800" dirty="0">
                <a:solidFill>
                  <a:srgbClr val="FF0000"/>
                </a:solidFill>
              </a:rPr>
              <a:t>legal structure for the firm </a:t>
            </a:r>
            <a:r>
              <a:rPr lang="en-US" altLang="ko-KR" sz="1800" dirty="0"/>
              <a:t>must </a:t>
            </a:r>
            <a:r>
              <a:rPr lang="en-US" altLang="ko-KR" sz="1800" dirty="0">
                <a:solidFill>
                  <a:srgbClr val="0000FF"/>
                </a:solidFill>
              </a:rPr>
              <a:t>consider</a:t>
            </a:r>
            <a:r>
              <a:rPr lang="en-US" altLang="ko-KR" sz="1800" dirty="0"/>
              <a:t>:</a:t>
            </a:r>
          </a:p>
          <a:p>
            <a:pPr marL="269875" indent="0" defTabSz="457200" latinLnBrk="0">
              <a:buNone/>
            </a:pPr>
            <a:r>
              <a:rPr lang="en-US" altLang="ko-KR" sz="1800" dirty="0"/>
              <a:t>1. Taxation. </a:t>
            </a:r>
            <a:r>
              <a:rPr lang="ko-KR" altLang="en-US" sz="1400" dirty="0">
                <a:solidFill>
                  <a:srgbClr val="0000FF"/>
                </a:solidFill>
              </a:rPr>
              <a:t>세금</a:t>
            </a:r>
            <a:endParaRPr lang="en-US" altLang="ko-KR" sz="1800" dirty="0">
              <a:solidFill>
                <a:srgbClr val="0000FF"/>
              </a:solidFill>
            </a:endParaRPr>
          </a:p>
          <a:p>
            <a:pPr marL="269875" indent="0" defTabSz="457200" latinLnBrk="0">
              <a:buNone/>
            </a:pPr>
            <a:r>
              <a:rPr lang="en-US" altLang="ko-KR" sz="1800" dirty="0"/>
              <a:t>2. Costs associated with establishing the firm. </a:t>
            </a:r>
            <a:r>
              <a:rPr lang="ko-KR" altLang="en-US" sz="1400" dirty="0">
                <a:solidFill>
                  <a:srgbClr val="0000FF"/>
                </a:solidFill>
              </a:rPr>
              <a:t>기업 설립 비용</a:t>
            </a:r>
            <a:endParaRPr lang="en-US" altLang="ko-KR" sz="1800" dirty="0">
              <a:solidFill>
                <a:srgbClr val="0000FF"/>
              </a:solidFill>
            </a:endParaRPr>
          </a:p>
          <a:p>
            <a:pPr marL="269875" indent="0" defTabSz="457200" latinLnBrk="0">
              <a:buNone/>
            </a:pPr>
            <a:r>
              <a:rPr lang="en-US" altLang="ko-KR" sz="1800" dirty="0"/>
              <a:t>3. Risk and liability. </a:t>
            </a:r>
            <a:r>
              <a:rPr lang="ko-KR" altLang="en-US" sz="1400" dirty="0">
                <a:solidFill>
                  <a:srgbClr val="0000FF"/>
                </a:solidFill>
              </a:rPr>
              <a:t>위험과 책임</a:t>
            </a:r>
            <a:endParaRPr lang="en-US" altLang="ko-KR" sz="1800" dirty="0">
              <a:solidFill>
                <a:srgbClr val="0000FF"/>
              </a:solidFill>
            </a:endParaRPr>
          </a:p>
          <a:p>
            <a:pPr marL="269875" indent="0" defTabSz="457200" latinLnBrk="0">
              <a:buNone/>
            </a:pPr>
            <a:r>
              <a:rPr lang="en-US" altLang="ko-KR" sz="1800" dirty="0"/>
              <a:t>4. Continuity of the firm. </a:t>
            </a:r>
            <a:r>
              <a:rPr lang="ko-KR" altLang="en-US" sz="1400" dirty="0">
                <a:solidFill>
                  <a:srgbClr val="0000FF"/>
                </a:solidFill>
              </a:rPr>
              <a:t>기업의 영속성</a:t>
            </a:r>
            <a:endParaRPr lang="en-US" altLang="ko-KR" sz="1800" dirty="0">
              <a:solidFill>
                <a:srgbClr val="0000FF"/>
              </a:solidFill>
            </a:endParaRPr>
          </a:p>
          <a:p>
            <a:pPr marL="269875" indent="0" defTabSz="457200" latinLnBrk="0">
              <a:buNone/>
            </a:pPr>
            <a:r>
              <a:rPr lang="en-US" altLang="ko-KR" sz="1800" dirty="0"/>
              <a:t>5. Administrative flexibility and impact of structure on decision making. </a:t>
            </a:r>
            <a:r>
              <a:rPr lang="ko-KR" altLang="en-US" sz="1400" dirty="0">
                <a:solidFill>
                  <a:srgbClr val="0000FF"/>
                </a:solidFill>
              </a:rPr>
              <a:t>의사결정 효율성</a:t>
            </a:r>
            <a:endParaRPr lang="en-US" altLang="ko-KR" sz="1800" dirty="0">
              <a:solidFill>
                <a:srgbClr val="0000FF"/>
              </a:solidFill>
            </a:endParaRPr>
          </a:p>
          <a:p>
            <a:pPr marL="269875" indent="0" defTabSz="457200" latinLnBrk="0">
              <a:buNone/>
            </a:pPr>
            <a:r>
              <a:rPr lang="en-US" altLang="ko-KR" sz="1800" dirty="0"/>
              <a:t>6. Laws constraining operations. </a:t>
            </a:r>
            <a:r>
              <a:rPr lang="ko-KR" altLang="en-US" sz="1400" dirty="0">
                <a:solidFill>
                  <a:srgbClr val="0000FF"/>
                </a:solidFill>
              </a:rPr>
              <a:t>법적 제약</a:t>
            </a:r>
            <a:endParaRPr lang="en-US" altLang="ko-KR" sz="1800" dirty="0">
              <a:solidFill>
                <a:srgbClr val="0000FF"/>
              </a:solidFill>
            </a:endParaRPr>
          </a:p>
          <a:p>
            <a:pPr marL="269875" indent="0" defTabSz="457200" latinLnBrk="0">
              <a:buNone/>
            </a:pPr>
            <a:r>
              <a:rPr lang="en-US" altLang="ko-KR" sz="1800" dirty="0"/>
              <a:t>7. Attraction of capital. </a:t>
            </a:r>
            <a:r>
              <a:rPr lang="ko-KR" altLang="en-US" sz="1400" dirty="0">
                <a:solidFill>
                  <a:srgbClr val="0000FF"/>
                </a:solidFill>
              </a:rPr>
              <a:t>자본 조달</a:t>
            </a:r>
            <a:endParaRPr lang="en-US" altLang="ko-KR" sz="1800" dirty="0">
              <a:solidFill>
                <a:srgbClr val="0000FF"/>
              </a:solidFill>
            </a:endParaRPr>
          </a:p>
        </p:txBody>
      </p:sp>
    </p:spTree>
    <p:extLst>
      <p:ext uri="{BB962C8B-B14F-4D97-AF65-F5344CB8AC3E}">
        <p14:creationId xmlns:p14="http://schemas.microsoft.com/office/powerpoint/2010/main" val="169881955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vert="horz" lIns="91440" tIns="45720" rIns="91440" bIns="45720" rtlCol="0" anchor="ctr">
            <a:normAutofit/>
          </a:bodyPr>
          <a:lstStyle/>
          <a:p>
            <a:r>
              <a:rPr lang="en-US" altLang="ko-KR" sz="3200" dirty="0"/>
              <a:t>5.6 Comparison of Legal Structures (2/4)</a:t>
            </a:r>
            <a:endParaRPr lang="ko-KR" altLang="en-US" sz="1400" dirty="0"/>
          </a:p>
        </p:txBody>
      </p:sp>
      <p:sp>
        <p:nvSpPr>
          <p:cNvPr id="4" name="슬라이드 번호 개체 틀 3"/>
          <p:cNvSpPr>
            <a:spLocks noGrp="1"/>
          </p:cNvSpPr>
          <p:nvPr>
            <p:ph type="sldNum" sz="quarter" idx="12"/>
          </p:nvPr>
        </p:nvSpPr>
        <p:spPr/>
        <p:txBody>
          <a:bodyPr/>
          <a:lstStyle/>
          <a:p>
            <a:fld id="{7C904586-15B9-4D10-A05E-625E033CD532}" type="slidenum">
              <a:rPr lang="ko-KR" altLang="en-US" smtClean="0"/>
              <a:t>11</a:t>
            </a:fld>
            <a:endParaRPr lang="ko-KR" altLang="en-US" dirty="0"/>
          </a:p>
        </p:txBody>
      </p:sp>
      <p:pic>
        <p:nvPicPr>
          <p:cNvPr id="3" name="그림 2"/>
          <p:cNvPicPr>
            <a:picLocks noChangeAspect="1"/>
          </p:cNvPicPr>
          <p:nvPr/>
        </p:nvPicPr>
        <p:blipFill>
          <a:blip r:embed="rId2"/>
          <a:stretch>
            <a:fillRect/>
          </a:stretch>
        </p:blipFill>
        <p:spPr>
          <a:xfrm>
            <a:off x="2498750" y="1348938"/>
            <a:ext cx="4908500" cy="5372539"/>
          </a:xfrm>
          <a:prstGeom prst="rect">
            <a:avLst/>
          </a:prstGeom>
        </p:spPr>
      </p:pic>
      <p:sp>
        <p:nvSpPr>
          <p:cNvPr id="6" name="직사각형 5"/>
          <p:cNvSpPr/>
          <p:nvPr/>
        </p:nvSpPr>
        <p:spPr>
          <a:xfrm>
            <a:off x="5612965" y="6277131"/>
            <a:ext cx="441146" cy="246221"/>
          </a:xfrm>
          <a:prstGeom prst="rect">
            <a:avLst/>
          </a:prstGeom>
        </p:spPr>
        <p:txBody>
          <a:bodyPr wrap="none">
            <a:spAutoFit/>
          </a:bodyPr>
          <a:lstStyle/>
          <a:p>
            <a:r>
              <a:rPr lang="ko-KR" altLang="en-US" sz="1000" b="1">
                <a:solidFill>
                  <a:srgbClr val="FF0000"/>
                </a:solidFill>
              </a:rPr>
              <a:t>담보</a:t>
            </a:r>
            <a:endParaRPr lang="ko-KR" altLang="en-US" sz="1000" b="1" dirty="0"/>
          </a:p>
        </p:txBody>
      </p:sp>
      <p:cxnSp>
        <p:nvCxnSpPr>
          <p:cNvPr id="8" name="직선 연결선 7"/>
          <p:cNvCxnSpPr/>
          <p:nvPr/>
        </p:nvCxnSpPr>
        <p:spPr>
          <a:xfrm flipH="1">
            <a:off x="5966558" y="6225926"/>
            <a:ext cx="109728" cy="102413"/>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sp>
        <p:nvSpPr>
          <p:cNvPr id="9" name="직사각형 8"/>
          <p:cNvSpPr/>
          <p:nvPr/>
        </p:nvSpPr>
        <p:spPr>
          <a:xfrm>
            <a:off x="5576389" y="1814859"/>
            <a:ext cx="569387" cy="246221"/>
          </a:xfrm>
          <a:prstGeom prst="rect">
            <a:avLst/>
          </a:prstGeom>
        </p:spPr>
        <p:txBody>
          <a:bodyPr wrap="none">
            <a:spAutoFit/>
          </a:bodyPr>
          <a:lstStyle/>
          <a:p>
            <a:r>
              <a:rPr lang="ko-KR" altLang="en-US" sz="1000" b="1" dirty="0">
                <a:solidFill>
                  <a:srgbClr val="FF0000"/>
                </a:solidFill>
              </a:rPr>
              <a:t>배당금</a:t>
            </a:r>
            <a:endParaRPr lang="ko-KR" altLang="en-US" sz="1000" b="1" dirty="0"/>
          </a:p>
        </p:txBody>
      </p:sp>
      <p:cxnSp>
        <p:nvCxnSpPr>
          <p:cNvPr id="7" name="직선 화살표 연결선 6"/>
          <p:cNvCxnSpPr/>
          <p:nvPr/>
        </p:nvCxnSpPr>
        <p:spPr>
          <a:xfrm>
            <a:off x="3384550" y="2679700"/>
            <a:ext cx="4022700" cy="0"/>
          </a:xfrm>
          <a:prstGeom prst="straightConnector1">
            <a:avLst/>
          </a:prstGeom>
          <a:ln w="12700">
            <a:solidFill>
              <a:srgbClr val="0000FF"/>
            </a:solidFill>
            <a:tailEnd type="triangle"/>
          </a:ln>
        </p:spPr>
        <p:style>
          <a:lnRef idx="1">
            <a:schemeClr val="accent1"/>
          </a:lnRef>
          <a:fillRef idx="0">
            <a:schemeClr val="accent1"/>
          </a:fillRef>
          <a:effectRef idx="0">
            <a:schemeClr val="accent1"/>
          </a:effectRef>
          <a:fontRef idx="minor">
            <a:schemeClr val="tx1"/>
          </a:fontRef>
        </p:style>
      </p:cxnSp>
      <p:sp>
        <p:nvSpPr>
          <p:cNvPr id="10" name="TextBox 9"/>
          <p:cNvSpPr txBox="1"/>
          <p:nvPr/>
        </p:nvSpPr>
        <p:spPr>
          <a:xfrm>
            <a:off x="7407250" y="2526784"/>
            <a:ext cx="364202" cy="307777"/>
          </a:xfrm>
          <a:prstGeom prst="rect">
            <a:avLst/>
          </a:prstGeom>
          <a:noFill/>
          <a:ln w="12700">
            <a:noFill/>
          </a:ln>
        </p:spPr>
        <p:txBody>
          <a:bodyPr wrap="none" rtlCol="0">
            <a:spAutoFit/>
          </a:bodyPr>
          <a:lstStyle/>
          <a:p>
            <a:r>
              <a:rPr lang="ko-KR" altLang="en-US" sz="1400" dirty="0">
                <a:solidFill>
                  <a:srgbClr val="0000FF"/>
                </a:solidFill>
              </a:rPr>
              <a:t>小</a:t>
            </a:r>
          </a:p>
        </p:txBody>
      </p:sp>
      <p:cxnSp>
        <p:nvCxnSpPr>
          <p:cNvPr id="11" name="직선 화살표 연결선 10"/>
          <p:cNvCxnSpPr/>
          <p:nvPr/>
        </p:nvCxnSpPr>
        <p:spPr>
          <a:xfrm>
            <a:off x="3384550" y="3279270"/>
            <a:ext cx="4022700" cy="0"/>
          </a:xfrm>
          <a:prstGeom prst="straightConnector1">
            <a:avLst/>
          </a:prstGeom>
          <a:ln w="12700">
            <a:solidFill>
              <a:srgbClr val="0000FF"/>
            </a:solidFill>
            <a:tailEnd type="triangle"/>
          </a:ln>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a:xfrm>
            <a:off x="7407250" y="3126354"/>
            <a:ext cx="364202" cy="307777"/>
          </a:xfrm>
          <a:prstGeom prst="rect">
            <a:avLst/>
          </a:prstGeom>
          <a:noFill/>
          <a:ln w="12700">
            <a:noFill/>
          </a:ln>
        </p:spPr>
        <p:txBody>
          <a:bodyPr wrap="none" rtlCol="0">
            <a:spAutoFit/>
          </a:bodyPr>
          <a:lstStyle/>
          <a:p>
            <a:r>
              <a:rPr lang="ko-KR" altLang="en-US" sz="1400" dirty="0">
                <a:solidFill>
                  <a:srgbClr val="0000FF"/>
                </a:solidFill>
              </a:rPr>
              <a:t>大</a:t>
            </a:r>
          </a:p>
        </p:txBody>
      </p:sp>
      <p:cxnSp>
        <p:nvCxnSpPr>
          <p:cNvPr id="13" name="직선 화살표 연결선 12"/>
          <p:cNvCxnSpPr/>
          <p:nvPr/>
        </p:nvCxnSpPr>
        <p:spPr>
          <a:xfrm>
            <a:off x="3384550" y="4151320"/>
            <a:ext cx="4022700" cy="0"/>
          </a:xfrm>
          <a:prstGeom prst="straightConnector1">
            <a:avLst/>
          </a:prstGeom>
          <a:ln w="12700">
            <a:solidFill>
              <a:srgbClr val="0000FF"/>
            </a:solidFill>
            <a:tailEnd type="triangle"/>
          </a:ln>
        </p:spPr>
        <p:style>
          <a:lnRef idx="1">
            <a:schemeClr val="accent1"/>
          </a:lnRef>
          <a:fillRef idx="0">
            <a:schemeClr val="accent1"/>
          </a:fillRef>
          <a:effectRef idx="0">
            <a:schemeClr val="accent1"/>
          </a:effectRef>
          <a:fontRef idx="minor">
            <a:schemeClr val="tx1"/>
          </a:fontRef>
        </p:style>
      </p:cxnSp>
      <p:sp>
        <p:nvSpPr>
          <p:cNvPr id="14" name="TextBox 13"/>
          <p:cNvSpPr txBox="1"/>
          <p:nvPr/>
        </p:nvSpPr>
        <p:spPr>
          <a:xfrm>
            <a:off x="7407250" y="3998404"/>
            <a:ext cx="364202" cy="307777"/>
          </a:xfrm>
          <a:prstGeom prst="rect">
            <a:avLst/>
          </a:prstGeom>
          <a:noFill/>
          <a:ln w="12700">
            <a:noFill/>
          </a:ln>
        </p:spPr>
        <p:txBody>
          <a:bodyPr wrap="none" rtlCol="0">
            <a:spAutoFit/>
          </a:bodyPr>
          <a:lstStyle/>
          <a:p>
            <a:r>
              <a:rPr lang="ko-KR" altLang="en-US" sz="1400" dirty="0">
                <a:solidFill>
                  <a:srgbClr val="0000FF"/>
                </a:solidFill>
              </a:rPr>
              <a:t>小</a:t>
            </a:r>
          </a:p>
        </p:txBody>
      </p:sp>
      <p:cxnSp>
        <p:nvCxnSpPr>
          <p:cNvPr id="15" name="직선 화살표 연결선 14"/>
          <p:cNvCxnSpPr/>
          <p:nvPr/>
        </p:nvCxnSpPr>
        <p:spPr>
          <a:xfrm>
            <a:off x="3384550" y="4753155"/>
            <a:ext cx="4022700" cy="0"/>
          </a:xfrm>
          <a:prstGeom prst="straightConnector1">
            <a:avLst/>
          </a:prstGeom>
          <a:ln w="12700">
            <a:solidFill>
              <a:srgbClr val="0000FF"/>
            </a:solidFill>
            <a:tailEnd type="triangle"/>
          </a:ln>
        </p:spPr>
        <p:style>
          <a:lnRef idx="1">
            <a:schemeClr val="accent1"/>
          </a:lnRef>
          <a:fillRef idx="0">
            <a:schemeClr val="accent1"/>
          </a:fillRef>
          <a:effectRef idx="0">
            <a:schemeClr val="accent1"/>
          </a:effectRef>
          <a:fontRef idx="minor">
            <a:schemeClr val="tx1"/>
          </a:fontRef>
        </p:style>
      </p:cxnSp>
      <p:sp>
        <p:nvSpPr>
          <p:cNvPr id="16" name="TextBox 15"/>
          <p:cNvSpPr txBox="1"/>
          <p:nvPr/>
        </p:nvSpPr>
        <p:spPr>
          <a:xfrm>
            <a:off x="7407250" y="4600239"/>
            <a:ext cx="364202" cy="307777"/>
          </a:xfrm>
          <a:prstGeom prst="rect">
            <a:avLst/>
          </a:prstGeom>
          <a:noFill/>
          <a:ln w="12700">
            <a:noFill/>
          </a:ln>
        </p:spPr>
        <p:txBody>
          <a:bodyPr wrap="none" rtlCol="0">
            <a:spAutoFit/>
          </a:bodyPr>
          <a:lstStyle/>
          <a:p>
            <a:r>
              <a:rPr lang="ko-KR" altLang="en-US" sz="1400" dirty="0">
                <a:solidFill>
                  <a:srgbClr val="0000FF"/>
                </a:solidFill>
              </a:rPr>
              <a:t>大</a:t>
            </a:r>
          </a:p>
        </p:txBody>
      </p:sp>
      <p:cxnSp>
        <p:nvCxnSpPr>
          <p:cNvPr id="17" name="직선 화살표 연결선 16"/>
          <p:cNvCxnSpPr/>
          <p:nvPr/>
        </p:nvCxnSpPr>
        <p:spPr>
          <a:xfrm>
            <a:off x="3384550" y="5365397"/>
            <a:ext cx="4022700" cy="0"/>
          </a:xfrm>
          <a:prstGeom prst="straightConnector1">
            <a:avLst/>
          </a:prstGeom>
          <a:ln w="12700">
            <a:solidFill>
              <a:srgbClr val="0000FF"/>
            </a:solidFill>
            <a:tailEnd type="triangle"/>
          </a:ln>
        </p:spPr>
        <p:style>
          <a:lnRef idx="1">
            <a:schemeClr val="accent1"/>
          </a:lnRef>
          <a:fillRef idx="0">
            <a:schemeClr val="accent1"/>
          </a:fillRef>
          <a:effectRef idx="0">
            <a:schemeClr val="accent1"/>
          </a:effectRef>
          <a:fontRef idx="minor">
            <a:schemeClr val="tx1"/>
          </a:fontRef>
        </p:style>
      </p:cxnSp>
      <p:sp>
        <p:nvSpPr>
          <p:cNvPr id="18" name="TextBox 17"/>
          <p:cNvSpPr txBox="1"/>
          <p:nvPr/>
        </p:nvSpPr>
        <p:spPr>
          <a:xfrm>
            <a:off x="7407250" y="5212481"/>
            <a:ext cx="364202" cy="307777"/>
          </a:xfrm>
          <a:prstGeom prst="rect">
            <a:avLst/>
          </a:prstGeom>
          <a:noFill/>
          <a:ln w="12700">
            <a:noFill/>
          </a:ln>
        </p:spPr>
        <p:txBody>
          <a:bodyPr wrap="none" rtlCol="0">
            <a:spAutoFit/>
          </a:bodyPr>
          <a:lstStyle/>
          <a:p>
            <a:r>
              <a:rPr lang="ko-KR" altLang="en-US" sz="1400" dirty="0">
                <a:solidFill>
                  <a:srgbClr val="0000FF"/>
                </a:solidFill>
              </a:rPr>
              <a:t>低</a:t>
            </a:r>
          </a:p>
        </p:txBody>
      </p:sp>
      <p:cxnSp>
        <p:nvCxnSpPr>
          <p:cNvPr id="19" name="직선 화살표 연결선 18"/>
          <p:cNvCxnSpPr/>
          <p:nvPr/>
        </p:nvCxnSpPr>
        <p:spPr>
          <a:xfrm>
            <a:off x="3384550" y="5958588"/>
            <a:ext cx="4022700" cy="0"/>
          </a:xfrm>
          <a:prstGeom prst="straightConnector1">
            <a:avLst/>
          </a:prstGeom>
          <a:ln w="12700">
            <a:solidFill>
              <a:srgbClr val="0000FF"/>
            </a:solidFill>
            <a:tailEnd type="triangle"/>
          </a:ln>
        </p:spPr>
        <p:style>
          <a:lnRef idx="1">
            <a:schemeClr val="accent1"/>
          </a:lnRef>
          <a:fillRef idx="0">
            <a:schemeClr val="accent1"/>
          </a:fillRef>
          <a:effectRef idx="0">
            <a:schemeClr val="accent1"/>
          </a:effectRef>
          <a:fontRef idx="minor">
            <a:schemeClr val="tx1"/>
          </a:fontRef>
        </p:style>
      </p:cxnSp>
      <p:sp>
        <p:nvSpPr>
          <p:cNvPr id="20" name="TextBox 19"/>
          <p:cNvSpPr txBox="1"/>
          <p:nvPr/>
        </p:nvSpPr>
        <p:spPr>
          <a:xfrm>
            <a:off x="7407250" y="5805672"/>
            <a:ext cx="583814" cy="307777"/>
          </a:xfrm>
          <a:prstGeom prst="rect">
            <a:avLst/>
          </a:prstGeom>
          <a:noFill/>
          <a:ln w="12700">
            <a:noFill/>
          </a:ln>
        </p:spPr>
        <p:txBody>
          <a:bodyPr wrap="none" rtlCol="0">
            <a:spAutoFit/>
          </a:bodyPr>
          <a:lstStyle/>
          <a:p>
            <a:r>
              <a:rPr lang="ko-KR" altLang="en-US" sz="1400" dirty="0">
                <a:solidFill>
                  <a:srgbClr val="0000FF"/>
                </a:solidFill>
              </a:rPr>
              <a:t>복잡</a:t>
            </a:r>
            <a:r>
              <a:rPr lang="en-US" altLang="ko-KR" sz="1400" dirty="0">
                <a:solidFill>
                  <a:srgbClr val="0000FF"/>
                </a:solidFill>
              </a:rPr>
              <a:t> </a:t>
            </a:r>
            <a:endParaRPr lang="ko-KR" altLang="en-US" sz="1400" dirty="0">
              <a:solidFill>
                <a:srgbClr val="0000FF"/>
              </a:solidFill>
            </a:endParaRPr>
          </a:p>
        </p:txBody>
      </p:sp>
      <p:cxnSp>
        <p:nvCxnSpPr>
          <p:cNvPr id="21" name="직선 화살표 연결선 20"/>
          <p:cNvCxnSpPr/>
          <p:nvPr/>
        </p:nvCxnSpPr>
        <p:spPr>
          <a:xfrm>
            <a:off x="3384550" y="6688067"/>
            <a:ext cx="4022700" cy="0"/>
          </a:xfrm>
          <a:prstGeom prst="straightConnector1">
            <a:avLst/>
          </a:prstGeom>
          <a:ln w="12700">
            <a:solidFill>
              <a:srgbClr val="0000FF"/>
            </a:solidFill>
            <a:tailEnd type="triangle"/>
          </a:ln>
        </p:spPr>
        <p:style>
          <a:lnRef idx="1">
            <a:schemeClr val="accent1"/>
          </a:lnRef>
          <a:fillRef idx="0">
            <a:schemeClr val="accent1"/>
          </a:fillRef>
          <a:effectRef idx="0">
            <a:schemeClr val="accent1"/>
          </a:effectRef>
          <a:fontRef idx="minor">
            <a:schemeClr val="tx1"/>
          </a:fontRef>
        </p:style>
      </p:cxnSp>
      <p:sp>
        <p:nvSpPr>
          <p:cNvPr id="22" name="TextBox 21"/>
          <p:cNvSpPr txBox="1"/>
          <p:nvPr/>
        </p:nvSpPr>
        <p:spPr>
          <a:xfrm>
            <a:off x="7407250" y="6535151"/>
            <a:ext cx="583814" cy="307777"/>
          </a:xfrm>
          <a:prstGeom prst="rect">
            <a:avLst/>
          </a:prstGeom>
          <a:noFill/>
          <a:ln w="12700">
            <a:noFill/>
          </a:ln>
        </p:spPr>
        <p:txBody>
          <a:bodyPr wrap="none" rtlCol="0">
            <a:spAutoFit/>
          </a:bodyPr>
          <a:lstStyle/>
          <a:p>
            <a:r>
              <a:rPr lang="ko-KR" altLang="en-US" sz="1400" dirty="0">
                <a:solidFill>
                  <a:srgbClr val="0000FF"/>
                </a:solidFill>
              </a:rPr>
              <a:t>수월</a:t>
            </a:r>
            <a:r>
              <a:rPr lang="en-US" altLang="ko-KR" sz="1400" dirty="0">
                <a:solidFill>
                  <a:srgbClr val="0000FF"/>
                </a:solidFill>
              </a:rPr>
              <a:t> </a:t>
            </a:r>
            <a:endParaRPr lang="ko-KR" altLang="en-US" sz="1400" dirty="0">
              <a:solidFill>
                <a:srgbClr val="0000FF"/>
              </a:solidFill>
            </a:endParaRPr>
          </a:p>
        </p:txBody>
      </p:sp>
      <p:sp>
        <p:nvSpPr>
          <p:cNvPr id="26" name="직사각형 25"/>
          <p:cNvSpPr/>
          <p:nvPr/>
        </p:nvSpPr>
        <p:spPr>
          <a:xfrm>
            <a:off x="2692824" y="2499033"/>
            <a:ext cx="764953" cy="276999"/>
          </a:xfrm>
          <a:prstGeom prst="rect">
            <a:avLst/>
          </a:prstGeom>
        </p:spPr>
        <p:txBody>
          <a:bodyPr wrap="none">
            <a:spAutoFit/>
          </a:bodyPr>
          <a:lstStyle/>
          <a:p>
            <a:pPr marL="269875" lvl="0"/>
            <a:r>
              <a:rPr lang="ko-KR" altLang="en-US" sz="1200" dirty="0">
                <a:solidFill>
                  <a:srgbClr val="0000FF"/>
                </a:solidFill>
              </a:rPr>
              <a:t>세금</a:t>
            </a:r>
            <a:endParaRPr lang="en-US" altLang="ko-KR" sz="1600" dirty="0">
              <a:solidFill>
                <a:srgbClr val="0000FF"/>
              </a:solidFill>
            </a:endParaRPr>
          </a:p>
        </p:txBody>
      </p:sp>
      <p:sp>
        <p:nvSpPr>
          <p:cNvPr id="28" name="직사각형 27"/>
          <p:cNvSpPr/>
          <p:nvPr/>
        </p:nvSpPr>
        <p:spPr>
          <a:xfrm>
            <a:off x="2195893" y="3926751"/>
            <a:ext cx="1261884" cy="276999"/>
          </a:xfrm>
          <a:prstGeom prst="rect">
            <a:avLst/>
          </a:prstGeom>
        </p:spPr>
        <p:txBody>
          <a:bodyPr wrap="none">
            <a:spAutoFit/>
          </a:bodyPr>
          <a:lstStyle/>
          <a:p>
            <a:pPr marL="269875" lvl="0"/>
            <a:r>
              <a:rPr lang="ko-KR" altLang="en-US" sz="1200" dirty="0">
                <a:solidFill>
                  <a:srgbClr val="0000FF"/>
                </a:solidFill>
              </a:rPr>
              <a:t>위험과 책임</a:t>
            </a:r>
            <a:endParaRPr lang="en-US" altLang="ko-KR" sz="1600" dirty="0">
              <a:solidFill>
                <a:srgbClr val="0000FF"/>
              </a:solidFill>
            </a:endParaRPr>
          </a:p>
        </p:txBody>
      </p:sp>
      <p:sp>
        <p:nvSpPr>
          <p:cNvPr id="29" name="직사각형 28"/>
          <p:cNvSpPr/>
          <p:nvPr/>
        </p:nvSpPr>
        <p:spPr>
          <a:xfrm>
            <a:off x="2006739" y="3075228"/>
            <a:ext cx="1451038" cy="276999"/>
          </a:xfrm>
          <a:prstGeom prst="rect">
            <a:avLst/>
          </a:prstGeom>
        </p:spPr>
        <p:txBody>
          <a:bodyPr wrap="none">
            <a:spAutoFit/>
          </a:bodyPr>
          <a:lstStyle/>
          <a:p>
            <a:pPr marL="269875" lvl="0"/>
            <a:r>
              <a:rPr lang="ko-KR" altLang="en-US" sz="1200" dirty="0">
                <a:solidFill>
                  <a:srgbClr val="0000FF"/>
                </a:solidFill>
              </a:rPr>
              <a:t>기업 설립 비용</a:t>
            </a:r>
            <a:endParaRPr lang="en-US" altLang="ko-KR" sz="1600" dirty="0">
              <a:solidFill>
                <a:srgbClr val="0000FF"/>
              </a:solidFill>
            </a:endParaRPr>
          </a:p>
        </p:txBody>
      </p:sp>
      <p:sp>
        <p:nvSpPr>
          <p:cNvPr id="32" name="직사각형 31"/>
          <p:cNvSpPr/>
          <p:nvPr/>
        </p:nvSpPr>
        <p:spPr>
          <a:xfrm>
            <a:off x="2042005" y="4544266"/>
            <a:ext cx="1415772" cy="276999"/>
          </a:xfrm>
          <a:prstGeom prst="rect">
            <a:avLst/>
          </a:prstGeom>
        </p:spPr>
        <p:txBody>
          <a:bodyPr wrap="none">
            <a:spAutoFit/>
          </a:bodyPr>
          <a:lstStyle/>
          <a:p>
            <a:pPr marL="269875"/>
            <a:r>
              <a:rPr lang="ko-KR" altLang="en-US" sz="1200" dirty="0">
                <a:solidFill>
                  <a:srgbClr val="0000FF"/>
                </a:solidFill>
              </a:rPr>
              <a:t>기업의 영속성</a:t>
            </a:r>
            <a:endParaRPr lang="en-US" altLang="ko-KR" sz="1600" dirty="0">
              <a:solidFill>
                <a:srgbClr val="0000FF"/>
              </a:solidFill>
            </a:endParaRPr>
          </a:p>
        </p:txBody>
      </p:sp>
      <p:sp>
        <p:nvSpPr>
          <p:cNvPr id="33" name="직사각형 32"/>
          <p:cNvSpPr/>
          <p:nvPr/>
        </p:nvSpPr>
        <p:spPr>
          <a:xfrm>
            <a:off x="1914936" y="5135132"/>
            <a:ext cx="1569660" cy="276999"/>
          </a:xfrm>
          <a:prstGeom prst="rect">
            <a:avLst/>
          </a:prstGeom>
        </p:spPr>
        <p:txBody>
          <a:bodyPr wrap="none">
            <a:spAutoFit/>
          </a:bodyPr>
          <a:lstStyle/>
          <a:p>
            <a:pPr marL="269875"/>
            <a:r>
              <a:rPr lang="ko-KR" altLang="en-US" sz="1200" dirty="0">
                <a:solidFill>
                  <a:srgbClr val="0000FF"/>
                </a:solidFill>
              </a:rPr>
              <a:t>의사결정 효율성</a:t>
            </a:r>
            <a:endParaRPr lang="en-US" altLang="ko-KR" sz="1600" dirty="0">
              <a:solidFill>
                <a:srgbClr val="0000FF"/>
              </a:solidFill>
            </a:endParaRPr>
          </a:p>
        </p:txBody>
      </p:sp>
      <p:sp>
        <p:nvSpPr>
          <p:cNvPr id="34" name="직사각형 33"/>
          <p:cNvSpPr/>
          <p:nvPr/>
        </p:nvSpPr>
        <p:spPr>
          <a:xfrm>
            <a:off x="2349781" y="5739312"/>
            <a:ext cx="1107996" cy="276999"/>
          </a:xfrm>
          <a:prstGeom prst="rect">
            <a:avLst/>
          </a:prstGeom>
        </p:spPr>
        <p:txBody>
          <a:bodyPr wrap="none">
            <a:spAutoFit/>
          </a:bodyPr>
          <a:lstStyle/>
          <a:p>
            <a:pPr marL="269875"/>
            <a:r>
              <a:rPr lang="ko-KR" altLang="en-US" sz="1200" dirty="0">
                <a:solidFill>
                  <a:srgbClr val="0000FF"/>
                </a:solidFill>
              </a:rPr>
              <a:t>법적 제약</a:t>
            </a:r>
            <a:endParaRPr lang="en-US" altLang="ko-KR" sz="1600" dirty="0">
              <a:solidFill>
                <a:srgbClr val="0000FF"/>
              </a:solidFill>
            </a:endParaRPr>
          </a:p>
        </p:txBody>
      </p:sp>
      <p:sp>
        <p:nvSpPr>
          <p:cNvPr id="35" name="직사각형 34"/>
          <p:cNvSpPr/>
          <p:nvPr/>
        </p:nvSpPr>
        <p:spPr>
          <a:xfrm>
            <a:off x="2349781" y="6492643"/>
            <a:ext cx="1107996" cy="276999"/>
          </a:xfrm>
          <a:prstGeom prst="rect">
            <a:avLst/>
          </a:prstGeom>
        </p:spPr>
        <p:txBody>
          <a:bodyPr wrap="none">
            <a:spAutoFit/>
          </a:bodyPr>
          <a:lstStyle/>
          <a:p>
            <a:pPr marL="269875"/>
            <a:r>
              <a:rPr lang="ko-KR" altLang="en-US" sz="1200" dirty="0">
                <a:solidFill>
                  <a:srgbClr val="0000FF"/>
                </a:solidFill>
              </a:rPr>
              <a:t>자본 조달</a:t>
            </a:r>
            <a:endParaRPr lang="en-US" altLang="ko-KR" sz="1600" dirty="0">
              <a:solidFill>
                <a:srgbClr val="0000FF"/>
              </a:solidFill>
            </a:endParaRPr>
          </a:p>
        </p:txBody>
      </p:sp>
      <p:sp>
        <p:nvSpPr>
          <p:cNvPr id="30" name="직사각형 29">
            <a:extLst>
              <a:ext uri="{FF2B5EF4-FFF2-40B4-BE49-F238E27FC236}">
                <a16:creationId xmlns:a16="http://schemas.microsoft.com/office/drawing/2014/main" id="{7CAFBE5B-5B66-41FD-92C8-6A75EE303730}"/>
              </a:ext>
            </a:extLst>
          </p:cNvPr>
          <p:cNvSpPr/>
          <p:nvPr/>
        </p:nvSpPr>
        <p:spPr>
          <a:xfrm>
            <a:off x="3309439" y="1148826"/>
            <a:ext cx="697627" cy="246221"/>
          </a:xfrm>
          <a:prstGeom prst="rect">
            <a:avLst/>
          </a:prstGeom>
        </p:spPr>
        <p:txBody>
          <a:bodyPr wrap="none">
            <a:spAutoFit/>
          </a:bodyPr>
          <a:lstStyle/>
          <a:p>
            <a:r>
              <a:rPr lang="ko-KR" altLang="en-US" sz="1000" b="1">
                <a:solidFill>
                  <a:srgbClr val="FF0000"/>
                </a:solidFill>
              </a:rPr>
              <a:t>개인기업</a:t>
            </a:r>
            <a:endParaRPr lang="ko-KR" altLang="en-US" sz="1000" b="1" dirty="0"/>
          </a:p>
        </p:txBody>
      </p:sp>
      <p:sp>
        <p:nvSpPr>
          <p:cNvPr id="31" name="직사각형 30">
            <a:extLst>
              <a:ext uri="{FF2B5EF4-FFF2-40B4-BE49-F238E27FC236}">
                <a16:creationId xmlns:a16="http://schemas.microsoft.com/office/drawing/2014/main" id="{E5E424CB-0C5D-4424-BBB9-4A83F07A41ED}"/>
              </a:ext>
            </a:extLst>
          </p:cNvPr>
          <p:cNvSpPr/>
          <p:nvPr/>
        </p:nvSpPr>
        <p:spPr>
          <a:xfrm>
            <a:off x="4567109" y="1148826"/>
            <a:ext cx="697627" cy="246221"/>
          </a:xfrm>
          <a:prstGeom prst="rect">
            <a:avLst/>
          </a:prstGeom>
        </p:spPr>
        <p:txBody>
          <a:bodyPr wrap="none">
            <a:spAutoFit/>
          </a:bodyPr>
          <a:lstStyle/>
          <a:p>
            <a:r>
              <a:rPr lang="ko-KR" altLang="en-US" sz="1000" b="1" dirty="0">
                <a:solidFill>
                  <a:srgbClr val="FF0000"/>
                </a:solidFill>
              </a:rPr>
              <a:t>합명회사</a:t>
            </a:r>
            <a:endParaRPr lang="ko-KR" altLang="en-US" sz="1000" b="1" dirty="0"/>
          </a:p>
        </p:txBody>
      </p:sp>
      <p:sp>
        <p:nvSpPr>
          <p:cNvPr id="36" name="직사각형 35">
            <a:extLst>
              <a:ext uri="{FF2B5EF4-FFF2-40B4-BE49-F238E27FC236}">
                <a16:creationId xmlns:a16="http://schemas.microsoft.com/office/drawing/2014/main" id="{823923EE-5CD4-4961-991F-D7A2FDDC9707}"/>
              </a:ext>
            </a:extLst>
          </p:cNvPr>
          <p:cNvSpPr/>
          <p:nvPr/>
        </p:nvSpPr>
        <p:spPr>
          <a:xfrm>
            <a:off x="5967103" y="1148826"/>
            <a:ext cx="697627" cy="246221"/>
          </a:xfrm>
          <a:prstGeom prst="rect">
            <a:avLst/>
          </a:prstGeom>
        </p:spPr>
        <p:txBody>
          <a:bodyPr wrap="none">
            <a:spAutoFit/>
          </a:bodyPr>
          <a:lstStyle/>
          <a:p>
            <a:r>
              <a:rPr lang="ko-KR" altLang="en-US" sz="1000" b="1" dirty="0">
                <a:solidFill>
                  <a:srgbClr val="FF0000"/>
                </a:solidFill>
              </a:rPr>
              <a:t>주식회사</a:t>
            </a:r>
            <a:endParaRPr lang="ko-KR" altLang="en-US" sz="1000" b="1" dirty="0"/>
          </a:p>
        </p:txBody>
      </p:sp>
    </p:spTree>
    <p:extLst>
      <p:ext uri="{BB962C8B-B14F-4D97-AF65-F5344CB8AC3E}">
        <p14:creationId xmlns:p14="http://schemas.microsoft.com/office/powerpoint/2010/main" val="259241642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vert="horz" lIns="91440" tIns="45720" rIns="91440" bIns="45720" rtlCol="0" anchor="ctr">
            <a:normAutofit/>
          </a:bodyPr>
          <a:lstStyle/>
          <a:p>
            <a:r>
              <a:rPr lang="en-US" altLang="ko-KR" sz="3200" dirty="0"/>
              <a:t>5.6 Comparison of Legal Structures (3/4)</a:t>
            </a:r>
            <a:endParaRPr lang="ko-KR" altLang="en-US" sz="1400" dirty="0"/>
          </a:p>
        </p:txBody>
      </p:sp>
      <p:sp>
        <p:nvSpPr>
          <p:cNvPr id="4" name="슬라이드 번호 개체 틀 3"/>
          <p:cNvSpPr>
            <a:spLocks noGrp="1"/>
          </p:cNvSpPr>
          <p:nvPr>
            <p:ph type="sldNum" sz="quarter" idx="12"/>
          </p:nvPr>
        </p:nvSpPr>
        <p:spPr/>
        <p:txBody>
          <a:bodyPr/>
          <a:lstStyle/>
          <a:p>
            <a:fld id="{7C904586-15B9-4D10-A05E-625E033CD532}" type="slidenum">
              <a:rPr lang="ko-KR" altLang="en-US" smtClean="0"/>
              <a:t>12</a:t>
            </a:fld>
            <a:endParaRPr lang="ko-KR" altLang="en-US" dirty="0"/>
          </a:p>
        </p:txBody>
      </p:sp>
      <p:pic>
        <p:nvPicPr>
          <p:cNvPr id="5" name="그림 4"/>
          <p:cNvPicPr>
            <a:picLocks noChangeAspect="1"/>
          </p:cNvPicPr>
          <p:nvPr/>
        </p:nvPicPr>
        <p:blipFill>
          <a:blip r:embed="rId2"/>
          <a:stretch>
            <a:fillRect/>
          </a:stretch>
        </p:blipFill>
        <p:spPr>
          <a:xfrm>
            <a:off x="1956594" y="1604201"/>
            <a:ext cx="5992812" cy="4838641"/>
          </a:xfrm>
          <a:prstGeom prst="rect">
            <a:avLst/>
          </a:prstGeom>
        </p:spPr>
      </p:pic>
      <p:sp>
        <p:nvSpPr>
          <p:cNvPr id="3" name="TextBox 2"/>
          <p:cNvSpPr txBox="1"/>
          <p:nvPr/>
        </p:nvSpPr>
        <p:spPr>
          <a:xfrm>
            <a:off x="8458200" y="3854450"/>
            <a:ext cx="184731" cy="369332"/>
          </a:xfrm>
          <a:prstGeom prst="rect">
            <a:avLst/>
          </a:prstGeom>
          <a:noFill/>
        </p:spPr>
        <p:txBody>
          <a:bodyPr wrap="none" rtlCol="0">
            <a:spAutoFit/>
          </a:bodyPr>
          <a:lstStyle/>
          <a:p>
            <a:endParaRPr lang="ko-KR" altLang="en-US" dirty="0"/>
          </a:p>
        </p:txBody>
      </p:sp>
      <p:sp>
        <p:nvSpPr>
          <p:cNvPr id="6" name="TextBox 5"/>
          <p:cNvSpPr txBox="1"/>
          <p:nvPr/>
        </p:nvSpPr>
        <p:spPr>
          <a:xfrm>
            <a:off x="4210050" y="3187700"/>
            <a:ext cx="128240" cy="153888"/>
          </a:xfrm>
          <a:prstGeom prst="rect">
            <a:avLst/>
          </a:prstGeom>
          <a:solidFill>
            <a:srgbClr val="FDF0E7"/>
          </a:solidFill>
        </p:spPr>
        <p:txBody>
          <a:bodyPr wrap="none" lIns="0" tIns="0" rIns="0" bIns="0" rtlCol="0">
            <a:spAutoFit/>
          </a:bodyPr>
          <a:lstStyle/>
          <a:p>
            <a:r>
              <a:rPr lang="ko-KR" altLang="en-US" sz="1000" b="1" dirty="0"/>
              <a:t>인</a:t>
            </a:r>
          </a:p>
        </p:txBody>
      </p:sp>
      <p:cxnSp>
        <p:nvCxnSpPr>
          <p:cNvPr id="7" name="직선 화살표 연결선 6">
            <a:extLst>
              <a:ext uri="{FF2B5EF4-FFF2-40B4-BE49-F238E27FC236}">
                <a16:creationId xmlns:a16="http://schemas.microsoft.com/office/drawing/2014/main" id="{30E93CE7-B1A9-4291-B24C-F595FD2682EE}"/>
              </a:ext>
            </a:extLst>
          </p:cNvPr>
          <p:cNvCxnSpPr/>
          <p:nvPr/>
        </p:nvCxnSpPr>
        <p:spPr>
          <a:xfrm>
            <a:off x="3888606" y="2885314"/>
            <a:ext cx="4022700" cy="0"/>
          </a:xfrm>
          <a:prstGeom prst="straightConnector1">
            <a:avLst/>
          </a:prstGeom>
          <a:ln w="12700">
            <a:solidFill>
              <a:srgbClr val="0000FF"/>
            </a:solidFill>
            <a:tailEnd type="triangle"/>
          </a:ln>
        </p:spPr>
        <p:style>
          <a:lnRef idx="1">
            <a:schemeClr val="accent1"/>
          </a:lnRef>
          <a:fillRef idx="0">
            <a:schemeClr val="accent1"/>
          </a:fillRef>
          <a:effectRef idx="0">
            <a:schemeClr val="accent1"/>
          </a:effectRef>
          <a:fontRef idx="minor">
            <a:schemeClr val="tx1"/>
          </a:fontRef>
        </p:style>
      </p:cxnSp>
      <p:sp>
        <p:nvSpPr>
          <p:cNvPr id="8" name="TextBox 7">
            <a:extLst>
              <a:ext uri="{FF2B5EF4-FFF2-40B4-BE49-F238E27FC236}">
                <a16:creationId xmlns:a16="http://schemas.microsoft.com/office/drawing/2014/main" id="{3BFE6E77-DF42-4295-A0D9-6762A6FF844F}"/>
              </a:ext>
            </a:extLst>
          </p:cNvPr>
          <p:cNvSpPr txBox="1"/>
          <p:nvPr/>
        </p:nvSpPr>
        <p:spPr>
          <a:xfrm>
            <a:off x="7911306" y="2732398"/>
            <a:ext cx="364202" cy="307777"/>
          </a:xfrm>
          <a:prstGeom prst="rect">
            <a:avLst/>
          </a:prstGeom>
          <a:noFill/>
          <a:ln w="12700">
            <a:noFill/>
          </a:ln>
        </p:spPr>
        <p:txBody>
          <a:bodyPr wrap="none" rtlCol="0">
            <a:spAutoFit/>
          </a:bodyPr>
          <a:lstStyle/>
          <a:p>
            <a:r>
              <a:rPr lang="ko-KR" altLang="en-US" sz="1400" dirty="0">
                <a:solidFill>
                  <a:srgbClr val="0000FF"/>
                </a:solidFill>
              </a:rPr>
              <a:t>小</a:t>
            </a:r>
          </a:p>
        </p:txBody>
      </p:sp>
      <p:cxnSp>
        <p:nvCxnSpPr>
          <p:cNvPr id="9" name="직선 화살표 연결선 8">
            <a:extLst>
              <a:ext uri="{FF2B5EF4-FFF2-40B4-BE49-F238E27FC236}">
                <a16:creationId xmlns:a16="http://schemas.microsoft.com/office/drawing/2014/main" id="{C7772337-FC0B-4F65-A08E-7E3363EA39B9}"/>
              </a:ext>
            </a:extLst>
          </p:cNvPr>
          <p:cNvCxnSpPr/>
          <p:nvPr/>
        </p:nvCxnSpPr>
        <p:spPr>
          <a:xfrm>
            <a:off x="3892550" y="3430517"/>
            <a:ext cx="4022700" cy="0"/>
          </a:xfrm>
          <a:prstGeom prst="straightConnector1">
            <a:avLst/>
          </a:prstGeom>
          <a:ln w="12700">
            <a:solidFill>
              <a:srgbClr val="0000FF"/>
            </a:solidFill>
            <a:tailEnd type="triangle"/>
          </a:ln>
        </p:spPr>
        <p:style>
          <a:lnRef idx="1">
            <a:schemeClr val="accent1"/>
          </a:lnRef>
          <a:fillRef idx="0">
            <a:schemeClr val="accent1"/>
          </a:fillRef>
          <a:effectRef idx="0">
            <a:schemeClr val="accent1"/>
          </a:effectRef>
          <a:fontRef idx="minor">
            <a:schemeClr val="tx1"/>
          </a:fontRef>
        </p:style>
      </p:cxnSp>
      <p:sp>
        <p:nvSpPr>
          <p:cNvPr id="10" name="TextBox 9">
            <a:extLst>
              <a:ext uri="{FF2B5EF4-FFF2-40B4-BE49-F238E27FC236}">
                <a16:creationId xmlns:a16="http://schemas.microsoft.com/office/drawing/2014/main" id="{4364D18A-9869-45A2-A80B-E64A63A6D8A6}"/>
              </a:ext>
            </a:extLst>
          </p:cNvPr>
          <p:cNvSpPr txBox="1"/>
          <p:nvPr/>
        </p:nvSpPr>
        <p:spPr>
          <a:xfrm>
            <a:off x="7915250" y="3277601"/>
            <a:ext cx="583814" cy="307777"/>
          </a:xfrm>
          <a:prstGeom prst="rect">
            <a:avLst/>
          </a:prstGeom>
          <a:noFill/>
          <a:ln w="12700">
            <a:noFill/>
          </a:ln>
        </p:spPr>
        <p:txBody>
          <a:bodyPr wrap="none" rtlCol="0">
            <a:spAutoFit/>
          </a:bodyPr>
          <a:lstStyle/>
          <a:p>
            <a:r>
              <a:rPr lang="ko-KR" altLang="en-US" sz="1400" dirty="0">
                <a:solidFill>
                  <a:srgbClr val="0000FF"/>
                </a:solidFill>
              </a:rPr>
              <a:t>수월</a:t>
            </a:r>
            <a:r>
              <a:rPr lang="en-US" altLang="ko-KR" sz="1400" dirty="0">
                <a:solidFill>
                  <a:srgbClr val="0000FF"/>
                </a:solidFill>
              </a:rPr>
              <a:t> </a:t>
            </a:r>
            <a:endParaRPr lang="ko-KR" altLang="en-US" sz="1400" dirty="0">
              <a:solidFill>
                <a:srgbClr val="0000FF"/>
              </a:solidFill>
            </a:endParaRPr>
          </a:p>
        </p:txBody>
      </p:sp>
      <p:cxnSp>
        <p:nvCxnSpPr>
          <p:cNvPr id="11" name="직선 화살표 연결선 10">
            <a:extLst>
              <a:ext uri="{FF2B5EF4-FFF2-40B4-BE49-F238E27FC236}">
                <a16:creationId xmlns:a16="http://schemas.microsoft.com/office/drawing/2014/main" id="{6C85FB98-1B2F-4E9C-BBAC-C518524BF670}"/>
              </a:ext>
            </a:extLst>
          </p:cNvPr>
          <p:cNvCxnSpPr/>
          <p:nvPr/>
        </p:nvCxnSpPr>
        <p:spPr>
          <a:xfrm>
            <a:off x="3892550" y="4483100"/>
            <a:ext cx="4022700" cy="0"/>
          </a:xfrm>
          <a:prstGeom prst="straightConnector1">
            <a:avLst/>
          </a:prstGeom>
          <a:ln w="12700">
            <a:solidFill>
              <a:srgbClr val="0000FF"/>
            </a:solidFill>
            <a:tailEnd type="triangle"/>
          </a:ln>
        </p:spPr>
        <p:style>
          <a:lnRef idx="1">
            <a:schemeClr val="accent1"/>
          </a:lnRef>
          <a:fillRef idx="0">
            <a:schemeClr val="accent1"/>
          </a:fillRef>
          <a:effectRef idx="0">
            <a:schemeClr val="accent1"/>
          </a:effectRef>
          <a:fontRef idx="minor">
            <a:schemeClr val="tx1"/>
          </a:fontRef>
        </p:style>
      </p:cxnSp>
      <p:sp>
        <p:nvSpPr>
          <p:cNvPr id="12" name="TextBox 11">
            <a:extLst>
              <a:ext uri="{FF2B5EF4-FFF2-40B4-BE49-F238E27FC236}">
                <a16:creationId xmlns:a16="http://schemas.microsoft.com/office/drawing/2014/main" id="{D66E775D-9397-4B06-851A-9F657CC0C3A9}"/>
              </a:ext>
            </a:extLst>
          </p:cNvPr>
          <p:cNvSpPr txBox="1"/>
          <p:nvPr/>
        </p:nvSpPr>
        <p:spPr>
          <a:xfrm>
            <a:off x="7915250" y="4330184"/>
            <a:ext cx="364202" cy="307777"/>
          </a:xfrm>
          <a:prstGeom prst="rect">
            <a:avLst/>
          </a:prstGeom>
          <a:noFill/>
          <a:ln w="12700">
            <a:noFill/>
          </a:ln>
        </p:spPr>
        <p:txBody>
          <a:bodyPr wrap="none" rtlCol="0">
            <a:spAutoFit/>
          </a:bodyPr>
          <a:lstStyle/>
          <a:p>
            <a:r>
              <a:rPr lang="ko-KR" altLang="en-US" sz="1400" dirty="0">
                <a:solidFill>
                  <a:srgbClr val="0000FF"/>
                </a:solidFill>
              </a:rPr>
              <a:t>小</a:t>
            </a:r>
          </a:p>
        </p:txBody>
      </p:sp>
      <p:cxnSp>
        <p:nvCxnSpPr>
          <p:cNvPr id="13" name="직선 화살표 연결선 12">
            <a:extLst>
              <a:ext uri="{FF2B5EF4-FFF2-40B4-BE49-F238E27FC236}">
                <a16:creationId xmlns:a16="http://schemas.microsoft.com/office/drawing/2014/main" id="{6D4E3277-F055-4BD0-845D-35697162DF6E}"/>
              </a:ext>
            </a:extLst>
          </p:cNvPr>
          <p:cNvCxnSpPr/>
          <p:nvPr/>
        </p:nvCxnSpPr>
        <p:spPr>
          <a:xfrm>
            <a:off x="3898900" y="6283505"/>
            <a:ext cx="4022700" cy="0"/>
          </a:xfrm>
          <a:prstGeom prst="straightConnector1">
            <a:avLst/>
          </a:prstGeom>
          <a:ln w="12700">
            <a:solidFill>
              <a:srgbClr val="0000FF"/>
            </a:solidFill>
            <a:tailEnd type="triangle"/>
          </a:ln>
        </p:spPr>
        <p:style>
          <a:lnRef idx="1">
            <a:schemeClr val="accent1"/>
          </a:lnRef>
          <a:fillRef idx="0">
            <a:schemeClr val="accent1"/>
          </a:fillRef>
          <a:effectRef idx="0">
            <a:schemeClr val="accent1"/>
          </a:effectRef>
          <a:fontRef idx="minor">
            <a:schemeClr val="tx1"/>
          </a:fontRef>
        </p:style>
      </p:cxnSp>
      <p:sp>
        <p:nvSpPr>
          <p:cNvPr id="14" name="TextBox 13">
            <a:extLst>
              <a:ext uri="{FF2B5EF4-FFF2-40B4-BE49-F238E27FC236}">
                <a16:creationId xmlns:a16="http://schemas.microsoft.com/office/drawing/2014/main" id="{1AA40137-0CDA-423D-9EFD-CE9DBC235121}"/>
              </a:ext>
            </a:extLst>
          </p:cNvPr>
          <p:cNvSpPr txBox="1"/>
          <p:nvPr/>
        </p:nvSpPr>
        <p:spPr>
          <a:xfrm>
            <a:off x="7921600" y="6130589"/>
            <a:ext cx="364202" cy="307777"/>
          </a:xfrm>
          <a:prstGeom prst="rect">
            <a:avLst/>
          </a:prstGeom>
          <a:noFill/>
          <a:ln w="12700">
            <a:noFill/>
          </a:ln>
        </p:spPr>
        <p:txBody>
          <a:bodyPr wrap="none" rtlCol="0">
            <a:spAutoFit/>
          </a:bodyPr>
          <a:lstStyle/>
          <a:p>
            <a:r>
              <a:rPr lang="ko-KR" altLang="en-US" sz="1400" dirty="0">
                <a:solidFill>
                  <a:srgbClr val="0000FF"/>
                </a:solidFill>
              </a:rPr>
              <a:t>大</a:t>
            </a:r>
          </a:p>
        </p:txBody>
      </p:sp>
      <p:cxnSp>
        <p:nvCxnSpPr>
          <p:cNvPr id="15" name="직선 화살표 연결선 14">
            <a:extLst>
              <a:ext uri="{FF2B5EF4-FFF2-40B4-BE49-F238E27FC236}">
                <a16:creationId xmlns:a16="http://schemas.microsoft.com/office/drawing/2014/main" id="{ADC628E8-7892-4456-AA66-077D979BAE7E}"/>
              </a:ext>
            </a:extLst>
          </p:cNvPr>
          <p:cNvCxnSpPr/>
          <p:nvPr/>
        </p:nvCxnSpPr>
        <p:spPr>
          <a:xfrm>
            <a:off x="3898900" y="5563087"/>
            <a:ext cx="4022700" cy="0"/>
          </a:xfrm>
          <a:prstGeom prst="straightConnector1">
            <a:avLst/>
          </a:prstGeom>
          <a:ln w="12700">
            <a:solidFill>
              <a:srgbClr val="0000FF"/>
            </a:solidFill>
            <a:tailEnd type="triangle"/>
          </a:ln>
        </p:spPr>
        <p:style>
          <a:lnRef idx="1">
            <a:schemeClr val="accent1"/>
          </a:lnRef>
          <a:fillRef idx="0">
            <a:schemeClr val="accent1"/>
          </a:fillRef>
          <a:effectRef idx="0">
            <a:schemeClr val="accent1"/>
          </a:effectRef>
          <a:fontRef idx="minor">
            <a:schemeClr val="tx1"/>
          </a:fontRef>
        </p:style>
      </p:cxnSp>
      <p:sp>
        <p:nvSpPr>
          <p:cNvPr id="16" name="TextBox 15">
            <a:extLst>
              <a:ext uri="{FF2B5EF4-FFF2-40B4-BE49-F238E27FC236}">
                <a16:creationId xmlns:a16="http://schemas.microsoft.com/office/drawing/2014/main" id="{7C9B244E-1C33-44BE-8421-77A7FE6608D9}"/>
              </a:ext>
            </a:extLst>
          </p:cNvPr>
          <p:cNvSpPr txBox="1"/>
          <p:nvPr/>
        </p:nvSpPr>
        <p:spPr>
          <a:xfrm>
            <a:off x="7921600" y="5410171"/>
            <a:ext cx="1301959" cy="307777"/>
          </a:xfrm>
          <a:prstGeom prst="rect">
            <a:avLst/>
          </a:prstGeom>
          <a:noFill/>
          <a:ln w="12700">
            <a:noFill/>
          </a:ln>
        </p:spPr>
        <p:txBody>
          <a:bodyPr wrap="none" rtlCol="0">
            <a:spAutoFit/>
          </a:bodyPr>
          <a:lstStyle/>
          <a:p>
            <a:r>
              <a:rPr lang="ko-KR" altLang="en-US" sz="1400" dirty="0">
                <a:solidFill>
                  <a:srgbClr val="0000FF"/>
                </a:solidFill>
              </a:rPr>
              <a:t>자유롭지 못함</a:t>
            </a:r>
          </a:p>
        </p:txBody>
      </p:sp>
    </p:spTree>
    <p:extLst>
      <p:ext uri="{BB962C8B-B14F-4D97-AF65-F5344CB8AC3E}">
        <p14:creationId xmlns:p14="http://schemas.microsoft.com/office/powerpoint/2010/main" val="235092833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vert="horz" lIns="91440" tIns="45720" rIns="91440" bIns="45720" rtlCol="0" anchor="ctr">
            <a:normAutofit/>
          </a:bodyPr>
          <a:lstStyle/>
          <a:p>
            <a:r>
              <a:rPr lang="en-US" altLang="ko-KR" sz="3200" dirty="0"/>
              <a:t>5.6 Comparison of Legal Structures (4/4)</a:t>
            </a:r>
            <a:endParaRPr lang="ko-KR" altLang="en-US" sz="1400" dirty="0"/>
          </a:p>
        </p:txBody>
      </p:sp>
      <p:sp>
        <p:nvSpPr>
          <p:cNvPr id="4" name="슬라이드 번호 개체 틀 3"/>
          <p:cNvSpPr>
            <a:spLocks noGrp="1"/>
          </p:cNvSpPr>
          <p:nvPr>
            <p:ph type="sldNum" sz="quarter" idx="12"/>
          </p:nvPr>
        </p:nvSpPr>
        <p:spPr/>
        <p:txBody>
          <a:bodyPr/>
          <a:lstStyle/>
          <a:p>
            <a:fld id="{7C904586-15B9-4D10-A05E-625E033CD532}" type="slidenum">
              <a:rPr lang="ko-KR" altLang="en-US" smtClean="0"/>
              <a:t>13</a:t>
            </a:fld>
            <a:endParaRPr lang="ko-KR" altLang="en-US" dirty="0"/>
          </a:p>
        </p:txBody>
      </p:sp>
      <p:graphicFrame>
        <p:nvGraphicFramePr>
          <p:cNvPr id="6" name="표 5"/>
          <p:cNvGraphicFramePr>
            <a:graphicFrameLocks noGrp="1"/>
          </p:cNvGraphicFramePr>
          <p:nvPr>
            <p:extLst>
              <p:ext uri="{D42A27DB-BD31-4B8C-83A1-F6EECF244321}">
                <p14:modId xmlns:p14="http://schemas.microsoft.com/office/powerpoint/2010/main" val="648371018"/>
              </p:ext>
            </p:extLst>
          </p:nvPr>
        </p:nvGraphicFramePr>
        <p:xfrm>
          <a:off x="652463" y="2129765"/>
          <a:ext cx="8572500" cy="2194256"/>
        </p:xfrm>
        <a:graphic>
          <a:graphicData uri="http://schemas.openxmlformats.org/drawingml/2006/table">
            <a:tbl>
              <a:tblPr firstRow="1" bandRow="1">
                <a:tableStyleId>{9D7B26C5-4107-4FEC-AEDC-1716B250A1EF}</a:tableStyleId>
              </a:tblPr>
              <a:tblGrid>
                <a:gridCol w="3448050">
                  <a:extLst>
                    <a:ext uri="{9D8B030D-6E8A-4147-A177-3AD203B41FA5}">
                      <a16:colId xmlns:a16="http://schemas.microsoft.com/office/drawing/2014/main" val="20000"/>
                    </a:ext>
                  </a:extLst>
                </a:gridCol>
                <a:gridCol w="742950">
                  <a:extLst>
                    <a:ext uri="{9D8B030D-6E8A-4147-A177-3AD203B41FA5}">
                      <a16:colId xmlns:a16="http://schemas.microsoft.com/office/drawing/2014/main" val="20001"/>
                    </a:ext>
                  </a:extLst>
                </a:gridCol>
                <a:gridCol w="4381500">
                  <a:extLst>
                    <a:ext uri="{9D8B030D-6E8A-4147-A177-3AD203B41FA5}">
                      <a16:colId xmlns:a16="http://schemas.microsoft.com/office/drawing/2014/main" val="20002"/>
                    </a:ext>
                  </a:extLst>
                </a:gridCol>
              </a:tblGrid>
              <a:tr h="0">
                <a:tc>
                  <a:txBody>
                    <a:bodyPr/>
                    <a:lstStyle/>
                    <a:p>
                      <a:pPr algn="ctr" latinLnBrk="1"/>
                      <a:r>
                        <a:rPr lang="ko-KR" altLang="en-US" sz="1200" dirty="0">
                          <a:latin typeface="HY헤드라인M" panose="02030600000101010101" pitchFamily="18" charset="-127"/>
                          <a:ea typeface="HY헤드라인M" panose="02030600000101010101" pitchFamily="18" charset="-127"/>
                        </a:rPr>
                        <a:t>과세표준</a:t>
                      </a:r>
                    </a:p>
                  </a:txBody>
                  <a:tcPr marT="45701" marB="45701"/>
                </a:tc>
                <a:tc>
                  <a:txBody>
                    <a:bodyPr/>
                    <a:lstStyle/>
                    <a:p>
                      <a:pPr algn="ctr" latinLnBrk="1"/>
                      <a:r>
                        <a:rPr lang="ko-KR" altLang="en-US" sz="1200" u="none" dirty="0">
                          <a:latin typeface="HY헤드라인M" panose="02030600000101010101" pitchFamily="18" charset="-127"/>
                          <a:ea typeface="HY헤드라인M" panose="02030600000101010101" pitchFamily="18" charset="-127"/>
                        </a:rPr>
                        <a:t>세율</a:t>
                      </a:r>
                    </a:p>
                  </a:txBody>
                  <a:tcPr marT="45701" marB="45701"/>
                </a:tc>
                <a:tc>
                  <a:txBody>
                    <a:bodyPr/>
                    <a:lstStyle/>
                    <a:p>
                      <a:pPr marL="0" marR="0" indent="0" algn="ctr" defTabSz="914400" rtl="0" eaLnBrk="1" fontAlgn="auto" latinLnBrk="1" hangingPunct="1">
                        <a:lnSpc>
                          <a:spcPct val="100000"/>
                        </a:lnSpc>
                        <a:spcBef>
                          <a:spcPts val="0"/>
                        </a:spcBef>
                        <a:spcAft>
                          <a:spcPts val="0"/>
                        </a:spcAft>
                        <a:buClrTx/>
                        <a:buSzTx/>
                        <a:buFontTx/>
                        <a:buNone/>
                        <a:tabLst/>
                        <a:defRPr/>
                      </a:pPr>
                      <a:r>
                        <a:rPr lang="ko-KR" altLang="en-US" sz="1200" u="none" dirty="0">
                          <a:latin typeface="HY헤드라인M" panose="02030600000101010101" pitchFamily="18" charset="-127"/>
                          <a:ea typeface="HY헤드라인M" panose="02030600000101010101" pitchFamily="18" charset="-127"/>
                        </a:rPr>
                        <a:t>세금 계산</a:t>
                      </a:r>
                    </a:p>
                  </a:txBody>
                  <a:tcPr marT="45701" marB="45701"/>
                </a:tc>
                <a:extLst>
                  <a:ext uri="{0D108BD9-81ED-4DB2-BD59-A6C34878D82A}">
                    <a16:rowId xmlns:a16="http://schemas.microsoft.com/office/drawing/2014/main" val="10000"/>
                  </a:ext>
                </a:extLst>
              </a:tr>
              <a:tr h="0">
                <a:tc>
                  <a:txBody>
                    <a:bodyPr/>
                    <a:lstStyle/>
                    <a:p>
                      <a:pPr algn="l" latinLnBrk="1"/>
                      <a:r>
                        <a:rPr lang="en-US" altLang="ko-KR" sz="1200" dirty="0">
                          <a:latin typeface="HY헤드라인M" panose="02030600000101010101" pitchFamily="18" charset="-127"/>
                          <a:ea typeface="HY헤드라인M" panose="02030600000101010101" pitchFamily="18" charset="-127"/>
                        </a:rPr>
                        <a:t>1,200</a:t>
                      </a:r>
                      <a:r>
                        <a:rPr lang="ko-KR" altLang="en-US" sz="1200" dirty="0">
                          <a:latin typeface="HY헤드라인M" panose="02030600000101010101" pitchFamily="18" charset="-127"/>
                          <a:ea typeface="HY헤드라인M" panose="02030600000101010101" pitchFamily="18" charset="-127"/>
                        </a:rPr>
                        <a:t>만원 이하</a:t>
                      </a:r>
                    </a:p>
                  </a:txBody>
                  <a:tcPr marT="45701" marB="45701"/>
                </a:tc>
                <a:tc>
                  <a:txBody>
                    <a:bodyPr/>
                    <a:lstStyle/>
                    <a:p>
                      <a:pPr algn="ctr" latinLnBrk="1"/>
                      <a:r>
                        <a:rPr lang="en-US" altLang="ko-KR" sz="1200" dirty="0">
                          <a:latin typeface="HY헤드라인M" panose="02030600000101010101" pitchFamily="18" charset="-127"/>
                          <a:ea typeface="HY헤드라인M" panose="02030600000101010101" pitchFamily="18" charset="-127"/>
                        </a:rPr>
                        <a:t>6%</a:t>
                      </a:r>
                      <a:endParaRPr lang="ko-KR" altLang="en-US" sz="1200" dirty="0">
                        <a:latin typeface="HY헤드라인M" panose="02030600000101010101" pitchFamily="18" charset="-127"/>
                        <a:ea typeface="HY헤드라인M" panose="02030600000101010101" pitchFamily="18" charset="-127"/>
                      </a:endParaRPr>
                    </a:p>
                  </a:txBody>
                  <a:tcPr marT="45701" marB="45701"/>
                </a:tc>
                <a:tc>
                  <a:txBody>
                    <a:bodyPr/>
                    <a:lstStyle/>
                    <a:p>
                      <a:pPr algn="ctr" latinLnBrk="1"/>
                      <a:r>
                        <a:rPr lang="en-US" altLang="ko-KR" sz="1200" dirty="0">
                          <a:latin typeface="HY헤드라인M" panose="02030600000101010101" pitchFamily="18" charset="-127"/>
                          <a:ea typeface="HY헤드라인M" panose="02030600000101010101" pitchFamily="18" charset="-127"/>
                        </a:rPr>
                        <a:t>0.06 </a:t>
                      </a:r>
                      <a:r>
                        <a:rPr lang="en-US" altLang="ko-KR" sz="1200" dirty="0">
                          <a:latin typeface="HY헤드라인M" pitchFamily="18" charset="-127"/>
                          <a:ea typeface="HY헤드라인M" pitchFamily="18" charset="-127"/>
                          <a:sym typeface="Symbol"/>
                        </a:rPr>
                        <a:t> </a:t>
                      </a:r>
                      <a:r>
                        <a:rPr lang="en-US" altLang="ko-KR" sz="1200" dirty="0">
                          <a:latin typeface="HY헤드라인M" pitchFamily="18" charset="-127"/>
                          <a:ea typeface="HY헤드라인M" pitchFamily="18" charset="-127"/>
                        </a:rPr>
                        <a:t>(</a:t>
                      </a:r>
                      <a:r>
                        <a:rPr lang="ko-KR" altLang="en-US" sz="1200" dirty="0">
                          <a:latin typeface="HY헤드라인M" pitchFamily="18" charset="-127"/>
                          <a:ea typeface="HY헤드라인M" pitchFamily="18" charset="-127"/>
                        </a:rPr>
                        <a:t>과세표준)</a:t>
                      </a:r>
                    </a:p>
                  </a:txBody>
                  <a:tcPr marT="45701" marB="45701"/>
                </a:tc>
                <a:extLst>
                  <a:ext uri="{0D108BD9-81ED-4DB2-BD59-A6C34878D82A}">
                    <a16:rowId xmlns:a16="http://schemas.microsoft.com/office/drawing/2014/main" val="10001"/>
                  </a:ext>
                </a:extLst>
              </a:tr>
              <a:tr h="0">
                <a:tc>
                  <a:txBody>
                    <a:bodyPr/>
                    <a:lstStyle/>
                    <a:p>
                      <a:pPr algn="l" latinLnBrk="1"/>
                      <a:r>
                        <a:rPr lang="en-US" altLang="ko-KR" sz="1200" dirty="0">
                          <a:latin typeface="HY헤드라인M" panose="02030600000101010101" pitchFamily="18" charset="-127"/>
                          <a:ea typeface="HY헤드라인M" panose="02030600000101010101" pitchFamily="18" charset="-127"/>
                        </a:rPr>
                        <a:t>1,200</a:t>
                      </a:r>
                      <a:r>
                        <a:rPr lang="ko-KR" altLang="en-US" sz="1200" dirty="0">
                          <a:latin typeface="HY헤드라인M" panose="02030600000101010101" pitchFamily="18" charset="-127"/>
                          <a:ea typeface="HY헤드라인M" panose="02030600000101010101" pitchFamily="18" charset="-127"/>
                        </a:rPr>
                        <a:t>만원 초과 </a:t>
                      </a:r>
                      <a:r>
                        <a:rPr lang="en-US" altLang="ko-KR" sz="1200" dirty="0">
                          <a:latin typeface="HY헤드라인M" panose="02030600000101010101" pitchFamily="18" charset="-127"/>
                          <a:ea typeface="HY헤드라인M" panose="02030600000101010101" pitchFamily="18" charset="-127"/>
                        </a:rPr>
                        <a:t>4,600</a:t>
                      </a:r>
                      <a:r>
                        <a:rPr lang="ko-KR" altLang="en-US" sz="1200" dirty="0">
                          <a:latin typeface="HY헤드라인M" panose="02030600000101010101" pitchFamily="18" charset="-127"/>
                          <a:ea typeface="HY헤드라인M" panose="02030600000101010101" pitchFamily="18" charset="-127"/>
                        </a:rPr>
                        <a:t>만원 이하</a:t>
                      </a:r>
                      <a:r>
                        <a:rPr lang="en-US" altLang="ko-KR" sz="1200" dirty="0">
                          <a:latin typeface="HY헤드라인M" panose="02030600000101010101" pitchFamily="18" charset="-127"/>
                          <a:ea typeface="HY헤드라인M" panose="02030600000101010101" pitchFamily="18" charset="-127"/>
                        </a:rPr>
                        <a:t> </a:t>
                      </a:r>
                      <a:endParaRPr lang="ko-KR" altLang="en-US" sz="1200" dirty="0">
                        <a:latin typeface="HY헤드라인M" panose="02030600000101010101" pitchFamily="18" charset="-127"/>
                        <a:ea typeface="HY헤드라인M" panose="02030600000101010101" pitchFamily="18" charset="-127"/>
                      </a:endParaRPr>
                    </a:p>
                  </a:txBody>
                  <a:tcPr marT="45701" marB="45701"/>
                </a:tc>
                <a:tc>
                  <a:txBody>
                    <a:bodyPr/>
                    <a:lstStyle/>
                    <a:p>
                      <a:pPr algn="ctr" latinLnBrk="1"/>
                      <a:r>
                        <a:rPr lang="en-US" altLang="ko-KR" sz="1200" dirty="0">
                          <a:latin typeface="HY헤드라인M" panose="02030600000101010101" pitchFamily="18" charset="-127"/>
                          <a:ea typeface="HY헤드라인M" panose="02030600000101010101" pitchFamily="18" charset="-127"/>
                        </a:rPr>
                        <a:t>15%</a:t>
                      </a:r>
                      <a:endParaRPr lang="ko-KR" altLang="en-US" sz="1200" dirty="0">
                        <a:latin typeface="HY헤드라인M" panose="02030600000101010101" pitchFamily="18" charset="-127"/>
                        <a:ea typeface="HY헤드라인M" panose="02030600000101010101" pitchFamily="18" charset="-127"/>
                      </a:endParaRPr>
                    </a:p>
                  </a:txBody>
                  <a:tcPr marT="45701" marB="45701"/>
                </a:tc>
                <a:tc>
                  <a:txBody>
                    <a:bodyPr/>
                    <a:lstStyle/>
                    <a:p>
                      <a:pPr algn="ctr" latinLnBrk="1"/>
                      <a:r>
                        <a:rPr lang="en-US" altLang="ko-KR" sz="1200" dirty="0">
                          <a:latin typeface="HY헤드라인M" panose="02030600000101010101" pitchFamily="18" charset="-127"/>
                          <a:ea typeface="HY헤드라인M" panose="02030600000101010101" pitchFamily="18" charset="-127"/>
                        </a:rPr>
                        <a:t>72</a:t>
                      </a:r>
                      <a:r>
                        <a:rPr lang="ko-KR" altLang="en-US" sz="1200" dirty="0">
                          <a:latin typeface="HY헤드라인M" panose="02030600000101010101" pitchFamily="18" charset="-127"/>
                          <a:ea typeface="HY헤드라인M" panose="02030600000101010101" pitchFamily="18" charset="-127"/>
                        </a:rPr>
                        <a:t>만원 </a:t>
                      </a:r>
                      <a:r>
                        <a:rPr lang="en-US" altLang="ko-KR" sz="1200" dirty="0">
                          <a:latin typeface="HY헤드라인M" panose="02030600000101010101" pitchFamily="18" charset="-127"/>
                          <a:ea typeface="HY헤드라인M" panose="02030600000101010101" pitchFamily="18" charset="-127"/>
                        </a:rPr>
                        <a:t>+ 0.15 </a:t>
                      </a:r>
                      <a:r>
                        <a:rPr lang="en-US" altLang="ko-KR" sz="1200" dirty="0">
                          <a:latin typeface="HY헤드라인M" pitchFamily="18" charset="-127"/>
                          <a:ea typeface="HY헤드라인M" pitchFamily="18" charset="-127"/>
                          <a:sym typeface="Symbol"/>
                        </a:rPr>
                        <a:t> </a:t>
                      </a:r>
                      <a:r>
                        <a:rPr lang="en-US" altLang="ko-KR" sz="1200" dirty="0">
                          <a:latin typeface="HY헤드라인M" pitchFamily="18" charset="-127"/>
                          <a:ea typeface="HY헤드라인M" pitchFamily="18" charset="-127"/>
                        </a:rPr>
                        <a:t>(1,200</a:t>
                      </a:r>
                      <a:r>
                        <a:rPr lang="ko-KR" altLang="en-US" sz="1200" dirty="0">
                          <a:latin typeface="HY헤드라인M" pitchFamily="18" charset="-127"/>
                          <a:ea typeface="HY헤드라인M" pitchFamily="18" charset="-127"/>
                        </a:rPr>
                        <a:t>만원 </a:t>
                      </a:r>
                      <a:r>
                        <a:rPr lang="ko-KR" altLang="en-US" sz="1200" dirty="0" err="1">
                          <a:latin typeface="HY헤드라인M" pitchFamily="18" charset="-127"/>
                          <a:ea typeface="HY헤드라인M" pitchFamily="18" charset="-127"/>
                        </a:rPr>
                        <a:t>초과분</a:t>
                      </a:r>
                      <a:r>
                        <a:rPr lang="ko-KR" altLang="en-US" sz="1200" dirty="0">
                          <a:latin typeface="HY헤드라인M" pitchFamily="18" charset="-127"/>
                          <a:ea typeface="HY헤드라인M" pitchFamily="18" charset="-127"/>
                        </a:rPr>
                        <a:t>)</a:t>
                      </a:r>
                    </a:p>
                  </a:txBody>
                  <a:tcPr marT="45701" marB="45701"/>
                </a:tc>
                <a:extLst>
                  <a:ext uri="{0D108BD9-81ED-4DB2-BD59-A6C34878D82A}">
                    <a16:rowId xmlns:a16="http://schemas.microsoft.com/office/drawing/2014/main" val="10002"/>
                  </a:ext>
                </a:extLst>
              </a:tr>
              <a:tr h="0">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en-US" altLang="ko-KR" sz="1200" dirty="0">
                          <a:latin typeface="HY헤드라인M" panose="02030600000101010101" pitchFamily="18" charset="-127"/>
                          <a:ea typeface="HY헤드라인M" panose="02030600000101010101" pitchFamily="18" charset="-127"/>
                        </a:rPr>
                        <a:t>4,600</a:t>
                      </a:r>
                      <a:r>
                        <a:rPr lang="ko-KR" altLang="en-US" sz="1200" dirty="0">
                          <a:latin typeface="HY헤드라인M" panose="02030600000101010101" pitchFamily="18" charset="-127"/>
                          <a:ea typeface="HY헤드라인M" panose="02030600000101010101" pitchFamily="18" charset="-127"/>
                        </a:rPr>
                        <a:t>만원 초과 </a:t>
                      </a:r>
                      <a:r>
                        <a:rPr lang="en-US" altLang="ko-KR" sz="1200" dirty="0">
                          <a:latin typeface="HY헤드라인M" panose="02030600000101010101" pitchFamily="18" charset="-127"/>
                          <a:ea typeface="HY헤드라인M" panose="02030600000101010101" pitchFamily="18" charset="-127"/>
                        </a:rPr>
                        <a:t>8,800</a:t>
                      </a:r>
                      <a:r>
                        <a:rPr lang="ko-KR" altLang="en-US" sz="1200" dirty="0">
                          <a:latin typeface="HY헤드라인M" panose="02030600000101010101" pitchFamily="18" charset="-127"/>
                          <a:ea typeface="HY헤드라인M" panose="02030600000101010101" pitchFamily="18" charset="-127"/>
                        </a:rPr>
                        <a:t>만원 이하</a:t>
                      </a:r>
                    </a:p>
                  </a:txBody>
                  <a:tcPr marT="45701" marB="45701"/>
                </a:tc>
                <a:tc>
                  <a:txBody>
                    <a:bodyPr/>
                    <a:lstStyle/>
                    <a:p>
                      <a:pPr algn="ctr" latinLnBrk="1"/>
                      <a:r>
                        <a:rPr lang="en-US" altLang="ko-KR" sz="1200" dirty="0">
                          <a:latin typeface="HY헤드라인M" panose="02030600000101010101" pitchFamily="18" charset="-127"/>
                          <a:ea typeface="HY헤드라인M" panose="02030600000101010101" pitchFamily="18" charset="-127"/>
                        </a:rPr>
                        <a:t>24%</a:t>
                      </a:r>
                      <a:endParaRPr lang="ko-KR" altLang="en-US" sz="1200" dirty="0">
                        <a:latin typeface="HY헤드라인M" panose="02030600000101010101" pitchFamily="18" charset="-127"/>
                        <a:ea typeface="HY헤드라인M" panose="02030600000101010101" pitchFamily="18" charset="-127"/>
                      </a:endParaRPr>
                    </a:p>
                  </a:txBody>
                  <a:tcPr marT="45701" marB="45701"/>
                </a:tc>
                <a:tc>
                  <a:txBody>
                    <a:bodyPr/>
                    <a:lstStyle/>
                    <a:p>
                      <a:pPr marL="0" marR="0" indent="0" algn="ctr" defTabSz="914400" rtl="0" eaLnBrk="1" fontAlgn="auto" latinLnBrk="1" hangingPunct="1">
                        <a:lnSpc>
                          <a:spcPct val="100000"/>
                        </a:lnSpc>
                        <a:spcBef>
                          <a:spcPts val="0"/>
                        </a:spcBef>
                        <a:spcAft>
                          <a:spcPts val="0"/>
                        </a:spcAft>
                        <a:buClrTx/>
                        <a:buSzTx/>
                        <a:buFontTx/>
                        <a:buNone/>
                        <a:tabLst/>
                        <a:defRPr/>
                      </a:pPr>
                      <a:r>
                        <a:rPr lang="en-US" altLang="ko-KR" sz="1200" dirty="0">
                          <a:latin typeface="HY헤드라인M" panose="02030600000101010101" pitchFamily="18" charset="-127"/>
                          <a:ea typeface="HY헤드라인M" panose="02030600000101010101" pitchFamily="18" charset="-127"/>
                        </a:rPr>
                        <a:t>582</a:t>
                      </a:r>
                      <a:r>
                        <a:rPr lang="ko-KR" altLang="en-US" sz="1200" dirty="0">
                          <a:latin typeface="HY헤드라인M" panose="02030600000101010101" pitchFamily="18" charset="-127"/>
                          <a:ea typeface="HY헤드라인M" panose="02030600000101010101" pitchFamily="18" charset="-127"/>
                        </a:rPr>
                        <a:t>만원 </a:t>
                      </a:r>
                      <a:r>
                        <a:rPr lang="en-US" altLang="ko-KR" sz="1200" dirty="0">
                          <a:latin typeface="HY헤드라인M" panose="02030600000101010101" pitchFamily="18" charset="-127"/>
                          <a:ea typeface="HY헤드라인M" panose="02030600000101010101" pitchFamily="18" charset="-127"/>
                        </a:rPr>
                        <a:t>+ 0.24 </a:t>
                      </a:r>
                      <a:r>
                        <a:rPr lang="en-US" altLang="ko-KR" sz="1200" dirty="0">
                          <a:latin typeface="HY헤드라인M" pitchFamily="18" charset="-127"/>
                          <a:ea typeface="HY헤드라인M" pitchFamily="18" charset="-127"/>
                          <a:sym typeface="Symbol"/>
                        </a:rPr>
                        <a:t> </a:t>
                      </a:r>
                      <a:r>
                        <a:rPr lang="en-US" altLang="ko-KR" sz="1200" dirty="0">
                          <a:latin typeface="HY헤드라인M" pitchFamily="18" charset="-127"/>
                          <a:ea typeface="HY헤드라인M" pitchFamily="18" charset="-127"/>
                        </a:rPr>
                        <a:t>(4,600</a:t>
                      </a:r>
                      <a:r>
                        <a:rPr lang="ko-KR" altLang="en-US" sz="1200" dirty="0">
                          <a:latin typeface="HY헤드라인M" pitchFamily="18" charset="-127"/>
                          <a:ea typeface="HY헤드라인M" pitchFamily="18" charset="-127"/>
                        </a:rPr>
                        <a:t>만원 </a:t>
                      </a:r>
                      <a:r>
                        <a:rPr lang="ko-KR" altLang="en-US" sz="1200" dirty="0" err="1">
                          <a:latin typeface="HY헤드라인M" pitchFamily="18" charset="-127"/>
                          <a:ea typeface="HY헤드라인M" pitchFamily="18" charset="-127"/>
                        </a:rPr>
                        <a:t>초과분</a:t>
                      </a:r>
                      <a:r>
                        <a:rPr lang="ko-KR" altLang="en-US" sz="1200" dirty="0">
                          <a:latin typeface="HY헤드라인M" pitchFamily="18" charset="-127"/>
                          <a:ea typeface="HY헤드라인M" pitchFamily="18" charset="-127"/>
                        </a:rPr>
                        <a:t>)</a:t>
                      </a:r>
                    </a:p>
                  </a:txBody>
                  <a:tcPr marT="45701" marB="45701"/>
                </a:tc>
                <a:extLst>
                  <a:ext uri="{0D108BD9-81ED-4DB2-BD59-A6C34878D82A}">
                    <a16:rowId xmlns:a16="http://schemas.microsoft.com/office/drawing/2014/main" val="10003"/>
                  </a:ext>
                </a:extLst>
              </a:tr>
              <a:tr h="0">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en-US" altLang="ko-KR" sz="1200" dirty="0">
                          <a:latin typeface="HY헤드라인M" panose="02030600000101010101" pitchFamily="18" charset="-127"/>
                          <a:ea typeface="HY헤드라인M" panose="02030600000101010101" pitchFamily="18" charset="-127"/>
                        </a:rPr>
                        <a:t>8,800</a:t>
                      </a:r>
                      <a:r>
                        <a:rPr lang="ko-KR" altLang="en-US" sz="1200" dirty="0">
                          <a:latin typeface="HY헤드라인M" panose="02030600000101010101" pitchFamily="18" charset="-127"/>
                          <a:ea typeface="HY헤드라인M" panose="02030600000101010101" pitchFamily="18" charset="-127"/>
                        </a:rPr>
                        <a:t>만원 초과 </a:t>
                      </a:r>
                      <a:r>
                        <a:rPr lang="en-US" altLang="ko-KR" sz="1200" dirty="0">
                          <a:latin typeface="HY헤드라인M" panose="02030600000101010101" pitchFamily="18" charset="-127"/>
                          <a:ea typeface="HY헤드라인M" panose="02030600000101010101" pitchFamily="18" charset="-127"/>
                        </a:rPr>
                        <a:t>1</a:t>
                      </a:r>
                      <a:r>
                        <a:rPr lang="ko-KR" altLang="en-US" sz="1200" dirty="0">
                          <a:latin typeface="HY헤드라인M" panose="02030600000101010101" pitchFamily="18" charset="-127"/>
                          <a:ea typeface="HY헤드라인M" panose="02030600000101010101" pitchFamily="18" charset="-127"/>
                        </a:rPr>
                        <a:t>억 </a:t>
                      </a:r>
                      <a:r>
                        <a:rPr lang="en-US" altLang="ko-KR" sz="1200" dirty="0">
                          <a:latin typeface="HY헤드라인M" panose="02030600000101010101" pitchFamily="18" charset="-127"/>
                          <a:ea typeface="HY헤드라인M" panose="02030600000101010101" pitchFamily="18" charset="-127"/>
                        </a:rPr>
                        <a:t>5,000</a:t>
                      </a:r>
                      <a:r>
                        <a:rPr lang="ko-KR" altLang="en-US" sz="1200" dirty="0">
                          <a:latin typeface="HY헤드라인M" panose="02030600000101010101" pitchFamily="18" charset="-127"/>
                          <a:ea typeface="HY헤드라인M" panose="02030600000101010101" pitchFamily="18" charset="-127"/>
                        </a:rPr>
                        <a:t>만원 이하</a:t>
                      </a:r>
                    </a:p>
                  </a:txBody>
                  <a:tcPr marT="45701" marB="45701"/>
                </a:tc>
                <a:tc>
                  <a:txBody>
                    <a:bodyPr/>
                    <a:lstStyle/>
                    <a:p>
                      <a:pPr algn="ctr" latinLnBrk="1"/>
                      <a:r>
                        <a:rPr lang="en-US" altLang="ko-KR" sz="1200" dirty="0">
                          <a:latin typeface="HY헤드라인M" panose="02030600000101010101" pitchFamily="18" charset="-127"/>
                          <a:ea typeface="HY헤드라인M" panose="02030600000101010101" pitchFamily="18" charset="-127"/>
                        </a:rPr>
                        <a:t>35%</a:t>
                      </a:r>
                      <a:endParaRPr lang="ko-KR" altLang="en-US" sz="1200" dirty="0">
                        <a:latin typeface="HY헤드라인M" panose="02030600000101010101" pitchFamily="18" charset="-127"/>
                        <a:ea typeface="HY헤드라인M" panose="02030600000101010101" pitchFamily="18" charset="-127"/>
                      </a:endParaRPr>
                    </a:p>
                  </a:txBody>
                  <a:tcPr marT="45701" marB="45701"/>
                </a:tc>
                <a:tc>
                  <a:txBody>
                    <a:bodyPr/>
                    <a:lstStyle/>
                    <a:p>
                      <a:pPr marL="0" marR="0" indent="0" algn="ctr" defTabSz="914400" rtl="0" eaLnBrk="1" fontAlgn="auto" latinLnBrk="1" hangingPunct="1">
                        <a:lnSpc>
                          <a:spcPct val="100000"/>
                        </a:lnSpc>
                        <a:spcBef>
                          <a:spcPts val="0"/>
                        </a:spcBef>
                        <a:spcAft>
                          <a:spcPts val="0"/>
                        </a:spcAft>
                        <a:buClrTx/>
                        <a:buSzTx/>
                        <a:buFontTx/>
                        <a:buNone/>
                        <a:tabLst/>
                        <a:defRPr/>
                      </a:pPr>
                      <a:r>
                        <a:rPr lang="en-US" altLang="ko-KR" sz="1200" dirty="0">
                          <a:latin typeface="HY헤드라인M" panose="02030600000101010101" pitchFamily="18" charset="-127"/>
                          <a:ea typeface="HY헤드라인M" panose="02030600000101010101" pitchFamily="18" charset="-127"/>
                        </a:rPr>
                        <a:t>1,590</a:t>
                      </a:r>
                      <a:r>
                        <a:rPr lang="ko-KR" altLang="en-US" sz="1200" dirty="0">
                          <a:latin typeface="HY헤드라인M" panose="02030600000101010101" pitchFamily="18" charset="-127"/>
                          <a:ea typeface="HY헤드라인M" panose="02030600000101010101" pitchFamily="18" charset="-127"/>
                        </a:rPr>
                        <a:t>만원 </a:t>
                      </a:r>
                      <a:r>
                        <a:rPr lang="en-US" altLang="ko-KR" sz="1200" dirty="0">
                          <a:latin typeface="HY헤드라인M" panose="02030600000101010101" pitchFamily="18" charset="-127"/>
                          <a:ea typeface="HY헤드라인M" panose="02030600000101010101" pitchFamily="18" charset="-127"/>
                        </a:rPr>
                        <a:t>+ 0.35 </a:t>
                      </a:r>
                      <a:r>
                        <a:rPr lang="en-US" altLang="ko-KR" sz="1200" dirty="0">
                          <a:latin typeface="HY헤드라인M" pitchFamily="18" charset="-127"/>
                          <a:ea typeface="HY헤드라인M" pitchFamily="18" charset="-127"/>
                          <a:sym typeface="Symbol"/>
                        </a:rPr>
                        <a:t> </a:t>
                      </a:r>
                      <a:r>
                        <a:rPr lang="en-US" altLang="ko-KR" sz="1200" dirty="0">
                          <a:latin typeface="HY헤드라인M" pitchFamily="18" charset="-127"/>
                          <a:ea typeface="HY헤드라인M" pitchFamily="18" charset="-127"/>
                        </a:rPr>
                        <a:t>(8,800</a:t>
                      </a:r>
                      <a:r>
                        <a:rPr lang="ko-KR" altLang="en-US" sz="1200" dirty="0">
                          <a:latin typeface="HY헤드라인M" pitchFamily="18" charset="-127"/>
                          <a:ea typeface="HY헤드라인M" pitchFamily="18" charset="-127"/>
                        </a:rPr>
                        <a:t>만원 </a:t>
                      </a:r>
                      <a:r>
                        <a:rPr lang="ko-KR" altLang="en-US" sz="1200" dirty="0" err="1">
                          <a:latin typeface="HY헤드라인M" pitchFamily="18" charset="-127"/>
                          <a:ea typeface="HY헤드라인M" pitchFamily="18" charset="-127"/>
                        </a:rPr>
                        <a:t>초과분</a:t>
                      </a:r>
                      <a:r>
                        <a:rPr lang="ko-KR" altLang="en-US" sz="1200" dirty="0">
                          <a:latin typeface="HY헤드라인M" pitchFamily="18" charset="-127"/>
                          <a:ea typeface="HY헤드라인M" pitchFamily="18" charset="-127"/>
                        </a:rPr>
                        <a:t>)</a:t>
                      </a:r>
                    </a:p>
                  </a:txBody>
                  <a:tcPr marT="45701" marB="45701"/>
                </a:tc>
                <a:extLst>
                  <a:ext uri="{0D108BD9-81ED-4DB2-BD59-A6C34878D82A}">
                    <a16:rowId xmlns:a16="http://schemas.microsoft.com/office/drawing/2014/main" val="10004"/>
                  </a:ext>
                </a:extLst>
              </a:tr>
              <a:tr h="0">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en-US" altLang="ko-KR" sz="1200" dirty="0">
                          <a:latin typeface="HY헤드라인M" panose="02030600000101010101" pitchFamily="18" charset="-127"/>
                          <a:ea typeface="HY헤드라인M" panose="02030600000101010101" pitchFamily="18" charset="-127"/>
                        </a:rPr>
                        <a:t>1</a:t>
                      </a:r>
                      <a:r>
                        <a:rPr lang="ko-KR" altLang="en-US" sz="1200" dirty="0">
                          <a:latin typeface="HY헤드라인M" panose="02030600000101010101" pitchFamily="18" charset="-127"/>
                          <a:ea typeface="HY헤드라인M" panose="02030600000101010101" pitchFamily="18" charset="-127"/>
                        </a:rPr>
                        <a:t>억 </a:t>
                      </a:r>
                      <a:r>
                        <a:rPr lang="en-US" altLang="ko-KR" sz="1200" dirty="0">
                          <a:latin typeface="HY헤드라인M" panose="02030600000101010101" pitchFamily="18" charset="-127"/>
                          <a:ea typeface="HY헤드라인M" panose="02030600000101010101" pitchFamily="18" charset="-127"/>
                        </a:rPr>
                        <a:t>5,000</a:t>
                      </a:r>
                      <a:r>
                        <a:rPr lang="ko-KR" altLang="en-US" sz="1200" dirty="0">
                          <a:latin typeface="HY헤드라인M" panose="02030600000101010101" pitchFamily="18" charset="-127"/>
                          <a:ea typeface="HY헤드라인M" panose="02030600000101010101" pitchFamily="18" charset="-127"/>
                        </a:rPr>
                        <a:t>만원 초과 </a:t>
                      </a:r>
                      <a:r>
                        <a:rPr lang="en-US" altLang="ko-KR" sz="1200" dirty="0">
                          <a:latin typeface="HY헤드라인M" panose="02030600000101010101" pitchFamily="18" charset="-127"/>
                          <a:ea typeface="HY헤드라인M" panose="02030600000101010101" pitchFamily="18" charset="-127"/>
                        </a:rPr>
                        <a:t>3</a:t>
                      </a:r>
                      <a:r>
                        <a:rPr lang="ko-KR" altLang="en-US" sz="1200" dirty="0">
                          <a:latin typeface="HY헤드라인M" panose="02030600000101010101" pitchFamily="18" charset="-127"/>
                          <a:ea typeface="HY헤드라인M" panose="02030600000101010101" pitchFamily="18" charset="-127"/>
                        </a:rPr>
                        <a:t>억원 이하</a:t>
                      </a:r>
                    </a:p>
                  </a:txBody>
                  <a:tcPr marT="45701" marB="45701"/>
                </a:tc>
                <a:tc>
                  <a:txBody>
                    <a:bodyPr/>
                    <a:lstStyle/>
                    <a:p>
                      <a:pPr algn="ctr" latinLnBrk="1"/>
                      <a:r>
                        <a:rPr lang="en-US" altLang="ko-KR" sz="1200" dirty="0">
                          <a:latin typeface="HY헤드라인M" panose="02030600000101010101" pitchFamily="18" charset="-127"/>
                          <a:ea typeface="HY헤드라인M" panose="02030600000101010101" pitchFamily="18" charset="-127"/>
                        </a:rPr>
                        <a:t>38%</a:t>
                      </a:r>
                      <a:endParaRPr lang="ko-KR" altLang="en-US" sz="1200" dirty="0">
                        <a:latin typeface="HY헤드라인M" panose="02030600000101010101" pitchFamily="18" charset="-127"/>
                        <a:ea typeface="HY헤드라인M" panose="02030600000101010101" pitchFamily="18" charset="-127"/>
                      </a:endParaRPr>
                    </a:p>
                  </a:txBody>
                  <a:tcPr marT="45701" marB="45701"/>
                </a:tc>
                <a:tc>
                  <a:txBody>
                    <a:bodyPr/>
                    <a:lstStyle/>
                    <a:p>
                      <a:pPr algn="ctr" latinLnBrk="1"/>
                      <a:r>
                        <a:rPr lang="en-US" altLang="ko-KR" sz="1200" dirty="0">
                          <a:latin typeface="HY헤드라인M" panose="02030600000101010101" pitchFamily="18" charset="-127"/>
                          <a:ea typeface="HY헤드라인M" panose="02030600000101010101" pitchFamily="18" charset="-127"/>
                        </a:rPr>
                        <a:t>3,760</a:t>
                      </a:r>
                      <a:r>
                        <a:rPr lang="ko-KR" altLang="en-US" sz="1200" dirty="0">
                          <a:latin typeface="HY헤드라인M" panose="02030600000101010101" pitchFamily="18" charset="-127"/>
                          <a:ea typeface="HY헤드라인M" panose="02030600000101010101" pitchFamily="18" charset="-127"/>
                        </a:rPr>
                        <a:t>만원 </a:t>
                      </a:r>
                      <a:r>
                        <a:rPr lang="en-US" altLang="ko-KR" sz="1200" dirty="0">
                          <a:latin typeface="HY헤드라인M" panose="02030600000101010101" pitchFamily="18" charset="-127"/>
                          <a:ea typeface="HY헤드라인M" panose="02030600000101010101" pitchFamily="18" charset="-127"/>
                        </a:rPr>
                        <a:t>+ 0.38 </a:t>
                      </a:r>
                      <a:r>
                        <a:rPr lang="en-US" altLang="ko-KR" sz="1200" dirty="0">
                          <a:latin typeface="HY헤드라인M" pitchFamily="18" charset="-127"/>
                          <a:ea typeface="HY헤드라인M" pitchFamily="18" charset="-127"/>
                          <a:sym typeface="Symbol"/>
                        </a:rPr>
                        <a:t> </a:t>
                      </a:r>
                      <a:r>
                        <a:rPr lang="en-US" altLang="ko-KR" sz="1200" dirty="0">
                          <a:latin typeface="HY헤드라인M" pitchFamily="18" charset="-127"/>
                          <a:ea typeface="HY헤드라인M" pitchFamily="18" charset="-127"/>
                        </a:rPr>
                        <a:t>(1</a:t>
                      </a:r>
                      <a:r>
                        <a:rPr lang="ko-KR" altLang="en-US" sz="1200" dirty="0">
                          <a:latin typeface="HY헤드라인M" pitchFamily="18" charset="-127"/>
                          <a:ea typeface="HY헤드라인M" pitchFamily="18" charset="-127"/>
                        </a:rPr>
                        <a:t>억 </a:t>
                      </a:r>
                      <a:r>
                        <a:rPr lang="en-US" altLang="ko-KR" sz="1200" dirty="0">
                          <a:latin typeface="HY헤드라인M" pitchFamily="18" charset="-127"/>
                          <a:ea typeface="HY헤드라인M" pitchFamily="18" charset="-127"/>
                        </a:rPr>
                        <a:t>5,000</a:t>
                      </a:r>
                      <a:r>
                        <a:rPr lang="ko-KR" altLang="en-US" sz="1200" dirty="0">
                          <a:latin typeface="HY헤드라인M" pitchFamily="18" charset="-127"/>
                          <a:ea typeface="HY헤드라인M" pitchFamily="18" charset="-127"/>
                        </a:rPr>
                        <a:t>만원 </a:t>
                      </a:r>
                      <a:r>
                        <a:rPr lang="ko-KR" altLang="en-US" sz="1200" dirty="0" err="1">
                          <a:latin typeface="HY헤드라인M" pitchFamily="18" charset="-127"/>
                          <a:ea typeface="HY헤드라인M" pitchFamily="18" charset="-127"/>
                        </a:rPr>
                        <a:t>초과분</a:t>
                      </a:r>
                      <a:r>
                        <a:rPr lang="ko-KR" altLang="en-US" sz="1200" dirty="0">
                          <a:latin typeface="HY헤드라인M" pitchFamily="18" charset="-127"/>
                          <a:ea typeface="HY헤드라인M" pitchFamily="18" charset="-127"/>
                        </a:rPr>
                        <a:t>) </a:t>
                      </a:r>
                    </a:p>
                  </a:txBody>
                  <a:tcPr marT="45701" marB="45701"/>
                </a:tc>
                <a:extLst>
                  <a:ext uri="{0D108BD9-81ED-4DB2-BD59-A6C34878D82A}">
                    <a16:rowId xmlns:a16="http://schemas.microsoft.com/office/drawing/2014/main" val="10005"/>
                  </a:ext>
                </a:extLst>
              </a:tr>
              <a:tr h="0">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en-US" altLang="ko-KR" sz="1200" dirty="0">
                          <a:latin typeface="HY헤드라인M" panose="02030600000101010101" pitchFamily="18" charset="-127"/>
                          <a:ea typeface="HY헤드라인M" panose="02030600000101010101" pitchFamily="18" charset="-127"/>
                        </a:rPr>
                        <a:t>3</a:t>
                      </a:r>
                      <a:r>
                        <a:rPr lang="ko-KR" altLang="en-US" sz="1200" dirty="0">
                          <a:latin typeface="HY헤드라인M" panose="02030600000101010101" pitchFamily="18" charset="-127"/>
                          <a:ea typeface="HY헤드라인M" panose="02030600000101010101" pitchFamily="18" charset="-127"/>
                        </a:rPr>
                        <a:t>억원 초과 </a:t>
                      </a:r>
                      <a:r>
                        <a:rPr lang="en-US" altLang="ko-KR" sz="1200" dirty="0">
                          <a:latin typeface="HY헤드라인M" panose="02030600000101010101" pitchFamily="18" charset="-127"/>
                          <a:ea typeface="HY헤드라인M" panose="02030600000101010101" pitchFamily="18" charset="-127"/>
                        </a:rPr>
                        <a:t>5</a:t>
                      </a:r>
                      <a:r>
                        <a:rPr lang="ko-KR" altLang="en-US" sz="1200" dirty="0">
                          <a:latin typeface="HY헤드라인M" panose="02030600000101010101" pitchFamily="18" charset="-127"/>
                          <a:ea typeface="HY헤드라인M" panose="02030600000101010101" pitchFamily="18" charset="-127"/>
                        </a:rPr>
                        <a:t>억원 이하</a:t>
                      </a:r>
                    </a:p>
                  </a:txBody>
                  <a:tcPr marT="45701" marB="45701"/>
                </a:tc>
                <a:tc>
                  <a:txBody>
                    <a:bodyPr/>
                    <a:lstStyle/>
                    <a:p>
                      <a:pPr algn="ctr" latinLnBrk="1"/>
                      <a:r>
                        <a:rPr lang="en-US" altLang="ko-KR" sz="1200" dirty="0">
                          <a:latin typeface="HY헤드라인M" panose="02030600000101010101" pitchFamily="18" charset="-127"/>
                          <a:ea typeface="HY헤드라인M" panose="02030600000101010101" pitchFamily="18" charset="-127"/>
                        </a:rPr>
                        <a:t>40%</a:t>
                      </a:r>
                      <a:endParaRPr lang="ko-KR" altLang="en-US" sz="1200" dirty="0">
                        <a:latin typeface="HY헤드라인M" panose="02030600000101010101" pitchFamily="18" charset="-127"/>
                        <a:ea typeface="HY헤드라인M" panose="02030600000101010101" pitchFamily="18" charset="-127"/>
                      </a:endParaRPr>
                    </a:p>
                  </a:txBody>
                  <a:tcPr marT="45701" marB="45701"/>
                </a:tc>
                <a:tc>
                  <a:txBody>
                    <a:bodyPr/>
                    <a:lstStyle/>
                    <a:p>
                      <a:pPr marL="0" marR="0" lvl="0" indent="0" algn="ctr" defTabSz="914400" rtl="0" eaLnBrk="1" fontAlgn="auto" latinLnBrk="1" hangingPunct="1">
                        <a:lnSpc>
                          <a:spcPct val="100000"/>
                        </a:lnSpc>
                        <a:spcBef>
                          <a:spcPts val="0"/>
                        </a:spcBef>
                        <a:spcAft>
                          <a:spcPts val="0"/>
                        </a:spcAft>
                        <a:buClrTx/>
                        <a:buSzTx/>
                        <a:buFontTx/>
                        <a:buNone/>
                        <a:tabLst/>
                        <a:defRPr/>
                      </a:pPr>
                      <a:r>
                        <a:rPr lang="en-US" altLang="ko-KR" sz="1200" dirty="0">
                          <a:latin typeface="HY헤드라인M" panose="02030600000101010101" pitchFamily="18" charset="-127"/>
                          <a:ea typeface="HY헤드라인M" panose="02030600000101010101" pitchFamily="18" charset="-127"/>
                        </a:rPr>
                        <a:t>9,460</a:t>
                      </a:r>
                      <a:r>
                        <a:rPr lang="ko-KR" altLang="en-US" sz="1200" dirty="0">
                          <a:latin typeface="HY헤드라인M" panose="02030600000101010101" pitchFamily="18" charset="-127"/>
                          <a:ea typeface="HY헤드라인M" panose="02030600000101010101" pitchFamily="18" charset="-127"/>
                        </a:rPr>
                        <a:t>만원 </a:t>
                      </a:r>
                      <a:r>
                        <a:rPr lang="en-US" altLang="ko-KR" sz="1200" dirty="0">
                          <a:latin typeface="HY헤드라인M" panose="02030600000101010101" pitchFamily="18" charset="-127"/>
                          <a:ea typeface="HY헤드라인M" panose="02030600000101010101" pitchFamily="18" charset="-127"/>
                        </a:rPr>
                        <a:t>+ 0.40 </a:t>
                      </a:r>
                      <a:r>
                        <a:rPr lang="en-US" altLang="ko-KR" sz="1200" dirty="0">
                          <a:latin typeface="HY헤드라인M" pitchFamily="18" charset="-127"/>
                          <a:ea typeface="HY헤드라인M" pitchFamily="18" charset="-127"/>
                          <a:sym typeface="Symbol"/>
                        </a:rPr>
                        <a:t> </a:t>
                      </a:r>
                      <a:r>
                        <a:rPr lang="en-US" altLang="ko-KR" sz="1200" dirty="0">
                          <a:latin typeface="HY헤드라인M" pitchFamily="18" charset="-127"/>
                          <a:ea typeface="HY헤드라인M" pitchFamily="18" charset="-127"/>
                        </a:rPr>
                        <a:t>(3</a:t>
                      </a:r>
                      <a:r>
                        <a:rPr lang="ko-KR" altLang="en-US" sz="1200" dirty="0">
                          <a:latin typeface="HY헤드라인M" pitchFamily="18" charset="-127"/>
                          <a:ea typeface="HY헤드라인M" pitchFamily="18" charset="-127"/>
                        </a:rPr>
                        <a:t>억원 </a:t>
                      </a:r>
                      <a:r>
                        <a:rPr lang="ko-KR" altLang="en-US" sz="1200" dirty="0" err="1">
                          <a:latin typeface="HY헤드라인M" pitchFamily="18" charset="-127"/>
                          <a:ea typeface="HY헤드라인M" pitchFamily="18" charset="-127"/>
                        </a:rPr>
                        <a:t>초과분</a:t>
                      </a:r>
                      <a:r>
                        <a:rPr lang="ko-KR" altLang="en-US" sz="1200" dirty="0">
                          <a:latin typeface="HY헤드라인M" pitchFamily="18" charset="-127"/>
                          <a:ea typeface="HY헤드라인M" pitchFamily="18" charset="-127"/>
                        </a:rPr>
                        <a:t>) </a:t>
                      </a:r>
                    </a:p>
                  </a:txBody>
                  <a:tcPr marT="45701" marB="45701"/>
                </a:tc>
                <a:extLst>
                  <a:ext uri="{0D108BD9-81ED-4DB2-BD59-A6C34878D82A}">
                    <a16:rowId xmlns:a16="http://schemas.microsoft.com/office/drawing/2014/main" val="3080421614"/>
                  </a:ext>
                </a:extLst>
              </a:tr>
              <a:tr h="0">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en-US" altLang="ko-KR" sz="1200" dirty="0">
                          <a:latin typeface="HY헤드라인M" panose="02030600000101010101" pitchFamily="18" charset="-127"/>
                          <a:ea typeface="HY헤드라인M" panose="02030600000101010101" pitchFamily="18" charset="-127"/>
                        </a:rPr>
                        <a:t>5</a:t>
                      </a:r>
                      <a:r>
                        <a:rPr lang="ko-KR" altLang="en-US" sz="1200" dirty="0">
                          <a:latin typeface="HY헤드라인M" panose="02030600000101010101" pitchFamily="18" charset="-127"/>
                          <a:ea typeface="HY헤드라인M" panose="02030600000101010101" pitchFamily="18" charset="-127"/>
                        </a:rPr>
                        <a:t>억원 초과</a:t>
                      </a:r>
                    </a:p>
                  </a:txBody>
                  <a:tcPr marT="45701" marB="45701"/>
                </a:tc>
                <a:tc>
                  <a:txBody>
                    <a:bodyPr/>
                    <a:lstStyle/>
                    <a:p>
                      <a:pPr algn="ctr" latinLnBrk="1"/>
                      <a:r>
                        <a:rPr lang="en-US" altLang="ko-KR" sz="1200" dirty="0">
                          <a:latin typeface="HY헤드라인M" panose="02030600000101010101" pitchFamily="18" charset="-127"/>
                          <a:ea typeface="HY헤드라인M" panose="02030600000101010101" pitchFamily="18" charset="-127"/>
                        </a:rPr>
                        <a:t>42%</a:t>
                      </a:r>
                      <a:endParaRPr lang="ko-KR" altLang="en-US" sz="1200" dirty="0">
                        <a:latin typeface="HY헤드라인M" panose="02030600000101010101" pitchFamily="18" charset="-127"/>
                        <a:ea typeface="HY헤드라인M" panose="02030600000101010101" pitchFamily="18" charset="-127"/>
                      </a:endParaRPr>
                    </a:p>
                  </a:txBody>
                  <a:tcPr marT="45701" marB="45701"/>
                </a:tc>
                <a:tc>
                  <a:txBody>
                    <a:bodyPr/>
                    <a:lstStyle/>
                    <a:p>
                      <a:pPr marL="0" marR="0" lvl="0" indent="0" algn="ctr" defTabSz="914400" rtl="0" eaLnBrk="1" fontAlgn="auto" latinLnBrk="1" hangingPunct="1">
                        <a:lnSpc>
                          <a:spcPct val="100000"/>
                        </a:lnSpc>
                        <a:spcBef>
                          <a:spcPts val="0"/>
                        </a:spcBef>
                        <a:spcAft>
                          <a:spcPts val="0"/>
                        </a:spcAft>
                        <a:buClrTx/>
                        <a:buSzTx/>
                        <a:buFontTx/>
                        <a:buNone/>
                        <a:tabLst/>
                        <a:defRPr/>
                      </a:pPr>
                      <a:r>
                        <a:rPr lang="en-US" altLang="ko-KR" sz="1200" dirty="0">
                          <a:latin typeface="HY헤드라인M" panose="02030600000101010101" pitchFamily="18" charset="-127"/>
                          <a:ea typeface="HY헤드라인M" panose="02030600000101010101" pitchFamily="18" charset="-127"/>
                        </a:rPr>
                        <a:t>1</a:t>
                      </a:r>
                      <a:r>
                        <a:rPr lang="ko-KR" altLang="en-US" sz="1200" dirty="0">
                          <a:latin typeface="HY헤드라인M" pitchFamily="18" charset="-127"/>
                          <a:ea typeface="HY헤드라인M" pitchFamily="18" charset="-127"/>
                        </a:rPr>
                        <a:t>억 </a:t>
                      </a:r>
                      <a:r>
                        <a:rPr lang="en-US" altLang="ko-KR" sz="1200" dirty="0">
                          <a:latin typeface="HY헤드라인M" panose="02030600000101010101" pitchFamily="18" charset="-127"/>
                          <a:ea typeface="HY헤드라인M" panose="02030600000101010101" pitchFamily="18" charset="-127"/>
                        </a:rPr>
                        <a:t>7,460</a:t>
                      </a:r>
                      <a:r>
                        <a:rPr lang="ko-KR" altLang="en-US" sz="1200" dirty="0">
                          <a:latin typeface="HY헤드라인M" pitchFamily="18" charset="-127"/>
                          <a:ea typeface="HY헤드라인M" pitchFamily="18" charset="-127"/>
                        </a:rPr>
                        <a:t>만원 </a:t>
                      </a:r>
                      <a:r>
                        <a:rPr lang="en-US" altLang="ko-KR" sz="1200" dirty="0">
                          <a:latin typeface="HY헤드라인M" panose="02030600000101010101" pitchFamily="18" charset="-127"/>
                          <a:ea typeface="HY헤드라인M" panose="02030600000101010101" pitchFamily="18" charset="-127"/>
                        </a:rPr>
                        <a:t>+ 0.42 </a:t>
                      </a:r>
                      <a:r>
                        <a:rPr lang="en-US" altLang="ko-KR" sz="1200" dirty="0">
                          <a:latin typeface="HY헤드라인M" pitchFamily="18" charset="-127"/>
                          <a:ea typeface="HY헤드라인M" pitchFamily="18" charset="-127"/>
                          <a:sym typeface="Symbol"/>
                        </a:rPr>
                        <a:t> </a:t>
                      </a:r>
                      <a:r>
                        <a:rPr lang="en-US" altLang="ko-KR" sz="1200" dirty="0">
                          <a:latin typeface="HY헤드라인M" pitchFamily="18" charset="-127"/>
                          <a:ea typeface="HY헤드라인M" pitchFamily="18" charset="-127"/>
                        </a:rPr>
                        <a:t>(5</a:t>
                      </a:r>
                      <a:r>
                        <a:rPr lang="ko-KR" altLang="en-US" sz="1200" dirty="0">
                          <a:latin typeface="HY헤드라인M" pitchFamily="18" charset="-127"/>
                          <a:ea typeface="HY헤드라인M" pitchFamily="18" charset="-127"/>
                        </a:rPr>
                        <a:t>억원 </a:t>
                      </a:r>
                      <a:r>
                        <a:rPr lang="ko-KR" altLang="en-US" sz="1200" dirty="0" err="1">
                          <a:latin typeface="HY헤드라인M" pitchFamily="18" charset="-127"/>
                          <a:ea typeface="HY헤드라인M" pitchFamily="18" charset="-127"/>
                        </a:rPr>
                        <a:t>초과분</a:t>
                      </a:r>
                      <a:r>
                        <a:rPr lang="ko-KR" altLang="en-US" sz="1200" dirty="0">
                          <a:latin typeface="HY헤드라인M" pitchFamily="18" charset="-127"/>
                          <a:ea typeface="HY헤드라인M" pitchFamily="18" charset="-127"/>
                        </a:rPr>
                        <a:t>) </a:t>
                      </a:r>
                    </a:p>
                  </a:txBody>
                  <a:tcPr marT="45701" marB="45701"/>
                </a:tc>
                <a:extLst>
                  <a:ext uri="{0D108BD9-81ED-4DB2-BD59-A6C34878D82A}">
                    <a16:rowId xmlns:a16="http://schemas.microsoft.com/office/drawing/2014/main" val="4244499918"/>
                  </a:ext>
                </a:extLst>
              </a:tr>
            </a:tbl>
          </a:graphicData>
        </a:graphic>
      </p:graphicFrame>
      <p:sp>
        <p:nvSpPr>
          <p:cNvPr id="7" name="직사각형 2"/>
          <p:cNvSpPr>
            <a:spLocks noChangeArrowheads="1"/>
          </p:cNvSpPr>
          <p:nvPr/>
        </p:nvSpPr>
        <p:spPr bwMode="auto">
          <a:xfrm>
            <a:off x="652463" y="4616452"/>
            <a:ext cx="5573962"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latinLnBrk="0" hangingPunct="1">
              <a:spcBef>
                <a:spcPct val="0"/>
              </a:spcBef>
              <a:buFontTx/>
              <a:buNone/>
            </a:pPr>
            <a:r>
              <a:rPr kumimoji="0" lang="ko-KR" altLang="en-US" sz="1600" b="1" dirty="0">
                <a:solidFill>
                  <a:srgbClr val="FF0000"/>
                </a:solidFill>
                <a:effectLst/>
                <a:latin typeface="HY헤드라인M" pitchFamily="18" charset="-127"/>
                <a:ea typeface="HY헤드라인M" pitchFamily="18" charset="-127"/>
              </a:rPr>
              <a:t>법인사업자 </a:t>
            </a:r>
            <a:r>
              <a:rPr kumimoji="0" lang="en-US" altLang="ko-KR" sz="1600" b="1" dirty="0">
                <a:solidFill>
                  <a:srgbClr val="FF0000"/>
                </a:solidFill>
                <a:effectLst/>
                <a:latin typeface="HY헤드라인M" pitchFamily="18" charset="-127"/>
                <a:ea typeface="HY헤드라인M" pitchFamily="18" charset="-127"/>
              </a:rPr>
              <a:t>: </a:t>
            </a:r>
            <a:r>
              <a:rPr kumimoji="0" lang="ko-KR" altLang="en-US" sz="1600" b="1" dirty="0">
                <a:solidFill>
                  <a:srgbClr val="FF0000"/>
                </a:solidFill>
                <a:effectLst/>
                <a:latin typeface="HY헤드라인M" pitchFamily="18" charset="-127"/>
                <a:ea typeface="HY헤드라인M" pitchFamily="18" charset="-127"/>
              </a:rPr>
              <a:t>법인세율</a:t>
            </a:r>
            <a:r>
              <a:rPr kumimoji="0" lang="ko-KR" altLang="en-US" sz="1100" b="1" dirty="0">
                <a:effectLst/>
                <a:latin typeface="HY헤드라인M" pitchFamily="18" charset="-127"/>
                <a:ea typeface="HY헤드라인M" pitchFamily="18" charset="-127"/>
              </a:rPr>
              <a:t> </a:t>
            </a:r>
            <a:r>
              <a:rPr kumimoji="0" lang="en-US" altLang="ko-KR" sz="1100" b="1" dirty="0">
                <a:effectLst/>
                <a:latin typeface="HY헤드라인M" pitchFamily="18" charset="-127"/>
                <a:ea typeface="HY헤드라인M" pitchFamily="18" charset="-127"/>
                <a:sym typeface="Wingdings" panose="05000000000000000000" pitchFamily="2" charset="2"/>
              </a:rPr>
              <a:t> </a:t>
            </a:r>
            <a:r>
              <a:rPr kumimoji="0" lang="ko-KR" altLang="en-US" sz="1100" b="1" dirty="0">
                <a:effectLst/>
                <a:latin typeface="HY헤드라인M" pitchFamily="18" charset="-127"/>
                <a:ea typeface="HY헤드라인M" pitchFamily="18" charset="-127"/>
                <a:sym typeface="Wingdings" panose="05000000000000000000" pitchFamily="2" charset="2"/>
              </a:rPr>
              <a:t>과세표준이 </a:t>
            </a:r>
            <a:r>
              <a:rPr kumimoji="0" lang="en-US" altLang="ko-KR" sz="1100" b="1" dirty="0">
                <a:solidFill>
                  <a:srgbClr val="FF0000"/>
                </a:solidFill>
                <a:effectLst/>
                <a:latin typeface="HY헤드라인M" pitchFamily="18" charset="-127"/>
                <a:ea typeface="HY헤드라인M" pitchFamily="18" charset="-127"/>
                <a:sym typeface="Wingdings" panose="05000000000000000000" pitchFamily="2" charset="2"/>
              </a:rPr>
              <a:t>2,160</a:t>
            </a:r>
            <a:r>
              <a:rPr kumimoji="0" lang="ko-KR" altLang="en-US" sz="1100" b="1" dirty="0">
                <a:solidFill>
                  <a:srgbClr val="FF0000"/>
                </a:solidFill>
                <a:effectLst/>
                <a:latin typeface="HY헤드라인M" pitchFamily="18" charset="-127"/>
                <a:ea typeface="HY헤드라인M" pitchFamily="18" charset="-127"/>
                <a:sym typeface="Wingdings" panose="05000000000000000000" pitchFamily="2" charset="2"/>
              </a:rPr>
              <a:t>만원</a:t>
            </a:r>
            <a:r>
              <a:rPr kumimoji="0" lang="ko-KR" altLang="en-US" sz="1100" b="1" dirty="0">
                <a:effectLst/>
                <a:latin typeface="HY헤드라인M" pitchFamily="18" charset="-127"/>
                <a:ea typeface="HY헤드라인M" pitchFamily="18" charset="-127"/>
                <a:sym typeface="Wingdings" panose="05000000000000000000" pitchFamily="2" charset="2"/>
              </a:rPr>
              <a:t> 이상이면 법인사업자가 유리</a:t>
            </a:r>
            <a:endParaRPr kumimoji="0" lang="ko-KR" altLang="en-US" sz="1600" b="1" dirty="0">
              <a:effectLst/>
              <a:ea typeface="굴림" pitchFamily="50" charset="-127"/>
            </a:endParaRPr>
          </a:p>
        </p:txBody>
      </p:sp>
      <p:sp>
        <p:nvSpPr>
          <p:cNvPr id="8" name="직사각형 8"/>
          <p:cNvSpPr>
            <a:spLocks noChangeArrowheads="1"/>
          </p:cNvSpPr>
          <p:nvPr/>
        </p:nvSpPr>
        <p:spPr bwMode="auto">
          <a:xfrm>
            <a:off x="652463" y="1672564"/>
            <a:ext cx="5860900"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latinLnBrk="0" hangingPunct="1">
              <a:spcBef>
                <a:spcPct val="0"/>
              </a:spcBef>
              <a:buNone/>
            </a:pPr>
            <a:r>
              <a:rPr kumimoji="0" lang="ko-KR" altLang="en-US" sz="1600" b="1" dirty="0">
                <a:solidFill>
                  <a:srgbClr val="FF0000"/>
                </a:solidFill>
                <a:effectLst/>
                <a:latin typeface="HY헤드라인M" pitchFamily="18" charset="-127"/>
                <a:ea typeface="HY헤드라인M" pitchFamily="18" charset="-127"/>
              </a:rPr>
              <a:t>개인사업자 </a:t>
            </a:r>
            <a:r>
              <a:rPr kumimoji="0" lang="en-US" altLang="ko-KR" sz="1600" b="1" dirty="0">
                <a:solidFill>
                  <a:srgbClr val="FF0000"/>
                </a:solidFill>
                <a:effectLst/>
                <a:latin typeface="HY헤드라인M" pitchFamily="18" charset="-127"/>
                <a:ea typeface="HY헤드라인M" pitchFamily="18" charset="-127"/>
              </a:rPr>
              <a:t>: </a:t>
            </a:r>
            <a:r>
              <a:rPr kumimoji="0" lang="ko-KR" altLang="en-US" sz="1600" b="1" dirty="0">
                <a:solidFill>
                  <a:srgbClr val="FF0000"/>
                </a:solidFill>
                <a:effectLst/>
                <a:latin typeface="HY헤드라인M" pitchFamily="18" charset="-127"/>
                <a:ea typeface="HY헤드라인M" pitchFamily="18" charset="-127"/>
              </a:rPr>
              <a:t>종합소득세율 </a:t>
            </a:r>
            <a:r>
              <a:rPr kumimoji="0" lang="en-US" altLang="ko-KR" sz="1100" b="1" dirty="0">
                <a:effectLst/>
                <a:latin typeface="HY헤드라인M" pitchFamily="18" charset="-127"/>
                <a:ea typeface="HY헤드라인M" pitchFamily="18" charset="-127"/>
                <a:sym typeface="Wingdings" panose="05000000000000000000" pitchFamily="2" charset="2"/>
              </a:rPr>
              <a:t> </a:t>
            </a:r>
            <a:r>
              <a:rPr kumimoji="0" lang="ko-KR" altLang="en-US" sz="1100" b="1" dirty="0">
                <a:effectLst/>
                <a:latin typeface="HY헤드라인M" pitchFamily="18" charset="-127"/>
                <a:ea typeface="HY헤드라인M" pitchFamily="18" charset="-127"/>
                <a:sym typeface="Wingdings" panose="05000000000000000000" pitchFamily="2" charset="2"/>
              </a:rPr>
              <a:t>과세표준이 </a:t>
            </a:r>
            <a:r>
              <a:rPr kumimoji="0" lang="en-US" altLang="ko-KR" sz="1100" b="1" dirty="0">
                <a:solidFill>
                  <a:srgbClr val="FF0000"/>
                </a:solidFill>
                <a:effectLst/>
                <a:latin typeface="HY헤드라인M" pitchFamily="18" charset="-127"/>
                <a:ea typeface="HY헤드라인M" pitchFamily="18" charset="-127"/>
                <a:sym typeface="Wingdings" panose="05000000000000000000" pitchFamily="2" charset="2"/>
              </a:rPr>
              <a:t>2,160</a:t>
            </a:r>
            <a:r>
              <a:rPr kumimoji="0" lang="ko-KR" altLang="en-US" sz="1100" b="1" dirty="0">
                <a:solidFill>
                  <a:srgbClr val="FF0000"/>
                </a:solidFill>
                <a:effectLst/>
                <a:latin typeface="HY헤드라인M" pitchFamily="18" charset="-127"/>
                <a:ea typeface="HY헤드라인M" pitchFamily="18" charset="-127"/>
                <a:sym typeface="Wingdings" panose="05000000000000000000" pitchFamily="2" charset="2"/>
              </a:rPr>
              <a:t>만원</a:t>
            </a:r>
            <a:r>
              <a:rPr kumimoji="0" lang="ko-KR" altLang="en-US" sz="1100" b="1" dirty="0">
                <a:effectLst/>
                <a:latin typeface="HY헤드라인M" pitchFamily="18" charset="-127"/>
                <a:ea typeface="HY헤드라인M" pitchFamily="18" charset="-127"/>
                <a:sym typeface="Wingdings" panose="05000000000000000000" pitchFamily="2" charset="2"/>
              </a:rPr>
              <a:t> 이하면 개인사업자가 유리</a:t>
            </a:r>
            <a:endParaRPr kumimoji="0" lang="ko-KR" altLang="en-US" sz="1600" b="1" dirty="0">
              <a:effectLst/>
              <a:ea typeface="굴림" pitchFamily="50" charset="-127"/>
            </a:endParaRPr>
          </a:p>
          <a:p>
            <a:pPr eaLnBrk="1" latinLnBrk="0" hangingPunct="1">
              <a:spcBef>
                <a:spcPct val="0"/>
              </a:spcBef>
              <a:buFontTx/>
              <a:buNone/>
            </a:pPr>
            <a:endParaRPr kumimoji="0" lang="ko-KR" altLang="en-US" sz="1600" b="1" dirty="0">
              <a:solidFill>
                <a:srgbClr val="FF0000"/>
              </a:solidFill>
              <a:effectLst/>
              <a:ea typeface="굴림" pitchFamily="50" charset="-127"/>
            </a:endParaRPr>
          </a:p>
        </p:txBody>
      </p:sp>
      <p:graphicFrame>
        <p:nvGraphicFramePr>
          <p:cNvPr id="9" name="표 8"/>
          <p:cNvGraphicFramePr>
            <a:graphicFrameLocks noGrp="1"/>
          </p:cNvGraphicFramePr>
          <p:nvPr>
            <p:extLst>
              <p:ext uri="{D42A27DB-BD31-4B8C-83A1-F6EECF244321}">
                <p14:modId xmlns:p14="http://schemas.microsoft.com/office/powerpoint/2010/main" val="1044144412"/>
              </p:ext>
            </p:extLst>
          </p:nvPr>
        </p:nvGraphicFramePr>
        <p:xfrm>
          <a:off x="652463" y="4984752"/>
          <a:ext cx="8572500" cy="1371600"/>
        </p:xfrm>
        <a:graphic>
          <a:graphicData uri="http://schemas.openxmlformats.org/drawingml/2006/table">
            <a:tbl>
              <a:tblPr firstRow="1" bandRow="1">
                <a:tableStyleId>{9D7B26C5-4107-4FEC-AEDC-1716B250A1EF}</a:tableStyleId>
              </a:tblPr>
              <a:tblGrid>
                <a:gridCol w="3448050">
                  <a:extLst>
                    <a:ext uri="{9D8B030D-6E8A-4147-A177-3AD203B41FA5}">
                      <a16:colId xmlns:a16="http://schemas.microsoft.com/office/drawing/2014/main" val="20000"/>
                    </a:ext>
                  </a:extLst>
                </a:gridCol>
                <a:gridCol w="742950">
                  <a:extLst>
                    <a:ext uri="{9D8B030D-6E8A-4147-A177-3AD203B41FA5}">
                      <a16:colId xmlns:a16="http://schemas.microsoft.com/office/drawing/2014/main" val="20001"/>
                    </a:ext>
                  </a:extLst>
                </a:gridCol>
                <a:gridCol w="4381500">
                  <a:extLst>
                    <a:ext uri="{9D8B030D-6E8A-4147-A177-3AD203B41FA5}">
                      <a16:colId xmlns:a16="http://schemas.microsoft.com/office/drawing/2014/main" val="20002"/>
                    </a:ext>
                  </a:extLst>
                </a:gridCol>
              </a:tblGrid>
              <a:tr h="0">
                <a:tc>
                  <a:txBody>
                    <a:bodyPr/>
                    <a:lstStyle/>
                    <a:p>
                      <a:pPr algn="ctr" latinLnBrk="1"/>
                      <a:r>
                        <a:rPr lang="ko-KR" altLang="en-US" sz="1200" dirty="0">
                          <a:latin typeface="HY헤드라인M" panose="02030600000101010101" pitchFamily="18" charset="-127"/>
                          <a:ea typeface="HY헤드라인M" panose="02030600000101010101" pitchFamily="18" charset="-127"/>
                        </a:rPr>
                        <a:t>과세표준</a:t>
                      </a:r>
                    </a:p>
                  </a:txBody>
                  <a:tcPr/>
                </a:tc>
                <a:tc>
                  <a:txBody>
                    <a:bodyPr/>
                    <a:lstStyle/>
                    <a:p>
                      <a:pPr algn="ctr" latinLnBrk="1"/>
                      <a:r>
                        <a:rPr lang="ko-KR" altLang="en-US" sz="1200" u="none" dirty="0">
                          <a:latin typeface="HY헤드라인M" panose="02030600000101010101" pitchFamily="18" charset="-127"/>
                          <a:ea typeface="HY헤드라인M" panose="02030600000101010101" pitchFamily="18" charset="-127"/>
                        </a:rPr>
                        <a:t>세율</a:t>
                      </a:r>
                    </a:p>
                  </a:txBody>
                  <a:tcPr/>
                </a:tc>
                <a:tc>
                  <a:txBody>
                    <a:bodyPr/>
                    <a:lstStyle/>
                    <a:p>
                      <a:pPr marL="0" marR="0" indent="0" algn="ctr" defTabSz="914400" rtl="0" eaLnBrk="1" fontAlgn="auto" latinLnBrk="1" hangingPunct="1">
                        <a:lnSpc>
                          <a:spcPct val="100000"/>
                        </a:lnSpc>
                        <a:spcBef>
                          <a:spcPts val="0"/>
                        </a:spcBef>
                        <a:spcAft>
                          <a:spcPts val="0"/>
                        </a:spcAft>
                        <a:buClrTx/>
                        <a:buSzTx/>
                        <a:buFontTx/>
                        <a:buNone/>
                        <a:tabLst/>
                        <a:defRPr/>
                      </a:pPr>
                      <a:r>
                        <a:rPr lang="ko-KR" altLang="en-US" sz="1200" u="none" dirty="0">
                          <a:latin typeface="HY헤드라인M" panose="02030600000101010101" pitchFamily="18" charset="-127"/>
                          <a:ea typeface="HY헤드라인M" panose="02030600000101010101" pitchFamily="18" charset="-127"/>
                        </a:rPr>
                        <a:t>세금 계산</a:t>
                      </a:r>
                    </a:p>
                  </a:txBody>
                  <a:tcPr/>
                </a:tc>
                <a:extLst>
                  <a:ext uri="{0D108BD9-81ED-4DB2-BD59-A6C34878D82A}">
                    <a16:rowId xmlns:a16="http://schemas.microsoft.com/office/drawing/2014/main" val="10000"/>
                  </a:ext>
                </a:extLst>
              </a:tr>
              <a:tr h="0">
                <a:tc>
                  <a:txBody>
                    <a:bodyPr/>
                    <a:lstStyle/>
                    <a:p>
                      <a:pPr algn="l" latinLnBrk="1"/>
                      <a:r>
                        <a:rPr lang="en-US" altLang="ko-KR" sz="1200" dirty="0">
                          <a:latin typeface="HY헤드라인M" panose="02030600000101010101" pitchFamily="18" charset="-127"/>
                          <a:ea typeface="HY헤드라인M" panose="02030600000101010101" pitchFamily="18" charset="-127"/>
                        </a:rPr>
                        <a:t>2</a:t>
                      </a:r>
                      <a:r>
                        <a:rPr lang="ko-KR" altLang="en-US" sz="1200" dirty="0" err="1">
                          <a:latin typeface="HY헤드라인M" panose="02030600000101010101" pitchFamily="18" charset="-127"/>
                          <a:ea typeface="HY헤드라인M" panose="02030600000101010101" pitchFamily="18" charset="-127"/>
                        </a:rPr>
                        <a:t>억원</a:t>
                      </a:r>
                      <a:r>
                        <a:rPr lang="ko-KR" altLang="en-US" sz="1200" dirty="0">
                          <a:latin typeface="HY헤드라인M" panose="02030600000101010101" pitchFamily="18" charset="-127"/>
                          <a:ea typeface="HY헤드라인M" panose="02030600000101010101" pitchFamily="18" charset="-127"/>
                        </a:rPr>
                        <a:t> 이하</a:t>
                      </a:r>
                    </a:p>
                  </a:txBody>
                  <a:tcPr/>
                </a:tc>
                <a:tc>
                  <a:txBody>
                    <a:bodyPr/>
                    <a:lstStyle/>
                    <a:p>
                      <a:pPr algn="ctr" latinLnBrk="1"/>
                      <a:r>
                        <a:rPr lang="en-US" altLang="ko-KR" sz="1200" dirty="0">
                          <a:latin typeface="HY헤드라인M" panose="02030600000101010101" pitchFamily="18" charset="-127"/>
                          <a:ea typeface="HY헤드라인M" panose="02030600000101010101" pitchFamily="18" charset="-127"/>
                        </a:rPr>
                        <a:t>10%</a:t>
                      </a:r>
                      <a:endParaRPr lang="ko-KR" altLang="en-US" sz="1200" dirty="0">
                        <a:latin typeface="HY헤드라인M" panose="02030600000101010101" pitchFamily="18" charset="-127"/>
                        <a:ea typeface="HY헤드라인M" panose="02030600000101010101" pitchFamily="18" charset="-127"/>
                      </a:endParaRPr>
                    </a:p>
                  </a:txBody>
                  <a:tcPr/>
                </a:tc>
                <a:tc>
                  <a:txBody>
                    <a:bodyPr/>
                    <a:lstStyle/>
                    <a:p>
                      <a:pPr algn="ctr" latinLnBrk="1"/>
                      <a:r>
                        <a:rPr lang="en-US" altLang="ko-KR" sz="1200" dirty="0">
                          <a:latin typeface="HY헤드라인M" panose="02030600000101010101" pitchFamily="18" charset="-127"/>
                          <a:ea typeface="HY헤드라인M" panose="02030600000101010101" pitchFamily="18" charset="-127"/>
                        </a:rPr>
                        <a:t>0.10 </a:t>
                      </a:r>
                      <a:r>
                        <a:rPr lang="en-US" altLang="ko-KR" sz="1200" dirty="0">
                          <a:latin typeface="HY헤드라인M" pitchFamily="18" charset="-127"/>
                          <a:ea typeface="HY헤드라인M" pitchFamily="18" charset="-127"/>
                          <a:sym typeface="Symbol"/>
                        </a:rPr>
                        <a:t> </a:t>
                      </a:r>
                      <a:r>
                        <a:rPr lang="en-US" altLang="ko-KR" sz="1200" dirty="0">
                          <a:latin typeface="HY헤드라인M" pitchFamily="18" charset="-127"/>
                          <a:ea typeface="HY헤드라인M" pitchFamily="18" charset="-127"/>
                        </a:rPr>
                        <a:t>(</a:t>
                      </a:r>
                      <a:r>
                        <a:rPr lang="ko-KR" altLang="en-US" sz="1200" dirty="0">
                          <a:latin typeface="HY헤드라인M" pitchFamily="18" charset="-127"/>
                          <a:ea typeface="HY헤드라인M" pitchFamily="18" charset="-127"/>
                        </a:rPr>
                        <a:t>과세표준)</a:t>
                      </a:r>
                    </a:p>
                  </a:txBody>
                  <a:tcPr/>
                </a:tc>
                <a:extLst>
                  <a:ext uri="{0D108BD9-81ED-4DB2-BD59-A6C34878D82A}">
                    <a16:rowId xmlns:a16="http://schemas.microsoft.com/office/drawing/2014/main" val="10001"/>
                  </a:ext>
                </a:extLst>
              </a:tr>
              <a:tr h="0">
                <a:tc>
                  <a:txBody>
                    <a:bodyPr/>
                    <a:lstStyle/>
                    <a:p>
                      <a:pPr algn="l" latinLnBrk="1"/>
                      <a:r>
                        <a:rPr lang="en-US" altLang="ko-KR" sz="1200" dirty="0">
                          <a:latin typeface="HY헤드라인M" panose="02030600000101010101" pitchFamily="18" charset="-127"/>
                          <a:ea typeface="HY헤드라인M" panose="02030600000101010101" pitchFamily="18" charset="-127"/>
                        </a:rPr>
                        <a:t>2</a:t>
                      </a:r>
                      <a:r>
                        <a:rPr lang="ko-KR" altLang="en-US" sz="1200" dirty="0" err="1">
                          <a:latin typeface="HY헤드라인M" panose="02030600000101010101" pitchFamily="18" charset="-127"/>
                          <a:ea typeface="HY헤드라인M" panose="02030600000101010101" pitchFamily="18" charset="-127"/>
                        </a:rPr>
                        <a:t>억원</a:t>
                      </a:r>
                      <a:r>
                        <a:rPr lang="ko-KR" altLang="en-US" sz="1200" dirty="0">
                          <a:latin typeface="HY헤드라인M" panose="02030600000101010101" pitchFamily="18" charset="-127"/>
                          <a:ea typeface="HY헤드라인M" panose="02030600000101010101" pitchFamily="18" charset="-127"/>
                        </a:rPr>
                        <a:t> 초과 </a:t>
                      </a:r>
                      <a:r>
                        <a:rPr lang="en-US" altLang="ko-KR" sz="1200" dirty="0">
                          <a:latin typeface="HY헤드라인M" panose="02030600000101010101" pitchFamily="18" charset="-127"/>
                          <a:ea typeface="HY헤드라인M" panose="02030600000101010101" pitchFamily="18" charset="-127"/>
                        </a:rPr>
                        <a:t>200</a:t>
                      </a:r>
                      <a:r>
                        <a:rPr lang="ko-KR" altLang="en-US" sz="1200" dirty="0">
                          <a:latin typeface="HY헤드라인M" panose="02030600000101010101" pitchFamily="18" charset="-127"/>
                          <a:ea typeface="HY헤드라인M" panose="02030600000101010101" pitchFamily="18" charset="-127"/>
                        </a:rPr>
                        <a:t>억원 이하</a:t>
                      </a:r>
                    </a:p>
                  </a:txBody>
                  <a:tcPr/>
                </a:tc>
                <a:tc>
                  <a:txBody>
                    <a:bodyPr/>
                    <a:lstStyle/>
                    <a:p>
                      <a:pPr algn="ctr" latinLnBrk="1"/>
                      <a:r>
                        <a:rPr lang="en-US" altLang="ko-KR" sz="1200" dirty="0">
                          <a:latin typeface="HY헤드라인M" panose="02030600000101010101" pitchFamily="18" charset="-127"/>
                          <a:ea typeface="HY헤드라인M" panose="02030600000101010101" pitchFamily="18" charset="-127"/>
                        </a:rPr>
                        <a:t>20%</a:t>
                      </a:r>
                      <a:endParaRPr lang="ko-KR" altLang="en-US" sz="1200" dirty="0">
                        <a:latin typeface="HY헤드라인M" panose="02030600000101010101" pitchFamily="18" charset="-127"/>
                        <a:ea typeface="HY헤드라인M" panose="02030600000101010101" pitchFamily="18" charset="-127"/>
                      </a:endParaRPr>
                    </a:p>
                  </a:txBody>
                  <a:tcPr/>
                </a:tc>
                <a:tc>
                  <a:txBody>
                    <a:bodyPr/>
                    <a:lstStyle/>
                    <a:p>
                      <a:pPr algn="ctr" latinLnBrk="1"/>
                      <a:r>
                        <a:rPr lang="en-US" altLang="ko-KR" sz="1200" dirty="0">
                          <a:latin typeface="HY헤드라인M" panose="02030600000101010101" pitchFamily="18" charset="-127"/>
                          <a:ea typeface="HY헤드라인M" panose="02030600000101010101" pitchFamily="18" charset="-127"/>
                        </a:rPr>
                        <a:t>2,000</a:t>
                      </a:r>
                      <a:r>
                        <a:rPr lang="ko-KR" altLang="en-US" sz="1200" dirty="0">
                          <a:latin typeface="HY헤드라인M" panose="02030600000101010101" pitchFamily="18" charset="-127"/>
                          <a:ea typeface="HY헤드라인M" panose="02030600000101010101" pitchFamily="18" charset="-127"/>
                        </a:rPr>
                        <a:t>만원 </a:t>
                      </a:r>
                      <a:r>
                        <a:rPr lang="en-US" altLang="ko-KR" sz="1200" dirty="0">
                          <a:latin typeface="HY헤드라인M" panose="02030600000101010101" pitchFamily="18" charset="-127"/>
                          <a:ea typeface="HY헤드라인M" panose="02030600000101010101" pitchFamily="18" charset="-127"/>
                        </a:rPr>
                        <a:t>+ 0.20 </a:t>
                      </a:r>
                      <a:r>
                        <a:rPr lang="en-US" altLang="ko-KR" sz="1200" dirty="0">
                          <a:latin typeface="HY헤드라인M" pitchFamily="18" charset="-127"/>
                          <a:ea typeface="HY헤드라인M" pitchFamily="18" charset="-127"/>
                          <a:sym typeface="Symbol"/>
                        </a:rPr>
                        <a:t> </a:t>
                      </a:r>
                      <a:r>
                        <a:rPr lang="en-US" altLang="ko-KR" sz="1200" dirty="0">
                          <a:latin typeface="HY헤드라인M" pitchFamily="18" charset="-127"/>
                          <a:ea typeface="HY헤드라인M" pitchFamily="18" charset="-127"/>
                        </a:rPr>
                        <a:t>(2</a:t>
                      </a:r>
                      <a:r>
                        <a:rPr lang="ko-KR" altLang="en-US" sz="1200" dirty="0" err="1">
                          <a:latin typeface="HY헤드라인M" pitchFamily="18" charset="-127"/>
                          <a:ea typeface="HY헤드라인M" pitchFamily="18" charset="-127"/>
                        </a:rPr>
                        <a:t>억원</a:t>
                      </a:r>
                      <a:r>
                        <a:rPr lang="ko-KR" altLang="en-US" sz="1200" dirty="0">
                          <a:latin typeface="HY헤드라인M" pitchFamily="18" charset="-127"/>
                          <a:ea typeface="HY헤드라인M" pitchFamily="18" charset="-127"/>
                        </a:rPr>
                        <a:t> </a:t>
                      </a:r>
                      <a:r>
                        <a:rPr lang="ko-KR" altLang="en-US" sz="1200" dirty="0" err="1">
                          <a:latin typeface="HY헤드라인M" pitchFamily="18" charset="-127"/>
                          <a:ea typeface="HY헤드라인M" pitchFamily="18" charset="-127"/>
                        </a:rPr>
                        <a:t>초과분</a:t>
                      </a:r>
                      <a:r>
                        <a:rPr lang="ko-KR" altLang="en-US" sz="1200" dirty="0">
                          <a:latin typeface="HY헤드라인M" pitchFamily="18" charset="-127"/>
                          <a:ea typeface="HY헤드라인M" pitchFamily="18" charset="-127"/>
                        </a:rPr>
                        <a:t>)</a:t>
                      </a:r>
                    </a:p>
                  </a:txBody>
                  <a:tcPr/>
                </a:tc>
                <a:extLst>
                  <a:ext uri="{0D108BD9-81ED-4DB2-BD59-A6C34878D82A}">
                    <a16:rowId xmlns:a16="http://schemas.microsoft.com/office/drawing/2014/main" val="10002"/>
                  </a:ext>
                </a:extLst>
              </a:tr>
              <a:tr h="0">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en-US" altLang="ko-KR" sz="1200" dirty="0">
                          <a:latin typeface="HY헤드라인M" panose="02030600000101010101" pitchFamily="18" charset="-127"/>
                          <a:ea typeface="HY헤드라인M" panose="02030600000101010101" pitchFamily="18" charset="-127"/>
                        </a:rPr>
                        <a:t>200</a:t>
                      </a:r>
                      <a:r>
                        <a:rPr lang="ko-KR" altLang="en-US" sz="1200" dirty="0">
                          <a:latin typeface="HY헤드라인M" panose="02030600000101010101" pitchFamily="18" charset="-127"/>
                          <a:ea typeface="HY헤드라인M" panose="02030600000101010101" pitchFamily="18" charset="-127"/>
                        </a:rPr>
                        <a:t>억원 초과 </a:t>
                      </a:r>
                      <a:r>
                        <a:rPr lang="en-US" altLang="ko-KR" sz="1200" dirty="0">
                          <a:latin typeface="HY헤드라인M" panose="02030600000101010101" pitchFamily="18" charset="-127"/>
                          <a:ea typeface="HY헤드라인M" panose="02030600000101010101" pitchFamily="18" charset="-127"/>
                        </a:rPr>
                        <a:t>3,000</a:t>
                      </a:r>
                      <a:r>
                        <a:rPr lang="ko-KR" altLang="en-US" sz="1200" dirty="0">
                          <a:latin typeface="HY헤드라인M" panose="02030600000101010101" pitchFamily="18" charset="-127"/>
                          <a:ea typeface="HY헤드라인M" panose="02030600000101010101" pitchFamily="18" charset="-127"/>
                        </a:rPr>
                        <a:t>억 이하</a:t>
                      </a:r>
                    </a:p>
                  </a:txBody>
                  <a:tcPr/>
                </a:tc>
                <a:tc>
                  <a:txBody>
                    <a:bodyPr/>
                    <a:lstStyle/>
                    <a:p>
                      <a:pPr algn="ctr" latinLnBrk="1"/>
                      <a:r>
                        <a:rPr lang="en-US" altLang="ko-KR" sz="1200" dirty="0">
                          <a:latin typeface="HY헤드라인M" panose="02030600000101010101" pitchFamily="18" charset="-127"/>
                          <a:ea typeface="HY헤드라인M" panose="02030600000101010101" pitchFamily="18" charset="-127"/>
                        </a:rPr>
                        <a:t>22%</a:t>
                      </a:r>
                      <a:endParaRPr lang="ko-KR" altLang="en-US" sz="1200" dirty="0">
                        <a:latin typeface="HY헤드라인M" panose="02030600000101010101" pitchFamily="18" charset="-127"/>
                        <a:ea typeface="HY헤드라인M" panose="02030600000101010101" pitchFamily="18" charset="-127"/>
                      </a:endParaRPr>
                    </a:p>
                  </a:txBody>
                  <a:tcPr/>
                </a:tc>
                <a:tc>
                  <a:txBody>
                    <a:bodyPr/>
                    <a:lstStyle/>
                    <a:p>
                      <a:pPr marL="0" marR="0" indent="0" algn="ctr" defTabSz="914400" rtl="0" eaLnBrk="1" fontAlgn="auto" latinLnBrk="1" hangingPunct="1">
                        <a:lnSpc>
                          <a:spcPct val="100000"/>
                        </a:lnSpc>
                        <a:spcBef>
                          <a:spcPts val="0"/>
                        </a:spcBef>
                        <a:spcAft>
                          <a:spcPts val="0"/>
                        </a:spcAft>
                        <a:buClrTx/>
                        <a:buSzTx/>
                        <a:buFontTx/>
                        <a:buNone/>
                        <a:tabLst/>
                        <a:defRPr/>
                      </a:pPr>
                      <a:r>
                        <a:rPr lang="en-US" altLang="ko-KR" sz="1200" dirty="0">
                          <a:latin typeface="HY헤드라인M" panose="02030600000101010101" pitchFamily="18" charset="-127"/>
                          <a:ea typeface="HY헤드라인M" panose="02030600000101010101" pitchFamily="18" charset="-127"/>
                        </a:rPr>
                        <a:t>39</a:t>
                      </a:r>
                      <a:r>
                        <a:rPr lang="ko-KR" altLang="en-US" sz="1200" dirty="0">
                          <a:latin typeface="HY헤드라인M" panose="02030600000101010101" pitchFamily="18" charset="-127"/>
                          <a:ea typeface="HY헤드라인M" panose="02030600000101010101" pitchFamily="18" charset="-127"/>
                        </a:rPr>
                        <a:t>억 </a:t>
                      </a:r>
                      <a:r>
                        <a:rPr lang="en-US" altLang="ko-KR" sz="1200" dirty="0">
                          <a:latin typeface="HY헤드라인M" panose="02030600000101010101" pitchFamily="18" charset="-127"/>
                          <a:ea typeface="HY헤드라인M" panose="02030600000101010101" pitchFamily="18" charset="-127"/>
                        </a:rPr>
                        <a:t>8,000</a:t>
                      </a:r>
                      <a:r>
                        <a:rPr lang="ko-KR" altLang="en-US" sz="1200" dirty="0">
                          <a:latin typeface="HY헤드라인M" panose="02030600000101010101" pitchFamily="18" charset="-127"/>
                          <a:ea typeface="HY헤드라인M" panose="02030600000101010101" pitchFamily="18" charset="-127"/>
                        </a:rPr>
                        <a:t>만원 </a:t>
                      </a:r>
                      <a:r>
                        <a:rPr lang="en-US" altLang="ko-KR" sz="1200" dirty="0">
                          <a:latin typeface="HY헤드라인M" panose="02030600000101010101" pitchFamily="18" charset="-127"/>
                          <a:ea typeface="HY헤드라인M" panose="02030600000101010101" pitchFamily="18" charset="-127"/>
                        </a:rPr>
                        <a:t>+ 0.22 </a:t>
                      </a:r>
                      <a:r>
                        <a:rPr lang="en-US" altLang="ko-KR" sz="1200" dirty="0">
                          <a:latin typeface="HY헤드라인M" pitchFamily="18" charset="-127"/>
                          <a:ea typeface="HY헤드라인M" pitchFamily="18" charset="-127"/>
                          <a:sym typeface="Symbol"/>
                        </a:rPr>
                        <a:t> </a:t>
                      </a:r>
                      <a:r>
                        <a:rPr lang="en-US" altLang="ko-KR" sz="1200" dirty="0">
                          <a:latin typeface="HY헤드라인M" pitchFamily="18" charset="-127"/>
                          <a:ea typeface="HY헤드라인M" pitchFamily="18" charset="-127"/>
                        </a:rPr>
                        <a:t>(200</a:t>
                      </a:r>
                      <a:r>
                        <a:rPr lang="ko-KR" altLang="en-US" sz="1200" dirty="0" err="1">
                          <a:latin typeface="HY헤드라인M" pitchFamily="18" charset="-127"/>
                          <a:ea typeface="HY헤드라인M" pitchFamily="18" charset="-127"/>
                        </a:rPr>
                        <a:t>억원</a:t>
                      </a:r>
                      <a:r>
                        <a:rPr lang="ko-KR" altLang="en-US" sz="1200" dirty="0">
                          <a:latin typeface="HY헤드라인M" pitchFamily="18" charset="-127"/>
                          <a:ea typeface="HY헤드라인M" pitchFamily="18" charset="-127"/>
                        </a:rPr>
                        <a:t> </a:t>
                      </a:r>
                      <a:r>
                        <a:rPr lang="ko-KR" altLang="en-US" sz="1200" dirty="0" err="1">
                          <a:latin typeface="HY헤드라인M" pitchFamily="18" charset="-127"/>
                          <a:ea typeface="HY헤드라인M" pitchFamily="18" charset="-127"/>
                        </a:rPr>
                        <a:t>초과분</a:t>
                      </a:r>
                      <a:r>
                        <a:rPr lang="ko-KR" altLang="en-US" sz="1200" dirty="0">
                          <a:latin typeface="HY헤드라인M" pitchFamily="18" charset="-127"/>
                          <a:ea typeface="HY헤드라인M" pitchFamily="18" charset="-127"/>
                        </a:rPr>
                        <a:t>)</a:t>
                      </a:r>
                    </a:p>
                  </a:txBody>
                  <a:tcPr/>
                </a:tc>
                <a:extLst>
                  <a:ext uri="{0D108BD9-81ED-4DB2-BD59-A6C34878D82A}">
                    <a16:rowId xmlns:a16="http://schemas.microsoft.com/office/drawing/2014/main" val="10003"/>
                  </a:ext>
                </a:extLst>
              </a:tr>
              <a:tr h="0">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en-US" altLang="ko-KR" sz="1200" dirty="0">
                          <a:latin typeface="HY헤드라인M" panose="02030600000101010101" pitchFamily="18" charset="-127"/>
                          <a:ea typeface="HY헤드라인M" panose="02030600000101010101" pitchFamily="18" charset="-127"/>
                        </a:rPr>
                        <a:t>3,000</a:t>
                      </a:r>
                      <a:r>
                        <a:rPr lang="ko-KR" altLang="en-US" sz="1200" dirty="0">
                          <a:latin typeface="HY헤드라인M" panose="02030600000101010101" pitchFamily="18" charset="-127"/>
                          <a:ea typeface="HY헤드라인M" panose="02030600000101010101" pitchFamily="18" charset="-127"/>
                        </a:rPr>
                        <a:t>억 초과</a:t>
                      </a:r>
                    </a:p>
                  </a:txBody>
                  <a:tcPr/>
                </a:tc>
                <a:tc>
                  <a:txBody>
                    <a:bodyPr/>
                    <a:lstStyle/>
                    <a:p>
                      <a:pPr algn="ctr" latinLnBrk="1"/>
                      <a:r>
                        <a:rPr lang="en-US" altLang="ko-KR" sz="1200" dirty="0">
                          <a:latin typeface="HY헤드라인M" panose="02030600000101010101" pitchFamily="18" charset="-127"/>
                          <a:ea typeface="HY헤드라인M" panose="02030600000101010101" pitchFamily="18" charset="-127"/>
                        </a:rPr>
                        <a:t>25%</a:t>
                      </a:r>
                      <a:endParaRPr lang="ko-KR" altLang="en-US" sz="1200" dirty="0">
                        <a:latin typeface="HY헤드라인M" panose="02030600000101010101" pitchFamily="18" charset="-127"/>
                        <a:ea typeface="HY헤드라인M" panose="02030600000101010101" pitchFamily="18" charset="-127"/>
                      </a:endParaRPr>
                    </a:p>
                  </a:txBody>
                  <a:tcPr/>
                </a:tc>
                <a:tc>
                  <a:txBody>
                    <a:bodyPr/>
                    <a:lstStyle/>
                    <a:p>
                      <a:pPr marL="0" marR="0" indent="0" algn="ctr" defTabSz="914400" rtl="0" eaLnBrk="1" fontAlgn="auto" latinLnBrk="1" hangingPunct="1">
                        <a:lnSpc>
                          <a:spcPct val="100000"/>
                        </a:lnSpc>
                        <a:spcBef>
                          <a:spcPts val="0"/>
                        </a:spcBef>
                        <a:spcAft>
                          <a:spcPts val="0"/>
                        </a:spcAft>
                        <a:buClrTx/>
                        <a:buSzTx/>
                        <a:buFontTx/>
                        <a:buNone/>
                        <a:tabLst/>
                        <a:defRPr/>
                      </a:pPr>
                      <a:r>
                        <a:rPr lang="en-US" altLang="ko-KR" sz="1200" dirty="0">
                          <a:latin typeface="HY헤드라인M" pitchFamily="18" charset="-127"/>
                          <a:ea typeface="HY헤드라인M" pitchFamily="18" charset="-127"/>
                        </a:rPr>
                        <a:t>655</a:t>
                      </a:r>
                      <a:r>
                        <a:rPr lang="ko-KR" altLang="en-US" sz="1200" dirty="0">
                          <a:latin typeface="HY헤드라인M" pitchFamily="18" charset="-127"/>
                          <a:ea typeface="HY헤드라인M" pitchFamily="18" charset="-127"/>
                        </a:rPr>
                        <a:t>억 </a:t>
                      </a:r>
                      <a:r>
                        <a:rPr lang="en-US" altLang="ko-KR" sz="1200" dirty="0">
                          <a:latin typeface="HY헤드라인M" pitchFamily="18" charset="-127"/>
                          <a:ea typeface="HY헤드라인M" pitchFamily="18" charset="-127"/>
                        </a:rPr>
                        <a:t>8,000</a:t>
                      </a:r>
                      <a:r>
                        <a:rPr lang="ko-KR" altLang="en-US" sz="1200" dirty="0">
                          <a:latin typeface="HY헤드라인M" pitchFamily="18" charset="-127"/>
                          <a:ea typeface="HY헤드라인M" pitchFamily="18" charset="-127"/>
                        </a:rPr>
                        <a:t>만원 </a:t>
                      </a:r>
                      <a:r>
                        <a:rPr lang="en-US" altLang="ko-KR" sz="1200" dirty="0">
                          <a:latin typeface="HY헤드라인M" pitchFamily="18" charset="-127"/>
                          <a:ea typeface="HY헤드라인M" pitchFamily="18" charset="-127"/>
                        </a:rPr>
                        <a:t>+ 0.25 </a:t>
                      </a:r>
                      <a:r>
                        <a:rPr lang="en-US" altLang="ko-KR" sz="1200" dirty="0">
                          <a:latin typeface="HY헤드라인M" pitchFamily="18" charset="-127"/>
                          <a:ea typeface="HY헤드라인M" pitchFamily="18" charset="-127"/>
                          <a:sym typeface="Symbol"/>
                        </a:rPr>
                        <a:t></a:t>
                      </a:r>
                      <a:r>
                        <a:rPr lang="en-US" altLang="ko-KR" sz="1200" dirty="0">
                          <a:latin typeface="HY헤드라인M" pitchFamily="18" charset="-127"/>
                          <a:ea typeface="HY헤드라인M" pitchFamily="18" charset="-127"/>
                        </a:rPr>
                        <a:t> (3,000</a:t>
                      </a:r>
                      <a:r>
                        <a:rPr lang="ko-KR" altLang="en-US" sz="1200" dirty="0">
                          <a:latin typeface="HY헤드라인M" pitchFamily="18" charset="-127"/>
                          <a:ea typeface="HY헤드라인M" pitchFamily="18" charset="-127"/>
                        </a:rPr>
                        <a:t>억원 </a:t>
                      </a:r>
                      <a:r>
                        <a:rPr lang="ko-KR" altLang="en-US" sz="1200" dirty="0" err="1">
                          <a:latin typeface="HY헤드라인M" pitchFamily="18" charset="-127"/>
                          <a:ea typeface="HY헤드라인M" pitchFamily="18" charset="-127"/>
                        </a:rPr>
                        <a:t>초과분</a:t>
                      </a:r>
                      <a:r>
                        <a:rPr lang="en-US" altLang="ko-KR" sz="1200" dirty="0">
                          <a:latin typeface="HY헤드라인M" pitchFamily="18" charset="-127"/>
                          <a:ea typeface="HY헤드라인M" pitchFamily="18" charset="-127"/>
                        </a:rPr>
                        <a:t>)</a:t>
                      </a:r>
                      <a:endParaRPr lang="ko-KR" altLang="en-US" sz="1200" dirty="0">
                        <a:latin typeface="HY헤드라인M" pitchFamily="18" charset="-127"/>
                        <a:ea typeface="HY헤드라인M" pitchFamily="18" charset="-127"/>
                      </a:endParaRPr>
                    </a:p>
                  </a:txBody>
                  <a:tcPr/>
                </a:tc>
                <a:extLst>
                  <a:ext uri="{0D108BD9-81ED-4DB2-BD59-A6C34878D82A}">
                    <a16:rowId xmlns:a16="http://schemas.microsoft.com/office/drawing/2014/main" val="3279360757"/>
                  </a:ext>
                </a:extLst>
              </a:tr>
            </a:tbl>
          </a:graphicData>
        </a:graphic>
      </p:graphicFrame>
    </p:spTree>
    <p:extLst>
      <p:ext uri="{BB962C8B-B14F-4D97-AF65-F5344CB8AC3E}">
        <p14:creationId xmlns:p14="http://schemas.microsoft.com/office/powerpoint/2010/main" val="275575135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vert="horz" lIns="91440" tIns="45720" rIns="91440" bIns="45720" rtlCol="0" anchor="ctr">
            <a:normAutofit/>
          </a:bodyPr>
          <a:lstStyle/>
          <a:p>
            <a:r>
              <a:rPr lang="en-US" altLang="ko-KR" sz="3200" dirty="0"/>
              <a:t>5.7 Joint Venturing</a:t>
            </a:r>
            <a:endParaRPr lang="ko-KR" altLang="en-US" sz="1400" dirty="0"/>
          </a:p>
        </p:txBody>
      </p:sp>
      <p:sp>
        <p:nvSpPr>
          <p:cNvPr id="4" name="슬라이드 번호 개체 틀 3"/>
          <p:cNvSpPr>
            <a:spLocks noGrp="1"/>
          </p:cNvSpPr>
          <p:nvPr>
            <p:ph type="sldNum" sz="quarter" idx="12"/>
          </p:nvPr>
        </p:nvSpPr>
        <p:spPr/>
        <p:txBody>
          <a:bodyPr/>
          <a:lstStyle/>
          <a:p>
            <a:fld id="{7C904586-15B9-4D10-A05E-625E033CD532}" type="slidenum">
              <a:rPr lang="ko-KR" altLang="en-US" smtClean="0"/>
              <a:t>14</a:t>
            </a:fld>
            <a:endParaRPr lang="ko-KR" altLang="en-US" dirty="0"/>
          </a:p>
        </p:txBody>
      </p:sp>
      <p:sp>
        <p:nvSpPr>
          <p:cNvPr id="5" name="내용 개체 틀 2"/>
          <p:cNvSpPr txBox="1">
            <a:spLocks noGrp="1"/>
          </p:cNvSpPr>
          <p:nvPr>
            <p:ph idx="1"/>
          </p:nvPr>
        </p:nvSpPr>
        <p:spPr>
          <a:xfrm>
            <a:off x="681038" y="1825625"/>
            <a:ext cx="8543925" cy="3808222"/>
          </a:xfrm>
          <a:prstGeom prst="rect">
            <a:avLst/>
          </a:prstGeom>
          <a:noFill/>
        </p:spPr>
        <p:txBody>
          <a:bodyPr vert="horz" wrap="square" lIns="91440" tIns="45720" rIns="91440" bIns="45720" rtlCol="0">
            <a:spAutoFit/>
          </a:bodyPr>
          <a:lstStyle>
            <a:lvl1pPr marL="228600" indent="-228600" algn="l" defTabSz="914400" rtl="0" eaLnBrk="1" latinLnBrk="1"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1"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1"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85750" indent="-285750" defTabSz="457200" latinLnBrk="0">
              <a:buFont typeface="Wingdings" panose="05000000000000000000" pitchFamily="2" charset="2"/>
              <a:buChar char="q"/>
            </a:pPr>
            <a:r>
              <a:rPr lang="ko-KR" altLang="en-US" sz="1400" dirty="0">
                <a:solidFill>
                  <a:srgbClr val="0000FF"/>
                </a:solidFill>
              </a:rPr>
              <a:t>합작투자</a:t>
            </a:r>
            <a:r>
              <a:rPr lang="en-US" altLang="ko-KR" sz="1400" dirty="0">
                <a:solidFill>
                  <a:srgbClr val="0000FF"/>
                </a:solidFill>
              </a:rPr>
              <a:t>: 2</a:t>
            </a:r>
            <a:r>
              <a:rPr lang="ko-KR" altLang="en-US" sz="1400" dirty="0">
                <a:solidFill>
                  <a:srgbClr val="0000FF"/>
                </a:solidFill>
              </a:rPr>
              <a:t>개 이상의 건설회사가 임시로 결합</a:t>
            </a:r>
            <a:r>
              <a:rPr lang="en-US" altLang="ko-KR" sz="1400" dirty="0">
                <a:solidFill>
                  <a:srgbClr val="0000FF"/>
                </a:solidFill>
              </a:rPr>
              <a:t>, </a:t>
            </a:r>
            <a:r>
              <a:rPr lang="ko-KR" altLang="en-US" sz="1400" dirty="0">
                <a:solidFill>
                  <a:srgbClr val="0000FF"/>
                </a:solidFill>
              </a:rPr>
              <a:t>조직</a:t>
            </a:r>
            <a:r>
              <a:rPr lang="en-US" altLang="ko-KR" sz="1400" dirty="0">
                <a:solidFill>
                  <a:srgbClr val="0000FF"/>
                </a:solidFill>
              </a:rPr>
              <a:t>, </a:t>
            </a:r>
            <a:r>
              <a:rPr lang="ko-KR" altLang="en-US" sz="1400" dirty="0">
                <a:solidFill>
                  <a:srgbClr val="0000FF"/>
                </a:solidFill>
              </a:rPr>
              <a:t>출자하여 유한회사 형태의 법인을 만든 후 공사를 수주하고 준공 후 해산하는 방식</a:t>
            </a:r>
            <a:endParaRPr lang="en-US" altLang="ko-KR" sz="1400" dirty="0">
              <a:solidFill>
                <a:srgbClr val="0000FF"/>
              </a:solidFill>
            </a:endParaRPr>
          </a:p>
          <a:p>
            <a:pPr marL="285750" indent="-285750" defTabSz="457200" latinLnBrk="0">
              <a:buFont typeface="Wingdings" panose="05000000000000000000" pitchFamily="2" charset="2"/>
              <a:buChar char="q"/>
            </a:pPr>
            <a:r>
              <a:rPr lang="en-US" altLang="ko-KR" sz="1800" dirty="0"/>
              <a:t>Larger and complex projects often exceed the capability of a single firm or contractor to do the work. In such cases, a</a:t>
            </a:r>
            <a:r>
              <a:rPr lang="en-US" altLang="ko-KR" sz="1800" dirty="0">
                <a:solidFill>
                  <a:srgbClr val="FF0000"/>
                </a:solidFill>
              </a:rPr>
              <a:t> team or group of contractors</a:t>
            </a:r>
            <a:r>
              <a:rPr lang="en-US" altLang="ko-KR" sz="1800" dirty="0"/>
              <a:t> will combine their resources to bid and execute the work.</a:t>
            </a:r>
          </a:p>
          <a:p>
            <a:pPr marL="285750" indent="-285750" defTabSz="457200" latinLnBrk="0">
              <a:buFont typeface="Wingdings" panose="05000000000000000000" pitchFamily="2" charset="2"/>
              <a:buChar char="q"/>
            </a:pPr>
            <a:r>
              <a:rPr lang="en-US" altLang="ko-KR" sz="1800" dirty="0"/>
              <a:t>A famous example of this situation is the </a:t>
            </a:r>
            <a:r>
              <a:rPr lang="en-US" altLang="ko-KR" sz="1800" dirty="0">
                <a:solidFill>
                  <a:srgbClr val="FF0000"/>
                </a:solidFill>
              </a:rPr>
              <a:t>construction of the Hoover Dam</a:t>
            </a:r>
            <a:r>
              <a:rPr lang="en-US" altLang="ko-KR" sz="1800" dirty="0"/>
              <a:t> during the 1930s, in which a group of six of the largest contractors in the United States banded together to build this project. </a:t>
            </a:r>
            <a:r>
              <a:rPr lang="en-US" altLang="ko-KR" sz="1400" dirty="0">
                <a:solidFill>
                  <a:srgbClr val="0000FF"/>
                </a:solidFill>
              </a:rPr>
              <a:t>1930</a:t>
            </a:r>
            <a:r>
              <a:rPr lang="ko-KR" altLang="en-US" sz="1400" dirty="0">
                <a:solidFill>
                  <a:srgbClr val="0000FF"/>
                </a:solidFill>
              </a:rPr>
              <a:t>년대 </a:t>
            </a:r>
            <a:r>
              <a:rPr lang="ko-KR" altLang="en-US" sz="1400" dirty="0" err="1">
                <a:solidFill>
                  <a:srgbClr val="0000FF"/>
                </a:solidFill>
              </a:rPr>
              <a:t>하버댐</a:t>
            </a:r>
            <a:r>
              <a:rPr lang="ko-KR" altLang="en-US" sz="1400" dirty="0">
                <a:solidFill>
                  <a:srgbClr val="0000FF"/>
                </a:solidFill>
              </a:rPr>
              <a:t> 건설을 위해 </a:t>
            </a:r>
            <a:r>
              <a:rPr lang="en-US" altLang="ko-KR" sz="1400" dirty="0">
                <a:solidFill>
                  <a:srgbClr val="0000FF"/>
                </a:solidFill>
              </a:rPr>
              <a:t>6</a:t>
            </a:r>
            <a:r>
              <a:rPr lang="ko-KR" altLang="en-US" sz="1400" dirty="0">
                <a:solidFill>
                  <a:srgbClr val="0000FF"/>
                </a:solidFill>
              </a:rPr>
              <a:t>개 대형 건설사가 연합</a:t>
            </a:r>
            <a:endParaRPr lang="en-US" altLang="ko-KR" sz="1800" dirty="0">
              <a:solidFill>
                <a:srgbClr val="0000FF"/>
              </a:solidFill>
            </a:endParaRPr>
          </a:p>
          <a:p>
            <a:pPr marL="285750" indent="-285750" defTabSz="457200" latinLnBrk="0">
              <a:buFont typeface="Wingdings" panose="05000000000000000000" pitchFamily="2" charset="2"/>
              <a:buChar char="q"/>
            </a:pPr>
            <a:r>
              <a:rPr lang="en-US" altLang="ko-KR" sz="1800" dirty="0">
                <a:solidFill>
                  <a:srgbClr val="FF0000"/>
                </a:solidFill>
              </a:rPr>
              <a:t>Joint ventures </a:t>
            </a:r>
            <a:r>
              <a:rPr lang="en-US" altLang="ko-KR" sz="1800" dirty="0"/>
              <a:t>are also referred to as consortia (a single team or group is a </a:t>
            </a:r>
            <a:r>
              <a:rPr lang="en-US" altLang="ko-KR" sz="1800" dirty="0">
                <a:solidFill>
                  <a:srgbClr val="FF0000"/>
                </a:solidFill>
              </a:rPr>
              <a:t>consortium</a:t>
            </a:r>
            <a:r>
              <a:rPr lang="en-US" altLang="ko-KR" sz="1800" dirty="0"/>
              <a:t>).</a:t>
            </a:r>
          </a:p>
          <a:p>
            <a:pPr marL="285750" marR="0" lvl="0" indent="-285750" algn="l" defTabSz="457200" rtl="0" eaLnBrk="1" fontAlgn="auto" latinLnBrk="0" hangingPunct="1">
              <a:lnSpc>
                <a:spcPct val="90000"/>
              </a:lnSpc>
              <a:spcBef>
                <a:spcPts val="1000"/>
              </a:spcBef>
              <a:spcAft>
                <a:spcPts val="0"/>
              </a:spcAft>
              <a:buClrTx/>
              <a:buSzTx/>
              <a:buFont typeface="Wingdings" panose="05000000000000000000" pitchFamily="2" charset="2"/>
              <a:buChar char="q"/>
              <a:tabLst/>
              <a:defRPr/>
            </a:pPr>
            <a:r>
              <a:rPr kumimoji="0" lang="ko-KR" altLang="en-US" sz="1400" b="0" i="0" u="none" strike="noStrike" kern="1200" cap="none" spc="0" normalizeH="0" baseline="0" noProof="0" dirty="0">
                <a:ln>
                  <a:noFill/>
                </a:ln>
                <a:solidFill>
                  <a:srgbClr val="0000FF"/>
                </a:solidFill>
                <a:effectLst/>
                <a:uLnTx/>
                <a:uFillTx/>
                <a:latin typeface="Calibri" panose="020F0502020204030204"/>
                <a:ea typeface="맑은 고딕" panose="020B0503020000020004" pitchFamily="50" charset="-127"/>
                <a:cs typeface="+mn-cs"/>
              </a:rPr>
              <a:t>합작투자는 단일 법인</a:t>
            </a:r>
            <a:r>
              <a:rPr kumimoji="0" lang="en-US" altLang="ko-KR" sz="1400" b="0" i="0" u="none" strike="noStrike" kern="1200" cap="none" spc="0" normalizeH="0" baseline="0" noProof="0" dirty="0">
                <a:ln>
                  <a:noFill/>
                </a:ln>
                <a:solidFill>
                  <a:srgbClr val="0000FF"/>
                </a:solidFill>
                <a:effectLst/>
                <a:uLnTx/>
                <a:uFillTx/>
                <a:latin typeface="Calibri" panose="020F0502020204030204"/>
                <a:ea typeface="맑은 고딕" panose="020B0503020000020004" pitchFamily="50" charset="-127"/>
                <a:cs typeface="+mn-cs"/>
              </a:rPr>
              <a:t>, </a:t>
            </a:r>
            <a:r>
              <a:rPr kumimoji="0" lang="ko-KR" altLang="en-US" sz="1400" b="0" i="0" u="none" strike="noStrike" kern="1200" cap="none" spc="0" normalizeH="0" baseline="0" noProof="0" dirty="0">
                <a:ln>
                  <a:noFill/>
                </a:ln>
                <a:solidFill>
                  <a:srgbClr val="0000FF"/>
                </a:solidFill>
                <a:effectLst/>
                <a:uLnTx/>
                <a:uFillTx/>
                <a:latin typeface="Calibri" panose="020F0502020204030204"/>
                <a:ea typeface="맑은 고딕" panose="020B0503020000020004" pitchFamily="50" charset="-127"/>
                <a:cs typeface="+mn-cs"/>
              </a:rPr>
              <a:t>컨소시엄은 독립된 법인의 연합</a:t>
            </a:r>
            <a:endParaRPr kumimoji="0" lang="en-US" altLang="ko-KR" sz="1400" b="0" i="0" u="none" strike="noStrike" kern="1200" cap="none" spc="0" normalizeH="0" baseline="0" noProof="0" dirty="0">
              <a:ln>
                <a:noFill/>
              </a:ln>
              <a:solidFill>
                <a:srgbClr val="0000FF"/>
              </a:solidFill>
              <a:effectLst/>
              <a:uLnTx/>
              <a:uFillTx/>
              <a:latin typeface="Calibri" panose="020F0502020204030204"/>
              <a:ea typeface="맑은 고딕" panose="020B0503020000020004" pitchFamily="50" charset="-127"/>
              <a:cs typeface="+mn-cs"/>
            </a:endParaRPr>
          </a:p>
          <a:p>
            <a:pPr marL="285750" indent="-285750" defTabSz="457200" latinLnBrk="0">
              <a:buFont typeface="Wingdings" panose="05000000000000000000" pitchFamily="2" charset="2"/>
              <a:buChar char="q"/>
            </a:pPr>
            <a:r>
              <a:rPr lang="en-US" altLang="ko-KR" sz="1800" dirty="0"/>
              <a:t>Joint ventures differ from proprietorships, partnerships, and corporations in that they </a:t>
            </a:r>
            <a:r>
              <a:rPr lang="en-US" altLang="ko-KR" sz="1800" dirty="0">
                <a:solidFill>
                  <a:srgbClr val="FF0000"/>
                </a:solidFill>
              </a:rPr>
              <a:t>exist for a fixed period of time </a:t>
            </a:r>
            <a:r>
              <a:rPr lang="en-US" altLang="ko-KR" sz="1800" dirty="0"/>
              <a:t>defined by the duration of the project being undertaken. </a:t>
            </a:r>
            <a:r>
              <a:rPr lang="ko-KR" altLang="en-US" sz="1400" dirty="0">
                <a:solidFill>
                  <a:srgbClr val="0000FF"/>
                </a:solidFill>
              </a:rPr>
              <a:t>합작투자사는 프로젝트 기간 내에만 존재</a:t>
            </a:r>
            <a:endParaRPr lang="en-US" altLang="ko-KR" sz="1400" dirty="0">
              <a:solidFill>
                <a:srgbClr val="0000FF"/>
              </a:solidFill>
            </a:endParaRPr>
          </a:p>
        </p:txBody>
      </p:sp>
    </p:spTree>
    <p:extLst>
      <p:ext uri="{BB962C8B-B14F-4D97-AF65-F5344CB8AC3E}">
        <p14:creationId xmlns:p14="http://schemas.microsoft.com/office/powerpoint/2010/main" val="28585719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Box 10">
            <a:extLst>
              <a:ext uri="{FF2B5EF4-FFF2-40B4-BE49-F238E27FC236}">
                <a16:creationId xmlns:a16="http://schemas.microsoft.com/office/drawing/2014/main" id="{B9E13935-ABD8-401F-91D9-8C9C0BFE57AA}"/>
              </a:ext>
            </a:extLst>
          </p:cNvPr>
          <p:cNvSpPr txBox="1"/>
          <p:nvPr/>
        </p:nvSpPr>
        <p:spPr>
          <a:xfrm>
            <a:off x="337278" y="718096"/>
            <a:ext cx="9248932" cy="5632311"/>
          </a:xfrm>
          <a:prstGeom prst="rect">
            <a:avLst/>
          </a:prstGeom>
          <a:noFill/>
        </p:spPr>
        <p:txBody>
          <a:bodyPr wrap="square">
            <a:spAutoFit/>
          </a:bodyPr>
          <a:lstStyle/>
          <a:p>
            <a:r>
              <a:rPr lang="ko-KR" altLang="en-US" dirty="0"/>
              <a:t>제</a:t>
            </a:r>
            <a:r>
              <a:rPr lang="en-US" altLang="ko-KR" dirty="0"/>
              <a:t>1</a:t>
            </a:r>
            <a:r>
              <a:rPr lang="ko-KR" altLang="en-US" dirty="0"/>
              <a:t>장 </a:t>
            </a:r>
            <a:r>
              <a:rPr lang="en-US" altLang="ko-KR" dirty="0"/>
              <a:t>	History and Basic Concepts</a:t>
            </a:r>
          </a:p>
          <a:p>
            <a:r>
              <a:rPr lang="ko-KR" altLang="en-US" dirty="0"/>
              <a:t>제</a:t>
            </a:r>
            <a:r>
              <a:rPr lang="en-US" altLang="ko-KR" dirty="0"/>
              <a:t>2</a:t>
            </a:r>
            <a:r>
              <a:rPr lang="ko-KR" altLang="en-US" dirty="0"/>
              <a:t>장 </a:t>
            </a:r>
            <a:r>
              <a:rPr lang="en-US" altLang="ko-KR" dirty="0"/>
              <a:t>	Preparing the Bid Package</a:t>
            </a:r>
          </a:p>
          <a:p>
            <a:r>
              <a:rPr lang="ko-KR" altLang="en-US" dirty="0"/>
              <a:t>제</a:t>
            </a:r>
            <a:r>
              <a:rPr lang="en-US" altLang="ko-KR" dirty="0"/>
              <a:t>3</a:t>
            </a:r>
            <a:r>
              <a:rPr lang="ko-KR" altLang="en-US" dirty="0"/>
              <a:t>장 </a:t>
            </a:r>
            <a:r>
              <a:rPr lang="en-US" altLang="ko-KR" dirty="0"/>
              <a:t>	Issues During Construction</a:t>
            </a:r>
          </a:p>
          <a:p>
            <a:r>
              <a:rPr lang="ko-KR" altLang="en-US" dirty="0"/>
              <a:t>제</a:t>
            </a:r>
            <a:r>
              <a:rPr lang="en-US" altLang="ko-KR" dirty="0"/>
              <a:t>4</a:t>
            </a:r>
            <a:r>
              <a:rPr lang="ko-KR" altLang="en-US" dirty="0"/>
              <a:t>장 </a:t>
            </a:r>
            <a:r>
              <a:rPr lang="en-US" altLang="ko-KR" dirty="0"/>
              <a:t>	Contracts</a:t>
            </a:r>
          </a:p>
          <a:p>
            <a:r>
              <a:rPr lang="ko-KR" altLang="en-US" dirty="0">
                <a:solidFill>
                  <a:srgbClr val="FF0000"/>
                </a:solidFill>
              </a:rPr>
              <a:t>제</a:t>
            </a:r>
            <a:r>
              <a:rPr lang="en-US" altLang="ko-KR" dirty="0">
                <a:solidFill>
                  <a:srgbClr val="FF0000"/>
                </a:solidFill>
              </a:rPr>
              <a:t>5</a:t>
            </a:r>
            <a:r>
              <a:rPr lang="ko-KR" altLang="en-US" dirty="0">
                <a:solidFill>
                  <a:srgbClr val="FF0000"/>
                </a:solidFill>
              </a:rPr>
              <a:t>장 </a:t>
            </a:r>
            <a:r>
              <a:rPr lang="en-US" altLang="ko-KR" dirty="0">
                <a:solidFill>
                  <a:srgbClr val="FF0000"/>
                </a:solidFill>
              </a:rPr>
              <a:t>	Legal Structure</a:t>
            </a:r>
          </a:p>
          <a:p>
            <a:r>
              <a:rPr lang="ko-KR" altLang="en-US" dirty="0"/>
              <a:t>제</a:t>
            </a:r>
            <a:r>
              <a:rPr lang="en-US" altLang="ko-KR" dirty="0"/>
              <a:t>6</a:t>
            </a:r>
            <a:r>
              <a:rPr lang="ko-KR" altLang="en-US" dirty="0"/>
              <a:t>장 </a:t>
            </a:r>
            <a:r>
              <a:rPr lang="en-US" altLang="ko-KR" dirty="0"/>
              <a:t>	Impact of Taxes</a:t>
            </a:r>
          </a:p>
          <a:p>
            <a:r>
              <a:rPr lang="ko-KR" altLang="en-US" dirty="0"/>
              <a:t>제</a:t>
            </a:r>
            <a:r>
              <a:rPr lang="en-US" altLang="ko-KR" dirty="0"/>
              <a:t>7</a:t>
            </a:r>
            <a:r>
              <a:rPr lang="ko-KR" altLang="en-US" dirty="0"/>
              <a:t>장 </a:t>
            </a:r>
            <a:r>
              <a:rPr lang="en-US" altLang="ko-KR" dirty="0"/>
              <a:t>	Project Planning</a:t>
            </a:r>
          </a:p>
          <a:p>
            <a:r>
              <a:rPr lang="ko-KR" altLang="en-US" dirty="0"/>
              <a:t>제</a:t>
            </a:r>
            <a:r>
              <a:rPr lang="en-US" altLang="ko-KR" dirty="0"/>
              <a:t>8</a:t>
            </a:r>
            <a:r>
              <a:rPr lang="ko-KR" altLang="en-US" dirty="0"/>
              <a:t>장 </a:t>
            </a:r>
            <a:r>
              <a:rPr lang="en-US" altLang="ko-KR" dirty="0"/>
              <a:t>	Project Scheduling</a:t>
            </a:r>
          </a:p>
          <a:p>
            <a:r>
              <a:rPr lang="ko-KR" altLang="en-US" dirty="0"/>
              <a:t>제</a:t>
            </a:r>
            <a:r>
              <a:rPr lang="en-US" altLang="ko-KR" dirty="0"/>
              <a:t>9</a:t>
            </a:r>
            <a:r>
              <a:rPr lang="ko-KR" altLang="en-US" dirty="0"/>
              <a:t>장 </a:t>
            </a:r>
            <a:r>
              <a:rPr lang="en-US" altLang="ko-KR" dirty="0"/>
              <a:t>	Scheduling: Program Evaluation and Review Technique Networks and Linear Operations</a:t>
            </a:r>
          </a:p>
          <a:p>
            <a:r>
              <a:rPr lang="ko-KR" altLang="en-US" dirty="0"/>
              <a:t>제</a:t>
            </a:r>
            <a:r>
              <a:rPr lang="en-US" altLang="ko-KR" dirty="0"/>
              <a:t>10</a:t>
            </a:r>
            <a:r>
              <a:rPr lang="ko-KR" altLang="en-US" dirty="0"/>
              <a:t>장 </a:t>
            </a:r>
            <a:r>
              <a:rPr lang="en-US" altLang="ko-KR" dirty="0"/>
              <a:t>	Resource-Related and Advanced Linear Scheduling Techniques</a:t>
            </a:r>
          </a:p>
          <a:p>
            <a:r>
              <a:rPr lang="ko-KR" altLang="en-US" dirty="0"/>
              <a:t>제</a:t>
            </a:r>
            <a:r>
              <a:rPr lang="en-US" altLang="ko-KR" dirty="0"/>
              <a:t>11</a:t>
            </a:r>
            <a:r>
              <a:rPr lang="ko-KR" altLang="en-US" dirty="0"/>
              <a:t>장 </a:t>
            </a:r>
            <a:r>
              <a:rPr lang="en-US" altLang="ko-KR" dirty="0"/>
              <a:t>	The Mathematics of Money</a:t>
            </a:r>
          </a:p>
          <a:p>
            <a:r>
              <a:rPr lang="ko-KR" altLang="en-US" dirty="0"/>
              <a:t>제</a:t>
            </a:r>
            <a:r>
              <a:rPr lang="en-US" altLang="ko-KR" dirty="0"/>
              <a:t>12</a:t>
            </a:r>
            <a:r>
              <a:rPr lang="ko-KR" altLang="en-US" dirty="0"/>
              <a:t>장 </a:t>
            </a:r>
            <a:r>
              <a:rPr lang="en-US" altLang="ko-KR" dirty="0"/>
              <a:t>	Project Cash Flow</a:t>
            </a:r>
          </a:p>
          <a:p>
            <a:r>
              <a:rPr lang="ko-KR" altLang="en-US" dirty="0"/>
              <a:t>제</a:t>
            </a:r>
            <a:r>
              <a:rPr lang="en-US" altLang="ko-KR" dirty="0"/>
              <a:t>13</a:t>
            </a:r>
            <a:r>
              <a:rPr lang="ko-KR" altLang="en-US" dirty="0"/>
              <a:t>장 </a:t>
            </a:r>
            <a:r>
              <a:rPr lang="en-US" altLang="ko-KR" dirty="0"/>
              <a:t>	Project Funding</a:t>
            </a:r>
          </a:p>
          <a:p>
            <a:r>
              <a:rPr lang="ko-KR" altLang="en-US" dirty="0"/>
              <a:t>제</a:t>
            </a:r>
            <a:r>
              <a:rPr lang="en-US" altLang="ko-KR" dirty="0"/>
              <a:t>14</a:t>
            </a:r>
            <a:r>
              <a:rPr lang="ko-KR" altLang="en-US" dirty="0"/>
              <a:t>장 </a:t>
            </a:r>
            <a:r>
              <a:rPr lang="en-US" altLang="ko-KR" dirty="0"/>
              <a:t>	Equipment Ownership</a:t>
            </a:r>
          </a:p>
          <a:p>
            <a:r>
              <a:rPr lang="ko-KR" altLang="en-US" dirty="0"/>
              <a:t>제</a:t>
            </a:r>
            <a:r>
              <a:rPr lang="en-US" altLang="ko-KR" dirty="0"/>
              <a:t>15</a:t>
            </a:r>
            <a:r>
              <a:rPr lang="ko-KR" altLang="en-US" dirty="0"/>
              <a:t>장 </a:t>
            </a:r>
            <a:r>
              <a:rPr lang="en-US" altLang="ko-KR" dirty="0"/>
              <a:t>	Equipment Productivity</a:t>
            </a:r>
          </a:p>
          <a:p>
            <a:r>
              <a:rPr lang="ko-KR" altLang="en-US" dirty="0"/>
              <a:t>제</a:t>
            </a:r>
            <a:r>
              <a:rPr lang="en-US" altLang="ko-KR" dirty="0"/>
              <a:t>16</a:t>
            </a:r>
            <a:r>
              <a:rPr lang="ko-KR" altLang="en-US" dirty="0"/>
              <a:t>장 </a:t>
            </a:r>
            <a:r>
              <a:rPr lang="en-US" altLang="ko-KR" dirty="0"/>
              <a:t>	Construction Labor</a:t>
            </a:r>
          </a:p>
          <a:p>
            <a:r>
              <a:rPr lang="ko-KR" altLang="en-US" dirty="0"/>
              <a:t>제</a:t>
            </a:r>
            <a:r>
              <a:rPr lang="en-US" altLang="ko-KR" dirty="0"/>
              <a:t>17</a:t>
            </a:r>
            <a:r>
              <a:rPr lang="ko-KR" altLang="en-US" dirty="0"/>
              <a:t>장 </a:t>
            </a:r>
            <a:r>
              <a:rPr lang="en-US" altLang="ko-KR" dirty="0"/>
              <a:t>	Estimating Process</a:t>
            </a:r>
          </a:p>
          <a:p>
            <a:r>
              <a:rPr lang="ko-KR" altLang="en-US" dirty="0"/>
              <a:t>제</a:t>
            </a:r>
            <a:r>
              <a:rPr lang="en-US" altLang="ko-KR" dirty="0"/>
              <a:t>18</a:t>
            </a:r>
            <a:r>
              <a:rPr lang="ko-KR" altLang="en-US" dirty="0"/>
              <a:t>장 </a:t>
            </a:r>
            <a:r>
              <a:rPr lang="en-US" altLang="ko-KR" dirty="0"/>
              <a:t>	Cost Control</a:t>
            </a:r>
          </a:p>
          <a:p>
            <a:r>
              <a:rPr lang="ko-KR" altLang="en-US" dirty="0"/>
              <a:t>제</a:t>
            </a:r>
            <a:r>
              <a:rPr lang="en-US" altLang="ko-KR" dirty="0"/>
              <a:t>19</a:t>
            </a:r>
            <a:r>
              <a:rPr lang="ko-KR" altLang="en-US" dirty="0"/>
              <a:t>장 </a:t>
            </a:r>
            <a:r>
              <a:rPr lang="en-US" altLang="ko-KR" dirty="0"/>
              <a:t>	Materials Management</a:t>
            </a:r>
          </a:p>
          <a:p>
            <a:r>
              <a:rPr lang="ko-KR" altLang="en-US" dirty="0"/>
              <a:t>제</a:t>
            </a:r>
            <a:r>
              <a:rPr lang="en-US" altLang="ko-KR" dirty="0"/>
              <a:t>20</a:t>
            </a:r>
            <a:r>
              <a:rPr lang="ko-KR" altLang="en-US" dirty="0"/>
              <a:t>장 </a:t>
            </a:r>
            <a:r>
              <a:rPr lang="en-US" altLang="ko-KR" dirty="0"/>
              <a:t>	Safety</a:t>
            </a:r>
          </a:p>
        </p:txBody>
      </p:sp>
    </p:spTree>
    <p:extLst>
      <p:ext uri="{BB962C8B-B14F-4D97-AF65-F5344CB8AC3E}">
        <p14:creationId xmlns:p14="http://schemas.microsoft.com/office/powerpoint/2010/main" val="24007688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vert="horz" lIns="91440" tIns="45720" rIns="91440" bIns="45720" rtlCol="0" anchor="ctr">
            <a:normAutofit/>
          </a:bodyPr>
          <a:lstStyle/>
          <a:p>
            <a:r>
              <a:rPr lang="en-US" altLang="ko-KR" sz="3200" dirty="0"/>
              <a:t>5.1 Types of Organization</a:t>
            </a:r>
            <a:endParaRPr lang="ko-KR" altLang="en-US" sz="2000" dirty="0"/>
          </a:p>
        </p:txBody>
      </p:sp>
      <p:sp>
        <p:nvSpPr>
          <p:cNvPr id="4" name="슬라이드 번호 개체 틀 3"/>
          <p:cNvSpPr>
            <a:spLocks noGrp="1"/>
          </p:cNvSpPr>
          <p:nvPr>
            <p:ph type="sldNum" sz="quarter" idx="12"/>
          </p:nvPr>
        </p:nvSpPr>
        <p:spPr/>
        <p:txBody>
          <a:bodyPr/>
          <a:lstStyle/>
          <a:p>
            <a:fld id="{7C904586-15B9-4D10-A05E-625E033CD532}" type="slidenum">
              <a:rPr lang="ko-KR" altLang="en-US" smtClean="0"/>
              <a:t>2</a:t>
            </a:fld>
            <a:endParaRPr lang="ko-KR" altLang="en-US" dirty="0"/>
          </a:p>
        </p:txBody>
      </p:sp>
      <p:sp>
        <p:nvSpPr>
          <p:cNvPr id="5" name="내용 개체 틀 2"/>
          <p:cNvSpPr txBox="1">
            <a:spLocks/>
          </p:cNvSpPr>
          <p:nvPr/>
        </p:nvSpPr>
        <p:spPr>
          <a:xfrm>
            <a:off x="681038" y="1825625"/>
            <a:ext cx="8543925" cy="2592505"/>
          </a:xfrm>
          <a:prstGeom prst="rect">
            <a:avLst/>
          </a:prstGeom>
          <a:noFill/>
        </p:spPr>
        <p:txBody>
          <a:bodyPr vert="horz" wrap="square" lIns="91440" tIns="45720" rIns="91440" bIns="45720" rtlCol="0">
            <a:spAutoFit/>
          </a:bodyPr>
          <a:lstStyle>
            <a:lvl1pPr marL="228600" indent="-228600" algn="l" defTabSz="914400" rtl="0" eaLnBrk="1" latinLnBrk="1"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1"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1"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85750" indent="-285750" defTabSz="457200" latinLnBrk="0">
              <a:buFont typeface="Wingdings" panose="05000000000000000000" pitchFamily="2" charset="2"/>
              <a:buChar char="q"/>
            </a:pPr>
            <a:r>
              <a:rPr lang="en-US" altLang="ko-KR" sz="1800" dirty="0"/>
              <a:t>One relates to the </a:t>
            </a:r>
            <a:r>
              <a:rPr lang="en-US" altLang="ko-KR" sz="1800" dirty="0">
                <a:solidFill>
                  <a:srgbClr val="FF0000"/>
                </a:solidFill>
              </a:rPr>
              <a:t>legal organization</a:t>
            </a:r>
            <a:r>
              <a:rPr lang="en-US" altLang="ko-KR" sz="1800" dirty="0"/>
              <a:t> of the company and the second focuses on the </a:t>
            </a:r>
            <a:r>
              <a:rPr lang="en-US" altLang="ko-KR" sz="1800" dirty="0">
                <a:solidFill>
                  <a:srgbClr val="FF0000"/>
                </a:solidFill>
              </a:rPr>
              <a:t>management organization</a:t>
            </a:r>
            <a:r>
              <a:rPr lang="en-US" altLang="ko-KR" sz="1800" dirty="0"/>
              <a:t>. </a:t>
            </a:r>
            <a:r>
              <a:rPr lang="ko-KR" altLang="en-US" sz="1400" dirty="0">
                <a:solidFill>
                  <a:srgbClr val="0000FF"/>
                </a:solidFill>
              </a:rPr>
              <a:t>법적 측면의 조직 </a:t>
            </a:r>
            <a:r>
              <a:rPr lang="en-US" altLang="ko-KR" sz="1400" dirty="0">
                <a:solidFill>
                  <a:srgbClr val="0000FF"/>
                </a:solidFill>
              </a:rPr>
              <a:t>&amp; </a:t>
            </a:r>
            <a:r>
              <a:rPr lang="ko-KR" altLang="en-US" sz="1400" dirty="0">
                <a:solidFill>
                  <a:srgbClr val="0000FF"/>
                </a:solidFill>
              </a:rPr>
              <a:t>경영 측면의 조직</a:t>
            </a:r>
            <a:endParaRPr lang="en-US" altLang="ko-KR" sz="1800" dirty="0">
              <a:solidFill>
                <a:srgbClr val="0000FF"/>
              </a:solidFill>
            </a:endParaRPr>
          </a:p>
          <a:p>
            <a:pPr marL="285750" indent="-285750" defTabSz="457200" latinLnBrk="0">
              <a:buFont typeface="Wingdings" panose="05000000000000000000" pitchFamily="2" charset="2"/>
              <a:buChar char="q"/>
            </a:pPr>
            <a:r>
              <a:rPr lang="en-US" altLang="ko-KR" sz="1800" dirty="0">
                <a:solidFill>
                  <a:srgbClr val="FF0000"/>
                </a:solidFill>
              </a:rPr>
              <a:t>Legal organization </a:t>
            </a:r>
            <a:r>
              <a:rPr lang="en-US" altLang="ko-KR" sz="1800" dirty="0"/>
              <a:t>: how the firm will be taxed, the distribution of liability in the event the firm fails, the state, city, and federal laws that govern the firm’s operation, and the firm’s ability to raise capital. </a:t>
            </a:r>
            <a:r>
              <a:rPr lang="ko-KR" altLang="en-US" sz="1400" dirty="0">
                <a:solidFill>
                  <a:srgbClr val="0000FF"/>
                </a:solidFill>
              </a:rPr>
              <a:t>세금</a:t>
            </a:r>
            <a:r>
              <a:rPr lang="en-US" altLang="ko-KR" sz="1400" dirty="0">
                <a:solidFill>
                  <a:srgbClr val="0000FF"/>
                </a:solidFill>
              </a:rPr>
              <a:t>, </a:t>
            </a:r>
            <a:r>
              <a:rPr lang="ko-KR" altLang="en-US" sz="1400" dirty="0">
                <a:solidFill>
                  <a:srgbClr val="0000FF"/>
                </a:solidFill>
              </a:rPr>
              <a:t>파산 책임</a:t>
            </a:r>
            <a:r>
              <a:rPr lang="en-US" altLang="ko-KR" sz="1400" dirty="0">
                <a:solidFill>
                  <a:srgbClr val="0000FF"/>
                </a:solidFill>
              </a:rPr>
              <a:t>, </a:t>
            </a:r>
            <a:r>
              <a:rPr lang="ko-KR" altLang="en-US" sz="1400" dirty="0">
                <a:solidFill>
                  <a:srgbClr val="0000FF"/>
                </a:solidFill>
              </a:rPr>
              <a:t>자본 마련 등</a:t>
            </a:r>
            <a:endParaRPr lang="en-US" altLang="ko-KR" sz="1800" dirty="0">
              <a:solidFill>
                <a:srgbClr val="0000FF"/>
              </a:solidFill>
            </a:endParaRPr>
          </a:p>
          <a:p>
            <a:pPr marL="285750" indent="-285750" defTabSz="457200" latinLnBrk="0">
              <a:buFont typeface="Wingdings" panose="05000000000000000000" pitchFamily="2" charset="2"/>
              <a:buChar char="q"/>
            </a:pPr>
            <a:r>
              <a:rPr lang="en-US" altLang="ko-KR" sz="1800" dirty="0">
                <a:solidFill>
                  <a:srgbClr val="FF0000"/>
                </a:solidFill>
              </a:rPr>
              <a:t>Management organization</a:t>
            </a:r>
            <a:r>
              <a:rPr lang="en-US" altLang="ko-KR" sz="1800" dirty="0"/>
              <a:t> : establishes areas and levels of responsibility in accomplishing the goals of the company and is the road map that determines how members of the firm communicate with one another on questions of common interest. </a:t>
            </a:r>
            <a:r>
              <a:rPr lang="ko-KR" altLang="en-US" sz="1400" dirty="0">
                <a:solidFill>
                  <a:srgbClr val="0000FF"/>
                </a:solidFill>
              </a:rPr>
              <a:t>기업 경영 상의 책임과 권한</a:t>
            </a:r>
            <a:endParaRPr lang="ko-KR" altLang="en-US" sz="1800" dirty="0">
              <a:solidFill>
                <a:srgbClr val="0000FF"/>
              </a:solidFill>
            </a:endParaRPr>
          </a:p>
        </p:txBody>
      </p:sp>
    </p:spTree>
    <p:extLst>
      <p:ext uri="{BB962C8B-B14F-4D97-AF65-F5344CB8AC3E}">
        <p14:creationId xmlns:p14="http://schemas.microsoft.com/office/powerpoint/2010/main" val="26221513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vert="horz" lIns="91440" tIns="45720" rIns="91440" bIns="45720" rtlCol="0" anchor="ctr">
            <a:normAutofit/>
          </a:bodyPr>
          <a:lstStyle/>
          <a:p>
            <a:r>
              <a:rPr lang="en-US" altLang="ko-KR" sz="3200" dirty="0"/>
              <a:t>5.2 Legal Business Forms (1/3)</a:t>
            </a:r>
            <a:endParaRPr lang="ko-KR" altLang="en-US" sz="2000" dirty="0"/>
          </a:p>
        </p:txBody>
      </p:sp>
      <p:sp>
        <p:nvSpPr>
          <p:cNvPr id="4" name="슬라이드 번호 개체 틀 3"/>
          <p:cNvSpPr>
            <a:spLocks noGrp="1"/>
          </p:cNvSpPr>
          <p:nvPr>
            <p:ph type="sldNum" sz="quarter" idx="12"/>
          </p:nvPr>
        </p:nvSpPr>
        <p:spPr/>
        <p:txBody>
          <a:bodyPr/>
          <a:lstStyle/>
          <a:p>
            <a:fld id="{7C904586-15B9-4D10-A05E-625E033CD532}" type="slidenum">
              <a:rPr lang="ko-KR" altLang="en-US" smtClean="0"/>
              <a:t>3</a:t>
            </a:fld>
            <a:endParaRPr lang="ko-KR" altLang="en-US" dirty="0"/>
          </a:p>
        </p:txBody>
      </p:sp>
      <p:sp>
        <p:nvSpPr>
          <p:cNvPr id="5" name="내용 개체 틀 2"/>
          <p:cNvSpPr txBox="1">
            <a:spLocks/>
          </p:cNvSpPr>
          <p:nvPr/>
        </p:nvSpPr>
        <p:spPr>
          <a:xfrm>
            <a:off x="681038" y="1825625"/>
            <a:ext cx="8543925" cy="3826689"/>
          </a:xfrm>
          <a:prstGeom prst="rect">
            <a:avLst/>
          </a:prstGeom>
          <a:noFill/>
        </p:spPr>
        <p:txBody>
          <a:bodyPr vert="horz" wrap="square" lIns="91440" tIns="45720" rIns="91440" bIns="45720" rtlCol="0">
            <a:spAutoFit/>
          </a:bodyPr>
          <a:lstStyle>
            <a:lvl1pPr marL="228600" indent="-228600" algn="l" defTabSz="914400" rtl="0" eaLnBrk="1" latinLnBrk="1"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1"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1"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85750" indent="-285750" defTabSz="457200" latinLnBrk="0">
              <a:buFont typeface="Wingdings" panose="05000000000000000000" pitchFamily="2" charset="2"/>
              <a:buChar char="q"/>
            </a:pPr>
            <a:r>
              <a:rPr lang="en-US" altLang="ko-KR" sz="1800" dirty="0"/>
              <a:t>In situations in which a single person owns and operates a business activity and makes all of the major decisions regarding the company’s activity, the company is referred to as a </a:t>
            </a:r>
            <a:r>
              <a:rPr lang="en-US" altLang="ko-KR" sz="1800" dirty="0">
                <a:solidFill>
                  <a:srgbClr val="FF0000"/>
                </a:solidFill>
              </a:rPr>
              <a:t>sole proprietorship</a:t>
            </a:r>
            <a:r>
              <a:rPr lang="en-US" altLang="ko-KR" sz="1800" dirty="0"/>
              <a:t>. </a:t>
            </a:r>
            <a:r>
              <a:rPr lang="ko-KR" altLang="en-US" sz="1400" dirty="0">
                <a:solidFill>
                  <a:srgbClr val="0000FF"/>
                </a:solidFill>
              </a:rPr>
              <a:t>비법인 개인기업</a:t>
            </a:r>
            <a:r>
              <a:rPr lang="en-US" altLang="ko-KR" sz="1400" dirty="0">
                <a:solidFill>
                  <a:srgbClr val="0000FF"/>
                </a:solidFill>
              </a:rPr>
              <a:t> </a:t>
            </a:r>
          </a:p>
          <a:p>
            <a:pPr marL="285750" indent="-285750" defTabSz="457200" latinLnBrk="0">
              <a:buFont typeface="Wingdings" panose="05000000000000000000" pitchFamily="2" charset="2"/>
              <a:buChar char="q"/>
            </a:pPr>
            <a:r>
              <a:rPr lang="en-US" altLang="ko-KR" sz="1800" dirty="0"/>
              <a:t>If a young engineer with management experience and a job superintendent with field experience decide to start a company together, this firm is referred to as a </a:t>
            </a:r>
            <a:r>
              <a:rPr lang="en-US" altLang="ko-KR" sz="1800" dirty="0">
                <a:solidFill>
                  <a:srgbClr val="FF0000"/>
                </a:solidFill>
              </a:rPr>
              <a:t>partnership</a:t>
            </a:r>
            <a:r>
              <a:rPr lang="en-US" altLang="ko-KR" sz="1800" dirty="0"/>
              <a:t>. </a:t>
            </a:r>
            <a:r>
              <a:rPr lang="en-US" altLang="ko-KR" sz="1400" dirty="0">
                <a:solidFill>
                  <a:srgbClr val="0000FF"/>
                </a:solidFill>
              </a:rPr>
              <a:t>(</a:t>
            </a:r>
            <a:r>
              <a:rPr lang="ko-KR" altLang="en-US" sz="1400" dirty="0">
                <a:solidFill>
                  <a:srgbClr val="0000FF"/>
                </a:solidFill>
              </a:rPr>
              <a:t>로펌 등 </a:t>
            </a:r>
            <a:r>
              <a:rPr lang="ko-KR" altLang="en-US" sz="1400" dirty="0" err="1">
                <a:solidFill>
                  <a:srgbClr val="0000FF"/>
                </a:solidFill>
              </a:rPr>
              <a:t>기술회사의</a:t>
            </a:r>
            <a:r>
              <a:rPr lang="en-US" altLang="ko-KR" sz="1400" dirty="0">
                <a:solidFill>
                  <a:srgbClr val="0000FF"/>
                </a:solidFill>
              </a:rPr>
              <a:t>) </a:t>
            </a:r>
            <a:r>
              <a:rPr lang="ko-KR" altLang="en-US" sz="1400" dirty="0">
                <a:solidFill>
                  <a:srgbClr val="0000FF"/>
                </a:solidFill>
              </a:rPr>
              <a:t>합명회사</a:t>
            </a:r>
            <a:endParaRPr lang="en-US" altLang="ko-KR" sz="1400" dirty="0">
              <a:solidFill>
                <a:srgbClr val="0000FF"/>
              </a:solidFill>
            </a:endParaRPr>
          </a:p>
          <a:p>
            <a:pPr marL="285750" indent="-285750" defTabSz="457200" latinLnBrk="0">
              <a:buFont typeface="Wingdings" panose="05000000000000000000" pitchFamily="2" charset="2"/>
              <a:buChar char="q"/>
            </a:pPr>
            <a:r>
              <a:rPr lang="en-US" altLang="ko-KR" sz="1800" dirty="0"/>
              <a:t>Corporations in which a small number of persons hold all of the </a:t>
            </a:r>
            <a:r>
              <a:rPr lang="en-US" altLang="ko-KR" sz="1800" dirty="0">
                <a:solidFill>
                  <a:srgbClr val="FF0000"/>
                </a:solidFill>
              </a:rPr>
              <a:t>stock</a:t>
            </a:r>
            <a:r>
              <a:rPr lang="en-US" altLang="ko-KR" sz="1800" dirty="0"/>
              <a:t> in the firm are referred to as </a:t>
            </a:r>
            <a:r>
              <a:rPr lang="en-US" altLang="ko-KR" sz="1800" dirty="0">
                <a:solidFill>
                  <a:srgbClr val="FF0000"/>
                </a:solidFill>
              </a:rPr>
              <a:t>close or closely held corporations</a:t>
            </a:r>
            <a:r>
              <a:rPr lang="en-US" altLang="ko-KR" sz="1800" dirty="0"/>
              <a:t>. </a:t>
            </a:r>
            <a:r>
              <a:rPr lang="ko-KR" altLang="en-US" sz="1400" dirty="0">
                <a:solidFill>
                  <a:srgbClr val="0000FF"/>
                </a:solidFill>
              </a:rPr>
              <a:t>유한회사 </a:t>
            </a:r>
            <a:r>
              <a:rPr lang="en-US" altLang="ko-KR" sz="1400" dirty="0">
                <a:solidFill>
                  <a:srgbClr val="0000FF"/>
                </a:solidFill>
              </a:rPr>
              <a:t>(</a:t>
            </a:r>
            <a:r>
              <a:rPr lang="ko-KR" altLang="en-US" sz="1400" dirty="0">
                <a:solidFill>
                  <a:srgbClr val="0000FF"/>
                </a:solidFill>
              </a:rPr>
              <a:t>한정된 인원만이</a:t>
            </a:r>
            <a:r>
              <a:rPr lang="ko-KR" altLang="en-US" sz="1400" dirty="0">
                <a:solidFill>
                  <a:srgbClr val="FF0000"/>
                </a:solidFill>
              </a:rPr>
              <a:t> 주식</a:t>
            </a:r>
            <a:r>
              <a:rPr lang="ko-KR" altLang="en-US" sz="1400" dirty="0">
                <a:solidFill>
                  <a:srgbClr val="0000FF"/>
                </a:solidFill>
              </a:rPr>
              <a:t>을 소유</a:t>
            </a:r>
            <a:r>
              <a:rPr lang="en-US" altLang="ko-KR" sz="1400" dirty="0">
                <a:solidFill>
                  <a:srgbClr val="0000FF"/>
                </a:solidFill>
              </a:rPr>
              <a:t>)</a:t>
            </a:r>
          </a:p>
          <a:p>
            <a:pPr marL="285750" lvl="0" indent="-285750" defTabSz="457200" latinLnBrk="0">
              <a:lnSpc>
                <a:spcPct val="100000"/>
              </a:lnSpc>
              <a:spcBef>
                <a:spcPts val="0"/>
              </a:spcBef>
              <a:buFont typeface="Wingdings" panose="05000000000000000000" pitchFamily="2" charset="2"/>
              <a:buChar char="q"/>
            </a:pPr>
            <a:r>
              <a:rPr lang="en-US" altLang="ko-KR" sz="1800" dirty="0"/>
              <a:t>A</a:t>
            </a:r>
            <a:r>
              <a:rPr lang="en-US" altLang="ko-KR" sz="1800" dirty="0">
                <a:solidFill>
                  <a:srgbClr val="FF0000"/>
                </a:solidFill>
              </a:rPr>
              <a:t> public corporation</a:t>
            </a:r>
            <a:r>
              <a:rPr lang="en-US" altLang="ko-KR" sz="1800" dirty="0"/>
              <a:t>, in contrast to a closely held corporation, allows its </a:t>
            </a:r>
            <a:r>
              <a:rPr lang="en-US" altLang="ko-KR" sz="1800" dirty="0">
                <a:solidFill>
                  <a:srgbClr val="FF0000"/>
                </a:solidFill>
              </a:rPr>
              <a:t>stock</a:t>
            </a:r>
            <a:r>
              <a:rPr lang="en-US" altLang="ko-KR" sz="1800" dirty="0"/>
              <a:t> to be bought and sold freely. </a:t>
            </a:r>
            <a:r>
              <a:rPr lang="ko-KR" altLang="en-US" sz="1400" dirty="0">
                <a:solidFill>
                  <a:srgbClr val="0000FF"/>
                </a:solidFill>
              </a:rPr>
              <a:t>주식회사 </a:t>
            </a:r>
            <a:r>
              <a:rPr lang="en-US" altLang="ko-KR" sz="1400" dirty="0">
                <a:solidFill>
                  <a:srgbClr val="0000FF"/>
                </a:solidFill>
              </a:rPr>
              <a:t>(</a:t>
            </a:r>
            <a:r>
              <a:rPr lang="ko-KR" altLang="en-US" sz="1400" dirty="0">
                <a:solidFill>
                  <a:srgbClr val="FF0000"/>
                </a:solidFill>
              </a:rPr>
              <a:t>주식 </a:t>
            </a:r>
            <a:r>
              <a:rPr lang="ko-KR" altLang="en-US" sz="1400" dirty="0">
                <a:solidFill>
                  <a:srgbClr val="0000FF"/>
                </a:solidFill>
              </a:rPr>
              <a:t>소유가 모두에게 개방되어 있음</a:t>
            </a:r>
            <a:r>
              <a:rPr lang="en-US" altLang="ko-KR" sz="1400" dirty="0">
                <a:solidFill>
                  <a:srgbClr val="0000FF"/>
                </a:solidFill>
              </a:rPr>
              <a:t>)</a:t>
            </a:r>
            <a:endParaRPr lang="en-US" altLang="ko-KR" sz="1800" dirty="0"/>
          </a:p>
          <a:p>
            <a:pPr marL="285750" indent="-285750" defTabSz="457200" latinLnBrk="0">
              <a:lnSpc>
                <a:spcPct val="100000"/>
              </a:lnSpc>
              <a:spcBef>
                <a:spcPts val="0"/>
              </a:spcBef>
              <a:buFont typeface="Wingdings" panose="05000000000000000000" pitchFamily="2" charset="2"/>
              <a:buChar char="q"/>
            </a:pPr>
            <a:r>
              <a:rPr lang="en-US" altLang="ko-KR" sz="1800" dirty="0"/>
              <a:t>A</a:t>
            </a:r>
            <a:r>
              <a:rPr lang="en-US" altLang="ko-KR" sz="1800" dirty="0">
                <a:solidFill>
                  <a:srgbClr val="FF0000"/>
                </a:solidFill>
              </a:rPr>
              <a:t> joint-venture</a:t>
            </a:r>
            <a:r>
              <a:rPr lang="en-US" altLang="ko-KR" sz="1800" dirty="0"/>
              <a:t> organizational structure is used when a large project is to be constructed and requires the pooling of resources or expertise from several companies. </a:t>
            </a:r>
            <a:r>
              <a:rPr lang="ko-KR" altLang="en-US" sz="1400" dirty="0">
                <a:solidFill>
                  <a:srgbClr val="0000FF"/>
                </a:solidFill>
              </a:rPr>
              <a:t>합작투자</a:t>
            </a:r>
            <a:r>
              <a:rPr lang="en-US" altLang="ko-KR" sz="1400" dirty="0">
                <a:solidFill>
                  <a:srgbClr val="0000FF"/>
                </a:solidFill>
              </a:rPr>
              <a:t>: 2</a:t>
            </a:r>
            <a:r>
              <a:rPr lang="ko-KR" altLang="en-US" sz="1400" dirty="0">
                <a:solidFill>
                  <a:srgbClr val="0000FF"/>
                </a:solidFill>
              </a:rPr>
              <a:t>개 이상의 건설회사가 임시로 결합</a:t>
            </a:r>
            <a:r>
              <a:rPr lang="en-US" altLang="ko-KR" sz="1400" dirty="0">
                <a:solidFill>
                  <a:srgbClr val="0000FF"/>
                </a:solidFill>
              </a:rPr>
              <a:t>, </a:t>
            </a:r>
            <a:r>
              <a:rPr lang="ko-KR" altLang="en-US" sz="1400" dirty="0">
                <a:solidFill>
                  <a:srgbClr val="0000FF"/>
                </a:solidFill>
              </a:rPr>
              <a:t>조직</a:t>
            </a:r>
            <a:r>
              <a:rPr lang="en-US" altLang="ko-KR" sz="1400" dirty="0">
                <a:solidFill>
                  <a:srgbClr val="0000FF"/>
                </a:solidFill>
              </a:rPr>
              <a:t>, </a:t>
            </a:r>
            <a:r>
              <a:rPr lang="ko-KR" altLang="en-US" sz="1400" dirty="0">
                <a:solidFill>
                  <a:srgbClr val="0000FF"/>
                </a:solidFill>
              </a:rPr>
              <a:t>출자하여 유한회사 형태의 </a:t>
            </a:r>
            <a:r>
              <a:rPr lang="en-US" altLang="ko-KR" sz="1400" dirty="0">
                <a:solidFill>
                  <a:srgbClr val="0000FF"/>
                </a:solidFill>
              </a:rPr>
              <a:t>(</a:t>
            </a:r>
            <a:r>
              <a:rPr lang="ko-KR" altLang="en-US" sz="1400" dirty="0">
                <a:solidFill>
                  <a:srgbClr val="0000FF"/>
                </a:solidFill>
              </a:rPr>
              <a:t>단일</a:t>
            </a:r>
            <a:r>
              <a:rPr lang="en-US" altLang="ko-KR" sz="1400" dirty="0">
                <a:solidFill>
                  <a:srgbClr val="0000FF"/>
                </a:solidFill>
              </a:rPr>
              <a:t>)</a:t>
            </a:r>
            <a:r>
              <a:rPr lang="ko-KR" altLang="en-US" sz="1400" dirty="0">
                <a:solidFill>
                  <a:srgbClr val="0000FF"/>
                </a:solidFill>
              </a:rPr>
              <a:t>법인을 만든 후 공사를 수주하고 준공 후 해산하는 방식</a:t>
            </a:r>
            <a:r>
              <a:rPr lang="en-US" altLang="ko-KR" sz="1400" dirty="0">
                <a:solidFill>
                  <a:srgbClr val="0000FF"/>
                </a:solidFill>
              </a:rPr>
              <a:t>(</a:t>
            </a:r>
            <a:r>
              <a:rPr lang="ko-KR" altLang="en-US" sz="1400" dirty="0">
                <a:solidFill>
                  <a:srgbClr val="0000FF"/>
                </a:solidFill>
              </a:rPr>
              <a:t>컨소시엄</a:t>
            </a:r>
            <a:r>
              <a:rPr lang="en-US" altLang="ko-KR" sz="1400" dirty="0">
                <a:solidFill>
                  <a:srgbClr val="0000FF"/>
                </a:solidFill>
              </a:rPr>
              <a:t>: </a:t>
            </a:r>
            <a:r>
              <a:rPr lang="ko-KR" altLang="en-US" sz="1400" dirty="0">
                <a:solidFill>
                  <a:srgbClr val="0000FF"/>
                </a:solidFill>
              </a:rPr>
              <a:t>복수의 독립된 법인의 연합</a:t>
            </a:r>
            <a:r>
              <a:rPr lang="en-US" altLang="ko-KR" sz="1400" dirty="0">
                <a:solidFill>
                  <a:srgbClr val="0000FF"/>
                </a:solidFill>
              </a:rPr>
              <a:t>)</a:t>
            </a:r>
            <a:endParaRPr lang="en-US" altLang="ko-KR" sz="1800" dirty="0">
              <a:solidFill>
                <a:srgbClr val="0000FF"/>
              </a:solidFill>
            </a:endParaRPr>
          </a:p>
        </p:txBody>
      </p:sp>
    </p:spTree>
    <p:extLst>
      <p:ext uri="{BB962C8B-B14F-4D97-AF65-F5344CB8AC3E}">
        <p14:creationId xmlns:p14="http://schemas.microsoft.com/office/powerpoint/2010/main" val="70323173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vert="horz" lIns="91440" tIns="45720" rIns="91440" bIns="45720" rtlCol="0" anchor="ctr">
            <a:normAutofit/>
          </a:bodyPr>
          <a:lstStyle/>
          <a:p>
            <a:r>
              <a:rPr lang="en-US" altLang="ko-KR" sz="3200" dirty="0"/>
              <a:t>5.2 Legal Business Forms (2/3)</a:t>
            </a:r>
            <a:endParaRPr lang="ko-KR" altLang="en-US" sz="2000" dirty="0"/>
          </a:p>
        </p:txBody>
      </p:sp>
      <p:sp>
        <p:nvSpPr>
          <p:cNvPr id="4" name="슬라이드 번호 개체 틀 3"/>
          <p:cNvSpPr>
            <a:spLocks noGrp="1"/>
          </p:cNvSpPr>
          <p:nvPr>
            <p:ph type="sldNum" sz="quarter" idx="12"/>
          </p:nvPr>
        </p:nvSpPr>
        <p:spPr/>
        <p:txBody>
          <a:bodyPr/>
          <a:lstStyle/>
          <a:p>
            <a:fld id="{7C904586-15B9-4D10-A05E-625E033CD532}" type="slidenum">
              <a:rPr lang="ko-KR" altLang="en-US" smtClean="0"/>
              <a:t>4</a:t>
            </a:fld>
            <a:endParaRPr lang="ko-KR" altLang="en-US" dirty="0"/>
          </a:p>
        </p:txBody>
      </p:sp>
      <p:sp>
        <p:nvSpPr>
          <p:cNvPr id="5" name="내용 개체 틀 2"/>
          <p:cNvSpPr txBox="1">
            <a:spLocks/>
          </p:cNvSpPr>
          <p:nvPr/>
        </p:nvSpPr>
        <p:spPr>
          <a:xfrm>
            <a:off x="681038" y="1825625"/>
            <a:ext cx="8543925" cy="4095480"/>
          </a:xfrm>
          <a:prstGeom prst="rect">
            <a:avLst/>
          </a:prstGeom>
          <a:noFill/>
        </p:spPr>
        <p:txBody>
          <a:bodyPr vert="horz" wrap="square" lIns="91440" tIns="45720" rIns="91440" bIns="45720" rtlCol="0">
            <a:spAutoFit/>
          </a:bodyPr>
          <a:lstStyle>
            <a:lvl1pPr marL="228600" indent="-228600" algn="l" defTabSz="914400" rtl="0" eaLnBrk="1" latinLnBrk="1"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1"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1"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85750" indent="-285750" defTabSz="457200" latinLnBrk="0">
              <a:buFont typeface="Wingdings" panose="05000000000000000000" pitchFamily="2" charset="2"/>
              <a:buChar char="q"/>
            </a:pPr>
            <a:r>
              <a:rPr lang="ko-KR" altLang="en-US" sz="1400" dirty="0">
                <a:solidFill>
                  <a:srgbClr val="FF0000"/>
                </a:solidFill>
              </a:rPr>
              <a:t>대한민국의 상법</a:t>
            </a:r>
            <a:r>
              <a:rPr lang="ko-KR" altLang="en-US" sz="1400" dirty="0">
                <a:solidFill>
                  <a:srgbClr val="0000FF"/>
                </a:solidFill>
              </a:rPr>
              <a:t>은 </a:t>
            </a:r>
            <a:r>
              <a:rPr lang="ko-KR" altLang="en-US" sz="1400" dirty="0">
                <a:solidFill>
                  <a:srgbClr val="FF0000"/>
                </a:solidFill>
              </a:rPr>
              <a:t>사원의 책임의 형태</a:t>
            </a:r>
            <a:r>
              <a:rPr lang="ko-KR" altLang="en-US" sz="1400" dirty="0">
                <a:solidFill>
                  <a:srgbClr val="0000FF"/>
                </a:solidFill>
              </a:rPr>
              <a:t>에 따라 회사를 다음의 네 가지로 나누고 그 밖에 회사는 인정하지 아니한다</a:t>
            </a:r>
            <a:r>
              <a:rPr lang="en-US" altLang="ko-KR" sz="1400" dirty="0">
                <a:solidFill>
                  <a:srgbClr val="0000FF"/>
                </a:solidFill>
              </a:rPr>
              <a:t>(</a:t>
            </a:r>
            <a:r>
              <a:rPr lang="ko-KR" altLang="en-US" sz="1400" dirty="0">
                <a:solidFill>
                  <a:srgbClr val="0000FF"/>
                </a:solidFill>
              </a:rPr>
              <a:t>상법 </a:t>
            </a:r>
            <a:r>
              <a:rPr lang="en-US" altLang="ko-KR" sz="1400" dirty="0">
                <a:solidFill>
                  <a:srgbClr val="0000FF"/>
                </a:solidFill>
              </a:rPr>
              <a:t>170</a:t>
            </a:r>
            <a:r>
              <a:rPr lang="ko-KR" altLang="en-US" sz="1400" dirty="0">
                <a:solidFill>
                  <a:srgbClr val="0000FF"/>
                </a:solidFill>
              </a:rPr>
              <a:t>조</a:t>
            </a:r>
            <a:r>
              <a:rPr lang="en-US" altLang="ko-KR" sz="1400" dirty="0">
                <a:solidFill>
                  <a:srgbClr val="0000FF"/>
                </a:solidFill>
              </a:rPr>
              <a:t>).</a:t>
            </a:r>
          </a:p>
          <a:p>
            <a:pPr marL="285750" indent="-285750" defTabSz="457200" latinLnBrk="0">
              <a:buFont typeface="Wingdings" panose="05000000000000000000" pitchFamily="2" charset="2"/>
              <a:buChar char="q"/>
            </a:pPr>
            <a:r>
              <a:rPr lang="ko-KR" altLang="en-US" sz="1400" dirty="0">
                <a:solidFill>
                  <a:srgbClr val="FF0000"/>
                </a:solidFill>
              </a:rPr>
              <a:t>주식회사</a:t>
            </a:r>
            <a:r>
              <a:rPr lang="en-US" altLang="ko-KR" sz="1400" dirty="0">
                <a:solidFill>
                  <a:srgbClr val="0000FF"/>
                </a:solidFill>
              </a:rPr>
              <a:t>: </a:t>
            </a:r>
            <a:r>
              <a:rPr lang="ko-KR" altLang="en-US" sz="1400" dirty="0">
                <a:solidFill>
                  <a:srgbClr val="0000FF"/>
                </a:solidFill>
              </a:rPr>
              <a:t>주식의 인수가액을 한도로 하는 유한의 </a:t>
            </a:r>
            <a:r>
              <a:rPr lang="ko-KR" altLang="en-US" sz="1400" dirty="0" err="1">
                <a:solidFill>
                  <a:srgbClr val="0000FF"/>
                </a:solidFill>
              </a:rPr>
              <a:t>간접책임을</a:t>
            </a:r>
            <a:r>
              <a:rPr lang="ko-KR" altLang="en-US" sz="1400" dirty="0">
                <a:solidFill>
                  <a:srgbClr val="0000FF"/>
                </a:solidFill>
              </a:rPr>
              <a:t> 부담하는</a:t>
            </a:r>
            <a:r>
              <a:rPr lang="en-US" altLang="ko-KR" sz="1400" dirty="0">
                <a:solidFill>
                  <a:srgbClr val="0000FF"/>
                </a:solidFill>
              </a:rPr>
              <a:t>(331</a:t>
            </a:r>
            <a:r>
              <a:rPr lang="ko-KR" altLang="en-US" sz="1400" dirty="0">
                <a:solidFill>
                  <a:srgbClr val="0000FF"/>
                </a:solidFill>
              </a:rPr>
              <a:t>조</a:t>
            </a:r>
            <a:r>
              <a:rPr lang="en-US" altLang="ko-KR" sz="1400" dirty="0">
                <a:solidFill>
                  <a:srgbClr val="0000FF"/>
                </a:solidFill>
              </a:rPr>
              <a:t>) </a:t>
            </a:r>
            <a:r>
              <a:rPr lang="ko-KR" altLang="en-US" sz="1400" dirty="0">
                <a:solidFill>
                  <a:srgbClr val="0000FF"/>
                </a:solidFill>
              </a:rPr>
              <a:t>사원</a:t>
            </a:r>
            <a:r>
              <a:rPr lang="en-US" altLang="ko-KR" sz="1400" dirty="0">
                <a:solidFill>
                  <a:srgbClr val="0000FF"/>
                </a:solidFill>
              </a:rPr>
              <a:t>, </a:t>
            </a:r>
            <a:r>
              <a:rPr lang="ko-KR" altLang="en-US" sz="1400" dirty="0">
                <a:solidFill>
                  <a:srgbClr val="0000FF"/>
                </a:solidFill>
              </a:rPr>
              <a:t>즉 주주만으로 성립하는 회사이다</a:t>
            </a:r>
            <a:r>
              <a:rPr lang="en-US" altLang="ko-KR" sz="1400" dirty="0">
                <a:solidFill>
                  <a:srgbClr val="0000FF"/>
                </a:solidFill>
              </a:rPr>
              <a:t>. </a:t>
            </a:r>
            <a:r>
              <a:rPr lang="ko-KR" altLang="en-US" sz="1400" dirty="0">
                <a:solidFill>
                  <a:srgbClr val="0000FF"/>
                </a:solidFill>
              </a:rPr>
              <a:t>주주는 간접</a:t>
            </a:r>
            <a:r>
              <a:rPr lang="en-US" altLang="ko-KR" sz="1400" dirty="0">
                <a:solidFill>
                  <a:srgbClr val="0000FF"/>
                </a:solidFill>
              </a:rPr>
              <a:t>, </a:t>
            </a:r>
            <a:r>
              <a:rPr lang="ko-KR" altLang="en-US" sz="1400" dirty="0">
                <a:solidFill>
                  <a:srgbClr val="0000FF"/>
                </a:solidFill>
              </a:rPr>
              <a:t>유한책임이라는 데 비추어</a:t>
            </a:r>
            <a:r>
              <a:rPr lang="en-US" altLang="ko-KR" sz="1400" dirty="0">
                <a:solidFill>
                  <a:srgbClr val="0000FF"/>
                </a:solidFill>
              </a:rPr>
              <a:t>, </a:t>
            </a:r>
            <a:r>
              <a:rPr lang="ko-KR" altLang="en-US" sz="1400" dirty="0">
                <a:solidFill>
                  <a:srgbClr val="0000FF"/>
                </a:solidFill>
              </a:rPr>
              <a:t>주주총회의 결의에는 참가하나 업무집행에는 당연히 참여하지 못한다</a:t>
            </a:r>
            <a:r>
              <a:rPr lang="en-US" altLang="ko-KR" sz="1400" dirty="0">
                <a:solidFill>
                  <a:srgbClr val="0000FF"/>
                </a:solidFill>
              </a:rPr>
              <a:t>. </a:t>
            </a:r>
            <a:r>
              <a:rPr lang="ko-KR" altLang="en-US" sz="1400" dirty="0">
                <a:solidFill>
                  <a:srgbClr val="0000FF"/>
                </a:solidFill>
              </a:rPr>
              <a:t>또 </a:t>
            </a:r>
            <a:r>
              <a:rPr lang="ko-KR" altLang="en-US" sz="1400" dirty="0" err="1">
                <a:solidFill>
                  <a:srgbClr val="0000FF"/>
                </a:solidFill>
              </a:rPr>
              <a:t>주식양도는</a:t>
            </a:r>
            <a:r>
              <a:rPr lang="ko-KR" altLang="en-US" sz="1400" dirty="0">
                <a:solidFill>
                  <a:srgbClr val="0000FF"/>
                </a:solidFill>
              </a:rPr>
              <a:t> 원칙으로 자유이고</a:t>
            </a:r>
            <a:r>
              <a:rPr lang="en-US" altLang="ko-KR" sz="1400" dirty="0">
                <a:solidFill>
                  <a:srgbClr val="0000FF"/>
                </a:solidFill>
              </a:rPr>
              <a:t>, </a:t>
            </a:r>
            <a:r>
              <a:rPr lang="ko-KR" altLang="en-US" sz="1400" dirty="0">
                <a:solidFill>
                  <a:srgbClr val="0000FF"/>
                </a:solidFill>
              </a:rPr>
              <a:t>사원의 개성이 문제가 되지 아니하므로 </a:t>
            </a:r>
            <a:r>
              <a:rPr lang="ko-KR" altLang="en-US" sz="1400" dirty="0">
                <a:solidFill>
                  <a:srgbClr val="FF0000"/>
                </a:solidFill>
              </a:rPr>
              <a:t>사원의 수가 많고 </a:t>
            </a:r>
            <a:r>
              <a:rPr lang="ko-KR" altLang="en-US" sz="1400" dirty="0" err="1">
                <a:solidFill>
                  <a:srgbClr val="FF0000"/>
                </a:solidFill>
              </a:rPr>
              <a:t>대자본이</a:t>
            </a:r>
            <a:r>
              <a:rPr lang="ko-KR" altLang="en-US" sz="1400" dirty="0">
                <a:solidFill>
                  <a:srgbClr val="FF0000"/>
                </a:solidFill>
              </a:rPr>
              <a:t> 필요한 대기업에 적합</a:t>
            </a:r>
            <a:r>
              <a:rPr lang="ko-KR" altLang="en-US" sz="1400" dirty="0">
                <a:solidFill>
                  <a:srgbClr val="0000FF"/>
                </a:solidFill>
              </a:rPr>
              <a:t>하다</a:t>
            </a:r>
            <a:r>
              <a:rPr lang="en-US" altLang="ko-KR" sz="1400" dirty="0">
                <a:solidFill>
                  <a:srgbClr val="0000FF"/>
                </a:solidFill>
              </a:rPr>
              <a:t>.</a:t>
            </a:r>
          </a:p>
          <a:p>
            <a:pPr marL="285750" indent="-285750" defTabSz="457200" latinLnBrk="0">
              <a:buFont typeface="Wingdings" panose="05000000000000000000" pitchFamily="2" charset="2"/>
              <a:buChar char="q"/>
            </a:pPr>
            <a:r>
              <a:rPr lang="ko-KR" altLang="en-US" sz="1400" dirty="0">
                <a:solidFill>
                  <a:srgbClr val="FF0000"/>
                </a:solidFill>
              </a:rPr>
              <a:t>유한회사</a:t>
            </a:r>
            <a:r>
              <a:rPr lang="ko-KR" altLang="en-US" sz="1400" dirty="0">
                <a:solidFill>
                  <a:srgbClr val="0000FF"/>
                </a:solidFill>
              </a:rPr>
              <a:t> </a:t>
            </a:r>
            <a:r>
              <a:rPr lang="en-US" altLang="ko-KR" sz="1400" dirty="0">
                <a:solidFill>
                  <a:srgbClr val="0000FF"/>
                </a:solidFill>
              </a:rPr>
              <a:t>: </a:t>
            </a:r>
            <a:r>
              <a:rPr lang="ko-KR" altLang="en-US" sz="1400" dirty="0">
                <a:solidFill>
                  <a:srgbClr val="0000FF"/>
                </a:solidFill>
              </a:rPr>
              <a:t>주식회사의 주주와 같이 출자액을 한도로 하는 간접의 유한책임을 부담하는</a:t>
            </a:r>
            <a:r>
              <a:rPr lang="en-US" altLang="ko-KR" sz="1400" dirty="0">
                <a:solidFill>
                  <a:srgbClr val="0000FF"/>
                </a:solidFill>
              </a:rPr>
              <a:t>(553</a:t>
            </a:r>
            <a:r>
              <a:rPr lang="ko-KR" altLang="en-US" sz="1400" dirty="0">
                <a:solidFill>
                  <a:srgbClr val="0000FF"/>
                </a:solidFill>
              </a:rPr>
              <a:t>조</a:t>
            </a:r>
            <a:r>
              <a:rPr lang="en-US" altLang="ko-KR" sz="1400" dirty="0">
                <a:solidFill>
                  <a:srgbClr val="0000FF"/>
                </a:solidFill>
              </a:rPr>
              <a:t>)</a:t>
            </a:r>
            <a:r>
              <a:rPr lang="ko-KR" altLang="en-US" sz="1400" dirty="0">
                <a:solidFill>
                  <a:srgbClr val="0000FF"/>
                </a:solidFill>
              </a:rPr>
              <a:t>사원만으로 성립하는 회사이다</a:t>
            </a:r>
            <a:r>
              <a:rPr lang="en-US" altLang="ko-KR" sz="1400" dirty="0">
                <a:solidFill>
                  <a:srgbClr val="0000FF"/>
                </a:solidFill>
              </a:rPr>
              <a:t>. </a:t>
            </a:r>
            <a:r>
              <a:rPr lang="ko-KR" altLang="en-US" sz="1400" dirty="0">
                <a:solidFill>
                  <a:srgbClr val="0000FF"/>
                </a:solidFill>
              </a:rPr>
              <a:t>중소기업에 적합하도록 주식회사의 복잡한 조직을 간단하게 하여 합명회사와 같은 점을 가지고 있는 점에서 주식회사와 다르다</a:t>
            </a:r>
            <a:r>
              <a:rPr lang="en-US" altLang="ko-KR" sz="1400" dirty="0">
                <a:solidFill>
                  <a:srgbClr val="0000FF"/>
                </a:solidFill>
              </a:rPr>
              <a:t>. </a:t>
            </a:r>
            <a:r>
              <a:rPr lang="ko-KR" altLang="en-US" sz="1400" dirty="0">
                <a:solidFill>
                  <a:srgbClr val="0000FF"/>
                </a:solidFill>
              </a:rPr>
              <a:t>따라서 이것은 </a:t>
            </a:r>
            <a:r>
              <a:rPr lang="ko-KR" altLang="en-US" sz="1400" dirty="0">
                <a:solidFill>
                  <a:srgbClr val="FF0000"/>
                </a:solidFill>
              </a:rPr>
              <a:t>중소기업의 경영에 적합</a:t>
            </a:r>
            <a:r>
              <a:rPr lang="ko-KR" altLang="en-US" sz="1400" dirty="0">
                <a:solidFill>
                  <a:srgbClr val="0000FF"/>
                </a:solidFill>
              </a:rPr>
              <a:t>한 회사이다</a:t>
            </a:r>
            <a:r>
              <a:rPr lang="en-US" altLang="ko-KR" sz="1400" dirty="0">
                <a:solidFill>
                  <a:srgbClr val="0000FF"/>
                </a:solidFill>
              </a:rPr>
              <a:t>.</a:t>
            </a:r>
          </a:p>
          <a:p>
            <a:pPr marL="285750" indent="-285750" defTabSz="457200" latinLnBrk="0">
              <a:buFont typeface="Wingdings" panose="05000000000000000000" pitchFamily="2" charset="2"/>
              <a:buChar char="q"/>
            </a:pPr>
            <a:r>
              <a:rPr lang="ko-KR" altLang="en-US" sz="1400" dirty="0">
                <a:solidFill>
                  <a:srgbClr val="FF0000"/>
                </a:solidFill>
              </a:rPr>
              <a:t>합명회사</a:t>
            </a:r>
            <a:r>
              <a:rPr lang="ko-KR" altLang="en-US" sz="1400" dirty="0">
                <a:solidFill>
                  <a:srgbClr val="0000FF"/>
                </a:solidFill>
              </a:rPr>
              <a:t> </a:t>
            </a:r>
            <a:r>
              <a:rPr lang="en-US" altLang="ko-KR" sz="1400" dirty="0">
                <a:solidFill>
                  <a:srgbClr val="0000FF"/>
                </a:solidFill>
              </a:rPr>
              <a:t>: </a:t>
            </a:r>
            <a:r>
              <a:rPr lang="ko-KR" altLang="en-US" sz="1400" dirty="0">
                <a:solidFill>
                  <a:srgbClr val="0000FF"/>
                </a:solidFill>
              </a:rPr>
              <a:t>모든 사원이 무한책임사원으로서 회사채권자에 대하여 직접</a:t>
            </a:r>
            <a:r>
              <a:rPr lang="en-US" altLang="ko-KR" sz="1400" dirty="0">
                <a:solidFill>
                  <a:srgbClr val="0000FF"/>
                </a:solidFill>
              </a:rPr>
              <a:t>, </a:t>
            </a:r>
            <a:r>
              <a:rPr lang="ko-KR" altLang="en-US" sz="1400" dirty="0">
                <a:solidFill>
                  <a:srgbClr val="0000FF"/>
                </a:solidFill>
              </a:rPr>
              <a:t>연대</a:t>
            </a:r>
            <a:r>
              <a:rPr lang="en-US" altLang="ko-KR" sz="1400" dirty="0">
                <a:solidFill>
                  <a:srgbClr val="0000FF"/>
                </a:solidFill>
              </a:rPr>
              <a:t>, </a:t>
            </a:r>
            <a:r>
              <a:rPr lang="ko-KR" altLang="en-US" sz="1400" dirty="0">
                <a:solidFill>
                  <a:srgbClr val="0000FF"/>
                </a:solidFill>
              </a:rPr>
              <a:t>무한의 책임을 부담하고</a:t>
            </a:r>
            <a:r>
              <a:rPr lang="en-US" altLang="ko-KR" sz="1400" dirty="0">
                <a:solidFill>
                  <a:srgbClr val="0000FF"/>
                </a:solidFill>
              </a:rPr>
              <a:t>(212</a:t>
            </a:r>
            <a:r>
              <a:rPr lang="ko-KR" altLang="en-US" sz="1400" dirty="0">
                <a:solidFill>
                  <a:srgbClr val="0000FF"/>
                </a:solidFill>
              </a:rPr>
              <a:t>조</a:t>
            </a:r>
            <a:r>
              <a:rPr lang="en-US" altLang="ko-KR" sz="1400" dirty="0">
                <a:solidFill>
                  <a:srgbClr val="0000FF"/>
                </a:solidFill>
              </a:rPr>
              <a:t>), </a:t>
            </a:r>
            <a:r>
              <a:rPr lang="ko-KR" altLang="en-US" sz="1400" dirty="0">
                <a:solidFill>
                  <a:srgbClr val="0000FF"/>
                </a:solidFill>
              </a:rPr>
              <a:t>원칙으로 회사의 업무를 집행할 권리와 의무를 가지며</a:t>
            </a:r>
            <a:r>
              <a:rPr lang="en-US" altLang="ko-KR" sz="1400" dirty="0">
                <a:solidFill>
                  <a:srgbClr val="0000FF"/>
                </a:solidFill>
              </a:rPr>
              <a:t>(200</a:t>
            </a:r>
            <a:r>
              <a:rPr lang="ko-KR" altLang="en-US" sz="1400" dirty="0">
                <a:solidFill>
                  <a:srgbClr val="0000FF"/>
                </a:solidFill>
              </a:rPr>
              <a:t>조</a:t>
            </a:r>
            <a:r>
              <a:rPr lang="en-US" altLang="ko-KR" sz="1400" dirty="0">
                <a:solidFill>
                  <a:srgbClr val="0000FF"/>
                </a:solidFill>
              </a:rPr>
              <a:t>), </a:t>
            </a:r>
            <a:r>
              <a:rPr lang="ko-KR" altLang="en-US" sz="1400" dirty="0">
                <a:solidFill>
                  <a:srgbClr val="0000FF"/>
                </a:solidFill>
              </a:rPr>
              <a:t>그 지위를 타인에게 자유로이 이전할 수 없는</a:t>
            </a:r>
            <a:r>
              <a:rPr lang="en-US" altLang="ko-KR" sz="1400" dirty="0">
                <a:solidFill>
                  <a:srgbClr val="0000FF"/>
                </a:solidFill>
              </a:rPr>
              <a:t>(197</a:t>
            </a:r>
            <a:r>
              <a:rPr lang="ko-KR" altLang="en-US" sz="1400" dirty="0">
                <a:solidFill>
                  <a:srgbClr val="0000FF"/>
                </a:solidFill>
              </a:rPr>
              <a:t>조</a:t>
            </a:r>
            <a:r>
              <a:rPr lang="en-US" altLang="ko-KR" sz="1400" dirty="0">
                <a:solidFill>
                  <a:srgbClr val="0000FF"/>
                </a:solidFill>
              </a:rPr>
              <a:t>)</a:t>
            </a:r>
            <a:r>
              <a:rPr lang="ko-KR" altLang="en-US" sz="1400" dirty="0">
                <a:solidFill>
                  <a:srgbClr val="0000FF"/>
                </a:solidFill>
              </a:rPr>
              <a:t>회사이다</a:t>
            </a:r>
            <a:r>
              <a:rPr lang="en-US" altLang="ko-KR" sz="1400" dirty="0">
                <a:solidFill>
                  <a:srgbClr val="0000FF"/>
                </a:solidFill>
              </a:rPr>
              <a:t>. </a:t>
            </a:r>
            <a:r>
              <a:rPr lang="ko-KR" altLang="en-US" sz="1400" dirty="0">
                <a:solidFill>
                  <a:srgbClr val="0000FF"/>
                </a:solidFill>
              </a:rPr>
              <a:t>따라서 </a:t>
            </a:r>
            <a:r>
              <a:rPr lang="ko-KR" altLang="en-US" sz="1400" dirty="0">
                <a:solidFill>
                  <a:srgbClr val="FF0000"/>
                </a:solidFill>
              </a:rPr>
              <a:t>사원의 회사에 대한 관계가 깊고</a:t>
            </a:r>
            <a:r>
              <a:rPr lang="en-US" altLang="ko-KR" sz="1400" dirty="0">
                <a:solidFill>
                  <a:srgbClr val="FF0000"/>
                </a:solidFill>
              </a:rPr>
              <a:t>, </a:t>
            </a:r>
            <a:r>
              <a:rPr lang="ko-KR" altLang="en-US" sz="1400" dirty="0">
                <a:solidFill>
                  <a:srgbClr val="FF0000"/>
                </a:solidFill>
              </a:rPr>
              <a:t>인적 신뢰관계가 있는 소수인의 공동기업에 적합</a:t>
            </a:r>
            <a:r>
              <a:rPr lang="ko-KR" altLang="en-US" sz="1400" dirty="0">
                <a:solidFill>
                  <a:srgbClr val="0000FF"/>
                </a:solidFill>
              </a:rPr>
              <a:t>하다</a:t>
            </a:r>
            <a:r>
              <a:rPr lang="en-US" altLang="ko-KR" sz="1400" dirty="0">
                <a:solidFill>
                  <a:srgbClr val="0000FF"/>
                </a:solidFill>
              </a:rPr>
              <a:t>.</a:t>
            </a:r>
          </a:p>
          <a:p>
            <a:pPr marL="285750" indent="-285750" defTabSz="457200" latinLnBrk="0">
              <a:buFont typeface="Wingdings" panose="05000000000000000000" pitchFamily="2" charset="2"/>
              <a:buChar char="q"/>
            </a:pPr>
            <a:r>
              <a:rPr lang="ko-KR" altLang="en-US" sz="1400" dirty="0">
                <a:solidFill>
                  <a:srgbClr val="FF0000"/>
                </a:solidFill>
              </a:rPr>
              <a:t>합자회사</a:t>
            </a:r>
            <a:r>
              <a:rPr lang="ko-KR" altLang="en-US" sz="1400" dirty="0">
                <a:solidFill>
                  <a:srgbClr val="0000FF"/>
                </a:solidFill>
              </a:rPr>
              <a:t> </a:t>
            </a:r>
            <a:r>
              <a:rPr lang="en-US" altLang="ko-KR" sz="1400" dirty="0">
                <a:solidFill>
                  <a:srgbClr val="0000FF"/>
                </a:solidFill>
              </a:rPr>
              <a:t>: </a:t>
            </a:r>
            <a:r>
              <a:rPr lang="ko-KR" altLang="en-US" sz="1400" dirty="0">
                <a:solidFill>
                  <a:srgbClr val="0000FF"/>
                </a:solidFill>
              </a:rPr>
              <a:t>합명회사와 같은 </a:t>
            </a:r>
            <a:r>
              <a:rPr lang="ko-KR" altLang="en-US" sz="1400" dirty="0">
                <a:solidFill>
                  <a:srgbClr val="FF0000"/>
                </a:solidFill>
              </a:rPr>
              <a:t>무한책임사원</a:t>
            </a:r>
            <a:r>
              <a:rPr lang="ko-KR" altLang="en-US" sz="1400" dirty="0">
                <a:solidFill>
                  <a:srgbClr val="0000FF"/>
                </a:solidFill>
              </a:rPr>
              <a:t>과 회사채권자에 대하여 출자액을 하도록 하는 </a:t>
            </a:r>
            <a:r>
              <a:rPr lang="ko-KR" altLang="en-US" sz="1400" dirty="0">
                <a:solidFill>
                  <a:srgbClr val="FF0000"/>
                </a:solidFill>
              </a:rPr>
              <a:t>유한책임을 부담하는 </a:t>
            </a:r>
            <a:r>
              <a:rPr lang="en-US" altLang="ko-KR" sz="1400" dirty="0">
                <a:solidFill>
                  <a:srgbClr val="FF0000"/>
                </a:solidFill>
              </a:rPr>
              <a:t>(279</a:t>
            </a:r>
            <a:r>
              <a:rPr lang="ko-KR" altLang="en-US" sz="1400" dirty="0">
                <a:solidFill>
                  <a:srgbClr val="FF0000"/>
                </a:solidFill>
              </a:rPr>
              <a:t>조</a:t>
            </a:r>
            <a:r>
              <a:rPr lang="en-US" altLang="ko-KR" sz="1400" dirty="0">
                <a:solidFill>
                  <a:srgbClr val="FF0000"/>
                </a:solidFill>
              </a:rPr>
              <a:t>)</a:t>
            </a:r>
            <a:r>
              <a:rPr lang="ko-KR" altLang="en-US" sz="1400" dirty="0">
                <a:solidFill>
                  <a:srgbClr val="FF0000"/>
                </a:solidFill>
              </a:rPr>
              <a:t>사원</a:t>
            </a:r>
            <a:r>
              <a:rPr lang="ko-KR" altLang="en-US" sz="1400" dirty="0">
                <a:solidFill>
                  <a:srgbClr val="0000FF"/>
                </a:solidFill>
              </a:rPr>
              <a:t>으로 성립되는 </a:t>
            </a:r>
            <a:r>
              <a:rPr lang="ko-KR" altLang="en-US" sz="1400" dirty="0" err="1">
                <a:solidFill>
                  <a:srgbClr val="0000FF"/>
                </a:solidFill>
              </a:rPr>
              <a:t>이원칙</a:t>
            </a:r>
            <a:r>
              <a:rPr lang="ko-KR" altLang="en-US" sz="1400" dirty="0">
                <a:solidFill>
                  <a:srgbClr val="0000FF"/>
                </a:solidFill>
              </a:rPr>
              <a:t> 조직의 회사이다</a:t>
            </a:r>
            <a:r>
              <a:rPr lang="en-US" altLang="ko-KR" sz="1400" dirty="0">
                <a:solidFill>
                  <a:srgbClr val="0000FF"/>
                </a:solidFill>
              </a:rPr>
              <a:t>(268</a:t>
            </a:r>
            <a:r>
              <a:rPr lang="ko-KR" altLang="en-US" sz="1400" dirty="0">
                <a:solidFill>
                  <a:srgbClr val="0000FF"/>
                </a:solidFill>
              </a:rPr>
              <a:t>조</a:t>
            </a:r>
            <a:r>
              <a:rPr lang="en-US" altLang="ko-KR" sz="1400" dirty="0">
                <a:solidFill>
                  <a:srgbClr val="0000FF"/>
                </a:solidFill>
              </a:rPr>
              <a:t>). </a:t>
            </a:r>
            <a:r>
              <a:rPr lang="ko-KR" altLang="en-US" sz="1400" dirty="0">
                <a:solidFill>
                  <a:srgbClr val="0000FF"/>
                </a:solidFill>
              </a:rPr>
              <a:t>무한책임사원은 기업경영을 담당하나</a:t>
            </a:r>
            <a:r>
              <a:rPr lang="en-US" altLang="ko-KR" sz="1400" dirty="0">
                <a:solidFill>
                  <a:srgbClr val="0000FF"/>
                </a:solidFill>
              </a:rPr>
              <a:t>, </a:t>
            </a:r>
            <a:r>
              <a:rPr lang="ko-KR" altLang="en-US" sz="1400" dirty="0">
                <a:solidFill>
                  <a:srgbClr val="0000FF"/>
                </a:solidFill>
              </a:rPr>
              <a:t>유한책임사원은 업무집행에 참여하지 아니한다</a:t>
            </a:r>
            <a:r>
              <a:rPr lang="en-US" altLang="ko-KR" sz="1400" dirty="0">
                <a:solidFill>
                  <a:srgbClr val="0000FF"/>
                </a:solidFill>
              </a:rPr>
              <a:t>. </a:t>
            </a:r>
            <a:r>
              <a:rPr lang="ko-KR" altLang="en-US" sz="1400" dirty="0">
                <a:solidFill>
                  <a:srgbClr val="0000FF"/>
                </a:solidFill>
              </a:rPr>
              <a:t>그러나 회사채권자에 대하여는 모두 직접</a:t>
            </a:r>
            <a:r>
              <a:rPr lang="en-US" altLang="ko-KR" sz="1400" dirty="0">
                <a:solidFill>
                  <a:srgbClr val="0000FF"/>
                </a:solidFill>
              </a:rPr>
              <a:t>, </a:t>
            </a:r>
            <a:r>
              <a:rPr lang="ko-KR" altLang="en-US" sz="1400" dirty="0">
                <a:solidFill>
                  <a:srgbClr val="0000FF"/>
                </a:solidFill>
              </a:rPr>
              <a:t>연대책임을 부담한다</a:t>
            </a:r>
            <a:r>
              <a:rPr lang="en-US" altLang="ko-KR" sz="1400" dirty="0">
                <a:solidFill>
                  <a:srgbClr val="0000FF"/>
                </a:solidFill>
              </a:rPr>
              <a:t>. </a:t>
            </a:r>
            <a:r>
              <a:rPr lang="ko-KR" altLang="en-US" sz="1400" dirty="0">
                <a:solidFill>
                  <a:srgbClr val="0000FF"/>
                </a:solidFill>
              </a:rPr>
              <a:t>따라서 사원은 인적으로 결합되어 있고 사원수가 적다</a:t>
            </a:r>
            <a:r>
              <a:rPr lang="en-US" altLang="ko-KR" sz="1400" dirty="0">
                <a:solidFill>
                  <a:srgbClr val="0000FF"/>
                </a:solidFill>
              </a:rPr>
              <a:t>.</a:t>
            </a:r>
          </a:p>
        </p:txBody>
      </p:sp>
    </p:spTree>
    <p:extLst>
      <p:ext uri="{BB962C8B-B14F-4D97-AF65-F5344CB8AC3E}">
        <p14:creationId xmlns:p14="http://schemas.microsoft.com/office/powerpoint/2010/main" val="354931769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vert="horz" lIns="91440" tIns="45720" rIns="91440" bIns="45720" rtlCol="0" anchor="ctr">
            <a:normAutofit/>
          </a:bodyPr>
          <a:lstStyle/>
          <a:p>
            <a:r>
              <a:rPr lang="en-US" altLang="ko-KR" sz="3200" dirty="0"/>
              <a:t>5.2 Legal Business Forms (3/3)</a:t>
            </a:r>
            <a:endParaRPr lang="ko-KR" altLang="en-US" sz="2000" dirty="0"/>
          </a:p>
        </p:txBody>
      </p:sp>
      <p:sp>
        <p:nvSpPr>
          <p:cNvPr id="4" name="슬라이드 번호 개체 틀 3"/>
          <p:cNvSpPr>
            <a:spLocks noGrp="1"/>
          </p:cNvSpPr>
          <p:nvPr>
            <p:ph type="sldNum" sz="quarter" idx="12"/>
          </p:nvPr>
        </p:nvSpPr>
        <p:spPr/>
        <p:txBody>
          <a:bodyPr/>
          <a:lstStyle/>
          <a:p>
            <a:fld id="{7C904586-15B9-4D10-A05E-625E033CD532}" type="slidenum">
              <a:rPr lang="ko-KR" altLang="en-US" smtClean="0"/>
              <a:t>5</a:t>
            </a:fld>
            <a:endParaRPr lang="ko-KR" altLang="en-US" dirty="0"/>
          </a:p>
        </p:txBody>
      </p:sp>
      <p:sp>
        <p:nvSpPr>
          <p:cNvPr id="5" name="내용 개체 틀 2"/>
          <p:cNvSpPr txBox="1">
            <a:spLocks/>
          </p:cNvSpPr>
          <p:nvPr/>
        </p:nvSpPr>
        <p:spPr>
          <a:xfrm>
            <a:off x="681038" y="1825625"/>
            <a:ext cx="8543925" cy="286232"/>
          </a:xfrm>
          <a:prstGeom prst="rect">
            <a:avLst/>
          </a:prstGeom>
          <a:noFill/>
        </p:spPr>
        <p:txBody>
          <a:bodyPr vert="horz" wrap="square" lIns="91440" tIns="45720" rIns="91440" bIns="45720" rtlCol="0">
            <a:spAutoFit/>
          </a:bodyPr>
          <a:lstStyle>
            <a:lvl1pPr marL="228600" indent="-228600" algn="l" defTabSz="914400" rtl="0" eaLnBrk="1" latinLnBrk="1"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1"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1"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85750" indent="-285750" defTabSz="457200" latinLnBrk="0">
              <a:buFont typeface="Wingdings" panose="05000000000000000000" pitchFamily="2" charset="2"/>
              <a:buChar char="q"/>
            </a:pPr>
            <a:r>
              <a:rPr lang="ko-KR" altLang="en-US" sz="1400" dirty="0">
                <a:solidFill>
                  <a:srgbClr val="0000FF"/>
                </a:solidFill>
              </a:rPr>
              <a:t>일반건설업 </a:t>
            </a:r>
            <a:r>
              <a:rPr lang="en-US" altLang="ko-KR" sz="1400" dirty="0">
                <a:solidFill>
                  <a:srgbClr val="0000FF"/>
                </a:solidFill>
              </a:rPr>
              <a:t>(</a:t>
            </a:r>
            <a:r>
              <a:rPr lang="ko-KR" altLang="en-US" sz="1400" dirty="0">
                <a:solidFill>
                  <a:srgbClr val="0000FF"/>
                </a:solidFill>
              </a:rPr>
              <a:t>면허 종류</a:t>
            </a:r>
            <a:r>
              <a:rPr lang="en-US" altLang="ko-KR" sz="1400" dirty="0">
                <a:solidFill>
                  <a:srgbClr val="0000FF"/>
                </a:solidFill>
              </a:rPr>
              <a:t>)</a:t>
            </a:r>
          </a:p>
        </p:txBody>
      </p:sp>
      <p:pic>
        <p:nvPicPr>
          <p:cNvPr id="3" name="그림 2"/>
          <p:cNvPicPr>
            <a:picLocks noChangeAspect="1"/>
          </p:cNvPicPr>
          <p:nvPr/>
        </p:nvPicPr>
        <p:blipFill>
          <a:blip r:embed="rId2"/>
          <a:stretch>
            <a:fillRect/>
          </a:stretch>
        </p:blipFill>
        <p:spPr>
          <a:xfrm>
            <a:off x="1681162" y="2414587"/>
            <a:ext cx="6543675" cy="2981325"/>
          </a:xfrm>
          <a:prstGeom prst="rect">
            <a:avLst/>
          </a:prstGeom>
        </p:spPr>
      </p:pic>
    </p:spTree>
    <p:extLst>
      <p:ext uri="{BB962C8B-B14F-4D97-AF65-F5344CB8AC3E}">
        <p14:creationId xmlns:p14="http://schemas.microsoft.com/office/powerpoint/2010/main" val="16281265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vert="horz" lIns="91440" tIns="45720" rIns="91440" bIns="45720" rtlCol="0" anchor="ctr">
            <a:normAutofit/>
          </a:bodyPr>
          <a:lstStyle/>
          <a:p>
            <a:r>
              <a:rPr lang="en-US" altLang="ko-KR" sz="3200" dirty="0"/>
              <a:t>5.3 Proprietorship</a:t>
            </a:r>
            <a:endParaRPr lang="ko-KR" altLang="en-US" sz="2000" dirty="0"/>
          </a:p>
        </p:txBody>
      </p:sp>
      <p:sp>
        <p:nvSpPr>
          <p:cNvPr id="4" name="슬라이드 번호 개체 틀 3"/>
          <p:cNvSpPr>
            <a:spLocks noGrp="1"/>
          </p:cNvSpPr>
          <p:nvPr>
            <p:ph type="sldNum" sz="quarter" idx="12"/>
          </p:nvPr>
        </p:nvSpPr>
        <p:spPr/>
        <p:txBody>
          <a:bodyPr/>
          <a:lstStyle/>
          <a:p>
            <a:fld id="{7C904586-15B9-4D10-A05E-625E033CD532}" type="slidenum">
              <a:rPr lang="ko-KR" altLang="en-US" smtClean="0"/>
              <a:t>6</a:t>
            </a:fld>
            <a:endParaRPr lang="ko-KR" altLang="en-US" dirty="0"/>
          </a:p>
        </p:txBody>
      </p:sp>
      <p:sp>
        <p:nvSpPr>
          <p:cNvPr id="5" name="내용 개체 틀 2"/>
          <p:cNvSpPr txBox="1">
            <a:spLocks/>
          </p:cNvSpPr>
          <p:nvPr/>
        </p:nvSpPr>
        <p:spPr>
          <a:xfrm>
            <a:off x="681038" y="1825625"/>
            <a:ext cx="8543925" cy="2166747"/>
          </a:xfrm>
          <a:prstGeom prst="rect">
            <a:avLst/>
          </a:prstGeom>
          <a:noFill/>
        </p:spPr>
        <p:txBody>
          <a:bodyPr vert="horz" wrap="square" lIns="91440" tIns="45720" rIns="91440" bIns="45720" rtlCol="0">
            <a:spAutoFit/>
          </a:bodyPr>
          <a:lstStyle>
            <a:lvl1pPr marL="228600" indent="-228600" algn="l" defTabSz="914400" rtl="0" eaLnBrk="1" latinLnBrk="1"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1"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1"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85750" indent="-285750" defTabSz="457200" latinLnBrk="0">
              <a:buFont typeface="Wingdings" panose="05000000000000000000" pitchFamily="2" charset="2"/>
              <a:buChar char="q"/>
            </a:pPr>
            <a:r>
              <a:rPr lang="en-US" altLang="ko-KR" sz="1800" dirty="0"/>
              <a:t>In this form of business ownership, an</a:t>
            </a:r>
            <a:r>
              <a:rPr lang="en-US" altLang="ko-KR" sz="1800" dirty="0">
                <a:solidFill>
                  <a:srgbClr val="FF0000"/>
                </a:solidFill>
              </a:rPr>
              <a:t> individual</a:t>
            </a:r>
            <a:r>
              <a:rPr lang="en-US" altLang="ko-KR" sz="1800" dirty="0"/>
              <a:t> owns and operates the firm, retaining personal control. </a:t>
            </a:r>
            <a:r>
              <a:rPr lang="ko-KR" altLang="en-US" sz="1400" dirty="0">
                <a:solidFill>
                  <a:srgbClr val="0000FF"/>
                </a:solidFill>
              </a:rPr>
              <a:t>개인 소유의 기업</a:t>
            </a:r>
            <a:endParaRPr lang="en-US" altLang="ko-KR" sz="1400" dirty="0">
              <a:solidFill>
                <a:srgbClr val="0000FF"/>
              </a:solidFill>
            </a:endParaRPr>
          </a:p>
          <a:p>
            <a:pPr marL="285750" indent="-285750" defTabSz="457200" latinLnBrk="0">
              <a:buFont typeface="Wingdings" panose="05000000000000000000" pitchFamily="2" charset="2"/>
              <a:buChar char="q"/>
            </a:pPr>
            <a:r>
              <a:rPr lang="en-US" altLang="ko-KR" sz="1800" dirty="0"/>
              <a:t>The </a:t>
            </a:r>
            <a:r>
              <a:rPr lang="en-US" altLang="ko-KR" sz="1800" dirty="0">
                <a:solidFill>
                  <a:srgbClr val="FF0000"/>
                </a:solidFill>
              </a:rPr>
              <a:t>proprietor makes all decisions</a:t>
            </a:r>
            <a:r>
              <a:rPr lang="en-US" altLang="ko-KR" sz="1800" dirty="0"/>
              <a:t> regarding the affairs of the firm. </a:t>
            </a:r>
            <a:r>
              <a:rPr lang="ko-KR" altLang="en-US" sz="1400" dirty="0">
                <a:solidFill>
                  <a:srgbClr val="0000FF"/>
                </a:solidFill>
              </a:rPr>
              <a:t>개인이 모든 의사결정 수행</a:t>
            </a:r>
            <a:endParaRPr lang="en-US" altLang="ko-KR" sz="1800" dirty="0">
              <a:solidFill>
                <a:srgbClr val="0000FF"/>
              </a:solidFill>
            </a:endParaRPr>
          </a:p>
          <a:p>
            <a:pPr marL="285750" indent="-285750" defTabSz="457200" latinLnBrk="0">
              <a:buFont typeface="Wingdings" panose="05000000000000000000" pitchFamily="2" charset="2"/>
              <a:buChar char="q"/>
            </a:pPr>
            <a:r>
              <a:rPr lang="en-US" altLang="ko-KR" sz="1800" dirty="0"/>
              <a:t>The proprietor is, therefore, </a:t>
            </a:r>
            <a:r>
              <a:rPr lang="en-US" altLang="ko-KR" sz="1800" dirty="0">
                <a:solidFill>
                  <a:srgbClr val="FF0000"/>
                </a:solidFill>
              </a:rPr>
              <a:t>taxed as an individual</a:t>
            </a:r>
            <a:r>
              <a:rPr lang="en-US" altLang="ko-KR" sz="1800" dirty="0"/>
              <a:t> and there is no separate taxation of the firm. </a:t>
            </a:r>
            <a:r>
              <a:rPr lang="ko-KR" altLang="en-US" sz="1400" dirty="0">
                <a:solidFill>
                  <a:srgbClr val="0000FF"/>
                </a:solidFill>
              </a:rPr>
              <a:t>개인으로서 소득세 납부</a:t>
            </a:r>
            <a:endParaRPr lang="en-US" altLang="ko-KR" sz="1800" dirty="0">
              <a:solidFill>
                <a:srgbClr val="0000FF"/>
              </a:solidFill>
            </a:endParaRPr>
          </a:p>
          <a:p>
            <a:pPr marL="285750" indent="-285750" defTabSz="457200" latinLnBrk="0">
              <a:buFont typeface="Wingdings" panose="05000000000000000000" pitchFamily="2" charset="2"/>
              <a:buChar char="q"/>
            </a:pPr>
            <a:r>
              <a:rPr lang="ko-KR" altLang="en-US" sz="1400" dirty="0">
                <a:solidFill>
                  <a:srgbClr val="0000FF"/>
                </a:solidFill>
              </a:rPr>
              <a:t>회사의 손해 </a:t>
            </a:r>
            <a:r>
              <a:rPr lang="en-US" altLang="ko-KR" sz="1400" dirty="0">
                <a:solidFill>
                  <a:srgbClr val="0000FF"/>
                </a:solidFill>
              </a:rPr>
              <a:t>= </a:t>
            </a:r>
            <a:r>
              <a:rPr lang="ko-KR" altLang="en-US" sz="1400" dirty="0">
                <a:solidFill>
                  <a:srgbClr val="0000FF"/>
                </a:solidFill>
              </a:rPr>
              <a:t>개인의 재산 손실</a:t>
            </a:r>
            <a:endParaRPr lang="en-US" altLang="ko-KR" sz="1400" dirty="0">
              <a:solidFill>
                <a:srgbClr val="0000FF"/>
              </a:solidFill>
            </a:endParaRPr>
          </a:p>
        </p:txBody>
      </p:sp>
    </p:spTree>
    <p:extLst>
      <p:ext uri="{BB962C8B-B14F-4D97-AF65-F5344CB8AC3E}">
        <p14:creationId xmlns:p14="http://schemas.microsoft.com/office/powerpoint/2010/main" val="380307646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vert="horz" lIns="91440" tIns="45720" rIns="91440" bIns="45720" rtlCol="0" anchor="ctr">
            <a:normAutofit/>
          </a:bodyPr>
          <a:lstStyle/>
          <a:p>
            <a:r>
              <a:rPr lang="en-US" altLang="ko-KR" sz="3200" dirty="0"/>
              <a:t>5.4 Partnership</a:t>
            </a:r>
            <a:endParaRPr lang="ko-KR" altLang="en-US" sz="2000" dirty="0"/>
          </a:p>
        </p:txBody>
      </p:sp>
      <p:sp>
        <p:nvSpPr>
          <p:cNvPr id="4" name="슬라이드 번호 개체 틀 3"/>
          <p:cNvSpPr>
            <a:spLocks noGrp="1"/>
          </p:cNvSpPr>
          <p:nvPr>
            <p:ph type="sldNum" sz="quarter" idx="12"/>
          </p:nvPr>
        </p:nvSpPr>
        <p:spPr/>
        <p:txBody>
          <a:bodyPr/>
          <a:lstStyle/>
          <a:p>
            <a:fld id="{7C904586-15B9-4D10-A05E-625E033CD532}" type="slidenum">
              <a:rPr lang="ko-KR" altLang="en-US" smtClean="0"/>
              <a:t>7</a:t>
            </a:fld>
            <a:endParaRPr lang="ko-KR" altLang="en-US" dirty="0"/>
          </a:p>
        </p:txBody>
      </p:sp>
      <p:sp>
        <p:nvSpPr>
          <p:cNvPr id="5" name="내용 개체 틀 2"/>
          <p:cNvSpPr txBox="1">
            <a:spLocks/>
          </p:cNvSpPr>
          <p:nvPr/>
        </p:nvSpPr>
        <p:spPr>
          <a:xfrm>
            <a:off x="681038" y="1825625"/>
            <a:ext cx="8543925" cy="3261406"/>
          </a:xfrm>
          <a:prstGeom prst="rect">
            <a:avLst/>
          </a:prstGeom>
          <a:noFill/>
        </p:spPr>
        <p:txBody>
          <a:bodyPr vert="horz" wrap="square" lIns="91440" tIns="45720" rIns="91440" bIns="45720" rtlCol="0">
            <a:spAutoFit/>
          </a:bodyPr>
          <a:lstStyle>
            <a:lvl1pPr marL="228600" indent="-228600" algn="l" defTabSz="914400" rtl="0" eaLnBrk="1" latinLnBrk="1"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1"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1"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85750" indent="-285750" defTabSz="457200" latinLnBrk="0">
              <a:buFont typeface="Wingdings" panose="05000000000000000000" pitchFamily="2" charset="2"/>
              <a:buChar char="q"/>
            </a:pPr>
            <a:r>
              <a:rPr lang="en-US" altLang="ko-KR" sz="1800" dirty="0"/>
              <a:t>The partnership is similar to the proprietorship in the sense that liabilities of the firm are directly transmitted to the </a:t>
            </a:r>
            <a:r>
              <a:rPr lang="en-US" altLang="ko-KR" sz="1800" dirty="0">
                <a:solidFill>
                  <a:srgbClr val="FF0000"/>
                </a:solidFill>
              </a:rPr>
              <a:t>partners</a:t>
            </a:r>
            <a:r>
              <a:rPr lang="en-US" altLang="ko-KR" sz="1800" dirty="0"/>
              <a:t>. </a:t>
            </a:r>
            <a:r>
              <a:rPr lang="ko-KR" altLang="en-US" sz="1400" dirty="0">
                <a:solidFill>
                  <a:srgbClr val="0000FF"/>
                </a:solidFill>
              </a:rPr>
              <a:t>개인 </a:t>
            </a:r>
            <a:r>
              <a:rPr lang="en-US" altLang="ko-KR" sz="1400" dirty="0">
                <a:solidFill>
                  <a:srgbClr val="0000FF"/>
                </a:solidFill>
                <a:sym typeface="Wingdings" panose="05000000000000000000" pitchFamily="2" charset="2"/>
              </a:rPr>
              <a:t> </a:t>
            </a:r>
            <a:r>
              <a:rPr lang="ko-KR" altLang="en-US" sz="1400" dirty="0">
                <a:solidFill>
                  <a:srgbClr val="0000FF"/>
                </a:solidFill>
                <a:sym typeface="Wingdings" panose="05000000000000000000" pitchFamily="2" charset="2"/>
              </a:rPr>
              <a:t>파트너 집단</a:t>
            </a:r>
            <a:endParaRPr lang="en-US" altLang="ko-KR" sz="1800" dirty="0">
              <a:solidFill>
                <a:srgbClr val="0000FF"/>
              </a:solidFill>
            </a:endParaRPr>
          </a:p>
          <a:p>
            <a:pPr marL="285750" indent="-285750" defTabSz="457200" latinLnBrk="0">
              <a:buFont typeface="Wingdings" panose="05000000000000000000" pitchFamily="2" charset="2"/>
              <a:buChar char="q"/>
            </a:pPr>
            <a:r>
              <a:rPr lang="en-US" altLang="ko-KR" sz="1800" dirty="0">
                <a:solidFill>
                  <a:srgbClr val="FF0000"/>
                </a:solidFill>
              </a:rPr>
              <a:t>General partners</a:t>
            </a:r>
            <a:r>
              <a:rPr lang="en-US" altLang="ko-KR" sz="1800" dirty="0"/>
              <a:t>: There is </a:t>
            </a:r>
            <a:r>
              <a:rPr lang="en-US" altLang="ko-KR" sz="1800" dirty="0">
                <a:solidFill>
                  <a:srgbClr val="FF0000"/>
                </a:solidFill>
              </a:rPr>
              <a:t>no limitation of liability</a:t>
            </a:r>
            <a:r>
              <a:rPr lang="en-US" altLang="ko-KR" sz="1800" dirty="0"/>
              <a:t>. </a:t>
            </a:r>
            <a:r>
              <a:rPr lang="ko-KR" altLang="en-US" sz="1400" dirty="0">
                <a:solidFill>
                  <a:srgbClr val="0000FF"/>
                </a:solidFill>
              </a:rPr>
              <a:t>무한책임</a:t>
            </a:r>
            <a:endParaRPr lang="en-US" altLang="ko-KR" sz="1800" dirty="0">
              <a:solidFill>
                <a:srgbClr val="0000FF"/>
              </a:solidFill>
            </a:endParaRPr>
          </a:p>
          <a:p>
            <a:pPr marL="285750" indent="-285750" defTabSz="457200" latinLnBrk="0">
              <a:buFont typeface="Wingdings" panose="05000000000000000000" pitchFamily="2" charset="2"/>
              <a:buChar char="q"/>
            </a:pPr>
            <a:r>
              <a:rPr lang="en-US" altLang="ko-KR" sz="1800" dirty="0">
                <a:solidFill>
                  <a:srgbClr val="FF0000"/>
                </a:solidFill>
              </a:rPr>
              <a:t>Limited partners</a:t>
            </a:r>
            <a:r>
              <a:rPr lang="en-US" altLang="ko-KR" sz="1800" dirty="0"/>
              <a:t>: They are liable only to the </a:t>
            </a:r>
            <a:r>
              <a:rPr lang="en-US" altLang="ko-KR" sz="1800" dirty="0">
                <a:solidFill>
                  <a:srgbClr val="FF0000"/>
                </a:solidFill>
              </a:rPr>
              <a:t>extent of their investment</a:t>
            </a:r>
            <a:r>
              <a:rPr lang="en-US" altLang="ko-KR" sz="1800" dirty="0"/>
              <a:t>.</a:t>
            </a:r>
          </a:p>
          <a:p>
            <a:pPr marL="269875" indent="0" defTabSz="457200" latinLnBrk="0">
              <a:buNone/>
            </a:pPr>
            <a:r>
              <a:rPr lang="en-US" altLang="ko-KR" sz="1400" dirty="0">
                <a:solidFill>
                  <a:srgbClr val="0000FF"/>
                </a:solidFill>
              </a:rPr>
              <a:t>1. </a:t>
            </a:r>
            <a:r>
              <a:rPr lang="ko-KR" altLang="en-US" sz="1400" dirty="0">
                <a:solidFill>
                  <a:srgbClr val="0000FF"/>
                </a:solidFill>
              </a:rPr>
              <a:t>손해가</a:t>
            </a:r>
            <a:r>
              <a:rPr lang="en-US" altLang="ko-KR" sz="1400" dirty="0">
                <a:solidFill>
                  <a:srgbClr val="0000FF"/>
                </a:solidFill>
              </a:rPr>
              <a:t> </a:t>
            </a:r>
            <a:r>
              <a:rPr lang="ko-KR" altLang="en-US" sz="1400" dirty="0" err="1">
                <a:solidFill>
                  <a:srgbClr val="0000FF"/>
                </a:solidFill>
              </a:rPr>
              <a:t>최대투자액까지만이라는</a:t>
            </a:r>
            <a:r>
              <a:rPr lang="en-US" altLang="ko-KR" sz="1400" dirty="0">
                <a:solidFill>
                  <a:srgbClr val="0000FF"/>
                </a:solidFill>
              </a:rPr>
              <a:t> </a:t>
            </a:r>
            <a:r>
              <a:rPr lang="ko-KR" altLang="en-US" sz="1400" dirty="0">
                <a:solidFill>
                  <a:srgbClr val="0000FF"/>
                </a:solidFill>
              </a:rPr>
              <a:t>점에서 주식회사의 주주와 같다</a:t>
            </a:r>
            <a:r>
              <a:rPr lang="en-US" altLang="ko-KR" sz="1400" dirty="0">
                <a:solidFill>
                  <a:srgbClr val="0000FF"/>
                </a:solidFill>
              </a:rPr>
              <a:t>.</a:t>
            </a:r>
          </a:p>
          <a:p>
            <a:pPr marL="269875" indent="0" defTabSz="457200" latinLnBrk="0">
              <a:buNone/>
            </a:pPr>
            <a:r>
              <a:rPr lang="en-US" altLang="ko-KR" sz="1400" dirty="0">
                <a:solidFill>
                  <a:srgbClr val="0000FF"/>
                </a:solidFill>
              </a:rPr>
              <a:t>2. </a:t>
            </a:r>
            <a:r>
              <a:rPr lang="ko-KR" altLang="en-US" sz="1400" dirty="0">
                <a:solidFill>
                  <a:srgbClr val="0000FF"/>
                </a:solidFill>
              </a:rPr>
              <a:t>경영권은 없음</a:t>
            </a:r>
            <a:endParaRPr lang="en-US" altLang="ko-KR" sz="1400" dirty="0">
              <a:solidFill>
                <a:srgbClr val="0000FF"/>
              </a:solidFill>
            </a:endParaRPr>
          </a:p>
          <a:p>
            <a:pPr marL="269875" indent="0" defTabSz="457200" latinLnBrk="0">
              <a:buNone/>
            </a:pPr>
            <a:r>
              <a:rPr lang="en-US" altLang="ko-KR" sz="1400" dirty="0">
                <a:solidFill>
                  <a:srgbClr val="0000FF"/>
                </a:solidFill>
              </a:rPr>
              <a:t>3. </a:t>
            </a:r>
            <a:r>
              <a:rPr lang="ko-KR" altLang="en-US" sz="1400" dirty="0">
                <a:solidFill>
                  <a:srgbClr val="0000FF"/>
                </a:solidFill>
              </a:rPr>
              <a:t>투자자로서의 파트너</a:t>
            </a:r>
            <a:endParaRPr lang="en-US" altLang="ko-KR" sz="1400" dirty="0">
              <a:solidFill>
                <a:srgbClr val="0000FF"/>
              </a:solidFill>
            </a:endParaRPr>
          </a:p>
          <a:p>
            <a:pPr marL="269875" indent="0" defTabSz="457200" latinLnBrk="0">
              <a:buNone/>
            </a:pPr>
            <a:r>
              <a:rPr lang="en-US" altLang="ko-KR" sz="1400" dirty="0">
                <a:solidFill>
                  <a:srgbClr val="0000FF"/>
                </a:solidFill>
              </a:rPr>
              <a:t>4. Tangible Asset(</a:t>
            </a:r>
            <a:r>
              <a:rPr lang="ko-KR" altLang="en-US" sz="1400" dirty="0">
                <a:solidFill>
                  <a:srgbClr val="0000FF"/>
                </a:solidFill>
              </a:rPr>
              <a:t>유형</a:t>
            </a:r>
            <a:r>
              <a:rPr lang="en-US" altLang="ko-KR" sz="1400" dirty="0">
                <a:solidFill>
                  <a:srgbClr val="0000FF"/>
                </a:solidFill>
              </a:rPr>
              <a:t> </a:t>
            </a:r>
            <a:r>
              <a:rPr lang="ko-KR" altLang="en-US" sz="1400" dirty="0">
                <a:solidFill>
                  <a:srgbClr val="0000FF"/>
                </a:solidFill>
              </a:rPr>
              <a:t>자산</a:t>
            </a:r>
            <a:r>
              <a:rPr lang="en-US" altLang="ko-KR" sz="1400" dirty="0">
                <a:solidFill>
                  <a:srgbClr val="0000FF"/>
                </a:solidFill>
              </a:rPr>
              <a:t>)</a:t>
            </a:r>
            <a:r>
              <a:rPr lang="ko-KR" altLang="en-US" sz="1400" dirty="0">
                <a:solidFill>
                  <a:srgbClr val="0000FF"/>
                </a:solidFill>
              </a:rPr>
              <a:t>만 투자 가능 </a:t>
            </a:r>
            <a:r>
              <a:rPr lang="en-US" altLang="ko-KR" sz="1400" dirty="0">
                <a:solidFill>
                  <a:srgbClr val="0000FF"/>
                </a:solidFill>
              </a:rPr>
              <a:t>(equipment, cash, notes(</a:t>
            </a:r>
            <a:r>
              <a:rPr lang="ko-KR" altLang="en-US" sz="1400" dirty="0">
                <a:solidFill>
                  <a:srgbClr val="0000FF"/>
                </a:solidFill>
              </a:rPr>
              <a:t>어음</a:t>
            </a:r>
            <a:r>
              <a:rPr lang="en-US" altLang="ko-KR" sz="1400" dirty="0">
                <a:solidFill>
                  <a:srgbClr val="0000FF"/>
                </a:solidFill>
              </a:rPr>
              <a:t>), and shares of stock in a corporation).</a:t>
            </a:r>
          </a:p>
          <a:p>
            <a:pPr marL="285750" indent="-285750" defTabSz="457200" latinLnBrk="0">
              <a:buFont typeface="Wingdings" panose="05000000000000000000" pitchFamily="2" charset="2"/>
              <a:buChar char="q"/>
            </a:pPr>
            <a:r>
              <a:rPr lang="en-US" altLang="ko-KR" sz="1800" dirty="0">
                <a:solidFill>
                  <a:srgbClr val="FF0000"/>
                </a:solidFill>
              </a:rPr>
              <a:t>General partners</a:t>
            </a:r>
            <a:r>
              <a:rPr lang="en-US" altLang="ko-KR" sz="1800" dirty="0"/>
              <a:t> who are actively involved in the day-to-day management of the firm may decide to </a:t>
            </a:r>
            <a:r>
              <a:rPr lang="en-US" altLang="ko-KR" sz="1800" dirty="0">
                <a:solidFill>
                  <a:srgbClr val="FF0000"/>
                </a:solidFill>
              </a:rPr>
              <a:t>pay themselves a salary</a:t>
            </a:r>
            <a:r>
              <a:rPr lang="en-US" altLang="ko-KR" sz="1800" dirty="0"/>
              <a:t>. </a:t>
            </a:r>
            <a:r>
              <a:rPr lang="ko-KR" altLang="en-US" sz="1400" dirty="0">
                <a:solidFill>
                  <a:srgbClr val="0000FF"/>
                </a:solidFill>
              </a:rPr>
              <a:t>급여지급 가능</a:t>
            </a:r>
            <a:endParaRPr lang="en-US" altLang="ko-KR" sz="1800" dirty="0">
              <a:solidFill>
                <a:srgbClr val="0000FF"/>
              </a:solidFill>
            </a:endParaRPr>
          </a:p>
        </p:txBody>
      </p:sp>
    </p:spTree>
    <p:extLst>
      <p:ext uri="{BB962C8B-B14F-4D97-AF65-F5344CB8AC3E}">
        <p14:creationId xmlns:p14="http://schemas.microsoft.com/office/powerpoint/2010/main" val="253457459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vert="horz" lIns="91440" tIns="45720" rIns="91440" bIns="45720" rtlCol="0" anchor="ctr">
            <a:normAutofit/>
          </a:bodyPr>
          <a:lstStyle/>
          <a:p>
            <a:r>
              <a:rPr lang="en-US" altLang="ko-KR" sz="3200" dirty="0"/>
              <a:t>5.5 Corporation (1/2)</a:t>
            </a:r>
            <a:endParaRPr lang="ko-KR" altLang="en-US" sz="2000" dirty="0"/>
          </a:p>
        </p:txBody>
      </p:sp>
      <p:sp>
        <p:nvSpPr>
          <p:cNvPr id="4" name="슬라이드 번호 개체 틀 3"/>
          <p:cNvSpPr>
            <a:spLocks noGrp="1"/>
          </p:cNvSpPr>
          <p:nvPr>
            <p:ph type="sldNum" sz="quarter" idx="12"/>
          </p:nvPr>
        </p:nvSpPr>
        <p:spPr/>
        <p:txBody>
          <a:bodyPr/>
          <a:lstStyle/>
          <a:p>
            <a:fld id="{7C904586-15B9-4D10-A05E-625E033CD532}" type="slidenum">
              <a:rPr lang="ko-KR" altLang="en-US" smtClean="0"/>
              <a:t>8</a:t>
            </a:fld>
            <a:endParaRPr lang="ko-KR" altLang="en-US" dirty="0"/>
          </a:p>
        </p:txBody>
      </p:sp>
      <p:sp>
        <p:nvSpPr>
          <p:cNvPr id="5" name="내용 개체 틀 2"/>
          <p:cNvSpPr txBox="1">
            <a:spLocks/>
          </p:cNvSpPr>
          <p:nvPr/>
        </p:nvSpPr>
        <p:spPr>
          <a:xfrm>
            <a:off x="681038" y="1825625"/>
            <a:ext cx="8543925" cy="3115725"/>
          </a:xfrm>
          <a:prstGeom prst="rect">
            <a:avLst/>
          </a:prstGeom>
          <a:noFill/>
        </p:spPr>
        <p:txBody>
          <a:bodyPr vert="horz" wrap="square" lIns="91440" tIns="45720" rIns="91440" bIns="45720" rtlCol="0">
            <a:spAutoFit/>
          </a:bodyPr>
          <a:lstStyle>
            <a:lvl1pPr marL="228600" indent="-228600" algn="l" defTabSz="914400" rtl="0" eaLnBrk="1" latinLnBrk="1"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1"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1"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85750" indent="-285750" defTabSz="457200" latinLnBrk="0">
              <a:buFont typeface="Wingdings" panose="05000000000000000000" pitchFamily="2" charset="2"/>
              <a:buChar char="q"/>
            </a:pPr>
            <a:r>
              <a:rPr lang="en-US" altLang="ko-KR" sz="1800" dirty="0"/>
              <a:t>A </a:t>
            </a:r>
            <a:r>
              <a:rPr lang="en-US" altLang="ko-KR" sz="1800" dirty="0">
                <a:solidFill>
                  <a:srgbClr val="FF0000"/>
                </a:solidFill>
              </a:rPr>
              <a:t>corporation</a:t>
            </a:r>
            <a:r>
              <a:rPr lang="en-US" altLang="ko-KR" sz="1800" dirty="0"/>
              <a:t> is a separate legal entity and is created as such under the law of a state in which it chartered. </a:t>
            </a:r>
            <a:r>
              <a:rPr lang="ko-KR" altLang="en-US" sz="1400" dirty="0">
                <a:solidFill>
                  <a:srgbClr val="0000FF"/>
                </a:solidFill>
              </a:rPr>
              <a:t>주식 발행</a:t>
            </a:r>
            <a:endParaRPr lang="en-US" altLang="ko-KR" sz="1800" dirty="0">
              <a:solidFill>
                <a:srgbClr val="0000FF"/>
              </a:solidFill>
            </a:endParaRPr>
          </a:p>
          <a:p>
            <a:pPr marL="285750" indent="-285750" defTabSz="457200" latinLnBrk="0">
              <a:buFont typeface="Wingdings" panose="05000000000000000000" pitchFamily="2" charset="2"/>
              <a:buChar char="q"/>
            </a:pPr>
            <a:r>
              <a:rPr lang="en-US" altLang="ko-KR" sz="1800" dirty="0"/>
              <a:t>Par value: </a:t>
            </a:r>
            <a:r>
              <a:rPr lang="ko-KR" altLang="en-US" sz="1400" dirty="0">
                <a:solidFill>
                  <a:srgbClr val="0000FF"/>
                </a:solidFill>
              </a:rPr>
              <a:t>액면가</a:t>
            </a:r>
            <a:r>
              <a:rPr lang="en-US" altLang="ko-KR" sz="1800" dirty="0"/>
              <a:t>, Book value: </a:t>
            </a:r>
            <a:r>
              <a:rPr lang="ko-KR" altLang="en-US" sz="1400" dirty="0">
                <a:solidFill>
                  <a:srgbClr val="0000FF"/>
                </a:solidFill>
              </a:rPr>
              <a:t>장부가 </a:t>
            </a:r>
            <a:r>
              <a:rPr lang="en-US" altLang="ko-KR" sz="1400" dirty="0">
                <a:solidFill>
                  <a:srgbClr val="0000FF"/>
                </a:solidFill>
              </a:rPr>
              <a:t>= </a:t>
            </a:r>
            <a:r>
              <a:rPr lang="ko-KR" altLang="en-US" sz="1400" dirty="0">
                <a:solidFill>
                  <a:srgbClr val="0000FF"/>
                </a:solidFill>
              </a:rPr>
              <a:t>자산</a:t>
            </a:r>
            <a:r>
              <a:rPr lang="en-US" altLang="ko-KR" sz="1400" dirty="0">
                <a:solidFill>
                  <a:srgbClr val="0000FF"/>
                </a:solidFill>
              </a:rPr>
              <a:t>/</a:t>
            </a:r>
            <a:r>
              <a:rPr lang="ko-KR" altLang="en-US" sz="1400" dirty="0">
                <a:solidFill>
                  <a:srgbClr val="0000FF"/>
                </a:solidFill>
              </a:rPr>
              <a:t>주식수</a:t>
            </a:r>
            <a:r>
              <a:rPr lang="en-US" altLang="ko-KR" sz="1800" dirty="0"/>
              <a:t>, Traded or market value: </a:t>
            </a:r>
            <a:r>
              <a:rPr lang="ko-KR" altLang="en-US" sz="1400" dirty="0" err="1">
                <a:solidFill>
                  <a:srgbClr val="0000FF"/>
                </a:solidFill>
              </a:rPr>
              <a:t>시장가</a:t>
            </a:r>
            <a:endParaRPr lang="en-US" altLang="ko-KR" sz="1400" dirty="0">
              <a:solidFill>
                <a:srgbClr val="0000FF"/>
              </a:solidFill>
            </a:endParaRPr>
          </a:p>
          <a:p>
            <a:pPr marL="285750" indent="-285750" defTabSz="457200" latinLnBrk="0">
              <a:buFont typeface="Wingdings" panose="05000000000000000000" pitchFamily="2" charset="2"/>
              <a:buChar char="q"/>
            </a:pPr>
            <a:r>
              <a:rPr lang="en-US" altLang="ko-KR" sz="1800" dirty="0"/>
              <a:t>In fact, most construction firms hold their stock closely and </a:t>
            </a:r>
            <a:r>
              <a:rPr lang="en-US" altLang="ko-KR" sz="1800" dirty="0">
                <a:solidFill>
                  <a:srgbClr val="FF0000"/>
                </a:solidFill>
              </a:rPr>
              <a:t>do not trade it publicly</a:t>
            </a:r>
            <a:r>
              <a:rPr lang="en-US" altLang="ko-KR" sz="1800" dirty="0"/>
              <a:t>. </a:t>
            </a:r>
            <a:r>
              <a:rPr lang="ko-KR" altLang="en-US" sz="1400" dirty="0">
                <a:solidFill>
                  <a:srgbClr val="0000FF"/>
                </a:solidFill>
              </a:rPr>
              <a:t>건설 기업은 통상 주식을 주식시장에 상장하지 않음 </a:t>
            </a:r>
            <a:r>
              <a:rPr lang="en-US" altLang="ko-KR" sz="1400" dirty="0">
                <a:solidFill>
                  <a:srgbClr val="0000FF"/>
                </a:solidFill>
              </a:rPr>
              <a:t>:  </a:t>
            </a:r>
            <a:r>
              <a:rPr lang="ko-KR" altLang="en-US" sz="1400" dirty="0">
                <a:solidFill>
                  <a:srgbClr val="0000FF"/>
                </a:solidFill>
              </a:rPr>
              <a:t>기업 미공개</a:t>
            </a:r>
            <a:endParaRPr lang="en-US" altLang="ko-KR" sz="1800" dirty="0">
              <a:solidFill>
                <a:srgbClr val="0000FF"/>
              </a:solidFill>
            </a:endParaRPr>
          </a:p>
          <a:p>
            <a:pPr marL="285750" indent="-285750" defTabSz="457200" latinLnBrk="0">
              <a:buFont typeface="Wingdings" panose="05000000000000000000" pitchFamily="2" charset="2"/>
              <a:buChar char="q"/>
            </a:pPr>
            <a:r>
              <a:rPr lang="ko-KR" altLang="en-US" sz="1400" dirty="0">
                <a:solidFill>
                  <a:srgbClr val="0000FF"/>
                </a:solidFill>
              </a:rPr>
              <a:t>주식회사의 장점</a:t>
            </a:r>
            <a:r>
              <a:rPr lang="en-US" altLang="ko-KR" sz="1400" dirty="0">
                <a:solidFill>
                  <a:srgbClr val="0000FF"/>
                </a:solidFill>
              </a:rPr>
              <a:t>: </a:t>
            </a:r>
            <a:r>
              <a:rPr lang="ko-KR" altLang="en-US" sz="1400" dirty="0">
                <a:solidFill>
                  <a:srgbClr val="0000FF"/>
                </a:solidFill>
              </a:rPr>
              <a:t>투자한 범위 내에서만 손실을 입을 뿐 개인 자산에 영향은 없다</a:t>
            </a:r>
            <a:r>
              <a:rPr lang="en-US" altLang="ko-KR" sz="1400" dirty="0">
                <a:solidFill>
                  <a:srgbClr val="0000FF"/>
                </a:solidFill>
              </a:rPr>
              <a:t>. </a:t>
            </a:r>
            <a:r>
              <a:rPr lang="ko-KR" altLang="en-US" sz="1400" dirty="0">
                <a:solidFill>
                  <a:srgbClr val="0000FF"/>
                </a:solidFill>
              </a:rPr>
              <a:t>절세 효과</a:t>
            </a:r>
            <a:r>
              <a:rPr lang="en-US" altLang="ko-KR" sz="1400" dirty="0">
                <a:solidFill>
                  <a:srgbClr val="0000FF"/>
                </a:solidFill>
              </a:rPr>
              <a:t>(</a:t>
            </a:r>
            <a:r>
              <a:rPr lang="ko-KR" altLang="en-US" sz="1400" dirty="0">
                <a:solidFill>
                  <a:srgbClr val="0000FF"/>
                </a:solidFill>
              </a:rPr>
              <a:t>개인 소득세 </a:t>
            </a:r>
            <a:r>
              <a:rPr lang="en-US" altLang="ko-KR" sz="1400" dirty="0">
                <a:solidFill>
                  <a:srgbClr val="0000FF"/>
                </a:solidFill>
                <a:sym typeface="Wingdings" panose="05000000000000000000" pitchFamily="2" charset="2"/>
              </a:rPr>
              <a:t> </a:t>
            </a:r>
            <a:r>
              <a:rPr lang="ko-KR" altLang="en-US" sz="1400" dirty="0">
                <a:solidFill>
                  <a:srgbClr val="0000FF"/>
                </a:solidFill>
                <a:sym typeface="Wingdings" panose="05000000000000000000" pitchFamily="2" charset="2"/>
              </a:rPr>
              <a:t>법인 소득세</a:t>
            </a:r>
            <a:r>
              <a:rPr lang="en-US" altLang="ko-KR" sz="1400" dirty="0">
                <a:solidFill>
                  <a:srgbClr val="0000FF"/>
                </a:solidFill>
                <a:sym typeface="Wingdings" panose="05000000000000000000" pitchFamily="2" charset="2"/>
              </a:rPr>
              <a:t>)</a:t>
            </a:r>
            <a:r>
              <a:rPr lang="en-US" altLang="ko-KR" sz="1400" dirty="0">
                <a:solidFill>
                  <a:srgbClr val="0000FF"/>
                </a:solidFill>
              </a:rPr>
              <a:t> . </a:t>
            </a:r>
            <a:r>
              <a:rPr lang="ko-KR" altLang="en-US" sz="1400" dirty="0">
                <a:solidFill>
                  <a:srgbClr val="0000FF"/>
                </a:solidFill>
              </a:rPr>
              <a:t>유상증자를 통해 자본을 확충할 수 있음</a:t>
            </a:r>
            <a:r>
              <a:rPr lang="en-US" altLang="ko-KR" sz="1400" dirty="0">
                <a:solidFill>
                  <a:srgbClr val="0000FF"/>
                </a:solidFill>
              </a:rPr>
              <a:t>.</a:t>
            </a:r>
          </a:p>
          <a:p>
            <a:pPr marL="285750" indent="-285750" defTabSz="457200" latinLnBrk="0">
              <a:buFont typeface="Wingdings" panose="05000000000000000000" pitchFamily="2" charset="2"/>
              <a:buChar char="q"/>
            </a:pPr>
            <a:r>
              <a:rPr lang="en-US" altLang="ko-KR" sz="1800" dirty="0"/>
              <a:t>Proprietorship format: Tax would be 25% of $147,000 minus $12,000 in deductions and exemptions. 25% of $135,000 = </a:t>
            </a:r>
            <a:r>
              <a:rPr lang="en-US" altLang="ko-KR" sz="1800" dirty="0">
                <a:solidFill>
                  <a:srgbClr val="FF0000"/>
                </a:solidFill>
              </a:rPr>
              <a:t>$33,750 </a:t>
            </a:r>
            <a:r>
              <a:rPr lang="en-US" altLang="ko-KR" sz="1800" dirty="0"/>
              <a:t>in tax.</a:t>
            </a:r>
          </a:p>
          <a:p>
            <a:pPr marL="285750" indent="-285750" defTabSz="457200" latinLnBrk="0">
              <a:buFont typeface="Wingdings" panose="05000000000000000000" pitchFamily="2" charset="2"/>
              <a:buChar char="q"/>
            </a:pPr>
            <a:r>
              <a:rPr lang="en-US" altLang="ko-KR" sz="1800" dirty="0">
                <a:solidFill>
                  <a:srgbClr val="FF0000"/>
                </a:solidFill>
              </a:rPr>
              <a:t>Corporation </a:t>
            </a:r>
            <a:r>
              <a:rPr lang="en-US" altLang="ko-KR" sz="1800" dirty="0"/>
              <a:t>format: Tax will be $15,500 + $15,330 = </a:t>
            </a:r>
            <a:r>
              <a:rPr lang="en-US" altLang="ko-KR" sz="1800" dirty="0">
                <a:solidFill>
                  <a:srgbClr val="FF0000"/>
                </a:solidFill>
              </a:rPr>
              <a:t>$30,830 </a:t>
            </a:r>
            <a:r>
              <a:rPr lang="en-US" altLang="ko-KR" sz="1800" dirty="0"/>
              <a:t>in tax.</a:t>
            </a:r>
          </a:p>
        </p:txBody>
      </p:sp>
      <p:grpSp>
        <p:nvGrpSpPr>
          <p:cNvPr id="7" name="그룹 6"/>
          <p:cNvGrpSpPr/>
          <p:nvPr/>
        </p:nvGrpSpPr>
        <p:grpSpPr>
          <a:xfrm>
            <a:off x="1009497" y="4941350"/>
            <a:ext cx="6303645" cy="1401356"/>
            <a:chOff x="1009497" y="4120612"/>
            <a:chExt cx="6303645" cy="1401356"/>
          </a:xfrm>
        </p:grpSpPr>
        <p:pic>
          <p:nvPicPr>
            <p:cNvPr id="3" name="그림 2"/>
            <p:cNvPicPr>
              <a:picLocks noChangeAspect="1"/>
            </p:cNvPicPr>
            <p:nvPr/>
          </p:nvPicPr>
          <p:blipFill>
            <a:blip r:embed="rId2"/>
            <a:stretch>
              <a:fillRect/>
            </a:stretch>
          </p:blipFill>
          <p:spPr>
            <a:xfrm>
              <a:off x="1009497" y="4120612"/>
              <a:ext cx="6303645" cy="1401356"/>
            </a:xfrm>
            <a:prstGeom prst="rect">
              <a:avLst/>
            </a:prstGeom>
          </p:spPr>
        </p:pic>
        <p:sp>
          <p:nvSpPr>
            <p:cNvPr id="6" name="직사각형 5"/>
            <p:cNvSpPr/>
            <p:nvPr/>
          </p:nvSpPr>
          <p:spPr>
            <a:xfrm>
              <a:off x="4161319" y="4996282"/>
              <a:ext cx="1456755" cy="263347"/>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grpSp>
    </p:spTree>
    <p:extLst>
      <p:ext uri="{BB962C8B-B14F-4D97-AF65-F5344CB8AC3E}">
        <p14:creationId xmlns:p14="http://schemas.microsoft.com/office/powerpoint/2010/main" val="3290416266"/>
      </p:ext>
    </p:extLst>
  </p:cSld>
  <p:clrMapOvr>
    <a:masterClrMapping/>
  </p:clrMapOvr>
</p:sld>
</file>

<file path=ppt/theme/theme1.xml><?xml version="1.0" encoding="utf-8"?>
<a:theme xmlns:a="http://schemas.openxmlformats.org/drawingml/2006/main" name="Office 테마">
  <a:themeElements>
    <a:clrScheme name="Office 테마">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테마">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테마">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테마">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맑은 고딕"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맑은 고딕"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671</TotalTime>
  <Words>1615</Words>
  <Application>Microsoft Office PowerPoint</Application>
  <PresentationFormat>A4 용지(210x297mm)</PresentationFormat>
  <Paragraphs>161</Paragraphs>
  <Slides>15</Slides>
  <Notes>0</Notes>
  <HiddenSlides>0</HiddenSlides>
  <MMClips>0</MMClips>
  <ScaleCrop>false</ScaleCrop>
  <HeadingPairs>
    <vt:vector size="6" baseType="variant">
      <vt:variant>
        <vt:lpstr>사용한 글꼴</vt:lpstr>
      </vt:variant>
      <vt:variant>
        <vt:i4>7</vt:i4>
      </vt:variant>
      <vt:variant>
        <vt:lpstr>테마</vt:lpstr>
      </vt:variant>
      <vt:variant>
        <vt:i4>1</vt:i4>
      </vt:variant>
      <vt:variant>
        <vt:lpstr>슬라이드 제목</vt:lpstr>
      </vt:variant>
      <vt:variant>
        <vt:i4>15</vt:i4>
      </vt:variant>
    </vt:vector>
  </HeadingPairs>
  <TitlesOfParts>
    <vt:vector size="23" baseType="lpstr">
      <vt:lpstr>HY헤드라인M</vt:lpstr>
      <vt:lpstr>맑은 고딕</vt:lpstr>
      <vt:lpstr>Arial</vt:lpstr>
      <vt:lpstr>Calibri</vt:lpstr>
      <vt:lpstr>Calibri Light</vt:lpstr>
      <vt:lpstr>Times New Roman</vt:lpstr>
      <vt:lpstr>Wingdings</vt:lpstr>
      <vt:lpstr>Office 테마</vt:lpstr>
      <vt:lpstr>CHAPTER 5</vt:lpstr>
      <vt:lpstr>PowerPoint 프레젠테이션</vt:lpstr>
      <vt:lpstr>5.1 Types of Organization</vt:lpstr>
      <vt:lpstr>5.2 Legal Business Forms (1/3)</vt:lpstr>
      <vt:lpstr>5.2 Legal Business Forms (2/3)</vt:lpstr>
      <vt:lpstr>5.2 Legal Business Forms (3/3)</vt:lpstr>
      <vt:lpstr>5.3 Proprietorship</vt:lpstr>
      <vt:lpstr>5.4 Partnership</vt:lpstr>
      <vt:lpstr>5.5 Corporation (1/2)</vt:lpstr>
      <vt:lpstr>5.5 Corporation (2/2)</vt:lpstr>
      <vt:lpstr>5.6 Comparison of Legal Structures (1/4)</vt:lpstr>
      <vt:lpstr>5.6 Comparison of Legal Structures (2/4)</vt:lpstr>
      <vt:lpstr>5.6 Comparison of Legal Structures (3/4)</vt:lpstr>
      <vt:lpstr>5.6 Comparison of Legal Structures (4/4)</vt:lpstr>
      <vt:lpstr>5.7 Joint Venturing</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CHAPTER 1</dc:title>
  <dc:creator>정근채</dc:creator>
  <cp:lastModifiedBy>정근채</cp:lastModifiedBy>
  <cp:revision>57</cp:revision>
  <dcterms:created xsi:type="dcterms:W3CDTF">2018-12-10T05:23:33Z</dcterms:created>
  <dcterms:modified xsi:type="dcterms:W3CDTF">2020-12-31T06:53:03Z</dcterms:modified>
</cp:coreProperties>
</file>