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0" r:id="rId1"/>
  </p:sldMasterIdLst>
  <p:notesMasterIdLst>
    <p:notesMasterId r:id="rId20"/>
  </p:notesMasterIdLst>
  <p:sldIdLst>
    <p:sldId id="256" r:id="rId2"/>
    <p:sldId id="277" r:id="rId3"/>
    <p:sldId id="257" r:id="rId4"/>
    <p:sldId id="258" r:id="rId5"/>
    <p:sldId id="267" r:id="rId6"/>
    <p:sldId id="266" r:id="rId7"/>
    <p:sldId id="259" r:id="rId8"/>
    <p:sldId id="272" r:id="rId9"/>
    <p:sldId id="268" r:id="rId10"/>
    <p:sldId id="270" r:id="rId11"/>
    <p:sldId id="271" r:id="rId12"/>
    <p:sldId id="262" r:id="rId13"/>
    <p:sldId id="273" r:id="rId14"/>
    <p:sldId id="263" r:id="rId15"/>
    <p:sldId id="274" r:id="rId16"/>
    <p:sldId id="264" r:id="rId17"/>
    <p:sldId id="275" r:id="rId18"/>
    <p:sldId id="276" r:id="rId19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629909-E862-4DDB-8206-6C3BF24DB249}" v="3" dt="2020-12-14T09:21:16.568"/>
    <p1510:client id="{AD41B06F-0BAE-4E9B-9EA0-6A0F0F3FB086}" v="159" dt="2020-12-14T07:15:55.5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50" autoAdjust="0"/>
    <p:restoredTop sz="94660"/>
  </p:normalViewPr>
  <p:slideViewPr>
    <p:cSldViewPr snapToGrid="0">
      <p:cViewPr varScale="1">
        <p:scale>
          <a:sx n="141" d="100"/>
          <a:sy n="141" d="100"/>
        </p:scale>
        <p:origin x="12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근채" userId="bf3f9740-ba12-4a95-bdcd-7a89d0b0b3a3" providerId="ADAL" clId="{86629909-E862-4DDB-8206-6C3BF24DB249}"/>
    <pc:docChg chg="modSld">
      <pc:chgData name="정근채" userId="bf3f9740-ba12-4a95-bdcd-7a89d0b0b3a3" providerId="ADAL" clId="{86629909-E862-4DDB-8206-6C3BF24DB249}" dt="2020-12-14T09:21:16.568" v="2"/>
      <pc:docMkLst>
        <pc:docMk/>
      </pc:docMkLst>
      <pc:sldChg chg="addSp modSp">
        <pc:chgData name="정근채" userId="bf3f9740-ba12-4a95-bdcd-7a89d0b0b3a3" providerId="ADAL" clId="{86629909-E862-4DDB-8206-6C3BF24DB249}" dt="2020-12-14T07:25:09.180" v="0"/>
        <pc:sldMkLst>
          <pc:docMk/>
          <pc:sldMk cId="1210531712" sldId="256"/>
        </pc:sldMkLst>
        <pc:picChg chg="add mod">
          <ac:chgData name="정근채" userId="bf3f9740-ba12-4a95-bdcd-7a89d0b0b3a3" providerId="ADAL" clId="{86629909-E862-4DDB-8206-6C3BF24DB249}" dt="2020-12-14T07:25:09.180" v="0"/>
          <ac:picMkLst>
            <pc:docMk/>
            <pc:sldMk cId="1210531712" sldId="256"/>
            <ac:picMk id="4" creationId="{DFF0177D-6712-4AED-B8B1-7280982F35E2}"/>
          </ac:picMkLst>
        </pc:picChg>
      </pc:sldChg>
      <pc:sldChg chg="addSp modSp">
        <pc:chgData name="정근채" userId="bf3f9740-ba12-4a95-bdcd-7a89d0b0b3a3" providerId="ADAL" clId="{86629909-E862-4DDB-8206-6C3BF24DB249}" dt="2020-12-14T07:25:09.180" v="0"/>
        <pc:sldMkLst>
          <pc:docMk/>
          <pc:sldMk cId="2622151317" sldId="257"/>
        </pc:sldMkLst>
        <pc:picChg chg="add mod">
          <ac:chgData name="정근채" userId="bf3f9740-ba12-4a95-bdcd-7a89d0b0b3a3" providerId="ADAL" clId="{86629909-E862-4DDB-8206-6C3BF24DB249}" dt="2020-12-14T07:25:09.180" v="0"/>
          <ac:picMkLst>
            <pc:docMk/>
            <pc:sldMk cId="2622151317" sldId="257"/>
            <ac:picMk id="8" creationId="{F070F1A2-F346-49FA-991F-635BC337C1A7}"/>
          </ac:picMkLst>
        </pc:picChg>
        <pc:inkChg chg="add">
          <ac:chgData name="정근채" userId="bf3f9740-ba12-4a95-bdcd-7a89d0b0b3a3" providerId="ADAL" clId="{86629909-E862-4DDB-8206-6C3BF24DB249}" dt="2020-12-14T07:25:09.180" v="0"/>
          <ac:inkMkLst>
            <pc:docMk/>
            <pc:sldMk cId="2622151317" sldId="257"/>
            <ac:inkMk id="3" creationId="{E17C5ED2-4ADD-4C79-83DF-8D297351C0E1}"/>
          </ac:inkMkLst>
        </pc:inkChg>
      </pc:sldChg>
      <pc:sldChg chg="addSp modSp">
        <pc:chgData name="정근채" userId="bf3f9740-ba12-4a95-bdcd-7a89d0b0b3a3" providerId="ADAL" clId="{86629909-E862-4DDB-8206-6C3BF24DB249}" dt="2020-12-14T07:59:14.881" v="1"/>
        <pc:sldMkLst>
          <pc:docMk/>
          <pc:sldMk cId="703231732" sldId="258"/>
        </pc:sldMkLst>
        <pc:picChg chg="add mod">
          <ac:chgData name="정근채" userId="bf3f9740-ba12-4a95-bdcd-7a89d0b0b3a3" providerId="ADAL" clId="{86629909-E862-4DDB-8206-6C3BF24DB249}" dt="2020-12-14T07:59:14.881" v="1"/>
          <ac:picMkLst>
            <pc:docMk/>
            <pc:sldMk cId="703231732" sldId="258"/>
            <ac:picMk id="5" creationId="{48891CCC-C646-4A40-8160-170F93F7447D}"/>
          </ac:picMkLst>
        </pc:picChg>
        <pc:inkChg chg="add">
          <ac:chgData name="정근채" userId="bf3f9740-ba12-4a95-bdcd-7a89d0b0b3a3" providerId="ADAL" clId="{86629909-E862-4DDB-8206-6C3BF24DB249}" dt="2020-12-14T07:59:14.881" v="1"/>
          <ac:inkMkLst>
            <pc:docMk/>
            <pc:sldMk cId="703231732" sldId="258"/>
            <ac:inkMk id="3" creationId="{67DF5CE0-6ADC-46BE-A0CC-7FE2D2EB33D7}"/>
          </ac:inkMkLst>
        </pc:inkChg>
      </pc:sldChg>
      <pc:sldChg chg="addSp modSp">
        <pc:chgData name="정근채" userId="bf3f9740-ba12-4a95-bdcd-7a89d0b0b3a3" providerId="ADAL" clId="{86629909-E862-4DDB-8206-6C3BF24DB249}" dt="2020-12-14T07:59:14.881" v="1"/>
        <pc:sldMkLst>
          <pc:docMk/>
          <pc:sldMk cId="3803076469" sldId="259"/>
        </pc:sldMkLst>
        <pc:picChg chg="add mod">
          <ac:chgData name="정근채" userId="bf3f9740-ba12-4a95-bdcd-7a89d0b0b3a3" providerId="ADAL" clId="{86629909-E862-4DDB-8206-6C3BF24DB249}" dt="2020-12-14T07:59:14.881" v="1"/>
          <ac:picMkLst>
            <pc:docMk/>
            <pc:sldMk cId="3803076469" sldId="259"/>
            <ac:picMk id="6" creationId="{F01A18FE-7608-4561-A66F-292882136EB0}"/>
          </ac:picMkLst>
        </pc:picChg>
        <pc:inkChg chg="add">
          <ac:chgData name="정근채" userId="bf3f9740-ba12-4a95-bdcd-7a89d0b0b3a3" providerId="ADAL" clId="{86629909-E862-4DDB-8206-6C3BF24DB249}" dt="2020-12-14T07:59:14.881" v="1"/>
          <ac:inkMkLst>
            <pc:docMk/>
            <pc:sldMk cId="3803076469" sldId="259"/>
            <ac:inkMk id="5" creationId="{7FB18CC0-5AE9-465D-B7DB-AFFDA9F4A7B2}"/>
          </ac:inkMkLst>
        </pc:inkChg>
      </pc:sldChg>
      <pc:sldChg chg="addSp modSp">
        <pc:chgData name="정근채" userId="bf3f9740-ba12-4a95-bdcd-7a89d0b0b3a3" providerId="ADAL" clId="{86629909-E862-4DDB-8206-6C3BF24DB249}" dt="2020-12-14T07:59:14.881" v="1"/>
        <pc:sldMkLst>
          <pc:docMk/>
          <pc:sldMk cId="1698819555" sldId="262"/>
        </pc:sldMkLst>
        <pc:picChg chg="add mod">
          <ac:chgData name="정근채" userId="bf3f9740-ba12-4a95-bdcd-7a89d0b0b3a3" providerId="ADAL" clId="{86629909-E862-4DDB-8206-6C3BF24DB249}" dt="2020-12-14T07:59:14.881" v="1"/>
          <ac:picMkLst>
            <pc:docMk/>
            <pc:sldMk cId="1698819555" sldId="262"/>
            <ac:picMk id="5" creationId="{93B60E21-192D-427E-91A2-628F2E78B9CE}"/>
          </ac:picMkLst>
        </pc:picChg>
        <pc:inkChg chg="add">
          <ac:chgData name="정근채" userId="bf3f9740-ba12-4a95-bdcd-7a89d0b0b3a3" providerId="ADAL" clId="{86629909-E862-4DDB-8206-6C3BF24DB249}" dt="2020-12-14T07:59:14.881" v="1"/>
          <ac:inkMkLst>
            <pc:docMk/>
            <pc:sldMk cId="1698819555" sldId="262"/>
            <ac:inkMk id="3" creationId="{2A593C02-E581-4970-B0FF-A0CE217D825F}"/>
          </ac:inkMkLst>
        </pc:inkChg>
      </pc:sldChg>
      <pc:sldChg chg="addSp modSp">
        <pc:chgData name="정근채" userId="bf3f9740-ba12-4a95-bdcd-7a89d0b0b3a3" providerId="ADAL" clId="{86629909-E862-4DDB-8206-6C3BF24DB249}" dt="2020-12-14T07:59:14.881" v="1"/>
        <pc:sldMkLst>
          <pc:docMk/>
          <pc:sldMk cId="2858571976" sldId="263"/>
        </pc:sldMkLst>
        <pc:picChg chg="add mod">
          <ac:chgData name="정근채" userId="bf3f9740-ba12-4a95-bdcd-7a89d0b0b3a3" providerId="ADAL" clId="{86629909-E862-4DDB-8206-6C3BF24DB249}" dt="2020-12-14T07:59:14.881" v="1"/>
          <ac:picMkLst>
            <pc:docMk/>
            <pc:sldMk cId="2858571976" sldId="263"/>
            <ac:picMk id="5" creationId="{893C7BAB-3997-4E63-8F1A-C21F73A89405}"/>
          </ac:picMkLst>
        </pc:picChg>
        <pc:inkChg chg="add">
          <ac:chgData name="정근채" userId="bf3f9740-ba12-4a95-bdcd-7a89d0b0b3a3" providerId="ADAL" clId="{86629909-E862-4DDB-8206-6C3BF24DB249}" dt="2020-12-14T07:59:14.881" v="1"/>
          <ac:inkMkLst>
            <pc:docMk/>
            <pc:sldMk cId="2858571976" sldId="263"/>
            <ac:inkMk id="3" creationId="{C545D918-C17E-4DE3-9EF4-03CF0CB5C7A7}"/>
          </ac:inkMkLst>
        </pc:inkChg>
      </pc:sldChg>
      <pc:sldChg chg="addSp modSp">
        <pc:chgData name="정근채" userId="bf3f9740-ba12-4a95-bdcd-7a89d0b0b3a3" providerId="ADAL" clId="{86629909-E862-4DDB-8206-6C3BF24DB249}" dt="2020-12-14T09:21:16.568" v="2"/>
        <pc:sldMkLst>
          <pc:docMk/>
          <pc:sldMk cId="3634128325" sldId="264"/>
        </pc:sldMkLst>
        <pc:picChg chg="add mod">
          <ac:chgData name="정근채" userId="bf3f9740-ba12-4a95-bdcd-7a89d0b0b3a3" providerId="ADAL" clId="{86629909-E862-4DDB-8206-6C3BF24DB249}" dt="2020-12-14T09:21:16.568" v="2"/>
          <ac:picMkLst>
            <pc:docMk/>
            <pc:sldMk cId="3634128325" sldId="264"/>
            <ac:picMk id="6" creationId="{77E6970B-1CD6-4D5D-A573-BB8F8F8C45C8}"/>
          </ac:picMkLst>
        </pc:picChg>
        <pc:inkChg chg="add">
          <ac:chgData name="정근채" userId="bf3f9740-ba12-4a95-bdcd-7a89d0b0b3a3" providerId="ADAL" clId="{86629909-E862-4DDB-8206-6C3BF24DB249}" dt="2020-12-14T09:21:16.568" v="2"/>
          <ac:inkMkLst>
            <pc:docMk/>
            <pc:sldMk cId="3634128325" sldId="264"/>
            <ac:inkMk id="3" creationId="{8489857D-82A9-4D03-B5C6-C81CBA399FE7}"/>
          </ac:inkMkLst>
        </pc:inkChg>
      </pc:sldChg>
      <pc:sldChg chg="addSp modSp">
        <pc:chgData name="정근채" userId="bf3f9740-ba12-4a95-bdcd-7a89d0b0b3a3" providerId="ADAL" clId="{86629909-E862-4DDB-8206-6C3BF24DB249}" dt="2020-12-14T07:59:14.881" v="1"/>
        <pc:sldMkLst>
          <pc:docMk/>
          <pc:sldMk cId="2364244747" sldId="266"/>
        </pc:sldMkLst>
        <pc:picChg chg="add mod">
          <ac:chgData name="정근채" userId="bf3f9740-ba12-4a95-bdcd-7a89d0b0b3a3" providerId="ADAL" clId="{86629909-E862-4DDB-8206-6C3BF24DB249}" dt="2020-12-14T07:59:14.881" v="1"/>
          <ac:picMkLst>
            <pc:docMk/>
            <pc:sldMk cId="2364244747" sldId="266"/>
            <ac:picMk id="13" creationId="{D299E4AF-D047-4BA2-B409-81D92A2BB08E}"/>
          </ac:picMkLst>
        </pc:picChg>
        <pc:inkChg chg="add">
          <ac:chgData name="정근채" userId="bf3f9740-ba12-4a95-bdcd-7a89d0b0b3a3" providerId="ADAL" clId="{86629909-E862-4DDB-8206-6C3BF24DB249}" dt="2020-12-14T07:59:14.881" v="1"/>
          <ac:inkMkLst>
            <pc:docMk/>
            <pc:sldMk cId="2364244747" sldId="266"/>
            <ac:inkMk id="3" creationId="{CFBE243B-C015-4E8A-94CC-2501F449D838}"/>
          </ac:inkMkLst>
        </pc:inkChg>
      </pc:sldChg>
      <pc:sldChg chg="addSp modSp">
        <pc:chgData name="정근채" userId="bf3f9740-ba12-4a95-bdcd-7a89d0b0b3a3" providerId="ADAL" clId="{86629909-E862-4DDB-8206-6C3BF24DB249}" dt="2020-12-14T07:59:14.881" v="1"/>
        <pc:sldMkLst>
          <pc:docMk/>
          <pc:sldMk cId="3931002562" sldId="267"/>
        </pc:sldMkLst>
        <pc:picChg chg="add mod">
          <ac:chgData name="정근채" userId="bf3f9740-ba12-4a95-bdcd-7a89d0b0b3a3" providerId="ADAL" clId="{86629909-E862-4DDB-8206-6C3BF24DB249}" dt="2020-12-14T07:59:14.881" v="1"/>
          <ac:picMkLst>
            <pc:docMk/>
            <pc:sldMk cId="3931002562" sldId="267"/>
            <ac:picMk id="13" creationId="{AD12FA2A-803B-4010-BBC1-02BA2FA4CBF3}"/>
          </ac:picMkLst>
        </pc:picChg>
        <pc:inkChg chg="add">
          <ac:chgData name="정근채" userId="bf3f9740-ba12-4a95-bdcd-7a89d0b0b3a3" providerId="ADAL" clId="{86629909-E862-4DDB-8206-6C3BF24DB249}" dt="2020-12-14T07:59:14.881" v="1"/>
          <ac:inkMkLst>
            <pc:docMk/>
            <pc:sldMk cId="3931002562" sldId="267"/>
            <ac:inkMk id="6" creationId="{891B149B-A607-4126-B717-18216A083472}"/>
          </ac:inkMkLst>
        </pc:inkChg>
      </pc:sldChg>
      <pc:sldChg chg="addSp modSp">
        <pc:chgData name="정근채" userId="bf3f9740-ba12-4a95-bdcd-7a89d0b0b3a3" providerId="ADAL" clId="{86629909-E862-4DDB-8206-6C3BF24DB249}" dt="2020-12-14T07:59:14.881" v="1"/>
        <pc:sldMkLst>
          <pc:docMk/>
          <pc:sldMk cId="3183057682" sldId="268"/>
        </pc:sldMkLst>
        <pc:picChg chg="add mod">
          <ac:chgData name="정근채" userId="bf3f9740-ba12-4a95-bdcd-7a89d0b0b3a3" providerId="ADAL" clId="{86629909-E862-4DDB-8206-6C3BF24DB249}" dt="2020-12-14T07:59:14.881" v="1"/>
          <ac:picMkLst>
            <pc:docMk/>
            <pc:sldMk cId="3183057682" sldId="268"/>
            <ac:picMk id="6" creationId="{E809A24E-DF56-4BFA-88B7-F3F6BD01A1A5}"/>
          </ac:picMkLst>
        </pc:picChg>
        <pc:inkChg chg="add">
          <ac:chgData name="정근채" userId="bf3f9740-ba12-4a95-bdcd-7a89d0b0b3a3" providerId="ADAL" clId="{86629909-E862-4DDB-8206-6C3BF24DB249}" dt="2020-12-14T07:59:14.881" v="1"/>
          <ac:inkMkLst>
            <pc:docMk/>
            <pc:sldMk cId="3183057682" sldId="268"/>
            <ac:inkMk id="5" creationId="{8AB845DD-F6B9-4CF2-AC9D-895032160634}"/>
          </ac:inkMkLst>
        </pc:inkChg>
      </pc:sldChg>
      <pc:sldChg chg="addSp modSp">
        <pc:chgData name="정근채" userId="bf3f9740-ba12-4a95-bdcd-7a89d0b0b3a3" providerId="ADAL" clId="{86629909-E862-4DDB-8206-6C3BF24DB249}" dt="2020-12-14T07:59:14.881" v="1"/>
        <pc:sldMkLst>
          <pc:docMk/>
          <pc:sldMk cId="3558337374" sldId="270"/>
        </pc:sldMkLst>
        <pc:picChg chg="add mod">
          <ac:chgData name="정근채" userId="bf3f9740-ba12-4a95-bdcd-7a89d0b0b3a3" providerId="ADAL" clId="{86629909-E862-4DDB-8206-6C3BF24DB249}" dt="2020-12-14T07:59:14.881" v="1"/>
          <ac:picMkLst>
            <pc:docMk/>
            <pc:sldMk cId="3558337374" sldId="270"/>
            <ac:picMk id="5" creationId="{374D10CD-DBEF-418C-BA41-9F7402EE3181}"/>
          </ac:picMkLst>
        </pc:picChg>
        <pc:inkChg chg="add">
          <ac:chgData name="정근채" userId="bf3f9740-ba12-4a95-bdcd-7a89d0b0b3a3" providerId="ADAL" clId="{86629909-E862-4DDB-8206-6C3BF24DB249}" dt="2020-12-14T07:59:14.881" v="1"/>
          <ac:inkMkLst>
            <pc:docMk/>
            <pc:sldMk cId="3558337374" sldId="270"/>
            <ac:inkMk id="3" creationId="{50374045-D543-404D-8234-8ACFA26DDE3A}"/>
          </ac:inkMkLst>
        </pc:inkChg>
      </pc:sldChg>
      <pc:sldChg chg="addSp modSp">
        <pc:chgData name="정근채" userId="bf3f9740-ba12-4a95-bdcd-7a89d0b0b3a3" providerId="ADAL" clId="{86629909-E862-4DDB-8206-6C3BF24DB249}" dt="2020-12-14T07:59:14.881" v="1"/>
        <pc:sldMkLst>
          <pc:docMk/>
          <pc:sldMk cId="3287872889" sldId="271"/>
        </pc:sldMkLst>
        <pc:picChg chg="add mod">
          <ac:chgData name="정근채" userId="bf3f9740-ba12-4a95-bdcd-7a89d0b0b3a3" providerId="ADAL" clId="{86629909-E862-4DDB-8206-6C3BF24DB249}" dt="2020-12-14T07:59:14.881" v="1"/>
          <ac:picMkLst>
            <pc:docMk/>
            <pc:sldMk cId="3287872889" sldId="271"/>
            <ac:picMk id="6" creationId="{535A4418-5A2E-44E7-BF28-722F3F3A67E0}"/>
          </ac:picMkLst>
        </pc:picChg>
        <pc:inkChg chg="add">
          <ac:chgData name="정근채" userId="bf3f9740-ba12-4a95-bdcd-7a89d0b0b3a3" providerId="ADAL" clId="{86629909-E862-4DDB-8206-6C3BF24DB249}" dt="2020-12-14T07:59:14.881" v="1"/>
          <ac:inkMkLst>
            <pc:docMk/>
            <pc:sldMk cId="3287872889" sldId="271"/>
            <ac:inkMk id="3" creationId="{28B7E0F4-47B6-4246-B693-F26C832C99C2}"/>
          </ac:inkMkLst>
        </pc:inkChg>
      </pc:sldChg>
      <pc:sldChg chg="addSp modSp">
        <pc:chgData name="정근채" userId="bf3f9740-ba12-4a95-bdcd-7a89d0b0b3a3" providerId="ADAL" clId="{86629909-E862-4DDB-8206-6C3BF24DB249}" dt="2020-12-14T07:59:14.881" v="1"/>
        <pc:sldMkLst>
          <pc:docMk/>
          <pc:sldMk cId="1157683387" sldId="272"/>
        </pc:sldMkLst>
        <pc:picChg chg="add mod">
          <ac:chgData name="정근채" userId="bf3f9740-ba12-4a95-bdcd-7a89d0b0b3a3" providerId="ADAL" clId="{86629909-E862-4DDB-8206-6C3BF24DB249}" dt="2020-12-14T07:59:14.881" v="1"/>
          <ac:picMkLst>
            <pc:docMk/>
            <pc:sldMk cId="1157683387" sldId="272"/>
            <ac:picMk id="6" creationId="{873C6D72-4242-474A-BE08-4CE47095A423}"/>
          </ac:picMkLst>
        </pc:picChg>
        <pc:inkChg chg="add">
          <ac:chgData name="정근채" userId="bf3f9740-ba12-4a95-bdcd-7a89d0b0b3a3" providerId="ADAL" clId="{86629909-E862-4DDB-8206-6C3BF24DB249}" dt="2020-12-14T07:59:14.881" v="1"/>
          <ac:inkMkLst>
            <pc:docMk/>
            <pc:sldMk cId="1157683387" sldId="272"/>
            <ac:inkMk id="5" creationId="{BE4C202E-4528-44AC-A091-1F9353EA1AB8}"/>
          </ac:inkMkLst>
        </pc:inkChg>
      </pc:sldChg>
      <pc:sldChg chg="addSp modSp">
        <pc:chgData name="정근채" userId="bf3f9740-ba12-4a95-bdcd-7a89d0b0b3a3" providerId="ADAL" clId="{86629909-E862-4DDB-8206-6C3BF24DB249}" dt="2020-12-14T07:59:14.881" v="1"/>
        <pc:sldMkLst>
          <pc:docMk/>
          <pc:sldMk cId="1427777132" sldId="273"/>
        </pc:sldMkLst>
        <pc:picChg chg="add mod">
          <ac:chgData name="정근채" userId="bf3f9740-ba12-4a95-bdcd-7a89d0b0b3a3" providerId="ADAL" clId="{86629909-E862-4DDB-8206-6C3BF24DB249}" dt="2020-12-14T07:59:14.881" v="1"/>
          <ac:picMkLst>
            <pc:docMk/>
            <pc:sldMk cId="1427777132" sldId="273"/>
            <ac:picMk id="8" creationId="{DEFA5CC3-3360-4EE7-8B1A-F23F6C7529D4}"/>
          </ac:picMkLst>
        </pc:picChg>
        <pc:inkChg chg="add">
          <ac:chgData name="정근채" userId="bf3f9740-ba12-4a95-bdcd-7a89d0b0b3a3" providerId="ADAL" clId="{86629909-E862-4DDB-8206-6C3BF24DB249}" dt="2020-12-14T07:59:14.881" v="1"/>
          <ac:inkMkLst>
            <pc:docMk/>
            <pc:sldMk cId="1427777132" sldId="273"/>
            <ac:inkMk id="3" creationId="{75AAE2AD-F9E3-4F3B-8F83-4883BECDD402}"/>
          </ac:inkMkLst>
        </pc:inkChg>
      </pc:sldChg>
      <pc:sldChg chg="addSp modSp">
        <pc:chgData name="정근채" userId="bf3f9740-ba12-4a95-bdcd-7a89d0b0b3a3" providerId="ADAL" clId="{86629909-E862-4DDB-8206-6C3BF24DB249}" dt="2020-12-14T07:59:14.881" v="1"/>
        <pc:sldMkLst>
          <pc:docMk/>
          <pc:sldMk cId="1904065928" sldId="274"/>
        </pc:sldMkLst>
        <pc:picChg chg="add mod">
          <ac:chgData name="정근채" userId="bf3f9740-ba12-4a95-bdcd-7a89d0b0b3a3" providerId="ADAL" clId="{86629909-E862-4DDB-8206-6C3BF24DB249}" dt="2020-12-14T07:59:14.881" v="1"/>
          <ac:picMkLst>
            <pc:docMk/>
            <pc:sldMk cId="1904065928" sldId="274"/>
            <ac:picMk id="9" creationId="{FCEAA7B6-00B6-47CD-952E-FFBF4F3002E0}"/>
          </ac:picMkLst>
        </pc:picChg>
        <pc:inkChg chg="add">
          <ac:chgData name="정근채" userId="bf3f9740-ba12-4a95-bdcd-7a89d0b0b3a3" providerId="ADAL" clId="{86629909-E862-4DDB-8206-6C3BF24DB249}" dt="2020-12-14T07:59:14.881" v="1"/>
          <ac:inkMkLst>
            <pc:docMk/>
            <pc:sldMk cId="1904065928" sldId="274"/>
            <ac:inkMk id="8" creationId="{E408C276-FC49-4F09-BD90-1E15B454ACFB}"/>
          </ac:inkMkLst>
        </pc:inkChg>
      </pc:sldChg>
      <pc:sldChg chg="addSp modSp">
        <pc:chgData name="정근채" userId="bf3f9740-ba12-4a95-bdcd-7a89d0b0b3a3" providerId="ADAL" clId="{86629909-E862-4DDB-8206-6C3BF24DB249}" dt="2020-12-14T09:21:16.568" v="2"/>
        <pc:sldMkLst>
          <pc:docMk/>
          <pc:sldMk cId="3801164383" sldId="275"/>
        </pc:sldMkLst>
        <pc:picChg chg="add mod">
          <ac:chgData name="정근채" userId="bf3f9740-ba12-4a95-bdcd-7a89d0b0b3a3" providerId="ADAL" clId="{86629909-E862-4DDB-8206-6C3BF24DB249}" dt="2020-12-14T09:21:16.568" v="2"/>
          <ac:picMkLst>
            <pc:docMk/>
            <pc:sldMk cId="3801164383" sldId="275"/>
            <ac:picMk id="5" creationId="{D4193FD6-E9D5-4497-80D7-2363BC5A479B}"/>
          </ac:picMkLst>
        </pc:picChg>
        <pc:inkChg chg="add">
          <ac:chgData name="정근채" userId="bf3f9740-ba12-4a95-bdcd-7a89d0b0b3a3" providerId="ADAL" clId="{86629909-E862-4DDB-8206-6C3BF24DB249}" dt="2020-12-14T09:21:16.568" v="2"/>
          <ac:inkMkLst>
            <pc:docMk/>
            <pc:sldMk cId="3801164383" sldId="275"/>
            <ac:inkMk id="3" creationId="{0FF017DC-3526-42FF-AEF1-B116CD5565E3}"/>
          </ac:inkMkLst>
        </pc:inkChg>
      </pc:sldChg>
      <pc:sldChg chg="addSp modSp">
        <pc:chgData name="정근채" userId="bf3f9740-ba12-4a95-bdcd-7a89d0b0b3a3" providerId="ADAL" clId="{86629909-E862-4DDB-8206-6C3BF24DB249}" dt="2020-12-14T09:21:16.568" v="2"/>
        <pc:sldMkLst>
          <pc:docMk/>
          <pc:sldMk cId="3825134846" sldId="276"/>
        </pc:sldMkLst>
        <pc:picChg chg="add mod">
          <ac:chgData name="정근채" userId="bf3f9740-ba12-4a95-bdcd-7a89d0b0b3a3" providerId="ADAL" clId="{86629909-E862-4DDB-8206-6C3BF24DB249}" dt="2020-12-14T09:21:16.568" v="2"/>
          <ac:picMkLst>
            <pc:docMk/>
            <pc:sldMk cId="3825134846" sldId="276"/>
            <ac:picMk id="6" creationId="{94DE62AF-EF1F-4DBF-B69A-3ECF5D8A2C4A}"/>
          </ac:picMkLst>
        </pc:picChg>
        <pc:inkChg chg="add">
          <ac:chgData name="정근채" userId="bf3f9740-ba12-4a95-bdcd-7a89d0b0b3a3" providerId="ADAL" clId="{86629909-E862-4DDB-8206-6C3BF24DB249}" dt="2020-12-14T09:21:16.568" v="2"/>
          <ac:inkMkLst>
            <pc:docMk/>
            <pc:sldMk cId="3825134846" sldId="276"/>
            <ac:inkMk id="3" creationId="{F012DBDB-9371-40EC-BCCB-30CE6BE6A84A}"/>
          </ac:inkMkLst>
        </pc:inkChg>
      </pc:sldChg>
      <pc:sldChg chg="addSp modSp">
        <pc:chgData name="정근채" userId="bf3f9740-ba12-4a95-bdcd-7a89d0b0b3a3" providerId="ADAL" clId="{86629909-E862-4DDB-8206-6C3BF24DB249}" dt="2020-12-14T07:25:09.180" v="0"/>
        <pc:sldMkLst>
          <pc:docMk/>
          <pc:sldMk cId="2400768863" sldId="277"/>
        </pc:sldMkLst>
        <pc:picChg chg="add mod">
          <ac:chgData name="정근채" userId="bf3f9740-ba12-4a95-bdcd-7a89d0b0b3a3" providerId="ADAL" clId="{86629909-E862-4DDB-8206-6C3BF24DB249}" dt="2020-12-14T07:25:09.180" v="0"/>
          <ac:picMkLst>
            <pc:docMk/>
            <pc:sldMk cId="2400768863" sldId="277"/>
            <ac:picMk id="2" creationId="{426107BE-6CAB-4F2E-80FE-21BFA2AE8BC4}"/>
          </ac:picMkLst>
        </pc:picChg>
      </pc:sldChg>
    </pc:docChg>
  </pc:docChgLst>
  <pc:docChgLst>
    <pc:chgData name="kcjeong@cbnu.ac.kr" userId="bf3f9740-ba12-4a95-bdcd-7a89d0b0b3a3" providerId="ADAL" clId="{AD41B06F-0BAE-4E9B-9EA0-6A0F0F3FB086}"/>
    <pc:docChg chg="addSld modSld">
      <pc:chgData name="kcjeong@cbnu.ac.kr" userId="bf3f9740-ba12-4a95-bdcd-7a89d0b0b3a3" providerId="ADAL" clId="{AD41B06F-0BAE-4E9B-9EA0-6A0F0F3FB086}" dt="2020-11-30T08:17:57.456" v="0"/>
      <pc:docMkLst>
        <pc:docMk/>
      </pc:docMkLst>
      <pc:sldChg chg="add">
        <pc:chgData name="kcjeong@cbnu.ac.kr" userId="bf3f9740-ba12-4a95-bdcd-7a89d0b0b3a3" providerId="ADAL" clId="{AD41B06F-0BAE-4E9B-9EA0-6A0F0F3FB086}" dt="2020-11-30T08:17:57.456" v="0"/>
        <pc:sldMkLst>
          <pc:docMk/>
          <pc:sldMk cId="2400768863" sldId="277"/>
        </pc:sldMkLst>
      </pc:sldChg>
    </pc:docChg>
  </pc:docChgLst>
  <pc:docChgLst>
    <pc:chgData name="정근채" userId="bf3f9740-ba12-4a95-bdcd-7a89d0b0b3a3" providerId="ADAL" clId="{AD41B06F-0BAE-4E9B-9EA0-6A0F0F3FB086}"/>
    <pc:docChg chg="undo redo custSel modSld">
      <pc:chgData name="정근채" userId="bf3f9740-ba12-4a95-bdcd-7a89d0b0b3a3" providerId="ADAL" clId="{AD41B06F-0BAE-4E9B-9EA0-6A0F0F3FB086}" dt="2020-12-14T07:15:55.524" v="1464"/>
      <pc:docMkLst>
        <pc:docMk/>
      </pc:docMkLst>
      <pc:sldChg chg="modSp mod">
        <pc:chgData name="정근채" userId="bf3f9740-ba12-4a95-bdcd-7a89d0b0b3a3" providerId="ADAL" clId="{AD41B06F-0BAE-4E9B-9EA0-6A0F0F3FB086}" dt="2020-12-14T06:07:09.948" v="73" actId="2711"/>
        <pc:sldMkLst>
          <pc:docMk/>
          <pc:sldMk cId="2622151317" sldId="257"/>
        </pc:sldMkLst>
        <pc:spChg chg="mod">
          <ac:chgData name="정근채" userId="bf3f9740-ba12-4a95-bdcd-7a89d0b0b3a3" providerId="ADAL" clId="{AD41B06F-0BAE-4E9B-9EA0-6A0F0F3FB086}" dt="2020-12-14T06:07:09.948" v="73" actId="2711"/>
          <ac:spMkLst>
            <pc:docMk/>
            <pc:sldMk cId="2622151317" sldId="257"/>
            <ac:spMk id="7" creationId="{00000000-0000-0000-0000-000000000000}"/>
          </ac:spMkLst>
        </pc:spChg>
      </pc:sldChg>
      <pc:sldChg chg="modSp mod">
        <pc:chgData name="정근채" userId="bf3f9740-ba12-4a95-bdcd-7a89d0b0b3a3" providerId="ADAL" clId="{AD41B06F-0BAE-4E9B-9EA0-6A0F0F3FB086}" dt="2020-12-14T06:24:25.286" v="447" actId="20577"/>
        <pc:sldMkLst>
          <pc:docMk/>
          <pc:sldMk cId="703231732" sldId="258"/>
        </pc:sldMkLst>
        <pc:spChg chg="mod">
          <ac:chgData name="정근채" userId="bf3f9740-ba12-4a95-bdcd-7a89d0b0b3a3" providerId="ADAL" clId="{AD41B06F-0BAE-4E9B-9EA0-6A0F0F3FB086}" dt="2020-12-14T06:24:25.286" v="447" actId="20577"/>
          <ac:spMkLst>
            <pc:docMk/>
            <pc:sldMk cId="703231732" sldId="258"/>
            <ac:spMk id="2" creationId="{00000000-0000-0000-0000-000000000000}"/>
          </ac:spMkLst>
        </pc:spChg>
        <pc:spChg chg="mod">
          <ac:chgData name="정근채" userId="bf3f9740-ba12-4a95-bdcd-7a89d0b0b3a3" providerId="ADAL" clId="{AD41B06F-0BAE-4E9B-9EA0-6A0F0F3FB086}" dt="2020-12-14T06:19:48.882" v="363" actId="6549"/>
          <ac:spMkLst>
            <pc:docMk/>
            <pc:sldMk cId="703231732" sldId="258"/>
            <ac:spMk id="6" creationId="{00000000-0000-0000-0000-000000000000}"/>
          </ac:spMkLst>
        </pc:spChg>
      </pc:sldChg>
      <pc:sldChg chg="modSp mod">
        <pc:chgData name="정근채" userId="bf3f9740-ba12-4a95-bdcd-7a89d0b0b3a3" providerId="ADAL" clId="{AD41B06F-0BAE-4E9B-9EA0-6A0F0F3FB086}" dt="2020-12-14T06:54:41.844" v="947" actId="6549"/>
        <pc:sldMkLst>
          <pc:docMk/>
          <pc:sldMk cId="1698819555" sldId="262"/>
        </pc:sldMkLst>
        <pc:spChg chg="mod">
          <ac:chgData name="정근채" userId="bf3f9740-ba12-4a95-bdcd-7a89d0b0b3a3" providerId="ADAL" clId="{AD41B06F-0BAE-4E9B-9EA0-6A0F0F3FB086}" dt="2020-12-14T06:49:04.399" v="877" actId="20577"/>
          <ac:spMkLst>
            <pc:docMk/>
            <pc:sldMk cId="1698819555" sldId="262"/>
            <ac:spMk id="2" creationId="{00000000-0000-0000-0000-000000000000}"/>
          </ac:spMkLst>
        </pc:spChg>
        <pc:spChg chg="mod">
          <ac:chgData name="정근채" userId="bf3f9740-ba12-4a95-bdcd-7a89d0b0b3a3" providerId="ADAL" clId="{AD41B06F-0BAE-4E9B-9EA0-6A0F0F3FB086}" dt="2020-12-14T06:54:41.844" v="947" actId="6549"/>
          <ac:spMkLst>
            <pc:docMk/>
            <pc:sldMk cId="1698819555" sldId="262"/>
            <ac:spMk id="7" creationId="{00000000-0000-0000-0000-000000000000}"/>
          </ac:spMkLst>
        </pc:spChg>
      </pc:sldChg>
      <pc:sldChg chg="modSp mod">
        <pc:chgData name="정근채" userId="bf3f9740-ba12-4a95-bdcd-7a89d0b0b3a3" providerId="ADAL" clId="{AD41B06F-0BAE-4E9B-9EA0-6A0F0F3FB086}" dt="2020-12-14T07:02:46.903" v="1174" actId="207"/>
        <pc:sldMkLst>
          <pc:docMk/>
          <pc:sldMk cId="2858571976" sldId="263"/>
        </pc:sldMkLst>
        <pc:spChg chg="mod">
          <ac:chgData name="정근채" userId="bf3f9740-ba12-4a95-bdcd-7a89d0b0b3a3" providerId="ADAL" clId="{AD41B06F-0BAE-4E9B-9EA0-6A0F0F3FB086}" dt="2020-12-14T07:02:46.903" v="1174" actId="207"/>
          <ac:spMkLst>
            <pc:docMk/>
            <pc:sldMk cId="2858571976" sldId="263"/>
            <ac:spMk id="2" creationId="{00000000-0000-0000-0000-000000000000}"/>
          </ac:spMkLst>
        </pc:spChg>
        <pc:spChg chg="mod">
          <ac:chgData name="정근채" userId="bf3f9740-ba12-4a95-bdcd-7a89d0b0b3a3" providerId="ADAL" clId="{AD41B06F-0BAE-4E9B-9EA0-6A0F0F3FB086}" dt="2020-12-14T07:02:00.828" v="1154" actId="20577"/>
          <ac:spMkLst>
            <pc:docMk/>
            <pc:sldMk cId="2858571976" sldId="263"/>
            <ac:spMk id="6" creationId="{00000000-0000-0000-0000-000000000000}"/>
          </ac:spMkLst>
        </pc:spChg>
      </pc:sldChg>
      <pc:sldChg chg="modSp mod">
        <pc:chgData name="정근채" userId="bf3f9740-ba12-4a95-bdcd-7a89d0b0b3a3" providerId="ADAL" clId="{AD41B06F-0BAE-4E9B-9EA0-6A0F0F3FB086}" dt="2020-12-14T07:08:24.485" v="1263" actId="207"/>
        <pc:sldMkLst>
          <pc:docMk/>
          <pc:sldMk cId="3634128325" sldId="264"/>
        </pc:sldMkLst>
        <pc:spChg chg="mod">
          <ac:chgData name="정근채" userId="bf3f9740-ba12-4a95-bdcd-7a89d0b0b3a3" providerId="ADAL" clId="{AD41B06F-0BAE-4E9B-9EA0-6A0F0F3FB086}" dt="2020-12-14T07:07:49.931" v="1254" actId="20577"/>
          <ac:spMkLst>
            <pc:docMk/>
            <pc:sldMk cId="3634128325" sldId="264"/>
            <ac:spMk id="2" creationId="{00000000-0000-0000-0000-000000000000}"/>
          </ac:spMkLst>
        </pc:spChg>
        <pc:spChg chg="mod">
          <ac:chgData name="정근채" userId="bf3f9740-ba12-4a95-bdcd-7a89d0b0b3a3" providerId="ADAL" clId="{AD41B06F-0BAE-4E9B-9EA0-6A0F0F3FB086}" dt="2020-12-14T07:08:24.485" v="1263" actId="207"/>
          <ac:spMkLst>
            <pc:docMk/>
            <pc:sldMk cId="3634128325" sldId="264"/>
            <ac:spMk id="8" creationId="{00000000-0000-0000-0000-000000000000}"/>
          </ac:spMkLst>
        </pc:spChg>
      </pc:sldChg>
      <pc:sldChg chg="modSp mod">
        <pc:chgData name="정근채" userId="bf3f9740-ba12-4a95-bdcd-7a89d0b0b3a3" providerId="ADAL" clId="{AD41B06F-0BAE-4E9B-9EA0-6A0F0F3FB086}" dt="2020-12-14T06:24:33.429" v="459" actId="20577"/>
        <pc:sldMkLst>
          <pc:docMk/>
          <pc:sldMk cId="2364244747" sldId="266"/>
        </pc:sldMkLst>
        <pc:spChg chg="mod">
          <ac:chgData name="정근채" userId="bf3f9740-ba12-4a95-bdcd-7a89d0b0b3a3" providerId="ADAL" clId="{AD41B06F-0BAE-4E9B-9EA0-6A0F0F3FB086}" dt="2020-12-14T06:24:33.429" v="459" actId="20577"/>
          <ac:spMkLst>
            <pc:docMk/>
            <pc:sldMk cId="2364244747" sldId="266"/>
            <ac:spMk id="2" creationId="{00000000-0000-0000-0000-000000000000}"/>
          </ac:spMkLst>
        </pc:spChg>
      </pc:sldChg>
      <pc:sldChg chg="addSp delSp modSp mod">
        <pc:chgData name="정근채" userId="bf3f9740-ba12-4a95-bdcd-7a89d0b0b3a3" providerId="ADAL" clId="{AD41B06F-0BAE-4E9B-9EA0-6A0F0F3FB086}" dt="2020-12-14T06:31:28.734" v="533" actId="20577"/>
        <pc:sldMkLst>
          <pc:docMk/>
          <pc:sldMk cId="3931002562" sldId="267"/>
        </pc:sldMkLst>
        <pc:spChg chg="mod">
          <ac:chgData name="정근채" userId="bf3f9740-ba12-4a95-bdcd-7a89d0b0b3a3" providerId="ADAL" clId="{AD41B06F-0BAE-4E9B-9EA0-6A0F0F3FB086}" dt="2020-12-14T06:24:29.117" v="453" actId="20577"/>
          <ac:spMkLst>
            <pc:docMk/>
            <pc:sldMk cId="3931002562" sldId="267"/>
            <ac:spMk id="2" creationId="{00000000-0000-0000-0000-000000000000}"/>
          </ac:spMkLst>
        </pc:spChg>
        <pc:spChg chg="mod">
          <ac:chgData name="정근채" userId="bf3f9740-ba12-4a95-bdcd-7a89d0b0b3a3" providerId="ADAL" clId="{AD41B06F-0BAE-4E9B-9EA0-6A0F0F3FB086}" dt="2020-12-14T06:31:28.734" v="533" actId="20577"/>
          <ac:spMkLst>
            <pc:docMk/>
            <pc:sldMk cId="3931002562" sldId="267"/>
            <ac:spMk id="3" creationId="{00000000-0000-0000-0000-000000000000}"/>
          </ac:spMkLst>
        </pc:spChg>
        <pc:spChg chg="add del">
          <ac:chgData name="정근채" userId="bf3f9740-ba12-4a95-bdcd-7a89d0b0b3a3" providerId="ADAL" clId="{AD41B06F-0BAE-4E9B-9EA0-6A0F0F3FB086}" dt="2020-12-14T06:20:27.597" v="365" actId="22"/>
          <ac:spMkLst>
            <pc:docMk/>
            <pc:sldMk cId="3931002562" sldId="267"/>
            <ac:spMk id="13" creationId="{44C5465B-05B7-42DF-9DC9-463A2824454C}"/>
          </ac:spMkLst>
        </pc:spChg>
        <pc:spChg chg="add mod">
          <ac:chgData name="정근채" userId="bf3f9740-ba12-4a95-bdcd-7a89d0b0b3a3" providerId="ADAL" clId="{AD41B06F-0BAE-4E9B-9EA0-6A0F0F3FB086}" dt="2020-12-14T06:20:48.153" v="383" actId="1037"/>
          <ac:spMkLst>
            <pc:docMk/>
            <pc:sldMk cId="3931002562" sldId="267"/>
            <ac:spMk id="15" creationId="{F496C75D-81BE-405F-9CEA-FD1D7D9CC09A}"/>
          </ac:spMkLst>
        </pc:spChg>
        <pc:spChg chg="add mod">
          <ac:chgData name="정근채" userId="bf3f9740-ba12-4a95-bdcd-7a89d0b0b3a3" providerId="ADAL" clId="{AD41B06F-0BAE-4E9B-9EA0-6A0F0F3FB086}" dt="2020-12-14T06:20:45.457" v="373" actId="571"/>
          <ac:spMkLst>
            <pc:docMk/>
            <pc:sldMk cId="3931002562" sldId="267"/>
            <ac:spMk id="16" creationId="{1EB2296D-A5A6-428F-9F49-D6F4195F2BAF}"/>
          </ac:spMkLst>
        </pc:spChg>
        <pc:spChg chg="add mod">
          <ac:chgData name="정근채" userId="bf3f9740-ba12-4a95-bdcd-7a89d0b0b3a3" providerId="ADAL" clId="{AD41B06F-0BAE-4E9B-9EA0-6A0F0F3FB086}" dt="2020-12-14T06:20:53.961" v="390" actId="1037"/>
          <ac:spMkLst>
            <pc:docMk/>
            <pc:sldMk cId="3931002562" sldId="267"/>
            <ac:spMk id="17" creationId="{A5C55714-C050-411B-B649-8713AC3ADFF7}"/>
          </ac:spMkLst>
        </pc:spChg>
        <pc:spChg chg="add mod">
          <ac:chgData name="정근채" userId="bf3f9740-ba12-4a95-bdcd-7a89d0b0b3a3" providerId="ADAL" clId="{AD41B06F-0BAE-4E9B-9EA0-6A0F0F3FB086}" dt="2020-12-14T06:20:59.680" v="400" actId="1036"/>
          <ac:spMkLst>
            <pc:docMk/>
            <pc:sldMk cId="3931002562" sldId="267"/>
            <ac:spMk id="18" creationId="{02BDCC72-B92F-41A0-8D33-B4120D516095}"/>
          </ac:spMkLst>
        </pc:spChg>
        <pc:spChg chg="add mod">
          <ac:chgData name="정근채" userId="bf3f9740-ba12-4a95-bdcd-7a89d0b0b3a3" providerId="ADAL" clId="{AD41B06F-0BAE-4E9B-9EA0-6A0F0F3FB086}" dt="2020-12-14T06:21:07.565" v="414" actId="1038"/>
          <ac:spMkLst>
            <pc:docMk/>
            <pc:sldMk cId="3931002562" sldId="267"/>
            <ac:spMk id="19" creationId="{FBC75E6D-F794-4F3A-9B33-D0F34DEF7BAC}"/>
          </ac:spMkLst>
        </pc:spChg>
        <pc:cxnChg chg="add mod">
          <ac:chgData name="정근채" userId="bf3f9740-ba12-4a95-bdcd-7a89d0b0b3a3" providerId="ADAL" clId="{AD41B06F-0BAE-4E9B-9EA0-6A0F0F3FB086}" dt="2020-12-14T06:22:10.939" v="423" actId="1582"/>
          <ac:cxnSpMkLst>
            <pc:docMk/>
            <pc:sldMk cId="3931002562" sldId="267"/>
            <ac:cxnSpMk id="21" creationId="{91DEDE2D-A97B-49DC-9B0A-CEEAD6A7FF0A}"/>
          </ac:cxnSpMkLst>
        </pc:cxnChg>
      </pc:sldChg>
      <pc:sldChg chg="modSp mod">
        <pc:chgData name="정근채" userId="bf3f9740-ba12-4a95-bdcd-7a89d0b0b3a3" providerId="ADAL" clId="{AD41B06F-0BAE-4E9B-9EA0-6A0F0F3FB086}" dt="2020-12-14T06:33:40.849" v="576" actId="404"/>
        <pc:sldMkLst>
          <pc:docMk/>
          <pc:sldMk cId="3183057682" sldId="268"/>
        </pc:sldMkLst>
        <pc:spChg chg="mod">
          <ac:chgData name="정근채" userId="bf3f9740-ba12-4a95-bdcd-7a89d0b0b3a3" providerId="ADAL" clId="{AD41B06F-0BAE-4E9B-9EA0-6A0F0F3FB086}" dt="2020-12-14T06:27:15.353" v="471" actId="20577"/>
          <ac:spMkLst>
            <pc:docMk/>
            <pc:sldMk cId="3183057682" sldId="268"/>
            <ac:spMk id="2" creationId="{00000000-0000-0000-0000-000000000000}"/>
          </ac:spMkLst>
        </pc:spChg>
        <pc:spChg chg="mod">
          <ac:chgData name="정근채" userId="bf3f9740-ba12-4a95-bdcd-7a89d0b0b3a3" providerId="ADAL" clId="{AD41B06F-0BAE-4E9B-9EA0-6A0F0F3FB086}" dt="2020-12-14T06:33:40.849" v="576" actId="404"/>
          <ac:spMkLst>
            <pc:docMk/>
            <pc:sldMk cId="3183057682" sldId="268"/>
            <ac:spMk id="3" creationId="{00000000-0000-0000-0000-000000000000}"/>
          </ac:spMkLst>
        </pc:spChg>
      </pc:sldChg>
      <pc:sldChg chg="addSp delSp modSp mod">
        <pc:chgData name="정근채" userId="bf3f9740-ba12-4a95-bdcd-7a89d0b0b3a3" providerId="ADAL" clId="{AD41B06F-0BAE-4E9B-9EA0-6A0F0F3FB086}" dt="2020-12-14T06:48:47.507" v="865" actId="20577"/>
        <pc:sldMkLst>
          <pc:docMk/>
          <pc:sldMk cId="3558337374" sldId="270"/>
        </pc:sldMkLst>
        <pc:spChg chg="mod">
          <ac:chgData name="정근채" userId="bf3f9740-ba12-4a95-bdcd-7a89d0b0b3a3" providerId="ADAL" clId="{AD41B06F-0BAE-4E9B-9EA0-6A0F0F3FB086}" dt="2020-12-14T06:48:47.507" v="865" actId="20577"/>
          <ac:spMkLst>
            <pc:docMk/>
            <pc:sldMk cId="3558337374" sldId="270"/>
            <ac:spMk id="2" creationId="{00000000-0000-0000-0000-000000000000}"/>
          </ac:spMkLst>
        </pc:spChg>
        <pc:spChg chg="mod">
          <ac:chgData name="정근채" userId="bf3f9740-ba12-4a95-bdcd-7a89d0b0b3a3" providerId="ADAL" clId="{AD41B06F-0BAE-4E9B-9EA0-6A0F0F3FB086}" dt="2020-12-14T06:41:10.353" v="617" actId="1076"/>
          <ac:spMkLst>
            <pc:docMk/>
            <pc:sldMk cId="3558337374" sldId="270"/>
            <ac:spMk id="10" creationId="{00000000-0000-0000-0000-000000000000}"/>
          </ac:spMkLst>
        </pc:spChg>
        <pc:spChg chg="mod">
          <ac:chgData name="정근채" userId="bf3f9740-ba12-4a95-bdcd-7a89d0b0b3a3" providerId="ADAL" clId="{AD41B06F-0BAE-4E9B-9EA0-6A0F0F3FB086}" dt="2020-12-14T06:41:10.353" v="617" actId="1076"/>
          <ac:spMkLst>
            <pc:docMk/>
            <pc:sldMk cId="3558337374" sldId="270"/>
            <ac:spMk id="14" creationId="{00000000-0000-0000-0000-000000000000}"/>
          </ac:spMkLst>
        </pc:spChg>
        <pc:spChg chg="mod">
          <ac:chgData name="정근채" userId="bf3f9740-ba12-4a95-bdcd-7a89d0b0b3a3" providerId="ADAL" clId="{AD41B06F-0BAE-4E9B-9EA0-6A0F0F3FB086}" dt="2020-12-14T06:41:10.353" v="617" actId="1076"/>
          <ac:spMkLst>
            <pc:docMk/>
            <pc:sldMk cId="3558337374" sldId="270"/>
            <ac:spMk id="15" creationId="{00000000-0000-0000-0000-000000000000}"/>
          </ac:spMkLst>
        </pc:spChg>
        <pc:spChg chg="mod">
          <ac:chgData name="정근채" userId="bf3f9740-ba12-4a95-bdcd-7a89d0b0b3a3" providerId="ADAL" clId="{AD41B06F-0BAE-4E9B-9EA0-6A0F0F3FB086}" dt="2020-12-14T06:41:10.353" v="617" actId="1076"/>
          <ac:spMkLst>
            <pc:docMk/>
            <pc:sldMk cId="3558337374" sldId="270"/>
            <ac:spMk id="17" creationId="{00000000-0000-0000-0000-000000000000}"/>
          </ac:spMkLst>
        </pc:spChg>
        <pc:spChg chg="mod">
          <ac:chgData name="정근채" userId="bf3f9740-ba12-4a95-bdcd-7a89d0b0b3a3" providerId="ADAL" clId="{AD41B06F-0BAE-4E9B-9EA0-6A0F0F3FB086}" dt="2020-12-14T06:41:10.353" v="617" actId="1076"/>
          <ac:spMkLst>
            <pc:docMk/>
            <pc:sldMk cId="3558337374" sldId="270"/>
            <ac:spMk id="18" creationId="{00000000-0000-0000-0000-000000000000}"/>
          </ac:spMkLst>
        </pc:spChg>
        <pc:spChg chg="add mod">
          <ac:chgData name="정근채" userId="bf3f9740-ba12-4a95-bdcd-7a89d0b0b3a3" providerId="ADAL" clId="{AD41B06F-0BAE-4E9B-9EA0-6A0F0F3FB086}" dt="2020-12-14T06:41:10.353" v="617" actId="1076"/>
          <ac:spMkLst>
            <pc:docMk/>
            <pc:sldMk cId="3558337374" sldId="270"/>
            <ac:spMk id="19" creationId="{93C541DE-B1E1-4FAA-BA13-2D888D5DBD23}"/>
          </ac:spMkLst>
        </pc:spChg>
        <pc:spChg chg="add mod">
          <ac:chgData name="정근채" userId="bf3f9740-ba12-4a95-bdcd-7a89d0b0b3a3" providerId="ADAL" clId="{AD41B06F-0BAE-4E9B-9EA0-6A0F0F3FB086}" dt="2020-12-14T06:41:10.353" v="617" actId="1076"/>
          <ac:spMkLst>
            <pc:docMk/>
            <pc:sldMk cId="3558337374" sldId="270"/>
            <ac:spMk id="21" creationId="{389758F5-8FE9-4D5F-BEB6-5EB7222275F1}"/>
          </ac:spMkLst>
        </pc:spChg>
        <pc:spChg chg="add mod">
          <ac:chgData name="정근채" userId="bf3f9740-ba12-4a95-bdcd-7a89d0b0b3a3" providerId="ADAL" clId="{AD41B06F-0BAE-4E9B-9EA0-6A0F0F3FB086}" dt="2020-12-14T06:41:10.353" v="617" actId="1076"/>
          <ac:spMkLst>
            <pc:docMk/>
            <pc:sldMk cId="3558337374" sldId="270"/>
            <ac:spMk id="22" creationId="{6C43A502-4B77-44C3-B65A-2C4A7374EC2B}"/>
          </ac:spMkLst>
        </pc:spChg>
        <pc:spChg chg="add del mod">
          <ac:chgData name="정근채" userId="bf3f9740-ba12-4a95-bdcd-7a89d0b0b3a3" providerId="ADAL" clId="{AD41B06F-0BAE-4E9B-9EA0-6A0F0F3FB086}" dt="2020-12-14T06:39:43.412" v="611" actId="478"/>
          <ac:spMkLst>
            <pc:docMk/>
            <pc:sldMk cId="3558337374" sldId="270"/>
            <ac:spMk id="23" creationId="{620FAEEA-0432-46D6-BE27-ED89E25318F1}"/>
          </ac:spMkLst>
        </pc:spChg>
        <pc:spChg chg="add mod">
          <ac:chgData name="정근채" userId="bf3f9740-ba12-4a95-bdcd-7a89d0b0b3a3" providerId="ADAL" clId="{AD41B06F-0BAE-4E9B-9EA0-6A0F0F3FB086}" dt="2020-12-14T06:41:10.353" v="617" actId="1076"/>
          <ac:spMkLst>
            <pc:docMk/>
            <pc:sldMk cId="3558337374" sldId="270"/>
            <ac:spMk id="24" creationId="{4453F3D0-9FD7-49A8-967D-DC8A59109FB5}"/>
          </ac:spMkLst>
        </pc:spChg>
        <pc:spChg chg="add mod">
          <ac:chgData name="정근채" userId="bf3f9740-ba12-4a95-bdcd-7a89d0b0b3a3" providerId="ADAL" clId="{AD41B06F-0BAE-4E9B-9EA0-6A0F0F3FB086}" dt="2020-12-14T06:41:10.353" v="617" actId="1076"/>
          <ac:spMkLst>
            <pc:docMk/>
            <pc:sldMk cId="3558337374" sldId="270"/>
            <ac:spMk id="25" creationId="{C5F74B72-0434-4DAD-BA4B-BA722DCA636F}"/>
          </ac:spMkLst>
        </pc:spChg>
        <pc:spChg chg="add mod">
          <ac:chgData name="정근채" userId="bf3f9740-ba12-4a95-bdcd-7a89d0b0b3a3" providerId="ADAL" clId="{AD41B06F-0BAE-4E9B-9EA0-6A0F0F3FB086}" dt="2020-12-14T06:41:10.353" v="617" actId="1076"/>
          <ac:spMkLst>
            <pc:docMk/>
            <pc:sldMk cId="3558337374" sldId="270"/>
            <ac:spMk id="26" creationId="{4D411AD1-36D9-4BB4-AE09-692F5BA9A74B}"/>
          </ac:spMkLst>
        </pc:spChg>
        <pc:spChg chg="add mod">
          <ac:chgData name="정근채" userId="bf3f9740-ba12-4a95-bdcd-7a89d0b0b3a3" providerId="ADAL" clId="{AD41B06F-0BAE-4E9B-9EA0-6A0F0F3FB086}" dt="2020-12-14T06:41:10.353" v="617" actId="1076"/>
          <ac:spMkLst>
            <pc:docMk/>
            <pc:sldMk cId="3558337374" sldId="270"/>
            <ac:spMk id="27" creationId="{DF4935E8-499E-4C25-8D75-7FD1341CF33F}"/>
          </ac:spMkLst>
        </pc:spChg>
        <pc:spChg chg="add mod">
          <ac:chgData name="정근채" userId="bf3f9740-ba12-4a95-bdcd-7a89d0b0b3a3" providerId="ADAL" clId="{AD41B06F-0BAE-4E9B-9EA0-6A0F0F3FB086}" dt="2020-12-14T06:41:10.353" v="617" actId="1076"/>
          <ac:spMkLst>
            <pc:docMk/>
            <pc:sldMk cId="3558337374" sldId="270"/>
            <ac:spMk id="29" creationId="{29AF1354-649E-4BA9-A21B-23FB569D6DF8}"/>
          </ac:spMkLst>
        </pc:spChg>
        <pc:spChg chg="add mod">
          <ac:chgData name="정근채" userId="bf3f9740-ba12-4a95-bdcd-7a89d0b0b3a3" providerId="ADAL" clId="{AD41B06F-0BAE-4E9B-9EA0-6A0F0F3FB086}" dt="2020-12-14T06:41:27.183" v="622" actId="20577"/>
          <ac:spMkLst>
            <pc:docMk/>
            <pc:sldMk cId="3558337374" sldId="270"/>
            <ac:spMk id="30" creationId="{8E34620E-E307-45E4-9708-BD7E6498A28D}"/>
          </ac:spMkLst>
        </pc:spChg>
        <pc:spChg chg="add mod">
          <ac:chgData name="정근채" userId="bf3f9740-ba12-4a95-bdcd-7a89d0b0b3a3" providerId="ADAL" clId="{AD41B06F-0BAE-4E9B-9EA0-6A0F0F3FB086}" dt="2020-12-14T06:42:30.670" v="629" actId="1036"/>
          <ac:spMkLst>
            <pc:docMk/>
            <pc:sldMk cId="3558337374" sldId="270"/>
            <ac:spMk id="31" creationId="{B0C27C9B-0478-4073-B6FD-106FA8B0C3B6}"/>
          </ac:spMkLst>
        </pc:spChg>
        <pc:spChg chg="add mod">
          <ac:chgData name="정근채" userId="bf3f9740-ba12-4a95-bdcd-7a89d0b0b3a3" providerId="ADAL" clId="{AD41B06F-0BAE-4E9B-9EA0-6A0F0F3FB086}" dt="2020-12-14T06:42:45.836" v="640"/>
          <ac:spMkLst>
            <pc:docMk/>
            <pc:sldMk cId="3558337374" sldId="270"/>
            <ac:spMk id="32" creationId="{486ADEE1-951F-4EB8-B529-DD88DB5E54A4}"/>
          </ac:spMkLst>
        </pc:spChg>
        <pc:spChg chg="add mod">
          <ac:chgData name="정근채" userId="bf3f9740-ba12-4a95-bdcd-7a89d0b0b3a3" providerId="ADAL" clId="{AD41B06F-0BAE-4E9B-9EA0-6A0F0F3FB086}" dt="2020-12-14T06:42:36.250" v="634" actId="1036"/>
          <ac:spMkLst>
            <pc:docMk/>
            <pc:sldMk cId="3558337374" sldId="270"/>
            <ac:spMk id="33" creationId="{01F3480C-9A38-4FDA-A40B-99F4F991F357}"/>
          </ac:spMkLst>
        </pc:spChg>
        <pc:spChg chg="add mod">
          <ac:chgData name="정근채" userId="bf3f9740-ba12-4a95-bdcd-7a89d0b0b3a3" providerId="ADAL" clId="{AD41B06F-0BAE-4E9B-9EA0-6A0F0F3FB086}" dt="2020-12-14T06:42:44.227" v="637"/>
          <ac:spMkLst>
            <pc:docMk/>
            <pc:sldMk cId="3558337374" sldId="270"/>
            <ac:spMk id="34" creationId="{C0D926B8-48C3-4A55-929E-327BB9F7BFC7}"/>
          </ac:spMkLst>
        </pc:spChg>
        <pc:spChg chg="add mod">
          <ac:chgData name="정근채" userId="bf3f9740-ba12-4a95-bdcd-7a89d0b0b3a3" providerId="ADAL" clId="{AD41B06F-0BAE-4E9B-9EA0-6A0F0F3FB086}" dt="2020-12-14T06:43:17.930" v="643" actId="14100"/>
          <ac:spMkLst>
            <pc:docMk/>
            <pc:sldMk cId="3558337374" sldId="270"/>
            <ac:spMk id="35" creationId="{2D06110F-6A0D-4C49-B1CD-C7B98D169E6F}"/>
          </ac:spMkLst>
        </pc:spChg>
        <pc:spChg chg="add mod">
          <ac:chgData name="정근채" userId="bf3f9740-ba12-4a95-bdcd-7a89d0b0b3a3" providerId="ADAL" clId="{AD41B06F-0BAE-4E9B-9EA0-6A0F0F3FB086}" dt="2020-12-14T06:43:24.372" v="647"/>
          <ac:spMkLst>
            <pc:docMk/>
            <pc:sldMk cId="3558337374" sldId="270"/>
            <ac:spMk id="36" creationId="{1252E355-7B8F-4389-A43C-FF3E4AE96E4B}"/>
          </ac:spMkLst>
        </pc:spChg>
        <pc:spChg chg="add mod">
          <ac:chgData name="정근채" userId="bf3f9740-ba12-4a95-bdcd-7a89d0b0b3a3" providerId="ADAL" clId="{AD41B06F-0BAE-4E9B-9EA0-6A0F0F3FB086}" dt="2020-12-14T06:43:46.937" v="652" actId="14100"/>
          <ac:spMkLst>
            <pc:docMk/>
            <pc:sldMk cId="3558337374" sldId="270"/>
            <ac:spMk id="37" creationId="{3250D973-A8AE-47A7-B288-570668D5D8D9}"/>
          </ac:spMkLst>
        </pc:spChg>
        <pc:spChg chg="add mod">
          <ac:chgData name="정근채" userId="bf3f9740-ba12-4a95-bdcd-7a89d0b0b3a3" providerId="ADAL" clId="{AD41B06F-0BAE-4E9B-9EA0-6A0F0F3FB086}" dt="2020-12-14T06:43:52.378" v="656"/>
          <ac:spMkLst>
            <pc:docMk/>
            <pc:sldMk cId="3558337374" sldId="270"/>
            <ac:spMk id="38" creationId="{05E09A72-82D5-450D-9CCC-418048903DED}"/>
          </ac:spMkLst>
        </pc:spChg>
        <pc:spChg chg="add mod">
          <ac:chgData name="정근채" userId="bf3f9740-ba12-4a95-bdcd-7a89d0b0b3a3" providerId="ADAL" clId="{AD41B06F-0BAE-4E9B-9EA0-6A0F0F3FB086}" dt="2020-12-14T06:44:01.219" v="658" actId="14100"/>
          <ac:spMkLst>
            <pc:docMk/>
            <pc:sldMk cId="3558337374" sldId="270"/>
            <ac:spMk id="39" creationId="{02ECE880-446B-418F-87E8-C4AC5D892C65}"/>
          </ac:spMkLst>
        </pc:spChg>
        <pc:spChg chg="add mod">
          <ac:chgData name="정근채" userId="bf3f9740-ba12-4a95-bdcd-7a89d0b0b3a3" providerId="ADAL" clId="{AD41B06F-0BAE-4E9B-9EA0-6A0F0F3FB086}" dt="2020-12-14T06:44:08.014" v="662"/>
          <ac:spMkLst>
            <pc:docMk/>
            <pc:sldMk cId="3558337374" sldId="270"/>
            <ac:spMk id="40" creationId="{CF4B79FF-79EC-49CF-B818-BBD7E56AE60B}"/>
          </ac:spMkLst>
        </pc:spChg>
        <pc:picChg chg="mod">
          <ac:chgData name="정근채" userId="bf3f9740-ba12-4a95-bdcd-7a89d0b0b3a3" providerId="ADAL" clId="{AD41B06F-0BAE-4E9B-9EA0-6A0F0F3FB086}" dt="2020-12-14T06:41:20.526" v="620" actId="1076"/>
          <ac:picMkLst>
            <pc:docMk/>
            <pc:sldMk cId="3558337374" sldId="270"/>
            <ac:picMk id="7" creationId="{00000000-0000-0000-0000-000000000000}"/>
          </ac:picMkLst>
        </pc:picChg>
        <pc:picChg chg="add mod">
          <ac:chgData name="정근채" userId="bf3f9740-ba12-4a95-bdcd-7a89d0b0b3a3" providerId="ADAL" clId="{AD41B06F-0BAE-4E9B-9EA0-6A0F0F3FB086}" dt="2020-12-14T06:40:49.821" v="614" actId="571"/>
          <ac:picMkLst>
            <pc:docMk/>
            <pc:sldMk cId="3558337374" sldId="270"/>
            <ac:picMk id="28" creationId="{14795B8B-B4C2-4C65-999D-BE6E33B30640}"/>
          </ac:picMkLst>
        </pc:picChg>
        <pc:cxnChg chg="mod">
          <ac:chgData name="정근채" userId="bf3f9740-ba12-4a95-bdcd-7a89d0b0b3a3" providerId="ADAL" clId="{AD41B06F-0BAE-4E9B-9EA0-6A0F0F3FB086}" dt="2020-12-14T06:41:10.353" v="617" actId="1076"/>
          <ac:cxnSpMkLst>
            <pc:docMk/>
            <pc:sldMk cId="3558337374" sldId="270"/>
            <ac:cxnSpMk id="13" creationId="{00000000-0000-0000-0000-000000000000}"/>
          </ac:cxnSpMkLst>
        </pc:cxnChg>
        <pc:cxnChg chg="mod">
          <ac:chgData name="정근채" userId="bf3f9740-ba12-4a95-bdcd-7a89d0b0b3a3" providerId="ADAL" clId="{AD41B06F-0BAE-4E9B-9EA0-6A0F0F3FB086}" dt="2020-12-14T06:41:16.145" v="618" actId="14100"/>
          <ac:cxnSpMkLst>
            <pc:docMk/>
            <pc:sldMk cId="3558337374" sldId="270"/>
            <ac:cxnSpMk id="20" creationId="{00000000-0000-0000-0000-000000000000}"/>
          </ac:cxnSpMkLst>
        </pc:cxnChg>
      </pc:sldChg>
      <pc:sldChg chg="addSp delSp modSp mod">
        <pc:chgData name="정근채" userId="bf3f9740-ba12-4a95-bdcd-7a89d0b0b3a3" providerId="ADAL" clId="{AD41B06F-0BAE-4E9B-9EA0-6A0F0F3FB086}" dt="2020-12-14T06:48:52.491" v="871" actId="20577"/>
        <pc:sldMkLst>
          <pc:docMk/>
          <pc:sldMk cId="3287872889" sldId="271"/>
        </pc:sldMkLst>
        <pc:spChg chg="mod">
          <ac:chgData name="정근채" userId="bf3f9740-ba12-4a95-bdcd-7a89d0b0b3a3" providerId="ADAL" clId="{AD41B06F-0BAE-4E9B-9EA0-6A0F0F3FB086}" dt="2020-12-14T06:48:52.491" v="871" actId="20577"/>
          <ac:spMkLst>
            <pc:docMk/>
            <pc:sldMk cId="3287872889" sldId="271"/>
            <ac:spMk id="2" creationId="{00000000-0000-0000-0000-000000000000}"/>
          </ac:spMkLst>
        </pc:spChg>
        <pc:spChg chg="mod">
          <ac:chgData name="정근채" userId="bf3f9740-ba12-4a95-bdcd-7a89d0b0b3a3" providerId="ADAL" clId="{AD41B06F-0BAE-4E9B-9EA0-6A0F0F3FB086}" dt="2020-12-14T06:47:42.633" v="809" actId="404"/>
          <ac:spMkLst>
            <pc:docMk/>
            <pc:sldMk cId="3287872889" sldId="271"/>
            <ac:spMk id="11" creationId="{00000000-0000-0000-0000-000000000000}"/>
          </ac:spMkLst>
        </pc:spChg>
        <pc:spChg chg="add del mod">
          <ac:chgData name="정근채" userId="bf3f9740-ba12-4a95-bdcd-7a89d0b0b3a3" providerId="ADAL" clId="{AD41B06F-0BAE-4E9B-9EA0-6A0F0F3FB086}" dt="2020-12-14T06:48:00.168" v="825" actId="478"/>
          <ac:spMkLst>
            <pc:docMk/>
            <pc:sldMk cId="3287872889" sldId="271"/>
            <ac:spMk id="13" creationId="{28AC9149-C1D9-4FCA-8012-A12622AE4E33}"/>
          </ac:spMkLst>
        </pc:spChg>
        <pc:spChg chg="mod">
          <ac:chgData name="정근채" userId="bf3f9740-ba12-4a95-bdcd-7a89d0b0b3a3" providerId="ADAL" clId="{AD41B06F-0BAE-4E9B-9EA0-6A0F0F3FB086}" dt="2020-12-14T06:47:55.652" v="824" actId="1036"/>
          <ac:spMkLst>
            <pc:docMk/>
            <pc:sldMk cId="3287872889" sldId="271"/>
            <ac:spMk id="14" creationId="{00000000-0000-0000-0000-000000000000}"/>
          </ac:spMkLst>
        </pc:spChg>
        <pc:spChg chg="mod">
          <ac:chgData name="정근채" userId="bf3f9740-ba12-4a95-bdcd-7a89d0b0b3a3" providerId="ADAL" clId="{AD41B06F-0BAE-4E9B-9EA0-6A0F0F3FB086}" dt="2020-12-14T06:47:55.652" v="824" actId="1036"/>
          <ac:spMkLst>
            <pc:docMk/>
            <pc:sldMk cId="3287872889" sldId="271"/>
            <ac:spMk id="15" creationId="{00000000-0000-0000-0000-000000000000}"/>
          </ac:spMkLst>
        </pc:spChg>
        <pc:spChg chg="add mod">
          <ac:chgData name="정근채" userId="bf3f9740-ba12-4a95-bdcd-7a89d0b0b3a3" providerId="ADAL" clId="{AD41B06F-0BAE-4E9B-9EA0-6A0F0F3FB086}" dt="2020-12-14T06:48:38.423" v="859" actId="1038"/>
          <ac:spMkLst>
            <pc:docMk/>
            <pc:sldMk cId="3287872889" sldId="271"/>
            <ac:spMk id="17" creationId="{FCC169E9-AB52-4E8F-955B-186D4FC76ED6}"/>
          </ac:spMkLst>
        </pc:spChg>
        <pc:picChg chg="mod">
          <ac:chgData name="정근채" userId="bf3f9740-ba12-4a95-bdcd-7a89d0b0b3a3" providerId="ADAL" clId="{AD41B06F-0BAE-4E9B-9EA0-6A0F0F3FB086}" dt="2020-12-14T06:47:55.652" v="824" actId="1036"/>
          <ac:picMkLst>
            <pc:docMk/>
            <pc:sldMk cId="3287872889" sldId="271"/>
            <ac:picMk id="5" creationId="{00000000-0000-0000-0000-000000000000}"/>
          </ac:picMkLst>
        </pc:picChg>
        <pc:cxnChg chg="mod">
          <ac:chgData name="정근채" userId="bf3f9740-ba12-4a95-bdcd-7a89d0b0b3a3" providerId="ADAL" clId="{AD41B06F-0BAE-4E9B-9EA0-6A0F0F3FB086}" dt="2020-12-14T06:47:55.652" v="824" actId="1036"/>
          <ac:cxnSpMkLst>
            <pc:docMk/>
            <pc:sldMk cId="3287872889" sldId="271"/>
            <ac:cxnSpMk id="16" creationId="{00000000-0000-0000-0000-000000000000}"/>
          </ac:cxnSpMkLst>
        </pc:cxnChg>
      </pc:sldChg>
      <pc:sldChg chg="modSp mod">
        <pc:chgData name="정근채" userId="bf3f9740-ba12-4a95-bdcd-7a89d0b0b3a3" providerId="ADAL" clId="{AD41B06F-0BAE-4E9B-9EA0-6A0F0F3FB086}" dt="2020-12-14T06:52:27.274" v="931" actId="6549"/>
        <pc:sldMkLst>
          <pc:docMk/>
          <pc:sldMk cId="1157683387" sldId="272"/>
        </pc:sldMkLst>
        <pc:spChg chg="mod">
          <ac:chgData name="정근채" userId="bf3f9740-ba12-4a95-bdcd-7a89d0b0b3a3" providerId="ADAL" clId="{AD41B06F-0BAE-4E9B-9EA0-6A0F0F3FB086}" dt="2020-12-14T06:27:10.521" v="465" actId="20577"/>
          <ac:spMkLst>
            <pc:docMk/>
            <pc:sldMk cId="1157683387" sldId="272"/>
            <ac:spMk id="2" creationId="{00000000-0000-0000-0000-000000000000}"/>
          </ac:spMkLst>
        </pc:spChg>
        <pc:spChg chg="mod">
          <ac:chgData name="정근채" userId="bf3f9740-ba12-4a95-bdcd-7a89d0b0b3a3" providerId="ADAL" clId="{AD41B06F-0BAE-4E9B-9EA0-6A0F0F3FB086}" dt="2020-12-14T06:52:27.274" v="931" actId="6549"/>
          <ac:spMkLst>
            <pc:docMk/>
            <pc:sldMk cId="1157683387" sldId="272"/>
            <ac:spMk id="3" creationId="{00000000-0000-0000-0000-000000000000}"/>
          </ac:spMkLst>
        </pc:spChg>
      </pc:sldChg>
      <pc:sldChg chg="modSp mod">
        <pc:chgData name="정근채" userId="bf3f9740-ba12-4a95-bdcd-7a89d0b0b3a3" providerId="ADAL" clId="{AD41B06F-0BAE-4E9B-9EA0-6A0F0F3FB086}" dt="2020-12-14T06:49:13.175" v="895" actId="20577"/>
        <pc:sldMkLst>
          <pc:docMk/>
          <pc:sldMk cId="1427777132" sldId="273"/>
        </pc:sldMkLst>
        <pc:spChg chg="mod">
          <ac:chgData name="정근채" userId="bf3f9740-ba12-4a95-bdcd-7a89d0b0b3a3" providerId="ADAL" clId="{AD41B06F-0BAE-4E9B-9EA0-6A0F0F3FB086}" dt="2020-12-14T06:49:13.175" v="895" actId="20577"/>
          <ac:spMkLst>
            <pc:docMk/>
            <pc:sldMk cId="1427777132" sldId="273"/>
            <ac:spMk id="2" creationId="{00000000-0000-0000-0000-000000000000}"/>
          </ac:spMkLst>
        </pc:spChg>
      </pc:sldChg>
      <pc:sldChg chg="addSp modSp mod">
        <pc:chgData name="정근채" userId="bf3f9740-ba12-4a95-bdcd-7a89d0b0b3a3" providerId="ADAL" clId="{AD41B06F-0BAE-4E9B-9EA0-6A0F0F3FB086}" dt="2020-12-14T07:07:36.522" v="1246" actId="207"/>
        <pc:sldMkLst>
          <pc:docMk/>
          <pc:sldMk cId="1904065928" sldId="274"/>
        </pc:sldMkLst>
        <pc:spChg chg="mod">
          <ac:chgData name="정근채" userId="bf3f9740-ba12-4a95-bdcd-7a89d0b0b3a3" providerId="ADAL" clId="{AD41B06F-0BAE-4E9B-9EA0-6A0F0F3FB086}" dt="2020-12-14T07:02:50.271" v="1175" actId="207"/>
          <ac:spMkLst>
            <pc:docMk/>
            <pc:sldMk cId="1904065928" sldId="274"/>
            <ac:spMk id="2" creationId="{00000000-0000-0000-0000-000000000000}"/>
          </ac:spMkLst>
        </pc:spChg>
        <pc:spChg chg="add mod">
          <ac:chgData name="정근채" userId="bf3f9740-ba12-4a95-bdcd-7a89d0b0b3a3" providerId="ADAL" clId="{AD41B06F-0BAE-4E9B-9EA0-6A0F0F3FB086}" dt="2020-12-14T07:07:36.522" v="1246" actId="207"/>
          <ac:spMkLst>
            <pc:docMk/>
            <pc:sldMk cId="1904065928" sldId="274"/>
            <ac:spMk id="3" creationId="{C78C142F-2839-40EE-B8F5-9E1FDA7685DE}"/>
          </ac:spMkLst>
        </pc:spChg>
        <pc:spChg chg="mod">
          <ac:chgData name="정근채" userId="bf3f9740-ba12-4a95-bdcd-7a89d0b0b3a3" providerId="ADAL" clId="{AD41B06F-0BAE-4E9B-9EA0-6A0F0F3FB086}" dt="2020-12-14T07:07:36.522" v="1246" actId="207"/>
          <ac:spMkLst>
            <pc:docMk/>
            <pc:sldMk cId="1904065928" sldId="274"/>
            <ac:spMk id="6" creationId="{00000000-0000-0000-0000-000000000000}"/>
          </ac:spMkLst>
        </pc:spChg>
        <pc:spChg chg="mod">
          <ac:chgData name="정근채" userId="bf3f9740-ba12-4a95-bdcd-7a89d0b0b3a3" providerId="ADAL" clId="{AD41B06F-0BAE-4E9B-9EA0-6A0F0F3FB086}" dt="2020-12-14T07:07:36.522" v="1246" actId="207"/>
          <ac:spMkLst>
            <pc:docMk/>
            <pc:sldMk cId="1904065928" sldId="274"/>
            <ac:spMk id="10" creationId="{00000000-0000-0000-0000-000000000000}"/>
          </ac:spMkLst>
        </pc:spChg>
        <pc:spChg chg="mod">
          <ac:chgData name="정근채" userId="bf3f9740-ba12-4a95-bdcd-7a89d0b0b3a3" providerId="ADAL" clId="{AD41B06F-0BAE-4E9B-9EA0-6A0F0F3FB086}" dt="2020-12-14T07:07:36.522" v="1246" actId="207"/>
          <ac:spMkLst>
            <pc:docMk/>
            <pc:sldMk cId="1904065928" sldId="274"/>
            <ac:spMk id="11" creationId="{00000000-0000-0000-0000-000000000000}"/>
          </ac:spMkLst>
        </pc:spChg>
        <pc:spChg chg="mod">
          <ac:chgData name="정근채" userId="bf3f9740-ba12-4a95-bdcd-7a89d0b0b3a3" providerId="ADAL" clId="{AD41B06F-0BAE-4E9B-9EA0-6A0F0F3FB086}" dt="2020-12-14T07:07:36.522" v="1246" actId="207"/>
          <ac:spMkLst>
            <pc:docMk/>
            <pc:sldMk cId="1904065928" sldId="274"/>
            <ac:spMk id="12" creationId="{00000000-0000-0000-0000-000000000000}"/>
          </ac:spMkLst>
        </pc:spChg>
        <pc:spChg chg="mod">
          <ac:chgData name="정근채" userId="bf3f9740-ba12-4a95-bdcd-7a89d0b0b3a3" providerId="ADAL" clId="{AD41B06F-0BAE-4E9B-9EA0-6A0F0F3FB086}" dt="2020-12-14T07:07:36.522" v="1246" actId="207"/>
          <ac:spMkLst>
            <pc:docMk/>
            <pc:sldMk cId="1904065928" sldId="274"/>
            <ac:spMk id="13" creationId="{00000000-0000-0000-0000-000000000000}"/>
          </ac:spMkLst>
        </pc:spChg>
        <pc:spChg chg="mod">
          <ac:chgData name="정근채" userId="bf3f9740-ba12-4a95-bdcd-7a89d0b0b3a3" providerId="ADAL" clId="{AD41B06F-0BAE-4E9B-9EA0-6A0F0F3FB086}" dt="2020-12-14T07:07:36.522" v="1246" actId="207"/>
          <ac:spMkLst>
            <pc:docMk/>
            <pc:sldMk cId="1904065928" sldId="274"/>
            <ac:spMk id="16" creationId="{00000000-0000-0000-0000-000000000000}"/>
          </ac:spMkLst>
        </pc:spChg>
        <pc:spChg chg="mod">
          <ac:chgData name="정근채" userId="bf3f9740-ba12-4a95-bdcd-7a89d0b0b3a3" providerId="ADAL" clId="{AD41B06F-0BAE-4E9B-9EA0-6A0F0F3FB086}" dt="2020-12-14T07:07:36.522" v="1246" actId="207"/>
          <ac:spMkLst>
            <pc:docMk/>
            <pc:sldMk cId="1904065928" sldId="274"/>
            <ac:spMk id="17" creationId="{00000000-0000-0000-0000-000000000000}"/>
          </ac:spMkLst>
        </pc:spChg>
        <pc:spChg chg="mod">
          <ac:chgData name="정근채" userId="bf3f9740-ba12-4a95-bdcd-7a89d0b0b3a3" providerId="ADAL" clId="{AD41B06F-0BAE-4E9B-9EA0-6A0F0F3FB086}" dt="2020-12-14T07:07:36.522" v="1246" actId="207"/>
          <ac:spMkLst>
            <pc:docMk/>
            <pc:sldMk cId="1904065928" sldId="274"/>
            <ac:spMk id="18" creationId="{00000000-0000-0000-0000-000000000000}"/>
          </ac:spMkLst>
        </pc:spChg>
        <pc:spChg chg="add mod">
          <ac:chgData name="정근채" userId="bf3f9740-ba12-4a95-bdcd-7a89d0b0b3a3" providerId="ADAL" clId="{AD41B06F-0BAE-4E9B-9EA0-6A0F0F3FB086}" dt="2020-12-14T07:07:36.522" v="1246" actId="207"/>
          <ac:spMkLst>
            <pc:docMk/>
            <pc:sldMk cId="1904065928" sldId="274"/>
            <ac:spMk id="19" creationId="{86C94344-9013-4B78-BEEE-14430C378458}"/>
          </ac:spMkLst>
        </pc:spChg>
        <pc:spChg chg="add mod">
          <ac:chgData name="정근채" userId="bf3f9740-ba12-4a95-bdcd-7a89d0b0b3a3" providerId="ADAL" clId="{AD41B06F-0BAE-4E9B-9EA0-6A0F0F3FB086}" dt="2020-12-14T07:07:36.522" v="1246" actId="207"/>
          <ac:spMkLst>
            <pc:docMk/>
            <pc:sldMk cId="1904065928" sldId="274"/>
            <ac:spMk id="20" creationId="{336CF283-03FC-4949-948C-8432C3BB8EA8}"/>
          </ac:spMkLst>
        </pc:spChg>
        <pc:spChg chg="add mod">
          <ac:chgData name="정근채" userId="bf3f9740-ba12-4a95-bdcd-7a89d0b0b3a3" providerId="ADAL" clId="{AD41B06F-0BAE-4E9B-9EA0-6A0F0F3FB086}" dt="2020-12-14T07:07:36.522" v="1246" actId="207"/>
          <ac:spMkLst>
            <pc:docMk/>
            <pc:sldMk cId="1904065928" sldId="274"/>
            <ac:spMk id="21" creationId="{39DCB52C-E405-4A9B-BD0A-920D749885D1}"/>
          </ac:spMkLst>
        </pc:spChg>
        <pc:spChg chg="add mod">
          <ac:chgData name="정근채" userId="bf3f9740-ba12-4a95-bdcd-7a89d0b0b3a3" providerId="ADAL" clId="{AD41B06F-0BAE-4E9B-9EA0-6A0F0F3FB086}" dt="2020-12-14T07:05:59.330" v="1209" actId="1076"/>
          <ac:spMkLst>
            <pc:docMk/>
            <pc:sldMk cId="1904065928" sldId="274"/>
            <ac:spMk id="22" creationId="{4F615434-ED4B-427E-A395-2B9F668FD99F}"/>
          </ac:spMkLst>
        </pc:spChg>
        <pc:spChg chg="add mod">
          <ac:chgData name="정근채" userId="bf3f9740-ba12-4a95-bdcd-7a89d0b0b3a3" providerId="ADAL" clId="{AD41B06F-0BAE-4E9B-9EA0-6A0F0F3FB086}" dt="2020-12-14T07:06:58.871" v="1245" actId="1076"/>
          <ac:spMkLst>
            <pc:docMk/>
            <pc:sldMk cId="1904065928" sldId="274"/>
            <ac:spMk id="23" creationId="{C61572F5-C941-4842-A17C-21CAD20F0CE8}"/>
          </ac:spMkLst>
        </pc:spChg>
        <pc:spChg chg="add mod">
          <ac:chgData name="정근채" userId="bf3f9740-ba12-4a95-bdcd-7a89d0b0b3a3" providerId="ADAL" clId="{AD41B06F-0BAE-4E9B-9EA0-6A0F0F3FB086}" dt="2020-12-14T07:06:13.104" v="1227" actId="14100"/>
          <ac:spMkLst>
            <pc:docMk/>
            <pc:sldMk cId="1904065928" sldId="274"/>
            <ac:spMk id="24" creationId="{4A6E2F7E-44EC-4C12-BA4B-2C2376058B8F}"/>
          </ac:spMkLst>
        </pc:spChg>
        <pc:spChg chg="add mod">
          <ac:chgData name="정근채" userId="bf3f9740-ba12-4a95-bdcd-7a89d0b0b3a3" providerId="ADAL" clId="{AD41B06F-0BAE-4E9B-9EA0-6A0F0F3FB086}" dt="2020-12-14T07:06:54.911" v="1244" actId="1076"/>
          <ac:spMkLst>
            <pc:docMk/>
            <pc:sldMk cId="1904065928" sldId="274"/>
            <ac:spMk id="25" creationId="{90E4D9F1-7112-48C2-A811-9974D1B17F3D}"/>
          </ac:spMkLst>
        </pc:spChg>
      </pc:sldChg>
      <pc:sldChg chg="addSp delSp modSp mod">
        <pc:chgData name="정근채" userId="bf3f9740-ba12-4a95-bdcd-7a89d0b0b3a3" providerId="ADAL" clId="{AD41B06F-0BAE-4E9B-9EA0-6A0F0F3FB086}" dt="2020-12-14T07:11:28.074" v="1306" actId="1076"/>
        <pc:sldMkLst>
          <pc:docMk/>
          <pc:sldMk cId="3801164383" sldId="275"/>
        </pc:sldMkLst>
        <pc:spChg chg="mod">
          <ac:chgData name="정근채" userId="bf3f9740-ba12-4a95-bdcd-7a89d0b0b3a3" providerId="ADAL" clId="{AD41B06F-0BAE-4E9B-9EA0-6A0F0F3FB086}" dt="2020-12-14T07:07:54.668" v="1262"/>
          <ac:spMkLst>
            <pc:docMk/>
            <pc:sldMk cId="3801164383" sldId="275"/>
            <ac:spMk id="2" creationId="{00000000-0000-0000-0000-000000000000}"/>
          </ac:spMkLst>
        </pc:spChg>
        <pc:spChg chg="add del">
          <ac:chgData name="정근채" userId="bf3f9740-ba12-4a95-bdcd-7a89d0b0b3a3" providerId="ADAL" clId="{AD41B06F-0BAE-4E9B-9EA0-6A0F0F3FB086}" dt="2020-12-14T07:10:09.230" v="1265" actId="22"/>
          <ac:spMkLst>
            <pc:docMk/>
            <pc:sldMk cId="3801164383" sldId="275"/>
            <ac:spMk id="16" creationId="{4D730941-4341-406F-BDB2-A8BAF0857DF2}"/>
          </ac:spMkLst>
        </pc:spChg>
        <pc:spChg chg="mod">
          <ac:chgData name="정근채" userId="bf3f9740-ba12-4a95-bdcd-7a89d0b0b3a3" providerId="ADAL" clId="{AD41B06F-0BAE-4E9B-9EA0-6A0F0F3FB086}" dt="2020-12-14T07:11:23.309" v="1305" actId="1035"/>
          <ac:spMkLst>
            <pc:docMk/>
            <pc:sldMk cId="3801164383" sldId="275"/>
            <ac:spMk id="20" creationId="{00000000-0000-0000-0000-000000000000}"/>
          </ac:spMkLst>
        </pc:spChg>
        <pc:spChg chg="add mod">
          <ac:chgData name="정근채" userId="bf3f9740-ba12-4a95-bdcd-7a89d0b0b3a3" providerId="ADAL" clId="{AD41B06F-0BAE-4E9B-9EA0-6A0F0F3FB086}" dt="2020-12-14T07:11:28.074" v="1306" actId="1076"/>
          <ac:spMkLst>
            <pc:docMk/>
            <pc:sldMk cId="3801164383" sldId="275"/>
            <ac:spMk id="21" creationId="{FEB39C1F-BB5D-499B-8BDB-70EC4E38E404}"/>
          </ac:spMkLst>
        </pc:spChg>
        <pc:spChg chg="add mod">
          <ac:chgData name="정근채" userId="bf3f9740-ba12-4a95-bdcd-7a89d0b0b3a3" providerId="ADAL" clId="{AD41B06F-0BAE-4E9B-9EA0-6A0F0F3FB086}" dt="2020-12-14T07:10:36.240" v="1291"/>
          <ac:spMkLst>
            <pc:docMk/>
            <pc:sldMk cId="3801164383" sldId="275"/>
            <ac:spMk id="22" creationId="{175D6818-19DC-4056-B191-4DBD50243A8E}"/>
          </ac:spMkLst>
        </pc:spChg>
        <pc:spChg chg="add mod">
          <ac:chgData name="정근채" userId="bf3f9740-ba12-4a95-bdcd-7a89d0b0b3a3" providerId="ADAL" clId="{AD41B06F-0BAE-4E9B-9EA0-6A0F0F3FB086}" dt="2020-12-14T07:10:41.529" v="1298"/>
          <ac:spMkLst>
            <pc:docMk/>
            <pc:sldMk cId="3801164383" sldId="275"/>
            <ac:spMk id="25" creationId="{A0C3F61C-5361-4E6A-9894-80C7181255B8}"/>
          </ac:spMkLst>
        </pc:spChg>
      </pc:sldChg>
      <pc:sldChg chg="modSp mod">
        <pc:chgData name="정근채" userId="bf3f9740-ba12-4a95-bdcd-7a89d0b0b3a3" providerId="ADAL" clId="{AD41B06F-0BAE-4E9B-9EA0-6A0F0F3FB086}" dt="2020-12-14T07:15:55.524" v="1464"/>
        <pc:sldMkLst>
          <pc:docMk/>
          <pc:sldMk cId="3825134846" sldId="276"/>
        </pc:sldMkLst>
        <pc:spChg chg="mod">
          <ac:chgData name="정근채" userId="bf3f9740-ba12-4a95-bdcd-7a89d0b0b3a3" providerId="ADAL" clId="{AD41B06F-0BAE-4E9B-9EA0-6A0F0F3FB086}" dt="2020-12-14T07:15:55.524" v="1464"/>
          <ac:spMkLst>
            <pc:docMk/>
            <pc:sldMk cId="3825134846" sldId="276"/>
            <ac:spMk id="5" creationId="{00000000-0000-0000-0000-000000000000}"/>
          </ac:spMkLst>
        </pc:spChg>
      </pc:sldChg>
      <pc:sldChg chg="modSp mod">
        <pc:chgData name="정근채" userId="bf3f9740-ba12-4a95-bdcd-7a89d0b0b3a3" providerId="ADAL" clId="{AD41B06F-0BAE-4E9B-9EA0-6A0F0F3FB086}" dt="2020-12-14T06:04:59.697" v="0" actId="207"/>
        <pc:sldMkLst>
          <pc:docMk/>
          <pc:sldMk cId="2400768863" sldId="277"/>
        </pc:sldMkLst>
        <pc:spChg chg="mod">
          <ac:chgData name="정근채" userId="bf3f9740-ba12-4a95-bdcd-7a89d0b0b3a3" providerId="ADAL" clId="{AD41B06F-0BAE-4E9B-9EA0-6A0F0F3FB086}" dt="2020-12-14T06:04:59.697" v="0" actId="207"/>
          <ac:spMkLst>
            <pc:docMk/>
            <pc:sldMk cId="2400768863" sldId="277"/>
            <ac:spMk id="11" creationId="{B9E13935-ABD8-401F-91D9-8C9C0BFE57A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6F50E4-2343-4A2D-AF2B-227F75F1D402}" type="datetimeFigureOut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44B833-9DA6-4C1E-A58C-58E468149F2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892905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10C635-F260-4FB4-B6E1-8800D1C98BCB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8235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70009-7104-4E0F-9A76-8DA5E1A4E907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91506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EB1DC-6F2C-4318-8FD5-894A46247ACB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14384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7BF1A7-AC67-4510-8A1B-77B38964C245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C904586-15B9-4D10-A05E-625E033CD532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022303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6A978-EA9D-4635-9AF4-4BB416FDA33C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3932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DBC97-B34E-404E-AFE8-882E13E7D5B1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3019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EE1DF-BD58-4CC3-B635-884198F6E94F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5157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1544F-4253-4F9C-BB86-7AFF7714AA73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9911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5CFBA-BE98-4FC7-A956-B249959A84E1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0036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7E7A2-B079-4CFA-96C7-96A00ED9EF3C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81949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CE8FA-B6AB-42BB-B11A-2B91711039F8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68527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B2A10-673B-4A5F-8F41-6EE669B9C82F}" type="datetime1">
              <a:rPr lang="ko-KR" altLang="en-US" smtClean="0"/>
              <a:t>2020-12-31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904586-15B9-4D10-A05E-625E033CD53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3570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CHAPTER 7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PROJECT PLANNING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05317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7.5 Work Packages for the Gas Station Project (1/2)</a:t>
            </a:r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9</a:t>
            </a:fld>
            <a:endParaRPr lang="ko-KR" altLang="en-US" dirty="0"/>
          </a:p>
        </p:txBody>
      </p:sp>
      <p:pic>
        <p:nvPicPr>
          <p:cNvPr id="7" name="그림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74214" y="2857629"/>
            <a:ext cx="6150749" cy="3556996"/>
          </a:xfrm>
          <a:prstGeom prst="rect">
            <a:avLst/>
          </a:prstGeom>
        </p:spPr>
      </p:pic>
      <p:sp>
        <p:nvSpPr>
          <p:cNvPr id="8" name="직사각형 7"/>
          <p:cNvSpPr/>
          <p:nvPr/>
        </p:nvSpPr>
        <p:spPr>
          <a:xfrm>
            <a:off x="230732" y="2078306"/>
            <a:ext cx="3046477" cy="2863348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altLang="ko-KR" sz="1400" dirty="0"/>
              <a:t>1. Parking and service area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altLang="ko-KR" sz="1400" dirty="0"/>
              <a:t>2. Foundation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altLang="ko-KR" sz="1400" dirty="0"/>
              <a:t>3. Building walls/structural panels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altLang="ko-KR" sz="1400" dirty="0"/>
              <a:t>4. Building roof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altLang="ko-KR" sz="1400" dirty="0"/>
              <a:t>5. Interior floors/slabs 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altLang="ko-KR" sz="1400" dirty="0"/>
              <a:t>6. Interior finishes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altLang="ko-KR" sz="1400" dirty="0"/>
              <a:t>7. Exterior finishes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altLang="ko-KR" sz="1400" dirty="0"/>
              <a:t>8. Electrical systems</a:t>
            </a: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altLang="ko-KR" sz="1400" dirty="0"/>
              <a:t>9. Mechanical systems</a:t>
            </a:r>
            <a:endParaRPr lang="ko-KR" altLang="en-US" sz="1400" dirty="0"/>
          </a:p>
        </p:txBody>
      </p:sp>
      <p:sp>
        <p:nvSpPr>
          <p:cNvPr id="9" name="직사각형 8"/>
          <p:cNvSpPr/>
          <p:nvPr/>
        </p:nvSpPr>
        <p:spPr>
          <a:xfrm>
            <a:off x="101223" y="1599315"/>
            <a:ext cx="2511393" cy="341632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altLang="ko-KR" sz="1400" dirty="0"/>
              <a:t>1</a:t>
            </a:r>
            <a:r>
              <a:rPr lang="ko-KR" altLang="en-US" sz="1400" dirty="0"/>
              <a:t>단계</a:t>
            </a:r>
            <a:r>
              <a:rPr lang="en-US" altLang="ko-KR" sz="1400" dirty="0"/>
              <a:t>: </a:t>
            </a:r>
            <a:r>
              <a:rPr lang="en-US" altLang="ko-KR" dirty="0">
                <a:solidFill>
                  <a:srgbClr val="FF0000"/>
                </a:solidFill>
              </a:rPr>
              <a:t>Location</a:t>
            </a:r>
            <a:r>
              <a:rPr lang="en-US" altLang="ko-KR" dirty="0"/>
              <a:t> </a:t>
            </a:r>
            <a:r>
              <a:rPr lang="ko-KR" altLang="en-US" sz="1400" dirty="0"/>
              <a:t>범주만 고려</a:t>
            </a:r>
            <a:endParaRPr lang="en-US" altLang="ko-KR" sz="1400" dirty="0"/>
          </a:p>
        </p:txBody>
      </p:sp>
      <p:sp>
        <p:nvSpPr>
          <p:cNvPr id="10" name="직사각형 9"/>
          <p:cNvSpPr/>
          <p:nvPr/>
        </p:nvSpPr>
        <p:spPr>
          <a:xfrm>
            <a:off x="4637315" y="2449951"/>
            <a:ext cx="2326471" cy="341632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altLang="ko-KR" sz="1400" dirty="0"/>
              <a:t>2</a:t>
            </a:r>
            <a:r>
              <a:rPr lang="ko-KR" altLang="en-US" sz="1400" dirty="0"/>
              <a:t>단계</a:t>
            </a:r>
            <a:r>
              <a:rPr lang="en-US" altLang="ko-KR" sz="1400" dirty="0"/>
              <a:t>: </a:t>
            </a:r>
            <a:r>
              <a:rPr lang="en-US" altLang="ko-KR" dirty="0">
                <a:solidFill>
                  <a:srgbClr val="FF0000"/>
                </a:solidFill>
              </a:rPr>
              <a:t>Material </a:t>
            </a:r>
            <a:r>
              <a:rPr lang="ko-KR" altLang="en-US" sz="1400" dirty="0"/>
              <a:t>범주 추가</a:t>
            </a:r>
            <a:endParaRPr lang="en-US" altLang="ko-KR" sz="1400" dirty="0"/>
          </a:p>
        </p:txBody>
      </p:sp>
      <p:cxnSp>
        <p:nvCxnSpPr>
          <p:cNvPr id="13" name="직선 화살표 연결선 12"/>
          <p:cNvCxnSpPr>
            <a:stCxn id="9" idx="3"/>
            <a:endCxn id="10" idx="1"/>
          </p:cNvCxnSpPr>
          <p:nvPr/>
        </p:nvCxnSpPr>
        <p:spPr>
          <a:xfrm>
            <a:off x="2612616" y="1770131"/>
            <a:ext cx="2024699" cy="850636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모서리가 둥근 직사각형 15"/>
          <p:cNvSpPr/>
          <p:nvPr/>
        </p:nvSpPr>
        <p:spPr>
          <a:xfrm>
            <a:off x="230731" y="2016227"/>
            <a:ext cx="2102817" cy="358444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모서리가 둥근 직사각형 16"/>
          <p:cNvSpPr/>
          <p:nvPr/>
        </p:nvSpPr>
        <p:spPr>
          <a:xfrm>
            <a:off x="3074214" y="3676777"/>
            <a:ext cx="2667965" cy="756234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20" name="직선 화살표 연결선 19"/>
          <p:cNvCxnSpPr>
            <a:cxnSpLocks/>
            <a:stCxn id="16" idx="3"/>
          </p:cNvCxnSpPr>
          <p:nvPr/>
        </p:nvCxnSpPr>
        <p:spPr>
          <a:xfrm>
            <a:off x="2333548" y="2195449"/>
            <a:ext cx="740666" cy="1505192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직사각형 13"/>
          <p:cNvSpPr/>
          <p:nvPr/>
        </p:nvSpPr>
        <p:spPr>
          <a:xfrm>
            <a:off x="5735095" y="3676777"/>
            <a:ext cx="764954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69875" algn="r"/>
            <a:r>
              <a:rPr lang="ko-KR" altLang="en-US" sz="1200" dirty="0">
                <a:solidFill>
                  <a:srgbClr val="0000FF"/>
                </a:solidFill>
              </a:rPr>
              <a:t>토공</a:t>
            </a:r>
            <a:endParaRPr lang="en-US" altLang="ko-KR" sz="1600" dirty="0">
              <a:solidFill>
                <a:srgbClr val="0000FF"/>
              </a:solidFill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5427318" y="3915676"/>
            <a:ext cx="10727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69875" algn="r"/>
            <a:r>
              <a:rPr lang="ko-KR" altLang="en-US" sz="1200" dirty="0">
                <a:solidFill>
                  <a:srgbClr val="0000FF"/>
                </a:solidFill>
              </a:rPr>
              <a:t>아스팔트</a:t>
            </a:r>
            <a:endParaRPr lang="en-US" altLang="ko-KR" sz="1600" dirty="0">
              <a:solidFill>
                <a:srgbClr val="0000FF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5427318" y="4150451"/>
            <a:ext cx="10727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69875" algn="r"/>
            <a:r>
              <a:rPr lang="ko-KR" altLang="en-US" sz="1200" dirty="0">
                <a:solidFill>
                  <a:srgbClr val="0000FF"/>
                </a:solidFill>
              </a:rPr>
              <a:t>콘크리트</a:t>
            </a:r>
            <a:endParaRPr lang="en-US" altLang="ko-KR" sz="1600" dirty="0">
              <a:solidFill>
                <a:srgbClr val="0000FF"/>
              </a:solidFill>
            </a:endParaRPr>
          </a:p>
        </p:txBody>
      </p:sp>
      <p:sp>
        <p:nvSpPr>
          <p:cNvPr id="19" name="모서리가 둥근 직사각형 16">
            <a:extLst>
              <a:ext uri="{FF2B5EF4-FFF2-40B4-BE49-F238E27FC236}">
                <a16:creationId xmlns:a16="http://schemas.microsoft.com/office/drawing/2014/main" id="{93C541DE-B1E1-4FAA-BA13-2D888D5DBD23}"/>
              </a:ext>
            </a:extLst>
          </p:cNvPr>
          <p:cNvSpPr/>
          <p:nvPr/>
        </p:nvSpPr>
        <p:spPr>
          <a:xfrm>
            <a:off x="3074214" y="4563537"/>
            <a:ext cx="1886915" cy="21801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모서리가 둥근 직사각형 16">
            <a:extLst>
              <a:ext uri="{FF2B5EF4-FFF2-40B4-BE49-F238E27FC236}">
                <a16:creationId xmlns:a16="http://schemas.microsoft.com/office/drawing/2014/main" id="{389758F5-8FE9-4D5F-BEB6-5EB7222275F1}"/>
              </a:ext>
            </a:extLst>
          </p:cNvPr>
          <p:cNvSpPr/>
          <p:nvPr/>
        </p:nvSpPr>
        <p:spPr>
          <a:xfrm>
            <a:off x="3074214" y="4817840"/>
            <a:ext cx="2921965" cy="44631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모서리가 둥근 직사각형 16">
            <a:extLst>
              <a:ext uri="{FF2B5EF4-FFF2-40B4-BE49-F238E27FC236}">
                <a16:creationId xmlns:a16="http://schemas.microsoft.com/office/drawing/2014/main" id="{6C43A502-4B77-44C3-B65A-2C4A7374EC2B}"/>
              </a:ext>
            </a:extLst>
          </p:cNvPr>
          <p:cNvSpPr/>
          <p:nvPr/>
        </p:nvSpPr>
        <p:spPr>
          <a:xfrm>
            <a:off x="3074214" y="5300440"/>
            <a:ext cx="2921965" cy="42726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453F3D0-9FD7-49A8-967D-DC8A59109FB5}"/>
              </a:ext>
            </a:extLst>
          </p:cNvPr>
          <p:cNvSpPr txBox="1"/>
          <p:nvPr/>
        </p:nvSpPr>
        <p:spPr>
          <a:xfrm>
            <a:off x="2738451" y="3823343"/>
            <a:ext cx="2984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dirty="0">
                <a:solidFill>
                  <a:srgbClr val="FF0000"/>
                </a:solidFill>
              </a:rPr>
              <a:t>1</a:t>
            </a:r>
            <a:endParaRPr lang="ko-KR" alt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5F74B72-0434-4DAD-BA4B-BA722DCA636F}"/>
              </a:ext>
            </a:extLst>
          </p:cNvPr>
          <p:cNvSpPr txBox="1"/>
          <p:nvPr/>
        </p:nvSpPr>
        <p:spPr>
          <a:xfrm>
            <a:off x="2738451" y="4474328"/>
            <a:ext cx="2984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dirty="0">
                <a:solidFill>
                  <a:srgbClr val="FF0000"/>
                </a:solidFill>
              </a:rPr>
              <a:t>2</a:t>
            </a:r>
            <a:endParaRPr lang="ko-KR" alt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D411AD1-36D9-4BB4-AE09-692F5BA9A74B}"/>
              </a:ext>
            </a:extLst>
          </p:cNvPr>
          <p:cNvSpPr txBox="1"/>
          <p:nvPr/>
        </p:nvSpPr>
        <p:spPr>
          <a:xfrm>
            <a:off x="2738451" y="4843660"/>
            <a:ext cx="2984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dirty="0">
                <a:solidFill>
                  <a:srgbClr val="FF0000"/>
                </a:solidFill>
              </a:rPr>
              <a:t>3</a:t>
            </a:r>
            <a:endParaRPr lang="ko-KR" altLang="en-US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F4935E8-499E-4C25-8D75-7FD1341CF33F}"/>
              </a:ext>
            </a:extLst>
          </p:cNvPr>
          <p:cNvSpPr txBox="1"/>
          <p:nvPr/>
        </p:nvSpPr>
        <p:spPr>
          <a:xfrm>
            <a:off x="2738451" y="5325482"/>
            <a:ext cx="2984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dirty="0">
                <a:solidFill>
                  <a:srgbClr val="FF3300"/>
                </a:solidFill>
              </a:rPr>
              <a:t>4</a:t>
            </a:r>
            <a:endParaRPr lang="ko-KR" altLang="en-US" dirty="0">
              <a:solidFill>
                <a:srgbClr val="FF3300"/>
              </a:solidFill>
            </a:endParaRPr>
          </a:p>
        </p:txBody>
      </p:sp>
      <p:sp>
        <p:nvSpPr>
          <p:cNvPr id="29" name="모서리가 둥근 직사각형 16">
            <a:extLst>
              <a:ext uri="{FF2B5EF4-FFF2-40B4-BE49-F238E27FC236}">
                <a16:creationId xmlns:a16="http://schemas.microsoft.com/office/drawing/2014/main" id="{29AF1354-649E-4BA9-A21B-23FB569D6DF8}"/>
              </a:ext>
            </a:extLst>
          </p:cNvPr>
          <p:cNvSpPr/>
          <p:nvPr/>
        </p:nvSpPr>
        <p:spPr>
          <a:xfrm>
            <a:off x="6761977" y="4563537"/>
            <a:ext cx="2428252" cy="21801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E34620E-E307-45E4-9708-BD7E6498A28D}"/>
              </a:ext>
            </a:extLst>
          </p:cNvPr>
          <p:cNvSpPr txBox="1"/>
          <p:nvPr/>
        </p:nvSpPr>
        <p:spPr>
          <a:xfrm>
            <a:off x="9183272" y="4474328"/>
            <a:ext cx="2984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dirty="0">
                <a:solidFill>
                  <a:srgbClr val="FF0000"/>
                </a:solidFill>
              </a:rPr>
              <a:t>5</a:t>
            </a:r>
            <a:endParaRPr lang="ko-KR" altLang="en-US" dirty="0"/>
          </a:p>
        </p:txBody>
      </p:sp>
      <p:sp>
        <p:nvSpPr>
          <p:cNvPr id="31" name="모서리가 둥근 직사각형 16">
            <a:extLst>
              <a:ext uri="{FF2B5EF4-FFF2-40B4-BE49-F238E27FC236}">
                <a16:creationId xmlns:a16="http://schemas.microsoft.com/office/drawing/2014/main" id="{B0C27C9B-0478-4073-B6FD-106FA8B0C3B6}"/>
              </a:ext>
            </a:extLst>
          </p:cNvPr>
          <p:cNvSpPr/>
          <p:nvPr/>
        </p:nvSpPr>
        <p:spPr>
          <a:xfrm>
            <a:off x="6761977" y="5517310"/>
            <a:ext cx="2428252" cy="21801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86ADEE1-951F-4EB8-B529-DD88DB5E54A4}"/>
              </a:ext>
            </a:extLst>
          </p:cNvPr>
          <p:cNvSpPr txBox="1"/>
          <p:nvPr/>
        </p:nvSpPr>
        <p:spPr>
          <a:xfrm>
            <a:off x="9183272" y="5428101"/>
            <a:ext cx="2984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dirty="0">
                <a:solidFill>
                  <a:srgbClr val="FF0000"/>
                </a:solidFill>
              </a:rPr>
              <a:t>9</a:t>
            </a:r>
            <a:endParaRPr lang="ko-KR" altLang="en-US" dirty="0"/>
          </a:p>
        </p:txBody>
      </p:sp>
      <p:sp>
        <p:nvSpPr>
          <p:cNvPr id="33" name="모서리가 둥근 직사각형 16">
            <a:extLst>
              <a:ext uri="{FF2B5EF4-FFF2-40B4-BE49-F238E27FC236}">
                <a16:creationId xmlns:a16="http://schemas.microsoft.com/office/drawing/2014/main" id="{01F3480C-9A38-4FDA-A40B-99F4F991F357}"/>
              </a:ext>
            </a:extLst>
          </p:cNvPr>
          <p:cNvSpPr/>
          <p:nvPr/>
        </p:nvSpPr>
        <p:spPr>
          <a:xfrm>
            <a:off x="6761977" y="5747004"/>
            <a:ext cx="2428252" cy="21801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0D926B8-48C3-4A55-929E-327BB9F7BFC7}"/>
              </a:ext>
            </a:extLst>
          </p:cNvPr>
          <p:cNvSpPr txBox="1"/>
          <p:nvPr/>
        </p:nvSpPr>
        <p:spPr>
          <a:xfrm>
            <a:off x="9183272" y="5657795"/>
            <a:ext cx="2984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dirty="0">
                <a:solidFill>
                  <a:srgbClr val="FF0000"/>
                </a:solidFill>
              </a:rPr>
              <a:t>8</a:t>
            </a:r>
            <a:endParaRPr lang="ko-KR" altLang="en-US" dirty="0"/>
          </a:p>
        </p:txBody>
      </p:sp>
      <p:sp>
        <p:nvSpPr>
          <p:cNvPr id="35" name="모서리가 둥근 직사각형 16">
            <a:extLst>
              <a:ext uri="{FF2B5EF4-FFF2-40B4-BE49-F238E27FC236}">
                <a16:creationId xmlns:a16="http://schemas.microsoft.com/office/drawing/2014/main" id="{2D06110F-6A0D-4C49-B1CD-C7B98D169E6F}"/>
              </a:ext>
            </a:extLst>
          </p:cNvPr>
          <p:cNvSpPr/>
          <p:nvPr/>
        </p:nvSpPr>
        <p:spPr>
          <a:xfrm>
            <a:off x="6761977" y="4817841"/>
            <a:ext cx="2428252" cy="662210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252E355-7B8F-4389-A43C-FF3E4AE96E4B}"/>
              </a:ext>
            </a:extLst>
          </p:cNvPr>
          <p:cNvSpPr txBox="1"/>
          <p:nvPr/>
        </p:nvSpPr>
        <p:spPr>
          <a:xfrm>
            <a:off x="9183272" y="4962524"/>
            <a:ext cx="2984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dirty="0">
                <a:solidFill>
                  <a:srgbClr val="FF0000"/>
                </a:solidFill>
              </a:rPr>
              <a:t>7</a:t>
            </a:r>
            <a:endParaRPr lang="ko-KR" altLang="en-US" dirty="0"/>
          </a:p>
        </p:txBody>
      </p:sp>
      <p:sp>
        <p:nvSpPr>
          <p:cNvPr id="37" name="모서리가 둥근 직사각형 16">
            <a:extLst>
              <a:ext uri="{FF2B5EF4-FFF2-40B4-BE49-F238E27FC236}">
                <a16:creationId xmlns:a16="http://schemas.microsoft.com/office/drawing/2014/main" id="{3250D973-A8AE-47A7-B288-570668D5D8D9}"/>
              </a:ext>
            </a:extLst>
          </p:cNvPr>
          <p:cNvSpPr/>
          <p:nvPr/>
        </p:nvSpPr>
        <p:spPr>
          <a:xfrm>
            <a:off x="3074214" y="5773502"/>
            <a:ext cx="3377386" cy="601898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5E09A72-82D5-450D-9CCC-418048903DED}"/>
              </a:ext>
            </a:extLst>
          </p:cNvPr>
          <p:cNvSpPr txBox="1"/>
          <p:nvPr/>
        </p:nvSpPr>
        <p:spPr>
          <a:xfrm>
            <a:off x="2738451" y="5856010"/>
            <a:ext cx="2984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dirty="0">
                <a:solidFill>
                  <a:srgbClr val="FF3300"/>
                </a:solidFill>
              </a:rPr>
              <a:t>6</a:t>
            </a:r>
            <a:endParaRPr lang="ko-KR" altLang="en-US" dirty="0">
              <a:solidFill>
                <a:srgbClr val="FF3300"/>
              </a:solidFill>
            </a:endParaRPr>
          </a:p>
        </p:txBody>
      </p:sp>
      <p:sp>
        <p:nvSpPr>
          <p:cNvPr id="39" name="모서리가 둥근 직사각형 16">
            <a:extLst>
              <a:ext uri="{FF2B5EF4-FFF2-40B4-BE49-F238E27FC236}">
                <a16:creationId xmlns:a16="http://schemas.microsoft.com/office/drawing/2014/main" id="{02ECE880-446B-418F-87E8-C4AC5D892C65}"/>
              </a:ext>
            </a:extLst>
          </p:cNvPr>
          <p:cNvSpPr/>
          <p:nvPr/>
        </p:nvSpPr>
        <p:spPr>
          <a:xfrm>
            <a:off x="6761977" y="3700641"/>
            <a:ext cx="2428252" cy="860193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F4B79FF-79EC-49CF-B818-BBD7E56AE60B}"/>
              </a:ext>
            </a:extLst>
          </p:cNvPr>
          <p:cNvSpPr txBox="1"/>
          <p:nvPr/>
        </p:nvSpPr>
        <p:spPr>
          <a:xfrm>
            <a:off x="9183272" y="3898327"/>
            <a:ext cx="29845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dirty="0">
                <a:solidFill>
                  <a:srgbClr val="FF0000"/>
                </a:solidFill>
              </a:rPr>
              <a:t>6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8337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5722" y="3302135"/>
            <a:ext cx="7308135" cy="3093991"/>
          </a:xfrm>
          <a:prstGeom prst="rect">
            <a:avLst/>
          </a:prstGeo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7.5 Work Packages for the Gas Station Project (2/2)</a:t>
            </a:r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10</a:t>
            </a:fld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>
          <a:xfrm>
            <a:off x="200219" y="1519874"/>
            <a:ext cx="3608039" cy="341632"/>
          </a:xfrm>
          <a:prstGeom prst="rect">
            <a:avLst/>
          </a:prstGeom>
          <a:solidFill>
            <a:srgbClr val="FFFF00"/>
          </a:solidFill>
          <a:ln>
            <a:solidFill>
              <a:srgbClr val="00206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altLang="ko-KR" sz="1400" dirty="0"/>
              <a:t>3</a:t>
            </a:r>
            <a:r>
              <a:rPr lang="ko-KR" altLang="en-US" sz="1400" dirty="0"/>
              <a:t>단계</a:t>
            </a:r>
            <a:r>
              <a:rPr lang="en-US" altLang="ko-KR" sz="1400" dirty="0"/>
              <a:t>: </a:t>
            </a:r>
            <a:r>
              <a:rPr lang="en-US" altLang="ko-KR" dirty="0">
                <a:solidFill>
                  <a:srgbClr val="FF0000"/>
                </a:solidFill>
              </a:rPr>
              <a:t>Method</a:t>
            </a:r>
            <a:r>
              <a:rPr lang="ko-KR" altLang="en-US" dirty="0">
                <a:solidFill>
                  <a:srgbClr val="FF0000"/>
                </a:solidFill>
              </a:rPr>
              <a:t> </a:t>
            </a:r>
            <a:r>
              <a:rPr lang="en-US" altLang="ko-KR" dirty="0">
                <a:solidFill>
                  <a:srgbClr val="FF0000"/>
                </a:solidFill>
              </a:rPr>
              <a:t>and Resource </a:t>
            </a:r>
            <a:r>
              <a:rPr lang="ko-KR" altLang="en-US" sz="1400" dirty="0"/>
              <a:t>범주 추가</a:t>
            </a:r>
            <a:endParaRPr lang="en-US" altLang="ko-KR" sz="1400" dirty="0"/>
          </a:p>
        </p:txBody>
      </p:sp>
      <p:sp>
        <p:nvSpPr>
          <p:cNvPr id="11" name="직사각형 10"/>
          <p:cNvSpPr/>
          <p:nvPr/>
        </p:nvSpPr>
        <p:spPr>
          <a:xfrm>
            <a:off x="230732" y="2078306"/>
            <a:ext cx="4627018" cy="2219069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/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altLang="ko-KR" sz="1400" dirty="0"/>
              <a:t>1. Excavation of waste water system. </a:t>
            </a:r>
            <a:r>
              <a:rPr lang="ko-KR" altLang="en-US" sz="1200" dirty="0">
                <a:solidFill>
                  <a:srgbClr val="0000FF"/>
                </a:solidFill>
              </a:rPr>
              <a:t>하수도 </a:t>
            </a:r>
            <a:r>
              <a:rPr lang="ko-KR" altLang="en-US" sz="1200" dirty="0" err="1">
                <a:solidFill>
                  <a:srgbClr val="0000FF"/>
                </a:solidFill>
              </a:rPr>
              <a:t>터파기</a:t>
            </a:r>
            <a:endParaRPr lang="en-US" altLang="ko-KR" sz="1200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altLang="ko-KR" sz="1400" dirty="0"/>
              <a:t>2. Drainage tile installation–waste water. </a:t>
            </a:r>
            <a:r>
              <a:rPr lang="ko-KR" altLang="en-US" sz="1200" dirty="0">
                <a:solidFill>
                  <a:srgbClr val="0000FF"/>
                </a:solidFill>
              </a:rPr>
              <a:t>하수도 배수구</a:t>
            </a:r>
            <a:endParaRPr lang="en-US" altLang="ko-KR" sz="1200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altLang="ko-KR" sz="1400" dirty="0"/>
              <a:t>3. Septic tank installation. </a:t>
            </a:r>
            <a:r>
              <a:rPr lang="ko-KR" altLang="en-US" sz="1200" dirty="0">
                <a:solidFill>
                  <a:srgbClr val="0000FF"/>
                </a:solidFill>
              </a:rPr>
              <a:t>오수 정화조</a:t>
            </a:r>
            <a:endParaRPr lang="en-US" altLang="ko-KR" sz="1400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altLang="ko-KR" sz="1400" dirty="0"/>
              <a:t>4. Fresh water lines (piping). </a:t>
            </a:r>
            <a:r>
              <a:rPr lang="ko-KR" altLang="en-US" sz="1200" dirty="0">
                <a:solidFill>
                  <a:srgbClr val="0000FF"/>
                </a:solidFill>
              </a:rPr>
              <a:t>상수도</a:t>
            </a:r>
            <a:endParaRPr lang="en-US" altLang="ko-KR" sz="1400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altLang="ko-KR" sz="1400" dirty="0"/>
              <a:t>5. Sinks, basins, and toilets installation. </a:t>
            </a:r>
            <a:r>
              <a:rPr lang="ko-KR" altLang="en-US" sz="1200" dirty="0">
                <a:solidFill>
                  <a:srgbClr val="0000FF"/>
                </a:solidFill>
              </a:rPr>
              <a:t>싱크대</a:t>
            </a:r>
            <a:r>
              <a:rPr lang="en-US" altLang="ko-KR" sz="1200" dirty="0">
                <a:solidFill>
                  <a:srgbClr val="0000FF"/>
                </a:solidFill>
              </a:rPr>
              <a:t>, </a:t>
            </a:r>
            <a:r>
              <a:rPr lang="ko-KR" altLang="en-US" sz="1200" dirty="0">
                <a:solidFill>
                  <a:srgbClr val="0000FF"/>
                </a:solidFill>
              </a:rPr>
              <a:t>세면기</a:t>
            </a:r>
            <a:r>
              <a:rPr lang="en-US" altLang="ko-KR" sz="1200" dirty="0">
                <a:solidFill>
                  <a:srgbClr val="0000FF"/>
                </a:solidFill>
              </a:rPr>
              <a:t>, </a:t>
            </a:r>
            <a:r>
              <a:rPr lang="ko-KR" altLang="en-US" sz="1200" dirty="0">
                <a:solidFill>
                  <a:srgbClr val="0000FF"/>
                </a:solidFill>
              </a:rPr>
              <a:t>변기</a:t>
            </a:r>
            <a:endParaRPr lang="en-US" altLang="ko-KR" sz="1400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altLang="ko-KR" sz="1400" dirty="0"/>
              <a:t>6. Hot water system installation. </a:t>
            </a:r>
            <a:r>
              <a:rPr lang="ko-KR" altLang="en-US" sz="1200" dirty="0">
                <a:solidFill>
                  <a:srgbClr val="0000FF"/>
                </a:solidFill>
              </a:rPr>
              <a:t>온수</a:t>
            </a:r>
            <a:endParaRPr lang="en-US" altLang="ko-KR" sz="1400" dirty="0">
              <a:solidFill>
                <a:srgbClr val="0000FF"/>
              </a:solidFill>
            </a:endParaRPr>
          </a:p>
          <a:p>
            <a:pPr>
              <a:lnSpc>
                <a:spcPct val="90000"/>
              </a:lnSpc>
              <a:spcBef>
                <a:spcPts val="1000"/>
              </a:spcBef>
            </a:pPr>
            <a:r>
              <a:rPr lang="en-US" altLang="ko-KR" sz="1400" dirty="0"/>
              <a:t>7. </a:t>
            </a:r>
            <a:r>
              <a:rPr lang="en-US" altLang="ko-KR" sz="14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</a:t>
            </a:r>
            <a:r>
              <a:rPr lang="en-US" altLang="ko-KR" sz="1400" dirty="0"/>
              <a:t>neumatic air system installation.</a:t>
            </a:r>
            <a:r>
              <a:rPr lang="en-US" altLang="ko-KR" sz="1200" dirty="0">
                <a:solidFill>
                  <a:srgbClr val="0000FF"/>
                </a:solidFill>
              </a:rPr>
              <a:t> </a:t>
            </a:r>
            <a:r>
              <a:rPr lang="ko-KR" altLang="en-US" sz="1200" dirty="0">
                <a:solidFill>
                  <a:srgbClr val="0000FF"/>
                </a:solidFill>
              </a:rPr>
              <a:t>공조</a:t>
            </a:r>
            <a:endParaRPr lang="ko-KR" altLang="en-US" sz="1400" dirty="0">
              <a:solidFill>
                <a:srgbClr val="0000FF"/>
              </a:solidFill>
            </a:endParaRPr>
          </a:p>
        </p:txBody>
      </p:sp>
      <p:cxnSp>
        <p:nvCxnSpPr>
          <p:cNvPr id="12" name="직선 화살표 연결선 11"/>
          <p:cNvCxnSpPr/>
          <p:nvPr/>
        </p:nvCxnSpPr>
        <p:spPr>
          <a:xfrm>
            <a:off x="681038" y="4297375"/>
            <a:ext cx="3130181" cy="1796187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모서리가 둥근 직사각형 13"/>
          <p:cNvSpPr/>
          <p:nvPr/>
        </p:nvSpPr>
        <p:spPr>
          <a:xfrm>
            <a:off x="3869741" y="6037682"/>
            <a:ext cx="4345229" cy="358444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모서리가 둥근 직사각형 14"/>
          <p:cNvSpPr/>
          <p:nvPr/>
        </p:nvSpPr>
        <p:spPr>
          <a:xfrm>
            <a:off x="5839137" y="4132243"/>
            <a:ext cx="517772" cy="358444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6" name="직선 화살표 연결선 15"/>
          <p:cNvCxnSpPr>
            <a:stCxn id="15" idx="2"/>
          </p:cNvCxnSpPr>
          <p:nvPr/>
        </p:nvCxnSpPr>
        <p:spPr>
          <a:xfrm>
            <a:off x="6098023" y="4490687"/>
            <a:ext cx="2854" cy="1546995"/>
          </a:xfrm>
          <a:prstGeom prst="straightConnector1">
            <a:avLst/>
          </a:prstGeom>
          <a:ln w="28575">
            <a:solidFill>
              <a:srgbClr val="FF3300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FCC169E9-AB52-4E8F-955B-186D4FC76ED6}"/>
              </a:ext>
            </a:extLst>
          </p:cNvPr>
          <p:cNvSpPr txBox="1"/>
          <p:nvPr/>
        </p:nvSpPr>
        <p:spPr>
          <a:xfrm>
            <a:off x="5614677" y="3849800"/>
            <a:ext cx="97027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ko-KR" altLang="en-US" sz="1200">
                <a:solidFill>
                  <a:srgbClr val="FF0000"/>
                </a:solidFill>
              </a:rPr>
              <a:t>기계 설비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7872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7.6 Determining Sequence of Work Packages (1/2)</a:t>
            </a:r>
            <a:endParaRPr lang="ko-KR" altLang="en-US" sz="14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11</a:t>
            </a:fld>
            <a:endParaRPr lang="ko-KR" altLang="en-US" dirty="0"/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681038" y="1825625"/>
            <a:ext cx="8543925" cy="4196020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Having broken the work into work packages, activities that facilitate </a:t>
            </a:r>
            <a:r>
              <a:rPr lang="en-US" altLang="ko-KR" sz="1800" dirty="0">
                <a:solidFill>
                  <a:srgbClr val="FF3300"/>
                </a:solidFill>
              </a:rPr>
              <a:t>time management and control</a:t>
            </a:r>
            <a:r>
              <a:rPr lang="en-US" altLang="ko-KR" sz="1800" dirty="0"/>
              <a:t> can be defined and logically placed in </a:t>
            </a:r>
            <a:r>
              <a:rPr lang="en-US" altLang="ko-KR" sz="1800" dirty="0">
                <a:solidFill>
                  <a:srgbClr val="FF3300"/>
                </a:solidFill>
              </a:rPr>
              <a:t>sequence</a:t>
            </a:r>
            <a:r>
              <a:rPr lang="en-US" altLang="ko-KR" sz="1800" dirty="0"/>
              <a:t>. </a:t>
            </a:r>
            <a:r>
              <a:rPr lang="ko-KR" altLang="en-US" sz="1400" dirty="0">
                <a:solidFill>
                  <a:srgbClr val="0000FF"/>
                </a:solidFill>
              </a:rPr>
              <a:t>작업 분해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ko-KR" altLang="en-US" sz="1400" dirty="0">
                <a:solidFill>
                  <a:srgbClr val="0000FF"/>
                </a:solidFill>
              </a:rPr>
              <a:t>작업에 대한 관리 시작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: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작업 순서 결정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The word </a:t>
            </a:r>
            <a:r>
              <a:rPr lang="en-US" altLang="ko-KR" sz="1800" dirty="0">
                <a:solidFill>
                  <a:srgbClr val="FF3300"/>
                </a:solidFill>
              </a:rPr>
              <a:t>activity</a:t>
            </a:r>
            <a:r>
              <a:rPr lang="en-US" altLang="ko-KR" sz="1800" dirty="0"/>
              <a:t> is generally used when discussing time control or scheduling. </a:t>
            </a:r>
            <a:r>
              <a:rPr lang="en-US" altLang="ko-KR" sz="1800" dirty="0">
                <a:solidFill>
                  <a:srgbClr val="0000FF"/>
                </a:solidFill>
              </a:rPr>
              <a:t>WBS</a:t>
            </a:r>
            <a:r>
              <a:rPr lang="ko-KR" altLang="en-US" sz="1400" dirty="0">
                <a:solidFill>
                  <a:srgbClr val="0000FF"/>
                </a:solidFill>
              </a:rPr>
              <a:t> </a:t>
            </a:r>
            <a:r>
              <a:rPr lang="en-US" altLang="ko-KR" sz="1400" dirty="0">
                <a:solidFill>
                  <a:srgbClr val="0000FF"/>
                </a:solidFill>
              </a:rPr>
              <a:t>: </a:t>
            </a:r>
            <a:r>
              <a:rPr lang="ko-KR" altLang="en-US" sz="1400" dirty="0">
                <a:solidFill>
                  <a:srgbClr val="0000FF"/>
                </a:solidFill>
              </a:rPr>
              <a:t>과업</a:t>
            </a:r>
            <a:r>
              <a:rPr lang="en-US" altLang="ko-KR" sz="1400" dirty="0">
                <a:solidFill>
                  <a:srgbClr val="0000FF"/>
                </a:solidFill>
              </a:rPr>
              <a:t>(</a:t>
            </a:r>
            <a:r>
              <a:rPr lang="en-US" altLang="ko-KR" sz="1400" dirty="0">
                <a:solidFill>
                  <a:srgbClr val="FF0000"/>
                </a:solidFill>
              </a:rPr>
              <a:t>work packages, sub-elements, task)</a:t>
            </a:r>
            <a:r>
              <a:rPr lang="ko-KR" altLang="en-US" sz="1400" dirty="0">
                <a:solidFill>
                  <a:srgbClr val="0000FF"/>
                </a:solidFill>
              </a:rPr>
              <a:t>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공정 관리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: </a:t>
            </a:r>
            <a:r>
              <a:rPr lang="ko-KR" altLang="en-US" sz="1400" dirty="0" err="1">
                <a:solidFill>
                  <a:srgbClr val="0000FF"/>
                </a:solidFill>
                <a:sym typeface="Wingdings" panose="05000000000000000000" pitchFamily="2" charset="2"/>
              </a:rPr>
              <a:t>액티비티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In arranging the work package sequence for time control, the criteria of (a) </a:t>
            </a:r>
            <a:r>
              <a:rPr lang="en-US" altLang="ko-KR" sz="1800" dirty="0">
                <a:solidFill>
                  <a:srgbClr val="FF3300"/>
                </a:solidFill>
              </a:rPr>
              <a:t>location</a:t>
            </a:r>
            <a:r>
              <a:rPr lang="en-US" altLang="ko-KR" sz="1800" dirty="0"/>
              <a:t>, (b) </a:t>
            </a:r>
            <a:r>
              <a:rPr lang="en-US" altLang="ko-KR" sz="1800" dirty="0">
                <a:solidFill>
                  <a:srgbClr val="FF3300"/>
                </a:solidFill>
              </a:rPr>
              <a:t>material</a:t>
            </a:r>
            <a:r>
              <a:rPr lang="en-US" altLang="ko-KR" sz="1800" dirty="0"/>
              <a:t>, (c) </a:t>
            </a:r>
            <a:r>
              <a:rPr lang="en-US" altLang="ko-KR" sz="1800" dirty="0">
                <a:solidFill>
                  <a:srgbClr val="FF3300"/>
                </a:solidFill>
              </a:rPr>
              <a:t>method</a:t>
            </a:r>
            <a:r>
              <a:rPr lang="en-US" altLang="ko-KR" sz="1800" dirty="0"/>
              <a:t>, and (d) required </a:t>
            </a:r>
            <a:r>
              <a:rPr lang="en-US" altLang="ko-KR" sz="1800" dirty="0">
                <a:solidFill>
                  <a:srgbClr val="FF3300"/>
                </a:solidFill>
              </a:rPr>
              <a:t>resources</a:t>
            </a:r>
            <a:r>
              <a:rPr lang="en-US" altLang="ko-KR" sz="1800" dirty="0"/>
              <a:t> must be reconsidered. </a:t>
            </a:r>
            <a:r>
              <a:rPr lang="ko-KR" altLang="en-US" sz="1400" dirty="0">
                <a:solidFill>
                  <a:srgbClr val="0000FF"/>
                </a:solidFill>
              </a:rPr>
              <a:t>작업 순서 결정 요인 </a:t>
            </a:r>
            <a:r>
              <a:rPr lang="en-US" altLang="ko-KR" sz="1400" dirty="0">
                <a:solidFill>
                  <a:srgbClr val="0000FF"/>
                </a:solidFill>
              </a:rPr>
              <a:t>: </a:t>
            </a:r>
            <a:r>
              <a:rPr lang="ko-KR" altLang="en-US" sz="1400" dirty="0">
                <a:solidFill>
                  <a:srgbClr val="0000FF"/>
                </a:solidFill>
              </a:rPr>
              <a:t>위치</a:t>
            </a:r>
            <a:r>
              <a:rPr lang="en-US" altLang="ko-KR" sz="1400" dirty="0">
                <a:solidFill>
                  <a:srgbClr val="0000FF"/>
                </a:solidFill>
              </a:rPr>
              <a:t>(</a:t>
            </a:r>
            <a:r>
              <a:rPr lang="ko-KR" altLang="en-US" sz="1400" dirty="0">
                <a:solidFill>
                  <a:srgbClr val="0000FF"/>
                </a:solidFill>
              </a:rPr>
              <a:t>부위</a:t>
            </a:r>
            <a:r>
              <a:rPr lang="en-US" altLang="ko-KR" sz="1400" dirty="0">
                <a:solidFill>
                  <a:srgbClr val="0000FF"/>
                </a:solidFill>
              </a:rPr>
              <a:t>), </a:t>
            </a:r>
            <a:r>
              <a:rPr lang="ko-KR" altLang="en-US" sz="1400" dirty="0">
                <a:solidFill>
                  <a:srgbClr val="0000FF"/>
                </a:solidFill>
              </a:rPr>
              <a:t>자재</a:t>
            </a:r>
            <a:r>
              <a:rPr lang="en-US" altLang="ko-KR" sz="1400" dirty="0">
                <a:solidFill>
                  <a:srgbClr val="0000FF"/>
                </a:solidFill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</a:rPr>
              <a:t>공법</a:t>
            </a:r>
            <a:r>
              <a:rPr lang="en-US" altLang="ko-KR" sz="1400" dirty="0">
                <a:solidFill>
                  <a:srgbClr val="0000FF"/>
                </a:solidFill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</a:rPr>
              <a:t>자원</a:t>
            </a:r>
            <a:r>
              <a:rPr lang="en-US" altLang="ko-KR" sz="1400" dirty="0">
                <a:solidFill>
                  <a:srgbClr val="0000FF"/>
                </a:solidFill>
              </a:rPr>
              <a:t>(</a:t>
            </a:r>
            <a:r>
              <a:rPr lang="ko-KR" altLang="en-US" sz="1400" dirty="0">
                <a:solidFill>
                  <a:srgbClr val="0000FF"/>
                </a:solidFill>
              </a:rPr>
              <a:t>장비</a:t>
            </a:r>
            <a:r>
              <a:rPr lang="en-US" altLang="ko-KR" sz="1400" dirty="0">
                <a:solidFill>
                  <a:srgbClr val="0000FF"/>
                </a:solidFill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</a:rPr>
              <a:t>인력</a:t>
            </a:r>
            <a:r>
              <a:rPr lang="en-US" altLang="ko-KR" sz="1400" dirty="0">
                <a:solidFill>
                  <a:srgbClr val="0000FF"/>
                </a:solidFill>
              </a:rPr>
              <a:t>)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endParaRPr lang="en-US" altLang="ko-KR" sz="1800" dirty="0"/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>
                <a:solidFill>
                  <a:srgbClr val="FF3300"/>
                </a:solidFill>
              </a:rPr>
              <a:t>Physical constraints </a:t>
            </a:r>
            <a:r>
              <a:rPr lang="en-US" altLang="ko-KR" sz="1800" dirty="0"/>
              <a:t>or</a:t>
            </a:r>
            <a:r>
              <a:rPr lang="en-US" altLang="ko-KR" sz="1800" dirty="0">
                <a:solidFill>
                  <a:srgbClr val="FF3300"/>
                </a:solidFill>
              </a:rPr>
              <a:t> physical logic</a:t>
            </a:r>
            <a:r>
              <a:rPr lang="en-US" altLang="ko-KR" sz="1800" dirty="0"/>
              <a:t> are common and characteristic of construction operations (e.g., </a:t>
            </a:r>
            <a:r>
              <a:rPr lang="en-US" altLang="ko-KR" sz="1800" dirty="0">
                <a:solidFill>
                  <a:srgbClr val="0000FF"/>
                </a:solidFill>
              </a:rPr>
              <a:t>the floor must be completed before installing the floor covering</a:t>
            </a:r>
            <a:r>
              <a:rPr lang="en-US" altLang="ko-KR" sz="1800" dirty="0"/>
              <a:t>, etc.). </a:t>
            </a:r>
            <a:r>
              <a:rPr lang="ko-KR" altLang="en-US" sz="1400" dirty="0">
                <a:solidFill>
                  <a:srgbClr val="0000FF"/>
                </a:solidFill>
              </a:rPr>
              <a:t>물리적 제약으로 인한 작업 </a:t>
            </a:r>
            <a:r>
              <a:rPr lang="ko-KR" altLang="en-US" sz="1400" dirty="0" err="1">
                <a:solidFill>
                  <a:srgbClr val="0000FF"/>
                </a:solidFill>
              </a:rPr>
              <a:t>선후행</a:t>
            </a:r>
            <a:r>
              <a:rPr lang="ko-KR" altLang="en-US" sz="1400" dirty="0">
                <a:solidFill>
                  <a:srgbClr val="0000FF"/>
                </a:solidFill>
              </a:rPr>
              <a:t> 관계 발생 </a:t>
            </a:r>
            <a:r>
              <a:rPr lang="en-US" altLang="ko-KR" sz="1400" dirty="0">
                <a:solidFill>
                  <a:srgbClr val="0000FF"/>
                </a:solidFill>
              </a:rPr>
              <a:t>: </a:t>
            </a:r>
            <a:r>
              <a:rPr lang="ko-KR" altLang="en-US" sz="1400" dirty="0">
                <a:solidFill>
                  <a:srgbClr val="0000FF"/>
                </a:solidFill>
              </a:rPr>
              <a:t>바닥 작업 완료 후 바닥 마감재 작업 가능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>
                <a:solidFill>
                  <a:srgbClr val="FF0000"/>
                </a:solidFill>
              </a:rPr>
              <a:t>Management decision</a:t>
            </a:r>
            <a:r>
              <a:rPr lang="en-US" altLang="ko-KR" sz="1800" dirty="0"/>
              <a:t> (e.g., </a:t>
            </a:r>
            <a:r>
              <a:rPr lang="en-US" altLang="ko-KR" sz="1800" dirty="0">
                <a:solidFill>
                  <a:srgbClr val="0000FF"/>
                </a:solidFill>
              </a:rPr>
              <a:t>the fixture subcontractor is available first and is instructed to proceed</a:t>
            </a:r>
            <a:r>
              <a:rPr lang="en-US" altLang="ko-KR" sz="1800" dirty="0"/>
              <a:t>) and the sequence is driven by </a:t>
            </a:r>
            <a:r>
              <a:rPr lang="en-US" altLang="ko-KR" sz="1800" dirty="0">
                <a:solidFill>
                  <a:srgbClr val="FF0000"/>
                </a:solidFill>
              </a:rPr>
              <a:t>management logic</a:t>
            </a:r>
            <a:r>
              <a:rPr lang="en-US" altLang="ko-KR" sz="1800" dirty="0"/>
              <a:t>. </a:t>
            </a:r>
            <a:r>
              <a:rPr lang="ko-KR" altLang="en-US" sz="1400" dirty="0">
                <a:solidFill>
                  <a:srgbClr val="0000FF"/>
                </a:solidFill>
              </a:rPr>
              <a:t>관리적 목적으로 인한 작업 </a:t>
            </a:r>
            <a:r>
              <a:rPr lang="ko-KR" altLang="en-US" sz="1400" dirty="0" err="1">
                <a:solidFill>
                  <a:srgbClr val="0000FF"/>
                </a:solidFill>
              </a:rPr>
              <a:t>선후행</a:t>
            </a:r>
            <a:r>
              <a:rPr lang="ko-KR" altLang="en-US" sz="1400" dirty="0">
                <a:solidFill>
                  <a:srgbClr val="0000FF"/>
                </a:solidFill>
              </a:rPr>
              <a:t> 관계 발생 </a:t>
            </a:r>
            <a:r>
              <a:rPr lang="en-US" altLang="ko-KR" sz="1400" dirty="0">
                <a:solidFill>
                  <a:srgbClr val="0000FF"/>
                </a:solidFill>
              </a:rPr>
              <a:t>: </a:t>
            </a:r>
            <a:r>
              <a:rPr lang="ko-KR" altLang="en-US" sz="1400" dirty="0">
                <a:solidFill>
                  <a:srgbClr val="0000FF"/>
                </a:solidFill>
              </a:rPr>
              <a:t>붙박이 가구 시공자가 먼저</a:t>
            </a:r>
            <a:r>
              <a:rPr lang="en-US" altLang="ko-KR" sz="1400" dirty="0">
                <a:solidFill>
                  <a:srgbClr val="0000FF"/>
                </a:solidFill>
              </a:rPr>
              <a:t> </a:t>
            </a:r>
            <a:r>
              <a:rPr lang="ko-KR" altLang="en-US" sz="1400" dirty="0">
                <a:solidFill>
                  <a:srgbClr val="0000FF"/>
                </a:solidFill>
              </a:rPr>
              <a:t>일정이 맞아서 작업을 진행하도록 함</a:t>
            </a:r>
            <a:endParaRPr lang="en-US" altLang="ko-KR" sz="1800" dirty="0"/>
          </a:p>
        </p:txBody>
      </p:sp>
    </p:spTree>
    <p:extLst>
      <p:ext uri="{BB962C8B-B14F-4D97-AF65-F5344CB8AC3E}">
        <p14:creationId xmlns:p14="http://schemas.microsoft.com/office/powerpoint/2010/main" val="16988195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7.6 Determining Sequence of Work Packages (2/2)</a:t>
            </a:r>
            <a:endParaRPr lang="ko-KR" altLang="en-US" sz="14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12</a:t>
            </a:fld>
            <a:endParaRPr lang="ko-KR" altLang="en-US" dirty="0"/>
          </a:p>
        </p:txBody>
      </p:sp>
      <p:pic>
        <p:nvPicPr>
          <p:cNvPr id="6" name="내용 개체 틀 5" descr="텍스트, 지도이(가) 표시된 사진&#10;&#10;자동 생성된 설명">
            <a:extLst>
              <a:ext uri="{FF2B5EF4-FFF2-40B4-BE49-F238E27FC236}">
                <a16:creationId xmlns:a16="http://schemas.microsoft.com/office/drawing/2014/main" id="{8035DF44-5E6C-4769-8B51-2E926D76F9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246" y="1690690"/>
            <a:ext cx="8443508" cy="3626100"/>
          </a:xfrm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496F3D7A-BB9C-4B07-B756-459F37461F6A}"/>
              </a:ext>
            </a:extLst>
          </p:cNvPr>
          <p:cNvSpPr/>
          <p:nvPr/>
        </p:nvSpPr>
        <p:spPr>
          <a:xfrm>
            <a:off x="2941310" y="5387087"/>
            <a:ext cx="41715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dirty="0"/>
              <a:t>FIGURE 7.5 Preliminary project breakdown</a:t>
            </a:r>
            <a:endParaRPr lang="ko-KR" altLang="en-US" dirty="0"/>
          </a:p>
        </p:txBody>
      </p:sp>
      <p:sp>
        <p:nvSpPr>
          <p:cNvPr id="7" name="직사각형 6"/>
          <p:cNvSpPr/>
          <p:nvPr/>
        </p:nvSpPr>
        <p:spPr>
          <a:xfrm>
            <a:off x="1169580" y="2877753"/>
            <a:ext cx="4924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200" dirty="0">
                <a:solidFill>
                  <a:srgbClr val="0000FF"/>
                </a:solidFill>
                <a:sym typeface="Wingdings" panose="05000000000000000000" pitchFamily="2" charset="2"/>
              </a:rPr>
              <a:t>착공</a:t>
            </a:r>
            <a:endParaRPr lang="ko-KR" altLang="en-US" sz="1600" dirty="0"/>
          </a:p>
        </p:txBody>
      </p:sp>
      <p:sp>
        <p:nvSpPr>
          <p:cNvPr id="10" name="직사각형 9"/>
          <p:cNvSpPr/>
          <p:nvPr/>
        </p:nvSpPr>
        <p:spPr>
          <a:xfrm>
            <a:off x="8840380" y="2877753"/>
            <a:ext cx="4924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200" dirty="0">
                <a:solidFill>
                  <a:srgbClr val="0000FF"/>
                </a:solidFill>
                <a:sym typeface="Wingdings" panose="05000000000000000000" pitchFamily="2" charset="2"/>
              </a:rPr>
              <a:t>준공</a:t>
            </a:r>
            <a:endParaRPr lang="ko-KR" altLang="en-US" sz="1600" dirty="0"/>
          </a:p>
        </p:txBody>
      </p:sp>
      <p:sp>
        <p:nvSpPr>
          <p:cNvPr id="11" name="직사각형 10"/>
          <p:cNvSpPr/>
          <p:nvPr/>
        </p:nvSpPr>
        <p:spPr>
          <a:xfrm>
            <a:off x="2382430" y="2877753"/>
            <a:ext cx="8002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200">
                <a:solidFill>
                  <a:srgbClr val="0000FF"/>
                </a:solidFill>
                <a:sym typeface="Wingdings" panose="05000000000000000000" pitchFamily="2" charset="2"/>
              </a:rPr>
              <a:t>현장정리</a:t>
            </a:r>
            <a:endParaRPr lang="ko-KR" altLang="en-US" sz="1600" dirty="0"/>
          </a:p>
        </p:txBody>
      </p:sp>
      <p:sp>
        <p:nvSpPr>
          <p:cNvPr id="12" name="직사각형 11"/>
          <p:cNvSpPr/>
          <p:nvPr/>
        </p:nvSpPr>
        <p:spPr>
          <a:xfrm>
            <a:off x="3373030" y="2877753"/>
            <a:ext cx="8002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200">
                <a:solidFill>
                  <a:srgbClr val="0000FF"/>
                </a:solidFill>
                <a:sym typeface="Wingdings" panose="05000000000000000000" pitchFamily="2" charset="2"/>
              </a:rPr>
              <a:t>기초공사</a:t>
            </a:r>
            <a:endParaRPr lang="ko-KR" altLang="en-US" sz="1600" dirty="0"/>
          </a:p>
        </p:txBody>
      </p:sp>
      <p:sp>
        <p:nvSpPr>
          <p:cNvPr id="13" name="직사각형 12"/>
          <p:cNvSpPr/>
          <p:nvPr/>
        </p:nvSpPr>
        <p:spPr>
          <a:xfrm>
            <a:off x="4452530" y="2877753"/>
            <a:ext cx="8002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200" dirty="0">
                <a:solidFill>
                  <a:srgbClr val="0000FF"/>
                </a:solidFill>
                <a:sym typeface="Wingdings" panose="05000000000000000000" pitchFamily="2" charset="2"/>
              </a:rPr>
              <a:t>골조공사</a:t>
            </a:r>
            <a:endParaRPr lang="ko-KR" altLang="en-US" sz="1600" dirty="0"/>
          </a:p>
        </p:txBody>
      </p:sp>
      <p:sp>
        <p:nvSpPr>
          <p:cNvPr id="16" name="직사각형 15"/>
          <p:cNvSpPr/>
          <p:nvPr/>
        </p:nvSpPr>
        <p:spPr>
          <a:xfrm>
            <a:off x="5566955" y="2877753"/>
            <a:ext cx="8002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200">
                <a:solidFill>
                  <a:srgbClr val="0000FF"/>
                </a:solidFill>
                <a:sym typeface="Wingdings" panose="05000000000000000000" pitchFamily="2" charset="2"/>
              </a:rPr>
              <a:t>지붕공사</a:t>
            </a:r>
            <a:endParaRPr lang="ko-KR" altLang="en-US" sz="1600" dirty="0"/>
          </a:p>
        </p:txBody>
      </p:sp>
      <p:sp>
        <p:nvSpPr>
          <p:cNvPr id="17" name="직사각형 16"/>
          <p:cNvSpPr/>
          <p:nvPr/>
        </p:nvSpPr>
        <p:spPr>
          <a:xfrm>
            <a:off x="6646455" y="2877753"/>
            <a:ext cx="8002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200">
                <a:solidFill>
                  <a:srgbClr val="0000FF"/>
                </a:solidFill>
                <a:sym typeface="Wingdings" panose="05000000000000000000" pitchFamily="2" charset="2"/>
              </a:rPr>
              <a:t>내부공사</a:t>
            </a:r>
            <a:endParaRPr lang="ko-KR" altLang="en-US" sz="1600" dirty="0"/>
          </a:p>
        </p:txBody>
      </p:sp>
      <p:sp>
        <p:nvSpPr>
          <p:cNvPr id="18" name="직사각형 17"/>
          <p:cNvSpPr/>
          <p:nvPr/>
        </p:nvSpPr>
        <p:spPr>
          <a:xfrm>
            <a:off x="7743417" y="2725353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1200" dirty="0">
                <a:solidFill>
                  <a:srgbClr val="0000FF"/>
                </a:solidFill>
                <a:sym typeface="Wingdings" panose="05000000000000000000" pitchFamily="2" charset="2"/>
              </a:rPr>
              <a:t>내부</a:t>
            </a:r>
            <a:endParaRPr lang="en-US" altLang="ko-KR" sz="1200" dirty="0">
              <a:solidFill>
                <a:srgbClr val="0000FF"/>
              </a:solidFill>
              <a:sym typeface="Wingdings" panose="05000000000000000000" pitchFamily="2" charset="2"/>
            </a:endParaRPr>
          </a:p>
          <a:p>
            <a:pPr algn="ctr"/>
            <a:r>
              <a:rPr lang="ko-KR" altLang="en-US" sz="1200" dirty="0" err="1">
                <a:solidFill>
                  <a:srgbClr val="0000FF"/>
                </a:solidFill>
                <a:sym typeface="Wingdings" panose="05000000000000000000" pitchFamily="2" charset="2"/>
              </a:rPr>
              <a:t>마감공사</a:t>
            </a:r>
            <a:endParaRPr lang="ko-KR" altLang="en-US" sz="1600" dirty="0"/>
          </a:p>
        </p:txBody>
      </p:sp>
      <p:sp>
        <p:nvSpPr>
          <p:cNvPr id="19" name="직사각형 18"/>
          <p:cNvSpPr/>
          <p:nvPr/>
        </p:nvSpPr>
        <p:spPr>
          <a:xfrm>
            <a:off x="7743417" y="1370074"/>
            <a:ext cx="80021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1200" dirty="0">
                <a:solidFill>
                  <a:srgbClr val="0000FF"/>
                </a:solidFill>
                <a:sym typeface="Wingdings" panose="05000000000000000000" pitchFamily="2" charset="2"/>
              </a:rPr>
              <a:t>외부</a:t>
            </a:r>
            <a:endParaRPr lang="en-US" altLang="ko-KR" sz="1200" dirty="0">
              <a:solidFill>
                <a:srgbClr val="0000FF"/>
              </a:solidFill>
              <a:sym typeface="Wingdings" panose="05000000000000000000" pitchFamily="2" charset="2"/>
            </a:endParaRPr>
          </a:p>
          <a:p>
            <a:pPr algn="ctr"/>
            <a:r>
              <a:rPr lang="ko-KR" altLang="en-US" sz="1200" dirty="0" err="1">
                <a:solidFill>
                  <a:srgbClr val="0000FF"/>
                </a:solidFill>
                <a:sym typeface="Wingdings" panose="05000000000000000000" pitchFamily="2" charset="2"/>
              </a:rPr>
              <a:t>마감공사</a:t>
            </a:r>
            <a:endParaRPr lang="ko-KR" altLang="en-US" sz="1600" dirty="0"/>
          </a:p>
        </p:txBody>
      </p:sp>
      <p:sp>
        <p:nvSpPr>
          <p:cNvPr id="20" name="직사각형 19"/>
          <p:cNvSpPr/>
          <p:nvPr/>
        </p:nvSpPr>
        <p:spPr>
          <a:xfrm>
            <a:off x="7832991" y="5130395"/>
            <a:ext cx="9893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o-KR" altLang="en-US" sz="1200" dirty="0">
                <a:solidFill>
                  <a:srgbClr val="0000FF"/>
                </a:solidFill>
                <a:sym typeface="Wingdings" panose="05000000000000000000" pitchFamily="2" charset="2"/>
              </a:rPr>
              <a:t>전기</a:t>
            </a:r>
            <a:r>
              <a:rPr lang="en-US" altLang="ko-KR" sz="1200" dirty="0">
                <a:solidFill>
                  <a:srgbClr val="0000FF"/>
                </a:solidFill>
                <a:sym typeface="Wingdings" panose="05000000000000000000" pitchFamily="2" charset="2"/>
              </a:rPr>
              <a:t>/</a:t>
            </a:r>
            <a:r>
              <a:rPr lang="ko-KR" altLang="en-US" sz="1200" dirty="0">
                <a:solidFill>
                  <a:srgbClr val="0000FF"/>
                </a:solidFill>
                <a:sym typeface="Wingdings" panose="05000000000000000000" pitchFamily="2" charset="2"/>
              </a:rPr>
              <a:t>기계</a:t>
            </a:r>
            <a:endParaRPr lang="en-US" altLang="ko-KR" sz="1200" dirty="0">
              <a:solidFill>
                <a:srgbClr val="0000FF"/>
              </a:solidFill>
              <a:sym typeface="Wingdings" panose="05000000000000000000" pitchFamily="2" charset="2"/>
            </a:endParaRPr>
          </a:p>
          <a:p>
            <a:pPr algn="ctr"/>
            <a:r>
              <a:rPr lang="ko-KR" altLang="en-US" sz="1200" dirty="0">
                <a:solidFill>
                  <a:srgbClr val="0000FF"/>
                </a:solidFill>
                <a:sym typeface="Wingdings" panose="05000000000000000000" pitchFamily="2" charset="2"/>
              </a:rPr>
              <a:t>시스템 공사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4277771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sz="3200" dirty="0"/>
              <a:t>7.7 Estimate Development and Cost Control Related to the Work Breakdown Structure (1/2)</a:t>
            </a:r>
            <a:endParaRPr lang="ko-KR" altLang="en-US" sz="14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13</a:t>
            </a:fld>
            <a:endParaRPr lang="ko-KR" altLang="en-US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681038" y="1825625"/>
            <a:ext cx="8543925" cy="3697422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A good WBS facilitates </a:t>
            </a:r>
            <a:r>
              <a:rPr lang="en-US" altLang="ko-KR" sz="1800" dirty="0">
                <a:solidFill>
                  <a:srgbClr val="FF0000"/>
                </a:solidFill>
              </a:rPr>
              <a:t>cost control</a:t>
            </a:r>
            <a:r>
              <a:rPr lang="en-US" altLang="ko-KR" sz="1800" dirty="0"/>
              <a:t> during the life of the project. </a:t>
            </a:r>
            <a:r>
              <a:rPr lang="ko-KR" altLang="en-US" sz="1400" dirty="0">
                <a:solidFill>
                  <a:srgbClr val="0000FF"/>
                </a:solidFill>
              </a:rPr>
              <a:t>작업 분류 체계를 원가 관리를 위해 사용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>
                <a:solidFill>
                  <a:srgbClr val="FF0000"/>
                </a:solidFill>
              </a:rPr>
              <a:t>Work packages</a:t>
            </a:r>
            <a:r>
              <a:rPr lang="en-US" altLang="ko-KR" sz="1800" dirty="0"/>
              <a:t> are defined so that they have their own </a:t>
            </a:r>
            <a:r>
              <a:rPr lang="en-US" altLang="ko-KR" sz="1800" dirty="0">
                <a:solidFill>
                  <a:srgbClr val="FF0000"/>
                </a:solidFill>
              </a:rPr>
              <a:t>unique budgets</a:t>
            </a:r>
            <a:r>
              <a:rPr lang="en-US" altLang="ko-KR" sz="1800" dirty="0"/>
              <a:t>. </a:t>
            </a:r>
            <a:r>
              <a:rPr lang="ko-KR" altLang="en-US" sz="1400" dirty="0">
                <a:solidFill>
                  <a:srgbClr val="0000FF"/>
                </a:solidFill>
              </a:rPr>
              <a:t>과업은 자신만의 고유한 예산을 가짐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When referring to work packages in the context of cost control, the terminology </a:t>
            </a:r>
            <a:r>
              <a:rPr lang="en-US" altLang="ko-KR" sz="1800" dirty="0">
                <a:solidFill>
                  <a:srgbClr val="FF0000"/>
                </a:solidFill>
              </a:rPr>
              <a:t>cost accounts or control accounts</a:t>
            </a:r>
            <a:r>
              <a:rPr lang="en-US" altLang="ko-KR" sz="1800" dirty="0"/>
              <a:t> is often used. </a:t>
            </a:r>
            <a:r>
              <a:rPr lang="ko-KR" altLang="en-US" sz="1400" dirty="0">
                <a:solidFill>
                  <a:srgbClr val="0000FF"/>
                </a:solidFill>
              </a:rPr>
              <a:t>원가</a:t>
            </a:r>
            <a:r>
              <a:rPr lang="en-US" altLang="ko-KR" sz="1400" dirty="0">
                <a:solidFill>
                  <a:srgbClr val="0000FF"/>
                </a:solidFill>
              </a:rPr>
              <a:t>(</a:t>
            </a:r>
            <a:r>
              <a:rPr lang="ko-KR" altLang="en-US" sz="1400" dirty="0">
                <a:solidFill>
                  <a:srgbClr val="0000FF"/>
                </a:solidFill>
              </a:rPr>
              <a:t>비용</a:t>
            </a:r>
            <a:r>
              <a:rPr lang="en-US" altLang="ko-KR" sz="1400" dirty="0">
                <a:solidFill>
                  <a:srgbClr val="0000FF"/>
                </a:solidFill>
              </a:rPr>
              <a:t>)</a:t>
            </a:r>
            <a:r>
              <a:rPr lang="ko-KR" altLang="en-US" sz="1400" dirty="0">
                <a:solidFill>
                  <a:srgbClr val="0000FF"/>
                </a:solidFill>
              </a:rPr>
              <a:t> 관리 계정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To provide consistency and structure to the management of large cost control systems, a </a:t>
            </a:r>
            <a:r>
              <a:rPr lang="en-US" altLang="ko-KR" sz="1800" dirty="0">
                <a:solidFill>
                  <a:srgbClr val="FF0000"/>
                </a:solidFill>
              </a:rPr>
              <a:t>code of accounts</a:t>
            </a:r>
            <a:r>
              <a:rPr lang="en-US" altLang="ko-KR" sz="1800" dirty="0"/>
              <a:t> is used as a </a:t>
            </a:r>
            <a:r>
              <a:rPr lang="en-US" altLang="ko-KR" sz="1800" dirty="0">
                <a:solidFill>
                  <a:srgbClr val="FF0000"/>
                </a:solidFill>
              </a:rPr>
              <a:t>template</a:t>
            </a:r>
            <a:r>
              <a:rPr lang="en-US" altLang="ko-KR" sz="1800" dirty="0"/>
              <a:t> or guide in defining and cataloging the cost centers within a project. Several </a:t>
            </a:r>
            <a:r>
              <a:rPr lang="en-US" altLang="ko-KR" sz="1800" dirty="0">
                <a:solidFill>
                  <a:srgbClr val="FF0000"/>
                </a:solidFill>
              </a:rPr>
              <a:t>cost coding systems</a:t>
            </a:r>
            <a:r>
              <a:rPr lang="en-US" altLang="ko-KR" sz="1800" dirty="0"/>
              <a:t> are presented in Chapter 17. </a:t>
            </a:r>
            <a:r>
              <a:rPr lang="ko-KR" altLang="en-US" sz="1400" dirty="0">
                <a:solidFill>
                  <a:srgbClr val="0000FF"/>
                </a:solidFill>
              </a:rPr>
              <a:t>원가</a:t>
            </a:r>
            <a:r>
              <a:rPr lang="en-US" altLang="ko-KR" sz="1400" dirty="0">
                <a:solidFill>
                  <a:srgbClr val="0000FF"/>
                </a:solidFill>
              </a:rPr>
              <a:t>(</a:t>
            </a:r>
            <a:r>
              <a:rPr lang="ko-KR" altLang="en-US" sz="1400" dirty="0">
                <a:solidFill>
                  <a:srgbClr val="0000FF"/>
                </a:solidFill>
              </a:rPr>
              <a:t>비용</a:t>
            </a:r>
            <a:r>
              <a:rPr lang="en-US" altLang="ko-KR" sz="1400" dirty="0">
                <a:solidFill>
                  <a:srgbClr val="0000FF"/>
                </a:solidFill>
              </a:rPr>
              <a:t>)</a:t>
            </a:r>
            <a:r>
              <a:rPr lang="ko-KR" altLang="en-US" sz="1400" dirty="0">
                <a:solidFill>
                  <a:srgbClr val="0000FF"/>
                </a:solidFill>
              </a:rPr>
              <a:t> 계정 코드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원가 관리 시스템</a:t>
            </a:r>
            <a:endParaRPr lang="en-US" altLang="ko-KR" sz="1400" dirty="0">
              <a:solidFill>
                <a:srgbClr val="0000FF"/>
              </a:solidFill>
              <a:sym typeface="Wingdings" panose="05000000000000000000" pitchFamily="2" charset="2"/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endParaRPr lang="en-US" altLang="ko-KR" sz="1400" dirty="0">
              <a:solidFill>
                <a:srgbClr val="0000FF"/>
              </a:solidFill>
              <a:sym typeface="Wingdings" panose="05000000000000000000" pitchFamily="2" charset="2"/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>
                <a:solidFill>
                  <a:srgbClr val="0000FF"/>
                </a:solidFill>
                <a:sym typeface="Wingdings" panose="05000000000000000000" pitchFamily="2" charset="2"/>
              </a:rPr>
              <a:t>WBS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체계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구축 </a:t>
            </a:r>
            <a:r>
              <a:rPr kumimoji="0" lang="en-US" altLang="ko-KR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  <a:sym typeface="Wingdings" panose="05000000000000000000" pitchFamily="2" charset="2"/>
              </a:rPr>
              <a:t> </a:t>
            </a:r>
            <a:r>
              <a:rPr kumimoji="0" lang="en-US" altLang="ko-KR" sz="18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  <a:sym typeface="Wingdings" panose="05000000000000000000" pitchFamily="2" charset="2"/>
              </a:rPr>
              <a:t>Work Package </a:t>
            </a:r>
            <a:r>
              <a:rPr kumimoji="0" lang="ko-KR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  <a:sym typeface="Wingdings" panose="05000000000000000000" pitchFamily="2" charset="2"/>
              </a:rPr>
              <a:t>정의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en-US" altLang="ko-KR" sz="1800" dirty="0">
                <a:solidFill>
                  <a:srgbClr val="0000FF"/>
                </a:solidFill>
                <a:sym typeface="Wingdings" panose="05000000000000000000" pitchFamily="2" charset="2"/>
              </a:rPr>
              <a:t>Work Package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에 일정과 비용을 할당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공정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(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일정관리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) &amp;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비용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(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원가관리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)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수행</a:t>
            </a:r>
            <a:endParaRPr lang="en-US" altLang="ko-KR" sz="1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5719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내용 개체 틀 6" descr="텍스트, 지도이(가) 표시된 사진&#10;&#10;자동 생성된 설명">
            <a:extLst>
              <a:ext uri="{FF2B5EF4-FFF2-40B4-BE49-F238E27FC236}">
                <a16:creationId xmlns:a16="http://schemas.microsoft.com/office/drawing/2014/main" id="{F96786FF-C1AE-4102-B2C1-6D054BFD57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386" y="1440936"/>
            <a:ext cx="4673150" cy="4760267"/>
          </a:xfr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Autofit/>
          </a:bodyPr>
          <a:lstStyle/>
          <a:p>
            <a:r>
              <a:rPr lang="en-US" altLang="ko-KR" sz="3200" dirty="0"/>
              <a:t>7.7 Estimate Development and Cost Control Related to the Work Breakdown Structure (2/2)</a:t>
            </a:r>
            <a:endParaRPr lang="ko-KR" altLang="en-US" sz="14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14</a:t>
            </a:fld>
            <a:endParaRPr lang="ko-KR" altLang="en-US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FEA3798C-4A37-44A5-81A7-E82AC61F77D3}"/>
              </a:ext>
            </a:extLst>
          </p:cNvPr>
          <p:cNvSpPr/>
          <p:nvPr/>
        </p:nvSpPr>
        <p:spPr>
          <a:xfrm>
            <a:off x="2957177" y="6352145"/>
            <a:ext cx="41775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dirty="0"/>
              <a:t>FIGURE 7.6 Cost control cycle </a:t>
            </a:r>
            <a:r>
              <a:rPr lang="en-US" altLang="ko-KR" dirty="0">
                <a:solidFill>
                  <a:srgbClr val="FF0000"/>
                </a:solidFill>
              </a:rPr>
              <a:t>(PDCA Cycle)</a:t>
            </a:r>
          </a:p>
        </p:txBody>
      </p:sp>
      <p:sp>
        <p:nvSpPr>
          <p:cNvPr id="6" name="직사각형 5"/>
          <p:cNvSpPr/>
          <p:nvPr/>
        </p:nvSpPr>
        <p:spPr>
          <a:xfrm>
            <a:off x="2347011" y="3194652"/>
            <a:ext cx="94288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400" dirty="0">
                <a:solidFill>
                  <a:srgbClr val="0000FF"/>
                </a:solidFill>
              </a:rPr>
              <a:t>예산 수립</a:t>
            </a:r>
          </a:p>
        </p:txBody>
      </p:sp>
      <p:sp>
        <p:nvSpPr>
          <p:cNvPr id="10" name="직사각형 9"/>
          <p:cNvSpPr/>
          <p:nvPr/>
        </p:nvSpPr>
        <p:spPr>
          <a:xfrm>
            <a:off x="2347011" y="4232361"/>
            <a:ext cx="94288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400" dirty="0">
                <a:solidFill>
                  <a:srgbClr val="0000FF"/>
                </a:solidFill>
              </a:rPr>
              <a:t>실적 집계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2363583" y="5664828"/>
            <a:ext cx="9428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400" dirty="0">
                <a:solidFill>
                  <a:srgbClr val="0000FF"/>
                </a:solidFill>
              </a:rPr>
              <a:t>예산 대비</a:t>
            </a:r>
            <a:endParaRPr lang="en-US" altLang="ko-KR" sz="1400" dirty="0">
              <a:solidFill>
                <a:srgbClr val="0000FF"/>
              </a:solidFill>
            </a:endParaRPr>
          </a:p>
          <a:p>
            <a:r>
              <a:rPr lang="ko-KR" altLang="en-US" sz="1400" dirty="0">
                <a:solidFill>
                  <a:srgbClr val="0000FF"/>
                </a:solidFill>
              </a:rPr>
              <a:t>실적 검토</a:t>
            </a:r>
            <a:endParaRPr lang="en-US" altLang="ko-KR" sz="1400" dirty="0">
              <a:solidFill>
                <a:srgbClr val="0000FF"/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5043036" y="4229555"/>
            <a:ext cx="94288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400" dirty="0">
                <a:solidFill>
                  <a:srgbClr val="0000FF"/>
                </a:solidFill>
              </a:rPr>
              <a:t>예산 조정</a:t>
            </a:r>
          </a:p>
        </p:txBody>
      </p:sp>
      <p:cxnSp>
        <p:nvCxnSpPr>
          <p:cNvPr id="14" name="직선 연결선 13"/>
          <p:cNvCxnSpPr/>
          <p:nvPr/>
        </p:nvCxnSpPr>
        <p:spPr>
          <a:xfrm flipV="1">
            <a:off x="3306470" y="3555187"/>
            <a:ext cx="263348" cy="7315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직선 연결선 14"/>
          <p:cNvCxnSpPr/>
          <p:nvPr/>
        </p:nvCxnSpPr>
        <p:spPr>
          <a:xfrm flipV="1">
            <a:off x="3664914" y="4529554"/>
            <a:ext cx="263348" cy="7315"/>
          </a:xfrm>
          <a:prstGeom prst="line">
            <a:avLst/>
          </a:prstGeom>
          <a:ln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직사각형 12"/>
          <p:cNvSpPr/>
          <p:nvPr/>
        </p:nvSpPr>
        <p:spPr>
          <a:xfrm>
            <a:off x="3920613" y="1411762"/>
            <a:ext cx="112242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400" dirty="0" err="1">
                <a:solidFill>
                  <a:srgbClr val="0000FF"/>
                </a:solidFill>
              </a:rPr>
              <a:t>투찰가</a:t>
            </a:r>
            <a:r>
              <a:rPr lang="ko-KR" altLang="en-US" sz="1400" dirty="0">
                <a:solidFill>
                  <a:srgbClr val="0000FF"/>
                </a:solidFill>
              </a:rPr>
              <a:t> 결정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3977763" y="2321511"/>
            <a:ext cx="62709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400" dirty="0">
                <a:solidFill>
                  <a:srgbClr val="0000FF"/>
                </a:solidFill>
              </a:rPr>
              <a:t>낙찰</a:t>
            </a:r>
            <a:r>
              <a:rPr lang="en-US" altLang="ko-KR" sz="1400" dirty="0">
                <a:solidFill>
                  <a:srgbClr val="0000FF"/>
                </a:solidFill>
              </a:rPr>
              <a:t>?</a:t>
            </a:r>
            <a:endParaRPr lang="ko-KR" altLang="en-US" sz="1400" dirty="0">
              <a:solidFill>
                <a:srgbClr val="0000FF"/>
              </a:solidFill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5227433" y="5815009"/>
            <a:ext cx="134203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400">
                <a:solidFill>
                  <a:srgbClr val="0000FF"/>
                </a:solidFill>
              </a:rPr>
              <a:t>조치 계획 수립</a:t>
            </a:r>
            <a:endParaRPr lang="en-US" altLang="ko-KR" sz="1400" dirty="0">
              <a:solidFill>
                <a:srgbClr val="0000FF"/>
              </a:solidFill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5366409" y="4822970"/>
            <a:ext cx="102624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400" dirty="0">
                <a:solidFill>
                  <a:srgbClr val="0000FF"/>
                </a:solidFill>
              </a:rPr>
              <a:t>공사 종료</a:t>
            </a:r>
            <a:r>
              <a:rPr lang="en-US" altLang="ko-KR" sz="1400" dirty="0">
                <a:solidFill>
                  <a:srgbClr val="0000FF"/>
                </a:solidFill>
              </a:rPr>
              <a:t>?</a:t>
            </a:r>
            <a:endParaRPr lang="ko-KR" altLang="en-US" sz="1400" dirty="0">
              <a:solidFill>
                <a:srgbClr val="0000FF"/>
              </a:solidFill>
            </a:endParaRPr>
          </a:p>
        </p:txBody>
      </p:sp>
      <p:sp>
        <p:nvSpPr>
          <p:cNvPr id="3" name="사각형: 둥근 모서리 2">
            <a:extLst>
              <a:ext uri="{FF2B5EF4-FFF2-40B4-BE49-F238E27FC236}">
                <a16:creationId xmlns:a16="http://schemas.microsoft.com/office/drawing/2014/main" id="{C78C142F-2839-40EE-B8F5-9E1FDA7685DE}"/>
              </a:ext>
            </a:extLst>
          </p:cNvPr>
          <p:cNvSpPr/>
          <p:nvPr/>
        </p:nvSpPr>
        <p:spPr>
          <a:xfrm>
            <a:off x="1739900" y="1411763"/>
            <a:ext cx="3487533" cy="2381254"/>
          </a:xfrm>
          <a:prstGeom prst="roundRect">
            <a:avLst>
              <a:gd name="adj" fmla="val 3278"/>
            </a:avLst>
          </a:prstGeom>
          <a:noFill/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0000FF"/>
              </a:solidFill>
            </a:endParaRPr>
          </a:p>
        </p:txBody>
      </p:sp>
      <p:sp>
        <p:nvSpPr>
          <p:cNvPr id="19" name="사각형: 둥근 모서리 18">
            <a:extLst>
              <a:ext uri="{FF2B5EF4-FFF2-40B4-BE49-F238E27FC236}">
                <a16:creationId xmlns:a16="http://schemas.microsoft.com/office/drawing/2014/main" id="{86C94344-9013-4B78-BEEE-14430C378458}"/>
              </a:ext>
            </a:extLst>
          </p:cNvPr>
          <p:cNvSpPr/>
          <p:nvPr/>
        </p:nvSpPr>
        <p:spPr>
          <a:xfrm>
            <a:off x="1739901" y="4203808"/>
            <a:ext cx="2393950" cy="619161"/>
          </a:xfrm>
          <a:prstGeom prst="roundRect">
            <a:avLst>
              <a:gd name="adj" fmla="val 6478"/>
            </a:avLst>
          </a:prstGeom>
          <a:noFill/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0000FF"/>
              </a:solidFill>
            </a:endParaRPr>
          </a:p>
        </p:txBody>
      </p:sp>
      <p:sp>
        <p:nvSpPr>
          <p:cNvPr id="20" name="사각형: 둥근 모서리 19">
            <a:extLst>
              <a:ext uri="{FF2B5EF4-FFF2-40B4-BE49-F238E27FC236}">
                <a16:creationId xmlns:a16="http://schemas.microsoft.com/office/drawing/2014/main" id="{336CF283-03FC-4949-948C-8432C3BB8EA8}"/>
              </a:ext>
            </a:extLst>
          </p:cNvPr>
          <p:cNvSpPr/>
          <p:nvPr/>
        </p:nvSpPr>
        <p:spPr>
          <a:xfrm>
            <a:off x="1739901" y="5657514"/>
            <a:ext cx="2393950" cy="619160"/>
          </a:xfrm>
          <a:prstGeom prst="roundRect">
            <a:avLst>
              <a:gd name="adj" fmla="val 13657"/>
            </a:avLst>
          </a:prstGeom>
          <a:noFill/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0000FF"/>
              </a:solidFill>
            </a:endParaRPr>
          </a:p>
        </p:txBody>
      </p:sp>
      <p:sp>
        <p:nvSpPr>
          <p:cNvPr id="21" name="사각형: 둥근 모서리 20">
            <a:extLst>
              <a:ext uri="{FF2B5EF4-FFF2-40B4-BE49-F238E27FC236}">
                <a16:creationId xmlns:a16="http://schemas.microsoft.com/office/drawing/2014/main" id="{39DCB52C-E405-4A9B-BD0A-920D749885D1}"/>
              </a:ext>
            </a:extLst>
          </p:cNvPr>
          <p:cNvSpPr/>
          <p:nvPr/>
        </p:nvSpPr>
        <p:spPr>
          <a:xfrm>
            <a:off x="4195588" y="4203808"/>
            <a:ext cx="2611611" cy="2072866"/>
          </a:xfrm>
          <a:prstGeom prst="roundRect">
            <a:avLst>
              <a:gd name="adj" fmla="val 3373"/>
            </a:avLst>
          </a:prstGeom>
          <a:noFill/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rgbClr val="0000FF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F615434-ED4B-427E-A395-2B9F668FD99F}"/>
              </a:ext>
            </a:extLst>
          </p:cNvPr>
          <p:cNvSpPr txBox="1"/>
          <p:nvPr/>
        </p:nvSpPr>
        <p:spPr>
          <a:xfrm>
            <a:off x="1030287" y="2372521"/>
            <a:ext cx="7096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ko-KR" dirty="0">
                <a:solidFill>
                  <a:srgbClr val="FF0000"/>
                </a:solidFill>
              </a:rPr>
              <a:t>Plan</a:t>
            </a:r>
            <a:endParaRPr lang="ko-KR" alt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61572F5-C941-4842-A17C-21CAD20F0CE8}"/>
              </a:ext>
            </a:extLst>
          </p:cNvPr>
          <p:cNvSpPr txBox="1"/>
          <p:nvPr/>
        </p:nvSpPr>
        <p:spPr>
          <a:xfrm>
            <a:off x="1030287" y="4306707"/>
            <a:ext cx="70961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ko-KR" dirty="0">
                <a:solidFill>
                  <a:srgbClr val="FF0000"/>
                </a:solidFill>
              </a:rPr>
              <a:t>Do</a:t>
            </a:r>
            <a:endParaRPr lang="ko-KR" altLang="en-US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4A6E2F7E-44EC-4C12-BA4B-2C2376058B8F}"/>
              </a:ext>
            </a:extLst>
          </p:cNvPr>
          <p:cNvSpPr txBox="1"/>
          <p:nvPr/>
        </p:nvSpPr>
        <p:spPr>
          <a:xfrm>
            <a:off x="596901" y="5782428"/>
            <a:ext cx="1143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altLang="ko-KR">
                <a:solidFill>
                  <a:srgbClr val="FF0000"/>
                </a:solidFill>
              </a:rPr>
              <a:t>Check</a:t>
            </a:r>
            <a:endParaRPr lang="ko-KR" alt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0E4D9F1-7112-48C2-A811-9974D1B17F3D}"/>
              </a:ext>
            </a:extLst>
          </p:cNvPr>
          <p:cNvSpPr txBox="1"/>
          <p:nvPr/>
        </p:nvSpPr>
        <p:spPr>
          <a:xfrm>
            <a:off x="6921501" y="5130747"/>
            <a:ext cx="1143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dirty="0">
                <a:solidFill>
                  <a:srgbClr val="FF0000"/>
                </a:solidFill>
              </a:rPr>
              <a:t>Action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040659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7.8 Role of Code of Accounts (1/2)</a:t>
            </a:r>
            <a:endParaRPr lang="ko-KR" altLang="en-US" sz="14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15</a:t>
            </a:fld>
            <a:endParaRPr lang="ko-KR" altLang="en-US" dirty="0"/>
          </a:p>
        </p:txBody>
      </p:sp>
      <p:sp>
        <p:nvSpPr>
          <p:cNvPr id="8" name="내용 개체 틀 2"/>
          <p:cNvSpPr txBox="1">
            <a:spLocks/>
          </p:cNvSpPr>
          <p:nvPr/>
        </p:nvSpPr>
        <p:spPr>
          <a:xfrm>
            <a:off x="681038" y="1825625"/>
            <a:ext cx="8543925" cy="1851789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A typical cost code might define </a:t>
            </a:r>
            <a:r>
              <a:rPr lang="ko-KR" altLang="en-US" sz="1400" dirty="0">
                <a:solidFill>
                  <a:srgbClr val="FF0000"/>
                </a:solidFill>
              </a:rPr>
              <a:t>원가 </a:t>
            </a:r>
            <a:r>
              <a:rPr lang="en-US" altLang="ko-KR" sz="1400" dirty="0">
                <a:solidFill>
                  <a:srgbClr val="FF0000"/>
                </a:solidFill>
              </a:rPr>
              <a:t>(</a:t>
            </a:r>
            <a:r>
              <a:rPr lang="ko-KR" altLang="en-US" sz="1400" dirty="0">
                <a:solidFill>
                  <a:srgbClr val="FF0000"/>
                </a:solidFill>
              </a:rPr>
              <a:t>비용</a:t>
            </a:r>
            <a:r>
              <a:rPr lang="en-US" altLang="ko-KR" sz="1400" dirty="0">
                <a:solidFill>
                  <a:srgbClr val="FF0000"/>
                </a:solidFill>
              </a:rPr>
              <a:t>) </a:t>
            </a:r>
            <a:r>
              <a:rPr lang="ko-KR" altLang="en-US" sz="1400" dirty="0">
                <a:solidFill>
                  <a:srgbClr val="FF0000"/>
                </a:solidFill>
              </a:rPr>
              <a:t>계정 코드</a:t>
            </a:r>
            <a:r>
              <a:rPr lang="ko-KR" altLang="en-US" sz="1400" dirty="0">
                <a:solidFill>
                  <a:srgbClr val="0000FF"/>
                </a:solidFill>
              </a:rPr>
              <a:t>는 다음 코드들의 결합으로 정의됨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69875" indent="0" defTabSz="457200" latinLnBrk="0">
              <a:buNone/>
              <a:tabLst>
                <a:tab pos="269875" algn="l"/>
              </a:tabLst>
            </a:pPr>
            <a:r>
              <a:rPr lang="en-US" altLang="ko-KR" sz="1800" dirty="0"/>
              <a:t>(a) the project designator </a:t>
            </a:r>
            <a:r>
              <a:rPr lang="ko-KR" altLang="en-US" sz="1400" dirty="0">
                <a:solidFill>
                  <a:srgbClr val="0000FF"/>
                </a:solidFill>
              </a:rPr>
              <a:t>프로젝트 코드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69875" indent="0" defTabSz="457200" latinLnBrk="0">
              <a:buNone/>
              <a:tabLst>
                <a:tab pos="269875" algn="l"/>
              </a:tabLst>
            </a:pPr>
            <a:r>
              <a:rPr lang="en-US" altLang="ko-KR" sz="1800" dirty="0"/>
              <a:t>(b) area of work </a:t>
            </a:r>
            <a:r>
              <a:rPr lang="ko-KR" altLang="en-US" sz="1400" dirty="0">
                <a:solidFill>
                  <a:srgbClr val="0000FF"/>
                </a:solidFill>
              </a:rPr>
              <a:t>위치 코드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69875" indent="0" defTabSz="457200" latinLnBrk="0">
              <a:buNone/>
              <a:tabLst>
                <a:tab pos="269875" algn="l"/>
              </a:tabLst>
            </a:pPr>
            <a:r>
              <a:rPr lang="en-US" altLang="ko-KR" sz="1800" dirty="0"/>
              <a:t>(c) work discipline (e.g., civil, mechanical, electrical, etc.) </a:t>
            </a:r>
            <a:r>
              <a:rPr lang="ko-KR" altLang="en-US" sz="1400" dirty="0">
                <a:solidFill>
                  <a:srgbClr val="0000FF"/>
                </a:solidFill>
              </a:rPr>
              <a:t>공사 종류 코드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69875" indent="0" defTabSz="457200" latinLnBrk="0">
              <a:buNone/>
              <a:tabLst>
                <a:tab pos="269875" algn="l"/>
              </a:tabLst>
            </a:pPr>
            <a:r>
              <a:rPr lang="en-US" altLang="ko-KR" sz="1800" dirty="0"/>
              <a:t>(d) the trade specialty </a:t>
            </a:r>
            <a:r>
              <a:rPr lang="en-US" altLang="ko-KR" sz="1400" dirty="0">
                <a:solidFill>
                  <a:srgbClr val="0000FF"/>
                </a:solidFill>
              </a:rPr>
              <a:t>(</a:t>
            </a:r>
            <a:r>
              <a:rPr lang="ko-KR" altLang="en-US" sz="1400" dirty="0">
                <a:solidFill>
                  <a:srgbClr val="0000FF"/>
                </a:solidFill>
              </a:rPr>
              <a:t>세부</a:t>
            </a:r>
            <a:r>
              <a:rPr lang="en-US" altLang="ko-KR" sz="1400" dirty="0">
                <a:solidFill>
                  <a:srgbClr val="0000FF"/>
                </a:solidFill>
              </a:rPr>
              <a:t> </a:t>
            </a:r>
            <a:r>
              <a:rPr lang="ko-KR" altLang="en-US" sz="1400" dirty="0">
                <a:solidFill>
                  <a:srgbClr val="0000FF"/>
                </a:solidFill>
              </a:rPr>
              <a:t>공정 전문 영역</a:t>
            </a:r>
            <a:r>
              <a:rPr lang="en-US" altLang="ko-KR" sz="1400" dirty="0">
                <a:solidFill>
                  <a:srgbClr val="0000FF"/>
                </a:solidFill>
              </a:rPr>
              <a:t>)</a:t>
            </a:r>
            <a:r>
              <a:rPr lang="en-US" altLang="ko-KR" sz="1800" dirty="0"/>
              <a:t> required. </a:t>
            </a:r>
            <a:r>
              <a:rPr lang="ko-KR" altLang="en-US" sz="1400" dirty="0">
                <a:solidFill>
                  <a:srgbClr val="0000FF"/>
                </a:solidFill>
              </a:rPr>
              <a:t>세부 공사 종류 코드</a:t>
            </a:r>
            <a:endParaRPr lang="en-US" altLang="ko-KR" sz="1800" dirty="0">
              <a:solidFill>
                <a:srgbClr val="0000FF"/>
              </a:solidFill>
            </a:endParaRPr>
          </a:p>
        </p:txBody>
      </p:sp>
      <p:pic>
        <p:nvPicPr>
          <p:cNvPr id="5" name="그림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10912" y="3771559"/>
            <a:ext cx="3469614" cy="2584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12832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7.8 Role of Code of Accounts (2/2)</a:t>
            </a:r>
            <a:endParaRPr lang="ko-KR" altLang="en-US" sz="14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16</a:t>
            </a:fld>
            <a:endParaRPr lang="ko-KR" altLang="en-US" dirty="0"/>
          </a:p>
        </p:txBody>
      </p:sp>
      <p:pic>
        <p:nvPicPr>
          <p:cNvPr id="7" name="내용 개체 틀 6" descr="텍스트이(가) 표시된 사진&#10;&#10;자동 생성된 설명">
            <a:extLst>
              <a:ext uri="{FF2B5EF4-FFF2-40B4-BE49-F238E27FC236}">
                <a16:creationId xmlns:a16="http://schemas.microsoft.com/office/drawing/2014/main" id="{C2A437BF-74E2-40B8-BCD9-CEDE84B3E24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3755" y="1377344"/>
            <a:ext cx="6078490" cy="4437723"/>
          </a:xfr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EB7C03A0-2CE5-413E-811D-45575003421D}"/>
              </a:ext>
            </a:extLst>
          </p:cNvPr>
          <p:cNvSpPr/>
          <p:nvPr/>
        </p:nvSpPr>
        <p:spPr>
          <a:xfrm>
            <a:off x="2509320" y="5901043"/>
            <a:ext cx="468134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dirty="0"/>
              <a:t>FIGURE 7.7 Work package control account sheet</a:t>
            </a:r>
          </a:p>
          <a:p>
            <a:pPr algn="ctr"/>
            <a:r>
              <a:rPr lang="en-US" altLang="ko-KR" sz="1400" dirty="0"/>
              <a:t>(CII Cost/Schedule Task Force, 1988)</a:t>
            </a:r>
            <a:endParaRPr lang="ko-KR" altLang="en-US" sz="1400" dirty="0"/>
          </a:p>
        </p:txBody>
      </p:sp>
      <p:cxnSp>
        <p:nvCxnSpPr>
          <p:cNvPr id="9" name="직선 화살표 연결선 8"/>
          <p:cNvCxnSpPr/>
          <p:nvPr/>
        </p:nvCxnSpPr>
        <p:spPr>
          <a:xfrm>
            <a:off x="6547105" y="2340864"/>
            <a:ext cx="1111909" cy="1799539"/>
          </a:xfrm>
          <a:prstGeom prst="straightConnector1">
            <a:avLst/>
          </a:prstGeom>
          <a:ln w="28575">
            <a:solidFill>
              <a:srgbClr val="FF0000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화살표 연결선 9"/>
          <p:cNvCxnSpPr/>
          <p:nvPr/>
        </p:nvCxnSpPr>
        <p:spPr>
          <a:xfrm flipV="1">
            <a:off x="6539789" y="3957523"/>
            <a:ext cx="833933" cy="519379"/>
          </a:xfrm>
          <a:prstGeom prst="straightConnector1">
            <a:avLst/>
          </a:prstGeom>
          <a:ln w="28575">
            <a:solidFill>
              <a:srgbClr val="FF0000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/>
          <p:cNvCxnSpPr/>
          <p:nvPr/>
        </p:nvCxnSpPr>
        <p:spPr>
          <a:xfrm flipV="1">
            <a:off x="6561734" y="4272077"/>
            <a:ext cx="1111911" cy="1441095"/>
          </a:xfrm>
          <a:prstGeom prst="straightConnector1">
            <a:avLst/>
          </a:prstGeom>
          <a:ln w="28575">
            <a:solidFill>
              <a:srgbClr val="FF0000"/>
            </a:solidFill>
            <a:headEnd w="lg" len="lg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직선 연결선 16"/>
          <p:cNvCxnSpPr/>
          <p:nvPr/>
        </p:nvCxnSpPr>
        <p:spPr>
          <a:xfrm>
            <a:off x="6876288" y="2340864"/>
            <a:ext cx="965606" cy="0"/>
          </a:xfrm>
          <a:prstGeom prst="line">
            <a:avLst/>
          </a:prstGeom>
          <a:ln w="1270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직사각형 17"/>
          <p:cNvSpPr/>
          <p:nvPr/>
        </p:nvSpPr>
        <p:spPr>
          <a:xfrm>
            <a:off x="6949535" y="2270108"/>
            <a:ext cx="8515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solidFill>
                  <a:srgbClr val="FF0000"/>
                </a:solidFill>
              </a:rPr>
              <a:t>Budget</a:t>
            </a:r>
            <a:endParaRPr lang="ko-KR" altLang="en-US" dirty="0"/>
          </a:p>
        </p:txBody>
      </p:sp>
      <p:sp>
        <p:nvSpPr>
          <p:cNvPr id="19" name="직사각형 18"/>
          <p:cNvSpPr/>
          <p:nvPr/>
        </p:nvSpPr>
        <p:spPr>
          <a:xfrm>
            <a:off x="6971480" y="2005070"/>
            <a:ext cx="7777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dirty="0">
                <a:solidFill>
                  <a:srgbClr val="FF0000"/>
                </a:solidFill>
              </a:rPr>
              <a:t>Actual</a:t>
            </a:r>
            <a:endParaRPr lang="ko-KR" altLang="en-US" dirty="0"/>
          </a:p>
        </p:txBody>
      </p:sp>
      <p:sp>
        <p:nvSpPr>
          <p:cNvPr id="20" name="모서리가 둥근 직사각형 19"/>
          <p:cNvSpPr/>
          <p:nvPr/>
        </p:nvSpPr>
        <p:spPr>
          <a:xfrm>
            <a:off x="4266468" y="1709740"/>
            <a:ext cx="756294" cy="20934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모서리가 둥근 직사각형 22"/>
          <p:cNvSpPr/>
          <p:nvPr/>
        </p:nvSpPr>
        <p:spPr>
          <a:xfrm>
            <a:off x="3354850" y="3491534"/>
            <a:ext cx="485630" cy="20934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4" name="모서리가 둥근 직사각형 23"/>
          <p:cNvSpPr/>
          <p:nvPr/>
        </p:nvSpPr>
        <p:spPr>
          <a:xfrm>
            <a:off x="3044783" y="4563259"/>
            <a:ext cx="803011" cy="209342"/>
          </a:xfrm>
          <a:prstGeom prst="round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EB39C1F-BB5D-499B-8BDB-70EC4E38E404}"/>
              </a:ext>
            </a:extLst>
          </p:cNvPr>
          <p:cNvSpPr txBox="1"/>
          <p:nvPr/>
        </p:nvSpPr>
        <p:spPr>
          <a:xfrm>
            <a:off x="1402122" y="1672621"/>
            <a:ext cx="91562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400" dirty="0">
                <a:solidFill>
                  <a:srgbClr val="FF0000"/>
                </a:solidFill>
                <a:latin typeface="Calibri" panose="020F0502020204030204"/>
                <a:ea typeface="맑은 고딕" panose="020B0503020000020004" pitchFamily="50" charset="-127"/>
              </a:rPr>
              <a:t>자재</a:t>
            </a:r>
            <a:endParaRPr lang="ko-KR" alt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75D6818-19DC-4056-B191-4DBD50243A8E}"/>
              </a:ext>
            </a:extLst>
          </p:cNvPr>
          <p:cNvSpPr txBox="1"/>
          <p:nvPr/>
        </p:nvSpPr>
        <p:spPr>
          <a:xfrm>
            <a:off x="1402122" y="3447283"/>
            <a:ext cx="4953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400">
                <a:solidFill>
                  <a:srgbClr val="FF0000"/>
                </a:solidFill>
                <a:latin typeface="Calibri" panose="020F0502020204030204"/>
                <a:ea typeface="맑은 고딕" panose="020B0503020000020004" pitchFamily="50" charset="-127"/>
              </a:rPr>
              <a:t>인력</a:t>
            </a:r>
            <a:endParaRPr lang="ko-KR" altLang="en-US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0C3F61C-5361-4E6A-9894-80C7181255B8}"/>
              </a:ext>
            </a:extLst>
          </p:cNvPr>
          <p:cNvSpPr txBox="1"/>
          <p:nvPr/>
        </p:nvSpPr>
        <p:spPr>
          <a:xfrm>
            <a:off x="1402122" y="4514041"/>
            <a:ext cx="49530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sz="1400" dirty="0">
                <a:solidFill>
                  <a:srgbClr val="FF0000"/>
                </a:solidFill>
                <a:latin typeface="Calibri" panose="020F0502020204030204"/>
                <a:ea typeface="맑은 고딕" panose="020B0503020000020004" pitchFamily="50" charset="-127"/>
              </a:rPr>
              <a:t>장비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011643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7.9 Summary</a:t>
            </a:r>
            <a:endParaRPr lang="ko-KR" altLang="en-US" sz="14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17</a:t>
            </a:fld>
            <a:endParaRPr lang="ko-KR" altLang="en-US" dirty="0"/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681038" y="1825625"/>
            <a:ext cx="8543925" cy="3243965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In order to </a:t>
            </a:r>
            <a:r>
              <a:rPr lang="en-US" altLang="ko-KR" sz="1800" dirty="0">
                <a:solidFill>
                  <a:srgbClr val="FF0000"/>
                </a:solidFill>
              </a:rPr>
              <a:t>manage</a:t>
            </a:r>
            <a:r>
              <a:rPr lang="en-US" altLang="ko-KR" sz="1800" dirty="0"/>
              <a:t>, one should be able to </a:t>
            </a:r>
            <a:r>
              <a:rPr lang="en-US" altLang="ko-KR" sz="1800" dirty="0">
                <a:solidFill>
                  <a:srgbClr val="FF0000"/>
                </a:solidFill>
              </a:rPr>
              <a:t>control</a:t>
            </a:r>
            <a:r>
              <a:rPr lang="en-US" altLang="ko-KR" sz="1800" dirty="0"/>
              <a:t>.</a:t>
            </a: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In order to </a:t>
            </a:r>
            <a:r>
              <a:rPr lang="en-US" altLang="ko-KR" sz="1800" dirty="0">
                <a:solidFill>
                  <a:srgbClr val="FF0000"/>
                </a:solidFill>
              </a:rPr>
              <a:t>control</a:t>
            </a:r>
            <a:r>
              <a:rPr lang="en-US" altLang="ko-KR" sz="1800" dirty="0"/>
              <a:t>, one should be able to </a:t>
            </a:r>
            <a:r>
              <a:rPr lang="en-US" altLang="ko-KR" sz="1800" dirty="0">
                <a:solidFill>
                  <a:srgbClr val="FF0000"/>
                </a:solidFill>
              </a:rPr>
              <a:t>measure</a:t>
            </a:r>
            <a:r>
              <a:rPr lang="en-US" altLang="ko-KR" sz="1800" dirty="0"/>
              <a:t>.</a:t>
            </a: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In order to </a:t>
            </a:r>
            <a:r>
              <a:rPr lang="en-US" altLang="ko-KR" sz="1800" dirty="0">
                <a:solidFill>
                  <a:srgbClr val="FF0000"/>
                </a:solidFill>
              </a:rPr>
              <a:t>measure</a:t>
            </a:r>
            <a:r>
              <a:rPr lang="en-US" altLang="ko-KR" sz="1800" dirty="0"/>
              <a:t>, one should be able to </a:t>
            </a:r>
            <a:r>
              <a:rPr lang="en-US" altLang="ko-KR" sz="1800" dirty="0">
                <a:solidFill>
                  <a:srgbClr val="FF0000"/>
                </a:solidFill>
              </a:rPr>
              <a:t>define</a:t>
            </a:r>
            <a:r>
              <a:rPr lang="en-US" altLang="ko-KR" sz="1800" dirty="0"/>
              <a:t>.</a:t>
            </a: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In order to </a:t>
            </a:r>
            <a:r>
              <a:rPr lang="en-US" altLang="ko-KR" sz="1800" dirty="0">
                <a:solidFill>
                  <a:srgbClr val="FF0000"/>
                </a:solidFill>
              </a:rPr>
              <a:t>define</a:t>
            </a:r>
            <a:r>
              <a:rPr lang="en-US" altLang="ko-KR" sz="1800" dirty="0"/>
              <a:t>, one should be able to </a:t>
            </a:r>
            <a:r>
              <a:rPr lang="en-US" altLang="ko-KR" sz="1800" dirty="0">
                <a:solidFill>
                  <a:srgbClr val="FF0000"/>
                </a:solidFill>
              </a:rPr>
              <a:t>quantify</a:t>
            </a:r>
            <a:r>
              <a:rPr lang="en-US" altLang="ko-KR" sz="1400" dirty="0">
                <a:solidFill>
                  <a:srgbClr val="0000FF"/>
                </a:solidFill>
              </a:rPr>
              <a:t> (</a:t>
            </a:r>
            <a:r>
              <a:rPr lang="ko-KR" altLang="en-US" sz="1400" dirty="0">
                <a:solidFill>
                  <a:srgbClr val="0000FF"/>
                </a:solidFill>
              </a:rPr>
              <a:t>정량화</a:t>
            </a:r>
            <a:r>
              <a:rPr lang="en-US" altLang="ko-KR" sz="1400" dirty="0">
                <a:solidFill>
                  <a:srgbClr val="0000FF"/>
                </a:solidFill>
              </a:rPr>
              <a:t>)</a:t>
            </a:r>
            <a:r>
              <a:rPr lang="en-US" altLang="ko-KR" sz="1800" dirty="0"/>
              <a:t>.</a:t>
            </a: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ko-KR" altLang="en-US" sz="1400" dirty="0">
                <a:solidFill>
                  <a:srgbClr val="0000FF"/>
                </a:solidFill>
              </a:rPr>
              <a:t>정량화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지표 정의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측정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통제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ko-KR" altLang="en-US" sz="1400" dirty="0">
                <a:solidFill>
                  <a:srgbClr val="0000FF"/>
                </a:solidFill>
              </a:rPr>
              <a:t>관리</a:t>
            </a:r>
            <a:endParaRPr lang="en-US" altLang="ko-KR" sz="1400" dirty="0">
              <a:solidFill>
                <a:srgbClr val="0000FF"/>
              </a:solidFill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endParaRPr lang="en-US" altLang="ko-KR" sz="1800" dirty="0"/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The following is a partial list of other plans that must be developed: </a:t>
            </a:r>
            <a:r>
              <a:rPr lang="en-US" altLang="ko-KR" sz="1800" dirty="0">
                <a:solidFill>
                  <a:srgbClr val="FF3300"/>
                </a:solidFill>
              </a:rPr>
              <a:t>Procurement</a:t>
            </a:r>
            <a:r>
              <a:rPr lang="en-US" altLang="ko-KR" sz="1800" dirty="0"/>
              <a:t> plan, </a:t>
            </a:r>
            <a:r>
              <a:rPr lang="en-US" altLang="ko-KR" sz="1800" dirty="0">
                <a:solidFill>
                  <a:srgbClr val="FF3300"/>
                </a:solidFill>
              </a:rPr>
              <a:t>Safety</a:t>
            </a:r>
            <a:r>
              <a:rPr lang="en-US" altLang="ko-KR" sz="1800" dirty="0"/>
              <a:t> plan, </a:t>
            </a:r>
            <a:r>
              <a:rPr lang="en-US" altLang="ko-KR" sz="1800" dirty="0">
                <a:solidFill>
                  <a:srgbClr val="FF3300"/>
                </a:solidFill>
              </a:rPr>
              <a:t>Subcontracting</a:t>
            </a:r>
            <a:r>
              <a:rPr lang="en-US" altLang="ko-KR" sz="1800" dirty="0"/>
              <a:t> plan, </a:t>
            </a:r>
            <a:r>
              <a:rPr lang="en-US" altLang="ko-KR" sz="1800" dirty="0">
                <a:solidFill>
                  <a:srgbClr val="FF3300"/>
                </a:solidFill>
              </a:rPr>
              <a:t>Quality</a:t>
            </a:r>
            <a:r>
              <a:rPr lang="en-US" altLang="ko-KR" sz="1800" dirty="0"/>
              <a:t> plan, </a:t>
            </a:r>
            <a:r>
              <a:rPr lang="en-US" altLang="ko-KR" sz="1800" dirty="0">
                <a:solidFill>
                  <a:srgbClr val="FF3300"/>
                </a:solidFill>
              </a:rPr>
              <a:t>Communication</a:t>
            </a:r>
            <a:r>
              <a:rPr lang="en-US" altLang="ko-KR" sz="1800" dirty="0"/>
              <a:t> plan, </a:t>
            </a:r>
            <a:r>
              <a:rPr lang="en-US" altLang="ko-KR" sz="1800" dirty="0">
                <a:solidFill>
                  <a:srgbClr val="FF3300"/>
                </a:solidFill>
              </a:rPr>
              <a:t>Organizational</a:t>
            </a:r>
            <a:r>
              <a:rPr lang="en-US" altLang="ko-KR" sz="1800" dirty="0"/>
              <a:t> plan, </a:t>
            </a:r>
            <a:r>
              <a:rPr lang="en-US" altLang="ko-KR" sz="1800" dirty="0">
                <a:solidFill>
                  <a:srgbClr val="FF3300"/>
                </a:solidFill>
              </a:rPr>
              <a:t>Completion and start-up</a:t>
            </a:r>
            <a:r>
              <a:rPr lang="en-US" altLang="ko-KR" sz="1800" dirty="0"/>
              <a:t> plan </a:t>
            </a:r>
            <a:r>
              <a:rPr lang="ko-KR" altLang="en-US" sz="1400" dirty="0">
                <a:solidFill>
                  <a:srgbClr val="0000FF"/>
                </a:solidFill>
              </a:rPr>
              <a:t>조달계획</a:t>
            </a:r>
            <a:r>
              <a:rPr lang="en-US" altLang="ko-KR" sz="1400" dirty="0">
                <a:solidFill>
                  <a:srgbClr val="0000FF"/>
                </a:solidFill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</a:rPr>
              <a:t>안전계획</a:t>
            </a:r>
            <a:r>
              <a:rPr lang="en-US" altLang="ko-KR" sz="1400" dirty="0">
                <a:solidFill>
                  <a:srgbClr val="0000FF"/>
                </a:solidFill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</a:rPr>
              <a:t>하청계획</a:t>
            </a:r>
            <a:r>
              <a:rPr lang="en-US" altLang="ko-KR" sz="1400" dirty="0">
                <a:solidFill>
                  <a:srgbClr val="0000FF"/>
                </a:solidFill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</a:rPr>
              <a:t>품질계획</a:t>
            </a:r>
            <a:r>
              <a:rPr lang="en-US" altLang="ko-KR" sz="1400" dirty="0">
                <a:solidFill>
                  <a:srgbClr val="0000FF"/>
                </a:solidFill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</a:rPr>
              <a:t>조직계획</a:t>
            </a:r>
            <a:r>
              <a:rPr lang="en-US" altLang="ko-KR" sz="1400" dirty="0">
                <a:solidFill>
                  <a:srgbClr val="0000FF"/>
                </a:solidFill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</a:rPr>
              <a:t>완료 및 착수 계획</a:t>
            </a:r>
            <a:endParaRPr lang="en-US" altLang="ko-KR" sz="1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5134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B9E13935-ABD8-401F-91D9-8C9C0BFE57AA}"/>
              </a:ext>
            </a:extLst>
          </p:cNvPr>
          <p:cNvSpPr txBox="1"/>
          <p:nvPr/>
        </p:nvSpPr>
        <p:spPr>
          <a:xfrm>
            <a:off x="337278" y="718096"/>
            <a:ext cx="9248932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ko-KR" altLang="en-US" dirty="0"/>
              <a:t>제</a:t>
            </a:r>
            <a:r>
              <a:rPr lang="en-US" altLang="ko-KR" dirty="0"/>
              <a:t>1</a:t>
            </a:r>
            <a:r>
              <a:rPr lang="ko-KR" altLang="en-US" dirty="0"/>
              <a:t>장 </a:t>
            </a:r>
            <a:r>
              <a:rPr lang="en-US" altLang="ko-KR" dirty="0"/>
              <a:t>	History and Basic Concepts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2</a:t>
            </a:r>
            <a:r>
              <a:rPr lang="ko-KR" altLang="en-US" dirty="0"/>
              <a:t>장 </a:t>
            </a:r>
            <a:r>
              <a:rPr lang="en-US" altLang="ko-KR" dirty="0"/>
              <a:t>	Preparing the Bid Package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3</a:t>
            </a:r>
            <a:r>
              <a:rPr lang="ko-KR" altLang="en-US" dirty="0"/>
              <a:t>장 </a:t>
            </a:r>
            <a:r>
              <a:rPr lang="en-US" altLang="ko-KR" dirty="0"/>
              <a:t>	Issues During Construction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4</a:t>
            </a:r>
            <a:r>
              <a:rPr lang="ko-KR" altLang="en-US" dirty="0"/>
              <a:t>장 </a:t>
            </a:r>
            <a:r>
              <a:rPr lang="en-US" altLang="ko-KR" dirty="0"/>
              <a:t>	Contracts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5</a:t>
            </a:r>
            <a:r>
              <a:rPr lang="ko-KR" altLang="en-US" dirty="0"/>
              <a:t>장 </a:t>
            </a:r>
            <a:r>
              <a:rPr lang="en-US" altLang="ko-KR" dirty="0"/>
              <a:t>	Legal Structure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6</a:t>
            </a:r>
            <a:r>
              <a:rPr lang="ko-KR" altLang="en-US" dirty="0"/>
              <a:t>장 </a:t>
            </a:r>
            <a:r>
              <a:rPr lang="en-US" altLang="ko-KR" dirty="0"/>
              <a:t>	Impact of Taxes</a:t>
            </a:r>
          </a:p>
          <a:p>
            <a:r>
              <a:rPr lang="ko-KR" altLang="en-US" dirty="0">
                <a:solidFill>
                  <a:srgbClr val="FF0000"/>
                </a:solidFill>
              </a:rPr>
              <a:t>제</a:t>
            </a:r>
            <a:r>
              <a:rPr lang="en-US" altLang="ko-KR" dirty="0">
                <a:solidFill>
                  <a:srgbClr val="FF0000"/>
                </a:solidFill>
              </a:rPr>
              <a:t>7</a:t>
            </a:r>
            <a:r>
              <a:rPr lang="ko-KR" altLang="en-US" dirty="0">
                <a:solidFill>
                  <a:srgbClr val="FF0000"/>
                </a:solidFill>
              </a:rPr>
              <a:t>장 </a:t>
            </a:r>
            <a:r>
              <a:rPr lang="en-US" altLang="ko-KR" dirty="0">
                <a:solidFill>
                  <a:srgbClr val="FF0000"/>
                </a:solidFill>
              </a:rPr>
              <a:t>	Project Planning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8</a:t>
            </a:r>
            <a:r>
              <a:rPr lang="ko-KR" altLang="en-US" dirty="0"/>
              <a:t>장 </a:t>
            </a:r>
            <a:r>
              <a:rPr lang="en-US" altLang="ko-KR" dirty="0"/>
              <a:t>	Project Scheduling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9</a:t>
            </a:r>
            <a:r>
              <a:rPr lang="ko-KR" altLang="en-US" dirty="0"/>
              <a:t>장 </a:t>
            </a:r>
            <a:r>
              <a:rPr lang="en-US" altLang="ko-KR" dirty="0"/>
              <a:t>	Scheduling: Program Evaluation and Review Technique Networks and Linear Operations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10</a:t>
            </a:r>
            <a:r>
              <a:rPr lang="ko-KR" altLang="en-US" dirty="0"/>
              <a:t>장 </a:t>
            </a:r>
            <a:r>
              <a:rPr lang="en-US" altLang="ko-KR" dirty="0"/>
              <a:t>	Resource-Related and Advanced Linear Scheduling Techniques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11</a:t>
            </a:r>
            <a:r>
              <a:rPr lang="ko-KR" altLang="en-US" dirty="0"/>
              <a:t>장 </a:t>
            </a:r>
            <a:r>
              <a:rPr lang="en-US" altLang="ko-KR" dirty="0"/>
              <a:t>	The Mathematics of Money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12</a:t>
            </a:r>
            <a:r>
              <a:rPr lang="ko-KR" altLang="en-US" dirty="0"/>
              <a:t>장 </a:t>
            </a:r>
            <a:r>
              <a:rPr lang="en-US" altLang="ko-KR" dirty="0"/>
              <a:t>	Project Cash Flow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13</a:t>
            </a:r>
            <a:r>
              <a:rPr lang="ko-KR" altLang="en-US" dirty="0"/>
              <a:t>장 </a:t>
            </a:r>
            <a:r>
              <a:rPr lang="en-US" altLang="ko-KR" dirty="0"/>
              <a:t>	Project Funding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14</a:t>
            </a:r>
            <a:r>
              <a:rPr lang="ko-KR" altLang="en-US" dirty="0"/>
              <a:t>장 </a:t>
            </a:r>
            <a:r>
              <a:rPr lang="en-US" altLang="ko-KR" dirty="0"/>
              <a:t>	Equipment Ownership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15</a:t>
            </a:r>
            <a:r>
              <a:rPr lang="ko-KR" altLang="en-US" dirty="0"/>
              <a:t>장 </a:t>
            </a:r>
            <a:r>
              <a:rPr lang="en-US" altLang="ko-KR" dirty="0"/>
              <a:t>	Equipment Productivity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16</a:t>
            </a:r>
            <a:r>
              <a:rPr lang="ko-KR" altLang="en-US" dirty="0"/>
              <a:t>장 </a:t>
            </a:r>
            <a:r>
              <a:rPr lang="en-US" altLang="ko-KR" dirty="0"/>
              <a:t>	Construction Labor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17</a:t>
            </a:r>
            <a:r>
              <a:rPr lang="ko-KR" altLang="en-US" dirty="0"/>
              <a:t>장 </a:t>
            </a:r>
            <a:r>
              <a:rPr lang="en-US" altLang="ko-KR" dirty="0"/>
              <a:t>	Estimating Process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18</a:t>
            </a:r>
            <a:r>
              <a:rPr lang="ko-KR" altLang="en-US" dirty="0"/>
              <a:t>장 </a:t>
            </a:r>
            <a:r>
              <a:rPr lang="en-US" altLang="ko-KR" dirty="0"/>
              <a:t>	Cost Control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19</a:t>
            </a:r>
            <a:r>
              <a:rPr lang="ko-KR" altLang="en-US" dirty="0"/>
              <a:t>장 </a:t>
            </a:r>
            <a:r>
              <a:rPr lang="en-US" altLang="ko-KR" dirty="0"/>
              <a:t>	Materials Management</a:t>
            </a:r>
          </a:p>
          <a:p>
            <a:r>
              <a:rPr lang="ko-KR" altLang="en-US" dirty="0"/>
              <a:t>제</a:t>
            </a:r>
            <a:r>
              <a:rPr lang="en-US" altLang="ko-KR" dirty="0"/>
              <a:t>20</a:t>
            </a:r>
            <a:r>
              <a:rPr lang="ko-KR" altLang="en-US" dirty="0"/>
              <a:t>장 </a:t>
            </a:r>
            <a:r>
              <a:rPr lang="en-US" altLang="ko-KR" dirty="0"/>
              <a:t>	Safety</a:t>
            </a:r>
          </a:p>
        </p:txBody>
      </p:sp>
    </p:spTree>
    <p:extLst>
      <p:ext uri="{BB962C8B-B14F-4D97-AF65-F5344CB8AC3E}">
        <p14:creationId xmlns:p14="http://schemas.microsoft.com/office/powerpoint/2010/main" val="2400768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내용 개체 틀 5">
            <a:extLst>
              <a:ext uri="{FF2B5EF4-FFF2-40B4-BE49-F238E27FC236}">
                <a16:creationId xmlns:a16="http://schemas.microsoft.com/office/drawing/2014/main" id="{2FAC43CC-6B43-402A-A501-1BE0E78813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9801" y="3117075"/>
            <a:ext cx="3777186" cy="2564328"/>
          </a:xfrm>
        </p:spPr>
      </p:pic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7.1 Introduction</a:t>
            </a:r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2</a:t>
            </a:fld>
            <a:endParaRPr lang="ko-KR" altLang="en-US" dirty="0"/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B190D8E4-0233-45DA-A96F-72CF93B178CD}"/>
              </a:ext>
            </a:extLst>
          </p:cNvPr>
          <p:cNvSpPr/>
          <p:nvPr/>
        </p:nvSpPr>
        <p:spPr>
          <a:xfrm>
            <a:off x="2861526" y="5819717"/>
            <a:ext cx="35737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dirty="0"/>
              <a:t>FIGURE 7.1 Cost-time-scope triangle</a:t>
            </a:r>
            <a:endParaRPr lang="ko-KR" altLang="en-US" dirty="0"/>
          </a:p>
        </p:txBody>
      </p:sp>
      <p:sp>
        <p:nvSpPr>
          <p:cNvPr id="7" name="내용 개체 틀 2"/>
          <p:cNvSpPr txBox="1">
            <a:spLocks/>
          </p:cNvSpPr>
          <p:nvPr/>
        </p:nvSpPr>
        <p:spPr>
          <a:xfrm>
            <a:off x="681038" y="1825625"/>
            <a:ext cx="8543925" cy="968470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>
                <a:solidFill>
                  <a:srgbClr val="FF0000"/>
                </a:solidFill>
              </a:rPr>
              <a:t>Cost, time, and scope</a:t>
            </a:r>
            <a:r>
              <a:rPr lang="en-US" altLang="ko-KR" sz="1800" dirty="0"/>
              <a:t> are the essential elements constantly juggled by each participant in any project. </a:t>
            </a:r>
            <a:r>
              <a:rPr lang="ko-KR" altLang="en-US" sz="1400" dirty="0">
                <a:solidFill>
                  <a:srgbClr val="0000FF"/>
                </a:solidFill>
                <a:latin typeface="+mn-ea"/>
              </a:rPr>
              <a:t>건설 프로젝트의 주요 관리 대상 </a:t>
            </a:r>
            <a:r>
              <a:rPr lang="en-US" altLang="ko-KR" sz="1400" dirty="0">
                <a:solidFill>
                  <a:srgbClr val="0000FF"/>
                </a:solidFill>
                <a:latin typeface="+mn-ea"/>
              </a:rPr>
              <a:t>: </a:t>
            </a:r>
            <a:r>
              <a:rPr lang="ko-KR" altLang="en-US" sz="1400" dirty="0">
                <a:solidFill>
                  <a:srgbClr val="0000FF"/>
                </a:solidFill>
                <a:latin typeface="+mn-ea"/>
              </a:rPr>
              <a:t>공사 비용</a:t>
            </a:r>
            <a:r>
              <a:rPr lang="en-US" altLang="ko-KR" sz="1400" dirty="0">
                <a:solidFill>
                  <a:srgbClr val="0000FF"/>
                </a:solidFill>
                <a:latin typeface="+mn-ea"/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  <a:latin typeface="+mn-ea"/>
              </a:rPr>
              <a:t>공사 기간</a:t>
            </a:r>
            <a:r>
              <a:rPr lang="en-US" altLang="ko-KR" sz="1400" dirty="0">
                <a:solidFill>
                  <a:srgbClr val="0000FF"/>
                </a:solidFill>
                <a:latin typeface="+mn-ea"/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  <a:latin typeface="+mn-ea"/>
              </a:rPr>
              <a:t>공사 범위</a:t>
            </a:r>
            <a:endParaRPr lang="en-US" altLang="ko-KR" sz="1800" dirty="0">
              <a:solidFill>
                <a:srgbClr val="0000FF"/>
              </a:solidFill>
              <a:latin typeface="+mn-ea"/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This chapter discusses tools for </a:t>
            </a:r>
            <a:r>
              <a:rPr lang="en-US" altLang="ko-KR" sz="1800" dirty="0">
                <a:solidFill>
                  <a:srgbClr val="FF0000"/>
                </a:solidFill>
              </a:rPr>
              <a:t>planning and managing a project</a:t>
            </a:r>
            <a:r>
              <a:rPr lang="en-US" altLang="ko-KR" sz="1800" dirty="0"/>
              <a:t>. </a:t>
            </a:r>
            <a:r>
              <a:rPr lang="ko-KR" altLang="en-US" sz="1400" dirty="0">
                <a:solidFill>
                  <a:srgbClr val="0000FF"/>
                </a:solidFill>
              </a:rPr>
              <a:t>프로젝트 계획 및 관리</a:t>
            </a:r>
            <a:endParaRPr lang="ko-KR" altLang="en-US" sz="1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151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7.2 Work Breakdown Structure (1/3)</a:t>
            </a:r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3</a:t>
            </a:fld>
            <a:endParaRPr lang="ko-KR" altLang="en-US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681038" y="1825625"/>
            <a:ext cx="8543925" cy="2831544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The </a:t>
            </a:r>
            <a:r>
              <a:rPr lang="en-US" altLang="ko-KR" sz="1800" dirty="0">
                <a:solidFill>
                  <a:srgbClr val="FF0000"/>
                </a:solidFill>
              </a:rPr>
              <a:t>bid package</a:t>
            </a:r>
            <a:r>
              <a:rPr lang="en-US" altLang="ko-KR" sz="1800" dirty="0"/>
              <a:t> consisting of the plans and specifications establishes</a:t>
            </a:r>
            <a:r>
              <a:rPr lang="en-US" altLang="ko-KR" sz="1800" dirty="0">
                <a:solidFill>
                  <a:srgbClr val="FF0000"/>
                </a:solidFill>
              </a:rPr>
              <a:t> the scope of work to be performed</a:t>
            </a:r>
            <a:r>
              <a:rPr lang="en-US" altLang="ko-KR" sz="1800" dirty="0"/>
              <a:t>. </a:t>
            </a:r>
            <a:r>
              <a:rPr lang="ko-KR" altLang="en-US" sz="1400" dirty="0">
                <a:solidFill>
                  <a:srgbClr val="0000FF"/>
                </a:solidFill>
              </a:rPr>
              <a:t>입찰 서류에 공사의 범위가 명시된 도면과 시방서가 포함됨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To be properly managed, the scope of work must be broken into components that define </a:t>
            </a:r>
            <a:r>
              <a:rPr lang="en-US" altLang="ko-KR" sz="1800" dirty="0">
                <a:solidFill>
                  <a:srgbClr val="FF0000"/>
                </a:solidFill>
              </a:rPr>
              <a:t>work elements or building blocks </a:t>
            </a:r>
            <a:r>
              <a:rPr lang="en-US" altLang="ko-KR" sz="1800" dirty="0">
                <a:solidFill>
                  <a:srgbClr val="0000FF"/>
                </a:solidFill>
              </a:rPr>
              <a:t>(</a:t>
            </a:r>
            <a:r>
              <a:rPr lang="en-US" altLang="ko-KR" sz="1800" dirty="0">
                <a:solidFill>
                  <a:srgbClr val="FF3300"/>
                </a:solidFill>
              </a:rPr>
              <a:t>sub-elements</a:t>
            </a:r>
            <a:r>
              <a:rPr lang="en-US" altLang="ko-KR" sz="1800" dirty="0">
                <a:solidFill>
                  <a:srgbClr val="0000FF"/>
                </a:solidFill>
              </a:rPr>
              <a:t>)</a:t>
            </a:r>
            <a:r>
              <a:rPr lang="en-US" altLang="ko-KR" sz="1800" dirty="0"/>
              <a:t>. </a:t>
            </a:r>
            <a:r>
              <a:rPr lang="ko-KR" altLang="en-US" sz="1400" dirty="0">
                <a:solidFill>
                  <a:srgbClr val="0000FF"/>
                </a:solidFill>
              </a:rPr>
              <a:t>관리를 위해 전체 공사를 작은 과업 단위로 분해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The </a:t>
            </a:r>
            <a:r>
              <a:rPr lang="en-US" altLang="ko-KR" sz="1800" dirty="0">
                <a:solidFill>
                  <a:srgbClr val="FF3300"/>
                </a:solidFill>
              </a:rPr>
              <a:t>sub-elements </a:t>
            </a:r>
            <a:r>
              <a:rPr lang="en-US" altLang="ko-KR" sz="1800" dirty="0"/>
              <a:t>are often referred to as </a:t>
            </a:r>
            <a:r>
              <a:rPr lang="en-US" altLang="ko-KR" sz="1800" dirty="0">
                <a:solidFill>
                  <a:srgbClr val="FF0000"/>
                </a:solidFill>
              </a:rPr>
              <a:t>work packages</a:t>
            </a:r>
            <a:r>
              <a:rPr lang="en-US" altLang="ko-KR" sz="1800" dirty="0"/>
              <a:t>. </a:t>
            </a:r>
            <a:r>
              <a:rPr lang="ko-KR" altLang="en-US" sz="1400" dirty="0">
                <a:solidFill>
                  <a:srgbClr val="0000FF"/>
                </a:solidFill>
              </a:rPr>
              <a:t>과업</a:t>
            </a:r>
            <a:r>
              <a:rPr lang="en-US" altLang="ko-KR" sz="1800" dirty="0"/>
              <a:t>(Task)</a:t>
            </a: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The summation of the work packages can be shown in a hierarchical format called a </a:t>
            </a:r>
            <a:r>
              <a:rPr lang="en-US" altLang="ko-KR" sz="1800" dirty="0">
                <a:solidFill>
                  <a:srgbClr val="FF0000"/>
                </a:solidFill>
              </a:rPr>
              <a:t>work breakdown structure (WBS)</a:t>
            </a:r>
            <a:r>
              <a:rPr lang="en-US" altLang="ko-KR" sz="1800" dirty="0"/>
              <a:t>. </a:t>
            </a:r>
            <a:r>
              <a:rPr lang="ko-KR" altLang="en-US" sz="1400" dirty="0">
                <a:solidFill>
                  <a:srgbClr val="0000FF"/>
                </a:solidFill>
              </a:rPr>
              <a:t>작업 분류 체계</a:t>
            </a:r>
            <a:r>
              <a:rPr lang="en-US" altLang="ko-KR" sz="1400" dirty="0">
                <a:solidFill>
                  <a:srgbClr val="0000FF"/>
                </a:solidFill>
              </a:rPr>
              <a:t> : </a:t>
            </a:r>
            <a:r>
              <a:rPr lang="ko-KR" altLang="en-US" sz="1400" dirty="0">
                <a:solidFill>
                  <a:srgbClr val="0000FF"/>
                </a:solidFill>
              </a:rPr>
              <a:t>수행해야 할 과업을 계층적으로 나열한 체계 </a:t>
            </a:r>
            <a:r>
              <a:rPr lang="en-US" altLang="ko-KR" sz="1400" dirty="0">
                <a:solidFill>
                  <a:srgbClr val="0000FF"/>
                </a:solidFill>
              </a:rPr>
              <a:t>(MECE </a:t>
            </a:r>
            <a:r>
              <a:rPr lang="ko-KR" altLang="en-US" sz="1400" dirty="0">
                <a:solidFill>
                  <a:srgbClr val="0000FF"/>
                </a:solidFill>
              </a:rPr>
              <a:t>원칙</a:t>
            </a:r>
            <a:r>
              <a:rPr lang="en-US" altLang="ko-KR" sz="1400" dirty="0">
                <a:solidFill>
                  <a:srgbClr val="0000FF"/>
                </a:solidFill>
              </a:rPr>
              <a:t> : Mutually Exclusive and Completely Exhaustive</a:t>
            </a:r>
            <a:r>
              <a:rPr lang="en-US" altLang="ko-KR" sz="1800" dirty="0">
                <a:solidFill>
                  <a:srgbClr val="0000FF"/>
                </a:solidFill>
              </a:rPr>
              <a:t>,</a:t>
            </a:r>
            <a:r>
              <a:rPr lang="ko-KR" altLang="en-US" sz="1800" dirty="0">
                <a:solidFill>
                  <a:srgbClr val="0000FF"/>
                </a:solidFill>
              </a:rPr>
              <a:t> </a:t>
            </a:r>
            <a:r>
              <a:rPr lang="ko-KR" altLang="en-US" sz="1200" b="0" i="0" dirty="0">
                <a:solidFill>
                  <a:srgbClr val="333333"/>
                </a:solidFill>
                <a:effectLst/>
                <a:latin typeface="-apple-system"/>
              </a:rPr>
              <a:t>상호 배제와 전체 포괄 </a:t>
            </a:r>
            <a:r>
              <a:rPr lang="en-US" altLang="ko-KR" sz="1200" b="0" i="0" dirty="0">
                <a:solidFill>
                  <a:srgbClr val="333333"/>
                </a:solidFill>
                <a:effectLst/>
                <a:latin typeface="-apple-system"/>
              </a:rPr>
              <a:t>– </a:t>
            </a:r>
            <a:r>
              <a:rPr lang="ko-KR" altLang="en-US" sz="1200" b="0" i="0" dirty="0">
                <a:solidFill>
                  <a:srgbClr val="333333"/>
                </a:solidFill>
                <a:effectLst/>
                <a:latin typeface="-apple-system"/>
              </a:rPr>
              <a:t>서로</a:t>
            </a:r>
            <a:r>
              <a:rPr lang="en-US" altLang="ko-KR" sz="1200" b="0" i="0" dirty="0">
                <a:solidFill>
                  <a:srgbClr val="333333"/>
                </a:solidFill>
                <a:effectLst/>
                <a:latin typeface="-apple-system"/>
              </a:rPr>
              <a:t> </a:t>
            </a:r>
            <a:r>
              <a:rPr lang="ko-KR" altLang="en-US" sz="1200" b="0" i="0" dirty="0">
                <a:solidFill>
                  <a:srgbClr val="333333"/>
                </a:solidFill>
                <a:effectLst/>
                <a:latin typeface="-apple-system"/>
              </a:rPr>
              <a:t>겹치지 않으며</a:t>
            </a:r>
            <a:r>
              <a:rPr lang="en-US" altLang="ko-KR" sz="1200" b="0" i="0" dirty="0">
                <a:solidFill>
                  <a:srgbClr val="333333"/>
                </a:solidFill>
                <a:effectLst/>
                <a:latin typeface="-apple-system"/>
              </a:rPr>
              <a:t>, </a:t>
            </a:r>
            <a:r>
              <a:rPr lang="ko-KR" altLang="en-US" sz="1200" b="0" i="0" dirty="0">
                <a:solidFill>
                  <a:srgbClr val="333333"/>
                </a:solidFill>
                <a:effectLst/>
                <a:latin typeface="-apple-system"/>
              </a:rPr>
              <a:t>모으면 전체가 되도록</a:t>
            </a:r>
            <a:r>
              <a:rPr lang="en-US" altLang="ko-KR" sz="1200" b="0" i="0" dirty="0">
                <a:solidFill>
                  <a:srgbClr val="333333"/>
                </a:solidFill>
                <a:effectLst/>
                <a:latin typeface="-apple-system"/>
              </a:rPr>
              <a:t>)</a:t>
            </a:r>
            <a:endParaRPr lang="en-US" altLang="ko-KR" sz="1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2317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7.2 Work Breakdown Structure (2/3)</a:t>
            </a:r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4</a:t>
            </a:fld>
            <a:endParaRPr lang="ko-KR" altLang="en-US" dirty="0"/>
          </a:p>
        </p:txBody>
      </p:sp>
      <p:pic>
        <p:nvPicPr>
          <p:cNvPr id="8" name="내용 개체 틀 7">
            <a:extLst>
              <a:ext uri="{FF2B5EF4-FFF2-40B4-BE49-F238E27FC236}">
                <a16:creationId xmlns:a16="http://schemas.microsoft.com/office/drawing/2014/main" id="{C50B702E-A63F-4853-9B20-2DF141681D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4887" y="1420142"/>
            <a:ext cx="6876224" cy="4468095"/>
          </a:xfrm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535A2313-5D99-4C38-9C29-F4462229D6D0}"/>
              </a:ext>
            </a:extLst>
          </p:cNvPr>
          <p:cNvSpPr/>
          <p:nvPr/>
        </p:nvSpPr>
        <p:spPr>
          <a:xfrm>
            <a:off x="1401933" y="5987020"/>
            <a:ext cx="71021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dirty="0"/>
              <a:t>FIGURE 7.2 Work breakdown structure (WBS) example for a</a:t>
            </a:r>
            <a:r>
              <a:rPr lang="ko-KR" altLang="en-US" dirty="0"/>
              <a:t> </a:t>
            </a:r>
            <a:r>
              <a:rPr lang="en-US" altLang="ko-KR" dirty="0"/>
              <a:t>small</a:t>
            </a:r>
            <a:r>
              <a:rPr lang="ko-KR" altLang="en-US" dirty="0"/>
              <a:t> </a:t>
            </a:r>
            <a:r>
              <a:rPr lang="en-US" altLang="ko-KR" dirty="0"/>
              <a:t>building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4385502" y="4685428"/>
            <a:ext cx="90806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b="1" dirty="0">
                <a:solidFill>
                  <a:srgbClr val="FF0000"/>
                </a:solidFill>
              </a:rPr>
              <a:t>Reinforcing</a:t>
            </a:r>
          </a:p>
        </p:txBody>
      </p:sp>
      <p:sp>
        <p:nvSpPr>
          <p:cNvPr id="7" name="직사각형 6"/>
          <p:cNvSpPr/>
          <p:nvPr/>
        </p:nvSpPr>
        <p:spPr>
          <a:xfrm>
            <a:off x="554223" y="1690690"/>
            <a:ext cx="94288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400">
                <a:solidFill>
                  <a:srgbClr val="0000FF"/>
                </a:solidFill>
              </a:rPr>
              <a:t>전체 공사</a:t>
            </a:r>
            <a:endParaRPr lang="ko-KR" altLang="en-US" dirty="0"/>
          </a:p>
        </p:txBody>
      </p:sp>
      <p:sp>
        <p:nvSpPr>
          <p:cNvPr id="9" name="직사각형 8"/>
          <p:cNvSpPr/>
          <p:nvPr/>
        </p:nvSpPr>
        <p:spPr>
          <a:xfrm>
            <a:off x="554223" y="2726393"/>
            <a:ext cx="94288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400">
                <a:solidFill>
                  <a:srgbClr val="0000FF"/>
                </a:solidFill>
              </a:rPr>
              <a:t>공사 부위</a:t>
            </a:r>
            <a:endParaRPr lang="ko-KR" altLang="en-US" dirty="0"/>
          </a:p>
        </p:txBody>
      </p:sp>
      <p:sp>
        <p:nvSpPr>
          <p:cNvPr id="10" name="직사각형 9"/>
          <p:cNvSpPr/>
          <p:nvPr/>
        </p:nvSpPr>
        <p:spPr>
          <a:xfrm>
            <a:off x="554223" y="3635575"/>
            <a:ext cx="94288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400" dirty="0">
                <a:solidFill>
                  <a:srgbClr val="0000FF"/>
                </a:solidFill>
              </a:rPr>
              <a:t>공사 종류</a:t>
            </a:r>
            <a:endParaRPr lang="ko-KR" altLang="en-US" dirty="0"/>
          </a:p>
        </p:txBody>
      </p:sp>
      <p:sp>
        <p:nvSpPr>
          <p:cNvPr id="11" name="직사각형 10"/>
          <p:cNvSpPr/>
          <p:nvPr/>
        </p:nvSpPr>
        <p:spPr>
          <a:xfrm>
            <a:off x="554223" y="4544757"/>
            <a:ext cx="94288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400" dirty="0">
                <a:solidFill>
                  <a:srgbClr val="0000FF"/>
                </a:solidFill>
              </a:rPr>
              <a:t>필요 자재</a:t>
            </a:r>
            <a:endParaRPr lang="ko-KR" altLang="en-US" dirty="0"/>
          </a:p>
        </p:txBody>
      </p:sp>
      <p:sp>
        <p:nvSpPr>
          <p:cNvPr id="12" name="직사각형 11"/>
          <p:cNvSpPr/>
          <p:nvPr/>
        </p:nvSpPr>
        <p:spPr>
          <a:xfrm>
            <a:off x="738373" y="5453939"/>
            <a:ext cx="5838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400" dirty="0">
                <a:solidFill>
                  <a:srgbClr val="0000FF"/>
                </a:solidFill>
              </a:rPr>
              <a:t>과업</a:t>
            </a:r>
            <a:r>
              <a:rPr lang="en-US" altLang="ko-KR" sz="1400" dirty="0">
                <a:solidFill>
                  <a:srgbClr val="0000FF"/>
                </a:solidFill>
              </a:rPr>
              <a:t> </a:t>
            </a:r>
            <a:endParaRPr lang="ko-KR" alt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496C75D-81BE-405F-9CEA-FD1D7D9CC09A}"/>
              </a:ext>
            </a:extLst>
          </p:cNvPr>
          <p:cNvSpPr txBox="1"/>
          <p:nvPr/>
        </p:nvSpPr>
        <p:spPr>
          <a:xfrm>
            <a:off x="5270500" y="2163367"/>
            <a:ext cx="10858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ko-KR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rPr>
              <a:t>MECE </a:t>
            </a:r>
            <a:r>
              <a:rPr kumimoji="0" lang="ko-KR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rPr>
              <a:t>원칙</a:t>
            </a:r>
            <a:endParaRPr lang="ko-KR" altLang="en-US" b="1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5C55714-C050-411B-B649-8713AC3ADFF7}"/>
              </a:ext>
            </a:extLst>
          </p:cNvPr>
          <p:cNvSpPr txBox="1"/>
          <p:nvPr/>
        </p:nvSpPr>
        <p:spPr>
          <a:xfrm>
            <a:off x="4267705" y="3081509"/>
            <a:ext cx="10858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ko-KR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rPr>
              <a:t>MECE </a:t>
            </a:r>
            <a:r>
              <a:rPr kumimoji="0" lang="ko-KR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rPr>
              <a:t>원칙</a:t>
            </a:r>
            <a:endParaRPr lang="ko-KR" altLang="en-US" b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2BDCC72-B92F-41A0-8D33-B4120D516095}"/>
              </a:ext>
            </a:extLst>
          </p:cNvPr>
          <p:cNvSpPr txBox="1"/>
          <p:nvPr/>
        </p:nvSpPr>
        <p:spPr>
          <a:xfrm>
            <a:off x="5715505" y="3992438"/>
            <a:ext cx="10858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ko-KR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rPr>
              <a:t>MECE </a:t>
            </a:r>
            <a:r>
              <a:rPr kumimoji="0" lang="ko-KR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rPr>
              <a:t>원칙</a:t>
            </a:r>
            <a:endParaRPr lang="ko-KR" altLang="en-US" b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BC75E6D-F794-4F3A-9B33-D0F34DEF7BAC}"/>
              </a:ext>
            </a:extLst>
          </p:cNvPr>
          <p:cNvSpPr txBox="1"/>
          <p:nvPr/>
        </p:nvSpPr>
        <p:spPr>
          <a:xfrm>
            <a:off x="4933949" y="4903334"/>
            <a:ext cx="108585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altLang="ko-KR" sz="14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rPr>
              <a:t>MECE </a:t>
            </a:r>
            <a:r>
              <a:rPr kumimoji="0" lang="ko-KR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맑은 고딕" panose="020B0503020000020004" pitchFamily="50" charset="-127"/>
                <a:cs typeface="+mn-cs"/>
              </a:rPr>
              <a:t>원칙</a:t>
            </a:r>
            <a:endParaRPr lang="ko-KR" altLang="en-US" b="1" dirty="0"/>
          </a:p>
        </p:txBody>
      </p:sp>
      <p:cxnSp>
        <p:nvCxnSpPr>
          <p:cNvPr id="21" name="직선 연결선 20">
            <a:extLst>
              <a:ext uri="{FF2B5EF4-FFF2-40B4-BE49-F238E27FC236}">
                <a16:creationId xmlns:a16="http://schemas.microsoft.com/office/drawing/2014/main" id="{91DEDE2D-A97B-49DC-9B0A-CEEAD6A7FF0A}"/>
              </a:ext>
            </a:extLst>
          </p:cNvPr>
          <p:cNvCxnSpPr>
            <a:cxnSpLocks/>
          </p:cNvCxnSpPr>
          <p:nvPr/>
        </p:nvCxnSpPr>
        <p:spPr>
          <a:xfrm>
            <a:off x="4749800" y="4743450"/>
            <a:ext cx="152400" cy="0"/>
          </a:xfrm>
          <a:prstGeom prst="line">
            <a:avLst/>
          </a:prstGeom>
          <a:ln w="19050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1002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7.2 Work Breakdown Structure (3/3)</a:t>
            </a:r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5</a:t>
            </a:fld>
            <a:endParaRPr lang="ko-KR" altLang="en-US" dirty="0"/>
          </a:p>
        </p:txBody>
      </p:sp>
      <p:pic>
        <p:nvPicPr>
          <p:cNvPr id="7" name="내용 개체 틀 6" descr="스크린샷이(가) 표시된 사진&#10;&#10;자동 생성된 설명">
            <a:extLst>
              <a:ext uri="{FF2B5EF4-FFF2-40B4-BE49-F238E27FC236}">
                <a16:creationId xmlns:a16="http://schemas.microsoft.com/office/drawing/2014/main" id="{736AB83E-BDA8-42AA-95DC-F08886E66A9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0188" y="2632171"/>
            <a:ext cx="3054939" cy="3423639"/>
          </a:xfrm>
        </p:spPr>
      </p:pic>
      <p:sp>
        <p:nvSpPr>
          <p:cNvPr id="5" name="직사각형 4">
            <a:extLst>
              <a:ext uri="{FF2B5EF4-FFF2-40B4-BE49-F238E27FC236}">
                <a16:creationId xmlns:a16="http://schemas.microsoft.com/office/drawing/2014/main" id="{535A2313-5D99-4C38-9C29-F4462229D6D0}"/>
              </a:ext>
            </a:extLst>
          </p:cNvPr>
          <p:cNvSpPr/>
          <p:nvPr/>
        </p:nvSpPr>
        <p:spPr>
          <a:xfrm>
            <a:off x="6027408" y="6171686"/>
            <a:ext cx="25204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dirty="0"/>
              <a:t>FIGURE 7.3 Deming cycle</a:t>
            </a:r>
            <a:endParaRPr lang="ko-KR" altLang="en-US" dirty="0"/>
          </a:p>
        </p:txBody>
      </p:sp>
      <p:sp>
        <p:nvSpPr>
          <p:cNvPr id="6" name="내용 개체 틀 2"/>
          <p:cNvSpPr txBox="1">
            <a:spLocks/>
          </p:cNvSpPr>
          <p:nvPr/>
        </p:nvSpPr>
        <p:spPr>
          <a:xfrm>
            <a:off x="681038" y="1825625"/>
            <a:ext cx="8543925" cy="2177006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Planning can be thought of as the </a:t>
            </a:r>
            <a:r>
              <a:rPr lang="en-US" altLang="ko-KR" sz="1800" dirty="0">
                <a:solidFill>
                  <a:srgbClr val="FF0000"/>
                </a:solidFill>
              </a:rPr>
              <a:t>definition and sequencing of the work packages</a:t>
            </a:r>
            <a:r>
              <a:rPr lang="en-US" altLang="ko-KR" sz="1800" dirty="0"/>
              <a:t> within a given project. </a:t>
            </a:r>
            <a:r>
              <a:rPr lang="ko-KR" altLang="en-US" sz="1400" dirty="0">
                <a:solidFill>
                  <a:srgbClr val="0000FF"/>
                </a:solidFill>
              </a:rPr>
              <a:t>계획</a:t>
            </a:r>
            <a:r>
              <a:rPr lang="en-US" altLang="ko-KR" sz="1400" dirty="0">
                <a:solidFill>
                  <a:srgbClr val="0000FF"/>
                </a:solidFill>
              </a:rPr>
              <a:t>(</a:t>
            </a:r>
            <a:r>
              <a:rPr lang="ko-KR" altLang="en-US" sz="1400" dirty="0">
                <a:solidFill>
                  <a:srgbClr val="0000FF"/>
                </a:solidFill>
              </a:rPr>
              <a:t>과업의 정의 및 작업 순서 결정</a:t>
            </a:r>
            <a:r>
              <a:rPr lang="en-US" altLang="ko-KR" sz="1400" dirty="0">
                <a:solidFill>
                  <a:srgbClr val="0000FF"/>
                </a:solidFill>
              </a:rPr>
              <a:t>)</a:t>
            </a:r>
            <a:r>
              <a:rPr lang="ko-KR" altLang="en-US" sz="1400" dirty="0">
                <a:solidFill>
                  <a:srgbClr val="0000FF"/>
                </a:solidFill>
              </a:rPr>
              <a:t> </a:t>
            </a:r>
            <a:r>
              <a:rPr lang="en-US" altLang="ko-KR" sz="1400" dirty="0">
                <a:solidFill>
                  <a:srgbClr val="0000FF"/>
                </a:solidFill>
              </a:rPr>
              <a:t>: </a:t>
            </a:r>
            <a:r>
              <a:rPr lang="ko-KR" altLang="en-US" sz="1400" dirty="0">
                <a:solidFill>
                  <a:srgbClr val="0000FF"/>
                </a:solidFill>
              </a:rPr>
              <a:t>작업 분해 </a:t>
            </a:r>
            <a:r>
              <a:rPr lang="en-US" altLang="ko-KR" sz="1400" dirty="0">
                <a:solidFill>
                  <a:srgbClr val="0000FF"/>
                </a:solidFill>
              </a:rPr>
              <a:t>&amp; </a:t>
            </a:r>
            <a:r>
              <a:rPr lang="ko-KR" altLang="en-US" sz="1400" dirty="0">
                <a:solidFill>
                  <a:srgbClr val="0000FF"/>
                </a:solidFill>
              </a:rPr>
              <a:t>순서 결정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69875" indent="0" defTabSz="457200" latinLnBrk="0">
              <a:buNone/>
            </a:pPr>
            <a:r>
              <a:rPr lang="en-US" altLang="ko-KR" sz="1800" dirty="0"/>
              <a:t>Planning = </a:t>
            </a:r>
            <a:r>
              <a:rPr lang="en-US" altLang="ko-KR" sz="1800" dirty="0">
                <a:solidFill>
                  <a:srgbClr val="FF0000"/>
                </a:solidFill>
              </a:rPr>
              <a:t>Work Breakdown</a:t>
            </a:r>
            <a:r>
              <a:rPr lang="en-US" altLang="ko-KR" sz="1800" dirty="0"/>
              <a:t> + </a:t>
            </a:r>
            <a:r>
              <a:rPr lang="en-US" altLang="ko-KR" sz="1800" dirty="0">
                <a:solidFill>
                  <a:srgbClr val="FF0000"/>
                </a:solidFill>
              </a:rPr>
              <a:t>Work Sequencing</a:t>
            </a:r>
          </a:p>
          <a:p>
            <a:pPr marL="285750" lvl="0" indent="-285750" defTabSz="457200" latinLnBrk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endParaRPr lang="en-US" altLang="ko-KR" sz="1800" dirty="0">
              <a:solidFill>
                <a:prstClr val="black"/>
              </a:solidFill>
            </a:endParaRPr>
          </a:p>
          <a:p>
            <a:pPr marL="285750" lvl="0" indent="-285750" defTabSz="457200" latinLnBrk="0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q"/>
            </a:pPr>
            <a:r>
              <a:rPr lang="en-US" altLang="ko-KR" sz="1800" dirty="0">
                <a:solidFill>
                  <a:srgbClr val="FF0000"/>
                </a:solidFill>
              </a:rPr>
              <a:t>Plan</a:t>
            </a:r>
            <a:r>
              <a:rPr lang="en-US" altLang="ko-KR" sz="1800" dirty="0">
                <a:solidFill>
                  <a:prstClr val="black"/>
                </a:solidFill>
              </a:rPr>
              <a:t> </a:t>
            </a:r>
            <a:r>
              <a:rPr lang="en-US" altLang="ko-KR" sz="1800" dirty="0">
                <a:solidFill>
                  <a:prstClr val="black"/>
                </a:solidFill>
                <a:sym typeface="Wingdings" panose="05000000000000000000" pitchFamily="2" charset="2"/>
              </a:rPr>
              <a:t> </a:t>
            </a:r>
            <a:r>
              <a:rPr lang="en-US" altLang="ko-KR" sz="1800" dirty="0">
                <a:solidFill>
                  <a:srgbClr val="FF0000"/>
                </a:solidFill>
              </a:rPr>
              <a:t>Do</a:t>
            </a:r>
            <a:r>
              <a:rPr lang="en-US" altLang="ko-KR" sz="1800" dirty="0">
                <a:solidFill>
                  <a:prstClr val="black"/>
                </a:solidFill>
              </a:rPr>
              <a:t> </a:t>
            </a:r>
            <a:r>
              <a:rPr lang="en-US" altLang="ko-KR" sz="1800" dirty="0">
                <a:solidFill>
                  <a:prstClr val="black"/>
                </a:solidFill>
                <a:sym typeface="Wingdings" panose="05000000000000000000" pitchFamily="2" charset="2"/>
              </a:rPr>
              <a:t> </a:t>
            </a:r>
            <a:r>
              <a:rPr lang="en-US" altLang="ko-KR" sz="1800" dirty="0">
                <a:solidFill>
                  <a:srgbClr val="FF0000"/>
                </a:solidFill>
              </a:rPr>
              <a:t>Check</a:t>
            </a:r>
            <a:r>
              <a:rPr lang="en-US" altLang="ko-KR" sz="1800" dirty="0">
                <a:solidFill>
                  <a:prstClr val="black"/>
                </a:solidFill>
              </a:rPr>
              <a:t> </a:t>
            </a:r>
            <a:r>
              <a:rPr lang="en-US" altLang="ko-KR" sz="1800" dirty="0">
                <a:solidFill>
                  <a:prstClr val="black"/>
                </a:solidFill>
                <a:sym typeface="Wingdings" panose="05000000000000000000" pitchFamily="2" charset="2"/>
              </a:rPr>
              <a:t> </a:t>
            </a:r>
            <a:r>
              <a:rPr lang="en-US" altLang="ko-KR" sz="1800" dirty="0">
                <a:solidFill>
                  <a:srgbClr val="FF0000"/>
                </a:solidFill>
              </a:rPr>
              <a:t>Action</a:t>
            </a:r>
            <a:r>
              <a:rPr lang="en-US" altLang="ko-KR" sz="1800" dirty="0">
                <a:solidFill>
                  <a:prstClr val="black"/>
                </a:solidFill>
              </a:rPr>
              <a:t>: </a:t>
            </a:r>
            <a:r>
              <a:rPr lang="en-US" altLang="ko-KR" sz="1800" dirty="0">
                <a:solidFill>
                  <a:srgbClr val="FF0000"/>
                </a:solidFill>
              </a:rPr>
              <a:t>PDCA Cycle</a:t>
            </a:r>
          </a:p>
          <a:p>
            <a:pPr marL="266700" lvl="0" indent="0" defTabSz="457200" latinLnBrk="0">
              <a:lnSpc>
                <a:spcPct val="100000"/>
              </a:lnSpc>
              <a:spcBef>
                <a:spcPts val="0"/>
              </a:spcBef>
              <a:buNone/>
            </a:pPr>
            <a:r>
              <a:rPr lang="ko-KR" altLang="en-US" sz="1400" dirty="0">
                <a:solidFill>
                  <a:srgbClr val="0000FF"/>
                </a:solidFill>
              </a:rPr>
              <a:t>일반적 관리 절차 </a:t>
            </a:r>
            <a:r>
              <a:rPr lang="en-US" altLang="ko-KR" sz="1400" dirty="0">
                <a:solidFill>
                  <a:srgbClr val="0000FF"/>
                </a:solidFill>
              </a:rPr>
              <a:t>: </a:t>
            </a:r>
            <a:r>
              <a:rPr lang="ko-KR" altLang="en-US" sz="1400" dirty="0">
                <a:solidFill>
                  <a:srgbClr val="0000FF"/>
                </a:solidFill>
              </a:rPr>
              <a:t>계획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실행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검토 </a:t>
            </a:r>
            <a:r>
              <a:rPr lang="en-US" altLang="ko-KR" sz="1400" dirty="0">
                <a:solidFill>
                  <a:srgbClr val="0000FF"/>
                </a:solidFill>
                <a:sym typeface="Wingdings" panose="05000000000000000000" pitchFamily="2" charset="2"/>
              </a:rPr>
              <a:t> </a:t>
            </a:r>
            <a:r>
              <a:rPr lang="ko-KR" altLang="en-US" sz="1400" dirty="0">
                <a:solidFill>
                  <a:srgbClr val="0000FF"/>
                </a:solidFill>
                <a:sym typeface="Wingdings" panose="05000000000000000000" pitchFamily="2" charset="2"/>
              </a:rPr>
              <a:t>조치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69875" indent="0" defTabSz="457200" latinLnBrk="0">
              <a:buNone/>
            </a:pPr>
            <a:endParaRPr lang="en-US" altLang="ko-KR" sz="1800" dirty="0">
              <a:solidFill>
                <a:srgbClr val="FF0000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6490474" y="3160812"/>
            <a:ext cx="4924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200" dirty="0">
                <a:solidFill>
                  <a:srgbClr val="0000FF"/>
                </a:solidFill>
              </a:rPr>
              <a:t>계획</a:t>
            </a:r>
            <a:endParaRPr lang="ko-KR" altLang="en-US" sz="1600" dirty="0"/>
          </a:p>
        </p:txBody>
      </p:sp>
      <p:sp>
        <p:nvSpPr>
          <p:cNvPr id="9" name="직사각형 8"/>
          <p:cNvSpPr/>
          <p:nvPr/>
        </p:nvSpPr>
        <p:spPr>
          <a:xfrm>
            <a:off x="6490474" y="4493172"/>
            <a:ext cx="4924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200" dirty="0">
                <a:solidFill>
                  <a:srgbClr val="0000FF"/>
                </a:solidFill>
              </a:rPr>
              <a:t>실행</a:t>
            </a:r>
            <a:endParaRPr lang="ko-KR" altLang="en-US" sz="1600" dirty="0"/>
          </a:p>
        </p:txBody>
      </p:sp>
      <p:sp>
        <p:nvSpPr>
          <p:cNvPr id="10" name="직사각형 9"/>
          <p:cNvSpPr/>
          <p:nvPr/>
        </p:nvSpPr>
        <p:spPr>
          <a:xfrm>
            <a:off x="6490474" y="5818671"/>
            <a:ext cx="4924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200" dirty="0">
                <a:solidFill>
                  <a:srgbClr val="0000FF"/>
                </a:solidFill>
              </a:rPr>
              <a:t>검토</a:t>
            </a:r>
            <a:endParaRPr lang="ko-KR" altLang="en-US" sz="1600" dirty="0"/>
          </a:p>
        </p:txBody>
      </p:sp>
      <p:sp>
        <p:nvSpPr>
          <p:cNvPr id="11" name="직사각형 10"/>
          <p:cNvSpPr/>
          <p:nvPr/>
        </p:nvSpPr>
        <p:spPr>
          <a:xfrm>
            <a:off x="8395474" y="4493172"/>
            <a:ext cx="4924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200" dirty="0">
                <a:solidFill>
                  <a:srgbClr val="0000FF"/>
                </a:solidFill>
              </a:rPr>
              <a:t>조치</a:t>
            </a:r>
            <a:endParaRPr lang="ko-KR" altLang="en-US" sz="1600" dirty="0"/>
          </a:p>
        </p:txBody>
      </p:sp>
      <p:sp>
        <p:nvSpPr>
          <p:cNvPr id="12" name="직사각형 11"/>
          <p:cNvSpPr/>
          <p:nvPr/>
        </p:nvSpPr>
        <p:spPr>
          <a:xfrm>
            <a:off x="8395474" y="5818671"/>
            <a:ext cx="49244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200" dirty="0">
                <a:solidFill>
                  <a:srgbClr val="0000FF"/>
                </a:solidFill>
              </a:rPr>
              <a:t>검토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364244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7.3 Developing the Work Breakdown Structure</a:t>
            </a:r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6</a:t>
            </a:fld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2682786"/>
          </a:xfr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In establishing the </a:t>
            </a:r>
            <a:r>
              <a:rPr lang="en-US" altLang="ko-KR" sz="1800" dirty="0">
                <a:solidFill>
                  <a:srgbClr val="FF0000"/>
                </a:solidFill>
              </a:rPr>
              <a:t>WBS</a:t>
            </a:r>
            <a:r>
              <a:rPr lang="en-US" altLang="ko-KR" sz="1800" dirty="0"/>
              <a:t>, the following </a:t>
            </a:r>
            <a:r>
              <a:rPr lang="en-US" altLang="ko-KR" sz="1800" dirty="0">
                <a:solidFill>
                  <a:srgbClr val="0000FF"/>
                </a:solidFill>
              </a:rPr>
              <a:t>guidelines</a:t>
            </a:r>
            <a:r>
              <a:rPr lang="en-US" altLang="ko-KR" sz="1800" dirty="0"/>
              <a:t> need to be considered:</a:t>
            </a:r>
          </a:p>
          <a:p>
            <a:pPr marL="269875" indent="0" defTabSz="457200" latinLnBrk="0">
              <a:buNone/>
            </a:pPr>
            <a:r>
              <a:rPr lang="en-US" altLang="ko-KR" sz="1800" dirty="0"/>
              <a:t>1. Work packages must be clearly </a:t>
            </a:r>
            <a:r>
              <a:rPr lang="en-US" altLang="ko-KR" sz="1800" dirty="0">
                <a:solidFill>
                  <a:srgbClr val="FF0000"/>
                </a:solidFill>
              </a:rPr>
              <a:t>distinguishable</a:t>
            </a:r>
            <a:r>
              <a:rPr lang="en-US" altLang="ko-KR" sz="1800" dirty="0"/>
              <a:t> from other work packages. </a:t>
            </a:r>
            <a:r>
              <a:rPr lang="ko-KR" altLang="en-US" sz="1400" dirty="0">
                <a:solidFill>
                  <a:srgbClr val="0000FF"/>
                </a:solidFill>
              </a:rPr>
              <a:t>하나의 과업은 다른 과업과 명확하게 구분되어야 함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69875" indent="0" defTabSz="457200" latinLnBrk="0">
              <a:buNone/>
            </a:pPr>
            <a:r>
              <a:rPr lang="en-US" altLang="ko-KR" sz="1800" dirty="0"/>
              <a:t>2. Each work package must have a </a:t>
            </a:r>
            <a:r>
              <a:rPr lang="en-US" altLang="ko-KR" sz="1800" dirty="0">
                <a:solidFill>
                  <a:srgbClr val="FF0000"/>
                </a:solidFill>
              </a:rPr>
              <a:t>unique starting and ending date</a:t>
            </a:r>
            <a:r>
              <a:rPr lang="en-US" altLang="ko-KR" sz="1800" dirty="0"/>
              <a:t>. </a:t>
            </a:r>
            <a:r>
              <a:rPr lang="ko-KR" altLang="en-US" sz="1400" dirty="0">
                <a:solidFill>
                  <a:srgbClr val="0000FF"/>
                </a:solidFill>
              </a:rPr>
              <a:t>각 과업은 고유한 </a:t>
            </a:r>
            <a:r>
              <a:rPr lang="ko-KR" altLang="en-US" sz="1400" dirty="0" err="1">
                <a:solidFill>
                  <a:srgbClr val="0000FF"/>
                </a:solidFill>
              </a:rPr>
              <a:t>시작시간과</a:t>
            </a:r>
            <a:r>
              <a:rPr lang="ko-KR" altLang="en-US" sz="1400" dirty="0">
                <a:solidFill>
                  <a:srgbClr val="0000FF"/>
                </a:solidFill>
              </a:rPr>
              <a:t> 종료시간을 가져야 함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69875" indent="0" defTabSz="457200" latinLnBrk="0">
              <a:buNone/>
            </a:pPr>
            <a:r>
              <a:rPr lang="en-US" altLang="ko-KR" sz="1800" dirty="0"/>
              <a:t>3. Each work package should have its own </a:t>
            </a:r>
            <a:r>
              <a:rPr lang="en-US" altLang="ko-KR" sz="1800" dirty="0">
                <a:solidFill>
                  <a:srgbClr val="FF0000"/>
                </a:solidFill>
              </a:rPr>
              <a:t>unique budget</a:t>
            </a:r>
            <a:r>
              <a:rPr lang="en-US" altLang="ko-KR" sz="1800" dirty="0"/>
              <a:t>. </a:t>
            </a:r>
            <a:r>
              <a:rPr lang="ko-KR" altLang="en-US" sz="1400" dirty="0">
                <a:solidFill>
                  <a:srgbClr val="0000FF"/>
                </a:solidFill>
              </a:rPr>
              <a:t>각 과업은 자신만의 고유한 예산을 가져야 함</a:t>
            </a:r>
            <a:endParaRPr lang="en-US" altLang="ko-KR" sz="1800" dirty="0"/>
          </a:p>
          <a:p>
            <a:pPr marL="269875" indent="0" defTabSz="457200" latinLnBrk="0">
              <a:buNone/>
            </a:pPr>
            <a:r>
              <a:rPr lang="en-US" altLang="ko-KR" sz="1800" dirty="0"/>
              <a:t>4. Work packages should be </a:t>
            </a:r>
            <a:r>
              <a:rPr lang="en-US" altLang="ko-KR" sz="1800" dirty="0">
                <a:solidFill>
                  <a:srgbClr val="FF0000"/>
                </a:solidFill>
              </a:rPr>
              <a:t>small enough </a:t>
            </a:r>
            <a:r>
              <a:rPr lang="en-US" altLang="ko-KR" sz="1800" dirty="0"/>
              <a:t>that precise </a:t>
            </a:r>
            <a:r>
              <a:rPr lang="en-US" altLang="ko-KR" sz="1800" dirty="0">
                <a:solidFill>
                  <a:srgbClr val="FF0000"/>
                </a:solidFill>
              </a:rPr>
              <a:t>measurement of work progress </a:t>
            </a:r>
            <a:r>
              <a:rPr lang="en-US" altLang="ko-KR" sz="1800" dirty="0"/>
              <a:t>is possible. </a:t>
            </a:r>
            <a:r>
              <a:rPr lang="ko-KR" altLang="en-US" sz="1400" dirty="0">
                <a:solidFill>
                  <a:srgbClr val="0000FF"/>
                </a:solidFill>
              </a:rPr>
              <a:t>각 과업은 작업 진도를 측정할 수 있을 정도로 충분히 작아야 함</a:t>
            </a:r>
            <a:endParaRPr lang="en-US" altLang="ko-KR" sz="1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076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7.4 A Work Breakdown Example (1/2)</a:t>
            </a:r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7</a:t>
            </a:fld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2101088"/>
          </a:xfr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In construction, the various </a:t>
            </a:r>
            <a:r>
              <a:rPr lang="en-US" altLang="ko-KR" sz="1800" dirty="0">
                <a:solidFill>
                  <a:srgbClr val="FF0000"/>
                </a:solidFill>
              </a:rPr>
              <a:t>aspects of the work</a:t>
            </a:r>
            <a:r>
              <a:rPr lang="en-US" altLang="ko-KR" sz="1800" dirty="0"/>
              <a:t> that contribute to breakdown of the project into packages relate to: </a:t>
            </a:r>
            <a:r>
              <a:rPr lang="ko-KR" altLang="en-US" sz="1400" dirty="0">
                <a:solidFill>
                  <a:srgbClr val="0000FF"/>
                </a:solidFill>
              </a:rPr>
              <a:t>작업 분해의 기준이 될 수 있는 특성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69875" indent="0" defTabSz="457200" latinLnBrk="0">
              <a:buNone/>
            </a:pPr>
            <a:r>
              <a:rPr lang="en-US" altLang="ko-KR" sz="1800" dirty="0"/>
              <a:t>1.</a:t>
            </a:r>
            <a:r>
              <a:rPr lang="en-US" altLang="ko-KR" sz="1800" dirty="0">
                <a:solidFill>
                  <a:srgbClr val="FF0000"/>
                </a:solidFill>
              </a:rPr>
              <a:t> Methods </a:t>
            </a:r>
            <a:r>
              <a:rPr lang="en-US" altLang="ko-KR" sz="1800" dirty="0"/>
              <a:t>used to place the work. </a:t>
            </a:r>
            <a:r>
              <a:rPr lang="ko-KR" altLang="en-US" sz="1400" dirty="0">
                <a:solidFill>
                  <a:srgbClr val="0000FF"/>
                </a:solidFill>
              </a:rPr>
              <a:t>공사</a:t>
            </a:r>
            <a:r>
              <a:rPr lang="en-US" altLang="ko-KR" sz="1400" dirty="0">
                <a:solidFill>
                  <a:srgbClr val="0000FF"/>
                </a:solidFill>
              </a:rPr>
              <a:t> </a:t>
            </a:r>
            <a:r>
              <a:rPr lang="ko-KR" altLang="en-US" sz="1400" dirty="0">
                <a:solidFill>
                  <a:srgbClr val="0000FF"/>
                </a:solidFill>
              </a:rPr>
              <a:t>종류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69875" indent="0" defTabSz="457200" latinLnBrk="0">
              <a:buNone/>
            </a:pPr>
            <a:r>
              <a:rPr lang="en-US" altLang="ko-KR" sz="1800" dirty="0"/>
              <a:t>2. </a:t>
            </a:r>
            <a:r>
              <a:rPr lang="en-US" altLang="ko-KR" sz="1800" dirty="0">
                <a:solidFill>
                  <a:srgbClr val="FF0000"/>
                </a:solidFill>
              </a:rPr>
              <a:t>Skills</a:t>
            </a:r>
            <a:r>
              <a:rPr lang="en-US" altLang="ko-KR" sz="1800" dirty="0"/>
              <a:t> needed for the work.</a:t>
            </a:r>
            <a:r>
              <a:rPr lang="en-US" altLang="ko-KR" sz="1400" dirty="0">
                <a:solidFill>
                  <a:srgbClr val="0000FF"/>
                </a:solidFill>
              </a:rPr>
              <a:t> </a:t>
            </a:r>
            <a:r>
              <a:rPr lang="ko-KR" altLang="en-US" sz="1400" dirty="0">
                <a:solidFill>
                  <a:srgbClr val="0000FF"/>
                </a:solidFill>
              </a:rPr>
              <a:t>필요 기술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69875" indent="0" defTabSz="457200" latinLnBrk="0">
              <a:buNone/>
            </a:pPr>
            <a:r>
              <a:rPr lang="en-US" altLang="ko-KR" sz="1800" dirty="0"/>
              <a:t>3. </a:t>
            </a:r>
            <a:r>
              <a:rPr lang="en-US" altLang="ko-KR" sz="1800" dirty="0">
                <a:solidFill>
                  <a:srgbClr val="FF0000"/>
                </a:solidFill>
              </a:rPr>
              <a:t>Craft workers </a:t>
            </a:r>
            <a:r>
              <a:rPr lang="en-US" altLang="ko-KR" sz="1800" dirty="0"/>
              <a:t>involved. </a:t>
            </a:r>
            <a:r>
              <a:rPr lang="ko-KR" altLang="en-US" sz="1400" dirty="0">
                <a:solidFill>
                  <a:srgbClr val="0000FF"/>
                </a:solidFill>
              </a:rPr>
              <a:t>관련 숙련공</a:t>
            </a:r>
            <a:endParaRPr lang="en-US" altLang="ko-KR" sz="1400" dirty="0">
              <a:solidFill>
                <a:srgbClr val="0000FF"/>
              </a:solidFill>
            </a:endParaRPr>
          </a:p>
          <a:p>
            <a:pPr marL="269875" indent="0" defTabSz="457200" latinLnBrk="0">
              <a:buNone/>
            </a:pPr>
            <a:r>
              <a:rPr lang="fr-FR" altLang="ko-KR" sz="1800" dirty="0"/>
              <a:t>4. </a:t>
            </a:r>
            <a:r>
              <a:rPr lang="fr-FR" altLang="ko-KR" sz="1800" dirty="0">
                <a:solidFill>
                  <a:srgbClr val="FF0000"/>
                </a:solidFill>
              </a:rPr>
              <a:t>Critical resources </a:t>
            </a:r>
            <a:r>
              <a:rPr lang="fr-FR" altLang="ko-KR" sz="1800" dirty="0"/>
              <a:t>(e.g., cranes, crews, etc.) </a:t>
            </a:r>
            <a:r>
              <a:rPr lang="ko-KR" altLang="en-US" sz="1400" dirty="0">
                <a:solidFill>
                  <a:srgbClr val="0000FF"/>
                </a:solidFill>
              </a:rPr>
              <a:t>핵심 자원</a:t>
            </a:r>
            <a:r>
              <a:rPr lang="en-US" altLang="ko-KR" sz="1400" dirty="0">
                <a:solidFill>
                  <a:srgbClr val="0000FF"/>
                </a:solidFill>
              </a:rPr>
              <a:t>(</a:t>
            </a:r>
            <a:r>
              <a:rPr lang="ko-KR" altLang="en-US" sz="1400" dirty="0">
                <a:solidFill>
                  <a:srgbClr val="0000FF"/>
                </a:solidFill>
              </a:rPr>
              <a:t>장비</a:t>
            </a:r>
            <a:r>
              <a:rPr lang="en-US" altLang="ko-KR" sz="1400" dirty="0">
                <a:solidFill>
                  <a:srgbClr val="0000FF"/>
                </a:solidFill>
              </a:rPr>
              <a:t>, </a:t>
            </a:r>
            <a:r>
              <a:rPr lang="ko-KR" altLang="en-US" sz="1400" dirty="0">
                <a:solidFill>
                  <a:srgbClr val="0000FF"/>
                </a:solidFill>
              </a:rPr>
              <a:t>인력</a:t>
            </a:r>
            <a:r>
              <a:rPr lang="en-US" altLang="ko-KR" sz="1400" dirty="0">
                <a:solidFill>
                  <a:srgbClr val="0000FF"/>
                </a:solidFill>
              </a:rPr>
              <a:t>)</a:t>
            </a:r>
            <a:endParaRPr lang="ko-KR" altLang="en-US" sz="1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76833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z="3200" dirty="0"/>
              <a:t>7.4 A Work Breakdown Example (2/2)</a:t>
            </a:r>
            <a:endParaRPr lang="ko-KR" altLang="en-US" sz="2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04586-15B9-4D10-A05E-625E033CD532}" type="slidenum">
              <a:rPr lang="ko-KR" altLang="en-US" smtClean="0"/>
              <a:t>8</a:t>
            </a:fld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1038" y="1825625"/>
            <a:ext cx="8543925" cy="2478627"/>
          </a:xfrm>
          <a:noFill/>
        </p:spPr>
        <p:txBody>
          <a:bodyPr vert="horz" wrap="square" lIns="91440" tIns="45720" rIns="91440" bIns="45720" rtlCol="0">
            <a:spAutoFit/>
          </a:bodyPr>
          <a:lstStyle/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>
                <a:solidFill>
                  <a:srgbClr val="FF0000"/>
                </a:solidFill>
              </a:rPr>
              <a:t>Small gas station project </a:t>
            </a:r>
            <a:r>
              <a:rPr lang="en-US" altLang="ko-KR" sz="1800" dirty="0"/>
              <a:t>example </a:t>
            </a:r>
            <a:r>
              <a:rPr lang="ko-KR" altLang="en-US" sz="1400" dirty="0">
                <a:solidFill>
                  <a:srgbClr val="0000FF"/>
                </a:solidFill>
              </a:rPr>
              <a:t>주유소 건설 예제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85750" indent="-285750" defTabSz="457200" latinLnBrk="0">
              <a:buFont typeface="Wingdings" panose="05000000000000000000" pitchFamily="2" charset="2"/>
              <a:buChar char="q"/>
            </a:pPr>
            <a:r>
              <a:rPr lang="en-US" altLang="ko-KR" sz="1800" dirty="0"/>
              <a:t>For this example, the following four categories</a:t>
            </a:r>
            <a:r>
              <a:rPr lang="en-US" altLang="ko-KR" sz="1400" dirty="0">
                <a:solidFill>
                  <a:srgbClr val="0000FF"/>
                </a:solidFill>
              </a:rPr>
              <a:t> (</a:t>
            </a:r>
            <a:r>
              <a:rPr lang="ko-KR" altLang="en-US" sz="1400" dirty="0">
                <a:solidFill>
                  <a:srgbClr val="0000FF"/>
                </a:solidFill>
              </a:rPr>
              <a:t>유일성을 유지하기 위해 범주화</a:t>
            </a:r>
            <a:r>
              <a:rPr lang="en-US" altLang="ko-KR" sz="1400" dirty="0">
                <a:solidFill>
                  <a:srgbClr val="0000FF"/>
                </a:solidFill>
              </a:rPr>
              <a:t>) </a:t>
            </a:r>
            <a:r>
              <a:rPr lang="en-US" altLang="ko-KR" sz="1800" dirty="0"/>
              <a:t>have been defined:</a:t>
            </a:r>
          </a:p>
          <a:p>
            <a:pPr marL="269875" indent="0" defTabSz="457200" latinLnBrk="0">
              <a:buNone/>
            </a:pPr>
            <a:r>
              <a:rPr lang="en-US" altLang="ko-KR" sz="1800" dirty="0"/>
              <a:t>1. </a:t>
            </a:r>
            <a:r>
              <a:rPr lang="en-US" altLang="ko-KR" sz="1800" dirty="0">
                <a:solidFill>
                  <a:srgbClr val="FF0000"/>
                </a:solidFill>
              </a:rPr>
              <a:t>Location or area within the project</a:t>
            </a:r>
            <a:r>
              <a:rPr lang="en-US" altLang="ko-KR" sz="1800" dirty="0"/>
              <a:t> (e.g., foundation–pile cap). </a:t>
            </a:r>
            <a:r>
              <a:rPr lang="ko-KR" altLang="en-US" sz="1400" dirty="0">
                <a:solidFill>
                  <a:srgbClr val="0000FF"/>
                </a:solidFill>
              </a:rPr>
              <a:t>공사 내의 위치</a:t>
            </a:r>
            <a:r>
              <a:rPr lang="en-US" altLang="ko-KR" sz="1400" dirty="0">
                <a:solidFill>
                  <a:srgbClr val="0000FF"/>
                </a:solidFill>
              </a:rPr>
              <a:t>(</a:t>
            </a:r>
            <a:r>
              <a:rPr lang="ko-KR" altLang="en-US" sz="1400" dirty="0">
                <a:solidFill>
                  <a:srgbClr val="0000FF"/>
                </a:solidFill>
              </a:rPr>
              <a:t>공사 부위</a:t>
            </a:r>
            <a:r>
              <a:rPr lang="en-US" altLang="ko-KR" sz="1400" dirty="0">
                <a:solidFill>
                  <a:srgbClr val="0000FF"/>
                </a:solidFill>
              </a:rPr>
              <a:t>)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69875" indent="0" defTabSz="457200" latinLnBrk="0">
              <a:buNone/>
            </a:pPr>
            <a:r>
              <a:rPr lang="en-US" altLang="ko-KR" sz="1800" dirty="0"/>
              <a:t>2. </a:t>
            </a:r>
            <a:r>
              <a:rPr lang="en-US" altLang="ko-KR" sz="1800" dirty="0">
                <a:solidFill>
                  <a:srgbClr val="FF0000"/>
                </a:solidFill>
              </a:rPr>
              <a:t>Material type</a:t>
            </a:r>
            <a:r>
              <a:rPr lang="en-US" altLang="ko-KR" sz="1800" dirty="0"/>
              <a:t> (e.g., concrete, reinforcing steel, etc.). </a:t>
            </a:r>
            <a:r>
              <a:rPr lang="ko-KR" altLang="en-US" sz="1400" dirty="0">
                <a:solidFill>
                  <a:srgbClr val="0000FF"/>
                </a:solidFill>
              </a:rPr>
              <a:t>필요 원자재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69875" indent="0" defTabSz="457200" latinLnBrk="0">
              <a:buNone/>
            </a:pPr>
            <a:r>
              <a:rPr lang="en-US" altLang="ko-KR" sz="1800" dirty="0"/>
              <a:t>3.</a:t>
            </a:r>
            <a:r>
              <a:rPr lang="en-US" altLang="ko-KR" sz="1800" dirty="0">
                <a:solidFill>
                  <a:srgbClr val="FF0000"/>
                </a:solidFill>
              </a:rPr>
              <a:t> Method of installation </a:t>
            </a:r>
            <a:r>
              <a:rPr lang="en-US" altLang="ko-KR" sz="1800" dirty="0"/>
              <a:t>(e.g., excavation). </a:t>
            </a:r>
            <a:r>
              <a:rPr lang="ko-KR" altLang="en-US" sz="1400" dirty="0">
                <a:solidFill>
                  <a:srgbClr val="0000FF"/>
                </a:solidFill>
              </a:rPr>
              <a:t>공사 종류</a:t>
            </a:r>
            <a:endParaRPr lang="en-US" altLang="ko-KR" sz="1800" dirty="0">
              <a:solidFill>
                <a:srgbClr val="0000FF"/>
              </a:solidFill>
            </a:endParaRPr>
          </a:p>
          <a:p>
            <a:pPr marL="269875" indent="0" defTabSz="457200" latinLnBrk="0">
              <a:buNone/>
            </a:pPr>
            <a:r>
              <a:rPr lang="en-US" altLang="ko-KR" sz="1800" dirty="0"/>
              <a:t>4.</a:t>
            </a:r>
            <a:r>
              <a:rPr lang="en-US" altLang="ko-KR" sz="1800" dirty="0">
                <a:solidFill>
                  <a:srgbClr val="FF0000"/>
                </a:solidFill>
              </a:rPr>
              <a:t> Types of resources required </a:t>
            </a:r>
            <a:r>
              <a:rPr lang="en-US" altLang="ko-KR" sz="1800" dirty="0"/>
              <a:t>(e.g., labor and equipment needed). </a:t>
            </a:r>
            <a:r>
              <a:rPr lang="ko-KR" altLang="en-US" sz="1400" dirty="0">
                <a:solidFill>
                  <a:srgbClr val="0000FF"/>
                </a:solidFill>
              </a:rPr>
              <a:t>필요 인력 또는 장비</a:t>
            </a:r>
            <a:endParaRPr lang="en-US" altLang="ko-KR" sz="1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057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954</TotalTime>
  <Words>1621</Words>
  <Application>Microsoft Office PowerPoint</Application>
  <PresentationFormat>A4 용지(210x297mm)</PresentationFormat>
  <Paragraphs>191</Paragraphs>
  <Slides>18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18</vt:i4>
      </vt:variant>
    </vt:vector>
  </HeadingPairs>
  <TitlesOfParts>
    <vt:vector size="25" baseType="lpstr">
      <vt:lpstr>-apple-system</vt:lpstr>
      <vt:lpstr>맑은 고딕</vt:lpstr>
      <vt:lpstr>Arial</vt:lpstr>
      <vt:lpstr>Calibri</vt:lpstr>
      <vt:lpstr>Calibri Light</vt:lpstr>
      <vt:lpstr>Wingdings</vt:lpstr>
      <vt:lpstr>Office 테마</vt:lpstr>
      <vt:lpstr>CHAPTER 7</vt:lpstr>
      <vt:lpstr>PowerPoint 프레젠테이션</vt:lpstr>
      <vt:lpstr>7.1 Introduction</vt:lpstr>
      <vt:lpstr>7.2 Work Breakdown Structure (1/3)</vt:lpstr>
      <vt:lpstr>7.2 Work Breakdown Structure (2/3)</vt:lpstr>
      <vt:lpstr>7.2 Work Breakdown Structure (3/3)</vt:lpstr>
      <vt:lpstr>7.3 Developing the Work Breakdown Structure</vt:lpstr>
      <vt:lpstr>7.4 A Work Breakdown Example (1/2)</vt:lpstr>
      <vt:lpstr>7.4 A Work Breakdown Example (2/2)</vt:lpstr>
      <vt:lpstr>7.5 Work Packages for the Gas Station Project (1/2)</vt:lpstr>
      <vt:lpstr>7.5 Work Packages for the Gas Station Project (2/2)</vt:lpstr>
      <vt:lpstr>7.6 Determining Sequence of Work Packages (1/2)</vt:lpstr>
      <vt:lpstr>7.6 Determining Sequence of Work Packages (2/2)</vt:lpstr>
      <vt:lpstr>7.7 Estimate Development and Cost Control Related to the Work Breakdown Structure (1/2)</vt:lpstr>
      <vt:lpstr>7.7 Estimate Development and Cost Control Related to the Work Breakdown Structure (2/2)</vt:lpstr>
      <vt:lpstr>7.8 Role of Code of Accounts (1/2)</vt:lpstr>
      <vt:lpstr>7.8 Role of Code of Accounts (2/2)</vt:lpstr>
      <vt:lpstr>7.9 Summary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</dc:title>
  <dc:creator>정근채</dc:creator>
  <cp:lastModifiedBy>정근채</cp:lastModifiedBy>
  <cp:revision>81</cp:revision>
  <dcterms:created xsi:type="dcterms:W3CDTF">2018-12-10T05:23:33Z</dcterms:created>
  <dcterms:modified xsi:type="dcterms:W3CDTF">2020-12-31T06:53:38Z</dcterms:modified>
</cp:coreProperties>
</file>