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59" r:id="rId6"/>
    <p:sldId id="281" r:id="rId7"/>
    <p:sldId id="260" r:id="rId8"/>
    <p:sldId id="271" r:id="rId9"/>
    <p:sldId id="272" r:id="rId10"/>
    <p:sldId id="262" r:id="rId11"/>
    <p:sldId id="273" r:id="rId12"/>
    <p:sldId id="274" r:id="rId13"/>
    <p:sldId id="275" r:id="rId14"/>
    <p:sldId id="276" r:id="rId15"/>
    <p:sldId id="263" r:id="rId16"/>
    <p:sldId id="264" r:id="rId17"/>
    <p:sldId id="265" r:id="rId18"/>
    <p:sldId id="277" r:id="rId19"/>
    <p:sldId id="266" r:id="rId20"/>
    <p:sldId id="278" r:id="rId21"/>
    <p:sldId id="267" r:id="rId22"/>
    <p:sldId id="268" r:id="rId23"/>
    <p:sldId id="279" r:id="rId24"/>
    <p:sldId id="269" r:id="rId25"/>
    <p:sldId id="280" r:id="rId26"/>
    <p:sldId id="270" r:id="rId2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3DBCC-17B7-42B1-BA1E-D2AA7281B4B4}" v="4" dt="2020-12-15T10:17:25.875"/>
    <p1510:client id="{CF65BF01-A513-4B7C-8AE5-A11B8CB2C252}" v="266" dt="2020-12-15T08:44:03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CF65BF01-A513-4B7C-8AE5-A11B8CB2C252}"/>
    <pc:docChg chg="addSld modSld">
      <pc:chgData name="kcjeong@cbnu.ac.kr" userId="bf3f9740-ba12-4a95-bdcd-7a89d0b0b3a3" providerId="ADAL" clId="{CF65BF01-A513-4B7C-8AE5-A11B8CB2C252}" dt="2020-11-30T08:18:04.081" v="0"/>
      <pc:docMkLst>
        <pc:docMk/>
      </pc:docMkLst>
      <pc:sldChg chg="add">
        <pc:chgData name="kcjeong@cbnu.ac.kr" userId="bf3f9740-ba12-4a95-bdcd-7a89d0b0b3a3" providerId="ADAL" clId="{CF65BF01-A513-4B7C-8AE5-A11B8CB2C252}" dt="2020-11-30T08:18:04.081" v="0"/>
        <pc:sldMkLst>
          <pc:docMk/>
          <pc:sldMk cId="2400768863" sldId="282"/>
        </pc:sldMkLst>
      </pc:sldChg>
    </pc:docChg>
  </pc:docChgLst>
  <pc:docChgLst>
    <pc:chgData name="정근채" userId="bf3f9740-ba12-4a95-bdcd-7a89d0b0b3a3" providerId="ADAL" clId="{CF65BF01-A513-4B7C-8AE5-A11B8CB2C252}"/>
    <pc:docChg chg="undo redo custSel modSld">
      <pc:chgData name="정근채" userId="bf3f9740-ba12-4a95-bdcd-7a89d0b0b3a3" providerId="ADAL" clId="{CF65BF01-A513-4B7C-8AE5-A11B8CB2C252}" dt="2020-12-15T08:44:56.880" v="1806" actId="20577"/>
      <pc:docMkLst>
        <pc:docMk/>
      </pc:docMkLst>
      <pc:sldChg chg="addSp modSp mod">
        <pc:chgData name="정근채" userId="bf3f9740-ba12-4a95-bdcd-7a89d0b0b3a3" providerId="ADAL" clId="{CF65BF01-A513-4B7C-8AE5-A11B8CB2C252}" dt="2020-12-15T07:02:51.975" v="119"/>
        <pc:sldMkLst>
          <pc:docMk/>
          <pc:sldMk cId="2622151317" sldId="257"/>
        </pc:sldMkLst>
        <pc:spChg chg="mod">
          <ac:chgData name="정근채" userId="bf3f9740-ba12-4a95-bdcd-7a89d0b0b3a3" providerId="ADAL" clId="{CF65BF01-A513-4B7C-8AE5-A11B8CB2C252}" dt="2020-12-15T07:02:51.975" v="119"/>
          <ac:spMkLst>
            <pc:docMk/>
            <pc:sldMk cId="2622151317" sldId="257"/>
            <ac:spMk id="5" creationId="{00000000-0000-0000-0000-000000000000}"/>
          </ac:spMkLst>
        </pc:spChg>
        <pc:cxnChg chg="add mod">
          <ac:chgData name="정근채" userId="bf3f9740-ba12-4a95-bdcd-7a89d0b0b3a3" providerId="ADAL" clId="{CF65BF01-A513-4B7C-8AE5-A11B8CB2C252}" dt="2020-12-15T06:59:43.094" v="46" actId="1582"/>
          <ac:cxnSpMkLst>
            <pc:docMk/>
            <pc:sldMk cId="2622151317" sldId="257"/>
            <ac:cxnSpMk id="6" creationId="{8E08F284-57DC-4E23-8210-E3AE6D5EC2EC}"/>
          </ac:cxnSpMkLst>
        </pc:cxnChg>
      </pc:sldChg>
      <pc:sldChg chg="modSp mod">
        <pc:chgData name="정근채" userId="bf3f9740-ba12-4a95-bdcd-7a89d0b0b3a3" providerId="ADAL" clId="{CF65BF01-A513-4B7C-8AE5-A11B8CB2C252}" dt="2020-12-15T07:07:14.580" v="449"/>
        <pc:sldMkLst>
          <pc:docMk/>
          <pc:sldMk cId="703231732" sldId="258"/>
        </pc:sldMkLst>
        <pc:spChg chg="mod">
          <ac:chgData name="정근채" userId="bf3f9740-ba12-4a95-bdcd-7a89d0b0b3a3" providerId="ADAL" clId="{CF65BF01-A513-4B7C-8AE5-A11B8CB2C252}" dt="2020-12-15T07:07:14.580" v="449"/>
          <ac:spMkLst>
            <pc:docMk/>
            <pc:sldMk cId="703231732" sldId="258"/>
            <ac:spMk id="3" creationId="{00000000-0000-0000-0000-000000000000}"/>
          </ac:spMkLst>
        </pc:spChg>
      </pc:sldChg>
      <pc:sldChg chg="addSp delSp modSp mod">
        <pc:chgData name="정근채" userId="bf3f9740-ba12-4a95-bdcd-7a89d0b0b3a3" providerId="ADAL" clId="{CF65BF01-A513-4B7C-8AE5-A11B8CB2C252}" dt="2020-12-15T07:43:29.610" v="1051" actId="115"/>
        <pc:sldMkLst>
          <pc:docMk/>
          <pc:sldMk cId="3803076469" sldId="259"/>
        </pc:sldMkLst>
        <pc:spChg chg="mod">
          <ac:chgData name="정근채" userId="bf3f9740-ba12-4a95-bdcd-7a89d0b0b3a3" providerId="ADAL" clId="{CF65BF01-A513-4B7C-8AE5-A11B8CB2C252}" dt="2020-12-15T07:43:29.610" v="1051" actId="115"/>
          <ac:spMkLst>
            <pc:docMk/>
            <pc:sldMk cId="3803076469" sldId="259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7:12:22.472" v="582" actId="6549"/>
          <ac:spMkLst>
            <pc:docMk/>
            <pc:sldMk cId="3803076469" sldId="259"/>
            <ac:spMk id="9" creationId="{00000000-0000-0000-0000-000000000000}"/>
          </ac:spMkLst>
        </pc:spChg>
        <pc:cxnChg chg="del mod">
          <ac:chgData name="정근채" userId="bf3f9740-ba12-4a95-bdcd-7a89d0b0b3a3" providerId="ADAL" clId="{CF65BF01-A513-4B7C-8AE5-A11B8CB2C252}" dt="2020-12-15T07:12:30.547" v="583" actId="478"/>
          <ac:cxnSpMkLst>
            <pc:docMk/>
            <pc:sldMk cId="3803076469" sldId="259"/>
            <ac:cxnSpMk id="10" creationId="{00000000-0000-0000-0000-000000000000}"/>
          </ac:cxnSpMkLst>
        </pc:cxnChg>
        <pc:cxnChg chg="add mod">
          <ac:chgData name="정근채" userId="bf3f9740-ba12-4a95-bdcd-7a89d0b0b3a3" providerId="ADAL" clId="{CF65BF01-A513-4B7C-8AE5-A11B8CB2C252}" dt="2020-12-15T07:10:57.779" v="548" actId="1076"/>
          <ac:cxnSpMkLst>
            <pc:docMk/>
            <pc:sldMk cId="3803076469" sldId="259"/>
            <ac:cxnSpMk id="11" creationId="{78A78126-CFD3-4A62-BFE5-786C287AE298}"/>
          </ac:cxnSpMkLst>
        </pc:cxnChg>
        <pc:cxnChg chg="add mod">
          <ac:chgData name="정근채" userId="bf3f9740-ba12-4a95-bdcd-7a89d0b0b3a3" providerId="ADAL" clId="{CF65BF01-A513-4B7C-8AE5-A11B8CB2C252}" dt="2020-12-15T07:11:07.355" v="551" actId="14100"/>
          <ac:cxnSpMkLst>
            <pc:docMk/>
            <pc:sldMk cId="3803076469" sldId="259"/>
            <ac:cxnSpMk id="13" creationId="{84C90C41-C5A2-4BFF-BB90-F3304EE56E9C}"/>
          </ac:cxnSpMkLst>
        </pc:cxnChg>
        <pc:cxnChg chg="add mod">
          <ac:chgData name="정근채" userId="bf3f9740-ba12-4a95-bdcd-7a89d0b0b3a3" providerId="ADAL" clId="{CF65BF01-A513-4B7C-8AE5-A11B8CB2C252}" dt="2020-12-15T07:12:53.265" v="587" actId="14100"/>
          <ac:cxnSpMkLst>
            <pc:docMk/>
            <pc:sldMk cId="3803076469" sldId="259"/>
            <ac:cxnSpMk id="16" creationId="{93EA13B4-B04F-4D0A-9663-6020362530D7}"/>
          </ac:cxnSpMkLst>
        </pc:cxnChg>
      </pc:sldChg>
      <pc:sldChg chg="modSp mod">
        <pc:chgData name="정근채" userId="bf3f9740-ba12-4a95-bdcd-7a89d0b0b3a3" providerId="ADAL" clId="{CF65BF01-A513-4B7C-8AE5-A11B8CB2C252}" dt="2020-12-15T07:43:36.651" v="1052" actId="207"/>
        <pc:sldMkLst>
          <pc:docMk/>
          <pc:sldMk cId="2534574594" sldId="260"/>
        </pc:sldMkLst>
        <pc:spChg chg="mod">
          <ac:chgData name="정근채" userId="bf3f9740-ba12-4a95-bdcd-7a89d0b0b3a3" providerId="ADAL" clId="{CF65BF01-A513-4B7C-8AE5-A11B8CB2C252}" dt="2020-12-15T07:43:36.651" v="1052" actId="207"/>
          <ac:spMkLst>
            <pc:docMk/>
            <pc:sldMk cId="2534574594" sldId="260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7:35:06.258" v="706" actId="207"/>
          <ac:spMkLst>
            <pc:docMk/>
            <pc:sldMk cId="2534574594" sldId="260"/>
            <ac:spMk id="5" creationId="{5E3D447B-ED8D-4C88-B368-8583A2D4AC9E}"/>
          </ac:spMkLst>
        </pc:spChg>
        <pc:spChg chg="mod">
          <ac:chgData name="정근채" userId="bf3f9740-ba12-4a95-bdcd-7a89d0b0b3a3" providerId="ADAL" clId="{CF65BF01-A513-4B7C-8AE5-A11B8CB2C252}" dt="2020-12-15T07:35:13.439" v="707" actId="207"/>
          <ac:spMkLst>
            <pc:docMk/>
            <pc:sldMk cId="2534574594" sldId="260"/>
            <ac:spMk id="7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7:34:49.672" v="703" actId="207"/>
          <ac:spMkLst>
            <pc:docMk/>
            <pc:sldMk cId="2534574594" sldId="260"/>
            <ac:spMk id="8" creationId="{00000000-0000-0000-0000-000000000000}"/>
          </ac:spMkLst>
        </pc:spChg>
      </pc:sldChg>
      <pc:sldChg chg="modSp mod">
        <pc:chgData name="정근채" userId="bf3f9740-ba12-4a95-bdcd-7a89d0b0b3a3" providerId="ADAL" clId="{CF65BF01-A513-4B7C-8AE5-A11B8CB2C252}" dt="2020-12-15T07:48:04.741" v="1074" actId="20577"/>
        <pc:sldMkLst>
          <pc:docMk/>
          <pc:sldMk cId="1698819555" sldId="262"/>
        </pc:sldMkLst>
        <pc:spChg chg="mod">
          <ac:chgData name="정근채" userId="bf3f9740-ba12-4a95-bdcd-7a89d0b0b3a3" providerId="ADAL" clId="{CF65BF01-A513-4B7C-8AE5-A11B8CB2C252}" dt="2020-12-15T07:48:04.741" v="1074" actId="20577"/>
          <ac:spMkLst>
            <pc:docMk/>
            <pc:sldMk cId="1698819555" sldId="262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CF65BF01-A513-4B7C-8AE5-A11B8CB2C252}" dt="2020-12-15T08:23:27.371" v="1412" actId="20577"/>
        <pc:sldMkLst>
          <pc:docMk/>
          <pc:sldMk cId="2858571976" sldId="263"/>
        </pc:sldMkLst>
        <pc:spChg chg="mod">
          <ac:chgData name="정근채" userId="bf3f9740-ba12-4a95-bdcd-7a89d0b0b3a3" providerId="ADAL" clId="{CF65BF01-A513-4B7C-8AE5-A11B8CB2C252}" dt="2020-12-15T08:23:27.371" v="1412" actId="20577"/>
          <ac:spMkLst>
            <pc:docMk/>
            <pc:sldMk cId="2858571976" sldId="263"/>
            <ac:spMk id="6" creationId="{00000000-0000-0000-0000-000000000000}"/>
          </ac:spMkLst>
        </pc:spChg>
      </pc:sldChg>
      <pc:sldChg chg="modSp mod">
        <pc:chgData name="정근채" userId="bf3f9740-ba12-4a95-bdcd-7a89d0b0b3a3" providerId="ADAL" clId="{CF65BF01-A513-4B7C-8AE5-A11B8CB2C252}" dt="2020-12-15T08:24:33.826" v="1489"/>
        <pc:sldMkLst>
          <pc:docMk/>
          <pc:sldMk cId="3634128325" sldId="264"/>
        </pc:sldMkLst>
        <pc:spChg chg="mod">
          <ac:chgData name="정근채" userId="bf3f9740-ba12-4a95-bdcd-7a89d0b0b3a3" providerId="ADAL" clId="{CF65BF01-A513-4B7C-8AE5-A11B8CB2C252}" dt="2020-12-15T08:24:33.826" v="1489"/>
          <ac:spMkLst>
            <pc:docMk/>
            <pc:sldMk cId="3634128325" sldId="264"/>
            <ac:spMk id="6" creationId="{00000000-0000-0000-0000-000000000000}"/>
          </ac:spMkLst>
        </pc:spChg>
      </pc:sldChg>
      <pc:sldChg chg="addSp delSp modSp mod">
        <pc:chgData name="정근채" userId="bf3f9740-ba12-4a95-bdcd-7a89d0b0b3a3" providerId="ADAL" clId="{CF65BF01-A513-4B7C-8AE5-A11B8CB2C252}" dt="2020-12-15T08:30:31.187" v="1574" actId="20577"/>
        <pc:sldMkLst>
          <pc:docMk/>
          <pc:sldMk cId="1128754310" sldId="265"/>
        </pc:sldMkLst>
        <pc:spChg chg="mod">
          <ac:chgData name="정근채" userId="bf3f9740-ba12-4a95-bdcd-7a89d0b0b3a3" providerId="ADAL" clId="{CF65BF01-A513-4B7C-8AE5-A11B8CB2C252}" dt="2020-12-15T08:30:31.187" v="1574" actId="20577"/>
          <ac:spMkLst>
            <pc:docMk/>
            <pc:sldMk cId="1128754310" sldId="265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8:27:07.004" v="1513" actId="207"/>
          <ac:spMkLst>
            <pc:docMk/>
            <pc:sldMk cId="1128754310" sldId="265"/>
            <ac:spMk id="7" creationId="{00000000-0000-0000-0000-000000000000}"/>
          </ac:spMkLst>
        </pc:spChg>
        <pc:spChg chg="ord">
          <ac:chgData name="정근채" userId="bf3f9740-ba12-4a95-bdcd-7a89d0b0b3a3" providerId="ADAL" clId="{CF65BF01-A513-4B7C-8AE5-A11B8CB2C252}" dt="2020-12-15T08:29:23.355" v="1553" actId="166"/>
          <ac:spMkLst>
            <pc:docMk/>
            <pc:sldMk cId="1128754310" sldId="265"/>
            <ac:spMk id="10" creationId="{00000000-0000-0000-0000-000000000000}"/>
          </ac:spMkLst>
        </pc:spChg>
        <pc:spChg chg="add del mod">
          <ac:chgData name="정근채" userId="bf3f9740-ba12-4a95-bdcd-7a89d0b0b3a3" providerId="ADAL" clId="{CF65BF01-A513-4B7C-8AE5-A11B8CB2C252}" dt="2020-12-15T08:29:34.551" v="1555" actId="478"/>
          <ac:spMkLst>
            <pc:docMk/>
            <pc:sldMk cId="1128754310" sldId="265"/>
            <ac:spMk id="25" creationId="{B009FA4C-AF88-4B8D-A7E3-023F9C369DFF}"/>
          </ac:spMkLst>
        </pc:spChg>
        <pc:spChg chg="add mod">
          <ac:chgData name="정근채" userId="bf3f9740-ba12-4a95-bdcd-7a89d0b0b3a3" providerId="ADAL" clId="{CF65BF01-A513-4B7C-8AE5-A11B8CB2C252}" dt="2020-12-15T08:29:41.798" v="1562" actId="1036"/>
          <ac:spMkLst>
            <pc:docMk/>
            <pc:sldMk cId="1128754310" sldId="265"/>
            <ac:spMk id="26" creationId="{6F6C205A-0AE1-40A9-A15B-CD252E9C280A}"/>
          </ac:spMkLst>
        </pc:spChg>
      </pc:sldChg>
      <pc:sldChg chg="modSp mod">
        <pc:chgData name="정근채" userId="bf3f9740-ba12-4a95-bdcd-7a89d0b0b3a3" providerId="ADAL" clId="{CF65BF01-A513-4B7C-8AE5-A11B8CB2C252}" dt="2020-12-15T08:31:42.360" v="1634" actId="403"/>
        <pc:sldMkLst>
          <pc:docMk/>
          <pc:sldMk cId="2978005272" sldId="266"/>
        </pc:sldMkLst>
        <pc:spChg chg="mod">
          <ac:chgData name="정근채" userId="bf3f9740-ba12-4a95-bdcd-7a89d0b0b3a3" providerId="ADAL" clId="{CF65BF01-A513-4B7C-8AE5-A11B8CB2C252}" dt="2020-12-15T08:30:43.222" v="1581" actId="20577"/>
          <ac:spMkLst>
            <pc:docMk/>
            <pc:sldMk cId="2978005272" sldId="266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8:31:42.360" v="1634" actId="403"/>
          <ac:spMkLst>
            <pc:docMk/>
            <pc:sldMk cId="2978005272" sldId="266"/>
            <ac:spMk id="8" creationId="{00000000-0000-0000-0000-000000000000}"/>
          </ac:spMkLst>
        </pc:spChg>
      </pc:sldChg>
      <pc:sldChg chg="modSp mod">
        <pc:chgData name="정근채" userId="bf3f9740-ba12-4a95-bdcd-7a89d0b0b3a3" providerId="ADAL" clId="{CF65BF01-A513-4B7C-8AE5-A11B8CB2C252}" dt="2020-12-15T08:41:20.991" v="1642" actId="20577"/>
        <pc:sldMkLst>
          <pc:docMk/>
          <pc:sldMk cId="1339016236" sldId="268"/>
        </pc:sldMkLst>
        <pc:spChg chg="mod">
          <ac:chgData name="정근채" userId="bf3f9740-ba12-4a95-bdcd-7a89d0b0b3a3" providerId="ADAL" clId="{CF65BF01-A513-4B7C-8AE5-A11B8CB2C252}" dt="2020-12-15T08:41:20.991" v="1642" actId="20577"/>
          <ac:spMkLst>
            <pc:docMk/>
            <pc:sldMk cId="1339016236" sldId="268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CF65BF01-A513-4B7C-8AE5-A11B8CB2C252}" dt="2020-12-15T08:44:46.958" v="1797" actId="14100"/>
        <pc:sldMkLst>
          <pc:docMk/>
          <pc:sldMk cId="406889054" sldId="269"/>
        </pc:sldMkLst>
        <pc:spChg chg="mod">
          <ac:chgData name="정근채" userId="bf3f9740-ba12-4a95-bdcd-7a89d0b0b3a3" providerId="ADAL" clId="{CF65BF01-A513-4B7C-8AE5-A11B8CB2C252}" dt="2020-12-15T08:44:46.958" v="1797" actId="14100"/>
          <ac:spMkLst>
            <pc:docMk/>
            <pc:sldMk cId="406889054" sldId="269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CF65BF01-A513-4B7C-8AE5-A11B8CB2C252}" dt="2020-12-15T07:43:09.206" v="1047" actId="207"/>
        <pc:sldMkLst>
          <pc:docMk/>
          <pc:sldMk cId="3262388395" sldId="271"/>
        </pc:sldMkLst>
        <pc:spChg chg="mod">
          <ac:chgData name="정근채" userId="bf3f9740-ba12-4a95-bdcd-7a89d0b0b3a3" providerId="ADAL" clId="{CF65BF01-A513-4B7C-8AE5-A11B8CB2C252}" dt="2020-12-15T07:43:09.206" v="1047" actId="207"/>
          <ac:spMkLst>
            <pc:docMk/>
            <pc:sldMk cId="3262388395" sldId="271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7:38:32.051" v="811" actId="403"/>
          <ac:spMkLst>
            <pc:docMk/>
            <pc:sldMk cId="3262388395" sldId="271"/>
            <ac:spMk id="7" creationId="{00000000-0000-0000-0000-000000000000}"/>
          </ac:spMkLst>
        </pc:spChg>
        <pc:spChg chg="add mod">
          <ac:chgData name="정근채" userId="bf3f9740-ba12-4a95-bdcd-7a89d0b0b3a3" providerId="ADAL" clId="{CF65BF01-A513-4B7C-8AE5-A11B8CB2C252}" dt="2020-12-15T07:37:27.274" v="730" actId="207"/>
          <ac:spMkLst>
            <pc:docMk/>
            <pc:sldMk cId="3262388395" sldId="271"/>
            <ac:spMk id="24" creationId="{2272D13B-C52C-4CF6-B935-03432039FFAA}"/>
          </ac:spMkLst>
        </pc:spChg>
        <pc:spChg chg="add mod">
          <ac:chgData name="정근채" userId="bf3f9740-ba12-4a95-bdcd-7a89d0b0b3a3" providerId="ADAL" clId="{CF65BF01-A513-4B7C-8AE5-A11B8CB2C252}" dt="2020-12-15T07:37:19.207" v="728" actId="1076"/>
          <ac:spMkLst>
            <pc:docMk/>
            <pc:sldMk cId="3262388395" sldId="271"/>
            <ac:spMk id="25" creationId="{D7EB1CC9-3B1B-4CA2-944C-D6EC2E060DD6}"/>
          </ac:spMkLst>
        </pc:spChg>
        <pc:cxnChg chg="add mod">
          <ac:chgData name="정근채" userId="bf3f9740-ba12-4a95-bdcd-7a89d0b0b3a3" providerId="ADAL" clId="{CF65BF01-A513-4B7C-8AE5-A11B8CB2C252}" dt="2020-12-15T07:39:12.061" v="814" actId="14100"/>
          <ac:cxnSpMkLst>
            <pc:docMk/>
            <pc:sldMk cId="3262388395" sldId="271"/>
            <ac:cxnSpMk id="15" creationId="{FB2BA81A-203C-4319-B132-1F06881557EB}"/>
          </ac:cxnSpMkLst>
        </pc:cxnChg>
      </pc:sldChg>
      <pc:sldChg chg="addSp delSp modSp mod">
        <pc:chgData name="정근채" userId="bf3f9740-ba12-4a95-bdcd-7a89d0b0b3a3" providerId="ADAL" clId="{CF65BF01-A513-4B7C-8AE5-A11B8CB2C252}" dt="2020-12-15T07:44:00.985" v="1068"/>
        <pc:sldMkLst>
          <pc:docMk/>
          <pc:sldMk cId="2532886151" sldId="272"/>
        </pc:sldMkLst>
        <pc:spChg chg="mod">
          <ac:chgData name="정근채" userId="bf3f9740-ba12-4a95-bdcd-7a89d0b0b3a3" providerId="ADAL" clId="{CF65BF01-A513-4B7C-8AE5-A11B8CB2C252}" dt="2020-12-15T07:43:06.558" v="1046" actId="207"/>
          <ac:spMkLst>
            <pc:docMk/>
            <pc:sldMk cId="2532886151" sldId="272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7:44:00.985" v="1068"/>
          <ac:spMkLst>
            <pc:docMk/>
            <pc:sldMk cId="2532886151" sldId="272"/>
            <ac:spMk id="7" creationId="{00000000-0000-0000-0000-000000000000}"/>
          </ac:spMkLst>
        </pc:spChg>
        <pc:spChg chg="add del">
          <ac:chgData name="정근채" userId="bf3f9740-ba12-4a95-bdcd-7a89d0b0b3a3" providerId="ADAL" clId="{CF65BF01-A513-4B7C-8AE5-A11B8CB2C252}" dt="2020-12-15T07:40:03.850" v="818" actId="22"/>
          <ac:spMkLst>
            <pc:docMk/>
            <pc:sldMk cId="2532886151" sldId="272"/>
            <ac:spMk id="8" creationId="{7FE1F023-3700-4732-BF60-5E090D074B08}"/>
          </ac:spMkLst>
        </pc:spChg>
        <pc:spChg chg="add mod">
          <ac:chgData name="정근채" userId="bf3f9740-ba12-4a95-bdcd-7a89d0b0b3a3" providerId="ADAL" clId="{CF65BF01-A513-4B7C-8AE5-A11B8CB2C252}" dt="2020-12-15T07:41:47.704" v="1017" actId="14100"/>
          <ac:spMkLst>
            <pc:docMk/>
            <pc:sldMk cId="2532886151" sldId="272"/>
            <ac:spMk id="10" creationId="{C425DF44-BF47-4BFF-A3A2-CBEDBDE0841A}"/>
          </ac:spMkLst>
        </pc:spChg>
        <pc:spChg chg="add mod">
          <ac:chgData name="정근채" userId="bf3f9740-ba12-4a95-bdcd-7a89d0b0b3a3" providerId="ADAL" clId="{CF65BF01-A513-4B7C-8AE5-A11B8CB2C252}" dt="2020-12-15T07:42:20.765" v="1045"/>
          <ac:spMkLst>
            <pc:docMk/>
            <pc:sldMk cId="2532886151" sldId="272"/>
            <ac:spMk id="11" creationId="{D1D5D348-160B-414C-B3AB-4D3183C3F780}"/>
          </ac:spMkLst>
        </pc:spChg>
        <pc:spChg chg="add mod">
          <ac:chgData name="정근채" userId="bf3f9740-ba12-4a95-bdcd-7a89d0b0b3a3" providerId="ADAL" clId="{CF65BF01-A513-4B7C-8AE5-A11B8CB2C252}" dt="2020-12-15T07:42:15.189" v="1036"/>
          <ac:spMkLst>
            <pc:docMk/>
            <pc:sldMk cId="2532886151" sldId="272"/>
            <ac:spMk id="12" creationId="{AC0CE21F-42A0-4191-B58F-CA963CD3DB25}"/>
          </ac:spMkLst>
        </pc:spChg>
        <pc:picChg chg="mod">
          <ac:chgData name="정근채" userId="bf3f9740-ba12-4a95-bdcd-7a89d0b0b3a3" providerId="ADAL" clId="{CF65BF01-A513-4B7C-8AE5-A11B8CB2C252}" dt="2020-12-15T07:40:40.312" v="915" actId="1076"/>
          <ac:picMkLst>
            <pc:docMk/>
            <pc:sldMk cId="2532886151" sldId="272"/>
            <ac:picMk id="6" creationId="{280591F4-7317-4622-B9B7-C009D98A398C}"/>
          </ac:picMkLst>
        </pc:picChg>
      </pc:sldChg>
      <pc:sldChg chg="modSp mod">
        <pc:chgData name="정근채" userId="bf3f9740-ba12-4a95-bdcd-7a89d0b0b3a3" providerId="ADAL" clId="{CF65BF01-A513-4B7C-8AE5-A11B8CB2C252}" dt="2020-12-15T07:48:26.309" v="1080" actId="20577"/>
        <pc:sldMkLst>
          <pc:docMk/>
          <pc:sldMk cId="1241500414" sldId="273"/>
        </pc:sldMkLst>
        <pc:spChg chg="mod">
          <ac:chgData name="정근채" userId="bf3f9740-ba12-4a95-bdcd-7a89d0b0b3a3" providerId="ADAL" clId="{CF65BF01-A513-4B7C-8AE5-A11B8CB2C252}" dt="2020-12-15T07:48:26.309" v="1080" actId="20577"/>
          <ac:spMkLst>
            <pc:docMk/>
            <pc:sldMk cId="1241500414" sldId="273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CF65BF01-A513-4B7C-8AE5-A11B8CB2C252}" dt="2020-12-15T08:00:07.829" v="1275" actId="20577"/>
        <pc:sldMkLst>
          <pc:docMk/>
          <pc:sldMk cId="853095880" sldId="274"/>
        </pc:sldMkLst>
        <pc:spChg chg="mod">
          <ac:chgData name="정근채" userId="bf3f9740-ba12-4a95-bdcd-7a89d0b0b3a3" providerId="ADAL" clId="{CF65BF01-A513-4B7C-8AE5-A11B8CB2C252}" dt="2020-12-15T07:48:31.712" v="1086" actId="20577"/>
          <ac:spMkLst>
            <pc:docMk/>
            <pc:sldMk cId="853095880" sldId="274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7:59:36.620" v="1265"/>
          <ac:spMkLst>
            <pc:docMk/>
            <pc:sldMk cId="853095880" sldId="274"/>
            <ac:spMk id="8" creationId="{00000000-0000-0000-0000-000000000000}"/>
          </ac:spMkLst>
        </pc:spChg>
        <pc:spChg chg="add mod">
          <ac:chgData name="정근채" userId="bf3f9740-ba12-4a95-bdcd-7a89d0b0b3a3" providerId="ADAL" clId="{CF65BF01-A513-4B7C-8AE5-A11B8CB2C252}" dt="2020-12-15T08:00:07.829" v="1275" actId="20577"/>
          <ac:spMkLst>
            <pc:docMk/>
            <pc:sldMk cId="853095880" sldId="274"/>
            <ac:spMk id="9" creationId="{B93EFC1C-D71A-449F-971B-9A28101B3E58}"/>
          </ac:spMkLst>
        </pc:spChg>
        <pc:spChg chg="add del">
          <ac:chgData name="정근채" userId="bf3f9740-ba12-4a95-bdcd-7a89d0b0b3a3" providerId="ADAL" clId="{CF65BF01-A513-4B7C-8AE5-A11B8CB2C252}" dt="2020-12-15T07:57:31.986" v="1215" actId="22"/>
          <ac:spMkLst>
            <pc:docMk/>
            <pc:sldMk cId="853095880" sldId="274"/>
            <ac:spMk id="10" creationId="{7C8A93CA-57D4-43DB-8876-0667DA385971}"/>
          </ac:spMkLst>
        </pc:spChg>
        <pc:spChg chg="add mod">
          <ac:chgData name="정근채" userId="bf3f9740-ba12-4a95-bdcd-7a89d0b0b3a3" providerId="ADAL" clId="{CF65BF01-A513-4B7C-8AE5-A11B8CB2C252}" dt="2020-12-15T07:57:37.875" v="1218" actId="1076"/>
          <ac:spMkLst>
            <pc:docMk/>
            <pc:sldMk cId="853095880" sldId="274"/>
            <ac:spMk id="12" creationId="{03527865-D07C-4F62-BAD8-D560E82B7F20}"/>
          </ac:spMkLst>
        </pc:spChg>
        <pc:spChg chg="add mod">
          <ac:chgData name="정근채" userId="bf3f9740-ba12-4a95-bdcd-7a89d0b0b3a3" providerId="ADAL" clId="{CF65BF01-A513-4B7C-8AE5-A11B8CB2C252}" dt="2020-12-15T07:57:43.956" v="1221" actId="20577"/>
          <ac:spMkLst>
            <pc:docMk/>
            <pc:sldMk cId="853095880" sldId="274"/>
            <ac:spMk id="13" creationId="{29307CD6-1444-417B-B891-B002D1EB2378}"/>
          </ac:spMkLst>
        </pc:spChg>
        <pc:spChg chg="add mod">
          <ac:chgData name="정근채" userId="bf3f9740-ba12-4a95-bdcd-7a89d0b0b3a3" providerId="ADAL" clId="{CF65BF01-A513-4B7C-8AE5-A11B8CB2C252}" dt="2020-12-15T07:58:20.698" v="1222" actId="571"/>
          <ac:spMkLst>
            <pc:docMk/>
            <pc:sldMk cId="853095880" sldId="274"/>
            <ac:spMk id="14" creationId="{946B12F3-D528-4A61-860C-56AF8EA983EE}"/>
          </ac:spMkLst>
        </pc:spChg>
        <pc:spChg chg="add mod">
          <ac:chgData name="정근채" userId="bf3f9740-ba12-4a95-bdcd-7a89d0b0b3a3" providerId="ADAL" clId="{CF65BF01-A513-4B7C-8AE5-A11B8CB2C252}" dt="2020-12-15T07:58:26.336" v="1224" actId="20577"/>
          <ac:spMkLst>
            <pc:docMk/>
            <pc:sldMk cId="853095880" sldId="274"/>
            <ac:spMk id="15" creationId="{12060DD0-273E-47CC-812E-23DAF7515BD6}"/>
          </ac:spMkLst>
        </pc:spChg>
        <pc:spChg chg="add mod">
          <ac:chgData name="정근채" userId="bf3f9740-ba12-4a95-bdcd-7a89d0b0b3a3" providerId="ADAL" clId="{CF65BF01-A513-4B7C-8AE5-A11B8CB2C252}" dt="2020-12-15T08:00:06.349" v="1274" actId="20577"/>
          <ac:spMkLst>
            <pc:docMk/>
            <pc:sldMk cId="853095880" sldId="274"/>
            <ac:spMk id="16" creationId="{807591BD-8F26-48DB-8CEF-2E1C8AF049B8}"/>
          </ac:spMkLst>
        </pc:spChg>
      </pc:sldChg>
      <pc:sldChg chg="addSp modSp mod">
        <pc:chgData name="정근채" userId="bf3f9740-ba12-4a95-bdcd-7a89d0b0b3a3" providerId="ADAL" clId="{CF65BF01-A513-4B7C-8AE5-A11B8CB2C252}" dt="2020-12-15T08:02:57.540" v="1325" actId="207"/>
        <pc:sldMkLst>
          <pc:docMk/>
          <pc:sldMk cId="390937028" sldId="275"/>
        </pc:sldMkLst>
        <pc:spChg chg="mod">
          <ac:chgData name="정근채" userId="bf3f9740-ba12-4a95-bdcd-7a89d0b0b3a3" providerId="ADAL" clId="{CF65BF01-A513-4B7C-8AE5-A11B8CB2C252}" dt="2020-12-15T07:48:35.730" v="1092" actId="20577"/>
          <ac:spMkLst>
            <pc:docMk/>
            <pc:sldMk cId="390937028" sldId="275"/>
            <ac:spMk id="2" creationId="{00000000-0000-0000-0000-000000000000}"/>
          </ac:spMkLst>
        </pc:spChg>
        <pc:spChg chg="add mod">
          <ac:chgData name="정근채" userId="bf3f9740-ba12-4a95-bdcd-7a89d0b0b3a3" providerId="ADAL" clId="{CF65BF01-A513-4B7C-8AE5-A11B8CB2C252}" dt="2020-12-15T08:02:23.271" v="1321" actId="1582"/>
          <ac:spMkLst>
            <pc:docMk/>
            <pc:sldMk cId="390937028" sldId="275"/>
            <ac:spMk id="3" creationId="{4E9ED3DA-20B3-446E-B227-3365D5C92B90}"/>
          </ac:spMkLst>
        </pc:spChg>
        <pc:spChg chg="mod">
          <ac:chgData name="정근채" userId="bf3f9740-ba12-4a95-bdcd-7a89d0b0b3a3" providerId="ADAL" clId="{CF65BF01-A513-4B7C-8AE5-A11B8CB2C252}" dt="2020-12-15T08:02:57.540" v="1325" actId="207"/>
          <ac:spMkLst>
            <pc:docMk/>
            <pc:sldMk cId="390937028" sldId="275"/>
            <ac:spMk id="7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8:02:27.827" v="1322" actId="1076"/>
          <ac:spMkLst>
            <pc:docMk/>
            <pc:sldMk cId="390937028" sldId="275"/>
            <ac:spMk id="8" creationId="{00000000-0000-0000-0000-000000000000}"/>
          </ac:spMkLst>
        </pc:spChg>
        <pc:cxnChg chg="add mod">
          <ac:chgData name="정근채" userId="bf3f9740-ba12-4a95-bdcd-7a89d0b0b3a3" providerId="ADAL" clId="{CF65BF01-A513-4B7C-8AE5-A11B8CB2C252}" dt="2020-12-15T08:02:44.855" v="1324" actId="208"/>
          <ac:cxnSpMkLst>
            <pc:docMk/>
            <pc:sldMk cId="390937028" sldId="275"/>
            <ac:cxnSpMk id="10" creationId="{62FAA1E7-893D-40AE-8076-A68A211313DD}"/>
          </ac:cxnSpMkLst>
        </pc:cxnChg>
      </pc:sldChg>
      <pc:sldChg chg="addSp modSp mod">
        <pc:chgData name="정근채" userId="bf3f9740-ba12-4a95-bdcd-7a89d0b0b3a3" providerId="ADAL" clId="{CF65BF01-A513-4B7C-8AE5-A11B8CB2C252}" dt="2020-12-15T08:14:53.862" v="1398" actId="1076"/>
        <pc:sldMkLst>
          <pc:docMk/>
          <pc:sldMk cId="2422717314" sldId="276"/>
        </pc:sldMkLst>
        <pc:spChg chg="mod">
          <ac:chgData name="정근채" userId="bf3f9740-ba12-4a95-bdcd-7a89d0b0b3a3" providerId="ADAL" clId="{CF65BF01-A513-4B7C-8AE5-A11B8CB2C252}" dt="2020-12-15T07:48:40.226" v="1098" actId="20577"/>
          <ac:spMkLst>
            <pc:docMk/>
            <pc:sldMk cId="2422717314" sldId="276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8:04:57.832" v="1334" actId="1076"/>
          <ac:spMkLst>
            <pc:docMk/>
            <pc:sldMk cId="2422717314" sldId="276"/>
            <ac:spMk id="7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8:04:21.485" v="1330" actId="14100"/>
          <ac:spMkLst>
            <pc:docMk/>
            <pc:sldMk cId="2422717314" sldId="276"/>
            <ac:spMk id="11" creationId="{00000000-0000-0000-0000-000000000000}"/>
          </ac:spMkLst>
        </pc:spChg>
        <pc:spChg chg="add mod">
          <ac:chgData name="정근채" userId="bf3f9740-ba12-4a95-bdcd-7a89d0b0b3a3" providerId="ADAL" clId="{CF65BF01-A513-4B7C-8AE5-A11B8CB2C252}" dt="2020-12-15T08:05:52.301" v="1382"/>
          <ac:spMkLst>
            <pc:docMk/>
            <pc:sldMk cId="2422717314" sldId="276"/>
            <ac:spMk id="13" creationId="{13B57B49-2CFA-4FA9-9B06-CDC6175F9058}"/>
          </ac:spMkLst>
        </pc:spChg>
        <pc:spChg chg="mod">
          <ac:chgData name="정근채" userId="bf3f9740-ba12-4a95-bdcd-7a89d0b0b3a3" providerId="ADAL" clId="{CF65BF01-A513-4B7C-8AE5-A11B8CB2C252}" dt="2020-12-15T08:14:53.862" v="1398" actId="1076"/>
          <ac:spMkLst>
            <pc:docMk/>
            <pc:sldMk cId="2422717314" sldId="276"/>
            <ac:spMk id="14" creationId="{00000000-0000-0000-0000-000000000000}"/>
          </ac:spMkLst>
        </pc:spChg>
        <pc:spChg chg="add mod">
          <ac:chgData name="정근채" userId="bf3f9740-ba12-4a95-bdcd-7a89d0b0b3a3" providerId="ADAL" clId="{CF65BF01-A513-4B7C-8AE5-A11B8CB2C252}" dt="2020-12-15T08:14:46.747" v="1387" actId="571"/>
          <ac:spMkLst>
            <pc:docMk/>
            <pc:sldMk cId="2422717314" sldId="276"/>
            <ac:spMk id="15" creationId="{ED5BB1A4-B3D6-4FF2-9E2D-4F23B81A67AA}"/>
          </ac:spMkLst>
        </pc:spChg>
        <pc:picChg chg="mod">
          <ac:chgData name="정근채" userId="bf3f9740-ba12-4a95-bdcd-7a89d0b0b3a3" providerId="ADAL" clId="{CF65BF01-A513-4B7C-8AE5-A11B8CB2C252}" dt="2020-12-15T08:04:21.485" v="1330" actId="14100"/>
          <ac:picMkLst>
            <pc:docMk/>
            <pc:sldMk cId="2422717314" sldId="276"/>
            <ac:picMk id="6" creationId="{82D91754-B8BB-4E74-A64B-A31138F000D7}"/>
          </ac:picMkLst>
        </pc:picChg>
      </pc:sldChg>
      <pc:sldChg chg="modSp mod">
        <pc:chgData name="정근채" userId="bf3f9740-ba12-4a95-bdcd-7a89d0b0b3a3" providerId="ADAL" clId="{CF65BF01-A513-4B7C-8AE5-A11B8CB2C252}" dt="2020-12-15T08:30:35.818" v="1575" actId="20577"/>
        <pc:sldMkLst>
          <pc:docMk/>
          <pc:sldMk cId="2387800521" sldId="277"/>
        </pc:sldMkLst>
        <pc:spChg chg="mod">
          <ac:chgData name="정근채" userId="bf3f9740-ba12-4a95-bdcd-7a89d0b0b3a3" providerId="ADAL" clId="{CF65BF01-A513-4B7C-8AE5-A11B8CB2C252}" dt="2020-12-15T08:30:35.818" v="1575" actId="20577"/>
          <ac:spMkLst>
            <pc:docMk/>
            <pc:sldMk cId="2387800521" sldId="277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CF65BF01-A513-4B7C-8AE5-A11B8CB2C252}" dt="2020-12-15T08:34:27.826" v="1636" actId="14100"/>
        <pc:sldMkLst>
          <pc:docMk/>
          <pc:sldMk cId="1649549850" sldId="278"/>
        </pc:sldMkLst>
        <pc:spChg chg="mod">
          <ac:chgData name="정근채" userId="bf3f9740-ba12-4a95-bdcd-7a89d0b0b3a3" providerId="ADAL" clId="{CF65BF01-A513-4B7C-8AE5-A11B8CB2C252}" dt="2020-12-15T08:30:49.139" v="1587" actId="20577"/>
          <ac:spMkLst>
            <pc:docMk/>
            <pc:sldMk cId="1649549850" sldId="278"/>
            <ac:spMk id="2" creationId="{00000000-0000-0000-0000-000000000000}"/>
          </ac:spMkLst>
        </pc:spChg>
        <pc:cxnChg chg="mod">
          <ac:chgData name="정근채" userId="bf3f9740-ba12-4a95-bdcd-7a89d0b0b3a3" providerId="ADAL" clId="{CF65BF01-A513-4B7C-8AE5-A11B8CB2C252}" dt="2020-12-15T08:34:24.496" v="1635" actId="14100"/>
          <ac:cxnSpMkLst>
            <pc:docMk/>
            <pc:sldMk cId="1649549850" sldId="278"/>
            <ac:cxnSpMk id="17" creationId="{00000000-0000-0000-0000-000000000000}"/>
          </ac:cxnSpMkLst>
        </pc:cxnChg>
        <pc:cxnChg chg="mod">
          <ac:chgData name="정근채" userId="bf3f9740-ba12-4a95-bdcd-7a89d0b0b3a3" providerId="ADAL" clId="{CF65BF01-A513-4B7C-8AE5-A11B8CB2C252}" dt="2020-12-15T08:34:27.826" v="1636" actId="14100"/>
          <ac:cxnSpMkLst>
            <pc:docMk/>
            <pc:sldMk cId="1649549850" sldId="278"/>
            <ac:cxnSpMk id="19" creationId="{00000000-0000-0000-0000-000000000000}"/>
          </ac:cxnSpMkLst>
        </pc:cxnChg>
      </pc:sldChg>
      <pc:sldChg chg="modSp mod">
        <pc:chgData name="정근채" userId="bf3f9740-ba12-4a95-bdcd-7a89d0b0b3a3" providerId="ADAL" clId="{CF65BF01-A513-4B7C-8AE5-A11B8CB2C252}" dt="2020-12-15T08:41:26.322" v="1648" actId="20577"/>
        <pc:sldMkLst>
          <pc:docMk/>
          <pc:sldMk cId="2923412583" sldId="279"/>
        </pc:sldMkLst>
        <pc:spChg chg="mod">
          <ac:chgData name="정근채" userId="bf3f9740-ba12-4a95-bdcd-7a89d0b0b3a3" providerId="ADAL" clId="{CF65BF01-A513-4B7C-8AE5-A11B8CB2C252}" dt="2020-12-15T08:41:26.322" v="1648" actId="20577"/>
          <ac:spMkLst>
            <pc:docMk/>
            <pc:sldMk cId="2923412583" sldId="279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CF65BF01-A513-4B7C-8AE5-A11B8CB2C252}" dt="2020-12-15T08:44:56.880" v="1806" actId="20577"/>
        <pc:sldMkLst>
          <pc:docMk/>
          <pc:sldMk cId="2403869393" sldId="280"/>
        </pc:sldMkLst>
        <pc:spChg chg="mod">
          <ac:chgData name="정근채" userId="bf3f9740-ba12-4a95-bdcd-7a89d0b0b3a3" providerId="ADAL" clId="{CF65BF01-A513-4B7C-8AE5-A11B8CB2C252}" dt="2020-12-15T08:44:56.880" v="1806" actId="20577"/>
          <ac:spMkLst>
            <pc:docMk/>
            <pc:sldMk cId="2403869393" sldId="280"/>
            <ac:spMk id="2" creationId="{00000000-0000-0000-0000-000000000000}"/>
          </ac:spMkLst>
        </pc:spChg>
        <pc:spChg chg="add mod">
          <ac:chgData name="정근채" userId="bf3f9740-ba12-4a95-bdcd-7a89d0b0b3a3" providerId="ADAL" clId="{CF65BF01-A513-4B7C-8AE5-A11B8CB2C252}" dt="2020-12-15T08:42:18.835" v="1664" actId="1076"/>
          <ac:spMkLst>
            <pc:docMk/>
            <pc:sldMk cId="2403869393" sldId="280"/>
            <ac:spMk id="3" creationId="{C361CD22-3459-42CD-9C9A-091BEDCBA123}"/>
          </ac:spMkLst>
        </pc:spChg>
        <pc:spChg chg="add mod">
          <ac:chgData name="정근채" userId="bf3f9740-ba12-4a95-bdcd-7a89d0b0b3a3" providerId="ADAL" clId="{CF65BF01-A513-4B7C-8AE5-A11B8CB2C252}" dt="2020-12-15T08:43:26.151" v="1674" actId="208"/>
          <ac:spMkLst>
            <pc:docMk/>
            <pc:sldMk cId="2403869393" sldId="280"/>
            <ac:spMk id="17" creationId="{636BCC24-E396-4EF8-91CF-A43812D6EF95}"/>
          </ac:spMkLst>
        </pc:spChg>
        <pc:spChg chg="add mod">
          <ac:chgData name="정근채" userId="bf3f9740-ba12-4a95-bdcd-7a89d0b0b3a3" providerId="ADAL" clId="{CF65BF01-A513-4B7C-8AE5-A11B8CB2C252}" dt="2020-12-15T08:43:26.151" v="1674" actId="208"/>
          <ac:spMkLst>
            <pc:docMk/>
            <pc:sldMk cId="2403869393" sldId="280"/>
            <ac:spMk id="18" creationId="{21889ADC-BC2E-412B-A75C-F868CA115C4D}"/>
          </ac:spMkLst>
        </pc:spChg>
        <pc:spChg chg="add mod">
          <ac:chgData name="정근채" userId="bf3f9740-ba12-4a95-bdcd-7a89d0b0b3a3" providerId="ADAL" clId="{CF65BF01-A513-4B7C-8AE5-A11B8CB2C252}" dt="2020-12-15T08:43:26.151" v="1674" actId="208"/>
          <ac:spMkLst>
            <pc:docMk/>
            <pc:sldMk cId="2403869393" sldId="280"/>
            <ac:spMk id="21" creationId="{045ED5A4-879B-4B0D-97FE-49AA3CBA648C}"/>
          </ac:spMkLst>
        </pc:spChg>
        <pc:spChg chg="add mod">
          <ac:chgData name="정근채" userId="bf3f9740-ba12-4a95-bdcd-7a89d0b0b3a3" providerId="ADAL" clId="{CF65BF01-A513-4B7C-8AE5-A11B8CB2C252}" dt="2020-12-15T08:44:32.500" v="1790" actId="1037"/>
          <ac:spMkLst>
            <pc:docMk/>
            <pc:sldMk cId="2403869393" sldId="280"/>
            <ac:spMk id="22" creationId="{451F8367-C00D-43F1-8918-2ADC9BCAB46E}"/>
          </ac:spMkLst>
        </pc:spChg>
      </pc:sldChg>
      <pc:sldChg chg="addSp modSp mod">
        <pc:chgData name="정근채" userId="bf3f9740-ba12-4a95-bdcd-7a89d0b0b3a3" providerId="ADAL" clId="{CF65BF01-A513-4B7C-8AE5-A11B8CB2C252}" dt="2020-12-15T07:31:41.939" v="692" actId="14100"/>
        <pc:sldMkLst>
          <pc:docMk/>
          <pc:sldMk cId="1867278964" sldId="281"/>
        </pc:sldMkLst>
        <pc:spChg chg="mod">
          <ac:chgData name="정근채" userId="bf3f9740-ba12-4a95-bdcd-7a89d0b0b3a3" providerId="ADAL" clId="{CF65BF01-A513-4B7C-8AE5-A11B8CB2C252}" dt="2020-12-15T07:14:18.024" v="601"/>
          <ac:spMkLst>
            <pc:docMk/>
            <pc:sldMk cId="1867278964" sldId="281"/>
            <ac:spMk id="2" creationId="{00000000-0000-0000-0000-000000000000}"/>
          </ac:spMkLst>
        </pc:spChg>
        <pc:spChg chg="mod">
          <ac:chgData name="정근채" userId="bf3f9740-ba12-4a95-bdcd-7a89d0b0b3a3" providerId="ADAL" clId="{CF65BF01-A513-4B7C-8AE5-A11B8CB2C252}" dt="2020-12-15T07:31:41.939" v="692" actId="14100"/>
          <ac:spMkLst>
            <pc:docMk/>
            <pc:sldMk cId="1867278964" sldId="281"/>
            <ac:spMk id="6" creationId="{00000000-0000-0000-0000-000000000000}"/>
          </ac:spMkLst>
        </pc:spChg>
        <pc:spChg chg="add mod">
          <ac:chgData name="정근채" userId="bf3f9740-ba12-4a95-bdcd-7a89d0b0b3a3" providerId="ADAL" clId="{CF65BF01-A513-4B7C-8AE5-A11B8CB2C252}" dt="2020-12-15T07:22:02.316" v="615" actId="571"/>
          <ac:spMkLst>
            <pc:docMk/>
            <pc:sldMk cId="1867278964" sldId="281"/>
            <ac:spMk id="9" creationId="{995923EF-1732-474A-9320-8E709C95B8B4}"/>
          </ac:spMkLst>
        </pc:spChg>
        <pc:spChg chg="add mod">
          <ac:chgData name="정근채" userId="bf3f9740-ba12-4a95-bdcd-7a89d0b0b3a3" providerId="ADAL" clId="{CF65BF01-A513-4B7C-8AE5-A11B8CB2C252}" dt="2020-12-15T07:22:05.314" v="617" actId="571"/>
          <ac:spMkLst>
            <pc:docMk/>
            <pc:sldMk cId="1867278964" sldId="281"/>
            <ac:spMk id="11" creationId="{AC6ED1BB-0A48-41B2-B30A-A3AA65B7D30E}"/>
          </ac:spMkLst>
        </pc:spChg>
        <pc:cxnChg chg="add mod">
          <ac:chgData name="정근채" userId="bf3f9740-ba12-4a95-bdcd-7a89d0b0b3a3" providerId="ADAL" clId="{CF65BF01-A513-4B7C-8AE5-A11B8CB2C252}" dt="2020-12-15T07:21:52.923" v="613" actId="1037"/>
          <ac:cxnSpMkLst>
            <pc:docMk/>
            <pc:sldMk cId="1867278964" sldId="281"/>
            <ac:cxnSpMk id="8" creationId="{73D76180-4013-4CD8-9894-D257370701DE}"/>
          </ac:cxnSpMkLst>
        </pc:cxnChg>
        <pc:cxnChg chg="add mod">
          <ac:chgData name="정근채" userId="bf3f9740-ba12-4a95-bdcd-7a89d0b0b3a3" providerId="ADAL" clId="{CF65BF01-A513-4B7C-8AE5-A11B8CB2C252}" dt="2020-12-15T07:22:02.316" v="615" actId="571"/>
          <ac:cxnSpMkLst>
            <pc:docMk/>
            <pc:sldMk cId="1867278964" sldId="281"/>
            <ac:cxnSpMk id="10" creationId="{281EDD3A-F196-41A3-9B93-36F3C473ED9F}"/>
          </ac:cxnSpMkLst>
        </pc:cxnChg>
        <pc:cxnChg chg="add mod">
          <ac:chgData name="정근채" userId="bf3f9740-ba12-4a95-bdcd-7a89d0b0b3a3" providerId="ADAL" clId="{CF65BF01-A513-4B7C-8AE5-A11B8CB2C252}" dt="2020-12-15T07:22:05.314" v="617" actId="571"/>
          <ac:cxnSpMkLst>
            <pc:docMk/>
            <pc:sldMk cId="1867278964" sldId="281"/>
            <ac:cxnSpMk id="12" creationId="{02E8FB21-3D5A-4A68-9BB1-C76954153C79}"/>
          </ac:cxnSpMkLst>
        </pc:cxnChg>
        <pc:cxnChg chg="add mod">
          <ac:chgData name="정근채" userId="bf3f9740-ba12-4a95-bdcd-7a89d0b0b3a3" providerId="ADAL" clId="{CF65BF01-A513-4B7C-8AE5-A11B8CB2C252}" dt="2020-12-15T07:22:16.473" v="619" actId="14100"/>
          <ac:cxnSpMkLst>
            <pc:docMk/>
            <pc:sldMk cId="1867278964" sldId="281"/>
            <ac:cxnSpMk id="13" creationId="{D1AC855C-E38C-4D76-B1B2-3B0D124A5E7D}"/>
          </ac:cxnSpMkLst>
        </pc:cxnChg>
      </pc:sldChg>
      <pc:sldChg chg="modSp mod">
        <pc:chgData name="정근채" userId="bf3f9740-ba12-4a95-bdcd-7a89d0b0b3a3" providerId="ADAL" clId="{CF65BF01-A513-4B7C-8AE5-A11B8CB2C252}" dt="2020-12-15T06:58:12.034" v="0" actId="207"/>
        <pc:sldMkLst>
          <pc:docMk/>
          <pc:sldMk cId="2400768863" sldId="282"/>
        </pc:sldMkLst>
        <pc:spChg chg="mod">
          <ac:chgData name="정근채" userId="bf3f9740-ba12-4a95-bdcd-7a89d0b0b3a3" providerId="ADAL" clId="{CF65BF01-A513-4B7C-8AE5-A11B8CB2C252}" dt="2020-12-15T06:58:12.034" v="0" actId="207"/>
          <ac:spMkLst>
            <pc:docMk/>
            <pc:sldMk cId="2400768863" sldId="282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8103DBCC-17B7-42B1-BA1E-D2AA7281B4B4}"/>
    <pc:docChg chg="modSld">
      <pc:chgData name="정근채" userId="bf3f9740-ba12-4a95-bdcd-7a89d0b0b3a3" providerId="ADAL" clId="{8103DBCC-17B7-42B1-BA1E-D2AA7281B4B4}" dt="2020-12-15T10:17:25.875" v="3"/>
      <pc:docMkLst>
        <pc:docMk/>
      </pc:docMkLst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1210531712" sldId="256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1210531712" sldId="256"/>
            <ac:picMk id="4" creationId="{CF628D93-6A84-4F3F-8CCB-1ED5B4E89D85}"/>
          </ac:picMkLst>
        </pc:pic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2622151317" sldId="257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2622151317" sldId="257"/>
            <ac:picMk id="7" creationId="{4F0DCE97-16B9-4E85-A868-4AB20E37EF3A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2622151317" sldId="257"/>
            <ac:inkMk id="3" creationId="{4A1C159E-9ACB-4ED1-9B2F-493B3EBE9F92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703231732" sldId="258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703231732" sldId="258"/>
            <ac:picMk id="6" creationId="{CF7C4E5E-A973-4D71-A83D-A14256D6A286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703231732" sldId="258"/>
            <ac:inkMk id="5" creationId="{D951B329-4AD2-4E35-BE37-7C15DE2FED22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3803076469" sldId="259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3803076469" sldId="259"/>
            <ac:picMk id="10" creationId="{4381CCF5-9AD1-4CBD-854B-CFD89339F381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3803076469" sldId="259"/>
            <ac:inkMk id="6" creationId="{3B84B727-3F7A-44EA-9C41-6D2183AB96B9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2534574594" sldId="260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2534574594" sldId="260"/>
            <ac:picMk id="10" creationId="{21A235E3-F41A-4611-8F82-504E9D43854C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2534574594" sldId="260"/>
            <ac:inkMk id="3" creationId="{A07AF1FA-686B-465F-948C-0FD5C0439344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1698819555" sldId="262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1698819555" sldId="262"/>
            <ac:picMk id="9" creationId="{86A59212-0513-44C9-8B39-5FC49C3B58E4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1698819555" sldId="262"/>
            <ac:inkMk id="3" creationId="{A3835C68-8D4B-4B86-B5F6-B1383803CCC8}"/>
          </ac:inkMkLst>
        </pc:inkChg>
      </pc:sldChg>
      <pc:sldChg chg="addSp delSp modSp">
        <pc:chgData name="정근채" userId="bf3f9740-ba12-4a95-bdcd-7a89d0b0b3a3" providerId="ADAL" clId="{8103DBCC-17B7-42B1-BA1E-D2AA7281B4B4}" dt="2020-12-15T10:12:19.539" v="2"/>
        <pc:sldMkLst>
          <pc:docMk/>
          <pc:sldMk cId="2858571976" sldId="263"/>
        </pc:sldMkLst>
        <pc:picChg chg="add del mod">
          <ac:chgData name="정근채" userId="bf3f9740-ba12-4a95-bdcd-7a89d0b0b3a3" providerId="ADAL" clId="{8103DBCC-17B7-42B1-BA1E-D2AA7281B4B4}" dt="2020-12-15T10:12:19.539" v="2"/>
          <ac:picMkLst>
            <pc:docMk/>
            <pc:sldMk cId="2858571976" sldId="263"/>
            <ac:picMk id="13" creationId="{62C5F4E9-ABB0-4A10-AA38-5259A1DC4BB6}"/>
          </ac:picMkLst>
        </pc:picChg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2858571976" sldId="263"/>
            <ac:picMk id="15" creationId="{8B8FA90E-A567-4132-ABA9-D8E0CA4E288B}"/>
          </ac:picMkLst>
        </pc:picChg>
        <pc:inkChg chg="add del">
          <ac:chgData name="정근채" userId="bf3f9740-ba12-4a95-bdcd-7a89d0b0b3a3" providerId="ADAL" clId="{8103DBCC-17B7-42B1-BA1E-D2AA7281B4B4}" dt="2020-12-15T10:12:19.539" v="2"/>
          <ac:inkMkLst>
            <pc:docMk/>
            <pc:sldMk cId="2858571976" sldId="263"/>
            <ac:inkMk id="3" creationId="{7361A4CA-49B9-4289-9931-18951FCC0C49}"/>
          </ac:inkMkLst>
        </pc:ink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2858571976" sldId="263"/>
            <ac:inkMk id="14" creationId="{C72E699C-097F-4D53-BBAB-F2425B02968A}"/>
          </ac:inkMkLst>
        </pc:inkChg>
      </pc:sldChg>
      <pc:sldChg chg="addSp delSp modSp">
        <pc:chgData name="정근채" userId="bf3f9740-ba12-4a95-bdcd-7a89d0b0b3a3" providerId="ADAL" clId="{8103DBCC-17B7-42B1-BA1E-D2AA7281B4B4}" dt="2020-12-15T10:12:19.539" v="2"/>
        <pc:sldMkLst>
          <pc:docMk/>
          <pc:sldMk cId="3634128325" sldId="264"/>
        </pc:sldMkLst>
        <pc:picChg chg="add del mod">
          <ac:chgData name="정근채" userId="bf3f9740-ba12-4a95-bdcd-7a89d0b0b3a3" providerId="ADAL" clId="{8103DBCC-17B7-42B1-BA1E-D2AA7281B4B4}" dt="2020-12-15T10:12:19.539" v="2"/>
          <ac:picMkLst>
            <pc:docMk/>
            <pc:sldMk cId="3634128325" sldId="264"/>
            <ac:picMk id="3" creationId="{B78DF956-79F8-49EF-A6C9-E00314B1144B}"/>
          </ac:picMkLst>
        </pc:picChg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3634128325" sldId="264"/>
            <ac:picMk id="7" creationId="{55698A3C-59D4-4955-9103-657E06BEBBB1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3634128325" sldId="264"/>
            <ac:inkMk id="5" creationId="{E95DBD5D-F990-4D7C-93C4-BBE14CFF2645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1128754310" sldId="265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1128754310" sldId="265"/>
            <ac:picMk id="12" creationId="{C0A16EA4-EA75-4F42-B5AE-FE0EEEC6C4BA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1128754310" sldId="265"/>
            <ac:inkMk id="8" creationId="{F4C4845A-2E3D-4BFA-AC1D-6694286D96FC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2978005272" sldId="266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2978005272" sldId="266"/>
            <ac:picMk id="10" creationId="{11E680EF-DBE5-4190-A5AE-307A8F6CF1D6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2978005272" sldId="266"/>
            <ac:inkMk id="3" creationId="{6D148438-F2D3-4C2F-8ECB-B5A9C86D0266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1535552534" sldId="267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1535552534" sldId="267"/>
            <ac:picMk id="5" creationId="{C6515D6F-8282-4574-A85A-40E74ECF2FB5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1535552534" sldId="267"/>
            <ac:inkMk id="3" creationId="{1FD52EE0-598E-47EF-8C3A-FC8C33B03EDB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1339016236" sldId="268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1339016236" sldId="268"/>
            <ac:picMk id="8" creationId="{745A1622-4D7E-4B98-A9D4-5AC1F2EA87AE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1339016236" sldId="268"/>
            <ac:inkMk id="3" creationId="{0D9350E4-E583-4B6A-81B2-C3B7AD0503CB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406889054" sldId="269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406889054" sldId="269"/>
            <ac:picMk id="5" creationId="{270E138C-0AED-4F64-94AC-2DE7DA2C7FD0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406889054" sldId="269"/>
            <ac:inkMk id="3" creationId="{163E4002-B0F0-485D-B772-D7E2D1A08C86}"/>
          </ac:inkMkLst>
        </pc:inkChg>
      </pc:sldChg>
      <pc:sldChg chg="addSp modSp">
        <pc:chgData name="정근채" userId="bf3f9740-ba12-4a95-bdcd-7a89d0b0b3a3" providerId="ADAL" clId="{8103DBCC-17B7-42B1-BA1E-D2AA7281B4B4}" dt="2020-12-15T10:17:25.875" v="3"/>
        <pc:sldMkLst>
          <pc:docMk/>
          <pc:sldMk cId="50987958" sldId="270"/>
        </pc:sldMkLst>
        <pc:picChg chg="add mod">
          <ac:chgData name="정근채" userId="bf3f9740-ba12-4a95-bdcd-7a89d0b0b3a3" providerId="ADAL" clId="{8103DBCC-17B7-42B1-BA1E-D2AA7281B4B4}" dt="2020-12-15T10:17:25.875" v="3"/>
          <ac:picMkLst>
            <pc:docMk/>
            <pc:sldMk cId="50987958" sldId="270"/>
            <ac:picMk id="5" creationId="{A54D4ACA-7B00-4B85-8692-DC3568D61E50}"/>
          </ac:picMkLst>
        </pc:picChg>
        <pc:inkChg chg="add">
          <ac:chgData name="정근채" userId="bf3f9740-ba12-4a95-bdcd-7a89d0b0b3a3" providerId="ADAL" clId="{8103DBCC-17B7-42B1-BA1E-D2AA7281B4B4}" dt="2020-12-15T10:17:25.875" v="3"/>
          <ac:inkMkLst>
            <pc:docMk/>
            <pc:sldMk cId="50987958" sldId="270"/>
            <ac:inkMk id="3" creationId="{F05B3D4C-0F52-4E0A-A54B-0DC40BCFA390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3262388395" sldId="271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3262388395" sldId="271"/>
            <ac:picMk id="17" creationId="{4F767F01-A5D2-4CFA-93AC-59EB946F0D75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3262388395" sldId="271"/>
            <ac:inkMk id="14" creationId="{3547F639-75E7-48F7-9AC5-F3EC58001BD8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2532886151" sldId="272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2532886151" sldId="272"/>
            <ac:picMk id="8" creationId="{24C8D93E-F3A5-4D51-9B84-DEEA91CF2484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2532886151" sldId="272"/>
            <ac:inkMk id="3" creationId="{A5B6A55B-B42F-45DD-B58F-CFE0B980A44A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1241500414" sldId="273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1241500414" sldId="273"/>
            <ac:picMk id="10" creationId="{BCBD1DAC-28CB-4DEB-B2D4-0FE03D4EF10A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1241500414" sldId="273"/>
            <ac:inkMk id="9" creationId="{75B381DD-625E-4ECA-BDCE-9F68B4BA318D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853095880" sldId="274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853095880" sldId="274"/>
            <ac:picMk id="10" creationId="{1DF5E589-8D6C-4CA4-B221-3FFAA082C72D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853095880" sldId="274"/>
            <ac:inkMk id="3" creationId="{2EEE52F9-575A-4B25-8C94-A67A2BB3F330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390937028" sldId="275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390937028" sldId="275"/>
            <ac:picMk id="11" creationId="{6658AC35-5E91-403F-AD92-AD021960315A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390937028" sldId="275"/>
            <ac:inkMk id="9" creationId="{E68BBA56-7ACE-4FDE-9A18-B50507A7FE28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2422717314" sldId="276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2422717314" sldId="276"/>
            <ac:picMk id="15" creationId="{DBC24F22-D62F-417D-9AE1-F33A9D552946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2422717314" sldId="276"/>
            <ac:inkMk id="12" creationId="{A21E7113-1AE2-4EDC-B0DD-E3E52B49B8EA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2387800521" sldId="277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2387800521" sldId="277"/>
            <ac:picMk id="9" creationId="{C800B582-6396-47CB-8640-EE0FD642BF55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2387800521" sldId="277"/>
            <ac:inkMk id="7" creationId="{BF2B3FE7-1759-44BE-BD88-7B2FD7B8D35E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1649549850" sldId="278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1649549850" sldId="278"/>
            <ac:picMk id="10" creationId="{2F48793B-CF11-49BA-B082-E84CAC5206D3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1649549850" sldId="278"/>
            <ac:inkMk id="3" creationId="{8A2BAD3F-5D9E-49E7-957E-BACAB51ED29E}"/>
          </ac:inkMkLst>
        </pc:inkChg>
      </pc:sldChg>
      <pc:sldChg chg="addSp modSp">
        <pc:chgData name="정근채" userId="bf3f9740-ba12-4a95-bdcd-7a89d0b0b3a3" providerId="ADAL" clId="{8103DBCC-17B7-42B1-BA1E-D2AA7281B4B4}" dt="2020-12-15T10:12:19.539" v="2"/>
        <pc:sldMkLst>
          <pc:docMk/>
          <pc:sldMk cId="2923412583" sldId="279"/>
        </pc:sldMkLst>
        <pc:picChg chg="add mod">
          <ac:chgData name="정근채" userId="bf3f9740-ba12-4a95-bdcd-7a89d0b0b3a3" providerId="ADAL" clId="{8103DBCC-17B7-42B1-BA1E-D2AA7281B4B4}" dt="2020-12-15T10:12:19.539" v="2"/>
          <ac:picMkLst>
            <pc:docMk/>
            <pc:sldMk cId="2923412583" sldId="279"/>
            <ac:picMk id="6" creationId="{76714135-A5BF-4E2B-9DDB-0F7BC658485A}"/>
          </ac:picMkLst>
        </pc:picChg>
        <pc:inkChg chg="add">
          <ac:chgData name="정근채" userId="bf3f9740-ba12-4a95-bdcd-7a89d0b0b3a3" providerId="ADAL" clId="{8103DBCC-17B7-42B1-BA1E-D2AA7281B4B4}" dt="2020-12-15T10:12:19.539" v="2"/>
          <ac:inkMkLst>
            <pc:docMk/>
            <pc:sldMk cId="2923412583" sldId="279"/>
            <ac:inkMk id="5" creationId="{4A1B630B-8C97-4646-A42C-05A1188C4072}"/>
          </ac:inkMkLst>
        </pc:inkChg>
      </pc:sldChg>
      <pc:sldChg chg="addSp delSp modSp">
        <pc:chgData name="정근채" userId="bf3f9740-ba12-4a95-bdcd-7a89d0b0b3a3" providerId="ADAL" clId="{8103DBCC-17B7-42B1-BA1E-D2AA7281B4B4}" dt="2020-12-15T10:17:25.875" v="3"/>
        <pc:sldMkLst>
          <pc:docMk/>
          <pc:sldMk cId="2403869393" sldId="280"/>
        </pc:sldMkLst>
        <pc:picChg chg="add del mod">
          <ac:chgData name="정근채" userId="bf3f9740-ba12-4a95-bdcd-7a89d0b0b3a3" providerId="ADAL" clId="{8103DBCC-17B7-42B1-BA1E-D2AA7281B4B4}" dt="2020-12-15T10:17:25.875" v="3"/>
          <ac:picMkLst>
            <pc:docMk/>
            <pc:sldMk cId="2403869393" sldId="280"/>
            <ac:picMk id="6" creationId="{3C4F3B4E-A452-4D0A-9B7F-DC8559F90D75}"/>
          </ac:picMkLst>
        </pc:picChg>
        <pc:picChg chg="add mod">
          <ac:chgData name="정근채" userId="bf3f9740-ba12-4a95-bdcd-7a89d0b0b3a3" providerId="ADAL" clId="{8103DBCC-17B7-42B1-BA1E-D2AA7281B4B4}" dt="2020-12-15T10:17:25.875" v="3"/>
          <ac:picMkLst>
            <pc:docMk/>
            <pc:sldMk cId="2403869393" sldId="280"/>
            <ac:picMk id="8" creationId="{1F39AA60-46B1-496D-BF6B-B1360B826E1D}"/>
          </ac:picMkLst>
        </pc:picChg>
        <pc:inkChg chg="add">
          <ac:chgData name="정근채" userId="bf3f9740-ba12-4a95-bdcd-7a89d0b0b3a3" providerId="ADAL" clId="{8103DBCC-17B7-42B1-BA1E-D2AA7281B4B4}" dt="2020-12-15T10:17:25.875" v="3"/>
          <ac:inkMkLst>
            <pc:docMk/>
            <pc:sldMk cId="2403869393" sldId="280"/>
            <ac:inkMk id="7" creationId="{BF3E7CF6-ADB6-4A24-8132-3DA72066546E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1867278964" sldId="281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1867278964" sldId="281"/>
            <ac:picMk id="9" creationId="{6C50B9F2-F952-4C6D-A03A-3FC692BD8616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1867278964" sldId="281"/>
            <ac:inkMk id="5" creationId="{B58EEA29-153B-4DA3-8086-77D51D24352A}"/>
          </ac:inkMkLst>
        </pc:inkChg>
      </pc:sldChg>
      <pc:sldChg chg="addSp modSp">
        <pc:chgData name="정근채" userId="bf3f9740-ba12-4a95-bdcd-7a89d0b0b3a3" providerId="ADAL" clId="{8103DBCC-17B7-42B1-BA1E-D2AA7281B4B4}" dt="2020-12-15T09:35:28.395" v="0"/>
        <pc:sldMkLst>
          <pc:docMk/>
          <pc:sldMk cId="2400768863" sldId="282"/>
        </pc:sldMkLst>
        <pc:picChg chg="add mod">
          <ac:chgData name="정근채" userId="bf3f9740-ba12-4a95-bdcd-7a89d0b0b3a3" providerId="ADAL" clId="{8103DBCC-17B7-42B1-BA1E-D2AA7281B4B4}" dt="2020-12-15T09:35:28.395" v="0"/>
          <ac:picMkLst>
            <pc:docMk/>
            <pc:sldMk cId="2400768863" sldId="282"/>
            <ac:picMk id="3" creationId="{7325027B-4287-4822-A9DA-87C2C6732C2A}"/>
          </ac:picMkLst>
        </pc:picChg>
        <pc:inkChg chg="add">
          <ac:chgData name="정근채" userId="bf3f9740-ba12-4a95-bdcd-7a89d0b0b3a3" providerId="ADAL" clId="{8103DBCC-17B7-42B1-BA1E-D2AA7281B4B4}" dt="2020-12-15T09:35:28.395" v="0"/>
          <ac:inkMkLst>
            <pc:docMk/>
            <pc:sldMk cId="2400768863" sldId="282"/>
            <ac:inkMk id="2" creationId="{5C489132-4AEE-4606-B6CA-4D8FB8FBA929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8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PROJECT SCHEDULING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7F95D79B-666F-4108-A049-09D1650B7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12" y="726012"/>
            <a:ext cx="3836948" cy="5109438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8.5 Scheduling Logic (1/5)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94CBC8-1A30-45F4-BAE8-2E2EFAB87FC1}"/>
              </a:ext>
            </a:extLst>
          </p:cNvPr>
          <p:cNvSpPr/>
          <p:nvPr/>
        </p:nvSpPr>
        <p:spPr>
          <a:xfrm>
            <a:off x="791632" y="5846542"/>
            <a:ext cx="767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FIGURE 8.5 Simple schematic model (</a:t>
            </a:r>
            <a:r>
              <a:rPr lang="en-US" altLang="ko-KR" dirty="0" err="1"/>
              <a:t>Antill</a:t>
            </a:r>
            <a:r>
              <a:rPr lang="en-US" altLang="ko-KR" dirty="0"/>
              <a:t> and Woodhead, 1982): (a) schematic</a:t>
            </a:r>
          </a:p>
          <a:p>
            <a:r>
              <a:rPr lang="en-US" altLang="ko-KR" dirty="0"/>
              <a:t>view of pier; (b) exploded view of pier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9" y="1825625"/>
            <a:ext cx="3766604" cy="23432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Consider a simple pier</a:t>
            </a:r>
            <a:r>
              <a:rPr lang="en-US" altLang="ko-KR" sz="1400" dirty="0">
                <a:solidFill>
                  <a:srgbClr val="0000FF"/>
                </a:solidFill>
              </a:rPr>
              <a:t> (</a:t>
            </a:r>
            <a:r>
              <a:rPr lang="ko-KR" altLang="en-US" sz="1400" dirty="0">
                <a:solidFill>
                  <a:srgbClr val="0000FF"/>
                </a:solidFill>
              </a:rPr>
              <a:t>부두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made up of two lines of </a:t>
            </a:r>
            <a:r>
              <a:rPr lang="en-US" altLang="ko-KR" sz="1800" dirty="0">
                <a:solidFill>
                  <a:srgbClr val="FF0000"/>
                </a:solidFill>
              </a:rPr>
              <a:t>piles</a:t>
            </a:r>
            <a:r>
              <a:rPr lang="en-US" altLang="ko-KR" sz="1800" dirty="0"/>
              <a:t> with connecting </a:t>
            </a:r>
            <a:r>
              <a:rPr lang="en-US" altLang="ko-KR" sz="1800" dirty="0">
                <a:solidFill>
                  <a:srgbClr val="FF0000"/>
                </a:solidFill>
              </a:rPr>
              <a:t>headers</a:t>
            </a:r>
            <a:r>
              <a:rPr lang="en-US" altLang="ko-KR" sz="1800" dirty="0"/>
              <a:t> and simply supported </a:t>
            </a:r>
            <a:r>
              <a:rPr lang="en-US" altLang="ko-KR" sz="1800" dirty="0">
                <a:solidFill>
                  <a:srgbClr val="FF0000"/>
                </a:solidFill>
              </a:rPr>
              <a:t>deck slabs</a:t>
            </a:r>
            <a:r>
              <a:rPr lang="en-US" altLang="ko-KR" sz="1800" dirty="0"/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An exploded view of the pier shows each </a:t>
            </a:r>
            <a:r>
              <a:rPr lang="en-US" altLang="ko-KR" sz="1800" dirty="0">
                <a:solidFill>
                  <a:srgbClr val="FF0000"/>
                </a:solidFill>
              </a:rPr>
              <a:t>physical component </a:t>
            </a:r>
            <a:r>
              <a:rPr lang="en-US" altLang="ko-KR" sz="1800" dirty="0"/>
              <a:t>individually separated.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82553" y="4951512"/>
            <a:ext cx="3270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부두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ko-KR" altLang="en-US" sz="1400" dirty="0">
                <a:solidFill>
                  <a:srgbClr val="0000FF"/>
                </a:solidFill>
              </a:rPr>
              <a:t>파일</a:t>
            </a:r>
            <a:r>
              <a:rPr lang="en-US" altLang="ko-KR" sz="1400" dirty="0">
                <a:solidFill>
                  <a:srgbClr val="0000FF"/>
                </a:solidFill>
              </a:rPr>
              <a:t>(6</a:t>
            </a:r>
            <a:r>
              <a:rPr lang="ko-KR" altLang="en-US" sz="1400" dirty="0">
                <a:solidFill>
                  <a:srgbClr val="0000FF"/>
                </a:solidFill>
              </a:rPr>
              <a:t>개</a:t>
            </a:r>
            <a:r>
              <a:rPr lang="en-US" altLang="ko-KR" sz="1400" dirty="0">
                <a:solidFill>
                  <a:srgbClr val="0000FF"/>
                </a:solidFill>
              </a:rPr>
              <a:t>) + </a:t>
            </a:r>
            <a:r>
              <a:rPr lang="ko-KR" altLang="en-US" sz="1400" dirty="0">
                <a:solidFill>
                  <a:srgbClr val="0000FF"/>
                </a:solidFill>
              </a:rPr>
              <a:t>헤더</a:t>
            </a:r>
            <a:r>
              <a:rPr lang="en-US" altLang="ko-KR" sz="1400" dirty="0">
                <a:solidFill>
                  <a:srgbClr val="0000FF"/>
                </a:solidFill>
              </a:rPr>
              <a:t>(3</a:t>
            </a:r>
            <a:r>
              <a:rPr lang="ko-KR" altLang="en-US" sz="1400" dirty="0">
                <a:solidFill>
                  <a:srgbClr val="0000FF"/>
                </a:solidFill>
              </a:rPr>
              <a:t>개</a:t>
            </a:r>
            <a:r>
              <a:rPr lang="en-US" altLang="ko-KR" sz="1400" dirty="0">
                <a:solidFill>
                  <a:srgbClr val="0000FF"/>
                </a:solidFill>
              </a:rPr>
              <a:t>) + </a:t>
            </a:r>
            <a:r>
              <a:rPr lang="ko-KR" altLang="en-US" sz="1400" dirty="0">
                <a:solidFill>
                  <a:srgbClr val="0000FF"/>
                </a:solidFill>
              </a:rPr>
              <a:t>상판</a:t>
            </a:r>
            <a:r>
              <a:rPr lang="en-US" altLang="ko-KR" sz="1400" dirty="0">
                <a:solidFill>
                  <a:srgbClr val="0000FF"/>
                </a:solidFill>
              </a:rPr>
              <a:t>(2</a:t>
            </a:r>
            <a:r>
              <a:rPr lang="ko-KR" altLang="en-US" sz="1400" dirty="0">
                <a:solidFill>
                  <a:srgbClr val="0000FF"/>
                </a:solidFill>
              </a:rPr>
              <a:t>개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881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8.5 Scheduling Logic (2/5)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6" name="내용 개체 틀 5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602E4847-B08C-428F-BECD-639950FE0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23" y="3504859"/>
            <a:ext cx="4397384" cy="1917062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A94CBC8-1A30-45F4-BAE8-2E2EFAB87FC1}"/>
              </a:ext>
            </a:extLst>
          </p:cNvPr>
          <p:cNvSpPr/>
          <p:nvPr/>
        </p:nvSpPr>
        <p:spPr>
          <a:xfrm>
            <a:off x="2116507" y="5751835"/>
            <a:ext cx="487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8.6 Conceptual model of pier components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9684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Now suppose that </a:t>
            </a:r>
            <a:r>
              <a:rPr lang="en-US" altLang="ko-KR" sz="1800" dirty="0">
                <a:solidFill>
                  <a:srgbClr val="FF0000"/>
                </a:solidFill>
              </a:rPr>
              <a:t>each component or element is represented by a labeled circle (or </a:t>
            </a:r>
            <a:r>
              <a:rPr lang="en-US" altLang="ko-KR" sz="1800" dirty="0">
                <a:solidFill>
                  <a:srgbClr val="0000FF"/>
                </a:solidFill>
              </a:rPr>
              <a:t>node</a:t>
            </a:r>
            <a:r>
              <a:rPr lang="en-US" altLang="ko-KR" sz="1800" dirty="0">
                <a:solidFill>
                  <a:srgbClr val="FF0000"/>
                </a:solidFill>
              </a:rPr>
              <a:t>)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파일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헤더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상판 등 각 부위를 원으로 표시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Figure 8.6 gives a </a:t>
            </a:r>
            <a:r>
              <a:rPr lang="en-US" altLang="ko-KR" sz="1800" dirty="0">
                <a:solidFill>
                  <a:srgbClr val="FF0000"/>
                </a:solidFill>
              </a:rPr>
              <a:t>plan view of the pier components</a:t>
            </a:r>
            <a:r>
              <a:rPr lang="en-US" altLang="ko-KR" sz="1800" dirty="0"/>
              <a:t> shown in Figure 8.5.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1514" y="389538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DS1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206618" y="389538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DS2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150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8.5 Scheduling Logic (3/5)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89738F7-39E4-4526-B8BC-1FB1C8EAF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48" y="3395132"/>
            <a:ext cx="4875503" cy="215847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A94CBC8-1A30-45F4-BAE8-2E2EFAB87FC1}"/>
              </a:ext>
            </a:extLst>
          </p:cNvPr>
          <p:cNvSpPr/>
          <p:nvPr/>
        </p:nvSpPr>
        <p:spPr>
          <a:xfrm>
            <a:off x="1326819" y="5553607"/>
            <a:ext cx="7829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FIGURE 8.7 Logical modeling rationales: (a) </a:t>
            </a:r>
            <a:r>
              <a:rPr lang="en-US" altLang="ko-KR" dirty="0">
                <a:solidFill>
                  <a:srgbClr val="FF0000"/>
                </a:solidFill>
              </a:rPr>
              <a:t>adjacency</a:t>
            </a:r>
            <a:r>
              <a:rPr lang="en-US" altLang="ko-KR" sz="1400" dirty="0">
                <a:solidFill>
                  <a:srgbClr val="0000FF"/>
                </a:solidFill>
              </a:rPr>
              <a:t> (</a:t>
            </a:r>
            <a:r>
              <a:rPr lang="ko-KR" altLang="en-US" sz="1400" dirty="0">
                <a:solidFill>
                  <a:srgbClr val="0000FF"/>
                </a:solidFill>
              </a:rPr>
              <a:t>인접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dirty="0"/>
              <a:t>of contact modeling;</a:t>
            </a:r>
          </a:p>
          <a:p>
            <a:r>
              <a:rPr lang="en-US" altLang="ko-KR" dirty="0"/>
              <a:t>(b) physical structure </a:t>
            </a:r>
            <a:r>
              <a:rPr lang="en-US" altLang="ko-KR" dirty="0">
                <a:solidFill>
                  <a:srgbClr val="FF0000"/>
                </a:solidFill>
              </a:rPr>
              <a:t>order</a:t>
            </a:r>
            <a:r>
              <a:rPr lang="en-US" altLang="ko-KR" dirty="0"/>
              <a:t> modeling; (c) physical construction </a:t>
            </a:r>
            <a:r>
              <a:rPr lang="en-US" altLang="ko-KR" dirty="0">
                <a:solidFill>
                  <a:srgbClr val="FF0000"/>
                </a:solidFill>
              </a:rPr>
              <a:t>order</a:t>
            </a:r>
            <a:r>
              <a:rPr lang="en-US" altLang="ko-KR" dirty="0"/>
              <a:t> modeling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12177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Graph structure portraying the physical component </a:t>
            </a:r>
            <a:r>
              <a:rPr lang="en-US" altLang="ko-KR" sz="1800" dirty="0">
                <a:solidFill>
                  <a:srgbClr val="FF0000"/>
                </a:solidFill>
              </a:rPr>
              <a:t>adjacency or contact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인접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또는 접해 있는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nature of the pier.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Not in contact</a:t>
            </a:r>
            <a:r>
              <a:rPr lang="en-US" altLang="ko-KR" sz="1800" dirty="0"/>
              <a:t>, a </a:t>
            </a:r>
            <a:r>
              <a:rPr lang="en-US" altLang="ko-KR" sz="1800" dirty="0">
                <a:solidFill>
                  <a:srgbClr val="FF0000"/>
                </a:solidFill>
              </a:rPr>
              <a:t>directional arrow</a:t>
            </a:r>
            <a:r>
              <a:rPr lang="en-US" altLang="ko-KR" sz="1800" dirty="0"/>
              <a:t> such as that shown in Figure 8.7(c) may be necessary.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99411" y="4436545"/>
            <a:ext cx="4028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화살표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물리적 구조 관계 표시 </a:t>
            </a:r>
            <a:r>
              <a:rPr lang="en-US" altLang="ko-KR" sz="1400" dirty="0">
                <a:solidFill>
                  <a:srgbClr val="0000FF"/>
                </a:solidFill>
              </a:rPr>
              <a:t>: P1,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P2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H1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지지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93EFC1C-D71A-449F-971B-9A28101B3E58}"/>
              </a:ext>
            </a:extLst>
          </p:cNvPr>
          <p:cNvSpPr/>
          <p:nvPr/>
        </p:nvSpPr>
        <p:spPr>
          <a:xfrm>
            <a:off x="4932962" y="2871912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점선 화살표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논리적 작업 순서 표시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algn="ctr"/>
            <a:r>
              <a:rPr lang="en-US" altLang="ko-KR" sz="1400" dirty="0">
                <a:solidFill>
                  <a:srgbClr val="0000FF"/>
                </a:solidFill>
              </a:rPr>
              <a:t> P1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P2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순으로 작업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27865-D07C-4F62-BAD8-D560E82B7F20}"/>
              </a:ext>
            </a:extLst>
          </p:cNvPr>
          <p:cNvSpPr txBox="1"/>
          <p:nvPr/>
        </p:nvSpPr>
        <p:spPr>
          <a:xfrm>
            <a:off x="5632450" y="3452912"/>
            <a:ext cx="43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P1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07CD6-1444-417B-B891-B002D1EB2378}"/>
              </a:ext>
            </a:extLst>
          </p:cNvPr>
          <p:cNvSpPr txBox="1"/>
          <p:nvPr/>
        </p:nvSpPr>
        <p:spPr>
          <a:xfrm>
            <a:off x="7010400" y="3452912"/>
            <a:ext cx="43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P2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B12F3-D528-4A61-860C-56AF8EA983EE}"/>
              </a:ext>
            </a:extLst>
          </p:cNvPr>
          <p:cNvSpPr txBox="1"/>
          <p:nvPr/>
        </p:nvSpPr>
        <p:spPr>
          <a:xfrm>
            <a:off x="2597150" y="3452912"/>
            <a:ext cx="43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P1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60DD0-273E-47CC-812E-23DAF7515BD6}"/>
              </a:ext>
            </a:extLst>
          </p:cNvPr>
          <p:cNvSpPr txBox="1"/>
          <p:nvPr/>
        </p:nvSpPr>
        <p:spPr>
          <a:xfrm>
            <a:off x="3975100" y="3452912"/>
            <a:ext cx="43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H1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07591BD-8F26-48DB-8CEF-2E1C8AF049B8}"/>
              </a:ext>
            </a:extLst>
          </p:cNvPr>
          <p:cNvSpPr/>
          <p:nvPr/>
        </p:nvSpPr>
        <p:spPr>
          <a:xfrm>
            <a:off x="2115107" y="2872691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화살표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물리적 인접 관계 표시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algn="ctr"/>
            <a:r>
              <a:rPr lang="en-US" altLang="ko-KR" sz="1400" dirty="0">
                <a:solidFill>
                  <a:srgbClr val="0000FF"/>
                </a:solidFill>
              </a:rPr>
              <a:t>P1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H1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인접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0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8.5 Scheduling Logic (4/5)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6" name="내용 개체 틀 5" descr="시계, 개체이(가) 표시된 사진&#10;&#10;자동 생성된 설명">
            <a:extLst>
              <a:ext uri="{FF2B5EF4-FFF2-40B4-BE49-F238E27FC236}">
                <a16:creationId xmlns:a16="http://schemas.microsoft.com/office/drawing/2014/main" id="{5A14861B-DA89-4D1E-9588-965C3DB47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04" y="3448828"/>
            <a:ext cx="5145549" cy="2531204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A94CBC8-1A30-45F4-BAE8-2E2EFAB87FC1}"/>
              </a:ext>
            </a:extLst>
          </p:cNvPr>
          <p:cNvSpPr/>
          <p:nvPr/>
        </p:nvSpPr>
        <p:spPr>
          <a:xfrm>
            <a:off x="1839177" y="6050520"/>
            <a:ext cx="604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8.8 Conceptual model of pier component relationships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9684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Adjacency or contact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인접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또는 접해 있는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nature of the pier.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B050"/>
                </a:solidFill>
              </a:rPr>
              <a:t>Header 1 (H1) can only appear (i.e., be built) after piles 1 and 2 (i.e., P1, P2) appear</a:t>
            </a:r>
            <a:r>
              <a:rPr lang="en-US" altLang="ko-KR" sz="1800" dirty="0"/>
              <a:t>; in fact, H1 is built around, on top of, and therefore in contact with P1 and P2.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50951" y="2947273"/>
            <a:ext cx="6221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화살표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물리적 구조 관계로부터 도출된 작업 순서 표시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파일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헤더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상판</a:t>
            </a:r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E9ED3DA-20B3-446E-B227-3365D5C92B90}"/>
              </a:ext>
            </a:extLst>
          </p:cNvPr>
          <p:cNvSpPr/>
          <p:nvPr/>
        </p:nvSpPr>
        <p:spPr>
          <a:xfrm>
            <a:off x="1839177" y="3295650"/>
            <a:ext cx="1253273" cy="281305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92D050"/>
                </a:solidFill>
              </a:ln>
              <a:noFill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2FAA1E7-893D-40AE-8076-A68A211313DD}"/>
              </a:ext>
            </a:extLst>
          </p:cNvPr>
          <p:cNvCxnSpPr/>
          <p:nvPr/>
        </p:nvCxnSpPr>
        <p:spPr>
          <a:xfrm>
            <a:off x="1200150" y="2476500"/>
            <a:ext cx="577850" cy="9969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8.5 Scheduling Logic (5/5)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82D91754-B8BB-4E74-A64B-A31138F0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7" y="1424666"/>
            <a:ext cx="6736405" cy="4373481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A94CBC8-1A30-45F4-BAE8-2E2EFAB87FC1}"/>
              </a:ext>
            </a:extLst>
          </p:cNvPr>
          <p:cNvSpPr/>
          <p:nvPr/>
        </p:nvSpPr>
        <p:spPr>
          <a:xfrm>
            <a:off x="794618" y="5798147"/>
            <a:ext cx="8316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FIGURE 8.9 Construction sequence and activity modeling (</a:t>
            </a:r>
            <a:r>
              <a:rPr lang="en-US" altLang="ko-KR" dirty="0" err="1"/>
              <a:t>Antill</a:t>
            </a:r>
            <a:r>
              <a:rPr lang="en-US" altLang="ko-KR" dirty="0"/>
              <a:t> and Woodhead,1982): </a:t>
            </a:r>
          </a:p>
          <a:p>
            <a:r>
              <a:rPr lang="en-US" altLang="ko-KR" dirty="0"/>
              <a:t>(a) alternate row pile driving; (b) sequential row pile driving; (c) field mishap</a:t>
            </a:r>
          </a:p>
          <a:p>
            <a:r>
              <a:rPr lang="en-US" altLang="ko-KR" dirty="0"/>
              <a:t>alteration to pile-driving sequence; (d) bar chart model of pile-driving operation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78451" y="367457"/>
            <a:ext cx="3686136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Not in contact, a directional arrow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61972" y="3611406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P2: </a:t>
            </a:r>
            <a:r>
              <a:rPr lang="ko-KR" altLang="en-US" sz="1400" dirty="0">
                <a:solidFill>
                  <a:srgbClr val="FF0000"/>
                </a:solidFill>
              </a:rPr>
              <a:t>두 번 작업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 err="1">
                <a:solidFill>
                  <a:srgbClr val="FF0000"/>
                </a:solidFill>
              </a:rPr>
              <a:t>재작업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283641" y="1312895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왼쪽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오른쪽을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번갈아 작업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7361319" y="1250126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왼쪽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작업 후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오른쪽을 작업</a:t>
            </a:r>
            <a:endParaRPr lang="ko-KR" altLang="en-US" sz="1400" dirty="0"/>
          </a:p>
        </p:txBody>
      </p:sp>
      <p:sp>
        <p:nvSpPr>
          <p:cNvPr id="11" name="자유형 10"/>
          <p:cNvSpPr/>
          <p:nvPr/>
        </p:nvSpPr>
        <p:spPr>
          <a:xfrm>
            <a:off x="1814052" y="3517490"/>
            <a:ext cx="2352367" cy="1747684"/>
          </a:xfrm>
          <a:custGeom>
            <a:avLst/>
            <a:gdLst>
              <a:gd name="connsiteX0" fmla="*/ 7374 w 2352367"/>
              <a:gd name="connsiteY0" fmla="*/ 1718187 h 1747684"/>
              <a:gd name="connsiteX1" fmla="*/ 22122 w 2352367"/>
              <a:gd name="connsiteY1" fmla="*/ 700549 h 1747684"/>
              <a:gd name="connsiteX2" fmla="*/ 1106129 w 2352367"/>
              <a:gd name="connsiteY2" fmla="*/ 486697 h 1747684"/>
              <a:gd name="connsiteX3" fmla="*/ 1224116 w 2352367"/>
              <a:gd name="connsiteY3" fmla="*/ 1740310 h 1747684"/>
              <a:gd name="connsiteX4" fmla="*/ 0 w 2352367"/>
              <a:gd name="connsiteY4" fmla="*/ 486697 h 1747684"/>
              <a:gd name="connsiteX5" fmla="*/ 1179871 w 2352367"/>
              <a:gd name="connsiteY5" fmla="*/ 0 h 1747684"/>
              <a:gd name="connsiteX6" fmla="*/ 2315496 w 2352367"/>
              <a:gd name="connsiteY6" fmla="*/ 538316 h 1747684"/>
              <a:gd name="connsiteX7" fmla="*/ 2352367 w 2352367"/>
              <a:gd name="connsiteY7" fmla="*/ 1747684 h 174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67" h="1747684">
                <a:moveTo>
                  <a:pt x="7374" y="1718187"/>
                </a:moveTo>
                <a:lnTo>
                  <a:pt x="22122" y="700549"/>
                </a:lnTo>
                <a:lnTo>
                  <a:pt x="1106129" y="486697"/>
                </a:lnTo>
                <a:lnTo>
                  <a:pt x="1224116" y="1740310"/>
                </a:lnTo>
                <a:lnTo>
                  <a:pt x="0" y="486697"/>
                </a:lnTo>
                <a:lnTo>
                  <a:pt x="1179871" y="0"/>
                </a:lnTo>
                <a:lnTo>
                  <a:pt x="2315496" y="538316"/>
                </a:lnTo>
                <a:lnTo>
                  <a:pt x="2352367" y="1747684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251036" y="4851531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>
                <a:solidFill>
                  <a:srgbClr val="FF0000"/>
                </a:solidFill>
              </a:rPr>
              <a:t>바차트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파일 간 작업 순서 </a:t>
            </a:r>
            <a:r>
              <a:rPr lang="ko-KR" altLang="en-US" sz="1400" dirty="0" err="1">
                <a:solidFill>
                  <a:srgbClr val="FF0000"/>
                </a:solidFill>
              </a:rPr>
              <a:t>미표시</a:t>
            </a:r>
            <a:endParaRPr lang="ko-KR" altLang="en-US" sz="1400" dirty="0"/>
          </a:p>
        </p:txBody>
      </p:sp>
      <p:sp>
        <p:nvSpPr>
          <p:cNvPr id="8" name="타원 7"/>
          <p:cNvSpPr/>
          <p:nvPr/>
        </p:nvSpPr>
        <p:spPr>
          <a:xfrm>
            <a:off x="1595849" y="3873016"/>
            <a:ext cx="450850" cy="45085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3B57B49-2CFA-4FA9-9B06-CDC6175F9058}"/>
              </a:ext>
            </a:extLst>
          </p:cNvPr>
          <p:cNvSpPr/>
          <p:nvPr/>
        </p:nvSpPr>
        <p:spPr>
          <a:xfrm>
            <a:off x="5428162" y="691921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점선 화살표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논리적 작업 순서 표시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교각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건설 순서 표시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71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8.6 Scheduling Networks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C962FCF-9014-48E2-96CB-6A8FACD72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13" y="2849431"/>
            <a:ext cx="7908584" cy="2976481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3D26D06-6E10-4039-BE8C-12F3ABD4AF3A}"/>
              </a:ext>
            </a:extLst>
          </p:cNvPr>
          <p:cNvSpPr/>
          <p:nvPr/>
        </p:nvSpPr>
        <p:spPr>
          <a:xfrm>
            <a:off x="2335168" y="6056513"/>
            <a:ext cx="523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8.10 Precedence notation scheduling network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1038" y="1825625"/>
            <a:ext cx="8543925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scheduling network consists of </a:t>
            </a:r>
            <a:r>
              <a:rPr lang="en-US" altLang="ko-KR" sz="1800" dirty="0">
                <a:solidFill>
                  <a:srgbClr val="FF0000"/>
                </a:solidFill>
              </a:rPr>
              <a:t>nodes and links(arrow, arc)</a:t>
            </a:r>
            <a:r>
              <a:rPr lang="en-US" altLang="ko-KR" sz="1800" dirty="0"/>
              <a:t>, in which the nodes represent </a:t>
            </a:r>
            <a:r>
              <a:rPr lang="en-US" altLang="ko-KR" sz="1800" dirty="0">
                <a:solidFill>
                  <a:srgbClr val="FF0000"/>
                </a:solidFill>
              </a:rPr>
              <a:t>activities </a:t>
            </a:r>
            <a:r>
              <a:rPr lang="en-US" altLang="ko-KR" sz="1800" dirty="0"/>
              <a:t>and each link indicates the two activities are related in their mutual </a:t>
            </a:r>
            <a:r>
              <a:rPr lang="en-US" altLang="ko-KR" sz="1800" dirty="0">
                <a:solidFill>
                  <a:srgbClr val="FF0000"/>
                </a:solidFill>
              </a:rPr>
              <a:t>sequencing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FF0000"/>
                </a:solidFill>
              </a:rPr>
              <a:t>Activity On Node (AON) </a:t>
            </a:r>
            <a:r>
              <a:rPr lang="en-US" altLang="ko-KR" sz="1800" dirty="0"/>
              <a:t>diagrams, </a:t>
            </a:r>
            <a:r>
              <a:rPr lang="en-US" altLang="ko-KR" sz="1800" dirty="0">
                <a:solidFill>
                  <a:srgbClr val="FF0000"/>
                </a:solidFill>
              </a:rPr>
              <a:t>precedence</a:t>
            </a:r>
            <a:r>
              <a:rPr lang="en-US" altLang="ko-KR" sz="1800" dirty="0"/>
              <a:t> diagrams.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81666" y="3904734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Node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92966" y="3961884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Link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81666" y="4977884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Activity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73654" y="2907353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이름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910254" y="2907353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공기</a:t>
            </a:r>
          </a:p>
        </p:txBody>
      </p:sp>
    </p:spTree>
    <p:extLst>
      <p:ext uri="{BB962C8B-B14F-4D97-AF65-F5344CB8AC3E}">
        <p14:creationId xmlns:p14="http://schemas.microsoft.com/office/powerpoint/2010/main" val="285857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8.7 The Critical Path Method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1038" y="1825625"/>
            <a:ext cx="8543925" cy="37425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critical path method (CPM)</a:t>
            </a:r>
            <a:r>
              <a:rPr lang="en-US" altLang="ko-KR" sz="1800" dirty="0"/>
              <a:t> is widely used for project scheduling including for projects not related to the construction industry. </a:t>
            </a:r>
            <a:r>
              <a:rPr lang="ko-KR" altLang="en-US" sz="1400" dirty="0">
                <a:solidFill>
                  <a:srgbClr val="0000FF"/>
                </a:solidFill>
              </a:rPr>
              <a:t>주공정법</a:t>
            </a:r>
            <a:r>
              <a:rPr lang="en-US" altLang="ko-KR" sz="1400" dirty="0">
                <a:solidFill>
                  <a:srgbClr val="0000FF"/>
                </a:solidFill>
              </a:rPr>
              <a:t> : </a:t>
            </a:r>
            <a:r>
              <a:rPr lang="ko-KR" altLang="en-US" sz="1400" dirty="0">
                <a:solidFill>
                  <a:srgbClr val="0000FF"/>
                </a:solidFill>
              </a:rPr>
              <a:t>프로젝트 일정계획에 많이 이용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CPM was developed in the late 1950s by James Kelley and Morgan Walker (</a:t>
            </a:r>
            <a:r>
              <a:rPr lang="en-US" altLang="ko-KR" sz="1800" dirty="0">
                <a:solidFill>
                  <a:srgbClr val="FF0000"/>
                </a:solidFill>
              </a:rPr>
              <a:t>DuPont Corporation</a:t>
            </a:r>
            <a:r>
              <a:rPr lang="en-US" altLang="ko-KR" sz="1800" dirty="0"/>
              <a:t>).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Specifically, the objectives of analyzing a project network are to: </a:t>
            </a:r>
            <a:r>
              <a:rPr lang="ko-KR" altLang="en-US" sz="1400" dirty="0">
                <a:solidFill>
                  <a:srgbClr val="0000FF"/>
                </a:solidFill>
              </a:rPr>
              <a:t>분석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목적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Find the set of </a:t>
            </a:r>
            <a:r>
              <a:rPr lang="en-US" altLang="ko-KR" sz="1800" dirty="0">
                <a:solidFill>
                  <a:srgbClr val="FF0000"/>
                </a:solidFill>
              </a:rPr>
              <a:t>critical activities</a:t>
            </a:r>
            <a:r>
              <a:rPr lang="en-US" altLang="ko-KR" sz="1800" dirty="0"/>
              <a:t> that establishes the </a:t>
            </a:r>
            <a:r>
              <a:rPr lang="en-US" altLang="ko-KR" sz="1800" dirty="0">
                <a:solidFill>
                  <a:srgbClr val="FF0000"/>
                </a:solidFill>
              </a:rPr>
              <a:t>longest path</a:t>
            </a:r>
            <a:r>
              <a:rPr lang="en-US" altLang="ko-KR" sz="1800" dirty="0"/>
              <a:t> and defines the </a:t>
            </a:r>
            <a:r>
              <a:rPr lang="en-US" altLang="ko-KR" sz="1800" dirty="0">
                <a:solidFill>
                  <a:srgbClr val="FF0000"/>
                </a:solidFill>
              </a:rPr>
              <a:t>minimum duration of the project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가장 긴 공기를 갖는 </a:t>
            </a:r>
            <a:r>
              <a:rPr lang="ko-KR" altLang="en-US" sz="1400" dirty="0" err="1">
                <a:solidFill>
                  <a:srgbClr val="0000FF"/>
                </a:solidFill>
              </a:rPr>
              <a:t>주공정</a:t>
            </a:r>
            <a:r>
              <a:rPr lang="ko-KR" altLang="en-US" sz="1400" dirty="0">
                <a:solidFill>
                  <a:srgbClr val="0000FF"/>
                </a:solidFill>
              </a:rPr>
              <a:t> 파악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프로젝트 공기 산정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Calculate the </a:t>
            </a:r>
            <a:r>
              <a:rPr lang="en-US" altLang="ko-KR" sz="1800" dirty="0">
                <a:solidFill>
                  <a:srgbClr val="FF0000"/>
                </a:solidFill>
              </a:rPr>
              <a:t>Earliest Start Times</a:t>
            </a:r>
            <a:r>
              <a:rPr lang="en-US" altLang="ko-KR" sz="1800" dirty="0"/>
              <a:t> (EST) for each activity.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작업을 가장 빨리 시작할 수 있는 시작 시간 파악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Calculate the </a:t>
            </a:r>
            <a:r>
              <a:rPr lang="en-US" altLang="ko-KR" sz="1800" dirty="0">
                <a:solidFill>
                  <a:srgbClr val="FF0000"/>
                </a:solidFill>
              </a:rPr>
              <a:t>Latest Start Times</a:t>
            </a:r>
            <a:r>
              <a:rPr lang="en-US" altLang="ko-KR" sz="1800" dirty="0"/>
              <a:t> (LST) for each activity.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작업을 가장 늦게 시작할 수 있는 시작 시간 파악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Calculate the </a:t>
            </a:r>
            <a:r>
              <a:rPr lang="en-US" altLang="ko-KR" sz="1800" dirty="0">
                <a:solidFill>
                  <a:srgbClr val="FF0000"/>
                </a:solidFill>
              </a:rPr>
              <a:t>float or time available</a:t>
            </a:r>
            <a:r>
              <a:rPr lang="en-US" altLang="ko-KR" sz="1800" dirty="0"/>
              <a:t> for delay for each activity. </a:t>
            </a:r>
            <a:r>
              <a:rPr lang="ko-KR" altLang="en-US" sz="1400" dirty="0">
                <a:solidFill>
                  <a:srgbClr val="0000FF"/>
                </a:solidFill>
              </a:rPr>
              <a:t>작업 별 여유 시간 파악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8.8 Forward Pass (1/2)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6" name="내용 개체 틀 5" descr="텍스트, 낱말맞추기게임이(가) 표시된 사진&#10;&#10;자동 생성된 설명">
            <a:extLst>
              <a:ext uri="{FF2B5EF4-FFF2-40B4-BE49-F238E27FC236}">
                <a16:creationId xmlns:a16="http://schemas.microsoft.com/office/drawing/2014/main" id="{2B942C26-DB0E-4DFF-9EED-5EBAEEEF3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02" y="1406537"/>
            <a:ext cx="3588468" cy="438590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B31F251-B6D2-49B9-9142-BB7E2703A1B2}"/>
              </a:ext>
            </a:extLst>
          </p:cNvPr>
          <p:cNvSpPr/>
          <p:nvPr/>
        </p:nvSpPr>
        <p:spPr>
          <a:xfrm>
            <a:off x="3718285" y="6171686"/>
            <a:ext cx="327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8.11 Calculation of EST(J)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5449823" y="2969971"/>
            <a:ext cx="373075" cy="2487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2426519" cy="24817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Calculate the </a:t>
            </a:r>
            <a:r>
              <a:rPr lang="en-US" altLang="ko-KR" sz="1800" dirty="0">
                <a:solidFill>
                  <a:srgbClr val="FF0000"/>
                </a:solidFill>
              </a:rPr>
              <a:t>(earliest start times; EST) and (earliest finish times; EFT) </a:t>
            </a:r>
            <a:r>
              <a:rPr lang="en-US" altLang="ko-KR" sz="1800" dirty="0"/>
              <a:t>for each activity.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EST : </a:t>
            </a:r>
            <a:r>
              <a:rPr lang="ko-KR" altLang="en-US" sz="1400" dirty="0">
                <a:solidFill>
                  <a:srgbClr val="0000FF"/>
                </a:solidFill>
              </a:rPr>
              <a:t>선행 작업의 가장 빠른 종료 시간들 중 최대치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EFT = EST + Duration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4813300" y="2032000"/>
            <a:ext cx="1155700" cy="958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813402" y="3092450"/>
            <a:ext cx="1384198" cy="528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4798771" y="3086100"/>
            <a:ext cx="1684579" cy="2056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5826414" y="3469873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748677" y="1940092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이름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485277" y="1940092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공기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748677" y="61794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가장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빠른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시작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시간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449123" y="61794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가장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빠른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종료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시간</a:t>
            </a:r>
          </a:p>
        </p:txBody>
      </p:sp>
      <p:sp>
        <p:nvSpPr>
          <p:cNvPr id="22" name="자유형 21"/>
          <p:cNvSpPr/>
          <p:nvPr/>
        </p:nvSpPr>
        <p:spPr>
          <a:xfrm>
            <a:off x="3867150" y="3195784"/>
            <a:ext cx="895350" cy="508000"/>
          </a:xfrm>
          <a:custGeom>
            <a:avLst/>
            <a:gdLst>
              <a:gd name="connsiteX0" fmla="*/ 0 w 895350"/>
              <a:gd name="connsiteY0" fmla="*/ 0 h 508000"/>
              <a:gd name="connsiteX1" fmla="*/ 0 w 895350"/>
              <a:gd name="connsiteY1" fmla="*/ 222250 h 508000"/>
              <a:gd name="connsiteX2" fmla="*/ 596900 w 895350"/>
              <a:gd name="connsiteY2" fmla="*/ 222250 h 508000"/>
              <a:gd name="connsiteX3" fmla="*/ 596900 w 895350"/>
              <a:gd name="connsiteY3" fmla="*/ 508000 h 508000"/>
              <a:gd name="connsiteX4" fmla="*/ 895350 w 895350"/>
              <a:gd name="connsiteY4" fmla="*/ 508000 h 508000"/>
              <a:gd name="connsiteX5" fmla="*/ 895350 w 895350"/>
              <a:gd name="connsiteY5" fmla="*/ 6350 h 508000"/>
              <a:gd name="connsiteX6" fmla="*/ 0 w 895350"/>
              <a:gd name="connsiteY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50" h="508000">
                <a:moveTo>
                  <a:pt x="0" y="0"/>
                </a:moveTo>
                <a:lnTo>
                  <a:pt x="0" y="222250"/>
                </a:lnTo>
                <a:lnTo>
                  <a:pt x="596900" y="222250"/>
                </a:lnTo>
                <a:lnTo>
                  <a:pt x="596900" y="508000"/>
                </a:lnTo>
                <a:lnTo>
                  <a:pt x="895350" y="508000"/>
                </a:lnTo>
                <a:lnTo>
                  <a:pt x="89535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3867150" y="4724984"/>
            <a:ext cx="895350" cy="508000"/>
          </a:xfrm>
          <a:custGeom>
            <a:avLst/>
            <a:gdLst>
              <a:gd name="connsiteX0" fmla="*/ 0 w 895350"/>
              <a:gd name="connsiteY0" fmla="*/ 0 h 508000"/>
              <a:gd name="connsiteX1" fmla="*/ 0 w 895350"/>
              <a:gd name="connsiteY1" fmla="*/ 222250 h 508000"/>
              <a:gd name="connsiteX2" fmla="*/ 596900 w 895350"/>
              <a:gd name="connsiteY2" fmla="*/ 222250 h 508000"/>
              <a:gd name="connsiteX3" fmla="*/ 596900 w 895350"/>
              <a:gd name="connsiteY3" fmla="*/ 508000 h 508000"/>
              <a:gd name="connsiteX4" fmla="*/ 895350 w 895350"/>
              <a:gd name="connsiteY4" fmla="*/ 508000 h 508000"/>
              <a:gd name="connsiteX5" fmla="*/ 895350 w 895350"/>
              <a:gd name="connsiteY5" fmla="*/ 6350 h 508000"/>
              <a:gd name="connsiteX6" fmla="*/ 0 w 895350"/>
              <a:gd name="connsiteY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50" h="508000">
                <a:moveTo>
                  <a:pt x="0" y="0"/>
                </a:moveTo>
                <a:lnTo>
                  <a:pt x="0" y="222250"/>
                </a:lnTo>
                <a:lnTo>
                  <a:pt x="596900" y="222250"/>
                </a:lnTo>
                <a:lnTo>
                  <a:pt x="596900" y="508000"/>
                </a:lnTo>
                <a:lnTo>
                  <a:pt x="895350" y="508000"/>
                </a:lnTo>
                <a:lnTo>
                  <a:pt x="89535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>
            <a:off x="5921664" y="3205432"/>
            <a:ext cx="895350" cy="508000"/>
          </a:xfrm>
          <a:custGeom>
            <a:avLst/>
            <a:gdLst>
              <a:gd name="connsiteX0" fmla="*/ 0 w 895350"/>
              <a:gd name="connsiteY0" fmla="*/ 0 h 508000"/>
              <a:gd name="connsiteX1" fmla="*/ 0 w 895350"/>
              <a:gd name="connsiteY1" fmla="*/ 222250 h 508000"/>
              <a:gd name="connsiteX2" fmla="*/ 596900 w 895350"/>
              <a:gd name="connsiteY2" fmla="*/ 222250 h 508000"/>
              <a:gd name="connsiteX3" fmla="*/ 596900 w 895350"/>
              <a:gd name="connsiteY3" fmla="*/ 508000 h 508000"/>
              <a:gd name="connsiteX4" fmla="*/ 895350 w 895350"/>
              <a:gd name="connsiteY4" fmla="*/ 508000 h 508000"/>
              <a:gd name="connsiteX5" fmla="*/ 895350 w 895350"/>
              <a:gd name="connsiteY5" fmla="*/ 6350 h 508000"/>
              <a:gd name="connsiteX6" fmla="*/ 0 w 895350"/>
              <a:gd name="connsiteY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50" h="508000">
                <a:moveTo>
                  <a:pt x="0" y="0"/>
                </a:moveTo>
                <a:lnTo>
                  <a:pt x="0" y="222250"/>
                </a:lnTo>
                <a:lnTo>
                  <a:pt x="596900" y="222250"/>
                </a:lnTo>
                <a:lnTo>
                  <a:pt x="596900" y="508000"/>
                </a:lnTo>
                <a:lnTo>
                  <a:pt x="895350" y="508000"/>
                </a:lnTo>
                <a:lnTo>
                  <a:pt x="89535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237658" y="1399893"/>
            <a:ext cx="1176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EST + </a:t>
            </a:r>
            <a:r>
              <a:rPr lang="ko-KR" altLang="en-US" sz="1000" dirty="0">
                <a:solidFill>
                  <a:srgbClr val="0000FF"/>
                </a:solidFill>
              </a:rPr>
              <a:t>공기</a:t>
            </a:r>
            <a:r>
              <a:rPr lang="ko-KR" altLang="en-US" sz="1200" dirty="0">
                <a:solidFill>
                  <a:srgbClr val="0000FF"/>
                </a:solidFill>
              </a:rPr>
              <a:t> </a:t>
            </a:r>
            <a:r>
              <a:rPr lang="en-US" altLang="ko-KR" sz="1200" dirty="0">
                <a:solidFill>
                  <a:srgbClr val="0000FF"/>
                </a:solidFill>
              </a:rPr>
              <a:t>= EFT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6C205A-0AE1-40A9-A15B-CD252E9C280A}"/>
              </a:ext>
            </a:extLst>
          </p:cNvPr>
          <p:cNvSpPr txBox="1"/>
          <p:nvPr/>
        </p:nvSpPr>
        <p:spPr>
          <a:xfrm>
            <a:off x="4266388" y="1671479"/>
            <a:ext cx="19131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3867150" y="1663700"/>
            <a:ext cx="895350" cy="508000"/>
          </a:xfrm>
          <a:custGeom>
            <a:avLst/>
            <a:gdLst>
              <a:gd name="connsiteX0" fmla="*/ 0 w 895350"/>
              <a:gd name="connsiteY0" fmla="*/ 0 h 508000"/>
              <a:gd name="connsiteX1" fmla="*/ 0 w 895350"/>
              <a:gd name="connsiteY1" fmla="*/ 222250 h 508000"/>
              <a:gd name="connsiteX2" fmla="*/ 596900 w 895350"/>
              <a:gd name="connsiteY2" fmla="*/ 222250 h 508000"/>
              <a:gd name="connsiteX3" fmla="*/ 596900 w 895350"/>
              <a:gd name="connsiteY3" fmla="*/ 508000 h 508000"/>
              <a:gd name="connsiteX4" fmla="*/ 895350 w 895350"/>
              <a:gd name="connsiteY4" fmla="*/ 508000 h 508000"/>
              <a:gd name="connsiteX5" fmla="*/ 895350 w 895350"/>
              <a:gd name="connsiteY5" fmla="*/ 6350 h 508000"/>
              <a:gd name="connsiteX6" fmla="*/ 0 w 895350"/>
              <a:gd name="connsiteY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50" h="508000">
                <a:moveTo>
                  <a:pt x="0" y="0"/>
                </a:moveTo>
                <a:lnTo>
                  <a:pt x="0" y="222250"/>
                </a:lnTo>
                <a:lnTo>
                  <a:pt x="596900" y="222250"/>
                </a:lnTo>
                <a:lnTo>
                  <a:pt x="596900" y="508000"/>
                </a:lnTo>
                <a:lnTo>
                  <a:pt x="895350" y="508000"/>
                </a:lnTo>
                <a:lnTo>
                  <a:pt x="89535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75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8.8 Forward Pass (2/2)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C070124-5BE3-42F9-BD86-485C0AB8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86" y="2101092"/>
            <a:ext cx="6860038" cy="2543281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B31F251-B6D2-49B9-9142-BB7E2703A1B2}"/>
              </a:ext>
            </a:extLst>
          </p:cNvPr>
          <p:cNvSpPr/>
          <p:nvPr/>
        </p:nvSpPr>
        <p:spPr>
          <a:xfrm>
            <a:off x="3028210" y="4895257"/>
            <a:ext cx="384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8.12 Calculation of EST and EFT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299174" y="3690561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MAX{6, 7}</a:t>
            </a:r>
            <a:endParaRPr lang="ko-KR" altLang="en-US" sz="1400" dirty="0"/>
          </a:p>
        </p:txBody>
      </p:sp>
      <p:cxnSp>
        <p:nvCxnSpPr>
          <p:cNvPr id="8" name="직선 화살표 연결선 7"/>
          <p:cNvCxnSpPr>
            <a:endCxn id="3" idx="0"/>
          </p:cNvCxnSpPr>
          <p:nvPr/>
        </p:nvCxnSpPr>
        <p:spPr>
          <a:xfrm>
            <a:off x="4454957" y="2684678"/>
            <a:ext cx="1331366" cy="1060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4498848" y="3935577"/>
            <a:ext cx="1514246" cy="197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7209268" y="2975146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MAX{12, 9}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6206529" y="2532606"/>
            <a:ext cx="26962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/>
              <a:t>2</a:t>
            </a:r>
            <a:endParaRPr lang="ko-KR" altLang="en-US" sz="1300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6400800" y="2684678"/>
            <a:ext cx="1411834" cy="373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6342278" y="3218688"/>
            <a:ext cx="1653236" cy="892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7478684" y="3270433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554786" y="3987322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635926" y="130018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가장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빠른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시작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시간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215722" y="130018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가장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빠른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종료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시간</a:t>
            </a:r>
          </a:p>
        </p:txBody>
      </p:sp>
    </p:spTree>
    <p:extLst>
      <p:ext uri="{BB962C8B-B14F-4D97-AF65-F5344CB8AC3E}">
        <p14:creationId xmlns:p14="http://schemas.microsoft.com/office/powerpoint/2010/main" val="238780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8.9 Backward Pass (1/2)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C36F4C0A-1712-474E-B08E-87DC877E1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77" y="1854961"/>
            <a:ext cx="3570246" cy="404698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6ECC545-59B4-4B3C-872A-97EE2905BED1}"/>
              </a:ext>
            </a:extLst>
          </p:cNvPr>
          <p:cNvSpPr/>
          <p:nvPr/>
        </p:nvSpPr>
        <p:spPr>
          <a:xfrm>
            <a:off x="3329254" y="5987020"/>
            <a:ext cx="32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8.13 Calculation of LFT(I)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070982" y="4458184"/>
            <a:ext cx="373075" cy="2487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81038" y="2275079"/>
            <a:ext cx="2426519" cy="22324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Calculate the </a:t>
            </a:r>
            <a:r>
              <a:rPr lang="en-US" altLang="ko-KR" sz="1800" dirty="0">
                <a:solidFill>
                  <a:srgbClr val="FF0000"/>
                </a:solidFill>
              </a:rPr>
              <a:t>(latest start times; LST) and  (latest finish times; LFT) </a:t>
            </a:r>
            <a:r>
              <a:rPr lang="en-US" altLang="ko-KR" sz="1800" dirty="0"/>
              <a:t>for each activity.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LFT : </a:t>
            </a:r>
            <a:r>
              <a:rPr lang="ko-KR" altLang="en-US" sz="1400" dirty="0">
                <a:solidFill>
                  <a:srgbClr val="0000FF"/>
                </a:solidFill>
              </a:rPr>
              <a:t>후행 작업의 가장 늦은 시작 시간들 중 최소치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LST = LFT - Duration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3657600" y="2439188"/>
            <a:ext cx="1989734" cy="2055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935578" y="4121684"/>
            <a:ext cx="1711756" cy="373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 flipV="1">
            <a:off x="4147718" y="4648379"/>
            <a:ext cx="1506932" cy="1163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055170" y="3968603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097893" y="4208439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23</a:t>
            </a:r>
            <a:endParaRPr lang="ko-KR" altLang="en-US" sz="1600" dirty="0"/>
          </a:p>
        </p:txBody>
      </p:sp>
      <p:sp>
        <p:nvSpPr>
          <p:cNvPr id="16" name="직사각형 15"/>
          <p:cNvSpPr/>
          <p:nvPr/>
        </p:nvSpPr>
        <p:spPr>
          <a:xfrm>
            <a:off x="3341954" y="257258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가장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늦은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시작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시간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921750" y="257258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가장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늦은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종료</a:t>
            </a:r>
            <a:endParaRPr lang="en-US" altLang="ko-KR" sz="1200" dirty="0">
              <a:solidFill>
                <a:srgbClr val="0000FF"/>
              </a:solidFill>
            </a:endParaRPr>
          </a:p>
          <a:p>
            <a:r>
              <a:rPr lang="ko-KR" altLang="en-US" sz="1200" dirty="0">
                <a:solidFill>
                  <a:srgbClr val="0000FF"/>
                </a:solidFill>
              </a:rPr>
              <a:t>시간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050672" y="2340989"/>
            <a:ext cx="280526" cy="19727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dirty="0"/>
              <a:t>LFT</a:t>
            </a:r>
            <a:endParaRPr lang="ko-KR" altLang="en-US" sz="1600" dirty="0"/>
          </a:p>
        </p:txBody>
      </p:sp>
      <p:sp>
        <p:nvSpPr>
          <p:cNvPr id="19" name="직사각형 18"/>
          <p:cNvSpPr/>
          <p:nvPr/>
        </p:nvSpPr>
        <p:spPr>
          <a:xfrm>
            <a:off x="3303401" y="1610559"/>
            <a:ext cx="1124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LST = LFT - </a:t>
            </a:r>
            <a:r>
              <a:rPr lang="ko-KR" altLang="en-US" sz="1000" dirty="0">
                <a:solidFill>
                  <a:srgbClr val="0000FF"/>
                </a:solidFill>
              </a:rPr>
              <a:t>공기</a:t>
            </a:r>
          </a:p>
        </p:txBody>
      </p:sp>
    </p:spTree>
    <p:extLst>
      <p:ext uri="{BB962C8B-B14F-4D97-AF65-F5344CB8AC3E}">
        <p14:creationId xmlns:p14="http://schemas.microsoft.com/office/powerpoint/2010/main" val="29780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8.9 Backward Pass (2/2)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12096ED-B352-44B2-B4FA-BF522967D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71" y="1927139"/>
            <a:ext cx="6884658" cy="2557437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6ECC545-59B4-4B3C-872A-97EE2905BED1}"/>
              </a:ext>
            </a:extLst>
          </p:cNvPr>
          <p:cNvSpPr/>
          <p:nvPr/>
        </p:nvSpPr>
        <p:spPr>
          <a:xfrm>
            <a:off x="3144299" y="4762016"/>
            <a:ext cx="361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ko-KR" dirty="0"/>
              <a:t>FIGURE 8.14 EST, EFT, LST, LFT results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785754" y="2111953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Min{6, 10}</a:t>
            </a:r>
            <a:endParaRPr lang="ko-KR" altLang="en-US" sz="1400" dirty="0"/>
          </a:p>
        </p:txBody>
      </p:sp>
      <p:sp>
        <p:nvSpPr>
          <p:cNvPr id="8" name="타원 7"/>
          <p:cNvSpPr/>
          <p:nvPr/>
        </p:nvSpPr>
        <p:spPr>
          <a:xfrm>
            <a:off x="2233685" y="3526464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822817" y="3782496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Min{2, 5}</a:t>
            </a:r>
            <a:endParaRPr lang="ko-KR" altLang="en-US" sz="1400" dirty="0"/>
          </a:p>
        </p:txBody>
      </p:sp>
      <p:sp>
        <p:nvSpPr>
          <p:cNvPr id="12" name="타원 11"/>
          <p:cNvSpPr/>
          <p:nvPr/>
        </p:nvSpPr>
        <p:spPr>
          <a:xfrm>
            <a:off x="4157582" y="2809574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4286707" y="2370125"/>
            <a:ext cx="1238439" cy="559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 flipV="1">
            <a:off x="4564685" y="2362810"/>
            <a:ext cx="929030" cy="2011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cxnSpLocks/>
          </p:cNvCxnSpPr>
          <p:nvPr/>
        </p:nvCxnSpPr>
        <p:spPr>
          <a:xfrm flipH="1">
            <a:off x="2369820" y="2948026"/>
            <a:ext cx="1221944" cy="922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cxnSpLocks/>
          </p:cNvCxnSpPr>
          <p:nvPr/>
        </p:nvCxnSpPr>
        <p:spPr>
          <a:xfrm flipH="1" flipV="1">
            <a:off x="2506980" y="4061460"/>
            <a:ext cx="1062839" cy="327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7251112" y="2265841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0000FF"/>
                </a:solidFill>
              </a:rPr>
              <a:t>주공정은</a:t>
            </a:r>
            <a:r>
              <a:rPr lang="ko-KR" altLang="en-US" sz="1200" dirty="0">
                <a:solidFill>
                  <a:srgbClr val="0000FF"/>
                </a:solidFill>
              </a:rPr>
              <a:t> 여유시간이 </a:t>
            </a:r>
            <a:r>
              <a:rPr lang="en-US" altLang="ko-KR" sz="1200" dirty="0">
                <a:solidFill>
                  <a:srgbClr val="0000FF"/>
                </a:solidFill>
              </a:rPr>
              <a:t>0 : </a:t>
            </a:r>
          </a:p>
          <a:p>
            <a:r>
              <a:rPr lang="ko-KR" altLang="en-US" sz="1200" dirty="0">
                <a:solidFill>
                  <a:srgbClr val="0000FF"/>
                </a:solidFill>
              </a:rPr>
              <a:t>가장 빠른 시간 </a:t>
            </a:r>
            <a:r>
              <a:rPr lang="en-US" altLang="ko-KR" sz="1200" dirty="0">
                <a:solidFill>
                  <a:srgbClr val="0000FF"/>
                </a:solidFill>
              </a:rPr>
              <a:t>= </a:t>
            </a:r>
            <a:r>
              <a:rPr lang="ko-KR" altLang="en-US" sz="1200" dirty="0">
                <a:solidFill>
                  <a:srgbClr val="0000FF"/>
                </a:solidFill>
              </a:rPr>
              <a:t>가장 늦은 시간</a:t>
            </a:r>
          </a:p>
        </p:txBody>
      </p:sp>
    </p:spTree>
    <p:extLst>
      <p:ext uri="{BB962C8B-B14F-4D97-AF65-F5344CB8AC3E}">
        <p14:creationId xmlns:p14="http://schemas.microsoft.com/office/powerpoint/2010/main" val="164954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8.10 Activity Floats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8" name="내용 개체 틀 7" descr="텍스트이(가) 표시된 사진&#10;&#10;자동 생성된 설명">
            <a:extLst>
              <a:ext uri="{FF2B5EF4-FFF2-40B4-BE49-F238E27FC236}">
                <a16:creationId xmlns:a16="http://schemas.microsoft.com/office/drawing/2014/main" id="{A894BD74-A420-4E5D-927A-909D15256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78" y="1582685"/>
            <a:ext cx="6431843" cy="451234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E865BCB-B89E-4CDD-9D81-CAE3EACF239F}"/>
              </a:ext>
            </a:extLst>
          </p:cNvPr>
          <p:cNvSpPr/>
          <p:nvPr/>
        </p:nvSpPr>
        <p:spPr>
          <a:xfrm>
            <a:off x="4495003" y="6104023"/>
            <a:ext cx="383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8.15 Four types of activity float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625307" y="2312141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총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여유시간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ko-KR" altLang="en-US" sz="1000" dirty="0" err="1">
                <a:solidFill>
                  <a:srgbClr val="FF0000"/>
                </a:solidFill>
              </a:rPr>
              <a:t>주공정은</a:t>
            </a:r>
            <a:r>
              <a:rPr lang="ko-KR" altLang="en-US" sz="1000" dirty="0">
                <a:solidFill>
                  <a:srgbClr val="FF0000"/>
                </a:solidFill>
              </a:rPr>
              <a:t> 총 여유시간이 </a:t>
            </a:r>
            <a:r>
              <a:rPr lang="en-US" altLang="ko-KR" sz="1000" dirty="0">
                <a:solidFill>
                  <a:srgbClr val="FF0000"/>
                </a:solidFill>
              </a:rPr>
              <a:t>0 : </a:t>
            </a:r>
            <a:r>
              <a:rPr lang="ko-KR" altLang="en-US" sz="1000" dirty="0">
                <a:solidFill>
                  <a:srgbClr val="FF0000"/>
                </a:solidFill>
              </a:rPr>
              <a:t>가장 빠른 시간 </a:t>
            </a:r>
            <a:r>
              <a:rPr lang="en-US" altLang="ko-KR" sz="1000" dirty="0">
                <a:solidFill>
                  <a:srgbClr val="FF0000"/>
                </a:solidFill>
              </a:rPr>
              <a:t>= </a:t>
            </a:r>
            <a:r>
              <a:rPr lang="ko-KR" altLang="en-US" sz="1000" dirty="0">
                <a:solidFill>
                  <a:srgbClr val="FF0000"/>
                </a:solidFill>
              </a:rPr>
              <a:t>가장 늦은 시간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25307" y="3493124"/>
            <a:ext cx="320632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자유 여유시간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0"/>
            <a:r>
              <a:rPr lang="ko-KR" altLang="en-US" sz="1000" dirty="0" err="1">
                <a:solidFill>
                  <a:srgbClr val="0000FF"/>
                </a:solidFill>
              </a:rPr>
              <a:t>후속작업의</a:t>
            </a:r>
            <a:r>
              <a:rPr lang="en-US" altLang="ko-KR" sz="1000" dirty="0">
                <a:solidFill>
                  <a:srgbClr val="0000FF"/>
                </a:solidFill>
              </a:rPr>
              <a:t> EST</a:t>
            </a:r>
            <a:r>
              <a:rPr lang="ko-KR" altLang="en-US" sz="1000" dirty="0">
                <a:solidFill>
                  <a:srgbClr val="0000FF"/>
                </a:solidFill>
              </a:rPr>
              <a:t>를 침해하지 않는 범위에서의 여유시간</a:t>
            </a:r>
          </a:p>
          <a:p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25307" y="4504585"/>
            <a:ext cx="3696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간섭 여유시간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ko-KR" altLang="en-US" sz="1400" dirty="0">
                <a:solidFill>
                  <a:srgbClr val="0000FF"/>
                </a:solidFill>
              </a:rPr>
              <a:t>총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여유시간 </a:t>
            </a:r>
            <a:r>
              <a:rPr lang="en-US" altLang="ko-KR" sz="1400" dirty="0">
                <a:solidFill>
                  <a:srgbClr val="0000FF"/>
                </a:solidFill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</a:rPr>
              <a:t>자유 여유시간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lvl="0"/>
            <a:r>
              <a:rPr lang="ko-KR" altLang="en-US" sz="1000" dirty="0" err="1">
                <a:solidFill>
                  <a:srgbClr val="0000FF"/>
                </a:solidFill>
              </a:rPr>
              <a:t>후속작업의</a:t>
            </a:r>
            <a:r>
              <a:rPr lang="en-US" altLang="ko-KR" sz="1000" dirty="0">
                <a:solidFill>
                  <a:srgbClr val="0000FF"/>
                </a:solidFill>
              </a:rPr>
              <a:t> EST</a:t>
            </a:r>
            <a:r>
              <a:rPr lang="ko-KR" altLang="en-US" sz="1000" dirty="0">
                <a:solidFill>
                  <a:srgbClr val="0000FF"/>
                </a:solidFill>
              </a:rPr>
              <a:t>를 </a:t>
            </a:r>
            <a:r>
              <a:rPr lang="en-US" altLang="ko-KR" sz="1000" dirty="0">
                <a:solidFill>
                  <a:srgbClr val="0000FF"/>
                </a:solidFill>
              </a:rPr>
              <a:t>LST</a:t>
            </a:r>
            <a:r>
              <a:rPr lang="ko-KR" altLang="en-US" sz="1000" dirty="0">
                <a:solidFill>
                  <a:srgbClr val="0000FF"/>
                </a:solidFill>
              </a:rPr>
              <a:t>로 미루는 경우의 여유시간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625307" y="6054851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독립 여유시간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000" dirty="0">
                <a:solidFill>
                  <a:srgbClr val="0000FF"/>
                </a:solidFill>
              </a:rPr>
              <a:t>선행</a:t>
            </a:r>
            <a:r>
              <a:rPr lang="en-US" altLang="ko-KR" sz="1000" dirty="0">
                <a:solidFill>
                  <a:srgbClr val="0000FF"/>
                </a:solidFill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</a:rPr>
              <a:t>최대한 늦게</a:t>
            </a:r>
            <a:r>
              <a:rPr lang="en-US" altLang="ko-KR" sz="1000" dirty="0">
                <a:solidFill>
                  <a:srgbClr val="0000FF"/>
                </a:solidFill>
              </a:rPr>
              <a:t> LFT</a:t>
            </a:r>
            <a:r>
              <a:rPr lang="ko-KR" altLang="en-US" sz="1000" dirty="0">
                <a:solidFill>
                  <a:srgbClr val="0000FF"/>
                </a:solidFill>
              </a:rPr>
              <a:t>에 종료하는 경우의 여유시간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lvl="0"/>
            <a:r>
              <a:rPr lang="ko-KR" altLang="en-US" sz="1000" dirty="0">
                <a:solidFill>
                  <a:srgbClr val="0000FF"/>
                </a:solidFill>
              </a:rPr>
              <a:t>후행</a:t>
            </a:r>
            <a:r>
              <a:rPr lang="en-US" altLang="ko-KR" sz="1000" dirty="0">
                <a:solidFill>
                  <a:srgbClr val="0000FF"/>
                </a:solidFill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</a:rPr>
              <a:t>최대한 빠르게 </a:t>
            </a:r>
            <a:r>
              <a:rPr lang="en-US" altLang="ko-KR" sz="1000" dirty="0">
                <a:solidFill>
                  <a:srgbClr val="0000FF"/>
                </a:solidFill>
              </a:rPr>
              <a:t>EST</a:t>
            </a:r>
            <a:r>
              <a:rPr lang="ko-KR" altLang="en-US" sz="1000" dirty="0">
                <a:solidFill>
                  <a:srgbClr val="0000FF"/>
                </a:solidFill>
              </a:rPr>
              <a:t>에 시작하는 경우의 여유시간</a:t>
            </a:r>
          </a:p>
          <a:p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5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8.11 Working to Calendar Dates (1/2)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7" name="내용 개체 틀 6" descr="하늘, 벽이(가) 표시된 사진&#10;&#10;자동 생성된 설명">
            <a:extLst>
              <a:ext uri="{FF2B5EF4-FFF2-40B4-BE49-F238E27FC236}">
                <a16:creationId xmlns:a16="http://schemas.microsoft.com/office/drawing/2014/main" id="{DBA7CCF2-EB6B-4A28-869F-705A74FFC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81" y="3237399"/>
            <a:ext cx="4734438" cy="2015548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2179DC1-AD0F-4A8C-82AC-A88C49C8EBB6}"/>
              </a:ext>
            </a:extLst>
          </p:cNvPr>
          <p:cNvSpPr/>
          <p:nvPr/>
        </p:nvSpPr>
        <p:spPr>
          <a:xfrm>
            <a:off x="2620342" y="5518181"/>
            <a:ext cx="466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8.16 Project calendar with working days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1038" y="1825625"/>
            <a:ext cx="8543925" cy="11623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Working days</a:t>
            </a:r>
            <a:r>
              <a:rPr lang="en-US" altLang="ko-KR" sz="1800" dirty="0"/>
              <a:t> versus </a:t>
            </a:r>
            <a:r>
              <a:rPr lang="en-US" altLang="ko-KR" sz="1800" dirty="0">
                <a:solidFill>
                  <a:srgbClr val="FF0000"/>
                </a:solidFill>
              </a:rPr>
              <a:t>calendar days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공사 기간 </a:t>
            </a:r>
            <a:r>
              <a:rPr lang="en-US" altLang="ko-KR" sz="1800" dirty="0">
                <a:solidFill>
                  <a:srgbClr val="0000FF"/>
                </a:solidFill>
              </a:rPr>
              <a:t>: </a:t>
            </a:r>
            <a:r>
              <a:rPr lang="en-US" altLang="ko-KR" sz="1800" dirty="0">
                <a:solidFill>
                  <a:srgbClr val="FF0000"/>
                </a:solidFill>
              </a:rPr>
              <a:t>13</a:t>
            </a:r>
            <a:r>
              <a:rPr lang="ko-KR" altLang="en-US" sz="1400" dirty="0">
                <a:solidFill>
                  <a:srgbClr val="FF0000"/>
                </a:solidFill>
              </a:rPr>
              <a:t>일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vs </a:t>
            </a:r>
            <a:r>
              <a:rPr lang="en-US" altLang="ko-KR" sz="1800" dirty="0">
                <a:solidFill>
                  <a:srgbClr val="FF0000"/>
                </a:solidFill>
              </a:rPr>
              <a:t>12</a:t>
            </a:r>
            <a:r>
              <a:rPr lang="ko-KR" altLang="en-US" sz="1400" dirty="0">
                <a:solidFill>
                  <a:srgbClr val="FF0000"/>
                </a:solidFill>
              </a:rPr>
              <a:t>월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23</a:t>
            </a:r>
            <a:r>
              <a:rPr lang="ko-KR" altLang="en-US" sz="1400" dirty="0">
                <a:solidFill>
                  <a:srgbClr val="FF0000"/>
                </a:solidFill>
              </a:rPr>
              <a:t>일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~ 1</a:t>
            </a:r>
            <a:r>
              <a:rPr lang="ko-KR" altLang="en-US" sz="1400" dirty="0">
                <a:solidFill>
                  <a:srgbClr val="FF0000"/>
                </a:solidFill>
              </a:rPr>
              <a:t>월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12</a:t>
            </a:r>
            <a:r>
              <a:rPr lang="ko-KR" altLang="en-US" sz="1400" dirty="0">
                <a:solidFill>
                  <a:srgbClr val="FF0000"/>
                </a:solidFill>
              </a:rPr>
              <a:t>일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calendar for a project with a start date of December 23. Its contractor has chosen not to work on Saturdays and Sundays, as well as on December 25 and January 1. </a:t>
            </a:r>
            <a:r>
              <a:rPr lang="ko-KR" altLang="en-US" sz="1400" dirty="0">
                <a:solidFill>
                  <a:srgbClr val="0000FF"/>
                </a:solidFill>
              </a:rPr>
              <a:t>토요일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  <a:r>
              <a:rPr lang="ko-KR" altLang="en-US" sz="1400" dirty="0">
                <a:solidFill>
                  <a:srgbClr val="0000FF"/>
                </a:solidFill>
              </a:rPr>
              <a:t> 일요일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공휴일 제외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1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8.11 Working to Calendar Dates (2/2)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D055B013-39F5-4FBA-80C0-F2B576846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30" y="1470965"/>
            <a:ext cx="6666760" cy="2479997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30" y="4213179"/>
            <a:ext cx="6705260" cy="22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0713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8.12 Example: Scheduling the Small Gas Station (1/2)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1" y="1481392"/>
            <a:ext cx="2615871" cy="441354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22BC767-59F1-46C8-888F-97D7D8A1F3C7}"/>
              </a:ext>
            </a:extLst>
          </p:cNvPr>
          <p:cNvSpPr/>
          <p:nvPr/>
        </p:nvSpPr>
        <p:spPr>
          <a:xfrm>
            <a:off x="3189525" y="5281574"/>
            <a:ext cx="596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8.18 Expanded network schedule for small gas station</a:t>
            </a:r>
            <a:endParaRPr lang="ko-KR" altLang="en-US" dirty="0"/>
          </a:p>
        </p:txBody>
      </p:sp>
      <p:pic>
        <p:nvPicPr>
          <p:cNvPr id="9" name="내용 개체 틀 5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AF45637D-B371-43F1-AEDA-FE4364DED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51" y="2304287"/>
            <a:ext cx="6961844" cy="2977287"/>
          </a:xfrm>
        </p:spPr>
      </p:pic>
      <p:cxnSp>
        <p:nvCxnSpPr>
          <p:cNvPr id="11" name="직선 연결선 10"/>
          <p:cNvCxnSpPr/>
          <p:nvPr/>
        </p:nvCxnSpPr>
        <p:spPr>
          <a:xfrm flipV="1">
            <a:off x="3057754" y="3738067"/>
            <a:ext cx="241401" cy="329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299155" y="3738067"/>
            <a:ext cx="8558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155034" y="3745382"/>
            <a:ext cx="241401" cy="12655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411066" y="4996282"/>
            <a:ext cx="702259" cy="7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5113325" y="4008730"/>
            <a:ext cx="168249" cy="980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303520" y="4008730"/>
            <a:ext cx="541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5852160" y="3057754"/>
            <a:ext cx="138989" cy="972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6005779" y="3050438"/>
            <a:ext cx="965607" cy="219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000646" y="3050438"/>
            <a:ext cx="204826" cy="1360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7205472" y="4411066"/>
            <a:ext cx="1126541" cy="7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8332013" y="3057754"/>
            <a:ext cx="212141" cy="1360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8566099" y="3050438"/>
            <a:ext cx="921715" cy="7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79062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8.12 Example: Scheduling the Small Gas Station (2/2)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6" y="1366834"/>
            <a:ext cx="4272077" cy="5301151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2487166" y="2070739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487166" y="2480391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487166" y="3316313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2487166" y="3519803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487166" y="3723500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523741" y="4765273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523741" y="5379377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523741" y="6199539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2523741" y="6410096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523741" y="4356798"/>
            <a:ext cx="256032" cy="256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1CD22-3459-42CD-9C9A-091BEDCBA123}"/>
              </a:ext>
            </a:extLst>
          </p:cNvPr>
          <p:cNvSpPr txBox="1"/>
          <p:nvPr/>
        </p:nvSpPr>
        <p:spPr>
          <a:xfrm>
            <a:off x="1615759" y="6410096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*</a:t>
            </a:r>
            <a:r>
              <a:rPr lang="ko-KR" altLang="en-US" sz="1400" dirty="0" err="1">
                <a:solidFill>
                  <a:srgbClr val="FF0000"/>
                </a:solidFill>
              </a:rPr>
              <a:t>주공정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636BCC24-E396-4EF8-91CF-A43812D6EF95}"/>
              </a:ext>
            </a:extLst>
          </p:cNvPr>
          <p:cNvSpPr/>
          <p:nvPr/>
        </p:nvSpPr>
        <p:spPr>
          <a:xfrm>
            <a:off x="3942586" y="2275798"/>
            <a:ext cx="256032" cy="25603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1889ADC-BC2E-412B-A75C-F868CA115C4D}"/>
              </a:ext>
            </a:extLst>
          </p:cNvPr>
          <p:cNvSpPr/>
          <p:nvPr/>
        </p:nvSpPr>
        <p:spPr>
          <a:xfrm>
            <a:off x="5175446" y="2275798"/>
            <a:ext cx="256032" cy="25603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45ED5A4-879B-4B0D-97FE-49AA3CBA648C}"/>
              </a:ext>
            </a:extLst>
          </p:cNvPr>
          <p:cNvSpPr/>
          <p:nvPr/>
        </p:nvSpPr>
        <p:spPr>
          <a:xfrm>
            <a:off x="6253887" y="2275798"/>
            <a:ext cx="256032" cy="25603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F8367-C00D-43F1-8918-2ADC9BCAB46E}"/>
              </a:ext>
            </a:extLst>
          </p:cNvPr>
          <p:cNvSpPr txBox="1"/>
          <p:nvPr/>
        </p:nvSpPr>
        <p:spPr>
          <a:xfrm>
            <a:off x="6808253" y="2046406"/>
            <a:ext cx="2509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총여유시간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</a:p>
          <a:p>
            <a:r>
              <a:rPr lang="ko-KR" altLang="en-US" sz="1400" dirty="0">
                <a:solidFill>
                  <a:srgbClr val="0000FF"/>
                </a:solidFill>
              </a:rPr>
              <a:t>자유여유시간 </a:t>
            </a:r>
            <a:r>
              <a:rPr lang="en-US" altLang="ko-KR" sz="1400" dirty="0">
                <a:solidFill>
                  <a:srgbClr val="0000FF"/>
                </a:solidFill>
              </a:rPr>
              <a:t>+ </a:t>
            </a:r>
            <a:r>
              <a:rPr lang="ko-KR" altLang="en-US" sz="1400" dirty="0">
                <a:solidFill>
                  <a:srgbClr val="0000FF"/>
                </a:solidFill>
              </a:rPr>
              <a:t>간섭여유시간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>
                <a:solidFill>
                  <a:srgbClr val="0000FF"/>
                </a:solidFill>
              </a:rPr>
              <a:t>7 = 3 + 4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9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8.13 Summary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D68B5074-0A5D-4EB9-ADF7-5FB574D4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259968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Summarizing the discussion to this point, such </a:t>
            </a:r>
            <a:r>
              <a:rPr lang="en-US" altLang="ko-KR" sz="1800" dirty="0">
                <a:solidFill>
                  <a:srgbClr val="FF0000"/>
                </a:solidFill>
              </a:rPr>
              <a:t>schedule</a:t>
            </a:r>
            <a:r>
              <a:rPr lang="en-US" altLang="ko-KR" sz="1800" dirty="0"/>
              <a:t> will provide: </a:t>
            </a:r>
            <a:r>
              <a:rPr lang="ko-KR" altLang="en-US" sz="1400" dirty="0" err="1">
                <a:solidFill>
                  <a:srgbClr val="0000FF"/>
                </a:solidFill>
              </a:rPr>
              <a:t>공정계획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/>
              <a:t>A clear definition of the work to be performed, divided into the assignable segments, constituted by the </a:t>
            </a:r>
            <a:r>
              <a:rPr lang="en-US" altLang="ko-KR" sz="1800" dirty="0">
                <a:solidFill>
                  <a:srgbClr val="FF0000"/>
                </a:solidFill>
              </a:rPr>
              <a:t>project activities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프로젝트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</a:t>
            </a:r>
            <a:r>
              <a:rPr lang="ko-KR" altLang="en-US" sz="1400" dirty="0">
                <a:solidFill>
                  <a:srgbClr val="0000FF"/>
                </a:solidFill>
              </a:rPr>
              <a:t> 단위로 분해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/>
              <a:t>A precedence diagram showing assumptions and strategic decisions about the </a:t>
            </a:r>
            <a:r>
              <a:rPr lang="en-US" altLang="ko-KR" sz="1800" dirty="0">
                <a:solidFill>
                  <a:srgbClr val="FF0000"/>
                </a:solidFill>
              </a:rPr>
              <a:t>sequence of activities</a:t>
            </a:r>
            <a:r>
              <a:rPr lang="en-US" altLang="ko-KR" sz="1800" dirty="0"/>
              <a:t>. </a:t>
            </a:r>
            <a:r>
              <a:rPr lang="en-US" altLang="ko-KR" sz="1800" dirty="0">
                <a:solidFill>
                  <a:srgbClr val="0000FF"/>
                </a:solidFill>
              </a:rPr>
              <a:t>CPM </a:t>
            </a:r>
            <a:r>
              <a:rPr lang="ko-KR" altLang="en-US" sz="1400" dirty="0">
                <a:solidFill>
                  <a:srgbClr val="0000FF"/>
                </a:solidFill>
              </a:rPr>
              <a:t>다이어그램은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</a:t>
            </a:r>
            <a:r>
              <a:rPr lang="ko-KR" altLang="en-US" sz="1400" dirty="0">
                <a:solidFill>
                  <a:srgbClr val="0000FF"/>
                </a:solidFill>
              </a:rPr>
              <a:t> 간의 </a:t>
            </a:r>
            <a:r>
              <a:rPr lang="ko-KR" altLang="en-US" sz="1400" dirty="0" err="1">
                <a:solidFill>
                  <a:srgbClr val="0000FF"/>
                </a:solidFill>
              </a:rPr>
              <a:t>선후행관계</a:t>
            </a:r>
            <a:r>
              <a:rPr lang="ko-KR" altLang="en-US" sz="1400" dirty="0">
                <a:solidFill>
                  <a:srgbClr val="0000FF"/>
                </a:solidFill>
              </a:rPr>
              <a:t> 표시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Start and finish dates</a:t>
            </a:r>
            <a:r>
              <a:rPr lang="en-US" altLang="ko-KR" sz="1800" dirty="0"/>
              <a:t> for each activity.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시작과 종료 시간을 결정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/>
              <a:t>The number of days that each activity can be delayed before resulting in a delay in the overall project: </a:t>
            </a:r>
            <a:r>
              <a:rPr lang="ko-KR" altLang="en-US" sz="1400" dirty="0" err="1">
                <a:solidFill>
                  <a:srgbClr val="0000FF"/>
                </a:solidFill>
              </a:rPr>
              <a:t>주공정</a:t>
            </a:r>
            <a:r>
              <a:rPr lang="ko-KR" altLang="en-US" sz="1400" dirty="0">
                <a:solidFill>
                  <a:srgbClr val="0000FF"/>
                </a:solidFill>
              </a:rPr>
              <a:t> 결정 </a:t>
            </a:r>
            <a:r>
              <a:rPr lang="en-US" altLang="ko-KR" sz="1400">
                <a:solidFill>
                  <a:srgbClr val="0000FF"/>
                </a:solidFill>
              </a:rPr>
              <a:t>: </a:t>
            </a:r>
            <a:r>
              <a:rPr lang="ko-KR" altLang="en-US" sz="1400">
                <a:solidFill>
                  <a:srgbClr val="0000FF"/>
                </a:solidFill>
              </a:rPr>
              <a:t>부공정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</a:rPr>
              <a:t>여유시간 발생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8.1 Introduction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81038" y="1825625"/>
            <a:ext cx="8543925" cy="456330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project’s </a:t>
            </a:r>
            <a:r>
              <a:rPr lang="en-US" altLang="ko-KR" sz="1800" dirty="0">
                <a:solidFill>
                  <a:srgbClr val="FF0000"/>
                </a:solidFill>
              </a:rPr>
              <a:t>work breakdown structure (WBS)</a:t>
            </a:r>
            <a:r>
              <a:rPr lang="en-US" altLang="ko-KR" sz="1800" dirty="0"/>
              <a:t> defines </a:t>
            </a:r>
            <a:r>
              <a:rPr lang="en-US" altLang="ko-KR" sz="1800" dirty="0">
                <a:solidFill>
                  <a:srgbClr val="FF0000"/>
                </a:solidFill>
              </a:rPr>
              <a:t>work packages</a:t>
            </a:r>
            <a:r>
              <a:rPr lang="en-US" altLang="ko-KR" sz="1800" dirty="0"/>
              <a:t> that can be </a:t>
            </a:r>
            <a:r>
              <a:rPr lang="en-US" altLang="ko-KR" sz="1800" dirty="0">
                <a:solidFill>
                  <a:srgbClr val="FF0000"/>
                </a:solidFill>
              </a:rPr>
              <a:t>sequenced (scheduled)</a:t>
            </a:r>
            <a:r>
              <a:rPr lang="en-US" altLang="ko-KR" sz="1800" dirty="0"/>
              <a:t> to coordinate the project construction.</a:t>
            </a:r>
            <a:r>
              <a:rPr lang="ko-KR" altLang="en-US" sz="1400" dirty="0">
                <a:solidFill>
                  <a:srgbClr val="0000FF"/>
                </a:solidFill>
              </a:rPr>
              <a:t>작업 분류 체계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작업 순서 결정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project schedule is developed in the following order: </a:t>
            </a:r>
            <a:r>
              <a:rPr lang="ko-KR" altLang="en-US" sz="1400" dirty="0">
                <a:solidFill>
                  <a:srgbClr val="0000FF"/>
                </a:solidFill>
              </a:rPr>
              <a:t>일정 계획 수립 단계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Breaking down </a:t>
            </a:r>
            <a:r>
              <a:rPr lang="en-US" altLang="ko-KR" sz="1800" dirty="0"/>
              <a:t>the scope of the work into manageable portions, namely its </a:t>
            </a:r>
            <a:r>
              <a:rPr lang="en-US" altLang="ko-KR" sz="1800" dirty="0">
                <a:solidFill>
                  <a:srgbClr val="FF0000"/>
                </a:solidFill>
              </a:rPr>
              <a:t>activities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관리 가능한 크기인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</a:t>
            </a:r>
            <a:r>
              <a:rPr lang="ko-KR" altLang="en-US" sz="1400" dirty="0">
                <a:solidFill>
                  <a:srgbClr val="0000FF"/>
                </a:solidFill>
              </a:rPr>
              <a:t> 단위로 분해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Estimating each activity’s </a:t>
            </a:r>
            <a:r>
              <a:rPr lang="en-US" altLang="ko-KR" sz="1800" dirty="0">
                <a:solidFill>
                  <a:srgbClr val="FF0000"/>
                </a:solidFill>
              </a:rPr>
              <a:t>duration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액티비티 공기 추정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Establishing </a:t>
            </a:r>
            <a:r>
              <a:rPr lang="en-US" altLang="ko-KR" sz="1800" dirty="0">
                <a:solidFill>
                  <a:srgbClr val="FF0000"/>
                </a:solidFill>
              </a:rPr>
              <a:t>sequence relationships </a:t>
            </a:r>
            <a:r>
              <a:rPr lang="en-US" altLang="ko-KR" sz="1800" dirty="0"/>
              <a:t>among activities.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</a:t>
            </a:r>
            <a:r>
              <a:rPr lang="ko-KR" altLang="en-US" sz="1400" dirty="0">
                <a:solidFill>
                  <a:srgbClr val="0000FF"/>
                </a:solidFill>
              </a:rPr>
              <a:t> 간 </a:t>
            </a:r>
            <a:r>
              <a:rPr lang="ko-KR" altLang="en-US" sz="1400" dirty="0" err="1">
                <a:solidFill>
                  <a:srgbClr val="0000FF"/>
                </a:solidFill>
              </a:rPr>
              <a:t>선후행관계</a:t>
            </a:r>
            <a:r>
              <a:rPr lang="ko-KR" altLang="en-US" sz="1400" dirty="0">
                <a:solidFill>
                  <a:srgbClr val="0000FF"/>
                </a:solidFill>
              </a:rPr>
              <a:t> 정의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Finding the </a:t>
            </a:r>
            <a:r>
              <a:rPr lang="en-US" altLang="ko-KR" sz="1800" dirty="0">
                <a:solidFill>
                  <a:srgbClr val="FF0000"/>
                </a:solidFill>
              </a:rPr>
              <a:t>earliest and latest possible times </a:t>
            </a:r>
            <a:r>
              <a:rPr lang="en-US" altLang="ko-KR" sz="1800" dirty="0"/>
              <a:t>for the execution of each activity.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액티비티별</a:t>
            </a:r>
            <a:r>
              <a:rPr lang="ko-KR" altLang="en-US" sz="1400" dirty="0">
                <a:solidFill>
                  <a:srgbClr val="0000FF"/>
                </a:solidFill>
              </a:rPr>
              <a:t> 가장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빠른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>
                <a:solidFill>
                  <a:srgbClr val="0000FF"/>
                </a:solidFill>
              </a:rPr>
              <a:t>느린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시작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>
                <a:solidFill>
                  <a:srgbClr val="0000FF"/>
                </a:solidFill>
              </a:rPr>
              <a:t>종료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 가능 시간 계산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Calculating the project’s </a:t>
            </a:r>
            <a:r>
              <a:rPr lang="en-US" altLang="ko-KR" sz="1800" dirty="0">
                <a:solidFill>
                  <a:srgbClr val="FF0000"/>
                </a:solidFill>
              </a:rPr>
              <a:t>critical sequence </a:t>
            </a:r>
            <a:r>
              <a:rPr lang="en-US" altLang="ko-KR" sz="1800" dirty="0"/>
              <a:t>of activities and the </a:t>
            </a:r>
            <a:r>
              <a:rPr lang="en-US" altLang="ko-KR" sz="1800" dirty="0">
                <a:solidFill>
                  <a:srgbClr val="FF0000"/>
                </a:solidFill>
              </a:rPr>
              <a:t>leeway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여유가 있는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800" dirty="0"/>
              <a:t> that activities not included in this sequence can have. </a:t>
            </a:r>
            <a:r>
              <a:rPr lang="ko-KR" altLang="en-US" sz="1400" dirty="0">
                <a:solidFill>
                  <a:srgbClr val="0000FF"/>
                </a:solidFill>
              </a:rPr>
              <a:t>주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 err="1">
                <a:solidFill>
                  <a:srgbClr val="0000FF"/>
                </a:solidFill>
              </a:rPr>
              <a:t>부공정</a:t>
            </a:r>
            <a:r>
              <a:rPr lang="ko-KR" altLang="en-US" sz="1400" dirty="0">
                <a:solidFill>
                  <a:srgbClr val="0000FF"/>
                </a:solidFill>
              </a:rPr>
              <a:t> 액티비티 결정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Reviewing</a:t>
            </a:r>
            <a:r>
              <a:rPr lang="en-US" altLang="ko-KR" sz="1800" dirty="0"/>
              <a:t>, optimizing, communicating, updating, and in general, using the schedule. </a:t>
            </a:r>
            <a:r>
              <a:rPr lang="ko-KR" altLang="en-US" sz="1400" dirty="0">
                <a:solidFill>
                  <a:srgbClr val="0000FF"/>
                </a:solidFill>
              </a:rPr>
              <a:t>일정계획 검토 및 </a:t>
            </a:r>
            <a:r>
              <a:rPr lang="ko-KR" altLang="en-US" sz="1400" dirty="0" err="1">
                <a:solidFill>
                  <a:srgbClr val="0000FF"/>
                </a:solidFill>
              </a:rPr>
              <a:t>수정</a:t>
            </a:r>
            <a:r>
              <a:rPr lang="ko-KR" altLang="en-US" sz="1400" dirty="0" err="1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ko-KR" altLang="en-US" sz="1400" dirty="0" err="1">
                <a:solidFill>
                  <a:srgbClr val="0000FF"/>
                </a:solidFill>
              </a:rPr>
              <a:t>보완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최적화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E08F284-57DC-4E23-8210-E3AE6D5EC2EC}"/>
              </a:ext>
            </a:extLst>
          </p:cNvPr>
          <p:cNvCxnSpPr/>
          <p:nvPr/>
        </p:nvCxnSpPr>
        <p:spPr>
          <a:xfrm flipH="1">
            <a:off x="2114550" y="2089150"/>
            <a:ext cx="4451350" cy="1244600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8.2 Estimating Activity Durations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58074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duration of any activity is largely determined by: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</a:t>
            </a:r>
            <a:r>
              <a:rPr lang="ko-KR" altLang="en-US" sz="1400" dirty="0">
                <a:solidFill>
                  <a:srgbClr val="0000FF"/>
                </a:solidFill>
              </a:rPr>
              <a:t> 공기 결정 요인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The nature of the work that the activity entails.</a:t>
            </a:r>
            <a:r>
              <a:rPr lang="en-US" altLang="ko-KR" sz="1800" dirty="0"/>
              <a:t> A concrete pour in the 50th floor vs.  2nd floor.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속성</a:t>
            </a:r>
            <a:r>
              <a:rPr lang="en-US" altLang="ko-KR" sz="1400" dirty="0">
                <a:solidFill>
                  <a:srgbClr val="0000FF"/>
                </a:solidFill>
              </a:rPr>
              <a:t>. 50</a:t>
            </a:r>
            <a:r>
              <a:rPr lang="ko-KR" altLang="en-US" sz="1400" dirty="0">
                <a:solidFill>
                  <a:srgbClr val="0000FF"/>
                </a:solidFill>
              </a:rPr>
              <a:t>층 </a:t>
            </a:r>
            <a:r>
              <a:rPr lang="en-US" altLang="ko-KR" sz="1400" dirty="0">
                <a:solidFill>
                  <a:srgbClr val="0000FF"/>
                </a:solidFill>
              </a:rPr>
              <a:t>vs 2</a:t>
            </a:r>
            <a:r>
              <a:rPr lang="ko-KR" altLang="en-US" sz="1400" dirty="0">
                <a:solidFill>
                  <a:srgbClr val="0000FF"/>
                </a:solidFill>
              </a:rPr>
              <a:t>층 콘크리트 공사 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The quantities of the work.</a:t>
            </a:r>
            <a:r>
              <a:rPr lang="en-US" altLang="ko-KR" sz="1800" dirty="0"/>
              <a:t> 6,000 square feet of formwork vs. 3,000 square feet. </a:t>
            </a:r>
            <a:r>
              <a:rPr lang="ko-KR" altLang="en-US" sz="1400" dirty="0">
                <a:solidFill>
                  <a:srgbClr val="0000FF"/>
                </a:solidFill>
              </a:rPr>
              <a:t>작업의 양</a:t>
            </a:r>
            <a:r>
              <a:rPr lang="en-US" altLang="ko-KR" sz="1400" dirty="0">
                <a:solidFill>
                  <a:srgbClr val="0000FF"/>
                </a:solidFill>
              </a:rPr>
              <a:t>. 6,000 </a:t>
            </a:r>
            <a:r>
              <a:rPr lang="ko-KR" altLang="en-US" sz="1400" dirty="0" err="1">
                <a:solidFill>
                  <a:srgbClr val="0000FF"/>
                </a:solidFill>
              </a:rPr>
              <a:t>평방피트</a:t>
            </a:r>
            <a:r>
              <a:rPr lang="ko-KR" altLang="en-US" sz="1400" dirty="0">
                <a:solidFill>
                  <a:srgbClr val="0000FF"/>
                </a:solidFill>
              </a:rPr>
              <a:t> 거푸집 공사 </a:t>
            </a:r>
            <a:r>
              <a:rPr lang="en-US" altLang="ko-KR" sz="1400" dirty="0">
                <a:solidFill>
                  <a:srgbClr val="0000FF"/>
                </a:solidFill>
              </a:rPr>
              <a:t>vs 3,000 </a:t>
            </a:r>
            <a:r>
              <a:rPr lang="ko-KR" altLang="en-US" sz="1400" dirty="0" err="1">
                <a:solidFill>
                  <a:srgbClr val="0000FF"/>
                </a:solidFill>
              </a:rPr>
              <a:t>평방피트</a:t>
            </a:r>
            <a:r>
              <a:rPr lang="ko-KR" altLang="en-US" sz="1400" dirty="0">
                <a:solidFill>
                  <a:srgbClr val="0000FF"/>
                </a:solidFill>
              </a:rPr>
              <a:t> 거푸집 공사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The technique used for the task.</a:t>
            </a:r>
            <a:r>
              <a:rPr lang="en-US" altLang="ko-KR" sz="1800" dirty="0"/>
              <a:t> A concrete pour using a tower and buggies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수레를 끌어서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vs. concrete pump. </a:t>
            </a:r>
            <a:r>
              <a:rPr lang="ko-KR" altLang="en-US" sz="1400" dirty="0">
                <a:solidFill>
                  <a:srgbClr val="0000FF"/>
                </a:solidFill>
              </a:rPr>
              <a:t>사용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기술</a:t>
            </a:r>
            <a:r>
              <a:rPr lang="en-US" altLang="ko-KR" sz="1400" dirty="0">
                <a:solidFill>
                  <a:srgbClr val="0000FF"/>
                </a:solidFill>
              </a:rPr>
              <a:t>. </a:t>
            </a:r>
            <a:r>
              <a:rPr lang="ko-KR" altLang="en-US" sz="1400" dirty="0" err="1">
                <a:solidFill>
                  <a:srgbClr val="0000FF"/>
                </a:solidFill>
              </a:rPr>
              <a:t>펌핑카를</a:t>
            </a:r>
            <a:r>
              <a:rPr lang="ko-KR" altLang="en-US" sz="1400" dirty="0">
                <a:solidFill>
                  <a:srgbClr val="0000FF"/>
                </a:solidFill>
              </a:rPr>
              <a:t> 이용한 </a:t>
            </a:r>
            <a:r>
              <a:rPr lang="ko-KR" altLang="en-US" sz="1400" dirty="0" err="1">
                <a:solidFill>
                  <a:srgbClr val="0000FF"/>
                </a:solidFill>
              </a:rPr>
              <a:t>타설</a:t>
            </a:r>
            <a:r>
              <a:rPr lang="ko-KR" altLang="en-US" sz="1400" dirty="0">
                <a:solidFill>
                  <a:srgbClr val="0000FF"/>
                </a:solidFill>
              </a:rPr>
              <a:t> 공사 </a:t>
            </a:r>
            <a:r>
              <a:rPr lang="en-US" altLang="ko-KR" sz="1400" dirty="0">
                <a:solidFill>
                  <a:srgbClr val="0000FF"/>
                </a:solidFill>
              </a:rPr>
              <a:t>vs </a:t>
            </a:r>
            <a:r>
              <a:rPr lang="ko-KR" altLang="en-US" sz="1400" dirty="0">
                <a:solidFill>
                  <a:srgbClr val="0000FF"/>
                </a:solidFill>
              </a:rPr>
              <a:t>수레를 이용한 </a:t>
            </a:r>
            <a:r>
              <a:rPr lang="ko-KR" altLang="en-US" sz="1400" dirty="0" err="1">
                <a:solidFill>
                  <a:srgbClr val="0000FF"/>
                </a:solidFill>
              </a:rPr>
              <a:t>타설</a:t>
            </a:r>
            <a:r>
              <a:rPr lang="ko-KR" altLang="en-US" sz="1400" dirty="0">
                <a:solidFill>
                  <a:srgbClr val="0000FF"/>
                </a:solidFill>
              </a:rPr>
              <a:t> 공사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The resources used to perform the work. </a:t>
            </a:r>
            <a:r>
              <a:rPr lang="en-US" altLang="ko-KR" sz="1800" dirty="0"/>
              <a:t>Twenty masons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석공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vs. 15 masons. </a:t>
            </a:r>
            <a:r>
              <a:rPr lang="ko-KR" altLang="en-US" sz="1400" dirty="0">
                <a:solidFill>
                  <a:srgbClr val="0000FF"/>
                </a:solidFill>
              </a:rPr>
              <a:t>공사에 사용되는 자재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자원</a:t>
            </a:r>
            <a:r>
              <a:rPr lang="en-US" altLang="ko-KR" sz="1400" dirty="0">
                <a:solidFill>
                  <a:srgbClr val="0000FF"/>
                </a:solidFill>
              </a:rPr>
              <a:t>). 20</a:t>
            </a:r>
            <a:r>
              <a:rPr lang="ko-KR" altLang="en-US" sz="1400" dirty="0">
                <a:solidFill>
                  <a:srgbClr val="0000FF"/>
                </a:solidFill>
              </a:rPr>
              <a:t>명의 석공 투입 </a:t>
            </a:r>
            <a:r>
              <a:rPr lang="en-US" altLang="ko-KR" sz="1400" dirty="0">
                <a:solidFill>
                  <a:srgbClr val="0000FF"/>
                </a:solidFill>
              </a:rPr>
              <a:t>vs 15</a:t>
            </a:r>
            <a:r>
              <a:rPr lang="ko-KR" altLang="en-US" sz="1400" dirty="0">
                <a:solidFill>
                  <a:srgbClr val="0000FF"/>
                </a:solidFill>
              </a:rPr>
              <a:t>명의 석공 투입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The working hours for the resources.</a:t>
            </a:r>
            <a:r>
              <a:rPr lang="en-US" altLang="ko-KR" sz="1800" dirty="0"/>
              <a:t> 10-hour shifts vs. 8-hour shifts. </a:t>
            </a:r>
            <a:r>
              <a:rPr lang="ko-KR" altLang="en-US" sz="1400" dirty="0">
                <a:solidFill>
                  <a:srgbClr val="0000FF"/>
                </a:solidFill>
              </a:rPr>
              <a:t>근무시간</a:t>
            </a:r>
            <a:r>
              <a:rPr lang="en-US" altLang="ko-KR" sz="1400" dirty="0">
                <a:solidFill>
                  <a:srgbClr val="0000FF"/>
                </a:solidFill>
              </a:rPr>
              <a:t>. 10</a:t>
            </a:r>
            <a:r>
              <a:rPr lang="ko-KR" altLang="en-US" sz="1400" dirty="0">
                <a:solidFill>
                  <a:srgbClr val="0000FF"/>
                </a:solidFill>
              </a:rPr>
              <a:t>시간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>
                <a:solidFill>
                  <a:srgbClr val="0000FF"/>
                </a:solidFill>
              </a:rPr>
              <a:t>일</a:t>
            </a:r>
            <a:r>
              <a:rPr lang="en-US" altLang="ko-KR" sz="1400" dirty="0">
                <a:solidFill>
                  <a:srgbClr val="0000FF"/>
                </a:solidFill>
              </a:rPr>
              <a:t> vs 8</a:t>
            </a:r>
            <a:r>
              <a:rPr lang="ko-KR" altLang="en-US" sz="1400" dirty="0">
                <a:solidFill>
                  <a:srgbClr val="0000FF"/>
                </a:solidFill>
              </a:rPr>
              <a:t>시간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>
                <a:solidFill>
                  <a:srgbClr val="0000FF"/>
                </a:solidFill>
              </a:rPr>
              <a:t>일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41338" indent="-271463" defTabSz="457200" latinLnBrk="0">
              <a:buFont typeface="+mj-lt"/>
              <a:buAutoNum type="arabicPeriod"/>
            </a:pPr>
            <a:endParaRPr lang="en-US" altLang="ko-KR" sz="1800" dirty="0"/>
          </a:p>
          <a:p>
            <a:pPr marL="285750" lvl="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부하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균형화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 err="1">
                <a:solidFill>
                  <a:srgbClr val="0000FF"/>
                </a:solidFill>
              </a:rPr>
              <a:t>토공장비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1</a:t>
            </a:r>
            <a:r>
              <a:rPr lang="ko-KR" altLang="en-US" sz="1400" dirty="0">
                <a:solidFill>
                  <a:srgbClr val="0000FF"/>
                </a:solidFill>
              </a:rPr>
              <a:t>대의 작업량을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트럭</a:t>
            </a:r>
            <a:r>
              <a:rPr lang="en-US" altLang="ko-KR" sz="1400" dirty="0">
                <a:solidFill>
                  <a:srgbClr val="0000FF"/>
                </a:solidFill>
              </a:rPr>
              <a:t> 5</a:t>
            </a:r>
            <a:r>
              <a:rPr lang="ko-KR" altLang="en-US" sz="1400" dirty="0">
                <a:solidFill>
                  <a:srgbClr val="0000FF"/>
                </a:solidFill>
              </a:rPr>
              <a:t>대가 커버한다면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트럭의 대수를 </a:t>
            </a:r>
            <a:r>
              <a:rPr lang="en-US" altLang="ko-KR" sz="1400" dirty="0">
                <a:solidFill>
                  <a:srgbClr val="0000FF"/>
                </a:solidFill>
              </a:rPr>
              <a:t>7</a:t>
            </a:r>
            <a:r>
              <a:rPr lang="ko-KR" altLang="en-US" sz="1400" dirty="0">
                <a:solidFill>
                  <a:srgbClr val="0000FF"/>
                </a:solidFill>
              </a:rPr>
              <a:t>대로 늘려도 </a:t>
            </a:r>
            <a:r>
              <a:rPr lang="ko-KR" altLang="en-US" sz="1400" dirty="0" err="1">
                <a:solidFill>
                  <a:srgbClr val="0000FF"/>
                </a:solidFill>
              </a:rPr>
              <a:t>생산용량</a:t>
            </a:r>
            <a:r>
              <a:rPr lang="ko-KR" altLang="en-US" sz="1400" dirty="0">
                <a:solidFill>
                  <a:srgbClr val="0000FF"/>
                </a:solidFill>
              </a:rPr>
              <a:t> 향상에 전혀 도움이 되지 않음</a:t>
            </a:r>
            <a:r>
              <a:rPr lang="en-US" altLang="ko-KR" sz="1400" dirty="0">
                <a:solidFill>
                  <a:srgbClr val="0000FF"/>
                </a:solidFill>
              </a:rPr>
              <a:t>.</a:t>
            </a:r>
          </a:p>
          <a:p>
            <a:pPr marL="541338" indent="-271463" defTabSz="457200" latinLnBrk="0">
              <a:buFont typeface="+mj-lt"/>
              <a:buAutoNum type="arabicPeriod"/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8.3 Using Historic Productivity Data (1/2)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7" name="내용 개체 틀 6" descr="스크린샷이(가) 표시된 사진&#10;&#10;자동 생성된 설명">
            <a:extLst>
              <a:ext uri="{FF2B5EF4-FFF2-40B4-BE49-F238E27FC236}">
                <a16:creationId xmlns:a16="http://schemas.microsoft.com/office/drawing/2014/main" id="{595829EA-9D62-4B20-9397-58BCC811B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14" y="4160169"/>
            <a:ext cx="6904371" cy="166054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54E6579-CE6D-4C6C-9620-59855B06E3FF}"/>
              </a:ext>
            </a:extLst>
          </p:cNvPr>
          <p:cNvSpPr/>
          <p:nvPr/>
        </p:nvSpPr>
        <p:spPr>
          <a:xfrm>
            <a:off x="3517670" y="5824982"/>
            <a:ext cx="287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8.1 Productivity data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2216504" y="5442503"/>
            <a:ext cx="36576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84073" y="5442503"/>
            <a:ext cx="36576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81038" y="1825625"/>
            <a:ext cx="8543925" cy="22016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Productivity data can be obtained in publications such as </a:t>
            </a:r>
            <a:r>
              <a:rPr lang="en-US" altLang="ko-KR" sz="1800" dirty="0">
                <a:solidFill>
                  <a:srgbClr val="FF0000"/>
                </a:solidFill>
              </a:rPr>
              <a:t>R. S. Means Building Construction Costs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상용 데이터베이스를 이용하여 생산성데이터 획득 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일감 </a:t>
            </a:r>
            <a:r>
              <a:rPr lang="en-US" altLang="ko-KR" sz="1400" dirty="0">
                <a:solidFill>
                  <a:srgbClr val="0000FF"/>
                </a:solidFill>
              </a:rPr>
              <a:t>: 6,000 SFCA(Square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Feet of Contact Area)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</a:rPr>
              <a:t>3</a:t>
            </a:r>
            <a:r>
              <a:rPr lang="ko-KR" altLang="en-US" sz="1400" dirty="0">
                <a:solidFill>
                  <a:srgbClr val="0000FF"/>
                </a:solidFill>
              </a:rPr>
              <a:t>개의 거푸집을 사용하는 경우 하루 작업량 </a:t>
            </a:r>
            <a:r>
              <a:rPr lang="en-US" altLang="ko-KR" sz="1400" dirty="0">
                <a:solidFill>
                  <a:srgbClr val="0000FF"/>
                </a:solidFill>
              </a:rPr>
              <a:t>: 470 SFCA/</a:t>
            </a:r>
            <a:r>
              <a:rPr lang="ko-KR" altLang="en-US" sz="1400" dirty="0">
                <a:solidFill>
                  <a:srgbClr val="0000FF"/>
                </a:solidFill>
              </a:rPr>
              <a:t>인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ko-KR" altLang="en-US" sz="1400" dirty="0">
                <a:solidFill>
                  <a:srgbClr val="0000FF"/>
                </a:solidFill>
              </a:rPr>
              <a:t>일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인부 </a:t>
            </a:r>
            <a:r>
              <a:rPr lang="en-US" altLang="ko-KR" sz="1400" dirty="0">
                <a:solidFill>
                  <a:srgbClr val="0000FF"/>
                </a:solidFill>
              </a:rPr>
              <a:t>1</a:t>
            </a:r>
            <a:r>
              <a:rPr lang="ko-KR" altLang="en-US" sz="1400" dirty="0">
                <a:solidFill>
                  <a:srgbClr val="0000FF"/>
                </a:solidFill>
              </a:rPr>
              <a:t>명 고용 시 공기 </a:t>
            </a:r>
            <a:r>
              <a:rPr lang="en-US" altLang="ko-KR" sz="1400" dirty="0">
                <a:solidFill>
                  <a:srgbClr val="0000FF"/>
                </a:solidFill>
              </a:rPr>
              <a:t>: 6,000 / 470 = 12.76</a:t>
            </a:r>
            <a:r>
              <a:rPr lang="ko-KR" altLang="en-US" sz="1400" dirty="0">
                <a:solidFill>
                  <a:srgbClr val="0000FF"/>
                </a:solidFill>
              </a:rPr>
              <a:t>일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인부 </a:t>
            </a:r>
            <a:r>
              <a:rPr lang="en-US" altLang="ko-KR" sz="1400" dirty="0">
                <a:solidFill>
                  <a:srgbClr val="0000FF"/>
                </a:solidFill>
              </a:rPr>
              <a:t>2</a:t>
            </a:r>
            <a:r>
              <a:rPr lang="ko-KR" altLang="en-US" sz="1400" dirty="0">
                <a:solidFill>
                  <a:srgbClr val="0000FF"/>
                </a:solidFill>
              </a:rPr>
              <a:t>명 고용 시 공기 </a:t>
            </a:r>
            <a:r>
              <a:rPr lang="en-US" altLang="ko-KR" sz="1400" dirty="0">
                <a:solidFill>
                  <a:srgbClr val="0000FF"/>
                </a:solidFill>
              </a:rPr>
              <a:t>: 12.76</a:t>
            </a:r>
            <a:r>
              <a:rPr lang="ko-KR" altLang="en-US" sz="1400" dirty="0">
                <a:solidFill>
                  <a:srgbClr val="0000FF"/>
                </a:solidFill>
              </a:rPr>
              <a:t>일 </a:t>
            </a:r>
            <a:r>
              <a:rPr lang="en-US" altLang="ko-KR" sz="1400" dirty="0">
                <a:solidFill>
                  <a:srgbClr val="0000FF"/>
                </a:solidFill>
              </a:rPr>
              <a:t>/2 = 6.39</a:t>
            </a:r>
            <a:r>
              <a:rPr lang="ko-KR" altLang="en-US" sz="1400" dirty="0">
                <a:solidFill>
                  <a:srgbClr val="0000FF"/>
                </a:solidFill>
              </a:rPr>
              <a:t>일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7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일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액티비티 공기 예측 오차는 서로 상쇄되는 경향이 있음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8A78126-CFD3-4A62-BFE5-786C287AE298}"/>
              </a:ext>
            </a:extLst>
          </p:cNvPr>
          <p:cNvCxnSpPr>
            <a:cxnSpLocks/>
          </p:cNvCxnSpPr>
          <p:nvPr/>
        </p:nvCxnSpPr>
        <p:spPr>
          <a:xfrm>
            <a:off x="1200150" y="2965450"/>
            <a:ext cx="952500" cy="2578100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4C90C41-C5A2-4BFF-BB90-F3304EE56E9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603500" y="5533943"/>
            <a:ext cx="2480573" cy="9607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3EA13B4-B04F-4D0A-9663-6020362530D7}"/>
              </a:ext>
            </a:extLst>
          </p:cNvPr>
          <p:cNvCxnSpPr>
            <a:cxnSpLocks/>
          </p:cNvCxnSpPr>
          <p:nvPr/>
        </p:nvCxnSpPr>
        <p:spPr>
          <a:xfrm flipH="1" flipV="1">
            <a:off x="4635501" y="2997201"/>
            <a:ext cx="742949" cy="2381249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8.3 Using Historic Productivity Data (2/2)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73960"/>
              </p:ext>
            </p:extLst>
          </p:nvPr>
        </p:nvGraphicFramePr>
        <p:xfrm>
          <a:off x="681039" y="1418011"/>
          <a:ext cx="8543924" cy="177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3867988640"/>
                    </a:ext>
                  </a:extLst>
                </a:gridCol>
                <a:gridCol w="1344324">
                  <a:extLst>
                    <a:ext uri="{9D8B030D-6E8A-4147-A177-3AD203B41FA5}">
                      <a16:colId xmlns:a16="http://schemas.microsoft.com/office/drawing/2014/main" val="103845034"/>
                    </a:ext>
                  </a:extLst>
                </a:gridCol>
                <a:gridCol w="1194954">
                  <a:extLst>
                    <a:ext uri="{9D8B030D-6E8A-4147-A177-3AD203B41FA5}">
                      <a16:colId xmlns:a16="http://schemas.microsoft.com/office/drawing/2014/main" val="2957898048"/>
                    </a:ext>
                  </a:extLst>
                </a:gridCol>
                <a:gridCol w="365955">
                  <a:extLst>
                    <a:ext uri="{9D8B030D-6E8A-4147-A177-3AD203B41FA5}">
                      <a16:colId xmlns:a16="http://schemas.microsoft.com/office/drawing/2014/main" val="2989902598"/>
                    </a:ext>
                  </a:extLst>
                </a:gridCol>
                <a:gridCol w="238991">
                  <a:extLst>
                    <a:ext uri="{9D8B030D-6E8A-4147-A177-3AD203B41FA5}">
                      <a16:colId xmlns:a16="http://schemas.microsoft.com/office/drawing/2014/main" val="2099961434"/>
                    </a:ext>
                  </a:extLst>
                </a:gridCol>
                <a:gridCol w="515324">
                  <a:extLst>
                    <a:ext uri="{9D8B030D-6E8A-4147-A177-3AD203B41FA5}">
                      <a16:colId xmlns:a16="http://schemas.microsoft.com/office/drawing/2014/main" val="994640761"/>
                    </a:ext>
                  </a:extLst>
                </a:gridCol>
                <a:gridCol w="597477">
                  <a:extLst>
                    <a:ext uri="{9D8B030D-6E8A-4147-A177-3AD203B41FA5}">
                      <a16:colId xmlns:a16="http://schemas.microsoft.com/office/drawing/2014/main" val="1028324904"/>
                    </a:ext>
                  </a:extLst>
                </a:gridCol>
                <a:gridCol w="500387">
                  <a:extLst>
                    <a:ext uri="{9D8B030D-6E8A-4147-A177-3AD203B41FA5}">
                      <a16:colId xmlns:a16="http://schemas.microsoft.com/office/drawing/2014/main" val="3914234523"/>
                    </a:ext>
                  </a:extLst>
                </a:gridCol>
                <a:gridCol w="575072">
                  <a:extLst>
                    <a:ext uri="{9D8B030D-6E8A-4147-A177-3AD203B41FA5}">
                      <a16:colId xmlns:a16="http://schemas.microsoft.com/office/drawing/2014/main" val="3416559168"/>
                    </a:ext>
                  </a:extLst>
                </a:gridCol>
                <a:gridCol w="515324">
                  <a:extLst>
                    <a:ext uri="{9D8B030D-6E8A-4147-A177-3AD203B41FA5}">
                      <a16:colId xmlns:a16="http://schemas.microsoft.com/office/drawing/2014/main" val="4169495151"/>
                    </a:ext>
                  </a:extLst>
                </a:gridCol>
                <a:gridCol w="597477">
                  <a:extLst>
                    <a:ext uri="{9D8B030D-6E8A-4147-A177-3AD203B41FA5}">
                      <a16:colId xmlns:a16="http://schemas.microsoft.com/office/drawing/2014/main" val="4069495450"/>
                    </a:ext>
                  </a:extLst>
                </a:gridCol>
                <a:gridCol w="500387">
                  <a:extLst>
                    <a:ext uri="{9D8B030D-6E8A-4147-A177-3AD203B41FA5}">
                      <a16:colId xmlns:a16="http://schemas.microsoft.com/office/drawing/2014/main" val="3771789084"/>
                    </a:ext>
                  </a:extLst>
                </a:gridCol>
                <a:gridCol w="575072">
                  <a:extLst>
                    <a:ext uri="{9D8B030D-6E8A-4147-A177-3AD203B41FA5}">
                      <a16:colId xmlns:a16="http://schemas.microsoft.com/office/drawing/2014/main" val="2576746712"/>
                    </a:ext>
                  </a:extLst>
                </a:gridCol>
                <a:gridCol w="612414">
                  <a:extLst>
                    <a:ext uri="{9D8B030D-6E8A-4147-A177-3AD203B41FA5}">
                      <a16:colId xmlns:a16="http://schemas.microsoft.com/office/drawing/2014/main" val="1987549634"/>
                    </a:ext>
                  </a:extLst>
                </a:gridCol>
              </a:tblGrid>
              <a:tr h="246172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일위대가</a:t>
                      </a:r>
                      <a:r>
                        <a:rPr lang="en-US" altLang="ko-KR" sz="1600" u="none" strike="noStrike" dirty="0">
                          <a:effectLst/>
                        </a:rPr>
                        <a:t>: </a:t>
                      </a:r>
                      <a:r>
                        <a:rPr lang="ko-KR" alt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특정 </a:t>
                      </a:r>
                      <a:r>
                        <a:rPr lang="ko-KR" altLang="en-US" sz="1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공종에</a:t>
                      </a:r>
                      <a:r>
                        <a:rPr lang="ko-KR" alt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대한 단가 산출 근거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0" marR="7460" marT="746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268207"/>
                  </a:ext>
                </a:extLst>
              </a:tr>
              <a:tr h="1531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호  표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품    명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규   격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수 량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단위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합    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재료비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노무비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경    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비    고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extLst>
                  <a:ext uri="{0D108BD9-81ED-4DB2-BD59-A6C34878D82A}">
                    <a16:rowId xmlns:a16="http://schemas.microsoft.com/office/drawing/2014/main" val="4238296790"/>
                  </a:ext>
                </a:extLst>
              </a:tr>
              <a:tr h="1959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단  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금   액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단  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금   액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단  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금   액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단  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금   액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51141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제</a:t>
                      </a:r>
                      <a:r>
                        <a:rPr lang="en-US" altLang="ko-KR" sz="700" u="none" strike="noStrike">
                          <a:effectLst/>
                        </a:rPr>
                        <a:t>1</a:t>
                      </a:r>
                      <a:r>
                        <a:rPr lang="ko-KR" altLang="en-US" sz="700" u="none" strike="noStrike">
                          <a:effectLst/>
                        </a:rPr>
                        <a:t>호표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 err="1">
                          <a:solidFill>
                            <a:srgbClr val="FF3300"/>
                          </a:solidFill>
                          <a:effectLst/>
                        </a:rPr>
                        <a:t>합판거푸집</a:t>
                      </a:r>
                      <a:endParaRPr lang="ko-KR" altLang="en-US" sz="700" b="1" i="0" u="none" strike="noStrike" dirty="0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>
                          <a:solidFill>
                            <a:srgbClr val="FF3300"/>
                          </a:solidFill>
                          <a:effectLst/>
                        </a:rPr>
                        <a:t>1</a:t>
                      </a:r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회</a:t>
                      </a:r>
                      <a:r>
                        <a:rPr lang="en-US" altLang="ko-KR" sz="700" u="none" strike="noStrike">
                          <a:solidFill>
                            <a:srgbClr val="FF3300"/>
                          </a:solidFill>
                          <a:effectLst/>
                        </a:rPr>
                        <a:t>(</a:t>
                      </a:r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제물치장</a:t>
                      </a:r>
                      <a:r>
                        <a:rPr lang="en-US" altLang="ko-KR" sz="700" u="none" strike="noStrike">
                          <a:solidFill>
                            <a:srgbClr val="FF3300"/>
                          </a:solidFill>
                          <a:effectLst/>
                        </a:rPr>
                        <a:t>)</a:t>
                      </a:r>
                      <a:endParaRPr lang="en-US" altLang="ko-KR" sz="700" b="1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㎡</a:t>
                      </a:r>
                      <a:endParaRPr lang="ko-KR" altLang="en-US" sz="700" b="1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solidFill>
                            <a:srgbClr val="FF3300"/>
                          </a:solidFill>
                          <a:effectLst/>
                        </a:rPr>
                        <a:t>85,129</a:t>
                      </a:r>
                      <a:endParaRPr lang="en-US" altLang="ko-KR" sz="700" b="1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solidFill>
                            <a:srgbClr val="FF3300"/>
                          </a:solidFill>
                          <a:effectLst/>
                        </a:rPr>
                        <a:t>26,215</a:t>
                      </a:r>
                      <a:endParaRPr lang="en-US" altLang="ko-KR" sz="700" b="1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solidFill>
                            <a:srgbClr val="FF3300"/>
                          </a:solidFill>
                          <a:effectLst/>
                        </a:rPr>
                        <a:t>58,914</a:t>
                      </a:r>
                      <a:endParaRPr lang="en-US" altLang="ko-KR" sz="700" b="1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solidFill>
                            <a:srgbClr val="FF3300"/>
                          </a:solidFill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0</a:t>
                      </a:r>
                      <a:endParaRPr lang="en-US" altLang="ko-KR" sz="700" b="0" i="0" u="none" strike="noStrike" dirty="0">
                        <a:solidFill>
                          <a:srgbClr val="FF33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extLst>
                  <a:ext uri="{0D108BD9-81ED-4DB2-BD59-A6C34878D82A}">
                    <a16:rowId xmlns:a16="http://schemas.microsoft.com/office/drawing/2014/main" val="1856602359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합판거푸집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>
                          <a:effectLst/>
                        </a:rPr>
                        <a:t>1</a:t>
                      </a:r>
                      <a:r>
                        <a:rPr lang="ko-KR" altLang="en-US" sz="700" u="none" strike="noStrike">
                          <a:effectLst/>
                        </a:rPr>
                        <a:t>회재료비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㎡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24,641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effectLst/>
                        </a:rPr>
                        <a:t>24,641.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24,641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24,641.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effectLst/>
                        </a:rPr>
                        <a:t>0.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일위</a:t>
                      </a:r>
                      <a:r>
                        <a:rPr lang="en-US" altLang="ko-KR" sz="700" u="none" strike="noStrike">
                          <a:effectLst/>
                        </a:rPr>
                        <a:t>7</a:t>
                      </a:r>
                      <a:r>
                        <a:rPr lang="ko-KR" altLang="en-US" sz="700" u="none" strike="noStrike">
                          <a:effectLst/>
                        </a:rPr>
                        <a:t>참조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extLst>
                  <a:ext uri="{0D108BD9-81ED-4DB2-BD59-A6C34878D82A}">
                    <a16:rowId xmlns:a16="http://schemas.microsoft.com/office/drawing/2014/main" val="618457969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소모자재</a:t>
                      </a:r>
                      <a:r>
                        <a:rPr lang="en-US" altLang="ko-KR" sz="700" u="none" strike="noStrike">
                          <a:effectLst/>
                        </a:rPr>
                        <a:t>(</a:t>
                      </a:r>
                      <a:r>
                        <a:rPr lang="ko-KR" altLang="en-US" sz="700" u="none" strike="noStrike">
                          <a:effectLst/>
                        </a:rPr>
                        <a:t>박리재등</a:t>
                      </a:r>
                      <a:r>
                        <a:rPr lang="en-US" altLang="ko-KR" sz="700" u="none" strike="noStrike">
                          <a:effectLst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주재료비의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%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24,641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985.6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24,641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985.6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extLst>
                  <a:ext uri="{0D108BD9-81ED-4DB2-BD59-A6C34878D82A}">
                    <a16:rowId xmlns:a16="http://schemas.microsoft.com/office/drawing/2014/main" val="653599382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형틀목공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0.23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인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189,303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effectLst/>
                        </a:rPr>
                        <a:t>43,539.6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189,303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43,539.6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effectLst/>
                        </a:rPr>
                        <a:t>0.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extLst>
                  <a:ext uri="{0D108BD9-81ED-4DB2-BD59-A6C34878D82A}">
                    <a16:rowId xmlns:a16="http://schemas.microsoft.com/office/drawing/2014/main" val="367223777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보통인부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effectLst/>
                        </a:rPr>
                        <a:t>0.14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인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109,819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effectLst/>
                        </a:rPr>
                        <a:t>15,374.6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109,819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15,374.6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extLst>
                  <a:ext uri="{0D108BD9-81ED-4DB2-BD59-A6C34878D82A}">
                    <a16:rowId xmlns:a16="http://schemas.microsoft.com/office/drawing/2014/main" val="507420172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공구손료 및 경장비의 기계경비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노무비의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%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58,914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 dirty="0">
                          <a:effectLst/>
                        </a:rPr>
                        <a:t>589.1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58,914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589.1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700" u="none" strike="noStrike">
                          <a:effectLst/>
                        </a:rPr>
                        <a:t>0.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460" marR="7460" marT="7460" marB="0" anchor="ctr"/>
                </a:tc>
                <a:extLst>
                  <a:ext uri="{0D108BD9-81ED-4DB2-BD59-A6C34878D82A}">
                    <a16:rowId xmlns:a16="http://schemas.microsoft.com/office/drawing/2014/main" val="2673283293"/>
                  </a:ext>
                </a:extLst>
              </a:tr>
            </a:tbl>
          </a:graphicData>
        </a:graphic>
      </p:graphicFrame>
      <p:sp>
        <p:nvSpPr>
          <p:cNvPr id="6" name="내용 개체 틀 2"/>
          <p:cNvSpPr txBox="1">
            <a:spLocks/>
          </p:cNvSpPr>
          <p:nvPr/>
        </p:nvSpPr>
        <p:spPr>
          <a:xfrm>
            <a:off x="609320" y="3368815"/>
            <a:ext cx="9201430" cy="31700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ko-KR" altLang="en-US" sz="1000" dirty="0" err="1">
                <a:solidFill>
                  <a:srgbClr val="FF3300"/>
                </a:solidFill>
                <a:latin typeface="+mn-ea"/>
              </a:rPr>
              <a:t>품셈제도</a:t>
            </a:r>
            <a:r>
              <a:rPr lang="ko-KR" altLang="en-US" sz="1000" dirty="0">
                <a:solidFill>
                  <a:srgbClr val="FF3300"/>
                </a:solidFill>
                <a:latin typeface="+mn-ea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품셈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자재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인력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장비 사용량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 X (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자재단가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(19,345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품목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),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노임단가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(307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품목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), </a:t>
            </a: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기계경비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(968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품목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))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단가산출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(1,182</a:t>
            </a:r>
            <a:r>
              <a:rPr lang="ko-KR" altLang="en-US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품목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)</a:t>
            </a:r>
            <a:r>
              <a:rPr lang="ko-KR" altLang="en-US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일위대가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(1,113</a:t>
            </a:r>
            <a:r>
              <a:rPr lang="ko-KR" altLang="en-US" sz="1000" dirty="0" err="1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호표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) 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179388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품셈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한국건설기술연구원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179388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자재단가</a:t>
            </a:r>
            <a:endParaRPr lang="ko-KR" altLang="en-US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가격정보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2018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월조사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조달청 나라장터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 </a:t>
            </a: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물가자료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2018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월호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사단법인 한국물가협회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 </a:t>
            </a: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유통물가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2018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월호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사단법인 한국응용통계연구원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 </a:t>
            </a: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물가정보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2018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월호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사단법인 한국물가정보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 </a:t>
            </a: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거래가격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2018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월호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대한건설협회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) </a:t>
            </a:r>
          </a:p>
          <a:p>
            <a:pPr marL="179388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노임단가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건설업 노임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대한건설협회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제조업 노임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중소기업중앙회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엔지니어링기술자 노임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한국엔지니어링협회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측량기술자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 노임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공간정보산업협회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건설사업관리기술자 노임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한국건설기술관리협회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소프트웨어기술자 노임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한국소프트웨어산업협회 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179388" lvl="1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ko-KR" altLang="en-US" sz="1000" dirty="0" err="1">
                <a:solidFill>
                  <a:srgbClr val="0000FF"/>
                </a:solidFill>
                <a:latin typeface="+mn-ea"/>
              </a:rPr>
              <a:t>기계경비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환율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휘발유 가격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경유 가격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중유 가격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o-KR" altLang="en-US" sz="1000" dirty="0">
              <a:solidFill>
                <a:srgbClr val="0000FF"/>
              </a:solidFill>
              <a:latin typeface="+mn-ea"/>
            </a:endParaRPr>
          </a:p>
          <a:p>
            <a:pPr marL="179388" lvl="1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ko-KR" altLang="en-US" sz="1000" dirty="0">
                <a:solidFill>
                  <a:srgbClr val="FF3300"/>
                </a:solidFill>
                <a:latin typeface="+mn-ea"/>
                <a:sym typeface="Wingdings" panose="05000000000000000000" pitchFamily="2" charset="2"/>
              </a:rPr>
              <a:t>표준시장단가제도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(2,759</a:t>
            </a:r>
            <a:r>
              <a:rPr lang="ko-KR" altLang="en-US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품목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) </a:t>
            </a: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토목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건축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기계설비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한국건설기술연구원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  <a:p>
            <a:pPr marL="358775" lvl="2" indent="-179388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어항 및 항만공사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한국항만협회</a:t>
            </a:r>
            <a:endParaRPr lang="en-US" altLang="ko-KR" sz="10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192" y="4444449"/>
            <a:ext cx="4217053" cy="1737174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3D76180-4013-4CD8-9894-D257370701DE}"/>
              </a:ext>
            </a:extLst>
          </p:cNvPr>
          <p:cNvCxnSpPr/>
          <p:nvPr/>
        </p:nvCxnSpPr>
        <p:spPr>
          <a:xfrm>
            <a:off x="7385050" y="5372100"/>
            <a:ext cx="104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1AC855C-E38C-4D76-B1B2-3B0D124A5E7D}"/>
              </a:ext>
            </a:extLst>
          </p:cNvPr>
          <p:cNvCxnSpPr>
            <a:cxnSpLocks/>
          </p:cNvCxnSpPr>
          <p:nvPr/>
        </p:nvCxnSpPr>
        <p:spPr>
          <a:xfrm>
            <a:off x="5676900" y="5308600"/>
            <a:ext cx="1162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7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8.4 Bar Charts (1/3)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066C767-1C47-4C0B-9207-15DF2F4ED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39" y="2817231"/>
            <a:ext cx="5346322" cy="3284719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E3D447B-ED8D-4C88-B368-8583A2D4AC9E}"/>
              </a:ext>
            </a:extLst>
          </p:cNvPr>
          <p:cNvSpPr/>
          <p:nvPr/>
        </p:nvSpPr>
        <p:spPr>
          <a:xfrm>
            <a:off x="2148706" y="6293851"/>
            <a:ext cx="5608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8.2 Bar chart model: (a) </a:t>
            </a: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plan focus</a:t>
            </a:r>
            <a:r>
              <a:rPr lang="en-US" altLang="ko-KR" dirty="0"/>
              <a:t>; (b) </a:t>
            </a: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work focus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9684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Time scaled bar, the </a:t>
            </a:r>
            <a:r>
              <a:rPr lang="en-US" altLang="ko-KR" sz="1800" dirty="0">
                <a:solidFill>
                  <a:srgbClr val="FF0000"/>
                </a:solidFill>
              </a:rPr>
              <a:t>bar chart</a:t>
            </a:r>
            <a:r>
              <a:rPr lang="en-US" altLang="ko-KR" sz="1800" dirty="0"/>
              <a:t> acts both as a </a:t>
            </a:r>
            <a:r>
              <a:rPr lang="en-US" altLang="ko-KR" sz="1800" dirty="0">
                <a:solidFill>
                  <a:srgbClr val="00B050"/>
                </a:solidFill>
              </a:rPr>
              <a:t>planning–scheduling model </a:t>
            </a:r>
            <a:r>
              <a:rPr lang="en-US" altLang="ko-KR" sz="1800" dirty="0"/>
              <a:t>and as a </a:t>
            </a:r>
            <a:r>
              <a:rPr lang="en-US" altLang="ko-KR" sz="1800" dirty="0">
                <a:solidFill>
                  <a:schemeClr val="accent4">
                    <a:lumMod val="75000"/>
                  </a:schemeClr>
                </a:solidFill>
              </a:rPr>
              <a:t>reporting–control model</a:t>
            </a:r>
            <a:r>
              <a:rPr lang="en-US" altLang="ko-KR" sz="1800" dirty="0"/>
              <a:t>. The length of the bar has two different meanings:</a:t>
            </a:r>
          </a:p>
          <a:p>
            <a:pPr marL="269875" indent="0" defTabSz="457200" latinLnBrk="0">
              <a:buNone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00B050"/>
                </a:solidFill>
              </a:rPr>
              <a:t>planned duration of the work item</a:t>
            </a:r>
            <a:r>
              <a:rPr lang="en-US" altLang="ko-KR" sz="1800" dirty="0"/>
              <a:t> &amp; The </a:t>
            </a:r>
            <a:r>
              <a:rPr lang="en-US" altLang="ko-KR" sz="1800" dirty="0">
                <a:solidFill>
                  <a:schemeClr val="accent4">
                    <a:lumMod val="75000"/>
                  </a:schemeClr>
                </a:solidFill>
              </a:rPr>
              <a:t>percentage complete.</a:t>
            </a:r>
            <a:r>
              <a:rPr lang="en-US" altLang="ko-KR" sz="1800" dirty="0">
                <a:solidFill>
                  <a:srgbClr val="FFC000"/>
                </a:solidFill>
              </a:rPr>
              <a:t> </a:t>
            </a:r>
            <a:endParaRPr lang="en-US" altLang="ko-KR" sz="1400" dirty="0">
              <a:solidFill>
                <a:srgbClr val="FFC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53570" y="2933184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B050"/>
                </a:solidFill>
              </a:rPr>
              <a:t>계획 공기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020120" y="4615934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0000FF"/>
                </a:solidFill>
              </a:rPr>
              <a:t>준공률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8.4 Bar Charts (2/3)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85A1F869-C81C-4F57-999E-9987FE6F9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8" y="1328559"/>
            <a:ext cx="4704369" cy="4517983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E3D447B-ED8D-4C88-B368-8583A2D4AC9E}"/>
              </a:ext>
            </a:extLst>
          </p:cNvPr>
          <p:cNvSpPr/>
          <p:nvPr/>
        </p:nvSpPr>
        <p:spPr>
          <a:xfrm>
            <a:off x="1401265" y="5846542"/>
            <a:ext cx="687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FIGURE 8.3 Bar chart project model: (a) bar chart schedule (plan focus);</a:t>
            </a:r>
          </a:p>
          <a:p>
            <a:r>
              <a:rPr lang="en-US" altLang="ko-KR" dirty="0"/>
              <a:t>(b) Bar chart updating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9" y="1825625"/>
            <a:ext cx="3766604" cy="13388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By using </a:t>
            </a:r>
            <a:r>
              <a:rPr lang="en-US" altLang="ko-KR" sz="1800" dirty="0">
                <a:solidFill>
                  <a:srgbClr val="FF0000"/>
                </a:solidFill>
              </a:rPr>
              <a:t>different shading patterns</a:t>
            </a:r>
            <a:r>
              <a:rPr lang="en-US" altLang="ko-KR" sz="1800" dirty="0"/>
              <a:t>, the bar chart can indicate </a:t>
            </a:r>
            <a:r>
              <a:rPr lang="en-US" altLang="ko-KR" sz="1800" dirty="0">
                <a:solidFill>
                  <a:srgbClr val="FF0000"/>
                </a:solidFill>
              </a:rPr>
              <a:t>monthly progress</a:t>
            </a:r>
            <a:r>
              <a:rPr lang="en-US" altLang="ko-KR" sz="1800" dirty="0"/>
              <a:t> toward physical completion of the activities. </a:t>
            </a:r>
            <a:r>
              <a:rPr lang="ko-KR" altLang="en-US" sz="1400" dirty="0">
                <a:solidFill>
                  <a:srgbClr val="0000FF"/>
                </a:solidFill>
              </a:rPr>
              <a:t>다른 음영 패턴을 이용하여 월별 실적을 표시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6937592" y="5193793"/>
            <a:ext cx="750683" cy="2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37592" y="5474595"/>
            <a:ext cx="750683" cy="2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130738" y="3275405"/>
            <a:ext cx="750683" cy="2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2</a:t>
            </a:r>
            <a:r>
              <a:rPr lang="en-US" altLang="ko-KR" sz="1000" baseline="30000" dirty="0">
                <a:solidFill>
                  <a:schemeClr val="tx1"/>
                </a:solidFill>
              </a:rPr>
              <a:t>nd</a:t>
            </a:r>
            <a:r>
              <a:rPr lang="en-US" altLang="ko-KR" sz="1000" dirty="0">
                <a:solidFill>
                  <a:schemeClr val="tx1"/>
                </a:solidFill>
              </a:rPr>
              <a:t> Month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1" y="3468693"/>
            <a:ext cx="378520" cy="17620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057" y="3947204"/>
            <a:ext cx="315913" cy="161180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6077706" y="3275405"/>
            <a:ext cx="750683" cy="2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3</a:t>
            </a:r>
            <a:r>
              <a:rPr lang="en-US" altLang="ko-KR" sz="1000" baseline="30000" dirty="0">
                <a:solidFill>
                  <a:schemeClr val="tx1"/>
                </a:solidFill>
              </a:rPr>
              <a:t>rd</a:t>
            </a:r>
            <a:r>
              <a:rPr lang="en-US" altLang="ko-KR" sz="1000" dirty="0">
                <a:solidFill>
                  <a:schemeClr val="tx1"/>
                </a:solidFill>
              </a:rPr>
              <a:t> Month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24700" y="3468693"/>
            <a:ext cx="419100" cy="17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124700" y="3916617"/>
            <a:ext cx="419100" cy="17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6311007" y="3657600"/>
            <a:ext cx="680343" cy="1358900"/>
            <a:chOff x="6311007" y="3282950"/>
            <a:chExt cx="680343" cy="1733550"/>
          </a:xfrm>
        </p:grpSpPr>
        <p:cxnSp>
          <p:nvCxnSpPr>
            <p:cNvPr id="18" name="직선 연결선 17"/>
            <p:cNvCxnSpPr/>
            <p:nvPr/>
          </p:nvCxnSpPr>
          <p:spPr>
            <a:xfrm flipV="1">
              <a:off x="6991350" y="3282950"/>
              <a:ext cx="0" cy="173355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6311007" y="3282950"/>
              <a:ext cx="0" cy="173355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/>
        </p:nvSpPr>
        <p:spPr>
          <a:xfrm>
            <a:off x="7654393" y="3613667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진도 느림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993993" y="4553467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진도 느림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8378293" y="4096267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진도 적절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272D13B-C52C-4CF6-B935-03432039FFAA}"/>
              </a:ext>
            </a:extLst>
          </p:cNvPr>
          <p:cNvSpPr/>
          <p:nvPr/>
        </p:nvSpPr>
        <p:spPr>
          <a:xfrm>
            <a:off x="4117515" y="1272105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계획 공기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7EB1CC9-3B1B-4CA2-944C-D6EC2E060DD6}"/>
              </a:ext>
            </a:extLst>
          </p:cNvPr>
          <p:cNvSpPr/>
          <p:nvPr/>
        </p:nvSpPr>
        <p:spPr>
          <a:xfrm>
            <a:off x="4241002" y="3239317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0000FF"/>
                </a:solidFill>
              </a:rPr>
              <a:t>준공률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B2BA81A-203C-4319-B132-1F06881557EB}"/>
              </a:ext>
            </a:extLst>
          </p:cNvPr>
          <p:cNvCxnSpPr>
            <a:cxnSpLocks/>
          </p:cNvCxnSpPr>
          <p:nvPr/>
        </p:nvCxnSpPr>
        <p:spPr>
          <a:xfrm>
            <a:off x="1441450" y="3111500"/>
            <a:ext cx="2825750" cy="273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8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8.4 Bar Charts (3/3)</a:t>
            </a:r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" name="내용 개체 틀 5" descr="스크린샷이(가) 표시된 사진&#10;&#10;자동 생성된 설명">
            <a:extLst>
              <a:ext uri="{FF2B5EF4-FFF2-40B4-BE49-F238E27FC236}">
                <a16:creationId xmlns:a16="http://schemas.microsoft.com/office/drawing/2014/main" id="{280591F4-7317-4622-B9B7-C009D98A3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16" y="2416556"/>
            <a:ext cx="6142368" cy="3676890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E3D447B-ED8D-4C88-B368-8583A2D4AC9E}"/>
              </a:ext>
            </a:extLst>
          </p:cNvPr>
          <p:cNvSpPr/>
          <p:nvPr/>
        </p:nvSpPr>
        <p:spPr>
          <a:xfrm>
            <a:off x="1402444" y="6268567"/>
            <a:ext cx="7101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8.4 Preliminary connected bar chart schedule for small gas station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Establishing the exact</a:t>
            </a:r>
            <a:r>
              <a:rPr lang="en-US" altLang="ko-KR" sz="1800" dirty="0">
                <a:solidFill>
                  <a:srgbClr val="FF0000"/>
                </a:solidFill>
              </a:rPr>
              <a:t> sequence </a:t>
            </a:r>
            <a:r>
              <a:rPr lang="en-US" altLang="ko-KR" sz="1800" dirty="0"/>
              <a:t>between activities: using directional </a:t>
            </a:r>
            <a:r>
              <a:rPr lang="en-US" altLang="ko-KR" sz="1800" dirty="0">
                <a:solidFill>
                  <a:srgbClr val="FF0000"/>
                </a:solidFill>
              </a:rPr>
              <a:t>links or arrows </a:t>
            </a:r>
            <a:r>
              <a:rPr lang="en-US" altLang="ko-KR" sz="1800" dirty="0"/>
              <a:t>connecting the bars: </a:t>
            </a:r>
            <a:r>
              <a:rPr lang="en-US" altLang="ko-KR" sz="1800" dirty="0">
                <a:solidFill>
                  <a:srgbClr val="FF0000"/>
                </a:solidFill>
              </a:rPr>
              <a:t>Bar-net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화살표를 이용하여 작업 간 </a:t>
            </a:r>
            <a:r>
              <a:rPr lang="ko-KR" altLang="en-US" sz="1400" dirty="0" err="1">
                <a:solidFill>
                  <a:srgbClr val="0000FF"/>
                </a:solidFill>
              </a:rPr>
              <a:t>선후행</a:t>
            </a:r>
            <a:r>
              <a:rPr lang="ko-KR" altLang="en-US" sz="1400" dirty="0">
                <a:solidFill>
                  <a:srgbClr val="0000FF"/>
                </a:solidFill>
              </a:rPr>
              <a:t> 관계를 명확하게 표시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5DF44-BF47-4BFF-A3A2-CBEDBDE0841A}"/>
              </a:ext>
            </a:extLst>
          </p:cNvPr>
          <p:cNvSpPr txBox="1"/>
          <p:nvPr/>
        </p:nvSpPr>
        <p:spPr>
          <a:xfrm>
            <a:off x="6413500" y="3885669"/>
            <a:ext cx="29400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선행 작업 완료 시 후행 작업 완료 가능</a:t>
            </a:r>
            <a:endParaRPr lang="ko-KR" altLang="en-US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5D348-160B-414C-B3AB-4D3183C3F780}"/>
              </a:ext>
            </a:extLst>
          </p:cNvPr>
          <p:cNvSpPr txBox="1"/>
          <p:nvPr/>
        </p:nvSpPr>
        <p:spPr>
          <a:xfrm>
            <a:off x="4952998" y="3036692"/>
            <a:ext cx="24447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선행 작업 완료 시 후행 작업 시작 가능</a:t>
            </a:r>
            <a:endParaRPr lang="ko-KR" altLang="en-US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CE21F-42A0-4191-B58F-CA963CD3DB25}"/>
              </a:ext>
            </a:extLst>
          </p:cNvPr>
          <p:cNvSpPr txBox="1"/>
          <p:nvPr/>
        </p:nvSpPr>
        <p:spPr>
          <a:xfrm>
            <a:off x="5810250" y="4118659"/>
            <a:ext cx="29400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선행 작업 시작 시 후행 작업 시작 가능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53288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2317</Words>
  <Application>Microsoft Office PowerPoint</Application>
  <PresentationFormat>A4 용지(210x297mm)</PresentationFormat>
  <Paragraphs>363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굴림체</vt:lpstr>
      <vt:lpstr>맑은 고딕</vt:lpstr>
      <vt:lpstr>Arial</vt:lpstr>
      <vt:lpstr>Calibri</vt:lpstr>
      <vt:lpstr>Calibri Light</vt:lpstr>
      <vt:lpstr>Wingdings</vt:lpstr>
      <vt:lpstr>Office 테마</vt:lpstr>
      <vt:lpstr>CHAPTER 8</vt:lpstr>
      <vt:lpstr>PowerPoint 프레젠테이션</vt:lpstr>
      <vt:lpstr>8.1 Introduction</vt:lpstr>
      <vt:lpstr>8.2 Estimating Activity Durations</vt:lpstr>
      <vt:lpstr>8.3 Using Historic Productivity Data (1/2)</vt:lpstr>
      <vt:lpstr>8.3 Using Historic Productivity Data (2/2)</vt:lpstr>
      <vt:lpstr>8.4 Bar Charts (1/3)</vt:lpstr>
      <vt:lpstr>8.4 Bar Charts (2/3)</vt:lpstr>
      <vt:lpstr>8.4 Bar Charts (3/3)</vt:lpstr>
      <vt:lpstr>8.5 Scheduling Logic (1/5)</vt:lpstr>
      <vt:lpstr>8.5 Scheduling Logic (2/5)</vt:lpstr>
      <vt:lpstr>8.5 Scheduling Logic (3/5)</vt:lpstr>
      <vt:lpstr>8.5 Scheduling Logic (4/5)</vt:lpstr>
      <vt:lpstr>8.5 Scheduling Logic (5/5)</vt:lpstr>
      <vt:lpstr>8.6 Scheduling Networks</vt:lpstr>
      <vt:lpstr>8.7 The Critical Path Method</vt:lpstr>
      <vt:lpstr>8.8 Forward Pass (1/2)</vt:lpstr>
      <vt:lpstr>8.8 Forward Pass (2/2)</vt:lpstr>
      <vt:lpstr>8.9 Backward Pass (1/2)</vt:lpstr>
      <vt:lpstr>8.9 Backward Pass (2/2)</vt:lpstr>
      <vt:lpstr>8.10 Activity Floats</vt:lpstr>
      <vt:lpstr>8.11 Working to Calendar Dates (1/2)</vt:lpstr>
      <vt:lpstr>8.11 Working to Calendar Dates (2/2)</vt:lpstr>
      <vt:lpstr>8.12 Example: Scheduling the Small Gas Station (1/2)</vt:lpstr>
      <vt:lpstr>8.12 Example: Scheduling the Small Gas Station (2/2)</vt:lpstr>
      <vt:lpstr>8.13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117</cp:revision>
  <dcterms:created xsi:type="dcterms:W3CDTF">2018-12-10T05:23:33Z</dcterms:created>
  <dcterms:modified xsi:type="dcterms:W3CDTF">2020-12-31T06:54:01Z</dcterms:modified>
</cp:coreProperties>
</file>