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80" r:id="rId3"/>
    <p:sldId id="274" r:id="rId4"/>
    <p:sldId id="276" r:id="rId5"/>
    <p:sldId id="271" r:id="rId6"/>
    <p:sldId id="258" r:id="rId7"/>
    <p:sldId id="264" r:id="rId8"/>
    <p:sldId id="277" r:id="rId9"/>
    <p:sldId id="278" r:id="rId10"/>
    <p:sldId id="279" r:id="rId11"/>
    <p:sldId id="259" r:id="rId12"/>
    <p:sldId id="260" r:id="rId13"/>
    <p:sldId id="261" r:id="rId14"/>
    <p:sldId id="265" r:id="rId15"/>
    <p:sldId id="267" r:id="rId16"/>
    <p:sldId id="281" r:id="rId17"/>
    <p:sldId id="263" r:id="rId18"/>
    <p:sldId id="268" r:id="rId19"/>
    <p:sldId id="269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2E7C0-9298-4C2C-B2AE-A777750FA456}" v="242" dt="2020-12-17T02:34:38.045"/>
    <p1510:client id="{97892300-83D5-4A90-A498-C53CDE2971A3}" v="8" dt="2020-12-17T05:47:31.5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97892300-83D5-4A90-A498-C53CDE2971A3}"/>
    <pc:docChg chg="modSld">
      <pc:chgData name="정근채" userId="bf3f9740-ba12-4a95-bdcd-7a89d0b0b3a3" providerId="ADAL" clId="{97892300-83D5-4A90-A498-C53CDE2971A3}" dt="2020-12-17T05:47:31.515" v="5"/>
      <pc:docMkLst>
        <pc:docMk/>
      </pc:docMkLst>
      <pc:sldChg chg="addSp delSp modSp">
        <pc:chgData name="정근채" userId="bf3f9740-ba12-4a95-bdcd-7a89d0b0b3a3" providerId="ADAL" clId="{97892300-83D5-4A90-A498-C53CDE2971A3}" dt="2020-12-17T05:00:55.800" v="1"/>
        <pc:sldMkLst>
          <pc:docMk/>
          <pc:sldMk cId="1210531712" sldId="256"/>
        </pc:sldMkLst>
        <pc:picChg chg="add del mod">
          <ac:chgData name="정근채" userId="bf3f9740-ba12-4a95-bdcd-7a89d0b0b3a3" providerId="ADAL" clId="{97892300-83D5-4A90-A498-C53CDE2971A3}" dt="2020-12-17T05:00:55.800" v="1"/>
          <ac:picMkLst>
            <pc:docMk/>
            <pc:sldMk cId="1210531712" sldId="256"/>
            <ac:picMk id="5" creationId="{98165916-7247-4D26-AA10-2D099765630F}"/>
          </ac:picMkLst>
        </pc:picChg>
        <pc:picChg chg="add mod">
          <ac:chgData name="정근채" userId="bf3f9740-ba12-4a95-bdcd-7a89d0b0b3a3" providerId="ADAL" clId="{97892300-83D5-4A90-A498-C53CDE2971A3}" dt="2020-12-17T05:00:55.800" v="1"/>
          <ac:picMkLst>
            <pc:docMk/>
            <pc:sldMk cId="1210531712" sldId="256"/>
            <ac:picMk id="7" creationId="{867E8ECA-4473-4547-824D-0C222FA6A50F}"/>
          </ac:picMkLst>
        </pc:picChg>
        <pc:inkChg chg="add del">
          <ac:chgData name="정근채" userId="bf3f9740-ba12-4a95-bdcd-7a89d0b0b3a3" providerId="ADAL" clId="{97892300-83D5-4A90-A498-C53CDE2971A3}" dt="2020-12-17T05:00:55.800" v="1"/>
          <ac:inkMkLst>
            <pc:docMk/>
            <pc:sldMk cId="1210531712" sldId="256"/>
            <ac:inkMk id="4" creationId="{16297532-5C7A-48C6-A4D6-86657B0BAD51}"/>
          </ac:inkMkLst>
        </pc:inkChg>
        <pc:inkChg chg="add">
          <ac:chgData name="정근채" userId="bf3f9740-ba12-4a95-bdcd-7a89d0b0b3a3" providerId="ADAL" clId="{97892300-83D5-4A90-A498-C53CDE2971A3}" dt="2020-12-17T05:00:55.800" v="1"/>
          <ac:inkMkLst>
            <pc:docMk/>
            <pc:sldMk cId="1210531712" sldId="256"/>
            <ac:inkMk id="6" creationId="{F4901006-B2C2-4D82-A84C-7A132C07E7BC}"/>
          </ac:inkMkLst>
        </pc:inkChg>
      </pc:sldChg>
      <pc:sldChg chg="addSp modSp">
        <pc:chgData name="정근채" userId="bf3f9740-ba12-4a95-bdcd-7a89d0b0b3a3" providerId="ADAL" clId="{97892300-83D5-4A90-A498-C53CDE2971A3}" dt="2020-12-17T05:00:55.800" v="1"/>
        <pc:sldMkLst>
          <pc:docMk/>
          <pc:sldMk cId="703231732" sldId="258"/>
        </pc:sldMkLst>
        <pc:picChg chg="add mod">
          <ac:chgData name="정근채" userId="bf3f9740-ba12-4a95-bdcd-7a89d0b0b3a3" providerId="ADAL" clId="{97892300-83D5-4A90-A498-C53CDE2971A3}" dt="2020-12-17T05:00:55.800" v="1"/>
          <ac:picMkLst>
            <pc:docMk/>
            <pc:sldMk cId="703231732" sldId="258"/>
            <ac:picMk id="12" creationId="{5AB37ABE-CF8D-4CD4-9820-DA572C7C35D8}"/>
          </ac:picMkLst>
        </pc:picChg>
        <pc:inkChg chg="add">
          <ac:chgData name="정근채" userId="bf3f9740-ba12-4a95-bdcd-7a89d0b0b3a3" providerId="ADAL" clId="{97892300-83D5-4A90-A498-C53CDE2971A3}" dt="2020-12-17T05:00:55.800" v="1"/>
          <ac:inkMkLst>
            <pc:docMk/>
            <pc:sldMk cId="703231732" sldId="258"/>
            <ac:inkMk id="11" creationId="{2FC9B412-E8EC-4B9C-AAE1-B7ED6C503952}"/>
          </ac:inkMkLst>
        </pc:inkChg>
      </pc:sldChg>
      <pc:sldChg chg="addSp modSp">
        <pc:chgData name="정근채" userId="bf3f9740-ba12-4a95-bdcd-7a89d0b0b3a3" providerId="ADAL" clId="{97892300-83D5-4A90-A498-C53CDE2971A3}" dt="2020-12-17T05:05:32.947" v="2"/>
        <pc:sldMkLst>
          <pc:docMk/>
          <pc:sldMk cId="3803076469" sldId="259"/>
        </pc:sldMkLst>
        <pc:picChg chg="add mod">
          <ac:chgData name="정근채" userId="bf3f9740-ba12-4a95-bdcd-7a89d0b0b3a3" providerId="ADAL" clId="{97892300-83D5-4A90-A498-C53CDE2971A3}" dt="2020-12-17T05:05:32.947" v="2"/>
          <ac:picMkLst>
            <pc:docMk/>
            <pc:sldMk cId="3803076469" sldId="259"/>
            <ac:picMk id="8" creationId="{B4BFD78F-8065-492F-A4FD-9EA4747E076D}"/>
          </ac:picMkLst>
        </pc:picChg>
        <pc:inkChg chg="add">
          <ac:chgData name="정근채" userId="bf3f9740-ba12-4a95-bdcd-7a89d0b0b3a3" providerId="ADAL" clId="{97892300-83D5-4A90-A498-C53CDE2971A3}" dt="2020-12-17T05:05:32.947" v="2"/>
          <ac:inkMkLst>
            <pc:docMk/>
            <pc:sldMk cId="3803076469" sldId="259"/>
            <ac:inkMk id="3" creationId="{3BE011E4-B80C-4004-BF6A-AE4DDBB9DAC2}"/>
          </ac:inkMkLst>
        </pc:inkChg>
      </pc:sldChg>
      <pc:sldChg chg="addSp modSp">
        <pc:chgData name="정근채" userId="bf3f9740-ba12-4a95-bdcd-7a89d0b0b3a3" providerId="ADAL" clId="{97892300-83D5-4A90-A498-C53CDE2971A3}" dt="2020-12-17T05:21:14.690" v="3"/>
        <pc:sldMkLst>
          <pc:docMk/>
          <pc:sldMk cId="2534574594" sldId="260"/>
        </pc:sldMkLst>
        <pc:picChg chg="add mod">
          <ac:chgData name="정근채" userId="bf3f9740-ba12-4a95-bdcd-7a89d0b0b3a3" providerId="ADAL" clId="{97892300-83D5-4A90-A498-C53CDE2971A3}" dt="2020-12-17T05:21:14.690" v="3"/>
          <ac:picMkLst>
            <pc:docMk/>
            <pc:sldMk cId="2534574594" sldId="260"/>
            <ac:picMk id="15" creationId="{927394AA-7580-4EB3-95FF-8CDDD1AD1031}"/>
          </ac:picMkLst>
        </pc:picChg>
        <pc:inkChg chg="add">
          <ac:chgData name="정근채" userId="bf3f9740-ba12-4a95-bdcd-7a89d0b0b3a3" providerId="ADAL" clId="{97892300-83D5-4A90-A498-C53CDE2971A3}" dt="2020-12-17T05:21:14.690" v="3"/>
          <ac:inkMkLst>
            <pc:docMk/>
            <pc:sldMk cId="2534574594" sldId="260"/>
            <ac:inkMk id="13" creationId="{F94935CB-8CFD-4167-A100-916A7BADC4D6}"/>
          </ac:inkMkLst>
        </pc:inkChg>
      </pc:sldChg>
      <pc:sldChg chg="addSp modSp">
        <pc:chgData name="정근채" userId="bf3f9740-ba12-4a95-bdcd-7a89d0b0b3a3" providerId="ADAL" clId="{97892300-83D5-4A90-A498-C53CDE2971A3}" dt="2020-12-17T05:21:14.690" v="3"/>
        <pc:sldMkLst>
          <pc:docMk/>
          <pc:sldMk cId="3213863404" sldId="261"/>
        </pc:sldMkLst>
        <pc:picChg chg="add mod">
          <ac:chgData name="정근채" userId="bf3f9740-ba12-4a95-bdcd-7a89d0b0b3a3" providerId="ADAL" clId="{97892300-83D5-4A90-A498-C53CDE2971A3}" dt="2020-12-17T05:21:14.690" v="3"/>
          <ac:picMkLst>
            <pc:docMk/>
            <pc:sldMk cId="3213863404" sldId="261"/>
            <ac:picMk id="5" creationId="{5E2BB092-6820-4319-B3E6-E8BBE07274A4}"/>
          </ac:picMkLst>
        </pc:picChg>
        <pc:inkChg chg="add">
          <ac:chgData name="정근채" userId="bf3f9740-ba12-4a95-bdcd-7a89d0b0b3a3" providerId="ADAL" clId="{97892300-83D5-4A90-A498-C53CDE2971A3}" dt="2020-12-17T05:21:14.690" v="3"/>
          <ac:inkMkLst>
            <pc:docMk/>
            <pc:sldMk cId="3213863404" sldId="261"/>
            <ac:inkMk id="3" creationId="{C385F48A-7862-43FF-A38D-6A8A6CA6F41B}"/>
          </ac:inkMkLst>
        </pc:inkChg>
      </pc:sldChg>
      <pc:sldChg chg="addSp modSp">
        <pc:chgData name="정근채" userId="bf3f9740-ba12-4a95-bdcd-7a89d0b0b3a3" providerId="ADAL" clId="{97892300-83D5-4A90-A498-C53CDE2971A3}" dt="2020-12-17T05:47:31.515" v="5"/>
        <pc:sldMkLst>
          <pc:docMk/>
          <pc:sldMk cId="2858571976" sldId="263"/>
        </pc:sldMkLst>
        <pc:picChg chg="add mod">
          <ac:chgData name="정근채" userId="bf3f9740-ba12-4a95-bdcd-7a89d0b0b3a3" providerId="ADAL" clId="{97892300-83D5-4A90-A498-C53CDE2971A3}" dt="2020-12-17T05:47:31.515" v="5"/>
          <ac:picMkLst>
            <pc:docMk/>
            <pc:sldMk cId="2858571976" sldId="263"/>
            <ac:picMk id="14" creationId="{26C65A38-B2F0-448E-AC25-1ABA77D9A225}"/>
          </ac:picMkLst>
        </pc:picChg>
        <pc:inkChg chg="add">
          <ac:chgData name="정근채" userId="bf3f9740-ba12-4a95-bdcd-7a89d0b0b3a3" providerId="ADAL" clId="{97892300-83D5-4A90-A498-C53CDE2971A3}" dt="2020-12-17T05:47:31.515" v="5"/>
          <ac:inkMkLst>
            <pc:docMk/>
            <pc:sldMk cId="2858571976" sldId="263"/>
            <ac:inkMk id="13" creationId="{B7198EE7-E3DB-4F3B-A490-A46B6C33E588}"/>
          </ac:inkMkLst>
        </pc:inkChg>
      </pc:sldChg>
      <pc:sldChg chg="addSp modSp">
        <pc:chgData name="정근채" userId="bf3f9740-ba12-4a95-bdcd-7a89d0b0b3a3" providerId="ADAL" clId="{97892300-83D5-4A90-A498-C53CDE2971A3}" dt="2020-12-17T05:00:55.800" v="1"/>
        <pc:sldMkLst>
          <pc:docMk/>
          <pc:sldMk cId="1689504403" sldId="264"/>
        </pc:sldMkLst>
        <pc:picChg chg="add mod">
          <ac:chgData name="정근채" userId="bf3f9740-ba12-4a95-bdcd-7a89d0b0b3a3" providerId="ADAL" clId="{97892300-83D5-4A90-A498-C53CDE2971A3}" dt="2020-12-17T05:00:55.800" v="1"/>
          <ac:picMkLst>
            <pc:docMk/>
            <pc:sldMk cId="1689504403" sldId="264"/>
            <ac:picMk id="5" creationId="{2FA98E79-80CB-4168-8234-A26855E8EE56}"/>
          </ac:picMkLst>
        </pc:picChg>
        <pc:inkChg chg="add">
          <ac:chgData name="정근채" userId="bf3f9740-ba12-4a95-bdcd-7a89d0b0b3a3" providerId="ADAL" clId="{97892300-83D5-4A90-A498-C53CDE2971A3}" dt="2020-12-17T05:00:55.800" v="1"/>
          <ac:inkMkLst>
            <pc:docMk/>
            <pc:sldMk cId="1689504403" sldId="264"/>
            <ac:inkMk id="3" creationId="{16282B54-9B30-41CD-97BC-DD042E9C2284}"/>
          </ac:inkMkLst>
        </pc:inkChg>
      </pc:sldChg>
      <pc:sldChg chg="addSp modSp">
        <pc:chgData name="정근채" userId="bf3f9740-ba12-4a95-bdcd-7a89d0b0b3a3" providerId="ADAL" clId="{97892300-83D5-4A90-A498-C53CDE2971A3}" dt="2020-12-17T05:21:14.690" v="3"/>
        <pc:sldMkLst>
          <pc:docMk/>
          <pc:sldMk cId="1843877274" sldId="265"/>
        </pc:sldMkLst>
        <pc:picChg chg="add mod">
          <ac:chgData name="정근채" userId="bf3f9740-ba12-4a95-bdcd-7a89d0b0b3a3" providerId="ADAL" clId="{97892300-83D5-4A90-A498-C53CDE2971A3}" dt="2020-12-17T05:21:14.690" v="3"/>
          <ac:picMkLst>
            <pc:docMk/>
            <pc:sldMk cId="1843877274" sldId="265"/>
            <ac:picMk id="15" creationId="{C98AEFF9-82C7-4EDB-90B0-BB7BEB6A27CC}"/>
          </ac:picMkLst>
        </pc:picChg>
        <pc:inkChg chg="add">
          <ac:chgData name="정근채" userId="bf3f9740-ba12-4a95-bdcd-7a89d0b0b3a3" providerId="ADAL" clId="{97892300-83D5-4A90-A498-C53CDE2971A3}" dt="2020-12-17T05:21:14.690" v="3"/>
          <ac:inkMkLst>
            <pc:docMk/>
            <pc:sldMk cId="1843877274" sldId="265"/>
            <ac:inkMk id="5" creationId="{641CC3DE-0A83-47F5-854B-FAE9FE18B71F}"/>
          </ac:inkMkLst>
        </pc:inkChg>
      </pc:sldChg>
      <pc:sldChg chg="addSp modSp">
        <pc:chgData name="정근채" userId="bf3f9740-ba12-4a95-bdcd-7a89d0b0b3a3" providerId="ADAL" clId="{97892300-83D5-4A90-A498-C53CDE2971A3}" dt="2020-12-17T05:21:14.690" v="3"/>
        <pc:sldMkLst>
          <pc:docMk/>
          <pc:sldMk cId="1431399456" sldId="267"/>
        </pc:sldMkLst>
        <pc:picChg chg="add mod">
          <ac:chgData name="정근채" userId="bf3f9740-ba12-4a95-bdcd-7a89d0b0b3a3" providerId="ADAL" clId="{97892300-83D5-4A90-A498-C53CDE2971A3}" dt="2020-12-17T05:21:14.690" v="3"/>
          <ac:picMkLst>
            <pc:docMk/>
            <pc:sldMk cId="1431399456" sldId="267"/>
            <ac:picMk id="11" creationId="{BABB9461-DC33-45AF-B868-76D20B45ED17}"/>
          </ac:picMkLst>
        </pc:picChg>
        <pc:inkChg chg="add">
          <ac:chgData name="정근채" userId="bf3f9740-ba12-4a95-bdcd-7a89d0b0b3a3" providerId="ADAL" clId="{97892300-83D5-4A90-A498-C53CDE2971A3}" dt="2020-12-17T05:21:14.690" v="3"/>
          <ac:inkMkLst>
            <pc:docMk/>
            <pc:sldMk cId="1431399456" sldId="267"/>
            <ac:inkMk id="3" creationId="{2B7AA293-83EB-418C-A817-1FA7C6770BEC}"/>
          </ac:inkMkLst>
        </pc:inkChg>
      </pc:sldChg>
      <pc:sldChg chg="addSp modSp">
        <pc:chgData name="정근채" userId="bf3f9740-ba12-4a95-bdcd-7a89d0b0b3a3" providerId="ADAL" clId="{97892300-83D5-4A90-A498-C53CDE2971A3}" dt="2020-12-17T05:47:31.515" v="5"/>
        <pc:sldMkLst>
          <pc:docMk/>
          <pc:sldMk cId="1324425946" sldId="268"/>
        </pc:sldMkLst>
        <pc:picChg chg="add mod">
          <ac:chgData name="정근채" userId="bf3f9740-ba12-4a95-bdcd-7a89d0b0b3a3" providerId="ADAL" clId="{97892300-83D5-4A90-A498-C53CDE2971A3}" dt="2020-12-17T05:47:31.515" v="5"/>
          <ac:picMkLst>
            <pc:docMk/>
            <pc:sldMk cId="1324425946" sldId="268"/>
            <ac:picMk id="15" creationId="{E8182140-57B9-4E23-8E6C-50CFE7DBE719}"/>
          </ac:picMkLst>
        </pc:picChg>
        <pc:inkChg chg="add">
          <ac:chgData name="정근채" userId="bf3f9740-ba12-4a95-bdcd-7a89d0b0b3a3" providerId="ADAL" clId="{97892300-83D5-4A90-A498-C53CDE2971A3}" dt="2020-12-17T05:47:31.515" v="5"/>
          <ac:inkMkLst>
            <pc:docMk/>
            <pc:sldMk cId="1324425946" sldId="268"/>
            <ac:inkMk id="3" creationId="{1F817652-064A-4441-8C01-2D5DA37AE38B}"/>
          </ac:inkMkLst>
        </pc:inkChg>
      </pc:sldChg>
      <pc:sldChg chg="addSp modSp">
        <pc:chgData name="정근채" userId="bf3f9740-ba12-4a95-bdcd-7a89d0b0b3a3" providerId="ADAL" clId="{97892300-83D5-4A90-A498-C53CDE2971A3}" dt="2020-12-17T05:47:31.515" v="5"/>
        <pc:sldMkLst>
          <pc:docMk/>
          <pc:sldMk cId="3858720018" sldId="269"/>
        </pc:sldMkLst>
        <pc:picChg chg="add mod">
          <ac:chgData name="정근채" userId="bf3f9740-ba12-4a95-bdcd-7a89d0b0b3a3" providerId="ADAL" clId="{97892300-83D5-4A90-A498-C53CDE2971A3}" dt="2020-12-17T05:47:31.515" v="5"/>
          <ac:picMkLst>
            <pc:docMk/>
            <pc:sldMk cId="3858720018" sldId="269"/>
            <ac:picMk id="10" creationId="{11E618DB-4D86-4AD5-8AE0-E5A978A16E84}"/>
          </ac:picMkLst>
        </pc:picChg>
        <pc:inkChg chg="add">
          <ac:chgData name="정근채" userId="bf3f9740-ba12-4a95-bdcd-7a89d0b0b3a3" providerId="ADAL" clId="{97892300-83D5-4A90-A498-C53CDE2971A3}" dt="2020-12-17T05:47:31.515" v="5"/>
          <ac:inkMkLst>
            <pc:docMk/>
            <pc:sldMk cId="3858720018" sldId="269"/>
            <ac:inkMk id="3" creationId="{DF9B4E2B-9464-48A5-B9F9-E9B55F4B98C6}"/>
          </ac:inkMkLst>
        </pc:inkChg>
      </pc:sldChg>
      <pc:sldChg chg="addSp modSp">
        <pc:chgData name="정근채" userId="bf3f9740-ba12-4a95-bdcd-7a89d0b0b3a3" providerId="ADAL" clId="{97892300-83D5-4A90-A498-C53CDE2971A3}" dt="2020-12-17T05:00:55.800" v="1"/>
        <pc:sldMkLst>
          <pc:docMk/>
          <pc:sldMk cId="2211193634" sldId="271"/>
        </pc:sldMkLst>
        <pc:picChg chg="add mod">
          <ac:chgData name="정근채" userId="bf3f9740-ba12-4a95-bdcd-7a89d0b0b3a3" providerId="ADAL" clId="{97892300-83D5-4A90-A498-C53CDE2971A3}" dt="2020-12-17T05:00:55.800" v="1"/>
          <ac:picMkLst>
            <pc:docMk/>
            <pc:sldMk cId="2211193634" sldId="271"/>
            <ac:picMk id="7" creationId="{25AF1C7A-7E35-429B-A4B2-28494FEE102D}"/>
          </ac:picMkLst>
        </pc:picChg>
        <pc:inkChg chg="add">
          <ac:chgData name="정근채" userId="bf3f9740-ba12-4a95-bdcd-7a89d0b0b3a3" providerId="ADAL" clId="{97892300-83D5-4A90-A498-C53CDE2971A3}" dt="2020-12-17T05:00:55.800" v="1"/>
          <ac:inkMkLst>
            <pc:docMk/>
            <pc:sldMk cId="2211193634" sldId="271"/>
            <ac:inkMk id="3" creationId="{EC01D2C0-5DC5-47B7-8C33-9434BFAA9003}"/>
          </ac:inkMkLst>
        </pc:inkChg>
      </pc:sldChg>
      <pc:sldChg chg="addSp modSp">
        <pc:chgData name="정근채" userId="bf3f9740-ba12-4a95-bdcd-7a89d0b0b3a3" providerId="ADAL" clId="{97892300-83D5-4A90-A498-C53CDE2971A3}" dt="2020-12-17T05:00:55.800" v="1"/>
        <pc:sldMkLst>
          <pc:docMk/>
          <pc:sldMk cId="3564849349" sldId="274"/>
        </pc:sldMkLst>
        <pc:picChg chg="add mod">
          <ac:chgData name="정근채" userId="bf3f9740-ba12-4a95-bdcd-7a89d0b0b3a3" providerId="ADAL" clId="{97892300-83D5-4A90-A498-C53CDE2971A3}" dt="2020-12-17T05:00:55.800" v="1"/>
          <ac:picMkLst>
            <pc:docMk/>
            <pc:sldMk cId="3564849349" sldId="274"/>
            <ac:picMk id="5" creationId="{DE023492-1F1A-49FF-B39B-E71C3B4CAB8E}"/>
          </ac:picMkLst>
        </pc:picChg>
        <pc:inkChg chg="add">
          <ac:chgData name="정근채" userId="bf3f9740-ba12-4a95-bdcd-7a89d0b0b3a3" providerId="ADAL" clId="{97892300-83D5-4A90-A498-C53CDE2971A3}" dt="2020-12-17T05:00:55.800" v="1"/>
          <ac:inkMkLst>
            <pc:docMk/>
            <pc:sldMk cId="3564849349" sldId="274"/>
            <ac:inkMk id="3" creationId="{AA634C9A-D995-41A8-99EC-C1C49E293341}"/>
          </ac:inkMkLst>
        </pc:inkChg>
      </pc:sldChg>
      <pc:sldChg chg="addSp modSp">
        <pc:chgData name="정근채" userId="bf3f9740-ba12-4a95-bdcd-7a89d0b0b3a3" providerId="ADAL" clId="{97892300-83D5-4A90-A498-C53CDE2971A3}" dt="2020-12-17T05:00:55.800" v="1"/>
        <pc:sldMkLst>
          <pc:docMk/>
          <pc:sldMk cId="4109535734" sldId="276"/>
        </pc:sldMkLst>
        <pc:picChg chg="add mod">
          <ac:chgData name="정근채" userId="bf3f9740-ba12-4a95-bdcd-7a89d0b0b3a3" providerId="ADAL" clId="{97892300-83D5-4A90-A498-C53CDE2971A3}" dt="2020-12-17T05:00:55.800" v="1"/>
          <ac:picMkLst>
            <pc:docMk/>
            <pc:sldMk cId="4109535734" sldId="276"/>
            <ac:picMk id="5" creationId="{C373D2AA-A901-4628-89D4-3A87A6F64FB0}"/>
          </ac:picMkLst>
        </pc:picChg>
        <pc:inkChg chg="add">
          <ac:chgData name="정근채" userId="bf3f9740-ba12-4a95-bdcd-7a89d0b0b3a3" providerId="ADAL" clId="{97892300-83D5-4A90-A498-C53CDE2971A3}" dt="2020-12-17T05:00:55.800" v="1"/>
          <ac:inkMkLst>
            <pc:docMk/>
            <pc:sldMk cId="4109535734" sldId="276"/>
            <ac:inkMk id="3" creationId="{185AF2E9-E796-48EB-A57F-46463B57A2FE}"/>
          </ac:inkMkLst>
        </pc:inkChg>
      </pc:sldChg>
      <pc:sldChg chg="addSp modSp">
        <pc:chgData name="정근채" userId="bf3f9740-ba12-4a95-bdcd-7a89d0b0b3a3" providerId="ADAL" clId="{97892300-83D5-4A90-A498-C53CDE2971A3}" dt="2020-12-17T05:00:55.800" v="1"/>
        <pc:sldMkLst>
          <pc:docMk/>
          <pc:sldMk cId="1914395302" sldId="277"/>
        </pc:sldMkLst>
        <pc:picChg chg="add mod">
          <ac:chgData name="정근채" userId="bf3f9740-ba12-4a95-bdcd-7a89d0b0b3a3" providerId="ADAL" clId="{97892300-83D5-4A90-A498-C53CDE2971A3}" dt="2020-12-17T05:00:55.800" v="1"/>
          <ac:picMkLst>
            <pc:docMk/>
            <pc:sldMk cId="1914395302" sldId="277"/>
            <ac:picMk id="12" creationId="{9AE6A08C-38EE-4657-9AF7-0EA675F97C6A}"/>
          </ac:picMkLst>
        </pc:picChg>
        <pc:inkChg chg="add">
          <ac:chgData name="정근채" userId="bf3f9740-ba12-4a95-bdcd-7a89d0b0b3a3" providerId="ADAL" clId="{97892300-83D5-4A90-A498-C53CDE2971A3}" dt="2020-12-17T05:00:55.800" v="1"/>
          <ac:inkMkLst>
            <pc:docMk/>
            <pc:sldMk cId="1914395302" sldId="277"/>
            <ac:inkMk id="11" creationId="{EF1D6CAA-1092-46C9-BC06-19B6E62C369D}"/>
          </ac:inkMkLst>
        </pc:inkChg>
      </pc:sldChg>
      <pc:sldChg chg="addSp modSp">
        <pc:chgData name="정근채" userId="bf3f9740-ba12-4a95-bdcd-7a89d0b0b3a3" providerId="ADAL" clId="{97892300-83D5-4A90-A498-C53CDE2971A3}" dt="2020-12-17T05:00:55.800" v="1"/>
        <pc:sldMkLst>
          <pc:docMk/>
          <pc:sldMk cId="737428968" sldId="278"/>
        </pc:sldMkLst>
        <pc:picChg chg="add mod">
          <ac:chgData name="정근채" userId="bf3f9740-ba12-4a95-bdcd-7a89d0b0b3a3" providerId="ADAL" clId="{97892300-83D5-4A90-A498-C53CDE2971A3}" dt="2020-12-17T05:00:55.800" v="1"/>
          <ac:picMkLst>
            <pc:docMk/>
            <pc:sldMk cId="737428968" sldId="278"/>
            <ac:picMk id="12" creationId="{37199ACB-EF2E-40F2-A80C-2DBED1B37E33}"/>
          </ac:picMkLst>
        </pc:picChg>
        <pc:inkChg chg="add">
          <ac:chgData name="정근채" userId="bf3f9740-ba12-4a95-bdcd-7a89d0b0b3a3" providerId="ADAL" clId="{97892300-83D5-4A90-A498-C53CDE2971A3}" dt="2020-12-17T05:00:55.800" v="1"/>
          <ac:inkMkLst>
            <pc:docMk/>
            <pc:sldMk cId="737428968" sldId="278"/>
            <ac:inkMk id="11" creationId="{32994F27-E402-4B67-A946-F9388344BB15}"/>
          </ac:inkMkLst>
        </pc:inkChg>
      </pc:sldChg>
      <pc:sldChg chg="addSp modSp">
        <pc:chgData name="정근채" userId="bf3f9740-ba12-4a95-bdcd-7a89d0b0b3a3" providerId="ADAL" clId="{97892300-83D5-4A90-A498-C53CDE2971A3}" dt="2020-12-17T05:00:55.800" v="1"/>
        <pc:sldMkLst>
          <pc:docMk/>
          <pc:sldMk cId="3128696994" sldId="279"/>
        </pc:sldMkLst>
        <pc:picChg chg="add mod">
          <ac:chgData name="정근채" userId="bf3f9740-ba12-4a95-bdcd-7a89d0b0b3a3" providerId="ADAL" clId="{97892300-83D5-4A90-A498-C53CDE2971A3}" dt="2020-12-17T05:00:55.800" v="1"/>
          <ac:picMkLst>
            <pc:docMk/>
            <pc:sldMk cId="3128696994" sldId="279"/>
            <ac:picMk id="5" creationId="{8FE26ABA-685B-4636-B84E-9AF86B450868}"/>
          </ac:picMkLst>
        </pc:picChg>
        <pc:inkChg chg="add">
          <ac:chgData name="정근채" userId="bf3f9740-ba12-4a95-bdcd-7a89d0b0b3a3" providerId="ADAL" clId="{97892300-83D5-4A90-A498-C53CDE2971A3}" dt="2020-12-17T05:00:55.800" v="1"/>
          <ac:inkMkLst>
            <pc:docMk/>
            <pc:sldMk cId="3128696994" sldId="279"/>
            <ac:inkMk id="3" creationId="{62254EEA-BCA9-488F-A0E2-F88399FA1C85}"/>
          </ac:inkMkLst>
        </pc:inkChg>
      </pc:sldChg>
      <pc:sldChg chg="addSp modSp">
        <pc:chgData name="정근채" userId="bf3f9740-ba12-4a95-bdcd-7a89d0b0b3a3" providerId="ADAL" clId="{97892300-83D5-4A90-A498-C53CDE2971A3}" dt="2020-12-17T05:00:55.800" v="1"/>
        <pc:sldMkLst>
          <pc:docMk/>
          <pc:sldMk cId="2400768863" sldId="280"/>
        </pc:sldMkLst>
        <pc:picChg chg="add mod">
          <ac:chgData name="정근채" userId="bf3f9740-ba12-4a95-bdcd-7a89d0b0b3a3" providerId="ADAL" clId="{97892300-83D5-4A90-A498-C53CDE2971A3}" dt="2020-12-17T05:00:55.800" v="1"/>
          <ac:picMkLst>
            <pc:docMk/>
            <pc:sldMk cId="2400768863" sldId="280"/>
            <ac:picMk id="2" creationId="{8EB11B13-31BA-466D-BCCC-CF17321C8D21}"/>
          </ac:picMkLst>
        </pc:picChg>
      </pc:sldChg>
      <pc:sldChg chg="addSp modSp">
        <pc:chgData name="정근채" userId="bf3f9740-ba12-4a95-bdcd-7a89d0b0b3a3" providerId="ADAL" clId="{97892300-83D5-4A90-A498-C53CDE2971A3}" dt="2020-12-17T05:35:02.906" v="4"/>
        <pc:sldMkLst>
          <pc:docMk/>
          <pc:sldMk cId="698495768" sldId="281"/>
        </pc:sldMkLst>
        <pc:picChg chg="add mod">
          <ac:chgData name="정근채" userId="bf3f9740-ba12-4a95-bdcd-7a89d0b0b3a3" providerId="ADAL" clId="{97892300-83D5-4A90-A498-C53CDE2971A3}" dt="2020-12-17T05:35:02.906" v="4"/>
          <ac:picMkLst>
            <pc:docMk/>
            <pc:sldMk cId="698495768" sldId="281"/>
            <ac:picMk id="3" creationId="{25D3F12B-A8D0-459A-91A0-DF4A2036221D}"/>
          </ac:picMkLst>
        </pc:picChg>
        <pc:inkChg chg="add">
          <ac:chgData name="정근채" userId="bf3f9740-ba12-4a95-bdcd-7a89d0b0b3a3" providerId="ADAL" clId="{97892300-83D5-4A90-A498-C53CDE2971A3}" dt="2020-12-17T05:35:02.906" v="4"/>
          <ac:inkMkLst>
            <pc:docMk/>
            <pc:sldMk cId="698495768" sldId="281"/>
            <ac:inkMk id="2" creationId="{7FEF2C49-B52C-401E-828E-A0CC67A8B1D6}"/>
          </ac:inkMkLst>
        </pc:inkChg>
      </pc:sldChg>
    </pc:docChg>
  </pc:docChgLst>
  <pc:docChgLst>
    <pc:chgData name="정근채" userId="bf3f9740-ba12-4a95-bdcd-7a89d0b0b3a3" providerId="ADAL" clId="{11D2E7C0-9298-4C2C-B2AE-A777750FA456}"/>
    <pc:docChg chg="undo redo custSel addSld delSld modSld sldOrd">
      <pc:chgData name="정근채" userId="bf3f9740-ba12-4a95-bdcd-7a89d0b0b3a3" providerId="ADAL" clId="{11D2E7C0-9298-4C2C-B2AE-A777750FA456}" dt="2020-12-17T02:38:32.423" v="1267" actId="179"/>
      <pc:docMkLst>
        <pc:docMk/>
      </pc:docMkLst>
      <pc:sldChg chg="modSp mod">
        <pc:chgData name="정근채" userId="bf3f9740-ba12-4a95-bdcd-7a89d0b0b3a3" providerId="ADAL" clId="{11D2E7C0-9298-4C2C-B2AE-A777750FA456}" dt="2020-12-17T00:58:38.109" v="343" actId="1076"/>
        <pc:sldMkLst>
          <pc:docMk/>
          <pc:sldMk cId="703231732" sldId="258"/>
        </pc:sldMkLst>
        <pc:spChg chg="mod">
          <ac:chgData name="정근채" userId="bf3f9740-ba12-4a95-bdcd-7a89d0b0b3a3" providerId="ADAL" clId="{11D2E7C0-9298-4C2C-B2AE-A777750FA456}" dt="2020-12-17T00:57:17.445" v="320" actId="20577"/>
          <ac:spMkLst>
            <pc:docMk/>
            <pc:sldMk cId="703231732" sldId="258"/>
            <ac:spMk id="2" creationId="{00000000-0000-0000-0000-000000000000}"/>
          </ac:spMkLst>
        </pc:spChg>
        <pc:spChg chg="mod">
          <ac:chgData name="정근채" userId="bf3f9740-ba12-4a95-bdcd-7a89d0b0b3a3" providerId="ADAL" clId="{11D2E7C0-9298-4C2C-B2AE-A777750FA456}" dt="2020-12-17T00:58:38.109" v="343" actId="1076"/>
          <ac:spMkLst>
            <pc:docMk/>
            <pc:sldMk cId="703231732" sldId="258"/>
            <ac:spMk id="6" creationId="{00000000-0000-0000-0000-000000000000}"/>
          </ac:spMkLst>
        </pc:spChg>
      </pc:sldChg>
      <pc:sldChg chg="addSp modSp mod">
        <pc:chgData name="정근채" userId="bf3f9740-ba12-4a95-bdcd-7a89d0b0b3a3" providerId="ADAL" clId="{11D2E7C0-9298-4C2C-B2AE-A777750FA456}" dt="2020-12-17T01:41:57.765" v="882" actId="122"/>
        <pc:sldMkLst>
          <pc:docMk/>
          <pc:sldMk cId="2534574594" sldId="260"/>
        </pc:sldMkLst>
        <pc:spChg chg="mod">
          <ac:chgData name="정근채" userId="bf3f9740-ba12-4a95-bdcd-7a89d0b0b3a3" providerId="ADAL" clId="{11D2E7C0-9298-4C2C-B2AE-A777750FA456}" dt="2020-12-17T01:32:56.554" v="670"/>
          <ac:spMkLst>
            <pc:docMk/>
            <pc:sldMk cId="2534574594" sldId="260"/>
            <ac:spMk id="7" creationId="{00000000-0000-0000-0000-000000000000}"/>
          </ac:spMkLst>
        </pc:spChg>
        <pc:spChg chg="add mod">
          <ac:chgData name="정근채" userId="bf3f9740-ba12-4a95-bdcd-7a89d0b0b3a3" providerId="ADAL" clId="{11D2E7C0-9298-4C2C-B2AE-A777750FA456}" dt="2020-12-17T01:34:08.113" v="674" actId="207"/>
          <ac:spMkLst>
            <pc:docMk/>
            <pc:sldMk cId="2534574594" sldId="260"/>
            <ac:spMk id="12" creationId="{86C2993B-30B6-45B7-BC9B-06303E867905}"/>
          </ac:spMkLst>
        </pc:spChg>
        <pc:spChg chg="add mod">
          <ac:chgData name="정근채" userId="bf3f9740-ba12-4a95-bdcd-7a89d0b0b3a3" providerId="ADAL" clId="{11D2E7C0-9298-4C2C-B2AE-A777750FA456}" dt="2020-12-17T01:41:57.765" v="882" actId="122"/>
          <ac:spMkLst>
            <pc:docMk/>
            <pc:sldMk cId="2534574594" sldId="260"/>
            <ac:spMk id="18" creationId="{D9AB2C46-CE11-4D51-9D74-36D61AC3BDF3}"/>
          </ac:spMkLst>
        </pc:spChg>
        <pc:cxnChg chg="add mod">
          <ac:chgData name="정근채" userId="bf3f9740-ba12-4a95-bdcd-7a89d0b0b3a3" providerId="ADAL" clId="{11D2E7C0-9298-4C2C-B2AE-A777750FA456}" dt="2020-12-17T01:34:45.275" v="677" actId="108"/>
          <ac:cxnSpMkLst>
            <pc:docMk/>
            <pc:sldMk cId="2534574594" sldId="260"/>
            <ac:cxnSpMk id="14" creationId="{2CF60D53-B9AC-472E-95CF-E462074FDCE5}"/>
          </ac:cxnSpMkLst>
        </pc:cxnChg>
        <pc:cxnChg chg="add mod">
          <ac:chgData name="정근채" userId="bf3f9740-ba12-4a95-bdcd-7a89d0b0b3a3" providerId="ADAL" clId="{11D2E7C0-9298-4C2C-B2AE-A777750FA456}" dt="2020-12-17T01:34:54.718" v="679"/>
          <ac:cxnSpMkLst>
            <pc:docMk/>
            <pc:sldMk cId="2534574594" sldId="260"/>
            <ac:cxnSpMk id="16" creationId="{0DF2F7D4-181C-4153-B2B4-49A81C896B6E}"/>
          </ac:cxnSpMkLst>
        </pc:cxnChg>
      </pc:sldChg>
      <pc:sldChg chg="addSp modSp mod">
        <pc:chgData name="정근채" userId="bf3f9740-ba12-4a95-bdcd-7a89d0b0b3a3" providerId="ADAL" clId="{11D2E7C0-9298-4C2C-B2AE-A777750FA456}" dt="2020-12-17T01:38:42.495" v="777" actId="20577"/>
        <pc:sldMkLst>
          <pc:docMk/>
          <pc:sldMk cId="3213863404" sldId="261"/>
        </pc:sldMkLst>
        <pc:spChg chg="mod">
          <ac:chgData name="정근채" userId="bf3f9740-ba12-4a95-bdcd-7a89d0b0b3a3" providerId="ADAL" clId="{11D2E7C0-9298-4C2C-B2AE-A777750FA456}" dt="2020-12-17T01:38:42.495" v="777" actId="20577"/>
          <ac:spMkLst>
            <pc:docMk/>
            <pc:sldMk cId="3213863404" sldId="261"/>
            <ac:spMk id="2" creationId="{00000000-0000-0000-0000-000000000000}"/>
          </ac:spMkLst>
        </pc:spChg>
        <pc:spChg chg="mod">
          <ac:chgData name="정근채" userId="bf3f9740-ba12-4a95-bdcd-7a89d0b0b3a3" providerId="ADAL" clId="{11D2E7C0-9298-4C2C-B2AE-A777750FA456}" dt="2020-12-17T01:37:21.254" v="705"/>
          <ac:spMkLst>
            <pc:docMk/>
            <pc:sldMk cId="3213863404" sldId="261"/>
            <ac:spMk id="7" creationId="{00000000-0000-0000-0000-000000000000}"/>
          </ac:spMkLst>
        </pc:spChg>
        <pc:spChg chg="add mod">
          <ac:chgData name="정근채" userId="bf3f9740-ba12-4a95-bdcd-7a89d0b0b3a3" providerId="ADAL" clId="{11D2E7C0-9298-4C2C-B2AE-A777750FA456}" dt="2020-12-17T01:38:27.791" v="771" actId="1076"/>
          <ac:spMkLst>
            <pc:docMk/>
            <pc:sldMk cId="3213863404" sldId="261"/>
            <ac:spMk id="13" creationId="{75D2F15E-D258-45CA-B570-95A39F415DB8}"/>
          </ac:spMkLst>
        </pc:spChg>
        <pc:picChg chg="mod">
          <ac:chgData name="정근채" userId="bf3f9740-ba12-4a95-bdcd-7a89d0b0b3a3" providerId="ADAL" clId="{11D2E7C0-9298-4C2C-B2AE-A777750FA456}" dt="2020-12-17T01:38:20.124" v="768" actId="1076"/>
          <ac:picMkLst>
            <pc:docMk/>
            <pc:sldMk cId="3213863404" sldId="261"/>
            <ac:picMk id="8" creationId="{6B3B5B09-73B8-4161-B6A3-1995A04A3AA2}"/>
          </ac:picMkLst>
        </pc:picChg>
      </pc:sldChg>
      <pc:sldChg chg="addSp delSp modSp del mod addAnim delAnim">
        <pc:chgData name="정근채" userId="bf3f9740-ba12-4a95-bdcd-7a89d0b0b3a3" providerId="ADAL" clId="{11D2E7C0-9298-4C2C-B2AE-A777750FA456}" dt="2020-12-17T01:50:01.483" v="938" actId="47"/>
        <pc:sldMkLst>
          <pc:docMk/>
          <pc:sldMk cId="1698819555" sldId="262"/>
        </pc:sldMkLst>
        <pc:spChg chg="del">
          <ac:chgData name="정근채" userId="bf3f9740-ba12-4a95-bdcd-7a89d0b0b3a3" providerId="ADAL" clId="{11D2E7C0-9298-4C2C-B2AE-A777750FA456}" dt="2020-12-17T01:47:50.075" v="912" actId="21"/>
          <ac:spMkLst>
            <pc:docMk/>
            <pc:sldMk cId="1698819555" sldId="262"/>
            <ac:spMk id="2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7:50.075" v="912" actId="21"/>
          <ac:spMkLst>
            <pc:docMk/>
            <pc:sldMk cId="1698819555" sldId="262"/>
            <ac:spMk id="5" creationId="{5B8BA9CF-CBEB-4A93-B5DB-D77EC012C308}"/>
          </ac:spMkLst>
        </pc:spChg>
        <pc:spChg chg="del">
          <ac:chgData name="정근채" userId="bf3f9740-ba12-4a95-bdcd-7a89d0b0b3a3" providerId="ADAL" clId="{11D2E7C0-9298-4C2C-B2AE-A777750FA456}" dt="2020-12-17T01:47:50.075" v="912" actId="21"/>
          <ac:spMkLst>
            <pc:docMk/>
            <pc:sldMk cId="1698819555" sldId="262"/>
            <ac:spMk id="7" creationId="{00000000-0000-0000-0000-000000000000}"/>
          </ac:spMkLst>
        </pc:spChg>
        <pc:spChg chg="add 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8" creationId="{00000000-0000-0000-0000-000000000000}"/>
          </ac:spMkLst>
        </pc:spChg>
        <pc:spChg chg="add 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9" creationId="{00000000-0000-0000-0000-000000000000}"/>
          </ac:spMkLst>
        </pc:spChg>
        <pc:spChg chg="add del mod">
          <ac:chgData name="정근채" userId="bf3f9740-ba12-4a95-bdcd-7a89d0b0b3a3" providerId="ADAL" clId="{11D2E7C0-9298-4C2C-B2AE-A777750FA456}" dt="2020-12-17T01:47:58.529" v="914" actId="478"/>
          <ac:spMkLst>
            <pc:docMk/>
            <pc:sldMk cId="1698819555" sldId="262"/>
            <ac:spMk id="12" creationId="{04FA9A4F-26CC-49A0-88D1-D81AAAE59CB7}"/>
          </ac:spMkLst>
        </pc:spChg>
        <pc:spChg chg="add del mod">
          <ac:chgData name="정근채" userId="bf3f9740-ba12-4a95-bdcd-7a89d0b0b3a3" providerId="ADAL" clId="{11D2E7C0-9298-4C2C-B2AE-A777750FA456}" dt="2020-12-17T01:47:58.529" v="914" actId="478"/>
          <ac:spMkLst>
            <pc:docMk/>
            <pc:sldMk cId="1698819555" sldId="262"/>
            <ac:spMk id="16" creationId="{AB0956C4-7742-4059-9385-56B195322436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21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22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23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26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28" creationId="{00000000-0000-0000-0000-000000000000}"/>
          </ac:spMkLst>
        </pc:spChg>
        <pc:spChg chg="add 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35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36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37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38" creationId="{00000000-0000-0000-0000-000000000000}"/>
          </ac:spMkLst>
        </pc:spChg>
        <pc:spChg chg="add 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39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41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43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44" creationId="{00000000-0000-0000-0000-000000000000}"/>
          </ac:spMkLst>
        </pc:spChg>
        <pc:spChg chg="add 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45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46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47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50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51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62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64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7T01:48:43.306" v="927" actId="21"/>
          <ac:spMkLst>
            <pc:docMk/>
            <pc:sldMk cId="1698819555" sldId="262"/>
            <ac:spMk id="67" creationId="{00000000-0000-0000-0000-000000000000}"/>
          </ac:spMkLst>
        </pc:spChg>
        <pc:picChg chg="del">
          <ac:chgData name="정근채" userId="bf3f9740-ba12-4a95-bdcd-7a89d0b0b3a3" providerId="ADAL" clId="{11D2E7C0-9298-4C2C-B2AE-A777750FA456}" dt="2020-12-17T01:47:50.075" v="912" actId="21"/>
          <ac:picMkLst>
            <pc:docMk/>
            <pc:sldMk cId="1698819555" sldId="262"/>
            <ac:picMk id="6" creationId="{98E5ACA7-7272-432F-BD0E-2F10C58B342C}"/>
          </ac:picMkLst>
        </pc:picChg>
        <pc:picChg chg="add">
          <ac:chgData name="정근채" userId="bf3f9740-ba12-4a95-bdcd-7a89d0b0b3a3" providerId="ADAL" clId="{11D2E7C0-9298-4C2C-B2AE-A777750FA456}" dt="2020-12-17T01:49:12.172" v="930"/>
          <ac:picMkLst>
            <pc:docMk/>
            <pc:sldMk cId="1698819555" sldId="262"/>
            <ac:picMk id="19" creationId="{88FB5B1D-9968-4976-B981-53642CAA2379}"/>
          </ac:picMkLst>
        </pc:picChg>
        <pc:picChg chg="add del">
          <ac:chgData name="정근채" userId="bf3f9740-ba12-4a95-bdcd-7a89d0b0b3a3" providerId="ADAL" clId="{11D2E7C0-9298-4C2C-B2AE-A777750FA456}" dt="2020-12-17T01:48:34.541" v="926" actId="21"/>
          <ac:picMkLst>
            <pc:docMk/>
            <pc:sldMk cId="1698819555" sldId="262"/>
            <ac:picMk id="24" creationId="{00000000-0000-0000-0000-000000000000}"/>
          </ac:picMkLst>
        </pc:picChg>
        <pc:cxnChg chg="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10" creationId="{00000000-0000-0000-0000-000000000000}"/>
          </ac:cxnSpMkLst>
        </pc:cxnChg>
        <pc:cxnChg chg="add 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11" creationId="{00000000-0000-0000-0000-000000000000}"/>
          </ac:cxnSpMkLst>
        </pc:cxnChg>
        <pc:cxnChg chg="add 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13" creationId="{00000000-0000-0000-0000-000000000000}"/>
          </ac:cxnSpMkLst>
        </pc:cxnChg>
        <pc:cxnChg chg="add 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15" creationId="{00000000-0000-0000-0000-000000000000}"/>
          </ac:cxnSpMkLst>
        </pc:cxnChg>
        <pc:cxnChg chg="add 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17" creationId="{00000000-0000-0000-0000-000000000000}"/>
          </ac:cxnSpMkLst>
        </pc:cxnChg>
        <pc:cxnChg chg="add 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18" creationId="{00000000-0000-0000-0000-000000000000}"/>
          </ac:cxnSpMkLst>
        </pc:cxnChg>
        <pc:cxnChg chg="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32" creationId="{00000000-0000-0000-0000-000000000000}"/>
          </ac:cxnSpMkLst>
        </pc:cxnChg>
        <pc:cxnChg chg="add 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54" creationId="{00000000-0000-0000-0000-000000000000}"/>
          </ac:cxnSpMkLst>
        </pc:cxnChg>
        <pc:cxnChg chg="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57" creationId="{00000000-0000-0000-0000-000000000000}"/>
          </ac:cxnSpMkLst>
        </pc:cxnChg>
        <pc:cxnChg chg="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60" creationId="{00000000-0000-0000-0000-000000000000}"/>
          </ac:cxnSpMkLst>
        </pc:cxnChg>
        <pc:cxnChg chg="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63" creationId="{00000000-0000-0000-0000-000000000000}"/>
          </ac:cxnSpMkLst>
        </pc:cxnChg>
        <pc:cxnChg chg="del">
          <ac:chgData name="정근채" userId="bf3f9740-ba12-4a95-bdcd-7a89d0b0b3a3" providerId="ADAL" clId="{11D2E7C0-9298-4C2C-B2AE-A777750FA456}" dt="2020-12-17T01:48:43.306" v="927" actId="21"/>
          <ac:cxnSpMkLst>
            <pc:docMk/>
            <pc:sldMk cId="1698819555" sldId="262"/>
            <ac:cxnSpMk id="66" creationId="{00000000-0000-0000-0000-000000000000}"/>
          </ac:cxnSpMkLst>
        </pc:cxnChg>
      </pc:sldChg>
      <pc:sldChg chg="modSp mod">
        <pc:chgData name="정근채" userId="bf3f9740-ba12-4a95-bdcd-7a89d0b0b3a3" providerId="ADAL" clId="{11D2E7C0-9298-4C2C-B2AE-A777750FA456}" dt="2020-12-17T02:29:19.634" v="1206" actId="20577"/>
        <pc:sldMkLst>
          <pc:docMk/>
          <pc:sldMk cId="2858571976" sldId="263"/>
        </pc:sldMkLst>
        <pc:spChg chg="mod">
          <ac:chgData name="정근채" userId="bf3f9740-ba12-4a95-bdcd-7a89d0b0b3a3" providerId="ADAL" clId="{11D2E7C0-9298-4C2C-B2AE-A777750FA456}" dt="2020-12-17T02:29:19.634" v="1206" actId="20577"/>
          <ac:spMkLst>
            <pc:docMk/>
            <pc:sldMk cId="2858571976" sldId="263"/>
            <ac:spMk id="2" creationId="{00000000-0000-0000-0000-000000000000}"/>
          </ac:spMkLst>
        </pc:spChg>
      </pc:sldChg>
      <pc:sldChg chg="addSp modSp mod">
        <pc:chgData name="정근채" userId="bf3f9740-ba12-4a95-bdcd-7a89d0b0b3a3" providerId="ADAL" clId="{11D2E7C0-9298-4C2C-B2AE-A777750FA456}" dt="2020-12-17T01:08:48.248" v="401" actId="1037"/>
        <pc:sldMkLst>
          <pc:docMk/>
          <pc:sldMk cId="1689504403" sldId="264"/>
        </pc:sldMkLst>
        <pc:spChg chg="mod">
          <ac:chgData name="정근채" userId="bf3f9740-ba12-4a95-bdcd-7a89d0b0b3a3" providerId="ADAL" clId="{11D2E7C0-9298-4C2C-B2AE-A777750FA456}" dt="2020-12-17T00:57:26.016" v="324" actId="20577"/>
          <ac:spMkLst>
            <pc:docMk/>
            <pc:sldMk cId="1689504403" sldId="264"/>
            <ac:spMk id="2" creationId="{00000000-0000-0000-0000-000000000000}"/>
          </ac:spMkLst>
        </pc:spChg>
        <pc:spChg chg="mod">
          <ac:chgData name="정근채" userId="bf3f9740-ba12-4a95-bdcd-7a89d0b0b3a3" providerId="ADAL" clId="{11D2E7C0-9298-4C2C-B2AE-A777750FA456}" dt="2020-12-17T01:08:24.567" v="355" actId="207"/>
          <ac:spMkLst>
            <pc:docMk/>
            <pc:sldMk cId="1689504403" sldId="264"/>
            <ac:spMk id="8" creationId="{00000000-0000-0000-0000-000000000000}"/>
          </ac:spMkLst>
        </pc:spChg>
        <pc:spChg chg="add mod">
          <ac:chgData name="정근채" userId="bf3f9740-ba12-4a95-bdcd-7a89d0b0b3a3" providerId="ADAL" clId="{11D2E7C0-9298-4C2C-B2AE-A777750FA456}" dt="2020-12-17T01:08:48.248" v="401" actId="1037"/>
          <ac:spMkLst>
            <pc:docMk/>
            <pc:sldMk cId="1689504403" sldId="264"/>
            <ac:spMk id="14" creationId="{B0765473-0C70-472E-B1B7-A59D06BA6EDD}"/>
          </ac:spMkLst>
        </pc:spChg>
        <pc:spChg chg="add mod">
          <ac:chgData name="정근채" userId="bf3f9740-ba12-4a95-bdcd-7a89d0b0b3a3" providerId="ADAL" clId="{11D2E7C0-9298-4C2C-B2AE-A777750FA456}" dt="2020-12-17T01:08:39.948" v="363" actId="208"/>
          <ac:spMkLst>
            <pc:docMk/>
            <pc:sldMk cId="1689504403" sldId="264"/>
            <ac:spMk id="15" creationId="{1FC115C8-4E6F-4AA6-AF60-08542DD2B585}"/>
          </ac:spMkLst>
        </pc:spChg>
        <pc:picChg chg="add mod">
          <ac:chgData name="정근채" userId="bf3f9740-ba12-4a95-bdcd-7a89d0b0b3a3" providerId="ADAL" clId="{11D2E7C0-9298-4C2C-B2AE-A777750FA456}" dt="2020-12-17T01:08:27.822" v="357" actId="571"/>
          <ac:picMkLst>
            <pc:docMk/>
            <pc:sldMk cId="1689504403" sldId="264"/>
            <ac:picMk id="13" creationId="{9C16FAB2-87F8-4092-A7B8-AF9A66316B15}"/>
          </ac:picMkLst>
        </pc:picChg>
      </pc:sldChg>
      <pc:sldChg chg="addSp modSp mod">
        <pc:chgData name="정근채" userId="bf3f9740-ba12-4a95-bdcd-7a89d0b0b3a3" providerId="ADAL" clId="{11D2E7C0-9298-4C2C-B2AE-A777750FA456}" dt="2020-12-17T01:39:28.640" v="818" actId="166"/>
        <pc:sldMkLst>
          <pc:docMk/>
          <pc:sldMk cId="1843877274" sldId="265"/>
        </pc:sldMkLst>
        <pc:spChg chg="mod ord">
          <ac:chgData name="정근채" userId="bf3f9740-ba12-4a95-bdcd-7a89d0b0b3a3" providerId="ADAL" clId="{11D2E7C0-9298-4C2C-B2AE-A777750FA456}" dt="2020-12-17T01:39:28.640" v="818" actId="166"/>
          <ac:spMkLst>
            <pc:docMk/>
            <pc:sldMk cId="1843877274" sldId="265"/>
            <ac:spMk id="2" creationId="{00000000-0000-0000-0000-000000000000}"/>
          </ac:spMkLst>
        </pc:spChg>
        <pc:spChg chg="add mod">
          <ac:chgData name="정근채" userId="bf3f9740-ba12-4a95-bdcd-7a89d0b0b3a3" providerId="ADAL" clId="{11D2E7C0-9298-4C2C-B2AE-A777750FA456}" dt="2020-12-17T01:39:19.542" v="799" actId="571"/>
          <ac:spMkLst>
            <pc:docMk/>
            <pc:sldMk cId="1843877274" sldId="265"/>
            <ac:spMk id="36" creationId="{6A8BB03B-C63A-4A4D-A84C-70BA58370996}"/>
          </ac:spMkLst>
        </pc:spChg>
      </pc:sldChg>
      <pc:sldChg chg="addSp modSp mod">
        <pc:chgData name="정근채" userId="bf3f9740-ba12-4a95-bdcd-7a89d0b0b3a3" providerId="ADAL" clId="{11D2E7C0-9298-4C2C-B2AE-A777750FA456}" dt="2020-12-17T01:46:54.337" v="909" actId="208"/>
        <pc:sldMkLst>
          <pc:docMk/>
          <pc:sldMk cId="1431399456" sldId="267"/>
        </pc:sldMkLst>
        <pc:spChg chg="mod">
          <ac:chgData name="정근채" userId="bf3f9740-ba12-4a95-bdcd-7a89d0b0b3a3" providerId="ADAL" clId="{11D2E7C0-9298-4C2C-B2AE-A777750FA456}" dt="2020-12-17T01:38:57.822" v="794" actId="20577"/>
          <ac:spMkLst>
            <pc:docMk/>
            <pc:sldMk cId="1431399456" sldId="267"/>
            <ac:spMk id="2" creationId="{00000000-0000-0000-0000-000000000000}"/>
          </ac:spMkLst>
        </pc:spChg>
        <pc:spChg chg="mod">
          <ac:chgData name="정근채" userId="bf3f9740-ba12-4a95-bdcd-7a89d0b0b3a3" providerId="ADAL" clId="{11D2E7C0-9298-4C2C-B2AE-A777750FA456}" dt="2020-12-17T01:45:52.899" v="901" actId="207"/>
          <ac:spMkLst>
            <pc:docMk/>
            <pc:sldMk cId="1431399456" sldId="267"/>
            <ac:spMk id="30" creationId="{00000000-0000-0000-0000-000000000000}"/>
          </ac:spMkLst>
        </pc:spChg>
        <pc:cxnChg chg="mod">
          <ac:chgData name="정근채" userId="bf3f9740-ba12-4a95-bdcd-7a89d0b0b3a3" providerId="ADAL" clId="{11D2E7C0-9298-4C2C-B2AE-A777750FA456}" dt="2020-12-17T01:46:10.648" v="902" actId="208"/>
          <ac:cxnSpMkLst>
            <pc:docMk/>
            <pc:sldMk cId="1431399456" sldId="267"/>
            <ac:cxnSpMk id="8" creationId="{00000000-0000-0000-0000-000000000000}"/>
          </ac:cxnSpMkLst>
        </pc:cxnChg>
        <pc:cxnChg chg="add mod">
          <ac:chgData name="정근채" userId="bf3f9740-ba12-4a95-bdcd-7a89d0b0b3a3" providerId="ADAL" clId="{11D2E7C0-9298-4C2C-B2AE-A777750FA456}" dt="2020-12-17T01:46:54.337" v="909" actId="208"/>
          <ac:cxnSpMkLst>
            <pc:docMk/>
            <pc:sldMk cId="1431399456" sldId="267"/>
            <ac:cxnSpMk id="10" creationId="{2A6E74DA-4DAD-4BA1-B232-58CD2D9C1E5B}"/>
          </ac:cxnSpMkLst>
        </pc:cxnChg>
        <pc:cxnChg chg="add mod">
          <ac:chgData name="정근채" userId="bf3f9740-ba12-4a95-bdcd-7a89d0b0b3a3" providerId="ADAL" clId="{11D2E7C0-9298-4C2C-B2AE-A777750FA456}" dt="2020-12-17T01:46:54.337" v="909" actId="208"/>
          <ac:cxnSpMkLst>
            <pc:docMk/>
            <pc:sldMk cId="1431399456" sldId="267"/>
            <ac:cxnSpMk id="12" creationId="{61A43BC0-7775-4FA4-892A-E3F73BD9AA2D}"/>
          </ac:cxnSpMkLst>
        </pc:cxnChg>
        <pc:cxnChg chg="add mod">
          <ac:chgData name="정근채" userId="bf3f9740-ba12-4a95-bdcd-7a89d0b0b3a3" providerId="ADAL" clId="{11D2E7C0-9298-4C2C-B2AE-A777750FA456}" dt="2020-12-17T01:46:54.337" v="909" actId="208"/>
          <ac:cxnSpMkLst>
            <pc:docMk/>
            <pc:sldMk cId="1431399456" sldId="267"/>
            <ac:cxnSpMk id="19" creationId="{0DE9ABCB-7F37-49B6-98EB-64B8A4BDBEEC}"/>
          </ac:cxnSpMkLst>
        </pc:cxnChg>
        <pc:cxnChg chg="mod">
          <ac:chgData name="정근채" userId="bf3f9740-ba12-4a95-bdcd-7a89d0b0b3a3" providerId="ADAL" clId="{11D2E7C0-9298-4C2C-B2AE-A777750FA456}" dt="2020-12-17T01:46:10.648" v="902" actId="208"/>
          <ac:cxnSpMkLst>
            <pc:docMk/>
            <pc:sldMk cId="1431399456" sldId="267"/>
            <ac:cxnSpMk id="20" creationId="{00000000-0000-0000-0000-000000000000}"/>
          </ac:cxnSpMkLst>
        </pc:cxnChg>
      </pc:sldChg>
      <pc:sldChg chg="addSp modSp mod">
        <pc:chgData name="정근채" userId="bf3f9740-ba12-4a95-bdcd-7a89d0b0b3a3" providerId="ADAL" clId="{11D2E7C0-9298-4C2C-B2AE-A777750FA456}" dt="2020-12-17T02:34:45.557" v="1264" actId="207"/>
        <pc:sldMkLst>
          <pc:docMk/>
          <pc:sldMk cId="1324425946" sldId="268"/>
        </pc:sldMkLst>
        <pc:spChg chg="mod">
          <ac:chgData name="정근채" userId="bf3f9740-ba12-4a95-bdcd-7a89d0b0b3a3" providerId="ADAL" clId="{11D2E7C0-9298-4C2C-B2AE-A777750FA456}" dt="2020-12-17T02:29:24.031" v="1212" actId="20577"/>
          <ac:spMkLst>
            <pc:docMk/>
            <pc:sldMk cId="1324425946" sldId="268"/>
            <ac:spMk id="2" creationId="{00000000-0000-0000-0000-000000000000}"/>
          </ac:spMkLst>
        </pc:spChg>
        <pc:spChg chg="add mod">
          <ac:chgData name="정근채" userId="bf3f9740-ba12-4a95-bdcd-7a89d0b0b3a3" providerId="ADAL" clId="{11D2E7C0-9298-4C2C-B2AE-A777750FA456}" dt="2020-12-17T02:30:38.652" v="1248" actId="1038"/>
          <ac:spMkLst>
            <pc:docMk/>
            <pc:sldMk cId="1324425946" sldId="268"/>
            <ac:spMk id="30" creationId="{367870F3-6B43-48EE-A1AB-A83F57BD6C82}"/>
          </ac:spMkLst>
        </pc:spChg>
        <pc:spChg chg="add mod">
          <ac:chgData name="정근채" userId="bf3f9740-ba12-4a95-bdcd-7a89d0b0b3a3" providerId="ADAL" clId="{11D2E7C0-9298-4C2C-B2AE-A777750FA456}" dt="2020-12-17T02:34:45.557" v="1264" actId="207"/>
          <ac:spMkLst>
            <pc:docMk/>
            <pc:sldMk cId="1324425946" sldId="268"/>
            <ac:spMk id="35" creationId="{76FE1188-FD3E-4133-9B81-1C5B63DFE22E}"/>
          </ac:spMkLst>
        </pc:spChg>
      </pc:sldChg>
      <pc:sldChg chg="modSp mod">
        <pc:chgData name="정근채" userId="bf3f9740-ba12-4a95-bdcd-7a89d0b0b3a3" providerId="ADAL" clId="{11D2E7C0-9298-4C2C-B2AE-A777750FA456}" dt="2020-12-17T02:38:32.423" v="1267" actId="179"/>
        <pc:sldMkLst>
          <pc:docMk/>
          <pc:sldMk cId="3858720018" sldId="269"/>
        </pc:sldMkLst>
        <pc:spChg chg="mod">
          <ac:chgData name="정근채" userId="bf3f9740-ba12-4a95-bdcd-7a89d0b0b3a3" providerId="ADAL" clId="{11D2E7C0-9298-4C2C-B2AE-A777750FA456}" dt="2020-12-17T02:29:28.580" v="1218" actId="20577"/>
          <ac:spMkLst>
            <pc:docMk/>
            <pc:sldMk cId="3858720018" sldId="269"/>
            <ac:spMk id="2" creationId="{00000000-0000-0000-0000-000000000000}"/>
          </ac:spMkLst>
        </pc:spChg>
        <pc:spChg chg="mod">
          <ac:chgData name="정근채" userId="bf3f9740-ba12-4a95-bdcd-7a89d0b0b3a3" providerId="ADAL" clId="{11D2E7C0-9298-4C2C-B2AE-A777750FA456}" dt="2020-12-17T02:38:32.423" v="1267" actId="179"/>
          <ac:spMkLst>
            <pc:docMk/>
            <pc:sldMk cId="3858720018" sldId="269"/>
            <ac:spMk id="32" creationId="{00000000-0000-0000-0000-000000000000}"/>
          </ac:spMkLst>
        </pc:spChg>
      </pc:sldChg>
      <pc:sldChg chg="delSp modSp mod ord">
        <pc:chgData name="정근채" userId="bf3f9740-ba12-4a95-bdcd-7a89d0b0b3a3" providerId="ADAL" clId="{11D2E7C0-9298-4C2C-B2AE-A777750FA456}" dt="2020-12-16T06:12:30.693" v="254" actId="20577"/>
        <pc:sldMkLst>
          <pc:docMk/>
          <pc:sldMk cId="2211193634" sldId="271"/>
        </pc:sldMkLst>
        <pc:spChg chg="mod">
          <ac:chgData name="정근채" userId="bf3f9740-ba12-4a95-bdcd-7a89d0b0b3a3" providerId="ADAL" clId="{11D2E7C0-9298-4C2C-B2AE-A777750FA456}" dt="2020-12-16T06:12:30.693" v="254" actId="20577"/>
          <ac:spMkLst>
            <pc:docMk/>
            <pc:sldMk cId="2211193634" sldId="271"/>
            <ac:spMk id="2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6T06:10:38.357" v="230" actId="478"/>
          <ac:spMkLst>
            <pc:docMk/>
            <pc:sldMk cId="2211193634" sldId="271"/>
            <ac:spMk id="3" creationId="{00000000-0000-0000-0000-000000000000}"/>
          </ac:spMkLst>
        </pc:spChg>
        <pc:spChg chg="del">
          <ac:chgData name="정근채" userId="bf3f9740-ba12-4a95-bdcd-7a89d0b0b3a3" providerId="ADAL" clId="{11D2E7C0-9298-4C2C-B2AE-A777750FA456}" dt="2020-12-16T06:10:38.357" v="230" actId="478"/>
          <ac:spMkLst>
            <pc:docMk/>
            <pc:sldMk cId="2211193634" sldId="271"/>
            <ac:spMk id="8" creationId="{00000000-0000-0000-0000-000000000000}"/>
          </ac:spMkLst>
        </pc:spChg>
      </pc:sldChg>
      <pc:sldChg chg="addSp delSp modSp mod setBg">
        <pc:chgData name="정근채" userId="bf3f9740-ba12-4a95-bdcd-7a89d0b0b3a3" providerId="ADAL" clId="{11D2E7C0-9298-4C2C-B2AE-A777750FA456}" dt="2020-12-17T01:11:05.577" v="438" actId="478"/>
        <pc:sldMkLst>
          <pc:docMk/>
          <pc:sldMk cId="3564849349" sldId="274"/>
        </pc:sldMkLst>
        <pc:spChg chg="mod">
          <ac:chgData name="정근채" userId="bf3f9740-ba12-4a95-bdcd-7a89d0b0b3a3" providerId="ADAL" clId="{11D2E7C0-9298-4C2C-B2AE-A777750FA456}" dt="2020-12-16T06:11:52.089" v="238" actId="20577"/>
          <ac:spMkLst>
            <pc:docMk/>
            <pc:sldMk cId="3564849349" sldId="274"/>
            <ac:spMk id="2" creationId="{00000000-0000-0000-0000-000000000000}"/>
          </ac:spMkLst>
        </pc:spChg>
        <pc:spChg chg="add del mod">
          <ac:chgData name="정근채" userId="bf3f9740-ba12-4a95-bdcd-7a89d0b0b3a3" providerId="ADAL" clId="{11D2E7C0-9298-4C2C-B2AE-A777750FA456}" dt="2020-12-16T06:03:34.241" v="38" actId="478"/>
          <ac:spMkLst>
            <pc:docMk/>
            <pc:sldMk cId="3564849349" sldId="274"/>
            <ac:spMk id="3" creationId="{9F81F1D9-7B74-4352-8D10-6242C65F0974}"/>
          </ac:spMkLst>
        </pc:spChg>
        <pc:spChg chg="add del">
          <ac:chgData name="정근채" userId="bf3f9740-ba12-4a95-bdcd-7a89d0b0b3a3" providerId="ADAL" clId="{11D2E7C0-9298-4C2C-B2AE-A777750FA456}" dt="2020-12-17T01:11:05.577" v="438" actId="478"/>
          <ac:spMkLst>
            <pc:docMk/>
            <pc:sldMk cId="3564849349" sldId="274"/>
            <ac:spMk id="5" creationId="{E6533960-3BC0-4F42-A566-C3D7B108B2DF}"/>
          </ac:spMkLst>
        </pc:spChg>
        <pc:spChg chg="mod">
          <ac:chgData name="정근채" userId="bf3f9740-ba12-4a95-bdcd-7a89d0b0b3a3" providerId="ADAL" clId="{11D2E7C0-9298-4C2C-B2AE-A777750FA456}" dt="2020-12-16T06:07:41.815" v="168" actId="1076"/>
          <ac:spMkLst>
            <pc:docMk/>
            <pc:sldMk cId="3564849349" sldId="274"/>
            <ac:spMk id="7" creationId="{00000000-0000-0000-0000-000000000000}"/>
          </ac:spMkLst>
        </pc:spChg>
        <pc:spChg chg="add mod">
          <ac:chgData name="정근채" userId="bf3f9740-ba12-4a95-bdcd-7a89d0b0b3a3" providerId="ADAL" clId="{11D2E7C0-9298-4C2C-B2AE-A777750FA456}" dt="2020-12-17T01:06:34.858" v="354" actId="207"/>
          <ac:spMkLst>
            <pc:docMk/>
            <pc:sldMk cId="3564849349" sldId="274"/>
            <ac:spMk id="8" creationId="{93C41402-D130-4636-81D6-49D24AB9EE47}"/>
          </ac:spMkLst>
        </pc:spChg>
        <pc:spChg chg="add del">
          <ac:chgData name="정근채" userId="bf3f9740-ba12-4a95-bdcd-7a89d0b0b3a3" providerId="ADAL" clId="{11D2E7C0-9298-4C2C-B2AE-A777750FA456}" dt="2020-12-16T06:08:26.239" v="171" actId="22"/>
          <ac:spMkLst>
            <pc:docMk/>
            <pc:sldMk cId="3564849349" sldId="274"/>
            <ac:spMk id="11" creationId="{78B3EA0C-359F-4BAA-B4F9-F7348F679A8F}"/>
          </ac:spMkLst>
        </pc:spChg>
        <pc:spChg chg="add del mod">
          <ac:chgData name="정근채" userId="bf3f9740-ba12-4a95-bdcd-7a89d0b0b3a3" providerId="ADAL" clId="{11D2E7C0-9298-4C2C-B2AE-A777750FA456}" dt="2020-12-16T06:08:53.115" v="194" actId="478"/>
          <ac:spMkLst>
            <pc:docMk/>
            <pc:sldMk cId="3564849349" sldId="274"/>
            <ac:spMk id="13" creationId="{D06F1A40-40F5-4A32-A7D9-5449E0D8AD83}"/>
          </ac:spMkLst>
        </pc:spChg>
        <pc:spChg chg="add mod">
          <ac:chgData name="정근채" userId="bf3f9740-ba12-4a95-bdcd-7a89d0b0b3a3" providerId="ADAL" clId="{11D2E7C0-9298-4C2C-B2AE-A777750FA456}" dt="2020-12-17T01:10:59.731" v="437" actId="1035"/>
          <ac:spMkLst>
            <pc:docMk/>
            <pc:sldMk cId="3564849349" sldId="274"/>
            <ac:spMk id="14" creationId="{4C718AFF-96AF-4A43-92DB-09DE0E89AF31}"/>
          </ac:spMkLst>
        </pc:spChg>
        <pc:spChg chg="add mod">
          <ac:chgData name="정근채" userId="bf3f9740-ba12-4a95-bdcd-7a89d0b0b3a3" providerId="ADAL" clId="{11D2E7C0-9298-4C2C-B2AE-A777750FA456}" dt="2020-12-17T01:10:59.731" v="437" actId="1035"/>
          <ac:spMkLst>
            <pc:docMk/>
            <pc:sldMk cId="3564849349" sldId="274"/>
            <ac:spMk id="15" creationId="{9E0682EB-B009-42DF-B2B4-576B06DCD605}"/>
          </ac:spMkLst>
        </pc:spChg>
        <pc:spChg chg="add mod">
          <ac:chgData name="정근채" userId="bf3f9740-ba12-4a95-bdcd-7a89d0b0b3a3" providerId="ADAL" clId="{11D2E7C0-9298-4C2C-B2AE-A777750FA456}" dt="2020-12-17T01:10:59.731" v="437" actId="1035"/>
          <ac:spMkLst>
            <pc:docMk/>
            <pc:sldMk cId="3564849349" sldId="274"/>
            <ac:spMk id="16" creationId="{710B8108-3973-4194-B95A-F8216A5D2467}"/>
          </ac:spMkLst>
        </pc:spChg>
        <pc:picChg chg="add mod modCrop">
          <ac:chgData name="정근채" userId="bf3f9740-ba12-4a95-bdcd-7a89d0b0b3a3" providerId="ADAL" clId="{11D2E7C0-9298-4C2C-B2AE-A777750FA456}" dt="2020-12-17T01:10:44.765" v="424" actId="1035"/>
          <ac:picMkLst>
            <pc:docMk/>
            <pc:sldMk cId="3564849349" sldId="274"/>
            <ac:picMk id="9" creationId="{90E94F40-4CED-4835-B8AA-D34FE289E3C3}"/>
          </ac:picMkLst>
        </pc:picChg>
      </pc:sldChg>
      <pc:sldChg chg="modSp mod">
        <pc:chgData name="정근채" userId="bf3f9740-ba12-4a95-bdcd-7a89d0b0b3a3" providerId="ADAL" clId="{11D2E7C0-9298-4C2C-B2AE-A777750FA456}" dt="2020-12-17T00:54:55.338" v="314"/>
        <pc:sldMkLst>
          <pc:docMk/>
          <pc:sldMk cId="4109535734" sldId="276"/>
        </pc:sldMkLst>
        <pc:spChg chg="mod">
          <ac:chgData name="정근채" userId="bf3f9740-ba12-4a95-bdcd-7a89d0b0b3a3" providerId="ADAL" clId="{11D2E7C0-9298-4C2C-B2AE-A777750FA456}" dt="2020-12-16T06:11:58.458" v="248" actId="20577"/>
          <ac:spMkLst>
            <pc:docMk/>
            <pc:sldMk cId="4109535734" sldId="276"/>
            <ac:spMk id="2" creationId="{00000000-0000-0000-0000-000000000000}"/>
          </ac:spMkLst>
        </pc:spChg>
        <pc:spChg chg="mod">
          <ac:chgData name="정근채" userId="bf3f9740-ba12-4a95-bdcd-7a89d0b0b3a3" providerId="ADAL" clId="{11D2E7C0-9298-4C2C-B2AE-A777750FA456}" dt="2020-12-17T00:54:55.338" v="314"/>
          <ac:spMkLst>
            <pc:docMk/>
            <pc:sldMk cId="4109535734" sldId="276"/>
            <ac:spMk id="7" creationId="{00000000-0000-0000-0000-000000000000}"/>
          </ac:spMkLst>
        </pc:spChg>
      </pc:sldChg>
      <pc:sldChg chg="addSp delSp modSp mod">
        <pc:chgData name="정근채" userId="bf3f9740-ba12-4a95-bdcd-7a89d0b0b3a3" providerId="ADAL" clId="{11D2E7C0-9298-4C2C-B2AE-A777750FA456}" dt="2020-12-17T01:11:36.392" v="442" actId="207"/>
        <pc:sldMkLst>
          <pc:docMk/>
          <pc:sldMk cId="1914395302" sldId="277"/>
        </pc:sldMkLst>
        <pc:spChg chg="mod">
          <ac:chgData name="정근채" userId="bf3f9740-ba12-4a95-bdcd-7a89d0b0b3a3" providerId="ADAL" clId="{11D2E7C0-9298-4C2C-B2AE-A777750FA456}" dt="2020-12-17T00:57:30.388" v="328" actId="20577"/>
          <ac:spMkLst>
            <pc:docMk/>
            <pc:sldMk cId="1914395302" sldId="277"/>
            <ac:spMk id="2" creationId="{00000000-0000-0000-0000-000000000000}"/>
          </ac:spMkLst>
        </pc:spChg>
        <pc:spChg chg="mod">
          <ac:chgData name="정근채" userId="bf3f9740-ba12-4a95-bdcd-7a89d0b0b3a3" providerId="ADAL" clId="{11D2E7C0-9298-4C2C-B2AE-A777750FA456}" dt="2020-12-17T01:11:36.392" v="442" actId="207"/>
          <ac:spMkLst>
            <pc:docMk/>
            <pc:sldMk cId="1914395302" sldId="277"/>
            <ac:spMk id="5" creationId="{689ABA5C-F191-4094-A739-BE3B49A4F604}"/>
          </ac:spMkLst>
        </pc:spChg>
        <pc:spChg chg="add del">
          <ac:chgData name="정근채" userId="bf3f9740-ba12-4a95-bdcd-7a89d0b0b3a3" providerId="ADAL" clId="{11D2E7C0-9298-4C2C-B2AE-A777750FA456}" dt="2020-12-17T01:10:01.307" v="403" actId="22"/>
          <ac:spMkLst>
            <pc:docMk/>
            <pc:sldMk cId="1914395302" sldId="277"/>
            <ac:spMk id="12" creationId="{A89EF5A3-5ECD-4700-BADC-CEBF780A447E}"/>
          </ac:spMkLst>
        </pc:spChg>
        <pc:spChg chg="add mod">
          <ac:chgData name="정근채" userId="bf3f9740-ba12-4a95-bdcd-7a89d0b0b3a3" providerId="ADAL" clId="{11D2E7C0-9298-4C2C-B2AE-A777750FA456}" dt="2020-12-17T01:10:08.332" v="406" actId="1076"/>
          <ac:spMkLst>
            <pc:docMk/>
            <pc:sldMk cId="1914395302" sldId="277"/>
            <ac:spMk id="14" creationId="{6790B37C-1543-42C2-BE2C-1134E8CD32BC}"/>
          </ac:spMkLst>
        </pc:spChg>
        <pc:spChg chg="add mod">
          <ac:chgData name="정근채" userId="bf3f9740-ba12-4a95-bdcd-7a89d0b0b3a3" providerId="ADAL" clId="{11D2E7C0-9298-4C2C-B2AE-A777750FA456}" dt="2020-12-17T01:11:20.972" v="441" actId="20577"/>
          <ac:spMkLst>
            <pc:docMk/>
            <pc:sldMk cId="1914395302" sldId="277"/>
            <ac:spMk id="15" creationId="{3D3B12F1-0971-46CA-A926-9314C626A6E5}"/>
          </ac:spMkLst>
        </pc:spChg>
        <pc:spChg chg="add mod">
          <ac:chgData name="정근채" userId="bf3f9740-ba12-4a95-bdcd-7a89d0b0b3a3" providerId="ADAL" clId="{11D2E7C0-9298-4C2C-B2AE-A777750FA456}" dt="2020-12-17T01:11:17.184" v="440" actId="20577"/>
          <ac:spMkLst>
            <pc:docMk/>
            <pc:sldMk cId="1914395302" sldId="277"/>
            <ac:spMk id="16" creationId="{60FECF47-7BEE-4153-8AE2-8473F1177828}"/>
          </ac:spMkLst>
        </pc:spChg>
      </pc:sldChg>
      <pc:sldChg chg="modSp mod">
        <pc:chgData name="정근채" userId="bf3f9740-ba12-4a95-bdcd-7a89d0b0b3a3" providerId="ADAL" clId="{11D2E7C0-9298-4C2C-B2AE-A777750FA456}" dt="2020-12-17T01:22:16.558" v="536" actId="14100"/>
        <pc:sldMkLst>
          <pc:docMk/>
          <pc:sldMk cId="737428968" sldId="278"/>
        </pc:sldMkLst>
        <pc:spChg chg="mod">
          <ac:chgData name="정근채" userId="bf3f9740-ba12-4a95-bdcd-7a89d0b0b3a3" providerId="ADAL" clId="{11D2E7C0-9298-4C2C-B2AE-A777750FA456}" dt="2020-12-17T00:57:35.457" v="334" actId="20577"/>
          <ac:spMkLst>
            <pc:docMk/>
            <pc:sldMk cId="737428968" sldId="278"/>
            <ac:spMk id="2" creationId="{00000000-0000-0000-0000-000000000000}"/>
          </ac:spMkLst>
        </pc:spChg>
        <pc:spChg chg="mod">
          <ac:chgData name="정근채" userId="bf3f9740-ba12-4a95-bdcd-7a89d0b0b3a3" providerId="ADAL" clId="{11D2E7C0-9298-4C2C-B2AE-A777750FA456}" dt="2020-12-17T01:22:07.413" v="534" actId="1076"/>
          <ac:spMkLst>
            <pc:docMk/>
            <pc:sldMk cId="737428968" sldId="278"/>
            <ac:spMk id="6" creationId="{00000000-0000-0000-0000-000000000000}"/>
          </ac:spMkLst>
        </pc:spChg>
        <pc:spChg chg="mod">
          <ac:chgData name="정근채" userId="bf3f9740-ba12-4a95-bdcd-7a89d0b0b3a3" providerId="ADAL" clId="{11D2E7C0-9298-4C2C-B2AE-A777750FA456}" dt="2020-12-17T01:21:53.149" v="531" actId="6549"/>
          <ac:spMkLst>
            <pc:docMk/>
            <pc:sldMk cId="737428968" sldId="278"/>
            <ac:spMk id="8" creationId="{00000000-0000-0000-0000-000000000000}"/>
          </ac:spMkLst>
        </pc:spChg>
        <pc:picChg chg="mod">
          <ac:chgData name="정근채" userId="bf3f9740-ba12-4a95-bdcd-7a89d0b0b3a3" providerId="ADAL" clId="{11D2E7C0-9298-4C2C-B2AE-A777750FA456}" dt="2020-12-17T01:22:07.413" v="534" actId="1076"/>
          <ac:picMkLst>
            <pc:docMk/>
            <pc:sldMk cId="737428968" sldId="278"/>
            <ac:picMk id="3" creationId="{00000000-0000-0000-0000-000000000000}"/>
          </ac:picMkLst>
        </pc:picChg>
        <pc:picChg chg="mod">
          <ac:chgData name="정근채" userId="bf3f9740-ba12-4a95-bdcd-7a89d0b0b3a3" providerId="ADAL" clId="{11D2E7C0-9298-4C2C-B2AE-A777750FA456}" dt="2020-12-17T01:22:07.413" v="534" actId="1076"/>
          <ac:picMkLst>
            <pc:docMk/>
            <pc:sldMk cId="737428968" sldId="278"/>
            <ac:picMk id="5" creationId="{00000000-0000-0000-0000-000000000000}"/>
          </ac:picMkLst>
        </pc:picChg>
        <pc:cxnChg chg="mod">
          <ac:chgData name="정근채" userId="bf3f9740-ba12-4a95-bdcd-7a89d0b0b3a3" providerId="ADAL" clId="{11D2E7C0-9298-4C2C-B2AE-A777750FA456}" dt="2020-12-17T01:22:16.558" v="536" actId="14100"/>
          <ac:cxnSpMkLst>
            <pc:docMk/>
            <pc:sldMk cId="737428968" sldId="278"/>
            <ac:cxnSpMk id="10" creationId="{00000000-0000-0000-0000-000000000000}"/>
          </ac:cxnSpMkLst>
        </pc:cxnChg>
      </pc:sldChg>
      <pc:sldChg chg="addSp delSp modSp mod">
        <pc:chgData name="정근채" userId="bf3f9740-ba12-4a95-bdcd-7a89d0b0b3a3" providerId="ADAL" clId="{11D2E7C0-9298-4C2C-B2AE-A777750FA456}" dt="2020-12-17T01:23:01.429" v="542" actId="1036"/>
        <pc:sldMkLst>
          <pc:docMk/>
          <pc:sldMk cId="3128696994" sldId="279"/>
        </pc:sldMkLst>
        <pc:spChg chg="mod">
          <ac:chgData name="정근채" userId="bf3f9740-ba12-4a95-bdcd-7a89d0b0b3a3" providerId="ADAL" clId="{11D2E7C0-9298-4C2C-B2AE-A777750FA456}" dt="2020-12-17T00:57:41.797" v="338" actId="20577"/>
          <ac:spMkLst>
            <pc:docMk/>
            <pc:sldMk cId="3128696994" sldId="279"/>
            <ac:spMk id="2" creationId="{00000000-0000-0000-0000-000000000000}"/>
          </ac:spMkLst>
        </pc:spChg>
        <pc:spChg chg="mod topLvl">
          <ac:chgData name="정근채" userId="bf3f9740-ba12-4a95-bdcd-7a89d0b0b3a3" providerId="ADAL" clId="{11D2E7C0-9298-4C2C-B2AE-A777750FA456}" dt="2020-12-17T01:19:02.053" v="501" actId="14100"/>
          <ac:spMkLst>
            <pc:docMk/>
            <pc:sldMk cId="3128696994" sldId="279"/>
            <ac:spMk id="10" creationId="{00000000-0000-0000-0000-000000000000}"/>
          </ac:spMkLst>
        </pc:spChg>
        <pc:spChg chg="del mod topLvl">
          <ac:chgData name="정근채" userId="bf3f9740-ba12-4a95-bdcd-7a89d0b0b3a3" providerId="ADAL" clId="{11D2E7C0-9298-4C2C-B2AE-A777750FA456}" dt="2020-12-17T01:14:50.551" v="456" actId="478"/>
          <ac:spMkLst>
            <pc:docMk/>
            <pc:sldMk cId="3128696994" sldId="279"/>
            <ac:spMk id="11" creationId="{00000000-0000-0000-0000-000000000000}"/>
          </ac:spMkLst>
        </pc:spChg>
        <pc:spChg chg="del mod topLvl">
          <ac:chgData name="정근채" userId="bf3f9740-ba12-4a95-bdcd-7a89d0b0b3a3" providerId="ADAL" clId="{11D2E7C0-9298-4C2C-B2AE-A777750FA456}" dt="2020-12-17T01:19:45.537" v="509" actId="478"/>
          <ac:spMkLst>
            <pc:docMk/>
            <pc:sldMk cId="3128696994" sldId="279"/>
            <ac:spMk id="41" creationId="{00000000-0000-0000-0000-000000000000}"/>
          </ac:spMkLst>
        </pc:spChg>
        <pc:spChg chg="del mod topLvl">
          <ac:chgData name="정근채" userId="bf3f9740-ba12-4a95-bdcd-7a89d0b0b3a3" providerId="ADAL" clId="{11D2E7C0-9298-4C2C-B2AE-A777750FA456}" dt="2020-12-17T01:19:43.718" v="508" actId="478"/>
          <ac:spMkLst>
            <pc:docMk/>
            <pc:sldMk cId="3128696994" sldId="279"/>
            <ac:spMk id="42" creationId="{00000000-0000-0000-0000-000000000000}"/>
          </ac:spMkLst>
        </pc:spChg>
        <pc:spChg chg="add del mod">
          <ac:chgData name="정근채" userId="bf3f9740-ba12-4a95-bdcd-7a89d0b0b3a3" providerId="ADAL" clId="{11D2E7C0-9298-4C2C-B2AE-A777750FA456}" dt="2020-12-17T01:16:03.809" v="461" actId="478"/>
          <ac:spMkLst>
            <pc:docMk/>
            <pc:sldMk cId="3128696994" sldId="279"/>
            <ac:spMk id="63" creationId="{9F0EA78E-1478-4C31-9551-38849E2232A1}"/>
          </ac:spMkLst>
        </pc:spChg>
        <pc:spChg chg="add del mod">
          <ac:chgData name="정근채" userId="bf3f9740-ba12-4a95-bdcd-7a89d0b0b3a3" providerId="ADAL" clId="{11D2E7C0-9298-4C2C-B2AE-A777750FA456}" dt="2020-12-17T01:19:06.946" v="503"/>
          <ac:spMkLst>
            <pc:docMk/>
            <pc:sldMk cId="3128696994" sldId="279"/>
            <ac:spMk id="64" creationId="{D3321516-5E42-4CAB-842B-3FC4BCDCC71F}"/>
          </ac:spMkLst>
        </pc:spChg>
        <pc:spChg chg="mod">
          <ac:chgData name="정근채" userId="bf3f9740-ba12-4a95-bdcd-7a89d0b0b3a3" providerId="ADAL" clId="{11D2E7C0-9298-4C2C-B2AE-A777750FA456}" dt="2020-12-17T01:20:48.941" v="527" actId="206"/>
          <ac:spMkLst>
            <pc:docMk/>
            <pc:sldMk cId="3128696994" sldId="279"/>
            <ac:spMk id="67" creationId="{00000000-0000-0000-0000-000000000000}"/>
          </ac:spMkLst>
        </pc:spChg>
        <pc:spChg chg="add mod">
          <ac:chgData name="정근채" userId="bf3f9740-ba12-4a95-bdcd-7a89d0b0b3a3" providerId="ADAL" clId="{11D2E7C0-9298-4C2C-B2AE-A777750FA456}" dt="2020-12-17T01:19:20.422" v="506" actId="1076"/>
          <ac:spMkLst>
            <pc:docMk/>
            <pc:sldMk cId="3128696994" sldId="279"/>
            <ac:spMk id="69" creationId="{909FBAAE-F1C6-42F9-99BA-3997E41B7AE4}"/>
          </ac:spMkLst>
        </pc:spChg>
        <pc:spChg chg="add mod">
          <ac:chgData name="정근채" userId="bf3f9740-ba12-4a95-bdcd-7a89d0b0b3a3" providerId="ADAL" clId="{11D2E7C0-9298-4C2C-B2AE-A777750FA456}" dt="2020-12-17T01:19:52.799" v="510" actId="571"/>
          <ac:spMkLst>
            <pc:docMk/>
            <pc:sldMk cId="3128696994" sldId="279"/>
            <ac:spMk id="70" creationId="{E0E1879E-A6C4-45C2-9A22-68B728580C8D}"/>
          </ac:spMkLst>
        </pc:spChg>
        <pc:spChg chg="add mod">
          <ac:chgData name="정근채" userId="bf3f9740-ba12-4a95-bdcd-7a89d0b0b3a3" providerId="ADAL" clId="{11D2E7C0-9298-4C2C-B2AE-A777750FA456}" dt="2020-12-17T01:19:52.799" v="510" actId="571"/>
          <ac:spMkLst>
            <pc:docMk/>
            <pc:sldMk cId="3128696994" sldId="279"/>
            <ac:spMk id="71" creationId="{D314A002-C7BE-49FC-8B4B-C6E2C604C61F}"/>
          </ac:spMkLst>
        </pc:spChg>
        <pc:spChg chg="add mod">
          <ac:chgData name="정근채" userId="bf3f9740-ba12-4a95-bdcd-7a89d0b0b3a3" providerId="ADAL" clId="{11D2E7C0-9298-4C2C-B2AE-A777750FA456}" dt="2020-12-17T01:23:01.429" v="542" actId="1036"/>
          <ac:spMkLst>
            <pc:docMk/>
            <pc:sldMk cId="3128696994" sldId="279"/>
            <ac:spMk id="72" creationId="{D9CC2153-767E-468D-87EE-A48D714064C3}"/>
          </ac:spMkLst>
        </pc:spChg>
        <pc:grpChg chg="del">
          <ac:chgData name="정근채" userId="bf3f9740-ba12-4a95-bdcd-7a89d0b0b3a3" providerId="ADAL" clId="{11D2E7C0-9298-4C2C-B2AE-A777750FA456}" dt="2020-12-17T01:13:01.707" v="443" actId="165"/>
          <ac:grpSpMkLst>
            <pc:docMk/>
            <pc:sldMk cId="3128696994" sldId="279"/>
            <ac:grpSpMk id="9" creationId="{00000000-0000-0000-0000-000000000000}"/>
          </ac:grpSpMkLst>
        </pc:grpChg>
        <pc:grpChg chg="del">
          <ac:chgData name="정근채" userId="bf3f9740-ba12-4a95-bdcd-7a89d0b0b3a3" providerId="ADAL" clId="{11D2E7C0-9298-4C2C-B2AE-A777750FA456}" dt="2020-12-17T01:19:38.982" v="507" actId="165"/>
          <ac:grpSpMkLst>
            <pc:docMk/>
            <pc:sldMk cId="3128696994" sldId="279"/>
            <ac:grpSpMk id="40" creationId="{00000000-0000-0000-0000-000000000000}"/>
          </ac:grpSpMkLst>
        </pc:grpChg>
      </pc:sldChg>
      <pc:sldChg chg="modSp mod">
        <pc:chgData name="정근채" userId="bf3f9740-ba12-4a95-bdcd-7a89d0b0b3a3" providerId="ADAL" clId="{11D2E7C0-9298-4C2C-B2AE-A777750FA456}" dt="2020-12-17T00:50:46.388" v="258" actId="207"/>
        <pc:sldMkLst>
          <pc:docMk/>
          <pc:sldMk cId="2400768863" sldId="280"/>
        </pc:sldMkLst>
        <pc:spChg chg="mod">
          <ac:chgData name="정근채" userId="bf3f9740-ba12-4a95-bdcd-7a89d0b0b3a3" providerId="ADAL" clId="{11D2E7C0-9298-4C2C-B2AE-A777750FA456}" dt="2020-12-17T00:50:46.388" v="258" actId="207"/>
          <ac:spMkLst>
            <pc:docMk/>
            <pc:sldMk cId="2400768863" sldId="280"/>
            <ac:spMk id="11" creationId="{B9E13935-ABD8-401F-91D9-8C9C0BFE57AA}"/>
          </ac:spMkLst>
        </pc:spChg>
      </pc:sldChg>
      <pc:sldChg chg="addSp delSp modSp new mod delAnim modAnim">
        <pc:chgData name="정근채" userId="bf3f9740-ba12-4a95-bdcd-7a89d0b0b3a3" providerId="ADAL" clId="{11D2E7C0-9298-4C2C-B2AE-A777750FA456}" dt="2020-12-17T02:26:17.611" v="1200" actId="1035"/>
        <pc:sldMkLst>
          <pc:docMk/>
          <pc:sldMk cId="698495768" sldId="281"/>
        </pc:sldMkLst>
        <pc:spChg chg="del">
          <ac:chgData name="정근채" userId="bf3f9740-ba12-4a95-bdcd-7a89d0b0b3a3" providerId="ADAL" clId="{11D2E7C0-9298-4C2C-B2AE-A777750FA456}" dt="2020-12-17T01:47:40.441" v="911" actId="478"/>
          <ac:spMkLst>
            <pc:docMk/>
            <pc:sldMk cId="698495768" sldId="281"/>
            <ac:spMk id="2" creationId="{D214D2C0-7400-4C32-AC13-4923D5CE4AB4}"/>
          </ac:spMkLst>
        </pc:spChg>
        <pc:spChg chg="del">
          <ac:chgData name="정근채" userId="bf3f9740-ba12-4a95-bdcd-7a89d0b0b3a3" providerId="ADAL" clId="{11D2E7C0-9298-4C2C-B2AE-A777750FA456}" dt="2020-12-17T01:47:40.441" v="911" actId="478"/>
          <ac:spMkLst>
            <pc:docMk/>
            <pc:sldMk cId="698495768" sldId="281"/>
            <ac:spMk id="3" creationId="{A9464D64-898F-4A2B-AAC1-E4AC496FA0BA}"/>
          </ac:spMkLst>
        </pc:spChg>
        <pc:spChg chg="add mod">
          <ac:chgData name="정근채" userId="bf3f9740-ba12-4a95-bdcd-7a89d0b0b3a3" providerId="ADAL" clId="{11D2E7C0-9298-4C2C-B2AE-A777750FA456}" dt="2020-12-17T01:47:53.951" v="913"/>
          <ac:spMkLst>
            <pc:docMk/>
            <pc:sldMk cId="698495768" sldId="281"/>
            <ac:spMk id="5" creationId="{EAED2E30-3194-4877-80AE-BB9D793F6C28}"/>
          </ac:spMkLst>
        </pc:spChg>
        <pc:spChg chg="add mod">
          <ac:chgData name="정근채" userId="bf3f9740-ba12-4a95-bdcd-7a89d0b0b3a3" providerId="ADAL" clId="{11D2E7C0-9298-4C2C-B2AE-A777750FA456}" dt="2020-12-17T01:47:53.951" v="913"/>
          <ac:spMkLst>
            <pc:docMk/>
            <pc:sldMk cId="698495768" sldId="281"/>
            <ac:spMk id="7" creationId="{3E5EBB1C-819F-41A1-AFB2-4A75E5424380}"/>
          </ac:spMkLst>
        </pc:spChg>
        <pc:spChg chg="add mod">
          <ac:chgData name="정근채" userId="bf3f9740-ba12-4a95-bdcd-7a89d0b0b3a3" providerId="ADAL" clId="{11D2E7C0-9298-4C2C-B2AE-A777750FA456}" dt="2020-12-17T01:47:53.951" v="913"/>
          <ac:spMkLst>
            <pc:docMk/>
            <pc:sldMk cId="698495768" sldId="281"/>
            <ac:spMk id="8" creationId="{EACAA80C-92D2-4422-8C9F-707E92F7EEBF}"/>
          </ac:spMkLst>
        </pc:spChg>
        <pc:spChg chg="add del mod">
          <ac:chgData name="정근채" userId="bf3f9740-ba12-4a95-bdcd-7a89d0b0b3a3" providerId="ADAL" clId="{11D2E7C0-9298-4C2C-B2AE-A777750FA456}" dt="2020-12-17T01:48:14.218" v="917"/>
          <ac:spMkLst>
            <pc:docMk/>
            <pc:sldMk cId="698495768" sldId="281"/>
            <ac:spMk id="9" creationId="{579FB8F0-5276-415E-B8C4-69E4121103EB}"/>
          </ac:spMkLst>
        </pc:spChg>
        <pc:spChg chg="add del mod">
          <ac:chgData name="정근채" userId="bf3f9740-ba12-4a95-bdcd-7a89d0b0b3a3" providerId="ADAL" clId="{11D2E7C0-9298-4C2C-B2AE-A777750FA456}" dt="2020-12-17T01:48:14.218" v="917"/>
          <ac:spMkLst>
            <pc:docMk/>
            <pc:sldMk cId="698495768" sldId="281"/>
            <ac:spMk id="10" creationId="{C351CD53-4A19-40D2-AC03-B8157F402052}"/>
          </ac:spMkLst>
        </pc:spChg>
        <pc:spChg chg="add del mod">
          <ac:chgData name="정근채" userId="bf3f9740-ba12-4a95-bdcd-7a89d0b0b3a3" providerId="ADAL" clId="{11D2E7C0-9298-4C2C-B2AE-A777750FA456}" dt="2020-12-17T01:48:14.218" v="917"/>
          <ac:spMkLst>
            <pc:docMk/>
            <pc:sldMk cId="698495768" sldId="281"/>
            <ac:spMk id="17" creationId="{86C9A21D-E773-4632-9F52-130623DE42CB}"/>
          </ac:spMkLst>
        </pc:spChg>
        <pc:spChg chg="add del mod">
          <ac:chgData name="정근채" userId="bf3f9740-ba12-4a95-bdcd-7a89d0b0b3a3" providerId="ADAL" clId="{11D2E7C0-9298-4C2C-B2AE-A777750FA456}" dt="2020-12-17T01:48:14.218" v="917"/>
          <ac:spMkLst>
            <pc:docMk/>
            <pc:sldMk cId="698495768" sldId="281"/>
            <ac:spMk id="18" creationId="{F08A5DBF-D97B-41F8-AE5D-61C4490D67EE}"/>
          </ac:spMkLst>
        </pc:spChg>
        <pc:spChg chg="add del mod">
          <ac:chgData name="정근채" userId="bf3f9740-ba12-4a95-bdcd-7a89d0b0b3a3" providerId="ADAL" clId="{11D2E7C0-9298-4C2C-B2AE-A777750FA456}" dt="2020-12-17T01:48:14.218" v="917"/>
          <ac:spMkLst>
            <pc:docMk/>
            <pc:sldMk cId="698495768" sldId="281"/>
            <ac:spMk id="19" creationId="{CC5E3B78-71F7-4B50-9BD1-D35F396E25A1}"/>
          </ac:spMkLst>
        </pc:spChg>
        <pc:spChg chg="add del mod">
          <ac:chgData name="정근채" userId="bf3f9740-ba12-4a95-bdcd-7a89d0b0b3a3" providerId="ADAL" clId="{11D2E7C0-9298-4C2C-B2AE-A777750FA456}" dt="2020-12-17T01:48:25.178" v="921"/>
          <ac:spMkLst>
            <pc:docMk/>
            <pc:sldMk cId="698495768" sldId="281"/>
            <ac:spMk id="22" creationId="{1E37A7DF-D376-4AEF-ADCA-05051DFD6B4F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24" creationId="{3C2F65F4-78D0-412F-974E-880AC862C622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25" creationId="{23E4C303-EC3C-45EA-BB20-9267EF79EDF9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31" creationId="{D1591A75-A17C-4E6E-9BD5-92F4DDFA347C}"/>
          </ac:spMkLst>
        </pc:spChg>
        <pc:spChg chg="add del mod">
          <ac:chgData name="정근채" userId="bf3f9740-ba12-4a95-bdcd-7a89d0b0b3a3" providerId="ADAL" clId="{11D2E7C0-9298-4C2C-B2AE-A777750FA456}" dt="2020-12-17T01:58:44.827" v="943" actId="478"/>
          <ac:spMkLst>
            <pc:docMk/>
            <pc:sldMk cId="698495768" sldId="281"/>
            <ac:spMk id="32" creationId="{B5B8A170-4525-4632-9A32-E86AAE850CDC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33" creationId="{EC8069D7-DB76-46DF-84D8-2EB9368DD517}"/>
          </ac:spMkLst>
        </pc:spChg>
        <pc:spChg chg="add mod">
          <ac:chgData name="정근채" userId="bf3f9740-ba12-4a95-bdcd-7a89d0b0b3a3" providerId="ADAL" clId="{11D2E7C0-9298-4C2C-B2AE-A777750FA456}" dt="2020-12-17T02:24:53.862" v="1171" actId="1076"/>
          <ac:spMkLst>
            <pc:docMk/>
            <pc:sldMk cId="698495768" sldId="281"/>
            <ac:spMk id="34" creationId="{7DDB9BDA-2EAB-4F87-BF11-76C89ED3ACCB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35" creationId="{A5A231FC-6917-4418-ACA2-E755038DFEE9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37" creationId="{9EA329A5-4F3A-42DC-994B-873C717D57DD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38" creationId="{92B91D19-B934-4FB7-A4CF-D28070DA8A47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39" creationId="{E2DD79DC-1931-4FE7-AFEC-4D8729683126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40" creationId="{8B350743-2947-42CB-9DB5-926EFA9454F3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41" creationId="{8F8E1F91-2950-490B-ADAB-255B0613813A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42" creationId="{4EA70FE9-B954-4007-B384-1A0005DC1D0E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43" creationId="{2A7DB5FE-D62F-4834-A109-CE0DD3C7AB7F}"/>
          </ac:spMkLst>
        </pc:spChg>
        <pc:spChg chg="add del mod">
          <ac:chgData name="정근채" userId="bf3f9740-ba12-4a95-bdcd-7a89d0b0b3a3" providerId="ADAL" clId="{11D2E7C0-9298-4C2C-B2AE-A777750FA456}" dt="2020-12-17T01:49:50.782" v="937" actId="478"/>
          <ac:spMkLst>
            <pc:docMk/>
            <pc:sldMk cId="698495768" sldId="281"/>
            <ac:spMk id="44" creationId="{6CC1B9B0-37D6-4B0A-9461-F212BFD29D85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48" creationId="{4ED82FEA-0A9F-4956-9461-5561407B629D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50" creationId="{7C45903E-1274-4B75-A5B9-C203C87EAED5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52" creationId="{39857906-EE31-4CB7-9058-7DF664E8C034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53" creationId="{5F870FEE-4482-4F56-9DDE-67481A2BFD1B}"/>
          </ac:spMkLst>
        </pc:spChg>
        <pc:spChg chg="add mod">
          <ac:chgData name="정근채" userId="bf3f9740-ba12-4a95-bdcd-7a89d0b0b3a3" providerId="ADAL" clId="{11D2E7C0-9298-4C2C-B2AE-A777750FA456}" dt="2020-12-17T01:58:40.011" v="942" actId="1076"/>
          <ac:spMkLst>
            <pc:docMk/>
            <pc:sldMk cId="698495768" sldId="281"/>
            <ac:spMk id="55" creationId="{2A0BB5FF-2619-4B04-9D85-C18C81E41757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56" creationId="{5BA4E70F-0461-4027-A4F3-414193EAA5C4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57" creationId="{DD533D0E-F4A6-442C-AF56-609D760C5E12}"/>
          </ac:spMkLst>
        </pc:spChg>
        <pc:spChg chg="add mod">
          <ac:chgData name="정근채" userId="bf3f9740-ba12-4a95-bdcd-7a89d0b0b3a3" providerId="ADAL" clId="{11D2E7C0-9298-4C2C-B2AE-A777750FA456}" dt="2020-12-17T01:48:45.260" v="928"/>
          <ac:spMkLst>
            <pc:docMk/>
            <pc:sldMk cId="698495768" sldId="281"/>
            <ac:spMk id="58" creationId="{D28309BB-B933-4A5F-9577-410D88420246}"/>
          </ac:spMkLst>
        </pc:spChg>
        <pc:spChg chg="add mod">
          <ac:chgData name="정근채" userId="bf3f9740-ba12-4a95-bdcd-7a89d0b0b3a3" providerId="ADAL" clId="{11D2E7C0-9298-4C2C-B2AE-A777750FA456}" dt="2020-12-17T02:07:44.986" v="988" actId="14100"/>
          <ac:spMkLst>
            <pc:docMk/>
            <pc:sldMk cId="698495768" sldId="281"/>
            <ac:spMk id="65" creationId="{EAC9F7EF-27D9-44B3-B200-62B7306E0318}"/>
          </ac:spMkLst>
        </pc:spChg>
        <pc:spChg chg="add del">
          <ac:chgData name="정근채" userId="bf3f9740-ba12-4a95-bdcd-7a89d0b0b3a3" providerId="ADAL" clId="{11D2E7C0-9298-4C2C-B2AE-A777750FA456}" dt="2020-12-17T02:07:11.566" v="973" actId="22"/>
          <ac:spMkLst>
            <pc:docMk/>
            <pc:sldMk cId="698495768" sldId="281"/>
            <ac:spMk id="67" creationId="{058B873E-75EF-4AC3-8DE4-752652D353BE}"/>
          </ac:spMkLst>
        </pc:spChg>
        <pc:spChg chg="add mod">
          <ac:chgData name="정근채" userId="bf3f9740-ba12-4a95-bdcd-7a89d0b0b3a3" providerId="ADAL" clId="{11D2E7C0-9298-4C2C-B2AE-A777750FA456}" dt="2020-12-17T02:07:55.249" v="1002" actId="1038"/>
          <ac:spMkLst>
            <pc:docMk/>
            <pc:sldMk cId="698495768" sldId="281"/>
            <ac:spMk id="69" creationId="{8E56F396-4DC5-4153-8708-C3BF7D18DFD3}"/>
          </ac:spMkLst>
        </pc:spChg>
        <pc:spChg chg="add mod">
          <ac:chgData name="정근채" userId="bf3f9740-ba12-4a95-bdcd-7a89d0b0b3a3" providerId="ADAL" clId="{11D2E7C0-9298-4C2C-B2AE-A777750FA456}" dt="2020-12-17T02:14:39.887" v="1020" actId="14100"/>
          <ac:spMkLst>
            <pc:docMk/>
            <pc:sldMk cId="698495768" sldId="281"/>
            <ac:spMk id="70" creationId="{2964819F-0BC1-4D0A-9D1F-BFAE45BB1941}"/>
          </ac:spMkLst>
        </pc:spChg>
        <pc:spChg chg="add mod">
          <ac:chgData name="정근채" userId="bf3f9740-ba12-4a95-bdcd-7a89d0b0b3a3" providerId="ADAL" clId="{11D2E7C0-9298-4C2C-B2AE-A777750FA456}" dt="2020-12-17T02:15:33.455" v="1038" actId="1076"/>
          <ac:spMkLst>
            <pc:docMk/>
            <pc:sldMk cId="698495768" sldId="281"/>
            <ac:spMk id="71" creationId="{98841361-4893-4D34-A198-E85BE779D73A}"/>
          </ac:spMkLst>
        </pc:spChg>
        <pc:spChg chg="add mod">
          <ac:chgData name="정근채" userId="bf3f9740-ba12-4a95-bdcd-7a89d0b0b3a3" providerId="ADAL" clId="{11D2E7C0-9298-4C2C-B2AE-A777750FA456}" dt="2020-12-17T02:14:33.836" v="1019" actId="14100"/>
          <ac:spMkLst>
            <pc:docMk/>
            <pc:sldMk cId="698495768" sldId="281"/>
            <ac:spMk id="72" creationId="{0FC39BDC-BF09-4B4D-A92A-47C8E6E0EE33}"/>
          </ac:spMkLst>
        </pc:spChg>
        <pc:spChg chg="add mod">
          <ac:chgData name="정근채" userId="bf3f9740-ba12-4a95-bdcd-7a89d0b0b3a3" providerId="ADAL" clId="{11D2E7C0-9298-4C2C-B2AE-A777750FA456}" dt="2020-12-17T02:15:37.310" v="1039" actId="1076"/>
          <ac:spMkLst>
            <pc:docMk/>
            <pc:sldMk cId="698495768" sldId="281"/>
            <ac:spMk id="73" creationId="{AA7FA06D-396C-4C6C-AEBD-B00AD464F076}"/>
          </ac:spMkLst>
        </pc:spChg>
        <pc:spChg chg="add mod">
          <ac:chgData name="정근채" userId="bf3f9740-ba12-4a95-bdcd-7a89d0b0b3a3" providerId="ADAL" clId="{11D2E7C0-9298-4C2C-B2AE-A777750FA456}" dt="2020-12-17T02:15:44.728" v="1040" actId="14100"/>
          <ac:spMkLst>
            <pc:docMk/>
            <pc:sldMk cId="698495768" sldId="281"/>
            <ac:spMk id="74" creationId="{FC30B73C-3C56-4EE5-8760-891B9599C0B6}"/>
          </ac:spMkLst>
        </pc:spChg>
        <pc:spChg chg="add mod">
          <ac:chgData name="정근채" userId="bf3f9740-ba12-4a95-bdcd-7a89d0b0b3a3" providerId="ADAL" clId="{11D2E7C0-9298-4C2C-B2AE-A777750FA456}" dt="2020-12-17T02:16:07.377" v="1052" actId="1037"/>
          <ac:spMkLst>
            <pc:docMk/>
            <pc:sldMk cId="698495768" sldId="281"/>
            <ac:spMk id="75" creationId="{2B3A5AFB-C5D4-41C9-831B-4A47B41F3706}"/>
          </ac:spMkLst>
        </pc:spChg>
        <pc:spChg chg="add mod">
          <ac:chgData name="정근채" userId="bf3f9740-ba12-4a95-bdcd-7a89d0b0b3a3" providerId="ADAL" clId="{11D2E7C0-9298-4C2C-B2AE-A777750FA456}" dt="2020-12-17T02:15:51.624" v="1041" actId="14100"/>
          <ac:spMkLst>
            <pc:docMk/>
            <pc:sldMk cId="698495768" sldId="281"/>
            <ac:spMk id="76" creationId="{2394D40D-2C41-4113-9C73-034C58EA3D67}"/>
          </ac:spMkLst>
        </pc:spChg>
        <pc:spChg chg="add mod">
          <ac:chgData name="정근채" userId="bf3f9740-ba12-4a95-bdcd-7a89d0b0b3a3" providerId="ADAL" clId="{11D2E7C0-9298-4C2C-B2AE-A777750FA456}" dt="2020-12-17T02:15:26.899" v="1037" actId="1076"/>
          <ac:spMkLst>
            <pc:docMk/>
            <pc:sldMk cId="698495768" sldId="281"/>
            <ac:spMk id="77" creationId="{54E6BCDB-4889-485E-8A30-D9C3E4880D08}"/>
          </ac:spMkLst>
        </pc:spChg>
        <pc:spChg chg="add mod">
          <ac:chgData name="정근채" userId="bf3f9740-ba12-4a95-bdcd-7a89d0b0b3a3" providerId="ADAL" clId="{11D2E7C0-9298-4C2C-B2AE-A777750FA456}" dt="2020-12-17T02:25:24.467" v="1175"/>
          <ac:spMkLst>
            <pc:docMk/>
            <pc:sldMk cId="698495768" sldId="281"/>
            <ac:spMk id="78" creationId="{ECA497AB-21AF-4A82-A789-C8179762AF39}"/>
          </ac:spMkLst>
        </pc:spChg>
        <pc:spChg chg="add mod">
          <ac:chgData name="정근채" userId="bf3f9740-ba12-4a95-bdcd-7a89d0b0b3a3" providerId="ADAL" clId="{11D2E7C0-9298-4C2C-B2AE-A777750FA456}" dt="2020-12-17T02:26:17.611" v="1200" actId="1035"/>
          <ac:spMkLst>
            <pc:docMk/>
            <pc:sldMk cId="698495768" sldId="281"/>
            <ac:spMk id="79" creationId="{FE78CED8-C89E-4202-828E-0DC14E7AF66C}"/>
          </ac:spMkLst>
        </pc:spChg>
        <pc:spChg chg="add mod">
          <ac:chgData name="정근채" userId="bf3f9740-ba12-4a95-bdcd-7a89d0b0b3a3" providerId="ADAL" clId="{11D2E7C0-9298-4C2C-B2AE-A777750FA456}" dt="2020-12-17T02:26:17.611" v="1200" actId="1035"/>
          <ac:spMkLst>
            <pc:docMk/>
            <pc:sldMk cId="698495768" sldId="281"/>
            <ac:spMk id="80" creationId="{A5B50666-82E8-4E7C-919B-FF969B813F38}"/>
          </ac:spMkLst>
        </pc:spChg>
        <pc:picChg chg="add mod">
          <ac:chgData name="정근채" userId="bf3f9740-ba12-4a95-bdcd-7a89d0b0b3a3" providerId="ADAL" clId="{11D2E7C0-9298-4C2C-B2AE-A777750FA456}" dt="2020-12-17T01:47:53.951" v="913"/>
          <ac:picMkLst>
            <pc:docMk/>
            <pc:sldMk cId="698495768" sldId="281"/>
            <ac:picMk id="6" creationId="{F91990F1-103B-4522-AB2F-B650E88860D6}"/>
          </ac:picMkLst>
        </pc:picChg>
        <pc:picChg chg="add del mod">
          <ac:chgData name="정근채" userId="bf3f9740-ba12-4a95-bdcd-7a89d0b0b3a3" providerId="ADAL" clId="{11D2E7C0-9298-4C2C-B2AE-A777750FA456}" dt="2020-12-17T01:48:14.218" v="917"/>
          <ac:picMkLst>
            <pc:docMk/>
            <pc:sldMk cId="698495768" sldId="281"/>
            <ac:picMk id="16" creationId="{8990D09C-44D5-4D67-AF5B-7D952788D8C9}"/>
          </ac:picMkLst>
        </pc:picChg>
        <pc:picChg chg="add del mod">
          <ac:chgData name="정근채" userId="bf3f9740-ba12-4a95-bdcd-7a89d0b0b3a3" providerId="ADAL" clId="{11D2E7C0-9298-4C2C-B2AE-A777750FA456}" dt="2020-12-17T01:48:25.178" v="921"/>
          <ac:picMkLst>
            <pc:docMk/>
            <pc:sldMk cId="698495768" sldId="281"/>
            <ac:picMk id="21" creationId="{DD10459D-FE6E-41EC-BDB7-23C502A1B079}"/>
          </ac:picMkLst>
        </pc:picChg>
        <pc:picChg chg="add del mod">
          <ac:chgData name="정근채" userId="bf3f9740-ba12-4a95-bdcd-7a89d0b0b3a3" providerId="ADAL" clId="{11D2E7C0-9298-4C2C-B2AE-A777750FA456}" dt="2020-12-17T01:48:33.283" v="925"/>
          <ac:picMkLst>
            <pc:docMk/>
            <pc:sldMk cId="698495768" sldId="281"/>
            <ac:picMk id="23" creationId="{6DDD8053-0475-4A87-BAB6-1DFA8E60DA23}"/>
          </ac:picMkLst>
        </pc:picChg>
        <pc:picChg chg="add del mod">
          <ac:chgData name="정근채" userId="bf3f9740-ba12-4a95-bdcd-7a89d0b0b3a3" providerId="ADAL" clId="{11D2E7C0-9298-4C2C-B2AE-A777750FA456}" dt="2020-12-17T01:49:23.339" v="932"/>
          <ac:picMkLst>
            <pc:docMk/>
            <pc:sldMk cId="698495768" sldId="281"/>
            <ac:picMk id="59" creationId="{29F54670-595D-4A72-9E3C-7D007E6F1072}"/>
          </ac:picMkLst>
        </pc:picChg>
        <pc:picChg chg="add del mod">
          <ac:chgData name="정근채" userId="bf3f9740-ba12-4a95-bdcd-7a89d0b0b3a3" providerId="ADAL" clId="{11D2E7C0-9298-4C2C-B2AE-A777750FA456}" dt="2020-12-17T02:04:35.109" v="946" actId="478"/>
          <ac:picMkLst>
            <pc:docMk/>
            <pc:sldMk cId="698495768" sldId="281"/>
            <ac:picMk id="60" creationId="{83A0877E-C6AA-4EF7-B136-29E0BE13A4BB}"/>
          </ac:picMkLst>
        </pc:picChg>
        <pc:picChg chg="add del mod">
          <ac:chgData name="정근채" userId="bf3f9740-ba12-4a95-bdcd-7a89d0b0b3a3" providerId="ADAL" clId="{11D2E7C0-9298-4C2C-B2AE-A777750FA456}" dt="2020-12-17T01:49:50.782" v="937" actId="478"/>
          <ac:picMkLst>
            <pc:docMk/>
            <pc:sldMk cId="698495768" sldId="281"/>
            <ac:picMk id="61" creationId="{5E60D0D3-2A4C-4764-A621-8377E156349C}"/>
          </ac:picMkLst>
        </pc:picChg>
        <pc:cxnChg chg="add del mod">
          <ac:chgData name="정근채" userId="bf3f9740-ba12-4a95-bdcd-7a89d0b0b3a3" providerId="ADAL" clId="{11D2E7C0-9298-4C2C-B2AE-A777750FA456}" dt="2020-12-17T01:48:14.218" v="917"/>
          <ac:cxnSpMkLst>
            <pc:docMk/>
            <pc:sldMk cId="698495768" sldId="281"/>
            <ac:cxnSpMk id="11" creationId="{79975E50-8F1A-4351-87C6-432DCDF55A44}"/>
          </ac:cxnSpMkLst>
        </pc:cxnChg>
        <pc:cxnChg chg="add del mod">
          <ac:chgData name="정근채" userId="bf3f9740-ba12-4a95-bdcd-7a89d0b0b3a3" providerId="ADAL" clId="{11D2E7C0-9298-4C2C-B2AE-A777750FA456}" dt="2020-12-17T01:48:14.218" v="917"/>
          <ac:cxnSpMkLst>
            <pc:docMk/>
            <pc:sldMk cId="698495768" sldId="281"/>
            <ac:cxnSpMk id="12" creationId="{68D37B38-A650-442D-84DD-4747CDD7B1CB}"/>
          </ac:cxnSpMkLst>
        </pc:cxnChg>
        <pc:cxnChg chg="add del mod">
          <ac:chgData name="정근채" userId="bf3f9740-ba12-4a95-bdcd-7a89d0b0b3a3" providerId="ADAL" clId="{11D2E7C0-9298-4C2C-B2AE-A777750FA456}" dt="2020-12-17T01:48:14.218" v="917"/>
          <ac:cxnSpMkLst>
            <pc:docMk/>
            <pc:sldMk cId="698495768" sldId="281"/>
            <ac:cxnSpMk id="13" creationId="{B3C30822-4A4A-42B4-9AD7-A16DB222A808}"/>
          </ac:cxnSpMkLst>
        </pc:cxnChg>
        <pc:cxnChg chg="add del mod">
          <ac:chgData name="정근채" userId="bf3f9740-ba12-4a95-bdcd-7a89d0b0b3a3" providerId="ADAL" clId="{11D2E7C0-9298-4C2C-B2AE-A777750FA456}" dt="2020-12-17T01:48:14.218" v="917"/>
          <ac:cxnSpMkLst>
            <pc:docMk/>
            <pc:sldMk cId="698495768" sldId="281"/>
            <ac:cxnSpMk id="14" creationId="{28CCBC41-6333-436E-8A56-79BD6988B24A}"/>
          </ac:cxnSpMkLst>
        </pc:cxnChg>
        <pc:cxnChg chg="add del mod">
          <ac:chgData name="정근채" userId="bf3f9740-ba12-4a95-bdcd-7a89d0b0b3a3" providerId="ADAL" clId="{11D2E7C0-9298-4C2C-B2AE-A777750FA456}" dt="2020-12-17T01:48:14.218" v="917"/>
          <ac:cxnSpMkLst>
            <pc:docMk/>
            <pc:sldMk cId="698495768" sldId="281"/>
            <ac:cxnSpMk id="15" creationId="{0F9760B8-5799-4DCE-9F0E-E34F359C2117}"/>
          </ac:cxnSpMkLst>
        </pc:cxnChg>
        <pc:cxnChg chg="add del mod">
          <ac:chgData name="정근채" userId="bf3f9740-ba12-4a95-bdcd-7a89d0b0b3a3" providerId="ADAL" clId="{11D2E7C0-9298-4C2C-B2AE-A777750FA456}" dt="2020-12-17T01:48:14.218" v="917"/>
          <ac:cxnSpMkLst>
            <pc:docMk/>
            <pc:sldMk cId="698495768" sldId="281"/>
            <ac:cxnSpMk id="20" creationId="{7DAE6718-73C9-405C-A818-391EEBD18913}"/>
          </ac:cxnSpMkLst>
        </pc:cxnChg>
        <pc:cxnChg chg="add mod">
          <ac:chgData name="정근채" userId="bf3f9740-ba12-4a95-bdcd-7a89d0b0b3a3" providerId="ADAL" clId="{11D2E7C0-9298-4C2C-B2AE-A777750FA456}" dt="2020-12-17T01:48:45.260" v="928"/>
          <ac:cxnSpMkLst>
            <pc:docMk/>
            <pc:sldMk cId="698495768" sldId="281"/>
            <ac:cxnSpMk id="26" creationId="{E53DDAE7-A379-478A-9AFF-196A707F4819}"/>
          </ac:cxnSpMkLst>
        </pc:cxnChg>
        <pc:cxnChg chg="add mod">
          <ac:chgData name="정근채" userId="bf3f9740-ba12-4a95-bdcd-7a89d0b0b3a3" providerId="ADAL" clId="{11D2E7C0-9298-4C2C-B2AE-A777750FA456}" dt="2020-12-17T01:48:45.260" v="928"/>
          <ac:cxnSpMkLst>
            <pc:docMk/>
            <pc:sldMk cId="698495768" sldId="281"/>
            <ac:cxnSpMk id="27" creationId="{69DE5AA9-3AD8-48BD-89F3-3DF824483C4E}"/>
          </ac:cxnSpMkLst>
        </pc:cxnChg>
        <pc:cxnChg chg="add mod">
          <ac:chgData name="정근채" userId="bf3f9740-ba12-4a95-bdcd-7a89d0b0b3a3" providerId="ADAL" clId="{11D2E7C0-9298-4C2C-B2AE-A777750FA456}" dt="2020-12-17T01:48:45.260" v="928"/>
          <ac:cxnSpMkLst>
            <pc:docMk/>
            <pc:sldMk cId="698495768" sldId="281"/>
            <ac:cxnSpMk id="28" creationId="{A82FFDE3-04A2-405E-A6AE-F4692ECE502D}"/>
          </ac:cxnSpMkLst>
        </pc:cxnChg>
        <pc:cxnChg chg="add mod">
          <ac:chgData name="정근채" userId="bf3f9740-ba12-4a95-bdcd-7a89d0b0b3a3" providerId="ADAL" clId="{11D2E7C0-9298-4C2C-B2AE-A777750FA456}" dt="2020-12-17T01:48:45.260" v="928"/>
          <ac:cxnSpMkLst>
            <pc:docMk/>
            <pc:sldMk cId="698495768" sldId="281"/>
            <ac:cxnSpMk id="29" creationId="{02742E6C-DA45-484D-9618-B356007F705D}"/>
          </ac:cxnSpMkLst>
        </pc:cxnChg>
        <pc:cxnChg chg="add del mod">
          <ac:chgData name="정근채" userId="bf3f9740-ba12-4a95-bdcd-7a89d0b0b3a3" providerId="ADAL" clId="{11D2E7C0-9298-4C2C-B2AE-A777750FA456}" dt="2020-12-17T01:48:59.636" v="929" actId="478"/>
          <ac:cxnSpMkLst>
            <pc:docMk/>
            <pc:sldMk cId="698495768" sldId="281"/>
            <ac:cxnSpMk id="30" creationId="{BC46A581-8185-4326-9939-0FE11C63107A}"/>
          </ac:cxnSpMkLst>
        </pc:cxnChg>
        <pc:cxnChg chg="add mod">
          <ac:chgData name="정근채" userId="bf3f9740-ba12-4a95-bdcd-7a89d0b0b3a3" providerId="ADAL" clId="{11D2E7C0-9298-4C2C-B2AE-A777750FA456}" dt="2020-12-17T01:48:45.260" v="928"/>
          <ac:cxnSpMkLst>
            <pc:docMk/>
            <pc:sldMk cId="698495768" sldId="281"/>
            <ac:cxnSpMk id="36" creationId="{26C52AD2-545C-4DE0-BB8C-7F98AC0EAE61}"/>
          </ac:cxnSpMkLst>
        </pc:cxnChg>
        <pc:cxnChg chg="add mod">
          <ac:chgData name="정근채" userId="bf3f9740-ba12-4a95-bdcd-7a89d0b0b3a3" providerId="ADAL" clId="{11D2E7C0-9298-4C2C-B2AE-A777750FA456}" dt="2020-12-17T02:05:13.574" v="947" actId="14100"/>
          <ac:cxnSpMkLst>
            <pc:docMk/>
            <pc:sldMk cId="698495768" sldId="281"/>
            <ac:cxnSpMk id="45" creationId="{6AD6CF0B-8B6A-4383-94C4-53387A71451B}"/>
          </ac:cxnSpMkLst>
        </pc:cxnChg>
        <pc:cxnChg chg="add mod">
          <ac:chgData name="정근채" userId="bf3f9740-ba12-4a95-bdcd-7a89d0b0b3a3" providerId="ADAL" clId="{11D2E7C0-9298-4C2C-B2AE-A777750FA456}" dt="2020-12-17T01:48:45.260" v="928"/>
          <ac:cxnSpMkLst>
            <pc:docMk/>
            <pc:sldMk cId="698495768" sldId="281"/>
            <ac:cxnSpMk id="46" creationId="{A9DFE02C-E5FC-4517-ACDE-C1ED81EDA8FC}"/>
          </ac:cxnSpMkLst>
        </pc:cxnChg>
        <pc:cxnChg chg="add mod">
          <ac:chgData name="정근채" userId="bf3f9740-ba12-4a95-bdcd-7a89d0b0b3a3" providerId="ADAL" clId="{11D2E7C0-9298-4C2C-B2AE-A777750FA456}" dt="2020-12-17T01:48:45.260" v="928"/>
          <ac:cxnSpMkLst>
            <pc:docMk/>
            <pc:sldMk cId="698495768" sldId="281"/>
            <ac:cxnSpMk id="47" creationId="{F6F8FE56-FD52-47CF-B9B6-E43BEC0ECBDB}"/>
          </ac:cxnSpMkLst>
        </pc:cxnChg>
        <pc:cxnChg chg="add mod">
          <ac:chgData name="정근채" userId="bf3f9740-ba12-4a95-bdcd-7a89d0b0b3a3" providerId="ADAL" clId="{11D2E7C0-9298-4C2C-B2AE-A777750FA456}" dt="2020-12-17T01:48:45.260" v="928"/>
          <ac:cxnSpMkLst>
            <pc:docMk/>
            <pc:sldMk cId="698495768" sldId="281"/>
            <ac:cxnSpMk id="49" creationId="{D1DE8575-17A8-429A-8CAD-8D227AD32A2A}"/>
          </ac:cxnSpMkLst>
        </pc:cxnChg>
        <pc:cxnChg chg="add mod">
          <ac:chgData name="정근채" userId="bf3f9740-ba12-4a95-bdcd-7a89d0b0b3a3" providerId="ADAL" clId="{11D2E7C0-9298-4C2C-B2AE-A777750FA456}" dt="2020-12-17T01:48:45.260" v="928"/>
          <ac:cxnSpMkLst>
            <pc:docMk/>
            <pc:sldMk cId="698495768" sldId="281"/>
            <ac:cxnSpMk id="51" creationId="{10328800-BD58-461B-B8B8-515AC5C4E311}"/>
          </ac:cxnSpMkLst>
        </pc:cxnChg>
        <pc:cxnChg chg="add mod">
          <ac:chgData name="정근채" userId="bf3f9740-ba12-4a95-bdcd-7a89d0b0b3a3" providerId="ADAL" clId="{11D2E7C0-9298-4C2C-B2AE-A777750FA456}" dt="2020-12-17T01:48:45.260" v="928"/>
          <ac:cxnSpMkLst>
            <pc:docMk/>
            <pc:sldMk cId="698495768" sldId="281"/>
            <ac:cxnSpMk id="54" creationId="{B6134115-7853-47E1-A38B-6B20AC83801C}"/>
          </ac:cxnSpMkLst>
        </pc:cxnChg>
        <pc:cxnChg chg="add mod">
          <ac:chgData name="정근채" userId="bf3f9740-ba12-4a95-bdcd-7a89d0b0b3a3" providerId="ADAL" clId="{11D2E7C0-9298-4C2C-B2AE-A777750FA456}" dt="2020-12-17T02:05:42.244" v="949" actId="208"/>
          <ac:cxnSpMkLst>
            <pc:docMk/>
            <pc:sldMk cId="698495768" sldId="281"/>
            <ac:cxnSpMk id="64" creationId="{6BADEF34-F771-4854-B1E4-6CB816A547F1}"/>
          </ac:cxnSpMkLst>
        </pc:cxnChg>
      </pc:sldChg>
    </pc:docChg>
  </pc:docChgLst>
  <pc:docChgLst>
    <pc:chgData name="kcjeong@cbnu.ac.kr" userId="bf3f9740-ba12-4a95-bdcd-7a89d0b0b3a3" providerId="ADAL" clId="{11D2E7C0-9298-4C2C-B2AE-A777750FA456}"/>
    <pc:docChg chg="addSld modSld">
      <pc:chgData name="kcjeong@cbnu.ac.kr" userId="bf3f9740-ba12-4a95-bdcd-7a89d0b0b3a3" providerId="ADAL" clId="{11D2E7C0-9298-4C2C-B2AE-A777750FA456}" dt="2020-11-30T08:18:13.431" v="0"/>
      <pc:docMkLst>
        <pc:docMk/>
      </pc:docMkLst>
      <pc:sldChg chg="add">
        <pc:chgData name="kcjeong@cbnu.ac.kr" userId="bf3f9740-ba12-4a95-bdcd-7a89d0b0b3a3" providerId="ADAL" clId="{11D2E7C0-9298-4C2C-B2AE-A777750FA456}" dt="2020-11-30T08:18:13.431" v="0"/>
        <pc:sldMkLst>
          <pc:docMk/>
          <pc:sldMk cId="2400768863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0C635-F260-4FB4-B6E1-8800D1C98B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0009-7104-4E0F-9A76-8DA5E1A4E907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150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EB1DC-6F2C-4318-8FD5-894A46247ACB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1438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F1A7-AC67-4510-8A1B-77B38964C245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6A978-EA9D-4635-9AF4-4BB416FDA3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93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BC97-B34E-404E-AFE8-882E13E7D5B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01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EE1DF-BD58-4CC3-B635-884198F6E94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515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544F-4253-4F9C-BB86-7AFF7714AA73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91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5CFBA-BE98-4FC7-A956-B249959A84E1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003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7A2-B079-4CFA-96C7-96A00ED9EF3C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194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CE8FA-B6AB-42BB-B11A-2B91711039F8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852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2A10-673B-4A5F-8F41-6EE669B9C82F}" type="datetime1">
              <a:rPr lang="ko-KR" altLang="en-US" smtClean="0"/>
              <a:t>2020-12-31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CHAPTER 9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SCHEDULING: </a:t>
            </a:r>
            <a:r>
              <a:rPr lang="en-US" altLang="ko-KR" dirty="0">
                <a:solidFill>
                  <a:srgbClr val="FF0000"/>
                </a:solidFill>
              </a:rPr>
              <a:t>P</a:t>
            </a:r>
            <a:r>
              <a:rPr lang="en-US" altLang="ko-KR" dirty="0"/>
              <a:t>ROGRAM </a:t>
            </a:r>
            <a:r>
              <a:rPr lang="en-US" altLang="ko-KR" dirty="0">
                <a:solidFill>
                  <a:srgbClr val="FF0000"/>
                </a:solidFill>
              </a:rPr>
              <a:t>E</a:t>
            </a:r>
            <a:r>
              <a:rPr lang="en-US" altLang="ko-KR" dirty="0"/>
              <a:t>VALUATION AND </a:t>
            </a:r>
            <a:r>
              <a:rPr lang="en-US" altLang="ko-KR" dirty="0">
                <a:solidFill>
                  <a:srgbClr val="FF0000"/>
                </a:solidFill>
              </a:rPr>
              <a:t>R</a:t>
            </a:r>
            <a:r>
              <a:rPr lang="en-US" altLang="ko-KR" dirty="0"/>
              <a:t>EVIEW</a:t>
            </a:r>
          </a:p>
          <a:p>
            <a:r>
              <a:rPr lang="en-US" altLang="ko-KR" dirty="0">
                <a:solidFill>
                  <a:srgbClr val="FF0000"/>
                </a:solidFill>
              </a:rPr>
              <a:t>T</a:t>
            </a:r>
            <a:r>
              <a:rPr lang="en-US" altLang="ko-KR" dirty="0"/>
              <a:t>ECHNIQUE NETWORKS AND LINEAR OPERATIONS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자유형 66"/>
          <p:cNvSpPr/>
          <p:nvPr/>
        </p:nvSpPr>
        <p:spPr>
          <a:xfrm>
            <a:off x="2149475" y="4165600"/>
            <a:ext cx="3028950" cy="1454150"/>
          </a:xfrm>
          <a:custGeom>
            <a:avLst/>
            <a:gdLst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14375 w 3028950"/>
              <a:gd name="connsiteY3" fmla="*/ 1250950 h 1381125"/>
              <a:gd name="connsiteX4" fmla="*/ 1022350 w 3028950"/>
              <a:gd name="connsiteY4" fmla="*/ 1101725 h 1381125"/>
              <a:gd name="connsiteX5" fmla="*/ 1212850 w 3028950"/>
              <a:gd name="connsiteY5" fmla="*/ 971550 h 1381125"/>
              <a:gd name="connsiteX6" fmla="*/ 1330325 w 3028950"/>
              <a:gd name="connsiteY6" fmla="*/ 850900 h 1381125"/>
              <a:gd name="connsiteX7" fmla="*/ 1431925 w 3028950"/>
              <a:gd name="connsiteY7" fmla="*/ 695325 h 1381125"/>
              <a:gd name="connsiteX8" fmla="*/ 1517650 w 3028950"/>
              <a:gd name="connsiteY8" fmla="*/ 511175 h 1381125"/>
              <a:gd name="connsiteX9" fmla="*/ 1612900 w 3028950"/>
              <a:gd name="connsiteY9" fmla="*/ 358775 h 1381125"/>
              <a:gd name="connsiteX10" fmla="*/ 1720850 w 3028950"/>
              <a:gd name="connsiteY10" fmla="*/ 260350 h 1381125"/>
              <a:gd name="connsiteX11" fmla="*/ 1901825 w 3028950"/>
              <a:gd name="connsiteY11" fmla="*/ 161925 h 1381125"/>
              <a:gd name="connsiteX12" fmla="*/ 2105025 w 3028950"/>
              <a:gd name="connsiteY12" fmla="*/ 76200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71525 w 3028950"/>
              <a:gd name="connsiteY3" fmla="*/ 1295400 h 1381125"/>
              <a:gd name="connsiteX4" fmla="*/ 1022350 w 3028950"/>
              <a:gd name="connsiteY4" fmla="*/ 1101725 h 1381125"/>
              <a:gd name="connsiteX5" fmla="*/ 1212850 w 3028950"/>
              <a:gd name="connsiteY5" fmla="*/ 971550 h 1381125"/>
              <a:gd name="connsiteX6" fmla="*/ 1330325 w 3028950"/>
              <a:gd name="connsiteY6" fmla="*/ 850900 h 1381125"/>
              <a:gd name="connsiteX7" fmla="*/ 1431925 w 3028950"/>
              <a:gd name="connsiteY7" fmla="*/ 695325 h 1381125"/>
              <a:gd name="connsiteX8" fmla="*/ 1517650 w 3028950"/>
              <a:gd name="connsiteY8" fmla="*/ 511175 h 1381125"/>
              <a:gd name="connsiteX9" fmla="*/ 1612900 w 3028950"/>
              <a:gd name="connsiteY9" fmla="*/ 358775 h 1381125"/>
              <a:gd name="connsiteX10" fmla="*/ 1720850 w 3028950"/>
              <a:gd name="connsiteY10" fmla="*/ 260350 h 1381125"/>
              <a:gd name="connsiteX11" fmla="*/ 1901825 w 3028950"/>
              <a:gd name="connsiteY11" fmla="*/ 161925 h 1381125"/>
              <a:gd name="connsiteX12" fmla="*/ 2105025 w 3028950"/>
              <a:gd name="connsiteY12" fmla="*/ 76200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71525 w 3028950"/>
              <a:gd name="connsiteY3" fmla="*/ 1295400 h 1381125"/>
              <a:gd name="connsiteX4" fmla="*/ 1066800 w 3028950"/>
              <a:gd name="connsiteY4" fmla="*/ 1216025 h 1381125"/>
              <a:gd name="connsiteX5" fmla="*/ 1212850 w 3028950"/>
              <a:gd name="connsiteY5" fmla="*/ 971550 h 1381125"/>
              <a:gd name="connsiteX6" fmla="*/ 1330325 w 3028950"/>
              <a:gd name="connsiteY6" fmla="*/ 850900 h 1381125"/>
              <a:gd name="connsiteX7" fmla="*/ 1431925 w 3028950"/>
              <a:gd name="connsiteY7" fmla="*/ 695325 h 1381125"/>
              <a:gd name="connsiteX8" fmla="*/ 1517650 w 3028950"/>
              <a:gd name="connsiteY8" fmla="*/ 511175 h 1381125"/>
              <a:gd name="connsiteX9" fmla="*/ 1612900 w 3028950"/>
              <a:gd name="connsiteY9" fmla="*/ 358775 h 1381125"/>
              <a:gd name="connsiteX10" fmla="*/ 1720850 w 3028950"/>
              <a:gd name="connsiteY10" fmla="*/ 260350 h 1381125"/>
              <a:gd name="connsiteX11" fmla="*/ 1901825 w 3028950"/>
              <a:gd name="connsiteY11" fmla="*/ 161925 h 1381125"/>
              <a:gd name="connsiteX12" fmla="*/ 2105025 w 3028950"/>
              <a:gd name="connsiteY12" fmla="*/ 76200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71525 w 3028950"/>
              <a:gd name="connsiteY3" fmla="*/ 1295400 h 1381125"/>
              <a:gd name="connsiteX4" fmla="*/ 1066800 w 3028950"/>
              <a:gd name="connsiteY4" fmla="*/ 1216025 h 1381125"/>
              <a:gd name="connsiteX5" fmla="*/ 1238250 w 3028950"/>
              <a:gd name="connsiteY5" fmla="*/ 1162050 h 1381125"/>
              <a:gd name="connsiteX6" fmla="*/ 1330325 w 3028950"/>
              <a:gd name="connsiteY6" fmla="*/ 850900 h 1381125"/>
              <a:gd name="connsiteX7" fmla="*/ 1431925 w 3028950"/>
              <a:gd name="connsiteY7" fmla="*/ 695325 h 1381125"/>
              <a:gd name="connsiteX8" fmla="*/ 1517650 w 3028950"/>
              <a:gd name="connsiteY8" fmla="*/ 511175 h 1381125"/>
              <a:gd name="connsiteX9" fmla="*/ 1612900 w 3028950"/>
              <a:gd name="connsiteY9" fmla="*/ 358775 h 1381125"/>
              <a:gd name="connsiteX10" fmla="*/ 1720850 w 3028950"/>
              <a:gd name="connsiteY10" fmla="*/ 260350 h 1381125"/>
              <a:gd name="connsiteX11" fmla="*/ 1901825 w 3028950"/>
              <a:gd name="connsiteY11" fmla="*/ 161925 h 1381125"/>
              <a:gd name="connsiteX12" fmla="*/ 2105025 w 3028950"/>
              <a:gd name="connsiteY12" fmla="*/ 76200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71525 w 3028950"/>
              <a:gd name="connsiteY3" fmla="*/ 1295400 h 1381125"/>
              <a:gd name="connsiteX4" fmla="*/ 1066800 w 3028950"/>
              <a:gd name="connsiteY4" fmla="*/ 1216025 h 1381125"/>
              <a:gd name="connsiteX5" fmla="*/ 1238250 w 3028950"/>
              <a:gd name="connsiteY5" fmla="*/ 1162050 h 1381125"/>
              <a:gd name="connsiteX6" fmla="*/ 1387475 w 3028950"/>
              <a:gd name="connsiteY6" fmla="*/ 977900 h 1381125"/>
              <a:gd name="connsiteX7" fmla="*/ 1431925 w 3028950"/>
              <a:gd name="connsiteY7" fmla="*/ 695325 h 1381125"/>
              <a:gd name="connsiteX8" fmla="*/ 1517650 w 3028950"/>
              <a:gd name="connsiteY8" fmla="*/ 511175 h 1381125"/>
              <a:gd name="connsiteX9" fmla="*/ 1612900 w 3028950"/>
              <a:gd name="connsiteY9" fmla="*/ 358775 h 1381125"/>
              <a:gd name="connsiteX10" fmla="*/ 1720850 w 3028950"/>
              <a:gd name="connsiteY10" fmla="*/ 260350 h 1381125"/>
              <a:gd name="connsiteX11" fmla="*/ 1901825 w 3028950"/>
              <a:gd name="connsiteY11" fmla="*/ 161925 h 1381125"/>
              <a:gd name="connsiteX12" fmla="*/ 2105025 w 3028950"/>
              <a:gd name="connsiteY12" fmla="*/ 76200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71525 w 3028950"/>
              <a:gd name="connsiteY3" fmla="*/ 1295400 h 1381125"/>
              <a:gd name="connsiteX4" fmla="*/ 1066800 w 3028950"/>
              <a:gd name="connsiteY4" fmla="*/ 1216025 h 1381125"/>
              <a:gd name="connsiteX5" fmla="*/ 1238250 w 3028950"/>
              <a:gd name="connsiteY5" fmla="*/ 1162050 h 1381125"/>
              <a:gd name="connsiteX6" fmla="*/ 1387475 w 3028950"/>
              <a:gd name="connsiteY6" fmla="*/ 977900 h 1381125"/>
              <a:gd name="connsiteX7" fmla="*/ 1533525 w 3028950"/>
              <a:gd name="connsiteY7" fmla="*/ 803275 h 1381125"/>
              <a:gd name="connsiteX8" fmla="*/ 1517650 w 3028950"/>
              <a:gd name="connsiteY8" fmla="*/ 511175 h 1381125"/>
              <a:gd name="connsiteX9" fmla="*/ 1612900 w 3028950"/>
              <a:gd name="connsiteY9" fmla="*/ 358775 h 1381125"/>
              <a:gd name="connsiteX10" fmla="*/ 1720850 w 3028950"/>
              <a:gd name="connsiteY10" fmla="*/ 260350 h 1381125"/>
              <a:gd name="connsiteX11" fmla="*/ 1901825 w 3028950"/>
              <a:gd name="connsiteY11" fmla="*/ 161925 h 1381125"/>
              <a:gd name="connsiteX12" fmla="*/ 2105025 w 3028950"/>
              <a:gd name="connsiteY12" fmla="*/ 76200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71525 w 3028950"/>
              <a:gd name="connsiteY3" fmla="*/ 1295400 h 1381125"/>
              <a:gd name="connsiteX4" fmla="*/ 1066800 w 3028950"/>
              <a:gd name="connsiteY4" fmla="*/ 1216025 h 1381125"/>
              <a:gd name="connsiteX5" fmla="*/ 1238250 w 3028950"/>
              <a:gd name="connsiteY5" fmla="*/ 1162050 h 1381125"/>
              <a:gd name="connsiteX6" fmla="*/ 1387475 w 3028950"/>
              <a:gd name="connsiteY6" fmla="*/ 977900 h 1381125"/>
              <a:gd name="connsiteX7" fmla="*/ 1533525 w 3028950"/>
              <a:gd name="connsiteY7" fmla="*/ 803275 h 1381125"/>
              <a:gd name="connsiteX8" fmla="*/ 1584325 w 3028950"/>
              <a:gd name="connsiteY8" fmla="*/ 695325 h 1381125"/>
              <a:gd name="connsiteX9" fmla="*/ 1612900 w 3028950"/>
              <a:gd name="connsiteY9" fmla="*/ 358775 h 1381125"/>
              <a:gd name="connsiteX10" fmla="*/ 1720850 w 3028950"/>
              <a:gd name="connsiteY10" fmla="*/ 260350 h 1381125"/>
              <a:gd name="connsiteX11" fmla="*/ 1901825 w 3028950"/>
              <a:gd name="connsiteY11" fmla="*/ 161925 h 1381125"/>
              <a:gd name="connsiteX12" fmla="*/ 2105025 w 3028950"/>
              <a:gd name="connsiteY12" fmla="*/ 76200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71525 w 3028950"/>
              <a:gd name="connsiteY3" fmla="*/ 1295400 h 1381125"/>
              <a:gd name="connsiteX4" fmla="*/ 1066800 w 3028950"/>
              <a:gd name="connsiteY4" fmla="*/ 1216025 h 1381125"/>
              <a:gd name="connsiteX5" fmla="*/ 1238250 w 3028950"/>
              <a:gd name="connsiteY5" fmla="*/ 1162050 h 1381125"/>
              <a:gd name="connsiteX6" fmla="*/ 1387475 w 3028950"/>
              <a:gd name="connsiteY6" fmla="*/ 977900 h 1381125"/>
              <a:gd name="connsiteX7" fmla="*/ 1533525 w 3028950"/>
              <a:gd name="connsiteY7" fmla="*/ 803275 h 1381125"/>
              <a:gd name="connsiteX8" fmla="*/ 1584325 w 3028950"/>
              <a:gd name="connsiteY8" fmla="*/ 695325 h 1381125"/>
              <a:gd name="connsiteX9" fmla="*/ 1670050 w 3028950"/>
              <a:gd name="connsiteY9" fmla="*/ 549275 h 1381125"/>
              <a:gd name="connsiteX10" fmla="*/ 1720850 w 3028950"/>
              <a:gd name="connsiteY10" fmla="*/ 260350 h 1381125"/>
              <a:gd name="connsiteX11" fmla="*/ 1901825 w 3028950"/>
              <a:gd name="connsiteY11" fmla="*/ 161925 h 1381125"/>
              <a:gd name="connsiteX12" fmla="*/ 2105025 w 3028950"/>
              <a:gd name="connsiteY12" fmla="*/ 76200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71525 w 3028950"/>
              <a:gd name="connsiteY3" fmla="*/ 1295400 h 1381125"/>
              <a:gd name="connsiteX4" fmla="*/ 1066800 w 3028950"/>
              <a:gd name="connsiteY4" fmla="*/ 1216025 h 1381125"/>
              <a:gd name="connsiteX5" fmla="*/ 1238250 w 3028950"/>
              <a:gd name="connsiteY5" fmla="*/ 1162050 h 1381125"/>
              <a:gd name="connsiteX6" fmla="*/ 1387475 w 3028950"/>
              <a:gd name="connsiteY6" fmla="*/ 977900 h 1381125"/>
              <a:gd name="connsiteX7" fmla="*/ 1533525 w 3028950"/>
              <a:gd name="connsiteY7" fmla="*/ 803275 h 1381125"/>
              <a:gd name="connsiteX8" fmla="*/ 1584325 w 3028950"/>
              <a:gd name="connsiteY8" fmla="*/ 695325 h 1381125"/>
              <a:gd name="connsiteX9" fmla="*/ 1670050 w 3028950"/>
              <a:gd name="connsiteY9" fmla="*/ 549275 h 1381125"/>
              <a:gd name="connsiteX10" fmla="*/ 1778000 w 3028950"/>
              <a:gd name="connsiteY10" fmla="*/ 352425 h 1381125"/>
              <a:gd name="connsiteX11" fmla="*/ 1901825 w 3028950"/>
              <a:gd name="connsiteY11" fmla="*/ 161925 h 1381125"/>
              <a:gd name="connsiteX12" fmla="*/ 2105025 w 3028950"/>
              <a:gd name="connsiteY12" fmla="*/ 76200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71525 w 3028950"/>
              <a:gd name="connsiteY3" fmla="*/ 1295400 h 1381125"/>
              <a:gd name="connsiteX4" fmla="*/ 1066800 w 3028950"/>
              <a:gd name="connsiteY4" fmla="*/ 1216025 h 1381125"/>
              <a:gd name="connsiteX5" fmla="*/ 1238250 w 3028950"/>
              <a:gd name="connsiteY5" fmla="*/ 1162050 h 1381125"/>
              <a:gd name="connsiteX6" fmla="*/ 1387475 w 3028950"/>
              <a:gd name="connsiteY6" fmla="*/ 977900 h 1381125"/>
              <a:gd name="connsiteX7" fmla="*/ 1533525 w 3028950"/>
              <a:gd name="connsiteY7" fmla="*/ 803275 h 1381125"/>
              <a:gd name="connsiteX8" fmla="*/ 1584325 w 3028950"/>
              <a:gd name="connsiteY8" fmla="*/ 695325 h 1381125"/>
              <a:gd name="connsiteX9" fmla="*/ 1670050 w 3028950"/>
              <a:gd name="connsiteY9" fmla="*/ 549275 h 1381125"/>
              <a:gd name="connsiteX10" fmla="*/ 1778000 w 3028950"/>
              <a:gd name="connsiteY10" fmla="*/ 352425 h 1381125"/>
              <a:gd name="connsiteX11" fmla="*/ 1936750 w 3028950"/>
              <a:gd name="connsiteY11" fmla="*/ 184150 h 1381125"/>
              <a:gd name="connsiteX12" fmla="*/ 2105025 w 3028950"/>
              <a:gd name="connsiteY12" fmla="*/ 76200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374775 h 1381125"/>
              <a:gd name="connsiteX1" fmla="*/ 285750 w 3028950"/>
              <a:gd name="connsiteY1" fmla="*/ 1339850 h 1381125"/>
              <a:gd name="connsiteX2" fmla="*/ 485775 w 3028950"/>
              <a:gd name="connsiteY2" fmla="*/ 1311275 h 1381125"/>
              <a:gd name="connsiteX3" fmla="*/ 771525 w 3028950"/>
              <a:gd name="connsiteY3" fmla="*/ 1295400 h 1381125"/>
              <a:gd name="connsiteX4" fmla="*/ 1066800 w 3028950"/>
              <a:gd name="connsiteY4" fmla="*/ 1216025 h 1381125"/>
              <a:gd name="connsiteX5" fmla="*/ 1238250 w 3028950"/>
              <a:gd name="connsiteY5" fmla="*/ 1162050 h 1381125"/>
              <a:gd name="connsiteX6" fmla="*/ 1387475 w 3028950"/>
              <a:gd name="connsiteY6" fmla="*/ 977900 h 1381125"/>
              <a:gd name="connsiteX7" fmla="*/ 1533525 w 3028950"/>
              <a:gd name="connsiteY7" fmla="*/ 803275 h 1381125"/>
              <a:gd name="connsiteX8" fmla="*/ 1584325 w 3028950"/>
              <a:gd name="connsiteY8" fmla="*/ 695325 h 1381125"/>
              <a:gd name="connsiteX9" fmla="*/ 1670050 w 3028950"/>
              <a:gd name="connsiteY9" fmla="*/ 549275 h 1381125"/>
              <a:gd name="connsiteX10" fmla="*/ 1778000 w 3028950"/>
              <a:gd name="connsiteY10" fmla="*/ 352425 h 1381125"/>
              <a:gd name="connsiteX11" fmla="*/ 1936750 w 3028950"/>
              <a:gd name="connsiteY11" fmla="*/ 184150 h 1381125"/>
              <a:gd name="connsiteX12" fmla="*/ 2092325 w 3028950"/>
              <a:gd name="connsiteY12" fmla="*/ 47625 h 1381125"/>
              <a:gd name="connsiteX13" fmla="*/ 2362200 w 3028950"/>
              <a:gd name="connsiteY13" fmla="*/ 15875 h 1381125"/>
              <a:gd name="connsiteX14" fmla="*/ 2565400 w 3028950"/>
              <a:gd name="connsiteY14" fmla="*/ 0 h 1381125"/>
              <a:gd name="connsiteX15" fmla="*/ 2762250 w 3028950"/>
              <a:gd name="connsiteY15" fmla="*/ 12700 h 1381125"/>
              <a:gd name="connsiteX16" fmla="*/ 2921000 w 3028950"/>
              <a:gd name="connsiteY16" fmla="*/ 53975 h 1381125"/>
              <a:gd name="connsiteX17" fmla="*/ 3028950 w 3028950"/>
              <a:gd name="connsiteY17" fmla="*/ 92075 h 1381125"/>
              <a:gd name="connsiteX18" fmla="*/ 3025775 w 3028950"/>
              <a:gd name="connsiteY18" fmla="*/ 1381125 h 1381125"/>
              <a:gd name="connsiteX19" fmla="*/ 0 w 3028950"/>
              <a:gd name="connsiteY19" fmla="*/ 1374775 h 1381125"/>
              <a:gd name="connsiteX0" fmla="*/ 0 w 3028950"/>
              <a:gd name="connsiteY0" fmla="*/ 1412875 h 1419225"/>
              <a:gd name="connsiteX1" fmla="*/ 285750 w 3028950"/>
              <a:gd name="connsiteY1" fmla="*/ 1377950 h 1419225"/>
              <a:gd name="connsiteX2" fmla="*/ 485775 w 3028950"/>
              <a:gd name="connsiteY2" fmla="*/ 1349375 h 1419225"/>
              <a:gd name="connsiteX3" fmla="*/ 771525 w 3028950"/>
              <a:gd name="connsiteY3" fmla="*/ 1333500 h 1419225"/>
              <a:gd name="connsiteX4" fmla="*/ 1066800 w 3028950"/>
              <a:gd name="connsiteY4" fmla="*/ 1254125 h 1419225"/>
              <a:gd name="connsiteX5" fmla="*/ 1238250 w 3028950"/>
              <a:gd name="connsiteY5" fmla="*/ 1200150 h 1419225"/>
              <a:gd name="connsiteX6" fmla="*/ 1387475 w 3028950"/>
              <a:gd name="connsiteY6" fmla="*/ 1016000 h 1419225"/>
              <a:gd name="connsiteX7" fmla="*/ 1533525 w 3028950"/>
              <a:gd name="connsiteY7" fmla="*/ 841375 h 1419225"/>
              <a:gd name="connsiteX8" fmla="*/ 1584325 w 3028950"/>
              <a:gd name="connsiteY8" fmla="*/ 733425 h 1419225"/>
              <a:gd name="connsiteX9" fmla="*/ 1670050 w 3028950"/>
              <a:gd name="connsiteY9" fmla="*/ 587375 h 1419225"/>
              <a:gd name="connsiteX10" fmla="*/ 1778000 w 3028950"/>
              <a:gd name="connsiteY10" fmla="*/ 390525 h 1419225"/>
              <a:gd name="connsiteX11" fmla="*/ 1936750 w 3028950"/>
              <a:gd name="connsiteY11" fmla="*/ 222250 h 1419225"/>
              <a:gd name="connsiteX12" fmla="*/ 2092325 w 3028950"/>
              <a:gd name="connsiteY12" fmla="*/ 85725 h 1419225"/>
              <a:gd name="connsiteX13" fmla="*/ 2298700 w 3028950"/>
              <a:gd name="connsiteY13" fmla="*/ 0 h 1419225"/>
              <a:gd name="connsiteX14" fmla="*/ 2565400 w 3028950"/>
              <a:gd name="connsiteY14" fmla="*/ 38100 h 1419225"/>
              <a:gd name="connsiteX15" fmla="*/ 2762250 w 3028950"/>
              <a:gd name="connsiteY15" fmla="*/ 50800 h 1419225"/>
              <a:gd name="connsiteX16" fmla="*/ 2921000 w 3028950"/>
              <a:gd name="connsiteY16" fmla="*/ 92075 h 1419225"/>
              <a:gd name="connsiteX17" fmla="*/ 3028950 w 3028950"/>
              <a:gd name="connsiteY17" fmla="*/ 130175 h 1419225"/>
              <a:gd name="connsiteX18" fmla="*/ 3025775 w 3028950"/>
              <a:gd name="connsiteY18" fmla="*/ 1419225 h 1419225"/>
              <a:gd name="connsiteX19" fmla="*/ 0 w 3028950"/>
              <a:gd name="connsiteY19" fmla="*/ 1412875 h 1419225"/>
              <a:gd name="connsiteX0" fmla="*/ 0 w 3028950"/>
              <a:gd name="connsiteY0" fmla="*/ 1447800 h 1454150"/>
              <a:gd name="connsiteX1" fmla="*/ 285750 w 3028950"/>
              <a:gd name="connsiteY1" fmla="*/ 1412875 h 1454150"/>
              <a:gd name="connsiteX2" fmla="*/ 485775 w 3028950"/>
              <a:gd name="connsiteY2" fmla="*/ 1384300 h 1454150"/>
              <a:gd name="connsiteX3" fmla="*/ 771525 w 3028950"/>
              <a:gd name="connsiteY3" fmla="*/ 1368425 h 1454150"/>
              <a:gd name="connsiteX4" fmla="*/ 1066800 w 3028950"/>
              <a:gd name="connsiteY4" fmla="*/ 1289050 h 1454150"/>
              <a:gd name="connsiteX5" fmla="*/ 1238250 w 3028950"/>
              <a:gd name="connsiteY5" fmla="*/ 1235075 h 1454150"/>
              <a:gd name="connsiteX6" fmla="*/ 1387475 w 3028950"/>
              <a:gd name="connsiteY6" fmla="*/ 1050925 h 1454150"/>
              <a:gd name="connsiteX7" fmla="*/ 1533525 w 3028950"/>
              <a:gd name="connsiteY7" fmla="*/ 876300 h 1454150"/>
              <a:gd name="connsiteX8" fmla="*/ 1584325 w 3028950"/>
              <a:gd name="connsiteY8" fmla="*/ 768350 h 1454150"/>
              <a:gd name="connsiteX9" fmla="*/ 1670050 w 3028950"/>
              <a:gd name="connsiteY9" fmla="*/ 622300 h 1454150"/>
              <a:gd name="connsiteX10" fmla="*/ 1778000 w 3028950"/>
              <a:gd name="connsiteY10" fmla="*/ 425450 h 1454150"/>
              <a:gd name="connsiteX11" fmla="*/ 1936750 w 3028950"/>
              <a:gd name="connsiteY11" fmla="*/ 257175 h 1454150"/>
              <a:gd name="connsiteX12" fmla="*/ 2092325 w 3028950"/>
              <a:gd name="connsiteY12" fmla="*/ 120650 h 1454150"/>
              <a:gd name="connsiteX13" fmla="*/ 2298700 w 3028950"/>
              <a:gd name="connsiteY13" fmla="*/ 34925 h 1454150"/>
              <a:gd name="connsiteX14" fmla="*/ 2549525 w 3028950"/>
              <a:gd name="connsiteY14" fmla="*/ 0 h 1454150"/>
              <a:gd name="connsiteX15" fmla="*/ 2762250 w 3028950"/>
              <a:gd name="connsiteY15" fmla="*/ 85725 h 1454150"/>
              <a:gd name="connsiteX16" fmla="*/ 2921000 w 3028950"/>
              <a:gd name="connsiteY16" fmla="*/ 127000 h 1454150"/>
              <a:gd name="connsiteX17" fmla="*/ 3028950 w 3028950"/>
              <a:gd name="connsiteY17" fmla="*/ 165100 h 1454150"/>
              <a:gd name="connsiteX18" fmla="*/ 3025775 w 3028950"/>
              <a:gd name="connsiteY18" fmla="*/ 1454150 h 1454150"/>
              <a:gd name="connsiteX19" fmla="*/ 0 w 3028950"/>
              <a:gd name="connsiteY19" fmla="*/ 1447800 h 1454150"/>
              <a:gd name="connsiteX0" fmla="*/ 0 w 3028950"/>
              <a:gd name="connsiteY0" fmla="*/ 1447800 h 1454150"/>
              <a:gd name="connsiteX1" fmla="*/ 285750 w 3028950"/>
              <a:gd name="connsiteY1" fmla="*/ 1412875 h 1454150"/>
              <a:gd name="connsiteX2" fmla="*/ 485775 w 3028950"/>
              <a:gd name="connsiteY2" fmla="*/ 1384300 h 1454150"/>
              <a:gd name="connsiteX3" fmla="*/ 771525 w 3028950"/>
              <a:gd name="connsiteY3" fmla="*/ 1368425 h 1454150"/>
              <a:gd name="connsiteX4" fmla="*/ 1066800 w 3028950"/>
              <a:gd name="connsiteY4" fmla="*/ 1289050 h 1454150"/>
              <a:gd name="connsiteX5" fmla="*/ 1238250 w 3028950"/>
              <a:gd name="connsiteY5" fmla="*/ 1235075 h 1454150"/>
              <a:gd name="connsiteX6" fmla="*/ 1387475 w 3028950"/>
              <a:gd name="connsiteY6" fmla="*/ 1050925 h 1454150"/>
              <a:gd name="connsiteX7" fmla="*/ 1533525 w 3028950"/>
              <a:gd name="connsiteY7" fmla="*/ 876300 h 1454150"/>
              <a:gd name="connsiteX8" fmla="*/ 1584325 w 3028950"/>
              <a:gd name="connsiteY8" fmla="*/ 768350 h 1454150"/>
              <a:gd name="connsiteX9" fmla="*/ 1670050 w 3028950"/>
              <a:gd name="connsiteY9" fmla="*/ 622300 h 1454150"/>
              <a:gd name="connsiteX10" fmla="*/ 1778000 w 3028950"/>
              <a:gd name="connsiteY10" fmla="*/ 425450 h 1454150"/>
              <a:gd name="connsiteX11" fmla="*/ 1936750 w 3028950"/>
              <a:gd name="connsiteY11" fmla="*/ 257175 h 1454150"/>
              <a:gd name="connsiteX12" fmla="*/ 2092325 w 3028950"/>
              <a:gd name="connsiteY12" fmla="*/ 120650 h 1454150"/>
              <a:gd name="connsiteX13" fmla="*/ 2298700 w 3028950"/>
              <a:gd name="connsiteY13" fmla="*/ 34925 h 1454150"/>
              <a:gd name="connsiteX14" fmla="*/ 2549525 w 3028950"/>
              <a:gd name="connsiteY14" fmla="*/ 0 h 1454150"/>
              <a:gd name="connsiteX15" fmla="*/ 2794000 w 3028950"/>
              <a:gd name="connsiteY15" fmla="*/ 38100 h 1454150"/>
              <a:gd name="connsiteX16" fmla="*/ 2921000 w 3028950"/>
              <a:gd name="connsiteY16" fmla="*/ 127000 h 1454150"/>
              <a:gd name="connsiteX17" fmla="*/ 3028950 w 3028950"/>
              <a:gd name="connsiteY17" fmla="*/ 165100 h 1454150"/>
              <a:gd name="connsiteX18" fmla="*/ 3025775 w 3028950"/>
              <a:gd name="connsiteY18" fmla="*/ 1454150 h 1454150"/>
              <a:gd name="connsiteX19" fmla="*/ 0 w 3028950"/>
              <a:gd name="connsiteY19" fmla="*/ 1447800 h 1454150"/>
              <a:gd name="connsiteX0" fmla="*/ 0 w 3028950"/>
              <a:gd name="connsiteY0" fmla="*/ 1447800 h 1454150"/>
              <a:gd name="connsiteX1" fmla="*/ 285750 w 3028950"/>
              <a:gd name="connsiteY1" fmla="*/ 1412875 h 1454150"/>
              <a:gd name="connsiteX2" fmla="*/ 485775 w 3028950"/>
              <a:gd name="connsiteY2" fmla="*/ 1384300 h 1454150"/>
              <a:gd name="connsiteX3" fmla="*/ 771525 w 3028950"/>
              <a:gd name="connsiteY3" fmla="*/ 1368425 h 1454150"/>
              <a:gd name="connsiteX4" fmla="*/ 1066800 w 3028950"/>
              <a:gd name="connsiteY4" fmla="*/ 1289050 h 1454150"/>
              <a:gd name="connsiteX5" fmla="*/ 1238250 w 3028950"/>
              <a:gd name="connsiteY5" fmla="*/ 1235075 h 1454150"/>
              <a:gd name="connsiteX6" fmla="*/ 1387475 w 3028950"/>
              <a:gd name="connsiteY6" fmla="*/ 1050925 h 1454150"/>
              <a:gd name="connsiteX7" fmla="*/ 1533525 w 3028950"/>
              <a:gd name="connsiteY7" fmla="*/ 876300 h 1454150"/>
              <a:gd name="connsiteX8" fmla="*/ 1584325 w 3028950"/>
              <a:gd name="connsiteY8" fmla="*/ 768350 h 1454150"/>
              <a:gd name="connsiteX9" fmla="*/ 1670050 w 3028950"/>
              <a:gd name="connsiteY9" fmla="*/ 622300 h 1454150"/>
              <a:gd name="connsiteX10" fmla="*/ 1778000 w 3028950"/>
              <a:gd name="connsiteY10" fmla="*/ 425450 h 1454150"/>
              <a:gd name="connsiteX11" fmla="*/ 1936750 w 3028950"/>
              <a:gd name="connsiteY11" fmla="*/ 257175 h 1454150"/>
              <a:gd name="connsiteX12" fmla="*/ 2092325 w 3028950"/>
              <a:gd name="connsiteY12" fmla="*/ 120650 h 1454150"/>
              <a:gd name="connsiteX13" fmla="*/ 2298700 w 3028950"/>
              <a:gd name="connsiteY13" fmla="*/ 34925 h 1454150"/>
              <a:gd name="connsiteX14" fmla="*/ 2549525 w 3028950"/>
              <a:gd name="connsiteY14" fmla="*/ 0 h 1454150"/>
              <a:gd name="connsiteX15" fmla="*/ 2794000 w 3028950"/>
              <a:gd name="connsiteY15" fmla="*/ 38100 h 1454150"/>
              <a:gd name="connsiteX16" fmla="*/ 2927350 w 3028950"/>
              <a:gd name="connsiteY16" fmla="*/ 98425 h 1454150"/>
              <a:gd name="connsiteX17" fmla="*/ 3028950 w 3028950"/>
              <a:gd name="connsiteY17" fmla="*/ 165100 h 1454150"/>
              <a:gd name="connsiteX18" fmla="*/ 3025775 w 3028950"/>
              <a:gd name="connsiteY18" fmla="*/ 1454150 h 1454150"/>
              <a:gd name="connsiteX19" fmla="*/ 0 w 3028950"/>
              <a:gd name="connsiteY19" fmla="*/ 1447800 h 1454150"/>
              <a:gd name="connsiteX0" fmla="*/ 0 w 3028950"/>
              <a:gd name="connsiteY0" fmla="*/ 1447800 h 1454150"/>
              <a:gd name="connsiteX1" fmla="*/ 285750 w 3028950"/>
              <a:gd name="connsiteY1" fmla="*/ 1412875 h 1454150"/>
              <a:gd name="connsiteX2" fmla="*/ 498475 w 3028950"/>
              <a:gd name="connsiteY2" fmla="*/ 1416050 h 1454150"/>
              <a:gd name="connsiteX3" fmla="*/ 771525 w 3028950"/>
              <a:gd name="connsiteY3" fmla="*/ 1368425 h 1454150"/>
              <a:gd name="connsiteX4" fmla="*/ 1066800 w 3028950"/>
              <a:gd name="connsiteY4" fmla="*/ 1289050 h 1454150"/>
              <a:gd name="connsiteX5" fmla="*/ 1238250 w 3028950"/>
              <a:gd name="connsiteY5" fmla="*/ 1235075 h 1454150"/>
              <a:gd name="connsiteX6" fmla="*/ 1387475 w 3028950"/>
              <a:gd name="connsiteY6" fmla="*/ 1050925 h 1454150"/>
              <a:gd name="connsiteX7" fmla="*/ 1533525 w 3028950"/>
              <a:gd name="connsiteY7" fmla="*/ 876300 h 1454150"/>
              <a:gd name="connsiteX8" fmla="*/ 1584325 w 3028950"/>
              <a:gd name="connsiteY8" fmla="*/ 768350 h 1454150"/>
              <a:gd name="connsiteX9" fmla="*/ 1670050 w 3028950"/>
              <a:gd name="connsiteY9" fmla="*/ 622300 h 1454150"/>
              <a:gd name="connsiteX10" fmla="*/ 1778000 w 3028950"/>
              <a:gd name="connsiteY10" fmla="*/ 425450 h 1454150"/>
              <a:gd name="connsiteX11" fmla="*/ 1936750 w 3028950"/>
              <a:gd name="connsiteY11" fmla="*/ 257175 h 1454150"/>
              <a:gd name="connsiteX12" fmla="*/ 2092325 w 3028950"/>
              <a:gd name="connsiteY12" fmla="*/ 120650 h 1454150"/>
              <a:gd name="connsiteX13" fmla="*/ 2298700 w 3028950"/>
              <a:gd name="connsiteY13" fmla="*/ 34925 h 1454150"/>
              <a:gd name="connsiteX14" fmla="*/ 2549525 w 3028950"/>
              <a:gd name="connsiteY14" fmla="*/ 0 h 1454150"/>
              <a:gd name="connsiteX15" fmla="*/ 2794000 w 3028950"/>
              <a:gd name="connsiteY15" fmla="*/ 38100 h 1454150"/>
              <a:gd name="connsiteX16" fmla="*/ 2927350 w 3028950"/>
              <a:gd name="connsiteY16" fmla="*/ 98425 h 1454150"/>
              <a:gd name="connsiteX17" fmla="*/ 3028950 w 3028950"/>
              <a:gd name="connsiteY17" fmla="*/ 165100 h 1454150"/>
              <a:gd name="connsiteX18" fmla="*/ 3025775 w 3028950"/>
              <a:gd name="connsiteY18" fmla="*/ 1454150 h 1454150"/>
              <a:gd name="connsiteX19" fmla="*/ 0 w 3028950"/>
              <a:gd name="connsiteY19" fmla="*/ 1447800 h 1454150"/>
              <a:gd name="connsiteX0" fmla="*/ 0 w 3028950"/>
              <a:gd name="connsiteY0" fmla="*/ 1447800 h 1454150"/>
              <a:gd name="connsiteX1" fmla="*/ 285750 w 3028950"/>
              <a:gd name="connsiteY1" fmla="*/ 1425575 h 1454150"/>
              <a:gd name="connsiteX2" fmla="*/ 498475 w 3028950"/>
              <a:gd name="connsiteY2" fmla="*/ 1416050 h 1454150"/>
              <a:gd name="connsiteX3" fmla="*/ 771525 w 3028950"/>
              <a:gd name="connsiteY3" fmla="*/ 1368425 h 1454150"/>
              <a:gd name="connsiteX4" fmla="*/ 1066800 w 3028950"/>
              <a:gd name="connsiteY4" fmla="*/ 1289050 h 1454150"/>
              <a:gd name="connsiteX5" fmla="*/ 1238250 w 3028950"/>
              <a:gd name="connsiteY5" fmla="*/ 1235075 h 1454150"/>
              <a:gd name="connsiteX6" fmla="*/ 1387475 w 3028950"/>
              <a:gd name="connsiteY6" fmla="*/ 1050925 h 1454150"/>
              <a:gd name="connsiteX7" fmla="*/ 1533525 w 3028950"/>
              <a:gd name="connsiteY7" fmla="*/ 876300 h 1454150"/>
              <a:gd name="connsiteX8" fmla="*/ 1584325 w 3028950"/>
              <a:gd name="connsiteY8" fmla="*/ 768350 h 1454150"/>
              <a:gd name="connsiteX9" fmla="*/ 1670050 w 3028950"/>
              <a:gd name="connsiteY9" fmla="*/ 622300 h 1454150"/>
              <a:gd name="connsiteX10" fmla="*/ 1778000 w 3028950"/>
              <a:gd name="connsiteY10" fmla="*/ 425450 h 1454150"/>
              <a:gd name="connsiteX11" fmla="*/ 1936750 w 3028950"/>
              <a:gd name="connsiteY11" fmla="*/ 257175 h 1454150"/>
              <a:gd name="connsiteX12" fmla="*/ 2092325 w 3028950"/>
              <a:gd name="connsiteY12" fmla="*/ 120650 h 1454150"/>
              <a:gd name="connsiteX13" fmla="*/ 2298700 w 3028950"/>
              <a:gd name="connsiteY13" fmla="*/ 34925 h 1454150"/>
              <a:gd name="connsiteX14" fmla="*/ 2549525 w 3028950"/>
              <a:gd name="connsiteY14" fmla="*/ 0 h 1454150"/>
              <a:gd name="connsiteX15" fmla="*/ 2794000 w 3028950"/>
              <a:gd name="connsiteY15" fmla="*/ 38100 h 1454150"/>
              <a:gd name="connsiteX16" fmla="*/ 2927350 w 3028950"/>
              <a:gd name="connsiteY16" fmla="*/ 98425 h 1454150"/>
              <a:gd name="connsiteX17" fmla="*/ 3028950 w 3028950"/>
              <a:gd name="connsiteY17" fmla="*/ 165100 h 1454150"/>
              <a:gd name="connsiteX18" fmla="*/ 3025775 w 3028950"/>
              <a:gd name="connsiteY18" fmla="*/ 1454150 h 1454150"/>
              <a:gd name="connsiteX19" fmla="*/ 0 w 3028950"/>
              <a:gd name="connsiteY19" fmla="*/ 1447800 h 1454150"/>
              <a:gd name="connsiteX0" fmla="*/ 0 w 3028950"/>
              <a:gd name="connsiteY0" fmla="*/ 1447800 h 1454150"/>
              <a:gd name="connsiteX1" fmla="*/ 285750 w 3028950"/>
              <a:gd name="connsiteY1" fmla="*/ 1425575 h 1454150"/>
              <a:gd name="connsiteX2" fmla="*/ 498475 w 3028950"/>
              <a:gd name="connsiteY2" fmla="*/ 1416050 h 1454150"/>
              <a:gd name="connsiteX3" fmla="*/ 771525 w 3028950"/>
              <a:gd name="connsiteY3" fmla="*/ 1368425 h 1454150"/>
              <a:gd name="connsiteX4" fmla="*/ 1066800 w 3028950"/>
              <a:gd name="connsiteY4" fmla="*/ 1289050 h 1454150"/>
              <a:gd name="connsiteX5" fmla="*/ 1228725 w 3028950"/>
              <a:gd name="connsiteY5" fmla="*/ 1220788 h 1454150"/>
              <a:gd name="connsiteX6" fmla="*/ 1387475 w 3028950"/>
              <a:gd name="connsiteY6" fmla="*/ 1050925 h 1454150"/>
              <a:gd name="connsiteX7" fmla="*/ 1533525 w 3028950"/>
              <a:gd name="connsiteY7" fmla="*/ 876300 h 1454150"/>
              <a:gd name="connsiteX8" fmla="*/ 1584325 w 3028950"/>
              <a:gd name="connsiteY8" fmla="*/ 768350 h 1454150"/>
              <a:gd name="connsiteX9" fmla="*/ 1670050 w 3028950"/>
              <a:gd name="connsiteY9" fmla="*/ 622300 h 1454150"/>
              <a:gd name="connsiteX10" fmla="*/ 1778000 w 3028950"/>
              <a:gd name="connsiteY10" fmla="*/ 425450 h 1454150"/>
              <a:gd name="connsiteX11" fmla="*/ 1936750 w 3028950"/>
              <a:gd name="connsiteY11" fmla="*/ 257175 h 1454150"/>
              <a:gd name="connsiteX12" fmla="*/ 2092325 w 3028950"/>
              <a:gd name="connsiteY12" fmla="*/ 120650 h 1454150"/>
              <a:gd name="connsiteX13" fmla="*/ 2298700 w 3028950"/>
              <a:gd name="connsiteY13" fmla="*/ 34925 h 1454150"/>
              <a:gd name="connsiteX14" fmla="*/ 2549525 w 3028950"/>
              <a:gd name="connsiteY14" fmla="*/ 0 h 1454150"/>
              <a:gd name="connsiteX15" fmla="*/ 2794000 w 3028950"/>
              <a:gd name="connsiteY15" fmla="*/ 38100 h 1454150"/>
              <a:gd name="connsiteX16" fmla="*/ 2927350 w 3028950"/>
              <a:gd name="connsiteY16" fmla="*/ 98425 h 1454150"/>
              <a:gd name="connsiteX17" fmla="*/ 3028950 w 3028950"/>
              <a:gd name="connsiteY17" fmla="*/ 165100 h 1454150"/>
              <a:gd name="connsiteX18" fmla="*/ 3025775 w 3028950"/>
              <a:gd name="connsiteY18" fmla="*/ 1454150 h 1454150"/>
              <a:gd name="connsiteX19" fmla="*/ 0 w 3028950"/>
              <a:gd name="connsiteY19" fmla="*/ 1447800 h 145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28950" h="1454150">
                <a:moveTo>
                  <a:pt x="0" y="1447800"/>
                </a:moveTo>
                <a:lnTo>
                  <a:pt x="285750" y="1425575"/>
                </a:lnTo>
                <a:lnTo>
                  <a:pt x="498475" y="1416050"/>
                </a:lnTo>
                <a:lnTo>
                  <a:pt x="771525" y="1368425"/>
                </a:lnTo>
                <a:lnTo>
                  <a:pt x="1066800" y="1289050"/>
                </a:lnTo>
                <a:lnTo>
                  <a:pt x="1228725" y="1220788"/>
                </a:lnTo>
                <a:lnTo>
                  <a:pt x="1387475" y="1050925"/>
                </a:lnTo>
                <a:lnTo>
                  <a:pt x="1533525" y="876300"/>
                </a:lnTo>
                <a:lnTo>
                  <a:pt x="1584325" y="768350"/>
                </a:lnTo>
                <a:lnTo>
                  <a:pt x="1670050" y="622300"/>
                </a:lnTo>
                <a:lnTo>
                  <a:pt x="1778000" y="425450"/>
                </a:lnTo>
                <a:lnTo>
                  <a:pt x="1936750" y="257175"/>
                </a:lnTo>
                <a:lnTo>
                  <a:pt x="2092325" y="120650"/>
                </a:lnTo>
                <a:lnTo>
                  <a:pt x="2298700" y="34925"/>
                </a:lnTo>
                <a:lnTo>
                  <a:pt x="2549525" y="0"/>
                </a:lnTo>
                <a:lnTo>
                  <a:pt x="2794000" y="38100"/>
                </a:lnTo>
                <a:lnTo>
                  <a:pt x="2927350" y="98425"/>
                </a:lnTo>
                <a:lnTo>
                  <a:pt x="3028950" y="165100"/>
                </a:lnTo>
                <a:cubicBezTo>
                  <a:pt x="3027892" y="594783"/>
                  <a:pt x="3026833" y="1024467"/>
                  <a:pt x="3025775" y="1454150"/>
                </a:cubicBezTo>
                <a:lnTo>
                  <a:pt x="0" y="14478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9.2 An Example Program Evaluation and Review Technique Network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j-cs"/>
              </a:rPr>
              <a:t> (5/5)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9</a:t>
            </a:fld>
            <a:endParaRPr lang="ko-KR" altLang="en-US" dirty="0"/>
          </a:p>
        </p:txBody>
      </p:sp>
      <p:sp>
        <p:nvSpPr>
          <p:cNvPr id="10" name="자유형 9"/>
          <p:cNvSpPr/>
          <p:nvPr/>
        </p:nvSpPr>
        <p:spPr>
          <a:xfrm>
            <a:off x="2143355" y="1960870"/>
            <a:ext cx="2557228" cy="1448894"/>
          </a:xfrm>
          <a:custGeom>
            <a:avLst/>
            <a:gdLst>
              <a:gd name="connsiteX0" fmla="*/ 0 w 1376978"/>
              <a:gd name="connsiteY0" fmla="*/ 968189 h 968189"/>
              <a:gd name="connsiteX1" fmla="*/ 742277 w 1376978"/>
              <a:gd name="connsiteY1" fmla="*/ 774551 h 968189"/>
              <a:gd name="connsiteX2" fmla="*/ 1065007 w 1376978"/>
              <a:gd name="connsiteY2" fmla="*/ 236669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376978"/>
              <a:gd name="connsiteY0" fmla="*/ 968189 h 968189"/>
              <a:gd name="connsiteX1" fmla="*/ 742277 w 1376978"/>
              <a:gd name="connsiteY1" fmla="*/ 774551 h 968189"/>
              <a:gd name="connsiteX2" fmla="*/ 985796 w 1376978"/>
              <a:gd name="connsiteY2" fmla="*/ 225080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376978"/>
              <a:gd name="connsiteY0" fmla="*/ 968189 h 968189"/>
              <a:gd name="connsiteX1" fmla="*/ 700044 w 1376978"/>
              <a:gd name="connsiteY1" fmla="*/ 796584 h 968189"/>
              <a:gd name="connsiteX2" fmla="*/ 985796 w 1376978"/>
              <a:gd name="connsiteY2" fmla="*/ 225080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1105562 w 1105562"/>
              <a:gd name="connsiteY3" fmla="*/ 0 h 939460"/>
              <a:gd name="connsiteX4" fmla="*/ 1105562 w 1105562"/>
              <a:gd name="connsiteY4" fmla="*/ 0 h 939460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956674 w 1105562"/>
              <a:gd name="connsiteY3" fmla="*/ 75304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66207 h 966207"/>
              <a:gd name="connsiteX1" fmla="*/ 428628 w 1105562"/>
              <a:gd name="connsiteY1" fmla="*/ 823331 h 966207"/>
              <a:gd name="connsiteX2" fmla="*/ 714380 w 1105562"/>
              <a:gd name="connsiteY2" fmla="*/ 251827 h 966207"/>
              <a:gd name="connsiteX3" fmla="*/ 962686 w 1105562"/>
              <a:gd name="connsiteY3" fmla="*/ 37513 h 966207"/>
              <a:gd name="connsiteX4" fmla="*/ 1105562 w 1105562"/>
              <a:gd name="connsiteY4" fmla="*/ 26747 h 966207"/>
              <a:gd name="connsiteX5" fmla="*/ 1105562 w 1105562"/>
              <a:gd name="connsiteY5" fmla="*/ 26747 h 966207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51340 h 951340"/>
              <a:gd name="connsiteX1" fmla="*/ 428628 w 1105562"/>
              <a:gd name="connsiteY1" fmla="*/ 808464 h 951340"/>
              <a:gd name="connsiteX2" fmla="*/ 714380 w 1105562"/>
              <a:gd name="connsiteY2" fmla="*/ 236960 h 951340"/>
              <a:gd name="connsiteX3" fmla="*/ 928694 w 1105562"/>
              <a:gd name="connsiteY3" fmla="*/ 56571 h 951340"/>
              <a:gd name="connsiteX4" fmla="*/ 1105562 w 1105562"/>
              <a:gd name="connsiteY4" fmla="*/ 11880 h 951340"/>
              <a:gd name="connsiteX5" fmla="*/ 1105562 w 1105562"/>
              <a:gd name="connsiteY5" fmla="*/ 11880 h 951340"/>
              <a:gd name="connsiteX0" fmla="*/ 0 w 1105562"/>
              <a:gd name="connsiteY0" fmla="*/ 951340 h 951340"/>
              <a:gd name="connsiteX1" fmla="*/ 500066 w 1105562"/>
              <a:gd name="connsiteY1" fmla="*/ 699512 h 951340"/>
              <a:gd name="connsiteX2" fmla="*/ 714380 w 1105562"/>
              <a:gd name="connsiteY2" fmla="*/ 236960 h 951340"/>
              <a:gd name="connsiteX3" fmla="*/ 928694 w 1105562"/>
              <a:gd name="connsiteY3" fmla="*/ 56571 h 951340"/>
              <a:gd name="connsiteX4" fmla="*/ 1105562 w 1105562"/>
              <a:gd name="connsiteY4" fmla="*/ 11880 h 951340"/>
              <a:gd name="connsiteX5" fmla="*/ 1105562 w 1105562"/>
              <a:gd name="connsiteY5" fmla="*/ 11880 h 951340"/>
              <a:gd name="connsiteX0" fmla="*/ 0 w 1105562"/>
              <a:gd name="connsiteY0" fmla="*/ 939460 h 939460"/>
              <a:gd name="connsiteX1" fmla="*/ 500066 w 1105562"/>
              <a:gd name="connsiteY1" fmla="*/ 687632 h 939460"/>
              <a:gd name="connsiteX2" fmla="*/ 736342 w 1105562"/>
              <a:gd name="connsiteY2" fmla="*/ 268091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36342 w 1105562"/>
              <a:gd name="connsiteY2" fmla="*/ 268091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36342 w 1105562"/>
              <a:gd name="connsiteY2" fmla="*/ 268091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46736 w 1105562"/>
              <a:gd name="connsiteY1" fmla="*/ 78655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46736 w 1105562"/>
              <a:gd name="connsiteY1" fmla="*/ 786557 h 939460"/>
              <a:gd name="connsiteX2" fmla="*/ 758305 w 1105562"/>
              <a:gd name="connsiteY2" fmla="*/ 294973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58305 w 1105562"/>
              <a:gd name="connsiteY2" fmla="*/ 294973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74777 w 1105562"/>
              <a:gd name="connsiteY2" fmla="*/ 262714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74777 w 1105562"/>
              <a:gd name="connsiteY2" fmla="*/ 262714 h 939460"/>
              <a:gd name="connsiteX3" fmla="*/ 971932 w 1105562"/>
              <a:gd name="connsiteY3" fmla="*/ 42540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274397"/>
              <a:gd name="connsiteY0" fmla="*/ 939460 h 939460"/>
              <a:gd name="connsiteX1" fmla="*/ 530264 w 1274397"/>
              <a:gd name="connsiteY1" fmla="*/ 786557 h 939460"/>
              <a:gd name="connsiteX2" fmla="*/ 774777 w 1274397"/>
              <a:gd name="connsiteY2" fmla="*/ 262714 h 939460"/>
              <a:gd name="connsiteX3" fmla="*/ 971932 w 1274397"/>
              <a:gd name="connsiteY3" fmla="*/ 42540 h 939460"/>
              <a:gd name="connsiteX4" fmla="*/ 1105562 w 1274397"/>
              <a:gd name="connsiteY4" fmla="*/ 0 h 939460"/>
              <a:gd name="connsiteX5" fmla="*/ 1274397 w 1274397"/>
              <a:gd name="connsiteY5" fmla="*/ 596780 h 939460"/>
              <a:gd name="connsiteX0" fmla="*/ 0 w 1274397"/>
              <a:gd name="connsiteY0" fmla="*/ 939460 h 939460"/>
              <a:gd name="connsiteX1" fmla="*/ 530264 w 1274397"/>
              <a:gd name="connsiteY1" fmla="*/ 786557 h 939460"/>
              <a:gd name="connsiteX2" fmla="*/ 774777 w 1274397"/>
              <a:gd name="connsiteY2" fmla="*/ 262714 h 939460"/>
              <a:gd name="connsiteX3" fmla="*/ 971932 w 1274397"/>
              <a:gd name="connsiteY3" fmla="*/ 42540 h 939460"/>
              <a:gd name="connsiteX4" fmla="*/ 1072619 w 1274397"/>
              <a:gd name="connsiteY4" fmla="*/ 0 h 939460"/>
              <a:gd name="connsiteX5" fmla="*/ 1274397 w 1274397"/>
              <a:gd name="connsiteY5" fmla="*/ 596780 h 939460"/>
              <a:gd name="connsiteX0" fmla="*/ 0 w 1119975"/>
              <a:gd name="connsiteY0" fmla="*/ 939461 h 939461"/>
              <a:gd name="connsiteX1" fmla="*/ 530264 w 1119975"/>
              <a:gd name="connsiteY1" fmla="*/ 786558 h 939461"/>
              <a:gd name="connsiteX2" fmla="*/ 774777 w 1119975"/>
              <a:gd name="connsiteY2" fmla="*/ 262715 h 939461"/>
              <a:gd name="connsiteX3" fmla="*/ 971932 w 1119975"/>
              <a:gd name="connsiteY3" fmla="*/ 42541 h 939461"/>
              <a:gd name="connsiteX4" fmla="*/ 1072619 w 1119975"/>
              <a:gd name="connsiteY4" fmla="*/ 1 h 939461"/>
              <a:gd name="connsiteX5" fmla="*/ 1119975 w 1119975"/>
              <a:gd name="connsiteY5" fmla="*/ 0 h 939461"/>
              <a:gd name="connsiteX0" fmla="*/ 0 w 1119975"/>
              <a:gd name="connsiteY0" fmla="*/ 945912 h 945912"/>
              <a:gd name="connsiteX1" fmla="*/ 530264 w 1119975"/>
              <a:gd name="connsiteY1" fmla="*/ 793009 h 945912"/>
              <a:gd name="connsiteX2" fmla="*/ 774777 w 1119975"/>
              <a:gd name="connsiteY2" fmla="*/ 269166 h 945912"/>
              <a:gd name="connsiteX3" fmla="*/ 971932 w 1119975"/>
              <a:gd name="connsiteY3" fmla="*/ 48992 h 945912"/>
              <a:gd name="connsiteX4" fmla="*/ 1058206 w 1119975"/>
              <a:gd name="connsiteY4" fmla="*/ 0 h 945912"/>
              <a:gd name="connsiteX5" fmla="*/ 1119975 w 1119975"/>
              <a:gd name="connsiteY5" fmla="*/ 6451 h 94591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71932 w 1107621"/>
              <a:gd name="connsiteY3" fmla="*/ 65122 h 962042"/>
              <a:gd name="connsiteX4" fmla="*/ 1058206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71932 w 1107621"/>
              <a:gd name="connsiteY3" fmla="*/ 65122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65121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123 h 962123"/>
              <a:gd name="connsiteX1" fmla="*/ 530264 w 1107621"/>
              <a:gd name="connsiteY1" fmla="*/ 809220 h 962123"/>
              <a:gd name="connsiteX2" fmla="*/ 774777 w 1107621"/>
              <a:gd name="connsiteY2" fmla="*/ 285377 h 962123"/>
              <a:gd name="connsiteX3" fmla="*/ 946195 w 1107621"/>
              <a:gd name="connsiteY3" fmla="*/ 65202 h 962123"/>
              <a:gd name="connsiteX4" fmla="*/ 1053059 w 1107621"/>
              <a:gd name="connsiteY4" fmla="*/ 6534 h 962123"/>
              <a:gd name="connsiteX5" fmla="*/ 1107621 w 1107621"/>
              <a:gd name="connsiteY5" fmla="*/ 81 h 962123"/>
              <a:gd name="connsiteX0" fmla="*/ 0 w 1108650"/>
              <a:gd name="connsiteY0" fmla="*/ 968493 h 968493"/>
              <a:gd name="connsiteX1" fmla="*/ 530264 w 1108650"/>
              <a:gd name="connsiteY1" fmla="*/ 815590 h 968493"/>
              <a:gd name="connsiteX2" fmla="*/ 774777 w 1108650"/>
              <a:gd name="connsiteY2" fmla="*/ 291747 h 968493"/>
              <a:gd name="connsiteX3" fmla="*/ 946195 w 1108650"/>
              <a:gd name="connsiteY3" fmla="*/ 71572 h 968493"/>
              <a:gd name="connsiteX4" fmla="*/ 1053059 w 1108650"/>
              <a:gd name="connsiteY4" fmla="*/ 12904 h 968493"/>
              <a:gd name="connsiteX5" fmla="*/ 1108650 w 1108650"/>
              <a:gd name="connsiteY5" fmla="*/ 0 h 968493"/>
              <a:gd name="connsiteX0" fmla="*/ 0 w 1108650"/>
              <a:gd name="connsiteY0" fmla="*/ 968493 h 968493"/>
              <a:gd name="connsiteX1" fmla="*/ 530264 w 1108650"/>
              <a:gd name="connsiteY1" fmla="*/ 815590 h 968493"/>
              <a:gd name="connsiteX2" fmla="*/ 774777 w 1108650"/>
              <a:gd name="connsiteY2" fmla="*/ 291747 h 968493"/>
              <a:gd name="connsiteX3" fmla="*/ 977079 w 1108650"/>
              <a:gd name="connsiteY3" fmla="*/ 40926 h 968493"/>
              <a:gd name="connsiteX4" fmla="*/ 1053059 w 1108650"/>
              <a:gd name="connsiteY4" fmla="*/ 12904 h 968493"/>
              <a:gd name="connsiteX5" fmla="*/ 1108650 w 1108650"/>
              <a:gd name="connsiteY5" fmla="*/ 0 h 968493"/>
              <a:gd name="connsiteX0" fmla="*/ 0 w 1108650"/>
              <a:gd name="connsiteY0" fmla="*/ 978935 h 978935"/>
              <a:gd name="connsiteX1" fmla="*/ 530264 w 1108650"/>
              <a:gd name="connsiteY1" fmla="*/ 826032 h 978935"/>
              <a:gd name="connsiteX2" fmla="*/ 774777 w 1108650"/>
              <a:gd name="connsiteY2" fmla="*/ 302189 h 978935"/>
              <a:gd name="connsiteX3" fmla="*/ 977079 w 1108650"/>
              <a:gd name="connsiteY3" fmla="*/ 51368 h 978935"/>
              <a:gd name="connsiteX4" fmla="*/ 1064383 w 1108650"/>
              <a:gd name="connsiteY4" fmla="*/ 3991 h 978935"/>
              <a:gd name="connsiteX5" fmla="*/ 1108650 w 1108650"/>
              <a:gd name="connsiteY5" fmla="*/ 10442 h 978935"/>
              <a:gd name="connsiteX0" fmla="*/ 0 w 1108650"/>
              <a:gd name="connsiteY0" fmla="*/ 976522 h 976522"/>
              <a:gd name="connsiteX1" fmla="*/ 530264 w 1108650"/>
              <a:gd name="connsiteY1" fmla="*/ 823619 h 976522"/>
              <a:gd name="connsiteX2" fmla="*/ 774777 w 1108650"/>
              <a:gd name="connsiteY2" fmla="*/ 299776 h 976522"/>
              <a:gd name="connsiteX3" fmla="*/ 977079 w 1108650"/>
              <a:gd name="connsiteY3" fmla="*/ 48955 h 976522"/>
              <a:gd name="connsiteX4" fmla="*/ 1064383 w 1108650"/>
              <a:gd name="connsiteY4" fmla="*/ 1578 h 976522"/>
              <a:gd name="connsiteX5" fmla="*/ 1108650 w 1108650"/>
              <a:gd name="connsiteY5" fmla="*/ 8029 h 976522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77079 w 1112768"/>
              <a:gd name="connsiteY3" fmla="*/ 53829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86087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86087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768" h="981396">
                <a:moveTo>
                  <a:pt x="0" y="981396"/>
                </a:moveTo>
                <a:cubicBezTo>
                  <a:pt x="282388" y="945537"/>
                  <a:pt x="401135" y="941284"/>
                  <a:pt x="530264" y="828493"/>
                </a:cubicBezTo>
                <a:cubicBezTo>
                  <a:pt x="659393" y="715702"/>
                  <a:pt x="706828" y="430804"/>
                  <a:pt x="774777" y="304650"/>
                </a:cubicBezTo>
                <a:cubicBezTo>
                  <a:pt x="842726" y="178496"/>
                  <a:pt x="872762" y="117148"/>
                  <a:pt x="937959" y="71570"/>
                </a:cubicBezTo>
                <a:cubicBezTo>
                  <a:pt x="1008213" y="20913"/>
                  <a:pt x="1025155" y="19003"/>
                  <a:pt x="1064383" y="6452"/>
                </a:cubicBezTo>
                <a:cubicBezTo>
                  <a:pt x="1105904" y="-538"/>
                  <a:pt x="1092865" y="5377"/>
                  <a:pt x="1112768" y="0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2" name="직선 연결선 11"/>
          <p:cNvCxnSpPr/>
          <p:nvPr/>
        </p:nvCxnSpPr>
        <p:spPr>
          <a:xfrm>
            <a:off x="1243583" y="3409762"/>
            <a:ext cx="7125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368588" y="3255873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+</a:t>
            </a:r>
            <a:r>
              <a:rPr lang="en-US" altLang="ko-KR" sz="12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18259" y="3255873"/>
            <a:ext cx="340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  <a:sym typeface="Symbol" panose="05050102010706020507" pitchFamily="18" charset="2"/>
              </a:rPr>
              <a:t>-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455839" y="3401028"/>
            <a:ext cx="43633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dirty="0">
                <a:solidFill>
                  <a:srgbClr val="0000FF"/>
                </a:solidFill>
              </a:rPr>
              <a:t>17.5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4700582" y="1690690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5179066" y="3408343"/>
            <a:ext cx="5790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17.5</a:t>
            </a:r>
          </a:p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+2.357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5467611" y="1690690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6234640" y="1690690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7001670" y="1690690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5871555" y="3408343"/>
            <a:ext cx="728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17.5</a:t>
            </a:r>
          </a:p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+2</a:t>
            </a:r>
            <a:r>
              <a:rPr lang="en-US" altLang="ko-KR" sz="1100" dirty="0">
                <a:solidFill>
                  <a:srgbClr val="0000FF"/>
                </a:solidFill>
                <a:sym typeface="Symbol" panose="05050102010706020507" pitchFamily="18" charset="2"/>
              </a:rPr>
              <a:t></a:t>
            </a:r>
            <a:r>
              <a:rPr lang="en-US" altLang="ko-KR" sz="1100" dirty="0">
                <a:solidFill>
                  <a:srgbClr val="0000FF"/>
                </a:solidFill>
              </a:rPr>
              <a:t>2.357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662777" y="3408343"/>
            <a:ext cx="7280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17.5</a:t>
            </a:r>
          </a:p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+3</a:t>
            </a:r>
            <a:r>
              <a:rPr lang="en-US" altLang="ko-KR" sz="1100" dirty="0">
                <a:solidFill>
                  <a:srgbClr val="0000FF"/>
                </a:solidFill>
                <a:sym typeface="Symbol" panose="05050102010706020507" pitchFamily="18" charset="2"/>
              </a:rPr>
              <a:t></a:t>
            </a:r>
            <a:r>
              <a:rPr lang="en-US" altLang="ko-KR" sz="1100" dirty="0">
                <a:solidFill>
                  <a:srgbClr val="0000FF"/>
                </a:solidFill>
              </a:rPr>
              <a:t>2.357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cxnSp>
        <p:nvCxnSpPr>
          <p:cNvPr id="34" name="직선 연결선 33"/>
          <p:cNvCxnSpPr/>
          <p:nvPr/>
        </p:nvCxnSpPr>
        <p:spPr>
          <a:xfrm>
            <a:off x="2402543" y="1690690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3169572" y="1690690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3936602" y="1690690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3663501" y="3408343"/>
            <a:ext cx="5517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17.5</a:t>
            </a:r>
          </a:p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-2.357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2851529" y="3408343"/>
            <a:ext cx="7008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17.5</a:t>
            </a:r>
          </a:p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-2</a:t>
            </a:r>
            <a:r>
              <a:rPr lang="en-US" altLang="ko-KR" sz="1100" dirty="0">
                <a:solidFill>
                  <a:srgbClr val="0000FF"/>
                </a:solidFill>
                <a:sym typeface="Symbol" panose="05050102010706020507" pitchFamily="18" charset="2"/>
              </a:rPr>
              <a:t></a:t>
            </a:r>
            <a:r>
              <a:rPr lang="en-US" altLang="ko-KR" sz="1100" dirty="0">
                <a:solidFill>
                  <a:srgbClr val="0000FF"/>
                </a:solidFill>
              </a:rPr>
              <a:t>2.357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070178" y="3408343"/>
            <a:ext cx="70083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17.5</a:t>
            </a:r>
          </a:p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-3</a:t>
            </a:r>
            <a:r>
              <a:rPr lang="en-US" altLang="ko-KR" sz="1100" dirty="0">
                <a:solidFill>
                  <a:srgbClr val="0000FF"/>
                </a:solidFill>
                <a:sym typeface="Symbol" panose="05050102010706020507" pitchFamily="18" charset="2"/>
              </a:rPr>
              <a:t></a:t>
            </a:r>
            <a:r>
              <a:rPr lang="en-US" altLang="ko-KR" sz="1100" dirty="0">
                <a:solidFill>
                  <a:srgbClr val="0000FF"/>
                </a:solidFill>
              </a:rPr>
              <a:t>2.357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cxnSp>
        <p:nvCxnSpPr>
          <p:cNvPr id="43" name="직선 연결선 42"/>
          <p:cNvCxnSpPr/>
          <p:nvPr/>
        </p:nvCxnSpPr>
        <p:spPr>
          <a:xfrm>
            <a:off x="1243583" y="5623580"/>
            <a:ext cx="7125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8368588" y="5469691"/>
            <a:ext cx="3706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srgbClr val="0000FF"/>
                </a:solidFill>
              </a:rPr>
              <a:t>+</a:t>
            </a:r>
            <a:r>
              <a:rPr lang="en-US" altLang="ko-KR" sz="1200" dirty="0">
                <a:solidFill>
                  <a:srgbClr val="0000FF"/>
                </a:solidFill>
                <a:sym typeface="Symbol" panose="05050102010706020507" pitchFamily="18" charset="2"/>
              </a:rPr>
              <a:t>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818259" y="5469691"/>
            <a:ext cx="340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srgbClr val="0000FF"/>
                </a:solidFill>
                <a:sym typeface="Symbol" panose="05050102010706020507" pitchFamily="18" charset="2"/>
              </a:rPr>
              <a:t>-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4545607" y="5614846"/>
            <a:ext cx="2568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0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4700582" y="3904508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5304901" y="5622161"/>
            <a:ext cx="327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+1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cxnSp>
        <p:nvCxnSpPr>
          <p:cNvPr id="49" name="직선 연결선 48"/>
          <p:cNvCxnSpPr/>
          <p:nvPr/>
        </p:nvCxnSpPr>
        <p:spPr>
          <a:xfrm>
            <a:off x="5467611" y="3904508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/>
          <p:cNvCxnSpPr/>
          <p:nvPr/>
        </p:nvCxnSpPr>
        <p:spPr>
          <a:xfrm>
            <a:off x="6234640" y="3904508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7001670" y="3904508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/>
          <p:cNvSpPr/>
          <p:nvPr/>
        </p:nvSpPr>
        <p:spPr>
          <a:xfrm>
            <a:off x="6071930" y="5622161"/>
            <a:ext cx="327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+2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6863152" y="5622161"/>
            <a:ext cx="327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+3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cxnSp>
        <p:nvCxnSpPr>
          <p:cNvPr id="54" name="직선 연결선 53"/>
          <p:cNvCxnSpPr/>
          <p:nvPr/>
        </p:nvCxnSpPr>
        <p:spPr>
          <a:xfrm>
            <a:off x="2402543" y="3904508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3169572" y="3904508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3936602" y="3904508"/>
            <a:ext cx="0" cy="1719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3789337" y="5622161"/>
            <a:ext cx="3000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-1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051905" y="5622161"/>
            <a:ext cx="3000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-2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2270554" y="5622161"/>
            <a:ext cx="3000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-3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7084721" y="1981778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 N(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17.5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2.357</a:t>
            </a:r>
            <a:r>
              <a:rPr lang="en-US" altLang="ko-KR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7084721" y="4153784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 N(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0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dirty="0">
                <a:solidFill>
                  <a:srgbClr val="0000FF"/>
                </a:solidFill>
                <a:sym typeface="Symbol" panose="05050102010706020507" pitchFamily="18" charset="2"/>
              </a:rPr>
              <a:t>1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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표준정규분포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5179066" y="1681957"/>
            <a:ext cx="0" cy="43683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직사각형 64"/>
          <p:cNvSpPr/>
          <p:nvPr/>
        </p:nvSpPr>
        <p:spPr>
          <a:xfrm>
            <a:off x="4924829" y="6044397"/>
            <a:ext cx="5084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0000FF"/>
                </a:solidFill>
              </a:rPr>
              <a:t>0.644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5014598" y="1387708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dirty="0">
                <a:solidFill>
                  <a:srgbClr val="FF0000"/>
                </a:solidFill>
              </a:rPr>
              <a:t>19</a:t>
            </a:r>
            <a:endParaRPr lang="ko-KR" altLang="en-US" sz="1400" dirty="0"/>
          </a:p>
        </p:txBody>
      </p:sp>
      <p:sp>
        <p:nvSpPr>
          <p:cNvPr id="68" name="직사각형 67"/>
          <p:cNvSpPr/>
          <p:nvPr/>
        </p:nvSpPr>
        <p:spPr>
          <a:xfrm>
            <a:off x="3956291" y="4818819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73.89%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69" name="자유형 9">
            <a:extLst>
              <a:ext uri="{FF2B5EF4-FFF2-40B4-BE49-F238E27FC236}">
                <a16:creationId xmlns:a16="http://schemas.microsoft.com/office/drawing/2014/main" id="{909FBAAE-F1C6-42F9-99BA-3997E41B7AE4}"/>
              </a:ext>
            </a:extLst>
          </p:cNvPr>
          <p:cNvSpPr/>
          <p:nvPr/>
        </p:nvSpPr>
        <p:spPr>
          <a:xfrm flipH="1">
            <a:off x="4687602" y="1960870"/>
            <a:ext cx="2557228" cy="1448894"/>
          </a:xfrm>
          <a:custGeom>
            <a:avLst/>
            <a:gdLst>
              <a:gd name="connsiteX0" fmla="*/ 0 w 1376978"/>
              <a:gd name="connsiteY0" fmla="*/ 968189 h 968189"/>
              <a:gd name="connsiteX1" fmla="*/ 742277 w 1376978"/>
              <a:gd name="connsiteY1" fmla="*/ 774551 h 968189"/>
              <a:gd name="connsiteX2" fmla="*/ 1065007 w 1376978"/>
              <a:gd name="connsiteY2" fmla="*/ 236669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376978"/>
              <a:gd name="connsiteY0" fmla="*/ 968189 h 968189"/>
              <a:gd name="connsiteX1" fmla="*/ 742277 w 1376978"/>
              <a:gd name="connsiteY1" fmla="*/ 774551 h 968189"/>
              <a:gd name="connsiteX2" fmla="*/ 985796 w 1376978"/>
              <a:gd name="connsiteY2" fmla="*/ 225080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376978"/>
              <a:gd name="connsiteY0" fmla="*/ 968189 h 968189"/>
              <a:gd name="connsiteX1" fmla="*/ 700044 w 1376978"/>
              <a:gd name="connsiteY1" fmla="*/ 796584 h 968189"/>
              <a:gd name="connsiteX2" fmla="*/ 985796 w 1376978"/>
              <a:gd name="connsiteY2" fmla="*/ 225080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1105562 w 1105562"/>
              <a:gd name="connsiteY3" fmla="*/ 0 h 939460"/>
              <a:gd name="connsiteX4" fmla="*/ 1105562 w 1105562"/>
              <a:gd name="connsiteY4" fmla="*/ 0 h 939460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956674 w 1105562"/>
              <a:gd name="connsiteY3" fmla="*/ 75304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66207 h 966207"/>
              <a:gd name="connsiteX1" fmla="*/ 428628 w 1105562"/>
              <a:gd name="connsiteY1" fmla="*/ 823331 h 966207"/>
              <a:gd name="connsiteX2" fmla="*/ 714380 w 1105562"/>
              <a:gd name="connsiteY2" fmla="*/ 251827 h 966207"/>
              <a:gd name="connsiteX3" fmla="*/ 962686 w 1105562"/>
              <a:gd name="connsiteY3" fmla="*/ 37513 h 966207"/>
              <a:gd name="connsiteX4" fmla="*/ 1105562 w 1105562"/>
              <a:gd name="connsiteY4" fmla="*/ 26747 h 966207"/>
              <a:gd name="connsiteX5" fmla="*/ 1105562 w 1105562"/>
              <a:gd name="connsiteY5" fmla="*/ 26747 h 966207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51340 h 951340"/>
              <a:gd name="connsiteX1" fmla="*/ 428628 w 1105562"/>
              <a:gd name="connsiteY1" fmla="*/ 808464 h 951340"/>
              <a:gd name="connsiteX2" fmla="*/ 714380 w 1105562"/>
              <a:gd name="connsiteY2" fmla="*/ 236960 h 951340"/>
              <a:gd name="connsiteX3" fmla="*/ 928694 w 1105562"/>
              <a:gd name="connsiteY3" fmla="*/ 56571 h 951340"/>
              <a:gd name="connsiteX4" fmla="*/ 1105562 w 1105562"/>
              <a:gd name="connsiteY4" fmla="*/ 11880 h 951340"/>
              <a:gd name="connsiteX5" fmla="*/ 1105562 w 1105562"/>
              <a:gd name="connsiteY5" fmla="*/ 11880 h 951340"/>
              <a:gd name="connsiteX0" fmla="*/ 0 w 1105562"/>
              <a:gd name="connsiteY0" fmla="*/ 951340 h 951340"/>
              <a:gd name="connsiteX1" fmla="*/ 500066 w 1105562"/>
              <a:gd name="connsiteY1" fmla="*/ 699512 h 951340"/>
              <a:gd name="connsiteX2" fmla="*/ 714380 w 1105562"/>
              <a:gd name="connsiteY2" fmla="*/ 236960 h 951340"/>
              <a:gd name="connsiteX3" fmla="*/ 928694 w 1105562"/>
              <a:gd name="connsiteY3" fmla="*/ 56571 h 951340"/>
              <a:gd name="connsiteX4" fmla="*/ 1105562 w 1105562"/>
              <a:gd name="connsiteY4" fmla="*/ 11880 h 951340"/>
              <a:gd name="connsiteX5" fmla="*/ 1105562 w 1105562"/>
              <a:gd name="connsiteY5" fmla="*/ 11880 h 951340"/>
              <a:gd name="connsiteX0" fmla="*/ 0 w 1105562"/>
              <a:gd name="connsiteY0" fmla="*/ 939460 h 939460"/>
              <a:gd name="connsiteX1" fmla="*/ 500066 w 1105562"/>
              <a:gd name="connsiteY1" fmla="*/ 687632 h 939460"/>
              <a:gd name="connsiteX2" fmla="*/ 736342 w 1105562"/>
              <a:gd name="connsiteY2" fmla="*/ 268091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36342 w 1105562"/>
              <a:gd name="connsiteY2" fmla="*/ 268091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36342 w 1105562"/>
              <a:gd name="connsiteY2" fmla="*/ 268091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46736 w 1105562"/>
              <a:gd name="connsiteY1" fmla="*/ 78655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46736 w 1105562"/>
              <a:gd name="connsiteY1" fmla="*/ 786557 h 939460"/>
              <a:gd name="connsiteX2" fmla="*/ 758305 w 1105562"/>
              <a:gd name="connsiteY2" fmla="*/ 294973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58305 w 1105562"/>
              <a:gd name="connsiteY2" fmla="*/ 294973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74777 w 1105562"/>
              <a:gd name="connsiteY2" fmla="*/ 262714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74777 w 1105562"/>
              <a:gd name="connsiteY2" fmla="*/ 262714 h 939460"/>
              <a:gd name="connsiteX3" fmla="*/ 971932 w 1105562"/>
              <a:gd name="connsiteY3" fmla="*/ 42540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274397"/>
              <a:gd name="connsiteY0" fmla="*/ 939460 h 939460"/>
              <a:gd name="connsiteX1" fmla="*/ 530264 w 1274397"/>
              <a:gd name="connsiteY1" fmla="*/ 786557 h 939460"/>
              <a:gd name="connsiteX2" fmla="*/ 774777 w 1274397"/>
              <a:gd name="connsiteY2" fmla="*/ 262714 h 939460"/>
              <a:gd name="connsiteX3" fmla="*/ 971932 w 1274397"/>
              <a:gd name="connsiteY3" fmla="*/ 42540 h 939460"/>
              <a:gd name="connsiteX4" fmla="*/ 1105562 w 1274397"/>
              <a:gd name="connsiteY4" fmla="*/ 0 h 939460"/>
              <a:gd name="connsiteX5" fmla="*/ 1274397 w 1274397"/>
              <a:gd name="connsiteY5" fmla="*/ 596780 h 939460"/>
              <a:gd name="connsiteX0" fmla="*/ 0 w 1274397"/>
              <a:gd name="connsiteY0" fmla="*/ 939460 h 939460"/>
              <a:gd name="connsiteX1" fmla="*/ 530264 w 1274397"/>
              <a:gd name="connsiteY1" fmla="*/ 786557 h 939460"/>
              <a:gd name="connsiteX2" fmla="*/ 774777 w 1274397"/>
              <a:gd name="connsiteY2" fmla="*/ 262714 h 939460"/>
              <a:gd name="connsiteX3" fmla="*/ 971932 w 1274397"/>
              <a:gd name="connsiteY3" fmla="*/ 42540 h 939460"/>
              <a:gd name="connsiteX4" fmla="*/ 1072619 w 1274397"/>
              <a:gd name="connsiteY4" fmla="*/ 0 h 939460"/>
              <a:gd name="connsiteX5" fmla="*/ 1274397 w 1274397"/>
              <a:gd name="connsiteY5" fmla="*/ 596780 h 939460"/>
              <a:gd name="connsiteX0" fmla="*/ 0 w 1119975"/>
              <a:gd name="connsiteY0" fmla="*/ 939461 h 939461"/>
              <a:gd name="connsiteX1" fmla="*/ 530264 w 1119975"/>
              <a:gd name="connsiteY1" fmla="*/ 786558 h 939461"/>
              <a:gd name="connsiteX2" fmla="*/ 774777 w 1119975"/>
              <a:gd name="connsiteY2" fmla="*/ 262715 h 939461"/>
              <a:gd name="connsiteX3" fmla="*/ 971932 w 1119975"/>
              <a:gd name="connsiteY3" fmla="*/ 42541 h 939461"/>
              <a:gd name="connsiteX4" fmla="*/ 1072619 w 1119975"/>
              <a:gd name="connsiteY4" fmla="*/ 1 h 939461"/>
              <a:gd name="connsiteX5" fmla="*/ 1119975 w 1119975"/>
              <a:gd name="connsiteY5" fmla="*/ 0 h 939461"/>
              <a:gd name="connsiteX0" fmla="*/ 0 w 1119975"/>
              <a:gd name="connsiteY0" fmla="*/ 945912 h 945912"/>
              <a:gd name="connsiteX1" fmla="*/ 530264 w 1119975"/>
              <a:gd name="connsiteY1" fmla="*/ 793009 h 945912"/>
              <a:gd name="connsiteX2" fmla="*/ 774777 w 1119975"/>
              <a:gd name="connsiteY2" fmla="*/ 269166 h 945912"/>
              <a:gd name="connsiteX3" fmla="*/ 971932 w 1119975"/>
              <a:gd name="connsiteY3" fmla="*/ 48992 h 945912"/>
              <a:gd name="connsiteX4" fmla="*/ 1058206 w 1119975"/>
              <a:gd name="connsiteY4" fmla="*/ 0 h 945912"/>
              <a:gd name="connsiteX5" fmla="*/ 1119975 w 1119975"/>
              <a:gd name="connsiteY5" fmla="*/ 6451 h 94591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71932 w 1107621"/>
              <a:gd name="connsiteY3" fmla="*/ 65122 h 962042"/>
              <a:gd name="connsiteX4" fmla="*/ 1058206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71932 w 1107621"/>
              <a:gd name="connsiteY3" fmla="*/ 65122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65121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123 h 962123"/>
              <a:gd name="connsiteX1" fmla="*/ 530264 w 1107621"/>
              <a:gd name="connsiteY1" fmla="*/ 809220 h 962123"/>
              <a:gd name="connsiteX2" fmla="*/ 774777 w 1107621"/>
              <a:gd name="connsiteY2" fmla="*/ 285377 h 962123"/>
              <a:gd name="connsiteX3" fmla="*/ 946195 w 1107621"/>
              <a:gd name="connsiteY3" fmla="*/ 65202 h 962123"/>
              <a:gd name="connsiteX4" fmla="*/ 1053059 w 1107621"/>
              <a:gd name="connsiteY4" fmla="*/ 6534 h 962123"/>
              <a:gd name="connsiteX5" fmla="*/ 1107621 w 1107621"/>
              <a:gd name="connsiteY5" fmla="*/ 81 h 962123"/>
              <a:gd name="connsiteX0" fmla="*/ 0 w 1108650"/>
              <a:gd name="connsiteY0" fmla="*/ 968493 h 968493"/>
              <a:gd name="connsiteX1" fmla="*/ 530264 w 1108650"/>
              <a:gd name="connsiteY1" fmla="*/ 815590 h 968493"/>
              <a:gd name="connsiteX2" fmla="*/ 774777 w 1108650"/>
              <a:gd name="connsiteY2" fmla="*/ 291747 h 968493"/>
              <a:gd name="connsiteX3" fmla="*/ 946195 w 1108650"/>
              <a:gd name="connsiteY3" fmla="*/ 71572 h 968493"/>
              <a:gd name="connsiteX4" fmla="*/ 1053059 w 1108650"/>
              <a:gd name="connsiteY4" fmla="*/ 12904 h 968493"/>
              <a:gd name="connsiteX5" fmla="*/ 1108650 w 1108650"/>
              <a:gd name="connsiteY5" fmla="*/ 0 h 968493"/>
              <a:gd name="connsiteX0" fmla="*/ 0 w 1108650"/>
              <a:gd name="connsiteY0" fmla="*/ 968493 h 968493"/>
              <a:gd name="connsiteX1" fmla="*/ 530264 w 1108650"/>
              <a:gd name="connsiteY1" fmla="*/ 815590 h 968493"/>
              <a:gd name="connsiteX2" fmla="*/ 774777 w 1108650"/>
              <a:gd name="connsiteY2" fmla="*/ 291747 h 968493"/>
              <a:gd name="connsiteX3" fmla="*/ 977079 w 1108650"/>
              <a:gd name="connsiteY3" fmla="*/ 40926 h 968493"/>
              <a:gd name="connsiteX4" fmla="*/ 1053059 w 1108650"/>
              <a:gd name="connsiteY4" fmla="*/ 12904 h 968493"/>
              <a:gd name="connsiteX5" fmla="*/ 1108650 w 1108650"/>
              <a:gd name="connsiteY5" fmla="*/ 0 h 968493"/>
              <a:gd name="connsiteX0" fmla="*/ 0 w 1108650"/>
              <a:gd name="connsiteY0" fmla="*/ 978935 h 978935"/>
              <a:gd name="connsiteX1" fmla="*/ 530264 w 1108650"/>
              <a:gd name="connsiteY1" fmla="*/ 826032 h 978935"/>
              <a:gd name="connsiteX2" fmla="*/ 774777 w 1108650"/>
              <a:gd name="connsiteY2" fmla="*/ 302189 h 978935"/>
              <a:gd name="connsiteX3" fmla="*/ 977079 w 1108650"/>
              <a:gd name="connsiteY3" fmla="*/ 51368 h 978935"/>
              <a:gd name="connsiteX4" fmla="*/ 1064383 w 1108650"/>
              <a:gd name="connsiteY4" fmla="*/ 3991 h 978935"/>
              <a:gd name="connsiteX5" fmla="*/ 1108650 w 1108650"/>
              <a:gd name="connsiteY5" fmla="*/ 10442 h 978935"/>
              <a:gd name="connsiteX0" fmla="*/ 0 w 1108650"/>
              <a:gd name="connsiteY0" fmla="*/ 976522 h 976522"/>
              <a:gd name="connsiteX1" fmla="*/ 530264 w 1108650"/>
              <a:gd name="connsiteY1" fmla="*/ 823619 h 976522"/>
              <a:gd name="connsiteX2" fmla="*/ 774777 w 1108650"/>
              <a:gd name="connsiteY2" fmla="*/ 299776 h 976522"/>
              <a:gd name="connsiteX3" fmla="*/ 977079 w 1108650"/>
              <a:gd name="connsiteY3" fmla="*/ 48955 h 976522"/>
              <a:gd name="connsiteX4" fmla="*/ 1064383 w 1108650"/>
              <a:gd name="connsiteY4" fmla="*/ 1578 h 976522"/>
              <a:gd name="connsiteX5" fmla="*/ 1108650 w 1108650"/>
              <a:gd name="connsiteY5" fmla="*/ 8029 h 976522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77079 w 1112768"/>
              <a:gd name="connsiteY3" fmla="*/ 53829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86087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86087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768" h="981396">
                <a:moveTo>
                  <a:pt x="0" y="981396"/>
                </a:moveTo>
                <a:cubicBezTo>
                  <a:pt x="282388" y="945537"/>
                  <a:pt x="401135" y="941284"/>
                  <a:pt x="530264" y="828493"/>
                </a:cubicBezTo>
                <a:cubicBezTo>
                  <a:pt x="659393" y="715702"/>
                  <a:pt x="706828" y="430804"/>
                  <a:pt x="774777" y="304650"/>
                </a:cubicBezTo>
                <a:cubicBezTo>
                  <a:pt x="842726" y="178496"/>
                  <a:pt x="872762" y="117148"/>
                  <a:pt x="937959" y="71570"/>
                </a:cubicBezTo>
                <a:cubicBezTo>
                  <a:pt x="1008213" y="20913"/>
                  <a:pt x="1025155" y="19003"/>
                  <a:pt x="1064383" y="6452"/>
                </a:cubicBezTo>
                <a:cubicBezTo>
                  <a:pt x="1105904" y="-538"/>
                  <a:pt x="1092865" y="5377"/>
                  <a:pt x="1112768" y="0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0" name="자유형 9">
            <a:extLst>
              <a:ext uri="{FF2B5EF4-FFF2-40B4-BE49-F238E27FC236}">
                <a16:creationId xmlns:a16="http://schemas.microsoft.com/office/drawing/2014/main" id="{E0E1879E-A6C4-45C2-9A22-68B728580C8D}"/>
              </a:ext>
            </a:extLst>
          </p:cNvPr>
          <p:cNvSpPr/>
          <p:nvPr/>
        </p:nvSpPr>
        <p:spPr>
          <a:xfrm>
            <a:off x="2143355" y="4164212"/>
            <a:ext cx="2557228" cy="1448894"/>
          </a:xfrm>
          <a:custGeom>
            <a:avLst/>
            <a:gdLst>
              <a:gd name="connsiteX0" fmla="*/ 0 w 1376978"/>
              <a:gd name="connsiteY0" fmla="*/ 968189 h 968189"/>
              <a:gd name="connsiteX1" fmla="*/ 742277 w 1376978"/>
              <a:gd name="connsiteY1" fmla="*/ 774551 h 968189"/>
              <a:gd name="connsiteX2" fmla="*/ 1065007 w 1376978"/>
              <a:gd name="connsiteY2" fmla="*/ 236669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376978"/>
              <a:gd name="connsiteY0" fmla="*/ 968189 h 968189"/>
              <a:gd name="connsiteX1" fmla="*/ 742277 w 1376978"/>
              <a:gd name="connsiteY1" fmla="*/ 774551 h 968189"/>
              <a:gd name="connsiteX2" fmla="*/ 985796 w 1376978"/>
              <a:gd name="connsiteY2" fmla="*/ 225080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376978"/>
              <a:gd name="connsiteY0" fmla="*/ 968189 h 968189"/>
              <a:gd name="connsiteX1" fmla="*/ 700044 w 1376978"/>
              <a:gd name="connsiteY1" fmla="*/ 796584 h 968189"/>
              <a:gd name="connsiteX2" fmla="*/ 985796 w 1376978"/>
              <a:gd name="connsiteY2" fmla="*/ 225080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1105562 w 1105562"/>
              <a:gd name="connsiteY3" fmla="*/ 0 h 939460"/>
              <a:gd name="connsiteX4" fmla="*/ 1105562 w 1105562"/>
              <a:gd name="connsiteY4" fmla="*/ 0 h 939460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956674 w 1105562"/>
              <a:gd name="connsiteY3" fmla="*/ 75304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66207 h 966207"/>
              <a:gd name="connsiteX1" fmla="*/ 428628 w 1105562"/>
              <a:gd name="connsiteY1" fmla="*/ 823331 h 966207"/>
              <a:gd name="connsiteX2" fmla="*/ 714380 w 1105562"/>
              <a:gd name="connsiteY2" fmla="*/ 251827 h 966207"/>
              <a:gd name="connsiteX3" fmla="*/ 962686 w 1105562"/>
              <a:gd name="connsiteY3" fmla="*/ 37513 h 966207"/>
              <a:gd name="connsiteX4" fmla="*/ 1105562 w 1105562"/>
              <a:gd name="connsiteY4" fmla="*/ 26747 h 966207"/>
              <a:gd name="connsiteX5" fmla="*/ 1105562 w 1105562"/>
              <a:gd name="connsiteY5" fmla="*/ 26747 h 966207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51340 h 951340"/>
              <a:gd name="connsiteX1" fmla="*/ 428628 w 1105562"/>
              <a:gd name="connsiteY1" fmla="*/ 808464 h 951340"/>
              <a:gd name="connsiteX2" fmla="*/ 714380 w 1105562"/>
              <a:gd name="connsiteY2" fmla="*/ 236960 h 951340"/>
              <a:gd name="connsiteX3" fmla="*/ 928694 w 1105562"/>
              <a:gd name="connsiteY3" fmla="*/ 56571 h 951340"/>
              <a:gd name="connsiteX4" fmla="*/ 1105562 w 1105562"/>
              <a:gd name="connsiteY4" fmla="*/ 11880 h 951340"/>
              <a:gd name="connsiteX5" fmla="*/ 1105562 w 1105562"/>
              <a:gd name="connsiteY5" fmla="*/ 11880 h 951340"/>
              <a:gd name="connsiteX0" fmla="*/ 0 w 1105562"/>
              <a:gd name="connsiteY0" fmla="*/ 951340 h 951340"/>
              <a:gd name="connsiteX1" fmla="*/ 500066 w 1105562"/>
              <a:gd name="connsiteY1" fmla="*/ 699512 h 951340"/>
              <a:gd name="connsiteX2" fmla="*/ 714380 w 1105562"/>
              <a:gd name="connsiteY2" fmla="*/ 236960 h 951340"/>
              <a:gd name="connsiteX3" fmla="*/ 928694 w 1105562"/>
              <a:gd name="connsiteY3" fmla="*/ 56571 h 951340"/>
              <a:gd name="connsiteX4" fmla="*/ 1105562 w 1105562"/>
              <a:gd name="connsiteY4" fmla="*/ 11880 h 951340"/>
              <a:gd name="connsiteX5" fmla="*/ 1105562 w 1105562"/>
              <a:gd name="connsiteY5" fmla="*/ 11880 h 951340"/>
              <a:gd name="connsiteX0" fmla="*/ 0 w 1105562"/>
              <a:gd name="connsiteY0" fmla="*/ 939460 h 939460"/>
              <a:gd name="connsiteX1" fmla="*/ 500066 w 1105562"/>
              <a:gd name="connsiteY1" fmla="*/ 687632 h 939460"/>
              <a:gd name="connsiteX2" fmla="*/ 736342 w 1105562"/>
              <a:gd name="connsiteY2" fmla="*/ 268091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36342 w 1105562"/>
              <a:gd name="connsiteY2" fmla="*/ 268091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36342 w 1105562"/>
              <a:gd name="connsiteY2" fmla="*/ 268091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46736 w 1105562"/>
              <a:gd name="connsiteY1" fmla="*/ 78655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46736 w 1105562"/>
              <a:gd name="connsiteY1" fmla="*/ 786557 h 939460"/>
              <a:gd name="connsiteX2" fmla="*/ 758305 w 1105562"/>
              <a:gd name="connsiteY2" fmla="*/ 294973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58305 w 1105562"/>
              <a:gd name="connsiteY2" fmla="*/ 294973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74777 w 1105562"/>
              <a:gd name="connsiteY2" fmla="*/ 262714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74777 w 1105562"/>
              <a:gd name="connsiteY2" fmla="*/ 262714 h 939460"/>
              <a:gd name="connsiteX3" fmla="*/ 971932 w 1105562"/>
              <a:gd name="connsiteY3" fmla="*/ 42540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274397"/>
              <a:gd name="connsiteY0" fmla="*/ 939460 h 939460"/>
              <a:gd name="connsiteX1" fmla="*/ 530264 w 1274397"/>
              <a:gd name="connsiteY1" fmla="*/ 786557 h 939460"/>
              <a:gd name="connsiteX2" fmla="*/ 774777 w 1274397"/>
              <a:gd name="connsiteY2" fmla="*/ 262714 h 939460"/>
              <a:gd name="connsiteX3" fmla="*/ 971932 w 1274397"/>
              <a:gd name="connsiteY3" fmla="*/ 42540 h 939460"/>
              <a:gd name="connsiteX4" fmla="*/ 1105562 w 1274397"/>
              <a:gd name="connsiteY4" fmla="*/ 0 h 939460"/>
              <a:gd name="connsiteX5" fmla="*/ 1274397 w 1274397"/>
              <a:gd name="connsiteY5" fmla="*/ 596780 h 939460"/>
              <a:gd name="connsiteX0" fmla="*/ 0 w 1274397"/>
              <a:gd name="connsiteY0" fmla="*/ 939460 h 939460"/>
              <a:gd name="connsiteX1" fmla="*/ 530264 w 1274397"/>
              <a:gd name="connsiteY1" fmla="*/ 786557 h 939460"/>
              <a:gd name="connsiteX2" fmla="*/ 774777 w 1274397"/>
              <a:gd name="connsiteY2" fmla="*/ 262714 h 939460"/>
              <a:gd name="connsiteX3" fmla="*/ 971932 w 1274397"/>
              <a:gd name="connsiteY3" fmla="*/ 42540 h 939460"/>
              <a:gd name="connsiteX4" fmla="*/ 1072619 w 1274397"/>
              <a:gd name="connsiteY4" fmla="*/ 0 h 939460"/>
              <a:gd name="connsiteX5" fmla="*/ 1274397 w 1274397"/>
              <a:gd name="connsiteY5" fmla="*/ 596780 h 939460"/>
              <a:gd name="connsiteX0" fmla="*/ 0 w 1119975"/>
              <a:gd name="connsiteY0" fmla="*/ 939461 h 939461"/>
              <a:gd name="connsiteX1" fmla="*/ 530264 w 1119975"/>
              <a:gd name="connsiteY1" fmla="*/ 786558 h 939461"/>
              <a:gd name="connsiteX2" fmla="*/ 774777 w 1119975"/>
              <a:gd name="connsiteY2" fmla="*/ 262715 h 939461"/>
              <a:gd name="connsiteX3" fmla="*/ 971932 w 1119975"/>
              <a:gd name="connsiteY3" fmla="*/ 42541 h 939461"/>
              <a:gd name="connsiteX4" fmla="*/ 1072619 w 1119975"/>
              <a:gd name="connsiteY4" fmla="*/ 1 h 939461"/>
              <a:gd name="connsiteX5" fmla="*/ 1119975 w 1119975"/>
              <a:gd name="connsiteY5" fmla="*/ 0 h 939461"/>
              <a:gd name="connsiteX0" fmla="*/ 0 w 1119975"/>
              <a:gd name="connsiteY0" fmla="*/ 945912 h 945912"/>
              <a:gd name="connsiteX1" fmla="*/ 530264 w 1119975"/>
              <a:gd name="connsiteY1" fmla="*/ 793009 h 945912"/>
              <a:gd name="connsiteX2" fmla="*/ 774777 w 1119975"/>
              <a:gd name="connsiteY2" fmla="*/ 269166 h 945912"/>
              <a:gd name="connsiteX3" fmla="*/ 971932 w 1119975"/>
              <a:gd name="connsiteY3" fmla="*/ 48992 h 945912"/>
              <a:gd name="connsiteX4" fmla="*/ 1058206 w 1119975"/>
              <a:gd name="connsiteY4" fmla="*/ 0 h 945912"/>
              <a:gd name="connsiteX5" fmla="*/ 1119975 w 1119975"/>
              <a:gd name="connsiteY5" fmla="*/ 6451 h 94591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71932 w 1107621"/>
              <a:gd name="connsiteY3" fmla="*/ 65122 h 962042"/>
              <a:gd name="connsiteX4" fmla="*/ 1058206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71932 w 1107621"/>
              <a:gd name="connsiteY3" fmla="*/ 65122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65121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123 h 962123"/>
              <a:gd name="connsiteX1" fmla="*/ 530264 w 1107621"/>
              <a:gd name="connsiteY1" fmla="*/ 809220 h 962123"/>
              <a:gd name="connsiteX2" fmla="*/ 774777 w 1107621"/>
              <a:gd name="connsiteY2" fmla="*/ 285377 h 962123"/>
              <a:gd name="connsiteX3" fmla="*/ 946195 w 1107621"/>
              <a:gd name="connsiteY3" fmla="*/ 65202 h 962123"/>
              <a:gd name="connsiteX4" fmla="*/ 1053059 w 1107621"/>
              <a:gd name="connsiteY4" fmla="*/ 6534 h 962123"/>
              <a:gd name="connsiteX5" fmla="*/ 1107621 w 1107621"/>
              <a:gd name="connsiteY5" fmla="*/ 81 h 962123"/>
              <a:gd name="connsiteX0" fmla="*/ 0 w 1108650"/>
              <a:gd name="connsiteY0" fmla="*/ 968493 h 968493"/>
              <a:gd name="connsiteX1" fmla="*/ 530264 w 1108650"/>
              <a:gd name="connsiteY1" fmla="*/ 815590 h 968493"/>
              <a:gd name="connsiteX2" fmla="*/ 774777 w 1108650"/>
              <a:gd name="connsiteY2" fmla="*/ 291747 h 968493"/>
              <a:gd name="connsiteX3" fmla="*/ 946195 w 1108650"/>
              <a:gd name="connsiteY3" fmla="*/ 71572 h 968493"/>
              <a:gd name="connsiteX4" fmla="*/ 1053059 w 1108650"/>
              <a:gd name="connsiteY4" fmla="*/ 12904 h 968493"/>
              <a:gd name="connsiteX5" fmla="*/ 1108650 w 1108650"/>
              <a:gd name="connsiteY5" fmla="*/ 0 h 968493"/>
              <a:gd name="connsiteX0" fmla="*/ 0 w 1108650"/>
              <a:gd name="connsiteY0" fmla="*/ 968493 h 968493"/>
              <a:gd name="connsiteX1" fmla="*/ 530264 w 1108650"/>
              <a:gd name="connsiteY1" fmla="*/ 815590 h 968493"/>
              <a:gd name="connsiteX2" fmla="*/ 774777 w 1108650"/>
              <a:gd name="connsiteY2" fmla="*/ 291747 h 968493"/>
              <a:gd name="connsiteX3" fmla="*/ 977079 w 1108650"/>
              <a:gd name="connsiteY3" fmla="*/ 40926 h 968493"/>
              <a:gd name="connsiteX4" fmla="*/ 1053059 w 1108650"/>
              <a:gd name="connsiteY4" fmla="*/ 12904 h 968493"/>
              <a:gd name="connsiteX5" fmla="*/ 1108650 w 1108650"/>
              <a:gd name="connsiteY5" fmla="*/ 0 h 968493"/>
              <a:gd name="connsiteX0" fmla="*/ 0 w 1108650"/>
              <a:gd name="connsiteY0" fmla="*/ 978935 h 978935"/>
              <a:gd name="connsiteX1" fmla="*/ 530264 w 1108650"/>
              <a:gd name="connsiteY1" fmla="*/ 826032 h 978935"/>
              <a:gd name="connsiteX2" fmla="*/ 774777 w 1108650"/>
              <a:gd name="connsiteY2" fmla="*/ 302189 h 978935"/>
              <a:gd name="connsiteX3" fmla="*/ 977079 w 1108650"/>
              <a:gd name="connsiteY3" fmla="*/ 51368 h 978935"/>
              <a:gd name="connsiteX4" fmla="*/ 1064383 w 1108650"/>
              <a:gd name="connsiteY4" fmla="*/ 3991 h 978935"/>
              <a:gd name="connsiteX5" fmla="*/ 1108650 w 1108650"/>
              <a:gd name="connsiteY5" fmla="*/ 10442 h 978935"/>
              <a:gd name="connsiteX0" fmla="*/ 0 w 1108650"/>
              <a:gd name="connsiteY0" fmla="*/ 976522 h 976522"/>
              <a:gd name="connsiteX1" fmla="*/ 530264 w 1108650"/>
              <a:gd name="connsiteY1" fmla="*/ 823619 h 976522"/>
              <a:gd name="connsiteX2" fmla="*/ 774777 w 1108650"/>
              <a:gd name="connsiteY2" fmla="*/ 299776 h 976522"/>
              <a:gd name="connsiteX3" fmla="*/ 977079 w 1108650"/>
              <a:gd name="connsiteY3" fmla="*/ 48955 h 976522"/>
              <a:gd name="connsiteX4" fmla="*/ 1064383 w 1108650"/>
              <a:gd name="connsiteY4" fmla="*/ 1578 h 976522"/>
              <a:gd name="connsiteX5" fmla="*/ 1108650 w 1108650"/>
              <a:gd name="connsiteY5" fmla="*/ 8029 h 976522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77079 w 1112768"/>
              <a:gd name="connsiteY3" fmla="*/ 53829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86087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86087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768" h="981396">
                <a:moveTo>
                  <a:pt x="0" y="981396"/>
                </a:moveTo>
                <a:cubicBezTo>
                  <a:pt x="282388" y="945537"/>
                  <a:pt x="401135" y="941284"/>
                  <a:pt x="530264" y="828493"/>
                </a:cubicBezTo>
                <a:cubicBezTo>
                  <a:pt x="659393" y="715702"/>
                  <a:pt x="706828" y="430804"/>
                  <a:pt x="774777" y="304650"/>
                </a:cubicBezTo>
                <a:cubicBezTo>
                  <a:pt x="842726" y="178496"/>
                  <a:pt x="872762" y="117148"/>
                  <a:pt x="937959" y="71570"/>
                </a:cubicBezTo>
                <a:cubicBezTo>
                  <a:pt x="1008213" y="20913"/>
                  <a:pt x="1025155" y="19003"/>
                  <a:pt x="1064383" y="6452"/>
                </a:cubicBezTo>
                <a:cubicBezTo>
                  <a:pt x="1105904" y="-538"/>
                  <a:pt x="1092865" y="5377"/>
                  <a:pt x="1112768" y="0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1" name="자유형 9">
            <a:extLst>
              <a:ext uri="{FF2B5EF4-FFF2-40B4-BE49-F238E27FC236}">
                <a16:creationId xmlns:a16="http://schemas.microsoft.com/office/drawing/2014/main" id="{D314A002-C7BE-49FC-8B4B-C6E2C604C61F}"/>
              </a:ext>
            </a:extLst>
          </p:cNvPr>
          <p:cNvSpPr/>
          <p:nvPr/>
        </p:nvSpPr>
        <p:spPr>
          <a:xfrm flipH="1">
            <a:off x="4687602" y="4164212"/>
            <a:ext cx="2557228" cy="1448894"/>
          </a:xfrm>
          <a:custGeom>
            <a:avLst/>
            <a:gdLst>
              <a:gd name="connsiteX0" fmla="*/ 0 w 1376978"/>
              <a:gd name="connsiteY0" fmla="*/ 968189 h 968189"/>
              <a:gd name="connsiteX1" fmla="*/ 742277 w 1376978"/>
              <a:gd name="connsiteY1" fmla="*/ 774551 h 968189"/>
              <a:gd name="connsiteX2" fmla="*/ 1065007 w 1376978"/>
              <a:gd name="connsiteY2" fmla="*/ 236669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376978"/>
              <a:gd name="connsiteY0" fmla="*/ 968189 h 968189"/>
              <a:gd name="connsiteX1" fmla="*/ 742277 w 1376978"/>
              <a:gd name="connsiteY1" fmla="*/ 774551 h 968189"/>
              <a:gd name="connsiteX2" fmla="*/ 985796 w 1376978"/>
              <a:gd name="connsiteY2" fmla="*/ 225080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376978"/>
              <a:gd name="connsiteY0" fmla="*/ 968189 h 968189"/>
              <a:gd name="connsiteX1" fmla="*/ 700044 w 1376978"/>
              <a:gd name="connsiteY1" fmla="*/ 796584 h 968189"/>
              <a:gd name="connsiteX2" fmla="*/ 985796 w 1376978"/>
              <a:gd name="connsiteY2" fmla="*/ 225080 h 968189"/>
              <a:gd name="connsiteX3" fmla="*/ 1376978 w 1376978"/>
              <a:gd name="connsiteY3" fmla="*/ 0 h 968189"/>
              <a:gd name="connsiteX4" fmla="*/ 1376978 w 1376978"/>
              <a:gd name="connsiteY4" fmla="*/ 0 h 968189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1105562 w 1105562"/>
              <a:gd name="connsiteY3" fmla="*/ 0 h 939460"/>
              <a:gd name="connsiteX4" fmla="*/ 1105562 w 1105562"/>
              <a:gd name="connsiteY4" fmla="*/ 0 h 939460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956674 w 1105562"/>
              <a:gd name="connsiteY3" fmla="*/ 75304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66207 h 966207"/>
              <a:gd name="connsiteX1" fmla="*/ 428628 w 1105562"/>
              <a:gd name="connsiteY1" fmla="*/ 823331 h 966207"/>
              <a:gd name="connsiteX2" fmla="*/ 714380 w 1105562"/>
              <a:gd name="connsiteY2" fmla="*/ 251827 h 966207"/>
              <a:gd name="connsiteX3" fmla="*/ 962686 w 1105562"/>
              <a:gd name="connsiteY3" fmla="*/ 37513 h 966207"/>
              <a:gd name="connsiteX4" fmla="*/ 1105562 w 1105562"/>
              <a:gd name="connsiteY4" fmla="*/ 26747 h 966207"/>
              <a:gd name="connsiteX5" fmla="*/ 1105562 w 1105562"/>
              <a:gd name="connsiteY5" fmla="*/ 26747 h 966207"/>
              <a:gd name="connsiteX0" fmla="*/ 0 w 1105562"/>
              <a:gd name="connsiteY0" fmla="*/ 939460 h 939460"/>
              <a:gd name="connsiteX1" fmla="*/ 428628 w 1105562"/>
              <a:gd name="connsiteY1" fmla="*/ 796584 h 939460"/>
              <a:gd name="connsiteX2" fmla="*/ 714380 w 1105562"/>
              <a:gd name="connsiteY2" fmla="*/ 225080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51340 h 951340"/>
              <a:gd name="connsiteX1" fmla="*/ 428628 w 1105562"/>
              <a:gd name="connsiteY1" fmla="*/ 808464 h 951340"/>
              <a:gd name="connsiteX2" fmla="*/ 714380 w 1105562"/>
              <a:gd name="connsiteY2" fmla="*/ 236960 h 951340"/>
              <a:gd name="connsiteX3" fmla="*/ 928694 w 1105562"/>
              <a:gd name="connsiteY3" fmla="*/ 56571 h 951340"/>
              <a:gd name="connsiteX4" fmla="*/ 1105562 w 1105562"/>
              <a:gd name="connsiteY4" fmla="*/ 11880 h 951340"/>
              <a:gd name="connsiteX5" fmla="*/ 1105562 w 1105562"/>
              <a:gd name="connsiteY5" fmla="*/ 11880 h 951340"/>
              <a:gd name="connsiteX0" fmla="*/ 0 w 1105562"/>
              <a:gd name="connsiteY0" fmla="*/ 951340 h 951340"/>
              <a:gd name="connsiteX1" fmla="*/ 500066 w 1105562"/>
              <a:gd name="connsiteY1" fmla="*/ 699512 h 951340"/>
              <a:gd name="connsiteX2" fmla="*/ 714380 w 1105562"/>
              <a:gd name="connsiteY2" fmla="*/ 236960 h 951340"/>
              <a:gd name="connsiteX3" fmla="*/ 928694 w 1105562"/>
              <a:gd name="connsiteY3" fmla="*/ 56571 h 951340"/>
              <a:gd name="connsiteX4" fmla="*/ 1105562 w 1105562"/>
              <a:gd name="connsiteY4" fmla="*/ 11880 h 951340"/>
              <a:gd name="connsiteX5" fmla="*/ 1105562 w 1105562"/>
              <a:gd name="connsiteY5" fmla="*/ 11880 h 951340"/>
              <a:gd name="connsiteX0" fmla="*/ 0 w 1105562"/>
              <a:gd name="connsiteY0" fmla="*/ 939460 h 939460"/>
              <a:gd name="connsiteX1" fmla="*/ 500066 w 1105562"/>
              <a:gd name="connsiteY1" fmla="*/ 687632 h 939460"/>
              <a:gd name="connsiteX2" fmla="*/ 736342 w 1105562"/>
              <a:gd name="connsiteY2" fmla="*/ 268091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36342 w 1105562"/>
              <a:gd name="connsiteY2" fmla="*/ 268091 h 939460"/>
              <a:gd name="connsiteX3" fmla="*/ 928694 w 1105562"/>
              <a:gd name="connsiteY3" fmla="*/ 44691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36342 w 1105562"/>
              <a:gd name="connsiteY2" fmla="*/ 268091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439670 w 1105562"/>
              <a:gd name="connsiteY1" fmla="*/ 74784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46736 w 1105562"/>
              <a:gd name="connsiteY1" fmla="*/ 786557 h 939460"/>
              <a:gd name="connsiteX2" fmla="*/ 741833 w 1105562"/>
              <a:gd name="connsiteY2" fmla="*/ 285296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46736 w 1105562"/>
              <a:gd name="connsiteY1" fmla="*/ 786557 h 939460"/>
              <a:gd name="connsiteX2" fmla="*/ 758305 w 1105562"/>
              <a:gd name="connsiteY2" fmla="*/ 294973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58305 w 1105562"/>
              <a:gd name="connsiteY2" fmla="*/ 294973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74777 w 1105562"/>
              <a:gd name="connsiteY2" fmla="*/ 262714 h 939460"/>
              <a:gd name="connsiteX3" fmla="*/ 936930 w 1105562"/>
              <a:gd name="connsiteY3" fmla="*/ 61895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105562"/>
              <a:gd name="connsiteY0" fmla="*/ 939460 h 939460"/>
              <a:gd name="connsiteX1" fmla="*/ 530264 w 1105562"/>
              <a:gd name="connsiteY1" fmla="*/ 786557 h 939460"/>
              <a:gd name="connsiteX2" fmla="*/ 774777 w 1105562"/>
              <a:gd name="connsiteY2" fmla="*/ 262714 h 939460"/>
              <a:gd name="connsiteX3" fmla="*/ 971932 w 1105562"/>
              <a:gd name="connsiteY3" fmla="*/ 42540 h 939460"/>
              <a:gd name="connsiteX4" fmla="*/ 1105562 w 1105562"/>
              <a:gd name="connsiteY4" fmla="*/ 0 h 939460"/>
              <a:gd name="connsiteX5" fmla="*/ 1105562 w 1105562"/>
              <a:gd name="connsiteY5" fmla="*/ 0 h 939460"/>
              <a:gd name="connsiteX0" fmla="*/ 0 w 1274397"/>
              <a:gd name="connsiteY0" fmla="*/ 939460 h 939460"/>
              <a:gd name="connsiteX1" fmla="*/ 530264 w 1274397"/>
              <a:gd name="connsiteY1" fmla="*/ 786557 h 939460"/>
              <a:gd name="connsiteX2" fmla="*/ 774777 w 1274397"/>
              <a:gd name="connsiteY2" fmla="*/ 262714 h 939460"/>
              <a:gd name="connsiteX3" fmla="*/ 971932 w 1274397"/>
              <a:gd name="connsiteY3" fmla="*/ 42540 h 939460"/>
              <a:gd name="connsiteX4" fmla="*/ 1105562 w 1274397"/>
              <a:gd name="connsiteY4" fmla="*/ 0 h 939460"/>
              <a:gd name="connsiteX5" fmla="*/ 1274397 w 1274397"/>
              <a:gd name="connsiteY5" fmla="*/ 596780 h 939460"/>
              <a:gd name="connsiteX0" fmla="*/ 0 w 1274397"/>
              <a:gd name="connsiteY0" fmla="*/ 939460 h 939460"/>
              <a:gd name="connsiteX1" fmla="*/ 530264 w 1274397"/>
              <a:gd name="connsiteY1" fmla="*/ 786557 h 939460"/>
              <a:gd name="connsiteX2" fmla="*/ 774777 w 1274397"/>
              <a:gd name="connsiteY2" fmla="*/ 262714 h 939460"/>
              <a:gd name="connsiteX3" fmla="*/ 971932 w 1274397"/>
              <a:gd name="connsiteY3" fmla="*/ 42540 h 939460"/>
              <a:gd name="connsiteX4" fmla="*/ 1072619 w 1274397"/>
              <a:gd name="connsiteY4" fmla="*/ 0 h 939460"/>
              <a:gd name="connsiteX5" fmla="*/ 1274397 w 1274397"/>
              <a:gd name="connsiteY5" fmla="*/ 596780 h 939460"/>
              <a:gd name="connsiteX0" fmla="*/ 0 w 1119975"/>
              <a:gd name="connsiteY0" fmla="*/ 939461 h 939461"/>
              <a:gd name="connsiteX1" fmla="*/ 530264 w 1119975"/>
              <a:gd name="connsiteY1" fmla="*/ 786558 h 939461"/>
              <a:gd name="connsiteX2" fmla="*/ 774777 w 1119975"/>
              <a:gd name="connsiteY2" fmla="*/ 262715 h 939461"/>
              <a:gd name="connsiteX3" fmla="*/ 971932 w 1119975"/>
              <a:gd name="connsiteY3" fmla="*/ 42541 h 939461"/>
              <a:gd name="connsiteX4" fmla="*/ 1072619 w 1119975"/>
              <a:gd name="connsiteY4" fmla="*/ 1 h 939461"/>
              <a:gd name="connsiteX5" fmla="*/ 1119975 w 1119975"/>
              <a:gd name="connsiteY5" fmla="*/ 0 h 939461"/>
              <a:gd name="connsiteX0" fmla="*/ 0 w 1119975"/>
              <a:gd name="connsiteY0" fmla="*/ 945912 h 945912"/>
              <a:gd name="connsiteX1" fmla="*/ 530264 w 1119975"/>
              <a:gd name="connsiteY1" fmla="*/ 793009 h 945912"/>
              <a:gd name="connsiteX2" fmla="*/ 774777 w 1119975"/>
              <a:gd name="connsiteY2" fmla="*/ 269166 h 945912"/>
              <a:gd name="connsiteX3" fmla="*/ 971932 w 1119975"/>
              <a:gd name="connsiteY3" fmla="*/ 48992 h 945912"/>
              <a:gd name="connsiteX4" fmla="*/ 1058206 w 1119975"/>
              <a:gd name="connsiteY4" fmla="*/ 0 h 945912"/>
              <a:gd name="connsiteX5" fmla="*/ 1119975 w 1119975"/>
              <a:gd name="connsiteY5" fmla="*/ 6451 h 94591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71932 w 1107621"/>
              <a:gd name="connsiteY3" fmla="*/ 65122 h 962042"/>
              <a:gd name="connsiteX4" fmla="*/ 1058206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71932 w 1107621"/>
              <a:gd name="connsiteY3" fmla="*/ 65122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7911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71573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042 h 962042"/>
              <a:gd name="connsiteX1" fmla="*/ 530264 w 1107621"/>
              <a:gd name="connsiteY1" fmla="*/ 809139 h 962042"/>
              <a:gd name="connsiteX2" fmla="*/ 774777 w 1107621"/>
              <a:gd name="connsiteY2" fmla="*/ 285296 h 962042"/>
              <a:gd name="connsiteX3" fmla="*/ 946195 w 1107621"/>
              <a:gd name="connsiteY3" fmla="*/ 65121 h 962042"/>
              <a:gd name="connsiteX4" fmla="*/ 1041734 w 1107621"/>
              <a:gd name="connsiteY4" fmla="*/ 16130 h 962042"/>
              <a:gd name="connsiteX5" fmla="*/ 1107621 w 1107621"/>
              <a:gd name="connsiteY5" fmla="*/ 0 h 962042"/>
              <a:gd name="connsiteX0" fmla="*/ 0 w 1107621"/>
              <a:gd name="connsiteY0" fmla="*/ 962123 h 962123"/>
              <a:gd name="connsiteX1" fmla="*/ 530264 w 1107621"/>
              <a:gd name="connsiteY1" fmla="*/ 809220 h 962123"/>
              <a:gd name="connsiteX2" fmla="*/ 774777 w 1107621"/>
              <a:gd name="connsiteY2" fmla="*/ 285377 h 962123"/>
              <a:gd name="connsiteX3" fmla="*/ 946195 w 1107621"/>
              <a:gd name="connsiteY3" fmla="*/ 65202 h 962123"/>
              <a:gd name="connsiteX4" fmla="*/ 1053059 w 1107621"/>
              <a:gd name="connsiteY4" fmla="*/ 6534 h 962123"/>
              <a:gd name="connsiteX5" fmla="*/ 1107621 w 1107621"/>
              <a:gd name="connsiteY5" fmla="*/ 81 h 962123"/>
              <a:gd name="connsiteX0" fmla="*/ 0 w 1108650"/>
              <a:gd name="connsiteY0" fmla="*/ 968493 h 968493"/>
              <a:gd name="connsiteX1" fmla="*/ 530264 w 1108650"/>
              <a:gd name="connsiteY1" fmla="*/ 815590 h 968493"/>
              <a:gd name="connsiteX2" fmla="*/ 774777 w 1108650"/>
              <a:gd name="connsiteY2" fmla="*/ 291747 h 968493"/>
              <a:gd name="connsiteX3" fmla="*/ 946195 w 1108650"/>
              <a:gd name="connsiteY3" fmla="*/ 71572 h 968493"/>
              <a:gd name="connsiteX4" fmla="*/ 1053059 w 1108650"/>
              <a:gd name="connsiteY4" fmla="*/ 12904 h 968493"/>
              <a:gd name="connsiteX5" fmla="*/ 1108650 w 1108650"/>
              <a:gd name="connsiteY5" fmla="*/ 0 h 968493"/>
              <a:gd name="connsiteX0" fmla="*/ 0 w 1108650"/>
              <a:gd name="connsiteY0" fmla="*/ 968493 h 968493"/>
              <a:gd name="connsiteX1" fmla="*/ 530264 w 1108650"/>
              <a:gd name="connsiteY1" fmla="*/ 815590 h 968493"/>
              <a:gd name="connsiteX2" fmla="*/ 774777 w 1108650"/>
              <a:gd name="connsiteY2" fmla="*/ 291747 h 968493"/>
              <a:gd name="connsiteX3" fmla="*/ 977079 w 1108650"/>
              <a:gd name="connsiteY3" fmla="*/ 40926 h 968493"/>
              <a:gd name="connsiteX4" fmla="*/ 1053059 w 1108650"/>
              <a:gd name="connsiteY4" fmla="*/ 12904 h 968493"/>
              <a:gd name="connsiteX5" fmla="*/ 1108650 w 1108650"/>
              <a:gd name="connsiteY5" fmla="*/ 0 h 968493"/>
              <a:gd name="connsiteX0" fmla="*/ 0 w 1108650"/>
              <a:gd name="connsiteY0" fmla="*/ 978935 h 978935"/>
              <a:gd name="connsiteX1" fmla="*/ 530264 w 1108650"/>
              <a:gd name="connsiteY1" fmla="*/ 826032 h 978935"/>
              <a:gd name="connsiteX2" fmla="*/ 774777 w 1108650"/>
              <a:gd name="connsiteY2" fmla="*/ 302189 h 978935"/>
              <a:gd name="connsiteX3" fmla="*/ 977079 w 1108650"/>
              <a:gd name="connsiteY3" fmla="*/ 51368 h 978935"/>
              <a:gd name="connsiteX4" fmla="*/ 1064383 w 1108650"/>
              <a:gd name="connsiteY4" fmla="*/ 3991 h 978935"/>
              <a:gd name="connsiteX5" fmla="*/ 1108650 w 1108650"/>
              <a:gd name="connsiteY5" fmla="*/ 10442 h 978935"/>
              <a:gd name="connsiteX0" fmla="*/ 0 w 1108650"/>
              <a:gd name="connsiteY0" fmla="*/ 976522 h 976522"/>
              <a:gd name="connsiteX1" fmla="*/ 530264 w 1108650"/>
              <a:gd name="connsiteY1" fmla="*/ 823619 h 976522"/>
              <a:gd name="connsiteX2" fmla="*/ 774777 w 1108650"/>
              <a:gd name="connsiteY2" fmla="*/ 299776 h 976522"/>
              <a:gd name="connsiteX3" fmla="*/ 977079 w 1108650"/>
              <a:gd name="connsiteY3" fmla="*/ 48955 h 976522"/>
              <a:gd name="connsiteX4" fmla="*/ 1064383 w 1108650"/>
              <a:gd name="connsiteY4" fmla="*/ 1578 h 976522"/>
              <a:gd name="connsiteX5" fmla="*/ 1108650 w 1108650"/>
              <a:gd name="connsiteY5" fmla="*/ 8029 h 976522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77079 w 1112768"/>
              <a:gd name="connsiteY3" fmla="*/ 53829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86087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86087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  <a:gd name="connsiteX0" fmla="*/ 0 w 1112768"/>
              <a:gd name="connsiteY0" fmla="*/ 981396 h 981396"/>
              <a:gd name="connsiteX1" fmla="*/ 530264 w 1112768"/>
              <a:gd name="connsiteY1" fmla="*/ 828493 h 981396"/>
              <a:gd name="connsiteX2" fmla="*/ 774777 w 1112768"/>
              <a:gd name="connsiteY2" fmla="*/ 304650 h 981396"/>
              <a:gd name="connsiteX3" fmla="*/ 937959 w 1112768"/>
              <a:gd name="connsiteY3" fmla="*/ 71570 h 981396"/>
              <a:gd name="connsiteX4" fmla="*/ 1064383 w 1112768"/>
              <a:gd name="connsiteY4" fmla="*/ 6452 h 981396"/>
              <a:gd name="connsiteX5" fmla="*/ 1112768 w 1112768"/>
              <a:gd name="connsiteY5" fmla="*/ 0 h 981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768" h="981396">
                <a:moveTo>
                  <a:pt x="0" y="981396"/>
                </a:moveTo>
                <a:cubicBezTo>
                  <a:pt x="282388" y="945537"/>
                  <a:pt x="401135" y="941284"/>
                  <a:pt x="530264" y="828493"/>
                </a:cubicBezTo>
                <a:cubicBezTo>
                  <a:pt x="659393" y="715702"/>
                  <a:pt x="706828" y="430804"/>
                  <a:pt x="774777" y="304650"/>
                </a:cubicBezTo>
                <a:cubicBezTo>
                  <a:pt x="842726" y="178496"/>
                  <a:pt x="872762" y="117148"/>
                  <a:pt x="937959" y="71570"/>
                </a:cubicBezTo>
                <a:cubicBezTo>
                  <a:pt x="1008213" y="20913"/>
                  <a:pt x="1025155" y="19003"/>
                  <a:pt x="1064383" y="6452"/>
                </a:cubicBezTo>
                <a:cubicBezTo>
                  <a:pt x="1105904" y="-538"/>
                  <a:pt x="1092865" y="5377"/>
                  <a:pt x="1112768" y="0"/>
                </a:cubicBezTo>
              </a:path>
            </a:pathLst>
          </a:cu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2" name="모서리가 둥근 직사각형 5">
            <a:extLst>
              <a:ext uri="{FF2B5EF4-FFF2-40B4-BE49-F238E27FC236}">
                <a16:creationId xmlns:a16="http://schemas.microsoft.com/office/drawing/2014/main" id="{D9CC2153-767E-468D-87EE-A48D714064C3}"/>
              </a:ext>
            </a:extLst>
          </p:cNvPr>
          <p:cNvSpPr/>
          <p:nvPr/>
        </p:nvSpPr>
        <p:spPr>
          <a:xfrm>
            <a:off x="4815739" y="6040213"/>
            <a:ext cx="725371" cy="27389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8696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9.3 Program Evaluation and Review Technique Shortcomings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7" name="내용 개체 틀 6" descr="개체이(가) 표시된 사진&#10;&#10;자동 생성된 설명">
            <a:extLst>
              <a:ext uri="{FF2B5EF4-FFF2-40B4-BE49-F238E27FC236}">
                <a16:creationId xmlns:a16="http://schemas.microsoft.com/office/drawing/2014/main" id="{C02C1D03-5D2D-4EA1-A61B-3319396C8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37" y="4321206"/>
            <a:ext cx="2577678" cy="1377116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18DDDBA4-0DAB-48AE-A899-5189941DCEDC}"/>
              </a:ext>
            </a:extLst>
          </p:cNvPr>
          <p:cNvSpPr/>
          <p:nvPr/>
        </p:nvSpPr>
        <p:spPr>
          <a:xfrm>
            <a:off x="3504204" y="5725473"/>
            <a:ext cx="289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9.4 Merge event bias</a:t>
            </a:r>
            <a:endParaRPr lang="ko-KR" alt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681038" y="1825625"/>
            <a:ext cx="8543925" cy="241604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In fact, the PERT results are </a:t>
            </a:r>
            <a:r>
              <a:rPr lang="en-US" altLang="ko-KR" sz="1800" dirty="0">
                <a:solidFill>
                  <a:srgbClr val="FF0000"/>
                </a:solidFill>
              </a:rPr>
              <a:t>too optimistic</a:t>
            </a:r>
            <a:r>
              <a:rPr lang="en-US" altLang="ko-KR" sz="1800" dirty="0"/>
              <a:t>. </a:t>
            </a:r>
            <a:r>
              <a:rPr lang="en-US" altLang="ko-KR" sz="1800" dirty="0">
                <a:solidFill>
                  <a:srgbClr val="0000FF"/>
                </a:solidFill>
              </a:rPr>
              <a:t>PERT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예측 공기는 지나치게 낙관적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method of using the </a:t>
            </a:r>
            <a:r>
              <a:rPr lang="en-US" altLang="ko-KR" sz="1800" dirty="0" err="1"/>
              <a:t>t</a:t>
            </a:r>
            <a:r>
              <a:rPr lang="en-US" altLang="ko-KR" sz="1800" baseline="-25000" dirty="0" err="1"/>
              <a:t>e</a:t>
            </a:r>
            <a:r>
              <a:rPr lang="en-US" altLang="ko-KR" sz="1800" dirty="0"/>
              <a:t> value to determine the longest path through the project network and assuming that the duration of this path is</a:t>
            </a:r>
            <a:r>
              <a:rPr lang="en-US" altLang="ko-KR" sz="1800" dirty="0">
                <a:solidFill>
                  <a:srgbClr val="FF0000"/>
                </a:solidFill>
              </a:rPr>
              <a:t> the most probable value for the total project duration is not totally accurate</a:t>
            </a:r>
            <a:r>
              <a:rPr lang="en-US" altLang="ko-KR" sz="1800" dirty="0"/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프로젝트의 공기는 보통 </a:t>
            </a:r>
            <a:r>
              <a:rPr lang="en-US" altLang="ko-KR" sz="1800" dirty="0">
                <a:solidFill>
                  <a:srgbClr val="0000FF"/>
                </a:solidFill>
              </a:rPr>
              <a:t>PERT </a:t>
            </a:r>
            <a:r>
              <a:rPr lang="ko-KR" altLang="en-US" sz="1400" dirty="0">
                <a:solidFill>
                  <a:srgbClr val="0000FF"/>
                </a:solidFill>
              </a:rPr>
              <a:t>예측 평균치보다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길다</a:t>
            </a:r>
            <a:r>
              <a:rPr lang="en-US" altLang="ko-KR" sz="1400" dirty="0">
                <a:solidFill>
                  <a:srgbClr val="0000FF"/>
                </a:solidFill>
              </a:rPr>
              <a:t>.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Merge Event Bias: </a:t>
            </a:r>
            <a:r>
              <a:rPr lang="ko-KR" altLang="en-US" sz="1400" dirty="0" err="1">
                <a:solidFill>
                  <a:srgbClr val="0000FF"/>
                </a:solidFill>
              </a:rPr>
              <a:t>주공정</a:t>
            </a:r>
            <a:r>
              <a:rPr lang="ko-KR" altLang="en-US" sz="1400" dirty="0">
                <a:solidFill>
                  <a:srgbClr val="0000FF"/>
                </a:solidFill>
              </a:rPr>
              <a:t> 상에 우연히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일찍 끝나는 </a:t>
            </a:r>
            <a:r>
              <a:rPr lang="ko-KR" altLang="en-US" sz="1400" dirty="0" err="1">
                <a:solidFill>
                  <a:srgbClr val="0000FF"/>
                </a:solidFill>
              </a:rPr>
              <a:t>액티비티가</a:t>
            </a:r>
            <a:r>
              <a:rPr lang="ko-KR" altLang="en-US" sz="1400" dirty="0">
                <a:solidFill>
                  <a:srgbClr val="0000FF"/>
                </a:solidFill>
              </a:rPr>
              <a:t> 있는 경우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다른 경로가 </a:t>
            </a:r>
            <a:r>
              <a:rPr lang="ko-KR" altLang="en-US" sz="1400" dirty="0" err="1">
                <a:solidFill>
                  <a:srgbClr val="0000FF"/>
                </a:solidFill>
              </a:rPr>
              <a:t>주경로가</a:t>
            </a:r>
            <a:r>
              <a:rPr lang="ko-KR" altLang="en-US" sz="1400" dirty="0">
                <a:solidFill>
                  <a:srgbClr val="0000FF"/>
                </a:solidFill>
              </a:rPr>
              <a:t> 될 수 있으나</a:t>
            </a:r>
            <a:r>
              <a:rPr lang="en-US" altLang="ko-KR" sz="1400" dirty="0">
                <a:solidFill>
                  <a:srgbClr val="0000FF"/>
                </a:solidFill>
              </a:rPr>
              <a:t>,</a:t>
            </a:r>
            <a:r>
              <a:rPr lang="ko-KR" altLang="en-US" sz="1400" dirty="0">
                <a:solidFill>
                  <a:srgbClr val="0000FF"/>
                </a:solidFill>
              </a:rPr>
              <a:t> 이런 경우는 </a:t>
            </a:r>
            <a:r>
              <a:rPr lang="en-US" altLang="ko-KR" sz="1800" dirty="0">
                <a:solidFill>
                  <a:srgbClr val="0000FF"/>
                </a:solidFill>
              </a:rPr>
              <a:t>PERT</a:t>
            </a:r>
            <a:r>
              <a:rPr lang="ko-KR" altLang="en-US" sz="1400" dirty="0">
                <a:solidFill>
                  <a:srgbClr val="0000FF"/>
                </a:solidFill>
              </a:rPr>
              <a:t>에서 고려하지 않는다</a:t>
            </a:r>
            <a:r>
              <a:rPr lang="en-US" altLang="ko-KR" sz="1400" dirty="0">
                <a:solidFill>
                  <a:srgbClr val="0000FF"/>
                </a:solidFill>
              </a:rPr>
              <a:t>.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Monte Carlo Simulation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이용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0000FF"/>
                </a:solidFill>
              </a:rPr>
              <a:t>Activity</a:t>
            </a:r>
            <a:r>
              <a:rPr lang="ko-KR" altLang="en-US" sz="1400" dirty="0">
                <a:solidFill>
                  <a:srgbClr val="0000FF"/>
                </a:solidFill>
              </a:rPr>
              <a:t>가 서로 독립이라는 가정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7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8" y="2680429"/>
            <a:ext cx="4138727" cy="171257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9.4 Linear Construction Operations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6" name="내용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05538F2-20EE-42BD-A86C-C46EA0906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93" b="5720"/>
          <a:stretch/>
        </p:blipFill>
        <p:spPr>
          <a:xfrm>
            <a:off x="3640919" y="4123566"/>
            <a:ext cx="6081853" cy="2102227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3844F08C-5459-442A-A31F-3B261861F002}"/>
              </a:ext>
            </a:extLst>
          </p:cNvPr>
          <p:cNvSpPr/>
          <p:nvPr/>
        </p:nvSpPr>
        <p:spPr>
          <a:xfrm>
            <a:off x="3511829" y="6241217"/>
            <a:ext cx="4740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9.5 Road project divided into 14 sections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8543925" cy="9130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Often construction sites have </a:t>
            </a:r>
            <a:r>
              <a:rPr lang="en-US" altLang="ko-KR" sz="1800" dirty="0">
                <a:solidFill>
                  <a:srgbClr val="FF0000"/>
                </a:solidFill>
              </a:rPr>
              <a:t>linear properties</a:t>
            </a:r>
            <a:r>
              <a:rPr lang="en-US" altLang="ko-KR" sz="1800" dirty="0"/>
              <a:t> that influence the </a:t>
            </a:r>
            <a:r>
              <a:rPr lang="en-US" altLang="ko-KR" sz="1800" dirty="0">
                <a:solidFill>
                  <a:srgbClr val="FF0000"/>
                </a:solidFill>
              </a:rPr>
              <a:t>production sequence</a:t>
            </a:r>
            <a:r>
              <a:rPr lang="en-US" altLang="ko-KR" sz="1800" dirty="0"/>
              <a:t>. </a:t>
            </a:r>
            <a:r>
              <a:rPr lang="ko-KR" altLang="en-US" sz="1400" dirty="0">
                <a:solidFill>
                  <a:srgbClr val="0000FF"/>
                </a:solidFill>
              </a:rPr>
              <a:t>건설공사의 선형성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층별 구역별로 동일 순서의 작업이 반복적으로 수행됨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A </a:t>
            </a:r>
            <a:r>
              <a:rPr lang="en-US" altLang="ko-KR" sz="1800" dirty="0">
                <a:solidFill>
                  <a:srgbClr val="FF0000"/>
                </a:solidFill>
              </a:rPr>
              <a:t>road job</a:t>
            </a:r>
            <a:r>
              <a:rPr lang="en-US" altLang="ko-KR" sz="1800" dirty="0"/>
              <a:t> may be subdivided into 14 sections that must be completed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3988107" y="4113648"/>
            <a:ext cx="1213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 dirty="0">
                <a:solidFill>
                  <a:srgbClr val="0000FF"/>
                </a:solidFill>
              </a:rPr>
              <a:t>Gradient</a:t>
            </a:r>
            <a:r>
              <a:rPr lang="ko-KR" altLang="en-US" sz="1100" b="1" dirty="0">
                <a:solidFill>
                  <a:srgbClr val="0000FF"/>
                </a:solidFill>
              </a:rPr>
              <a:t> </a:t>
            </a:r>
            <a:r>
              <a:rPr lang="en-US" altLang="ko-KR" sz="1100" b="1" dirty="0">
                <a:solidFill>
                  <a:srgbClr val="0000FF"/>
                </a:solidFill>
              </a:rPr>
              <a:t>: </a:t>
            </a:r>
            <a:r>
              <a:rPr lang="ko-KR" altLang="en-US" sz="1000" b="1" dirty="0">
                <a:solidFill>
                  <a:srgbClr val="0000FF"/>
                </a:solidFill>
              </a:rPr>
              <a:t>경사도</a:t>
            </a:r>
            <a:endParaRPr lang="ko-KR" altLang="en-US" sz="1100" b="1" dirty="0">
              <a:solidFill>
                <a:srgbClr val="0000FF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658958" y="5504827"/>
            <a:ext cx="15536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>
                <a:solidFill>
                  <a:srgbClr val="0000FF"/>
                </a:solidFill>
              </a:rPr>
              <a:t>인도와 차도 사이의 연석</a:t>
            </a:r>
            <a:endParaRPr lang="ko-KR" altLang="en-US" sz="1100" b="1" dirty="0">
              <a:solidFill>
                <a:srgbClr val="0000FF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201901" y="2778028"/>
            <a:ext cx="4304690" cy="11900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1400" dirty="0">
                <a:solidFill>
                  <a:srgbClr val="FF0000"/>
                </a:solidFill>
              </a:rPr>
              <a:t>High-rise building </a:t>
            </a:r>
            <a:r>
              <a:rPr lang="en-US" altLang="ko-KR" sz="1400" dirty="0"/>
              <a:t>: erect formwork, install reinforcing steel and </a:t>
            </a:r>
            <a:r>
              <a:rPr lang="en-US" altLang="ko-KR" sz="1400" dirty="0" err="1"/>
              <a:t>embedments</a:t>
            </a:r>
            <a:r>
              <a:rPr lang="en-US" altLang="ko-KR" sz="1400" dirty="0"/>
              <a:t>, and pour concrete.</a:t>
            </a:r>
            <a:r>
              <a:rPr lang="en-US" altLang="ko-KR" sz="1200" dirty="0"/>
              <a:t> </a:t>
            </a:r>
            <a:r>
              <a:rPr lang="ko-KR" altLang="en-US" sz="1200" dirty="0">
                <a:solidFill>
                  <a:srgbClr val="0000FF"/>
                </a:solidFill>
              </a:rPr>
              <a:t>거푸집 </a:t>
            </a:r>
            <a:r>
              <a:rPr lang="en-US" altLang="ko-KR" sz="12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00FF"/>
                </a:solidFill>
                <a:sym typeface="Wingdings" panose="05000000000000000000" pitchFamily="2" charset="2"/>
              </a:rPr>
              <a:t>배근 </a:t>
            </a:r>
            <a:r>
              <a:rPr lang="en-US" altLang="ko-KR" sz="12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00FF"/>
                </a:solidFill>
                <a:sym typeface="Wingdings" panose="05000000000000000000" pitchFamily="2" charset="2"/>
              </a:rPr>
              <a:t>콘크리트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altLang="ko-KR" sz="1400" dirty="0">
                <a:solidFill>
                  <a:srgbClr val="FF0000"/>
                </a:solidFill>
              </a:rPr>
              <a:t>Tunnels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/>
              <a:t>: drill, blast, remove muck, and advance drilling shield.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200" dirty="0">
                <a:solidFill>
                  <a:srgbClr val="0000FF"/>
                </a:solidFill>
              </a:rPr>
              <a:t>드릴</a:t>
            </a:r>
            <a:r>
              <a:rPr lang="en-US" altLang="ko-KR" sz="1200" dirty="0">
                <a:solidFill>
                  <a:srgbClr val="0000FF"/>
                </a:solidFill>
              </a:rPr>
              <a:t> </a:t>
            </a:r>
            <a:r>
              <a:rPr lang="en-US" altLang="ko-KR" sz="12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200" dirty="0">
                <a:solidFill>
                  <a:srgbClr val="0000FF"/>
                </a:solidFill>
              </a:rPr>
              <a:t> </a:t>
            </a:r>
            <a:r>
              <a:rPr lang="ko-KR" altLang="en-US" sz="1200" dirty="0">
                <a:solidFill>
                  <a:srgbClr val="0000FF"/>
                </a:solidFill>
              </a:rPr>
              <a:t>폭발 </a:t>
            </a:r>
            <a:r>
              <a:rPr lang="en-US" altLang="ko-KR" sz="12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00FF"/>
                </a:solidFill>
                <a:sym typeface="Wingdings" panose="05000000000000000000" pitchFamily="2" charset="2"/>
              </a:rPr>
              <a:t>청소 </a:t>
            </a:r>
            <a:r>
              <a:rPr lang="en-US" altLang="ko-KR" sz="12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0000FF"/>
                </a:solidFill>
                <a:sym typeface="Wingdings" panose="05000000000000000000" pitchFamily="2" charset="2"/>
              </a:rPr>
              <a:t>전진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 rot="1843634">
            <a:off x="2506802" y="4485505"/>
            <a:ext cx="1125409" cy="289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6C2993B-30B6-45B7-BC9B-06303E867905}"/>
              </a:ext>
            </a:extLst>
          </p:cNvPr>
          <p:cNvSpPr/>
          <p:nvPr/>
        </p:nvSpPr>
        <p:spPr>
          <a:xfrm>
            <a:off x="5086350" y="2717800"/>
            <a:ext cx="4394200" cy="1200150"/>
          </a:xfrm>
          <a:prstGeom prst="roundRect">
            <a:avLst>
              <a:gd name="adj" fmla="val 396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CF60D53-B9AC-472E-95CF-E462074FDCE5}"/>
              </a:ext>
            </a:extLst>
          </p:cNvPr>
          <p:cNvCxnSpPr/>
          <p:nvPr/>
        </p:nvCxnSpPr>
        <p:spPr>
          <a:xfrm>
            <a:off x="6807200" y="2197100"/>
            <a:ext cx="1403350" cy="0"/>
          </a:xfrm>
          <a:prstGeom prst="lin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0DF2F7D4-181C-4153-B2B4-49A81C896B6E}"/>
              </a:ext>
            </a:extLst>
          </p:cNvPr>
          <p:cNvCxnSpPr/>
          <p:nvPr/>
        </p:nvCxnSpPr>
        <p:spPr>
          <a:xfrm>
            <a:off x="8210550" y="2197100"/>
            <a:ext cx="0" cy="514350"/>
          </a:xfrm>
          <a:prstGeom prst="straightConnector1">
            <a:avLst/>
          </a:pr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9AB2C46-CE11-4D51-9D74-36D61AC3BDF3}"/>
              </a:ext>
            </a:extLst>
          </p:cNvPr>
          <p:cNvSpPr txBox="1"/>
          <p:nvPr/>
        </p:nvSpPr>
        <p:spPr>
          <a:xfrm>
            <a:off x="1296559" y="5104717"/>
            <a:ext cx="2430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srgbClr val="0000FF"/>
                </a:solidFill>
              </a:rPr>
              <a:t>14</a:t>
            </a:r>
            <a:r>
              <a:rPr lang="ko-KR" altLang="en-US" sz="1400" dirty="0">
                <a:solidFill>
                  <a:srgbClr val="0000FF"/>
                </a:solidFill>
              </a:rPr>
              <a:t>개 구역별로 </a:t>
            </a:r>
            <a:r>
              <a:rPr lang="en-US" altLang="ko-KR" sz="1400" dirty="0">
                <a:solidFill>
                  <a:srgbClr val="0000FF"/>
                </a:solidFill>
              </a:rPr>
              <a:t>6</a:t>
            </a:r>
            <a:r>
              <a:rPr lang="ko-KR" altLang="en-US" sz="1400" dirty="0">
                <a:solidFill>
                  <a:srgbClr val="0000FF"/>
                </a:solidFill>
              </a:rPr>
              <a:t>종의 작업이 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algn="ctr"/>
            <a:r>
              <a:rPr lang="ko-KR" altLang="en-US" sz="1400" dirty="0">
                <a:solidFill>
                  <a:srgbClr val="0000FF"/>
                </a:solidFill>
              </a:rPr>
              <a:t>동일하게 반복적으로 수행됨</a:t>
            </a:r>
          </a:p>
        </p:txBody>
      </p:sp>
    </p:spTree>
    <p:extLst>
      <p:ext uri="{BB962C8B-B14F-4D97-AF65-F5344CB8AC3E}">
        <p14:creationId xmlns:p14="http://schemas.microsoft.com/office/powerpoint/2010/main" val="2534574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9.5 Production Curves (1/3)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8" name="내용 개체 틀 7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6B3B5B09-73B8-4161-B6A3-1995A04A3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27" y="2653897"/>
            <a:ext cx="6254945" cy="3517789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9981D2F-C156-4C85-BDF8-AC3E040B6C47}"/>
              </a:ext>
            </a:extLst>
          </p:cNvPr>
          <p:cNvSpPr/>
          <p:nvPr/>
        </p:nvSpPr>
        <p:spPr>
          <a:xfrm>
            <a:off x="3512861" y="6224361"/>
            <a:ext cx="288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9.6 Production curve</a:t>
            </a:r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8543925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Production curve</a:t>
            </a:r>
            <a:r>
              <a:rPr lang="en-US" altLang="ko-KR" sz="1800" dirty="0"/>
              <a:t> reflect the </a:t>
            </a:r>
            <a:r>
              <a:rPr lang="en-US" altLang="ko-KR" sz="1800" dirty="0">
                <a:solidFill>
                  <a:srgbClr val="FF0000"/>
                </a:solidFill>
              </a:rPr>
              <a:t>production rate or speed</a:t>
            </a:r>
            <a:r>
              <a:rPr lang="en-US" altLang="ko-KR" sz="1800" dirty="0"/>
              <a:t> with which sections or units are being processed.</a:t>
            </a:r>
            <a:r>
              <a:rPr lang="ko-KR" altLang="en-US" sz="1400" dirty="0"/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시공 속도를 나타내는 그래프</a:t>
            </a:r>
            <a:endParaRPr lang="en-US" altLang="ko-KR" sz="1400" dirty="0">
              <a:solidFill>
                <a:srgbClr val="0000FF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461052" y="5229405"/>
            <a:ext cx="11015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FF0000"/>
                </a:solidFill>
              </a:rPr>
              <a:t>Mobilization</a:t>
            </a:r>
          </a:p>
          <a:p>
            <a:pPr algn="ctr"/>
            <a:r>
              <a:rPr lang="ko-KR" altLang="en-US" sz="1100" b="1" dirty="0" err="1">
                <a:solidFill>
                  <a:srgbClr val="FF0000"/>
                </a:solidFill>
              </a:rPr>
              <a:t>착수단계</a:t>
            </a:r>
            <a:r>
              <a:rPr lang="en-US" altLang="ko-KR" sz="1100" b="1" dirty="0">
                <a:solidFill>
                  <a:srgbClr val="FF0000"/>
                </a:solidFill>
              </a:rPr>
              <a:t>: </a:t>
            </a:r>
            <a:r>
              <a:rPr lang="ko-KR" altLang="en-US" sz="1100" b="1" dirty="0">
                <a:solidFill>
                  <a:srgbClr val="FF0000"/>
                </a:solidFill>
              </a:rPr>
              <a:t>느림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648271" y="3229700"/>
            <a:ext cx="11015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100" b="1" dirty="0">
                <a:solidFill>
                  <a:srgbClr val="FF0000"/>
                </a:solidFill>
              </a:rPr>
              <a:t>Demobilization</a:t>
            </a:r>
          </a:p>
          <a:p>
            <a:pPr algn="ctr"/>
            <a:r>
              <a:rPr lang="ko-KR" altLang="en-US" sz="1100" b="1" dirty="0" err="1">
                <a:solidFill>
                  <a:srgbClr val="FF0000"/>
                </a:solidFill>
              </a:rPr>
              <a:t>철수단계</a:t>
            </a:r>
            <a:r>
              <a:rPr lang="en-US" altLang="ko-KR" sz="1100" b="1" dirty="0">
                <a:solidFill>
                  <a:srgbClr val="FF0000"/>
                </a:solidFill>
              </a:rPr>
              <a:t>: </a:t>
            </a:r>
            <a:r>
              <a:rPr lang="ko-KR" altLang="en-US" sz="1100" b="1" dirty="0">
                <a:solidFill>
                  <a:srgbClr val="FF0000"/>
                </a:solidFill>
              </a:rPr>
              <a:t>느림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3868381" y="4602292"/>
            <a:ext cx="466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FF0000"/>
                </a:solidFill>
              </a:rPr>
              <a:t>빠름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329239" y="3771019"/>
            <a:ext cx="4667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0000FF"/>
                </a:solidFill>
              </a:rPr>
              <a:t>계획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732268" y="5314043"/>
            <a:ext cx="4667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0000FF"/>
                </a:solidFill>
              </a:rPr>
              <a:t>실적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5D2F15E-D258-45CA-B570-95A39F415DB8}"/>
              </a:ext>
            </a:extLst>
          </p:cNvPr>
          <p:cNvSpPr/>
          <p:nvPr/>
        </p:nvSpPr>
        <p:spPr>
          <a:xfrm>
            <a:off x="6393138" y="4441445"/>
            <a:ext cx="23487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100" b="1" dirty="0">
                <a:solidFill>
                  <a:srgbClr val="0000FF"/>
                </a:solidFill>
              </a:rPr>
              <a:t>계획 대비 실적이 낮음 </a:t>
            </a:r>
            <a:r>
              <a:rPr lang="en-US" altLang="ko-KR" sz="1100" b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100" b="1" dirty="0">
                <a:solidFill>
                  <a:srgbClr val="0000FF"/>
                </a:solidFill>
              </a:rPr>
              <a:t> </a:t>
            </a:r>
            <a:r>
              <a:rPr lang="ko-KR" altLang="en-US" sz="1100" b="1" dirty="0">
                <a:solidFill>
                  <a:srgbClr val="0000FF"/>
                </a:solidFill>
              </a:rPr>
              <a:t>진도 느림</a:t>
            </a:r>
            <a:endParaRPr lang="ko-KR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86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7" name="내용 개체 틀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4129935B-B166-475F-85D1-D27EDB7AC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198" y="2096362"/>
            <a:ext cx="6242846" cy="3548565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9981D2F-C156-4C85-BDF8-AC3E040B6C47}"/>
              </a:ext>
            </a:extLst>
          </p:cNvPr>
          <p:cNvSpPr/>
          <p:nvPr/>
        </p:nvSpPr>
        <p:spPr>
          <a:xfrm>
            <a:off x="2032648" y="5893645"/>
            <a:ext cx="5840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9.7 Velocity diagrams for a road construction project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6567481" y="4752244"/>
            <a:ext cx="264915" cy="177882"/>
          </a:xfrm>
          <a:prstGeom prst="round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6690698" y="2706624"/>
            <a:ext cx="0" cy="1986328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3123590" y="2724412"/>
            <a:ext cx="3579429" cy="1980398"/>
            <a:chOff x="1397203" y="2011680"/>
            <a:chExt cx="3767328" cy="2443276"/>
          </a:xfrm>
        </p:grpSpPr>
        <p:cxnSp>
          <p:nvCxnSpPr>
            <p:cNvPr id="10" name="직선 연결선 9"/>
            <p:cNvCxnSpPr/>
            <p:nvPr/>
          </p:nvCxnSpPr>
          <p:spPr>
            <a:xfrm flipH="1">
              <a:off x="1397203" y="2011680"/>
              <a:ext cx="37673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 flipH="1">
              <a:off x="1397203" y="2648102"/>
              <a:ext cx="37673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flipH="1">
              <a:off x="1397203" y="3825850"/>
              <a:ext cx="37673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flipH="1">
              <a:off x="1397203" y="4454956"/>
              <a:ext cx="3767328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직사각형 15"/>
          <p:cNvSpPr/>
          <p:nvPr/>
        </p:nvSpPr>
        <p:spPr>
          <a:xfrm>
            <a:off x="76504" y="1405826"/>
            <a:ext cx="2498446" cy="370768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269875" indent="-269875">
              <a:lnSpc>
                <a:spcPct val="90000"/>
              </a:lnSpc>
              <a:spcBef>
                <a:spcPts val="1000"/>
              </a:spcBef>
            </a:pPr>
            <a:r>
              <a:rPr lang="en-US" altLang="ko-KR" sz="1600" dirty="0">
                <a:solidFill>
                  <a:srgbClr val="FF0000"/>
                </a:solidFill>
              </a:rPr>
              <a:t>12</a:t>
            </a:r>
            <a:r>
              <a:rPr lang="ko-KR" altLang="en-US" sz="1400" dirty="0">
                <a:solidFill>
                  <a:srgbClr val="FF0000"/>
                </a:solidFill>
              </a:rPr>
              <a:t>주차의 진도</a:t>
            </a:r>
            <a:endParaRPr lang="en-US" altLang="ko-KR" sz="1600" dirty="0">
              <a:solidFill>
                <a:srgbClr val="FF0000"/>
              </a:solidFill>
            </a:endParaRPr>
          </a:p>
          <a:p>
            <a:pPr marL="269875" indent="-269875">
              <a:lnSpc>
                <a:spcPct val="90000"/>
              </a:lnSpc>
              <a:spcBef>
                <a:spcPts val="1000"/>
              </a:spcBef>
            </a:pPr>
            <a:r>
              <a:rPr lang="en-US" altLang="ko-KR" sz="1600" dirty="0">
                <a:solidFill>
                  <a:srgbClr val="FF0000"/>
                </a:solidFill>
              </a:rPr>
              <a:t>1</a:t>
            </a:r>
            <a:r>
              <a:rPr lang="en-US" altLang="ko-KR" sz="1600" dirty="0"/>
              <a:t>. 	Both rough and finish grading should be completed.</a:t>
            </a:r>
          </a:p>
          <a:p>
            <a:pPr marL="269875" indent="-269875">
              <a:lnSpc>
                <a:spcPct val="90000"/>
              </a:lnSpc>
              <a:spcBef>
                <a:spcPts val="1000"/>
              </a:spcBef>
            </a:pPr>
            <a:r>
              <a:rPr lang="en-US" altLang="ko-KR" sz="1600" dirty="0">
                <a:solidFill>
                  <a:srgbClr val="FF0000"/>
                </a:solidFill>
              </a:rPr>
              <a:t>2</a:t>
            </a:r>
            <a:r>
              <a:rPr lang="en-US" altLang="ko-KR" sz="1600" dirty="0"/>
              <a:t>.	Approximately 80% of the aggregate base has been placed.</a:t>
            </a:r>
          </a:p>
          <a:p>
            <a:pPr marL="269875" indent="-269875">
              <a:lnSpc>
                <a:spcPct val="90000"/>
              </a:lnSpc>
              <a:spcBef>
                <a:spcPts val="1000"/>
              </a:spcBef>
            </a:pPr>
            <a:r>
              <a:rPr lang="en-US" altLang="ko-KR" sz="1600" dirty="0">
                <a:solidFill>
                  <a:srgbClr val="FF0000"/>
                </a:solidFill>
              </a:rPr>
              <a:t>3</a:t>
            </a:r>
            <a:r>
              <a:rPr lang="en-US" altLang="ko-KR" sz="1600" dirty="0"/>
              <a:t>.	Placement of the 5-inch concrete base is approximately 30% complete.</a:t>
            </a:r>
          </a:p>
          <a:p>
            <a:pPr marL="269875" indent="-269875">
              <a:lnSpc>
                <a:spcPct val="90000"/>
              </a:lnSpc>
              <a:spcBef>
                <a:spcPts val="1000"/>
              </a:spcBef>
            </a:pPr>
            <a:r>
              <a:rPr lang="en-US" altLang="ko-KR" sz="1600" dirty="0">
                <a:solidFill>
                  <a:srgbClr val="FF0000"/>
                </a:solidFill>
              </a:rPr>
              <a:t>4</a:t>
            </a:r>
            <a:r>
              <a:rPr lang="en-US" altLang="ko-KR" sz="1600" dirty="0"/>
              <a:t>.	Placement of 9-inch concrete is just commencing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개시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17" name="직사각형 16"/>
          <p:cNvSpPr/>
          <p:nvPr/>
        </p:nvSpPr>
        <p:spPr>
          <a:xfrm>
            <a:off x="2411515" y="2558670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1: 100%</a:t>
            </a:r>
            <a:endParaRPr lang="ko-KR" altLang="en-US" sz="1400" dirty="0"/>
          </a:p>
        </p:txBody>
      </p:sp>
      <p:sp>
        <p:nvSpPr>
          <p:cNvPr id="18" name="직사각형 17"/>
          <p:cNvSpPr/>
          <p:nvPr/>
        </p:nvSpPr>
        <p:spPr>
          <a:xfrm>
            <a:off x="2411515" y="3095014"/>
            <a:ext cx="679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2: 80%</a:t>
            </a:r>
            <a:endParaRPr lang="ko-KR" altLang="en-US" sz="1400" dirty="0"/>
          </a:p>
        </p:txBody>
      </p:sp>
      <p:sp>
        <p:nvSpPr>
          <p:cNvPr id="19" name="직사각형 18"/>
          <p:cNvSpPr/>
          <p:nvPr/>
        </p:nvSpPr>
        <p:spPr>
          <a:xfrm>
            <a:off x="2411515" y="4047100"/>
            <a:ext cx="6799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3: 30%</a:t>
            </a:r>
            <a:endParaRPr lang="ko-KR" altLang="en-US" sz="1400" dirty="0"/>
          </a:p>
        </p:txBody>
      </p:sp>
      <p:sp>
        <p:nvSpPr>
          <p:cNvPr id="20" name="직사각형 19"/>
          <p:cNvSpPr/>
          <p:nvPr/>
        </p:nvSpPr>
        <p:spPr>
          <a:xfrm>
            <a:off x="2411515" y="4535909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4: 0%</a:t>
            </a:r>
            <a:endParaRPr lang="ko-KR" altLang="en-US" sz="1400" dirty="0"/>
          </a:p>
        </p:txBody>
      </p:sp>
      <p:sp>
        <p:nvSpPr>
          <p:cNvPr id="21" name="타원 20"/>
          <p:cNvSpPr/>
          <p:nvPr/>
        </p:nvSpPr>
        <p:spPr>
          <a:xfrm>
            <a:off x="6626786" y="2669049"/>
            <a:ext cx="131674" cy="1316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6626786" y="3188935"/>
            <a:ext cx="131674" cy="1316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6626786" y="4118486"/>
            <a:ext cx="131674" cy="1316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6626786" y="4626782"/>
            <a:ext cx="131674" cy="13167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5" name="내용 개체 틀 6" descr="스크린샷이(가) 표시된 사진&#10;&#10;자동 생성된 설명">
            <a:extLst>
              <a:ext uri="{FF2B5EF4-FFF2-40B4-BE49-F238E27FC236}">
                <a16:creationId xmlns:a16="http://schemas.microsoft.com/office/drawing/2014/main" id="{072CE19A-8B1D-455A-93DF-40851A0D2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2"/>
          <a:stretch/>
        </p:blipFill>
        <p:spPr>
          <a:xfrm>
            <a:off x="5092860" y="375399"/>
            <a:ext cx="4736637" cy="1506091"/>
          </a:xfrm>
          <a:prstGeom prst="rect">
            <a:avLst/>
          </a:prstGeom>
        </p:spPr>
      </p:pic>
      <p:sp>
        <p:nvSpPr>
          <p:cNvPr id="26" name="직사각형 25"/>
          <p:cNvSpPr/>
          <p:nvPr/>
        </p:nvSpPr>
        <p:spPr>
          <a:xfrm>
            <a:off x="8757028" y="12511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1</a:t>
            </a:r>
            <a:endParaRPr lang="ko-KR" altLang="en-US" dirty="0"/>
          </a:p>
        </p:txBody>
      </p:sp>
      <p:sp>
        <p:nvSpPr>
          <p:cNvPr id="27" name="직사각형 26"/>
          <p:cNvSpPr/>
          <p:nvPr/>
        </p:nvSpPr>
        <p:spPr>
          <a:xfrm>
            <a:off x="8002232" y="127372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2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6069489" y="128460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3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4897023" y="128829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4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6303896" y="573080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30%</a:t>
            </a:r>
            <a:endParaRPr lang="ko-KR" altLang="en-US" sz="1400" dirty="0"/>
          </a:p>
        </p:txBody>
      </p:sp>
      <p:sp>
        <p:nvSpPr>
          <p:cNvPr id="31" name="직사각형 30"/>
          <p:cNvSpPr/>
          <p:nvPr/>
        </p:nvSpPr>
        <p:spPr>
          <a:xfrm>
            <a:off x="8228913" y="573080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80%</a:t>
            </a:r>
            <a:endParaRPr lang="ko-KR" altLang="en-US" sz="1400" dirty="0"/>
          </a:p>
        </p:txBody>
      </p:sp>
      <p:sp>
        <p:nvSpPr>
          <p:cNvPr id="32" name="직사각형 31"/>
          <p:cNvSpPr/>
          <p:nvPr/>
        </p:nvSpPr>
        <p:spPr>
          <a:xfrm>
            <a:off x="9120167" y="573080"/>
            <a:ext cx="590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100%</a:t>
            </a:r>
            <a:endParaRPr lang="ko-KR" altLang="en-US" sz="1400" dirty="0"/>
          </a:p>
        </p:txBody>
      </p:sp>
      <p:sp>
        <p:nvSpPr>
          <p:cNvPr id="33" name="직사각형 32"/>
          <p:cNvSpPr/>
          <p:nvPr/>
        </p:nvSpPr>
        <p:spPr>
          <a:xfrm>
            <a:off x="5176764" y="573080"/>
            <a:ext cx="4074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0%</a:t>
            </a:r>
            <a:endParaRPr lang="ko-KR" altLang="en-US" sz="1400" dirty="0"/>
          </a:p>
        </p:txBody>
      </p:sp>
      <p:sp>
        <p:nvSpPr>
          <p:cNvPr id="34" name="직사각형 33"/>
          <p:cNvSpPr/>
          <p:nvPr/>
        </p:nvSpPr>
        <p:spPr>
          <a:xfrm>
            <a:off x="4897023" y="1408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err="1">
                <a:solidFill>
                  <a:srgbClr val="FF0000"/>
                </a:solidFill>
              </a:rPr>
              <a:t>시작구간</a:t>
            </a:r>
            <a:endParaRPr lang="ko-KR" altLang="en-US" sz="1400" dirty="0"/>
          </a:p>
        </p:txBody>
      </p:sp>
      <p:sp>
        <p:nvSpPr>
          <p:cNvPr id="35" name="직사각형 34"/>
          <p:cNvSpPr/>
          <p:nvPr/>
        </p:nvSpPr>
        <p:spPr>
          <a:xfrm>
            <a:off x="8926686" y="140874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 dirty="0" err="1">
                <a:solidFill>
                  <a:srgbClr val="FF0000"/>
                </a:solidFill>
              </a:rPr>
              <a:t>종료구간</a:t>
            </a:r>
            <a:endParaRPr lang="ko-KR" altLang="en-US" sz="1400" dirty="0"/>
          </a:p>
        </p:txBody>
      </p:sp>
      <p:cxnSp>
        <p:nvCxnSpPr>
          <p:cNvPr id="9" name="직선 화살표 연결선 8"/>
          <p:cNvCxnSpPr/>
          <p:nvPr/>
        </p:nvCxnSpPr>
        <p:spPr>
          <a:xfrm flipH="1" flipV="1">
            <a:off x="1345324" y="1539766"/>
            <a:ext cx="5349766" cy="330024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9.5 Production Curves (2/3)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4387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9.5 Production Curves (3/3)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7" name="내용 개체 틀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DC8B724D-DF87-42F8-8D24-ABBC7206C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48" y="2422517"/>
            <a:ext cx="5032892" cy="3508645"/>
          </a:xfr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9981D2F-C156-4C85-BDF8-AC3E040B6C47}"/>
              </a:ext>
            </a:extLst>
          </p:cNvPr>
          <p:cNvSpPr/>
          <p:nvPr/>
        </p:nvSpPr>
        <p:spPr>
          <a:xfrm>
            <a:off x="2714977" y="6274097"/>
            <a:ext cx="4768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9.9 Unbalanced process production rates</a:t>
            </a:r>
            <a:endParaRPr lang="ko-KR" altLang="en-US" dirty="0"/>
          </a:p>
        </p:txBody>
      </p:sp>
      <p:grpSp>
        <p:nvGrpSpPr>
          <p:cNvPr id="31" name="그룹 30"/>
          <p:cNvGrpSpPr/>
          <p:nvPr/>
        </p:nvGrpSpPr>
        <p:grpSpPr>
          <a:xfrm>
            <a:off x="3097497" y="2419724"/>
            <a:ext cx="2921220" cy="3816567"/>
            <a:chOff x="3199980" y="1944735"/>
            <a:chExt cx="3303985" cy="4316649"/>
          </a:xfrm>
        </p:grpSpPr>
        <p:cxnSp>
          <p:nvCxnSpPr>
            <p:cNvPr id="5" name="직선 연결선 4"/>
            <p:cNvCxnSpPr/>
            <p:nvPr/>
          </p:nvCxnSpPr>
          <p:spPr>
            <a:xfrm>
              <a:off x="4491533" y="4329471"/>
              <a:ext cx="0" cy="149961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4952390" y="4329471"/>
              <a:ext cx="0" cy="14849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4484667" y="5495555"/>
              <a:ext cx="498949" cy="522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FF0000"/>
                  </a:solidFill>
                </a:rPr>
                <a:t>B</a:t>
              </a:r>
            </a:p>
            <a:p>
              <a:pPr algn="ctr"/>
              <a:r>
                <a:rPr lang="ko-KR" altLang="en-US" sz="1000" dirty="0">
                  <a:solidFill>
                    <a:srgbClr val="FF0000"/>
                  </a:solidFill>
                </a:rPr>
                <a:t>중단</a:t>
              </a:r>
              <a:endParaRPr lang="ko-KR" altLang="en-US" sz="1050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5193792" y="4329471"/>
              <a:ext cx="0" cy="14849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>
            <a:xfrm>
              <a:off x="4830637" y="5495555"/>
              <a:ext cx="498949" cy="7658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FF0000"/>
                  </a:solidFill>
                </a:rPr>
                <a:t>B</a:t>
              </a:r>
            </a:p>
            <a:p>
              <a:pPr algn="ctr"/>
              <a:r>
                <a:rPr lang="en-US" altLang="ko-KR" sz="1400" dirty="0">
                  <a:solidFill>
                    <a:srgbClr val="FF0000"/>
                  </a:solidFill>
                </a:rPr>
                <a:t>C</a:t>
              </a:r>
            </a:p>
            <a:p>
              <a:pPr algn="ctr"/>
              <a:r>
                <a:rPr lang="ko-KR" altLang="en-US" sz="1000" dirty="0">
                  <a:solidFill>
                    <a:srgbClr val="FF0000"/>
                  </a:solidFill>
                </a:rPr>
                <a:t>중단</a:t>
              </a:r>
              <a:endParaRPr lang="ko-KR" altLang="en-US" sz="1050" dirty="0">
                <a:solidFill>
                  <a:srgbClr val="FF0000"/>
                </a:solidFill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 flipV="1">
              <a:off x="6005777" y="2069074"/>
              <a:ext cx="0" cy="6729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/>
            <p:cNvCxnSpPr/>
            <p:nvPr/>
          </p:nvCxnSpPr>
          <p:spPr>
            <a:xfrm flipV="1">
              <a:off x="6503210" y="2069074"/>
              <a:ext cx="0" cy="6729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직사각형 24"/>
            <p:cNvSpPr/>
            <p:nvPr/>
          </p:nvSpPr>
          <p:spPr>
            <a:xfrm>
              <a:off x="6005016" y="1944735"/>
              <a:ext cx="498949" cy="522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FF0000"/>
                  </a:solidFill>
                </a:rPr>
                <a:t>B</a:t>
              </a:r>
            </a:p>
            <a:p>
              <a:pPr algn="ctr"/>
              <a:r>
                <a:rPr lang="ko-KR" altLang="en-US" sz="1000" dirty="0">
                  <a:solidFill>
                    <a:srgbClr val="FF0000"/>
                  </a:solidFill>
                </a:rPr>
                <a:t>중단</a:t>
              </a:r>
              <a:endParaRPr lang="ko-KR" altLang="en-US" sz="105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직선 연결선 27"/>
            <p:cNvCxnSpPr/>
            <p:nvPr/>
          </p:nvCxnSpPr>
          <p:spPr>
            <a:xfrm>
              <a:off x="6056986" y="4329471"/>
              <a:ext cx="0" cy="14849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/>
            <p:cNvSpPr/>
            <p:nvPr/>
          </p:nvSpPr>
          <p:spPr>
            <a:xfrm>
              <a:off x="5379609" y="5495555"/>
              <a:ext cx="498949" cy="522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rgbClr val="FF0000"/>
                  </a:solidFill>
                </a:rPr>
                <a:t>C</a:t>
              </a:r>
            </a:p>
            <a:p>
              <a:pPr algn="ctr"/>
              <a:r>
                <a:rPr lang="ko-KR" altLang="en-US" sz="1000" dirty="0">
                  <a:solidFill>
                    <a:srgbClr val="FF0000"/>
                  </a:solidFill>
                </a:rPr>
                <a:t>중단</a:t>
              </a: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3199980" y="2477372"/>
              <a:ext cx="2308364" cy="487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00FF"/>
                  </a:solidFill>
                </a:rPr>
                <a:t>B</a:t>
              </a:r>
              <a:r>
                <a:rPr lang="ko-KR" altLang="en-US" sz="1000" dirty="0">
                  <a:solidFill>
                    <a:srgbClr val="0000FF"/>
                  </a:solidFill>
                </a:rPr>
                <a:t>가 </a:t>
              </a:r>
              <a:r>
                <a:rPr lang="en-US" altLang="ko-KR" sz="1200" dirty="0">
                  <a:solidFill>
                    <a:srgbClr val="0000FF"/>
                  </a:solidFill>
                </a:rPr>
                <a:t>A</a:t>
              </a:r>
              <a:r>
                <a:rPr lang="ko-KR" altLang="en-US" sz="1000" dirty="0">
                  <a:solidFill>
                    <a:srgbClr val="0000FF"/>
                  </a:solidFill>
                </a:rPr>
                <a:t>의 간섭을 받지 않는 경우의</a:t>
              </a:r>
              <a:endParaRPr lang="en-US" altLang="ko-KR" sz="1000" dirty="0">
                <a:solidFill>
                  <a:srgbClr val="0000FF"/>
                </a:solidFill>
              </a:endParaRPr>
            </a:p>
            <a:p>
              <a:pPr algn="ctr"/>
              <a:r>
                <a:rPr lang="en-US" altLang="ko-KR" sz="1000" dirty="0">
                  <a:solidFill>
                    <a:srgbClr val="0000FF"/>
                  </a:solidFill>
                </a:rPr>
                <a:t>Production Curve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0" name="내용 개체 틀 2"/>
          <p:cNvSpPr txBox="1">
            <a:spLocks/>
          </p:cNvSpPr>
          <p:nvPr/>
        </p:nvSpPr>
        <p:spPr>
          <a:xfrm>
            <a:off x="681037" y="1408745"/>
            <a:ext cx="8972809" cy="9684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Ripple effect</a:t>
            </a:r>
            <a:r>
              <a:rPr lang="en-US" altLang="ko-KR" sz="18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파급효과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en-US" altLang="ko-KR" sz="1800" dirty="0">
                <a:solidFill>
                  <a:srgbClr val="0000FF"/>
                </a:solidFill>
              </a:rPr>
              <a:t> </a:t>
            </a:r>
            <a:r>
              <a:rPr lang="en-US" altLang="ko-KR" sz="1800" dirty="0"/>
              <a:t>causes shutdowns of process B and C. </a:t>
            </a:r>
            <a:r>
              <a:rPr lang="ko-KR" altLang="en-US" sz="1400" dirty="0">
                <a:solidFill>
                  <a:srgbClr val="0000FF"/>
                </a:solidFill>
              </a:rPr>
              <a:t>연속되는 </a:t>
            </a:r>
            <a:r>
              <a:rPr lang="en-US" altLang="ko-KR" sz="1800" dirty="0">
                <a:solidFill>
                  <a:srgbClr val="0000FF"/>
                </a:solidFill>
              </a:rPr>
              <a:t>A</a:t>
            </a:r>
            <a:r>
              <a:rPr lang="en-US" altLang="ko-KR" sz="1400" dirty="0">
                <a:solidFill>
                  <a:srgbClr val="0000FF"/>
                </a:solidFill>
              </a:rPr>
              <a:t>,</a:t>
            </a:r>
            <a:r>
              <a:rPr lang="ko-KR" altLang="en-US" sz="1800" dirty="0">
                <a:solidFill>
                  <a:srgbClr val="0000FF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B, C </a:t>
            </a:r>
            <a:r>
              <a:rPr lang="ko-KR" altLang="en-US" sz="1400" dirty="0">
                <a:solidFill>
                  <a:srgbClr val="0000FF"/>
                </a:solidFill>
              </a:rPr>
              <a:t>작업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간의 간섭 </a:t>
            </a:r>
            <a:r>
              <a:rPr lang="en-US" altLang="ko-KR" sz="1400" dirty="0">
                <a:solidFill>
                  <a:srgbClr val="0000FF"/>
                </a:solidFill>
              </a:rPr>
              <a:t>: </a:t>
            </a:r>
            <a:r>
              <a:rPr lang="en-US" altLang="ko-KR" sz="1800" dirty="0">
                <a:solidFill>
                  <a:srgbClr val="0000FF"/>
                </a:solidFill>
              </a:rPr>
              <a:t>A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B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 </a:t>
            </a:r>
            <a:r>
              <a:rPr lang="en-US" altLang="ko-KR" sz="1800" dirty="0">
                <a:solidFill>
                  <a:srgbClr val="0000FF"/>
                </a:solidFill>
                <a:sym typeface="Wingdings" panose="05000000000000000000" pitchFamily="2" charset="2"/>
              </a:rPr>
              <a:t>C</a:t>
            </a:r>
            <a:endParaRPr lang="en-US" altLang="ko-KR" sz="2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Slopes</a:t>
            </a:r>
            <a:r>
              <a:rPr lang="en-US" altLang="ko-KR" sz="1800" dirty="0"/>
              <a:t> of the curves are </a:t>
            </a:r>
            <a:r>
              <a:rPr lang="en-US" altLang="ko-KR" sz="1800" dirty="0">
                <a:solidFill>
                  <a:srgbClr val="FF0000"/>
                </a:solidFill>
              </a:rPr>
              <a:t>parallel </a:t>
            </a:r>
            <a:r>
              <a:rPr lang="en-US" altLang="ko-KR" sz="1800" dirty="0"/>
              <a:t>: </a:t>
            </a:r>
            <a:r>
              <a:rPr lang="ko-KR" altLang="en-US" sz="1400" dirty="0">
                <a:solidFill>
                  <a:srgbClr val="00B050"/>
                </a:solidFill>
              </a:rPr>
              <a:t>작업 중단을 방지하기 위해 작업</a:t>
            </a:r>
            <a:r>
              <a:rPr lang="en-US" altLang="ko-KR" sz="1400" dirty="0">
                <a:solidFill>
                  <a:srgbClr val="00B050"/>
                </a:solidFill>
              </a:rPr>
              <a:t> </a:t>
            </a:r>
            <a:r>
              <a:rPr lang="ko-KR" altLang="en-US" sz="1400" dirty="0">
                <a:solidFill>
                  <a:srgbClr val="00B050"/>
                </a:solidFill>
              </a:rPr>
              <a:t>속도를 균일하게 유지</a:t>
            </a:r>
            <a:endParaRPr lang="en-US" altLang="ko-KR" sz="1800" dirty="0">
              <a:solidFill>
                <a:srgbClr val="00B05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3640975" y="2920538"/>
            <a:ext cx="2687781" cy="2576946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V="1">
            <a:off x="4034444" y="2926080"/>
            <a:ext cx="2554778" cy="2576945"/>
          </a:xfrm>
          <a:prstGeom prst="line">
            <a:avLst/>
          </a:prstGeom>
          <a:ln w="28575">
            <a:solidFill>
              <a:srgbClr val="00B050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4242313" y="2900855"/>
            <a:ext cx="944542" cy="1618439"/>
          </a:xfrm>
          <a:prstGeom prst="line">
            <a:avLst/>
          </a:prstGeom>
          <a:ln w="25400">
            <a:solidFill>
              <a:srgbClr val="0000FF">
                <a:alpha val="50196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 flipH="1">
            <a:off x="4263340" y="2912269"/>
            <a:ext cx="951598" cy="1628050"/>
          </a:xfrm>
          <a:prstGeom prst="line">
            <a:avLst/>
          </a:prstGeom>
          <a:ln w="25400">
            <a:solidFill>
              <a:srgbClr val="0000FF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A6E74DA-4DAD-4BA1-B232-58CD2D9C1E5B}"/>
              </a:ext>
            </a:extLst>
          </p:cNvPr>
          <p:cNvCxnSpPr/>
          <p:nvPr/>
        </p:nvCxnSpPr>
        <p:spPr>
          <a:xfrm>
            <a:off x="8388350" y="2190750"/>
            <a:ext cx="431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1A43BC0-7775-4FA4-892A-E3F73BD9AA2D}"/>
              </a:ext>
            </a:extLst>
          </p:cNvPr>
          <p:cNvCxnSpPr>
            <a:cxnSpLocks/>
          </p:cNvCxnSpPr>
          <p:nvPr/>
        </p:nvCxnSpPr>
        <p:spPr>
          <a:xfrm>
            <a:off x="8820150" y="2197100"/>
            <a:ext cx="0" cy="17780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0DE9ABCB-7F37-49B6-98EB-64B8A4BDBEEC}"/>
              </a:ext>
            </a:extLst>
          </p:cNvPr>
          <p:cNvCxnSpPr>
            <a:cxnSpLocks/>
          </p:cNvCxnSpPr>
          <p:nvPr/>
        </p:nvCxnSpPr>
        <p:spPr>
          <a:xfrm flipH="1">
            <a:off x="5577571" y="3975100"/>
            <a:ext cx="3242579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399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E6CEBE-8DEC-48DB-8651-0B765FAA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EAED2E30-3194-4877-80AE-BB9D793F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9.6 Line of Balance </a:t>
            </a:r>
            <a:r>
              <a:rPr lang="ko-KR" altLang="en-US" sz="1400" dirty="0">
                <a:solidFill>
                  <a:srgbClr val="0000FF"/>
                </a:solidFill>
              </a:rPr>
              <a:t>적정 </a:t>
            </a:r>
            <a:r>
              <a:rPr lang="ko-KR" altLang="en-US" sz="1400" dirty="0" err="1">
                <a:solidFill>
                  <a:srgbClr val="0000FF"/>
                </a:solidFill>
              </a:rPr>
              <a:t>진도선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pic>
        <p:nvPicPr>
          <p:cNvPr id="6" name="내용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F91990F1-103B-4522-AB2F-B650E8886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42" y="2158788"/>
            <a:ext cx="9398115" cy="4257763"/>
          </a:xfr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3E5EBB1C-819F-41A1-AFB2-4A75E5424380}"/>
              </a:ext>
            </a:extLst>
          </p:cNvPr>
          <p:cNvSpPr/>
          <p:nvPr/>
        </p:nvSpPr>
        <p:spPr>
          <a:xfrm>
            <a:off x="3218766" y="6394919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9.10 Line-of-balance example</a:t>
            </a:r>
            <a:endParaRPr lang="ko-KR" altLang="en-US" dirty="0"/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EACAA80C-92D2-4422-8C9F-707E92F7EEBF}"/>
              </a:ext>
            </a:extLst>
          </p:cNvPr>
          <p:cNvSpPr txBox="1">
            <a:spLocks/>
          </p:cNvSpPr>
          <p:nvPr/>
        </p:nvSpPr>
        <p:spPr>
          <a:xfrm>
            <a:off x="681038" y="1277071"/>
            <a:ext cx="8543925" cy="91307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>
                <a:solidFill>
                  <a:srgbClr val="FF0000"/>
                </a:solidFill>
              </a:defRPr>
            </a:lvl1pPr>
            <a:lvl2pPr marL="685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ko-KR" dirty="0">
                <a:solidFill>
                  <a:schemeClr val="tx1"/>
                </a:solidFill>
              </a:rPr>
              <a:t>1940s, </a:t>
            </a:r>
            <a:r>
              <a:rPr lang="en-US" altLang="ko-KR" dirty="0"/>
              <a:t>line of balance (LOB)</a:t>
            </a:r>
            <a:r>
              <a:rPr lang="en-US" altLang="ko-KR" dirty="0">
                <a:solidFill>
                  <a:schemeClr val="tx1"/>
                </a:solidFill>
              </a:rPr>
              <a:t> was first used in the manufacturing industry </a:t>
            </a:r>
            <a:r>
              <a:rPr lang="ko-KR" altLang="en-US" sz="1400" dirty="0">
                <a:solidFill>
                  <a:srgbClr val="0000FF"/>
                </a:solidFill>
              </a:rPr>
              <a:t>제조업에서 시작</a:t>
            </a:r>
            <a:endParaRPr lang="en-US" altLang="ko-KR" dirty="0">
              <a:solidFill>
                <a:srgbClr val="0000FF"/>
              </a:solidFill>
            </a:endParaRPr>
          </a:p>
          <a:p>
            <a:r>
              <a:rPr lang="en-US" altLang="ko-KR" dirty="0"/>
              <a:t>10 apartments</a:t>
            </a:r>
            <a:r>
              <a:rPr lang="en-US" altLang="ko-KR" dirty="0">
                <a:solidFill>
                  <a:schemeClr val="tx1"/>
                </a:solidFill>
              </a:rPr>
              <a:t> are supposed to be created over the course of</a:t>
            </a:r>
            <a:r>
              <a:rPr lang="en-US" altLang="ko-KR" dirty="0"/>
              <a:t> 15 weeks </a:t>
            </a:r>
            <a:r>
              <a:rPr lang="en-US" altLang="ko-KR" sz="1400" dirty="0">
                <a:solidFill>
                  <a:srgbClr val="0000FF"/>
                </a:solidFill>
              </a:rPr>
              <a:t>15</a:t>
            </a:r>
            <a:r>
              <a:rPr lang="ko-KR" altLang="en-US" sz="1400" dirty="0">
                <a:solidFill>
                  <a:srgbClr val="0000FF"/>
                </a:solidFill>
              </a:rPr>
              <a:t>주 동안 </a:t>
            </a:r>
            <a:r>
              <a:rPr lang="en-US" altLang="ko-KR" sz="1400" dirty="0">
                <a:solidFill>
                  <a:srgbClr val="0000FF"/>
                </a:solidFill>
              </a:rPr>
              <a:t>10</a:t>
            </a:r>
            <a:r>
              <a:rPr lang="ko-KR" altLang="en-US" sz="1400" dirty="0">
                <a:solidFill>
                  <a:srgbClr val="0000FF"/>
                </a:solidFill>
              </a:rPr>
              <a:t>채의 주택 공사 </a:t>
            </a:r>
            <a:r>
              <a:rPr lang="en-US" altLang="ko-KR" sz="1400" dirty="0">
                <a:solidFill>
                  <a:srgbClr val="0000FF"/>
                </a:solidFill>
              </a:rPr>
              <a:t>(9</a:t>
            </a:r>
            <a:r>
              <a:rPr lang="ko-KR" altLang="en-US" sz="1400" dirty="0">
                <a:solidFill>
                  <a:srgbClr val="0000FF"/>
                </a:solidFill>
              </a:rPr>
              <a:t>개 공정으로 구성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C2F65F4-78D0-412F-974E-880AC862C622}"/>
              </a:ext>
            </a:extLst>
          </p:cNvPr>
          <p:cNvSpPr/>
          <p:nvPr/>
        </p:nvSpPr>
        <p:spPr>
          <a:xfrm>
            <a:off x="1832904" y="3535838"/>
            <a:ext cx="7473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0.5</a:t>
            </a:r>
            <a:r>
              <a:rPr lang="ko-KR" altLang="en-US" sz="1200" dirty="0">
                <a:solidFill>
                  <a:srgbClr val="FF0000"/>
                </a:solidFill>
              </a:rPr>
              <a:t>채</a:t>
            </a:r>
            <a:r>
              <a:rPr lang="en-US" altLang="ko-KR" sz="1200" dirty="0">
                <a:solidFill>
                  <a:srgbClr val="FF0000"/>
                </a:solidFill>
              </a:rPr>
              <a:t>/</a:t>
            </a:r>
            <a:r>
              <a:rPr lang="ko-KR" altLang="en-US" sz="1200" dirty="0">
                <a:solidFill>
                  <a:srgbClr val="FF0000"/>
                </a:solidFill>
              </a:rPr>
              <a:t>주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3E4C303-EC3C-45EA-BB20-9267EF79EDF9}"/>
              </a:ext>
            </a:extLst>
          </p:cNvPr>
          <p:cNvSpPr/>
          <p:nvPr/>
        </p:nvSpPr>
        <p:spPr>
          <a:xfrm>
            <a:off x="2480960" y="2667276"/>
            <a:ext cx="835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</a:rPr>
              <a:t>계획 속도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1</a:t>
            </a:r>
            <a:r>
              <a:rPr lang="ko-KR" altLang="en-US" sz="1200" dirty="0">
                <a:solidFill>
                  <a:srgbClr val="FF0000"/>
                </a:solidFill>
              </a:rPr>
              <a:t>채</a:t>
            </a:r>
            <a:r>
              <a:rPr lang="en-US" altLang="ko-KR" sz="1200" dirty="0">
                <a:solidFill>
                  <a:srgbClr val="FF0000"/>
                </a:solidFill>
              </a:rPr>
              <a:t>/</a:t>
            </a:r>
            <a:r>
              <a:rPr lang="ko-KR" altLang="en-US" sz="1200" dirty="0">
                <a:solidFill>
                  <a:srgbClr val="FF0000"/>
                </a:solidFill>
              </a:rPr>
              <a:t>주</a:t>
            </a: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E53DDAE7-A379-478A-9AFF-196A707F4819}"/>
              </a:ext>
            </a:extLst>
          </p:cNvPr>
          <p:cNvCxnSpPr/>
          <p:nvPr/>
        </p:nvCxnSpPr>
        <p:spPr>
          <a:xfrm>
            <a:off x="2801721" y="3416198"/>
            <a:ext cx="0" cy="753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69DE5AA9-3AD8-48BD-89F3-3DF824483C4E}"/>
              </a:ext>
            </a:extLst>
          </p:cNvPr>
          <p:cNvCxnSpPr/>
          <p:nvPr/>
        </p:nvCxnSpPr>
        <p:spPr>
          <a:xfrm flipH="1">
            <a:off x="1272845" y="3412100"/>
            <a:ext cx="15288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A82FFDE3-04A2-405E-A6AE-F4692ECE502D}"/>
              </a:ext>
            </a:extLst>
          </p:cNvPr>
          <p:cNvCxnSpPr/>
          <p:nvPr/>
        </p:nvCxnSpPr>
        <p:spPr>
          <a:xfrm>
            <a:off x="3562502" y="2667276"/>
            <a:ext cx="0" cy="1502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02742E6C-DA45-484D-9618-B356007F705D}"/>
              </a:ext>
            </a:extLst>
          </p:cNvPr>
          <p:cNvCxnSpPr/>
          <p:nvPr/>
        </p:nvCxnSpPr>
        <p:spPr>
          <a:xfrm flipH="1">
            <a:off x="1272845" y="2644003"/>
            <a:ext cx="2289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1591A75-A17C-4E6E-9BD5-92F4DDFA347C}"/>
              </a:ext>
            </a:extLst>
          </p:cNvPr>
          <p:cNvSpPr/>
          <p:nvPr/>
        </p:nvSpPr>
        <p:spPr>
          <a:xfrm>
            <a:off x="8383219" y="5896051"/>
            <a:ext cx="1268838" cy="520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EC8069D7-DB76-46DF-84D8-2EB9368DD517}"/>
              </a:ext>
            </a:extLst>
          </p:cNvPr>
          <p:cNvSpPr/>
          <p:nvPr/>
        </p:nvSpPr>
        <p:spPr>
          <a:xfrm>
            <a:off x="8110539" y="5040173"/>
            <a:ext cx="213795" cy="597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DDB9BDA-2EAB-4F87-BF11-76C89ED3ACCB}"/>
              </a:ext>
            </a:extLst>
          </p:cNvPr>
          <p:cNvSpPr/>
          <p:nvPr/>
        </p:nvSpPr>
        <p:spPr>
          <a:xfrm>
            <a:off x="6749863" y="6389887"/>
            <a:ext cx="22288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Lead Time </a:t>
            </a:r>
            <a:r>
              <a:rPr lang="ko-KR" altLang="en-US" sz="1000" dirty="0">
                <a:solidFill>
                  <a:srgbClr val="FF0000"/>
                </a:solidFill>
              </a:rPr>
              <a:t>지연시간 </a:t>
            </a:r>
            <a:r>
              <a:rPr lang="en-US" altLang="ko-KR" sz="1000" dirty="0">
                <a:solidFill>
                  <a:srgbClr val="FF0000"/>
                </a:solidFill>
              </a:rPr>
              <a:t>:  4</a:t>
            </a:r>
            <a:r>
              <a:rPr lang="ko-KR" altLang="en-US" sz="1000" dirty="0">
                <a:solidFill>
                  <a:srgbClr val="FF0000"/>
                </a:solidFill>
              </a:rPr>
              <a:t>번 공정은 준공 </a:t>
            </a:r>
            <a:r>
              <a:rPr lang="en-US" altLang="ko-KR" sz="1000" dirty="0">
                <a:solidFill>
                  <a:srgbClr val="FF0000"/>
                </a:solidFill>
              </a:rPr>
              <a:t>8</a:t>
            </a:r>
            <a:r>
              <a:rPr lang="ko-KR" altLang="en-US" sz="1000" dirty="0">
                <a:solidFill>
                  <a:srgbClr val="FF0000"/>
                </a:solidFill>
              </a:rPr>
              <a:t>주전에 완성되어 있어야 함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A5A231FC-6917-4418-ACA2-E755038DFEE9}"/>
              </a:ext>
            </a:extLst>
          </p:cNvPr>
          <p:cNvSpPr/>
          <p:nvPr/>
        </p:nvSpPr>
        <p:spPr>
          <a:xfrm>
            <a:off x="7959011" y="2293120"/>
            <a:ext cx="188330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8</a:t>
            </a:r>
            <a:r>
              <a:rPr lang="ko-KR" altLang="en-US" sz="1200" dirty="0">
                <a:solidFill>
                  <a:srgbClr val="FF0000"/>
                </a:solidFill>
              </a:rPr>
              <a:t>주 후 필요한 물량이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>
                <a:solidFill>
                  <a:srgbClr val="FF0000"/>
                </a:solidFill>
              </a:rPr>
              <a:t>지연시간으로 인해 지금 만들어져 있어야 함</a:t>
            </a:r>
            <a:r>
              <a:rPr lang="en-US" altLang="ko-KR" sz="1200" dirty="0">
                <a:solidFill>
                  <a:srgbClr val="FF0000"/>
                </a:solidFill>
              </a:rPr>
              <a:t>.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26C52AD2-545C-4DE0-BB8C-7F98AC0EAE61}"/>
              </a:ext>
            </a:extLst>
          </p:cNvPr>
          <p:cNvCxnSpPr/>
          <p:nvPr/>
        </p:nvCxnSpPr>
        <p:spPr>
          <a:xfrm flipV="1">
            <a:off x="6895322" y="2696547"/>
            <a:ext cx="1063690" cy="401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모서리가 둥근 직사각형 34">
            <a:extLst>
              <a:ext uri="{FF2B5EF4-FFF2-40B4-BE49-F238E27FC236}">
                <a16:creationId xmlns:a16="http://schemas.microsoft.com/office/drawing/2014/main" id="{9EA329A5-4F3A-42DC-994B-873C717D57DD}"/>
              </a:ext>
            </a:extLst>
          </p:cNvPr>
          <p:cNvSpPr/>
          <p:nvPr/>
        </p:nvSpPr>
        <p:spPr>
          <a:xfrm>
            <a:off x="1670177" y="2190459"/>
            <a:ext cx="1548884" cy="226169"/>
          </a:xfrm>
          <a:prstGeom prst="round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모서리가 둥근 직사각형 35">
            <a:extLst>
              <a:ext uri="{FF2B5EF4-FFF2-40B4-BE49-F238E27FC236}">
                <a16:creationId xmlns:a16="http://schemas.microsoft.com/office/drawing/2014/main" id="{92B91D19-B934-4FB7-A4CF-D28070DA8A47}"/>
              </a:ext>
            </a:extLst>
          </p:cNvPr>
          <p:cNvSpPr/>
          <p:nvPr/>
        </p:nvSpPr>
        <p:spPr>
          <a:xfrm>
            <a:off x="6221671" y="2190459"/>
            <a:ext cx="1548884" cy="226169"/>
          </a:xfrm>
          <a:prstGeom prst="round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모서리가 둥근 직사각형 36">
            <a:extLst>
              <a:ext uri="{FF2B5EF4-FFF2-40B4-BE49-F238E27FC236}">
                <a16:creationId xmlns:a16="http://schemas.microsoft.com/office/drawing/2014/main" id="{E2DD79DC-1931-4FE7-AFEC-4D8729683126}"/>
              </a:ext>
            </a:extLst>
          </p:cNvPr>
          <p:cNvSpPr/>
          <p:nvPr/>
        </p:nvSpPr>
        <p:spPr>
          <a:xfrm>
            <a:off x="6279500" y="4780954"/>
            <a:ext cx="1548884" cy="226169"/>
          </a:xfrm>
          <a:prstGeom prst="round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8B350743-2947-42CB-9DB5-926EFA9454F3}"/>
              </a:ext>
            </a:extLst>
          </p:cNvPr>
          <p:cNvSpPr/>
          <p:nvPr/>
        </p:nvSpPr>
        <p:spPr>
          <a:xfrm>
            <a:off x="1630550" y="2960843"/>
            <a:ext cx="492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</a:rPr>
              <a:t>현재</a:t>
            </a:r>
          </a:p>
        </p:txBody>
      </p:sp>
      <p:sp>
        <p:nvSpPr>
          <p:cNvPr id="41" name="모서리가 둥근 직사각형 40">
            <a:extLst>
              <a:ext uri="{FF2B5EF4-FFF2-40B4-BE49-F238E27FC236}">
                <a16:creationId xmlns:a16="http://schemas.microsoft.com/office/drawing/2014/main" id="{8F8E1F91-2950-490B-ADAB-255B0613813A}"/>
              </a:ext>
            </a:extLst>
          </p:cNvPr>
          <p:cNvSpPr/>
          <p:nvPr/>
        </p:nvSpPr>
        <p:spPr>
          <a:xfrm>
            <a:off x="6820676" y="4259676"/>
            <a:ext cx="166105" cy="189206"/>
          </a:xfrm>
          <a:prstGeom prst="round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모서리가 둥근 직사각형 42">
            <a:extLst>
              <a:ext uri="{FF2B5EF4-FFF2-40B4-BE49-F238E27FC236}">
                <a16:creationId xmlns:a16="http://schemas.microsoft.com/office/drawing/2014/main" id="{4EA70FE9-B954-4007-B384-1A0005DC1D0E}"/>
              </a:ext>
            </a:extLst>
          </p:cNvPr>
          <p:cNvSpPr/>
          <p:nvPr/>
        </p:nvSpPr>
        <p:spPr>
          <a:xfrm>
            <a:off x="6973076" y="5159460"/>
            <a:ext cx="166105" cy="187333"/>
          </a:xfrm>
          <a:prstGeom prst="round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모서리가 둥근 직사각형 43">
            <a:extLst>
              <a:ext uri="{FF2B5EF4-FFF2-40B4-BE49-F238E27FC236}">
                <a16:creationId xmlns:a16="http://schemas.microsoft.com/office/drawing/2014/main" id="{2A7DB5FE-D62F-4834-A109-CE0DD3C7AB7F}"/>
              </a:ext>
            </a:extLst>
          </p:cNvPr>
          <p:cNvSpPr/>
          <p:nvPr/>
        </p:nvSpPr>
        <p:spPr>
          <a:xfrm>
            <a:off x="6976180" y="6235587"/>
            <a:ext cx="166105" cy="187333"/>
          </a:xfrm>
          <a:prstGeom prst="roundRect">
            <a:avLst/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6AD6CF0B-8B6A-4383-94C4-53387A71451B}"/>
              </a:ext>
            </a:extLst>
          </p:cNvPr>
          <p:cNvCxnSpPr>
            <a:cxnSpLocks/>
          </p:cNvCxnSpPr>
          <p:nvPr/>
        </p:nvCxnSpPr>
        <p:spPr>
          <a:xfrm flipV="1">
            <a:off x="3088430" y="3097763"/>
            <a:ext cx="0" cy="22819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A9DFE02C-E5FC-4517-ACDE-C1ED81EDA8FC}"/>
              </a:ext>
            </a:extLst>
          </p:cNvPr>
          <p:cNvCxnSpPr/>
          <p:nvPr/>
        </p:nvCxnSpPr>
        <p:spPr>
          <a:xfrm>
            <a:off x="3097761" y="3097764"/>
            <a:ext cx="395618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F6F8FE56-FD52-47CF-B9B6-E43BEC0ECBDB}"/>
              </a:ext>
            </a:extLst>
          </p:cNvPr>
          <p:cNvCxnSpPr/>
          <p:nvPr/>
        </p:nvCxnSpPr>
        <p:spPr>
          <a:xfrm flipV="1">
            <a:off x="7821154" y="3214807"/>
            <a:ext cx="361212" cy="12678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4ED82FEA-0A9F-4956-9461-5561407B629D}"/>
              </a:ext>
            </a:extLst>
          </p:cNvPr>
          <p:cNvSpPr/>
          <p:nvPr/>
        </p:nvSpPr>
        <p:spPr>
          <a:xfrm>
            <a:off x="8020745" y="3085726"/>
            <a:ext cx="1537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solidFill>
                  <a:srgbClr val="0000FF"/>
                </a:solidFill>
              </a:rPr>
              <a:t>진도가 빠른 공정</a:t>
            </a:r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D1DE8575-17A8-429A-8CAD-8D227AD32A2A}"/>
              </a:ext>
            </a:extLst>
          </p:cNvPr>
          <p:cNvCxnSpPr/>
          <p:nvPr/>
        </p:nvCxnSpPr>
        <p:spPr>
          <a:xfrm flipV="1">
            <a:off x="8110538" y="3797559"/>
            <a:ext cx="510948" cy="21288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C45903E-1274-4B75-A5B9-C203C87EAED5}"/>
              </a:ext>
            </a:extLst>
          </p:cNvPr>
          <p:cNvSpPr/>
          <p:nvPr/>
        </p:nvSpPr>
        <p:spPr>
          <a:xfrm>
            <a:off x="8524737" y="3679977"/>
            <a:ext cx="137357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solidFill>
                  <a:srgbClr val="0000FF"/>
                </a:solidFill>
              </a:rPr>
              <a:t>진도가 느린 공정</a:t>
            </a:r>
          </a:p>
        </p:txBody>
      </p: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10328800-BD58-461B-B8B8-515AC5C4E311}"/>
              </a:ext>
            </a:extLst>
          </p:cNvPr>
          <p:cNvCxnSpPr/>
          <p:nvPr/>
        </p:nvCxnSpPr>
        <p:spPr>
          <a:xfrm flipV="1">
            <a:off x="6895322" y="3065074"/>
            <a:ext cx="361212" cy="12678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39857906-EE31-4CB7-9058-7DF664E8C034}"/>
              </a:ext>
            </a:extLst>
          </p:cNvPr>
          <p:cNvSpPr/>
          <p:nvPr/>
        </p:nvSpPr>
        <p:spPr>
          <a:xfrm>
            <a:off x="7145923" y="2935993"/>
            <a:ext cx="1537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100" dirty="0">
                <a:solidFill>
                  <a:srgbClr val="0000FF"/>
                </a:solidFill>
              </a:rPr>
              <a:t>진도가 딱 맞는 공정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5F870FEE-4482-4F56-9DDE-67481A2BFD1B}"/>
              </a:ext>
            </a:extLst>
          </p:cNvPr>
          <p:cNvSpPr/>
          <p:nvPr/>
        </p:nvSpPr>
        <p:spPr>
          <a:xfrm>
            <a:off x="2480960" y="187046"/>
            <a:ext cx="7322516" cy="46166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>
                <a:solidFill>
                  <a:srgbClr val="FF0000"/>
                </a:solidFill>
              </a:rPr>
              <a:t>오늘 </a:t>
            </a:r>
            <a:r>
              <a:rPr lang="en-US" altLang="ko-KR" sz="1200" dirty="0">
                <a:solidFill>
                  <a:srgbClr val="FF0000"/>
                </a:solidFill>
              </a:rPr>
              <a:t>4</a:t>
            </a:r>
            <a:r>
              <a:rPr lang="ko-KR" altLang="en-US" sz="1200" dirty="0">
                <a:solidFill>
                  <a:srgbClr val="FF0000"/>
                </a:solidFill>
              </a:rPr>
              <a:t>번 공정을 마친</a:t>
            </a:r>
            <a:r>
              <a:rPr lang="en-US" altLang="ko-KR" sz="1200" dirty="0">
                <a:solidFill>
                  <a:srgbClr val="FF0000"/>
                </a:solidFill>
              </a:rPr>
              <a:t>(4</a:t>
            </a:r>
            <a:r>
              <a:rPr lang="ko-KR" altLang="en-US" sz="1200" dirty="0">
                <a:solidFill>
                  <a:srgbClr val="FF0000"/>
                </a:solidFill>
              </a:rPr>
              <a:t>번 체크포인트를 통과한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r>
              <a:rPr lang="ko-KR" altLang="en-US" sz="1200" dirty="0">
                <a:solidFill>
                  <a:srgbClr val="FF0000"/>
                </a:solidFill>
              </a:rPr>
              <a:t> 주택들은 </a:t>
            </a:r>
            <a:r>
              <a:rPr lang="en-US" altLang="ko-KR" sz="1200" dirty="0">
                <a:solidFill>
                  <a:srgbClr val="FF0000"/>
                </a:solidFill>
              </a:rPr>
              <a:t>8</a:t>
            </a:r>
            <a:r>
              <a:rPr lang="ko-KR" altLang="en-US" sz="1200" dirty="0">
                <a:solidFill>
                  <a:srgbClr val="FF0000"/>
                </a:solidFill>
              </a:rPr>
              <a:t>주 후</a:t>
            </a:r>
            <a:r>
              <a:rPr lang="en-US" altLang="ko-KR" sz="1200" dirty="0">
                <a:solidFill>
                  <a:srgbClr val="FF0000"/>
                </a:solidFill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</a:rPr>
              <a:t>즉</a:t>
            </a:r>
            <a:r>
              <a:rPr lang="en-US" altLang="ko-KR" sz="1200" dirty="0">
                <a:solidFill>
                  <a:srgbClr val="FF0000"/>
                </a:solidFill>
              </a:rPr>
              <a:t>, 12</a:t>
            </a:r>
            <a:r>
              <a:rPr lang="ko-KR" altLang="en-US" sz="1200" dirty="0">
                <a:solidFill>
                  <a:srgbClr val="FF0000"/>
                </a:solidFill>
              </a:rPr>
              <a:t>주 차에 </a:t>
            </a:r>
            <a:r>
              <a:rPr lang="ko-KR" altLang="en-US" sz="1200" dirty="0" err="1">
                <a:solidFill>
                  <a:srgbClr val="FF0000"/>
                </a:solidFill>
              </a:rPr>
              <a:t>완공되어야</a:t>
            </a:r>
            <a:r>
              <a:rPr lang="ko-KR" altLang="en-US" sz="1200" dirty="0">
                <a:solidFill>
                  <a:srgbClr val="FF0000"/>
                </a:solidFill>
              </a:rPr>
              <a:t> 한다</a:t>
            </a:r>
            <a:r>
              <a:rPr lang="en-US" altLang="ko-KR" sz="1200" dirty="0">
                <a:solidFill>
                  <a:srgbClr val="FF0000"/>
                </a:solidFill>
              </a:rPr>
              <a:t>. (</a:t>
            </a:r>
            <a:r>
              <a:rPr lang="ko-KR" altLang="en-US" sz="1200" dirty="0">
                <a:solidFill>
                  <a:srgbClr val="FF0000"/>
                </a:solidFill>
              </a:rPr>
              <a:t>지연시간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endParaRPr lang="en-US" altLang="ko-KR" sz="1200" dirty="0">
              <a:solidFill>
                <a:srgbClr val="FF0000"/>
              </a:solidFill>
            </a:endParaRPr>
          </a:p>
          <a:p>
            <a:pPr algn="ctr"/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따라서 오늘 시점에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8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주 후 완공될 주택 수만큼의 물량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(7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채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이 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4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번 공정을 마친 채 대기하고 있어야 한다</a:t>
            </a:r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54" name="직선 화살표 연결선 53">
            <a:extLst>
              <a:ext uri="{FF2B5EF4-FFF2-40B4-BE49-F238E27FC236}">
                <a16:creationId xmlns:a16="http://schemas.microsoft.com/office/drawing/2014/main" id="{B6134115-7853-47E1-A38B-6B20AC83801C}"/>
              </a:ext>
            </a:extLst>
          </p:cNvPr>
          <p:cNvCxnSpPr/>
          <p:nvPr/>
        </p:nvCxnSpPr>
        <p:spPr>
          <a:xfrm flipV="1">
            <a:off x="9393382" y="648711"/>
            <a:ext cx="0" cy="16444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2A0BB5FF-2619-4B04-9D85-C18C81E41757}"/>
              </a:ext>
            </a:extLst>
          </p:cNvPr>
          <p:cNvSpPr/>
          <p:nvPr/>
        </p:nvSpPr>
        <p:spPr>
          <a:xfrm>
            <a:off x="8026628" y="5713262"/>
            <a:ext cx="5212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종료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시점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0000FF"/>
                </a:solidFill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</a:rPr>
              <a:t>공정</a:t>
            </a:r>
            <a:r>
              <a:rPr lang="en-US" altLang="ko-KR" sz="1000" b="1" dirty="0">
                <a:solidFill>
                  <a:srgbClr val="0000FF"/>
                </a:solidFill>
              </a:rPr>
              <a:t>)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5BA4E70F-0461-4027-A4F3-414193EAA5C4}"/>
              </a:ext>
            </a:extLst>
          </p:cNvPr>
          <p:cNvSpPr/>
          <p:nvPr/>
        </p:nvSpPr>
        <p:spPr>
          <a:xfrm>
            <a:off x="5595204" y="5413172"/>
            <a:ext cx="5212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시작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시점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0000FF"/>
                </a:solidFill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</a:rPr>
              <a:t>공정</a:t>
            </a:r>
            <a:r>
              <a:rPr lang="en-US" altLang="ko-KR" sz="1000" b="1" dirty="0">
                <a:solidFill>
                  <a:srgbClr val="0000FF"/>
                </a:solidFill>
              </a:rPr>
              <a:t>)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D533D0E-F4A6-442C-AF56-609D760C5E12}"/>
              </a:ext>
            </a:extLst>
          </p:cNvPr>
          <p:cNvSpPr/>
          <p:nvPr/>
        </p:nvSpPr>
        <p:spPr>
          <a:xfrm>
            <a:off x="5643790" y="4405017"/>
            <a:ext cx="726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시작 시점</a:t>
            </a:r>
            <a:endParaRPr lang="en-US" altLang="ko-KR" sz="1000" b="1" dirty="0">
              <a:solidFill>
                <a:srgbClr val="0000FF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0000FF"/>
                </a:solidFill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</a:rPr>
              <a:t>공정</a:t>
            </a:r>
            <a:r>
              <a:rPr lang="en-US" altLang="ko-KR" sz="1000" b="1" dirty="0">
                <a:solidFill>
                  <a:srgbClr val="0000FF"/>
                </a:solidFill>
              </a:rPr>
              <a:t>)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D28309BB-B933-4A5F-9577-410D88420246}"/>
              </a:ext>
            </a:extLst>
          </p:cNvPr>
          <p:cNvSpPr/>
          <p:nvPr/>
        </p:nvSpPr>
        <p:spPr>
          <a:xfrm>
            <a:off x="7925904" y="4366223"/>
            <a:ext cx="10919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현시점 </a:t>
            </a:r>
            <a:r>
              <a:rPr lang="en-US" altLang="ko-KR" sz="1000" b="1" dirty="0">
                <a:solidFill>
                  <a:srgbClr val="0000FF"/>
                </a:solidFill>
              </a:rPr>
              <a:t>: </a:t>
            </a:r>
          </a:p>
          <a:p>
            <a:pPr algn="ctr"/>
            <a:r>
              <a:rPr lang="ko-KR" altLang="en-US" sz="1000" b="1" dirty="0">
                <a:solidFill>
                  <a:srgbClr val="0000FF"/>
                </a:solidFill>
              </a:rPr>
              <a:t>종료 시점 </a:t>
            </a:r>
            <a:r>
              <a:rPr lang="en-US" altLang="ko-KR" sz="1000" b="1" dirty="0">
                <a:solidFill>
                  <a:srgbClr val="0000FF"/>
                </a:solidFill>
              </a:rPr>
              <a:t>(</a:t>
            </a:r>
            <a:r>
              <a:rPr lang="ko-KR" altLang="en-US" sz="1000" b="1" dirty="0">
                <a:solidFill>
                  <a:srgbClr val="0000FF"/>
                </a:solidFill>
              </a:rPr>
              <a:t>공정</a:t>
            </a:r>
            <a:r>
              <a:rPr lang="en-US" altLang="ko-KR" sz="1000" b="1" dirty="0">
                <a:solidFill>
                  <a:srgbClr val="0000FF"/>
                </a:solidFill>
              </a:rPr>
              <a:t>)</a:t>
            </a:r>
            <a:endParaRPr lang="ko-KR" altLang="en-US" sz="1000" b="1" dirty="0">
              <a:solidFill>
                <a:srgbClr val="0000FF"/>
              </a:solidFill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6BADEF34-F771-4854-B1E4-6CB816A547F1}"/>
              </a:ext>
            </a:extLst>
          </p:cNvPr>
          <p:cNvCxnSpPr>
            <a:stCxn id="43" idx="1"/>
          </p:cNvCxnSpPr>
          <p:nvPr/>
        </p:nvCxnSpPr>
        <p:spPr>
          <a:xfrm flipH="1" flipV="1">
            <a:off x="3116580" y="5387340"/>
            <a:ext cx="3859600" cy="941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왼쪽 중괄호 64">
            <a:extLst>
              <a:ext uri="{FF2B5EF4-FFF2-40B4-BE49-F238E27FC236}">
                <a16:creationId xmlns:a16="http://schemas.microsoft.com/office/drawing/2014/main" id="{EAC9F7EF-27D9-44B3-B200-62B7306E0318}"/>
              </a:ext>
            </a:extLst>
          </p:cNvPr>
          <p:cNvSpPr/>
          <p:nvPr/>
        </p:nvSpPr>
        <p:spPr>
          <a:xfrm rot="5400000">
            <a:off x="2450847" y="4721828"/>
            <a:ext cx="63501" cy="1211652"/>
          </a:xfrm>
          <a:prstGeom prst="leftBrace">
            <a:avLst>
              <a:gd name="adj1" fmla="val 3627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E56F396-4DC5-4153-8708-C3BF7D18DFD3}"/>
              </a:ext>
            </a:extLst>
          </p:cNvPr>
          <p:cNvSpPr txBox="1"/>
          <p:nvPr/>
        </p:nvSpPr>
        <p:spPr>
          <a:xfrm>
            <a:off x="2177142" y="5093187"/>
            <a:ext cx="7007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 + 8 = 12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0" name="왼쪽 중괄호 69">
            <a:extLst>
              <a:ext uri="{FF2B5EF4-FFF2-40B4-BE49-F238E27FC236}">
                <a16:creationId xmlns:a16="http://schemas.microsoft.com/office/drawing/2014/main" id="{2964819F-0BC1-4D0A-9D1F-BFAE45BB1941}"/>
              </a:ext>
            </a:extLst>
          </p:cNvPr>
          <p:cNvSpPr/>
          <p:nvPr/>
        </p:nvSpPr>
        <p:spPr>
          <a:xfrm rot="5400000">
            <a:off x="2827113" y="4803038"/>
            <a:ext cx="63501" cy="1964184"/>
          </a:xfrm>
          <a:prstGeom prst="leftBrace">
            <a:avLst>
              <a:gd name="adj1" fmla="val 3627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8841361-4893-4D34-A198-E85BE779D73A}"/>
              </a:ext>
            </a:extLst>
          </p:cNvPr>
          <p:cNvSpPr txBox="1"/>
          <p:nvPr/>
        </p:nvSpPr>
        <p:spPr>
          <a:xfrm>
            <a:off x="2527528" y="5550662"/>
            <a:ext cx="9112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 + 13 = 17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2" name="왼쪽 중괄호 71">
            <a:extLst>
              <a:ext uri="{FF2B5EF4-FFF2-40B4-BE49-F238E27FC236}">
                <a16:creationId xmlns:a16="http://schemas.microsoft.com/office/drawing/2014/main" id="{0FC39BDC-BF09-4B4D-A92A-47C8E6E0EE33}"/>
              </a:ext>
            </a:extLst>
          </p:cNvPr>
          <p:cNvSpPr/>
          <p:nvPr/>
        </p:nvSpPr>
        <p:spPr>
          <a:xfrm rot="5400000">
            <a:off x="2687879" y="4718317"/>
            <a:ext cx="63501" cy="1685716"/>
          </a:xfrm>
          <a:prstGeom prst="leftBrace">
            <a:avLst>
              <a:gd name="adj1" fmla="val 3627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7FA06D-396C-4C6C-AEBD-B00AD464F076}"/>
              </a:ext>
            </a:extLst>
          </p:cNvPr>
          <p:cNvSpPr txBox="1"/>
          <p:nvPr/>
        </p:nvSpPr>
        <p:spPr>
          <a:xfrm>
            <a:off x="2361423" y="5326707"/>
            <a:ext cx="9112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 + 11 = 15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4" name="왼쪽 중괄호 73">
            <a:extLst>
              <a:ext uri="{FF2B5EF4-FFF2-40B4-BE49-F238E27FC236}">
                <a16:creationId xmlns:a16="http://schemas.microsoft.com/office/drawing/2014/main" id="{FC30B73C-3C56-4EE5-8760-891B9599C0B6}"/>
              </a:ext>
            </a:extLst>
          </p:cNvPr>
          <p:cNvSpPr/>
          <p:nvPr/>
        </p:nvSpPr>
        <p:spPr>
          <a:xfrm rot="5400000">
            <a:off x="2377054" y="4575105"/>
            <a:ext cx="63501" cy="1064066"/>
          </a:xfrm>
          <a:prstGeom prst="leftBrace">
            <a:avLst>
              <a:gd name="adj1" fmla="val 3627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B3A5AFB-C5D4-41C9-831B-4A47B41F3706}"/>
              </a:ext>
            </a:extLst>
          </p:cNvPr>
          <p:cNvSpPr txBox="1"/>
          <p:nvPr/>
        </p:nvSpPr>
        <p:spPr>
          <a:xfrm>
            <a:off x="2078082" y="4872670"/>
            <a:ext cx="7007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 + 7 = 11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6" name="왼쪽 중괄호 75">
            <a:extLst>
              <a:ext uri="{FF2B5EF4-FFF2-40B4-BE49-F238E27FC236}">
                <a16:creationId xmlns:a16="http://schemas.microsoft.com/office/drawing/2014/main" id="{2394D40D-2C41-4113-9C73-034C58EA3D67}"/>
              </a:ext>
            </a:extLst>
          </p:cNvPr>
          <p:cNvSpPr/>
          <p:nvPr/>
        </p:nvSpPr>
        <p:spPr>
          <a:xfrm rot="5400000">
            <a:off x="2155601" y="4567540"/>
            <a:ext cx="63501" cy="621159"/>
          </a:xfrm>
          <a:prstGeom prst="leftBrace">
            <a:avLst>
              <a:gd name="adj1" fmla="val 3627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E6BCDB-4889-485E-8A30-D9C3E4880D08}"/>
              </a:ext>
            </a:extLst>
          </p:cNvPr>
          <p:cNvSpPr txBox="1"/>
          <p:nvPr/>
        </p:nvSpPr>
        <p:spPr>
          <a:xfrm>
            <a:off x="1879451" y="4643652"/>
            <a:ext cx="70077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 + 4 = 8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CA497AB-21AF-4A82-A789-C8179762AF39}"/>
              </a:ext>
            </a:extLst>
          </p:cNvPr>
          <p:cNvSpPr txBox="1"/>
          <p:nvPr/>
        </p:nvSpPr>
        <p:spPr>
          <a:xfrm>
            <a:off x="4298880" y="4978958"/>
            <a:ext cx="1452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오늘의 </a:t>
            </a:r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번 공정 진도율은 </a:t>
            </a:r>
            <a:r>
              <a:rPr lang="en-US" altLang="ko-KR" sz="1000" dirty="0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rPr>
              <a:t>8</a:t>
            </a:r>
            <a:r>
              <a:rPr lang="ko-KR" altLang="en-US" sz="1000" dirty="0">
                <a:solidFill>
                  <a:srgbClr val="FF0000"/>
                </a:solidFill>
                <a:latin typeface="Calibri" panose="020F0502020204030204"/>
                <a:ea typeface="맑은 고딕" panose="020B0503020000020004" pitchFamily="50" charset="-127"/>
              </a:rPr>
              <a:t>주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 후의 </a:t>
            </a:r>
            <a:endParaRPr kumimoji="0" lang="en-US" altLang="ko-KR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9</a:t>
            </a:r>
            <a:r>
              <a: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번 공정 진도율과 동일해야 함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9" name="왼쪽 중괄호 78">
            <a:extLst>
              <a:ext uri="{FF2B5EF4-FFF2-40B4-BE49-F238E27FC236}">
                <a16:creationId xmlns:a16="http://schemas.microsoft.com/office/drawing/2014/main" id="{FE78CED8-C89E-4202-828E-0DC14E7AF66C}"/>
              </a:ext>
            </a:extLst>
          </p:cNvPr>
          <p:cNvSpPr/>
          <p:nvPr/>
        </p:nvSpPr>
        <p:spPr>
          <a:xfrm rot="5400000">
            <a:off x="3065238" y="4811808"/>
            <a:ext cx="63501" cy="2440434"/>
          </a:xfrm>
          <a:prstGeom prst="leftBrace">
            <a:avLst>
              <a:gd name="adj1" fmla="val 3627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5B50666-82E8-4E7C-919B-FF969B813F38}"/>
              </a:ext>
            </a:extLst>
          </p:cNvPr>
          <p:cNvSpPr txBox="1"/>
          <p:nvPr/>
        </p:nvSpPr>
        <p:spPr>
          <a:xfrm>
            <a:off x="2527528" y="5797556"/>
            <a:ext cx="91128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4 + 16 = 20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495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9.7 Line of Balance Applied to Construction (1/3)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7" name="내용 개체 틀 6" descr="텍스트이(가) 표시된 사진&#10;&#10;자동 생성된 설명">
            <a:extLst>
              <a:ext uri="{FF2B5EF4-FFF2-40B4-BE49-F238E27FC236}">
                <a16:creationId xmlns:a16="http://schemas.microsoft.com/office/drawing/2014/main" id="{0AFB54A7-E91E-4A7C-ADA4-5A6F643CF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077" y="1690690"/>
            <a:ext cx="4295821" cy="4532897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F44A3B8-3F11-466B-8049-450CED63484A}"/>
              </a:ext>
            </a:extLst>
          </p:cNvPr>
          <p:cNvSpPr/>
          <p:nvPr/>
        </p:nvSpPr>
        <p:spPr>
          <a:xfrm>
            <a:off x="2697429" y="6352145"/>
            <a:ext cx="4659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9.11 Schematic of floor cycle work tasks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461526" y="2274838"/>
            <a:ext cx="4614327" cy="2879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High-rise building example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Each floor section must be processed through the following </a:t>
            </a:r>
            <a:r>
              <a:rPr lang="en-US" altLang="ko-KR" dirty="0">
                <a:solidFill>
                  <a:srgbClr val="FF0000"/>
                </a:solidFill>
              </a:rPr>
              <a:t>work activities</a:t>
            </a:r>
            <a:r>
              <a:rPr lang="en-US" altLang="ko-KR" dirty="0"/>
              <a:t>: </a:t>
            </a:r>
            <a:r>
              <a:rPr lang="ko-KR" altLang="en-US" sz="1400" dirty="0">
                <a:solidFill>
                  <a:srgbClr val="0000FF"/>
                </a:solidFill>
              </a:rPr>
              <a:t>각 층 각 구역에 대해</a:t>
            </a:r>
            <a:r>
              <a:rPr lang="en-US" altLang="ko-KR" sz="1400" dirty="0">
                <a:solidFill>
                  <a:srgbClr val="0000FF"/>
                </a:solidFill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</a:rPr>
              <a:t>다음 공정 반복 수행</a:t>
            </a:r>
            <a:endParaRPr lang="en-US" altLang="ko-KR" dirty="0">
              <a:solidFill>
                <a:srgbClr val="0000FF"/>
              </a:solidFill>
            </a:endParaRPr>
          </a:p>
          <a:p>
            <a:pPr marL="269875"/>
            <a:r>
              <a:rPr lang="en-US" altLang="ko-KR" dirty="0"/>
              <a:t>1. Erect forms </a:t>
            </a:r>
            <a:r>
              <a:rPr lang="ko-KR" altLang="en-US" sz="1400" dirty="0">
                <a:solidFill>
                  <a:srgbClr val="0000FF"/>
                </a:solidFill>
              </a:rPr>
              <a:t>거푸집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짜기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69875"/>
            <a:r>
              <a:rPr lang="en-US" altLang="ko-KR" dirty="0"/>
              <a:t>2. Place reinforcing </a:t>
            </a:r>
            <a:r>
              <a:rPr lang="en-US" altLang="ko-KR" sz="1400" dirty="0">
                <a:solidFill>
                  <a:srgbClr val="0000FF"/>
                </a:solidFill>
              </a:rPr>
              <a:t>steel </a:t>
            </a:r>
            <a:r>
              <a:rPr lang="ko-KR" altLang="en-US" sz="1400" dirty="0">
                <a:solidFill>
                  <a:srgbClr val="0000FF"/>
                </a:solidFill>
              </a:rPr>
              <a:t>배근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69875"/>
            <a:r>
              <a:rPr lang="en-US" altLang="ko-KR" dirty="0"/>
              <a:t>3. Place concrete </a:t>
            </a:r>
            <a:r>
              <a:rPr lang="ko-KR" altLang="en-US" sz="1400" dirty="0">
                <a:solidFill>
                  <a:srgbClr val="0000FF"/>
                </a:solidFill>
              </a:rPr>
              <a:t>콘크리트 </a:t>
            </a:r>
            <a:r>
              <a:rPr lang="ko-KR" altLang="en-US" sz="1400" dirty="0" err="1">
                <a:solidFill>
                  <a:srgbClr val="0000FF"/>
                </a:solidFill>
              </a:rPr>
              <a:t>타설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69875"/>
            <a:r>
              <a:rPr lang="en-US" altLang="ko-KR" dirty="0"/>
              <a:t>4. Dismantle forms </a:t>
            </a:r>
            <a:r>
              <a:rPr lang="ko-KR" altLang="en-US" sz="1400" dirty="0">
                <a:solidFill>
                  <a:srgbClr val="0000FF"/>
                </a:solidFill>
              </a:rPr>
              <a:t>거푸집 제거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69875"/>
            <a:r>
              <a:rPr lang="en-US" altLang="ko-KR" dirty="0"/>
              <a:t>5. Place curtain wall </a:t>
            </a:r>
            <a:r>
              <a:rPr lang="ko-KR" altLang="en-US" sz="1400" dirty="0" err="1">
                <a:solidFill>
                  <a:srgbClr val="0000FF"/>
                </a:solidFill>
              </a:rPr>
              <a:t>커튼월</a:t>
            </a:r>
            <a:r>
              <a:rPr lang="ko-KR" altLang="en-US" sz="1400" dirty="0">
                <a:solidFill>
                  <a:srgbClr val="0000FF"/>
                </a:solidFill>
              </a:rPr>
              <a:t> 설치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69875"/>
            <a:r>
              <a:rPr lang="en-US" altLang="ko-KR" dirty="0"/>
              <a:t>6. Place windows </a:t>
            </a:r>
            <a:r>
              <a:rPr lang="ko-KR" altLang="en-US" sz="1400" dirty="0">
                <a:solidFill>
                  <a:srgbClr val="0000FF"/>
                </a:solidFill>
              </a:rPr>
              <a:t>창문 설치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5150499" y="4065428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N+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141168" y="3596893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N+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41168" y="3156503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N+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141168" y="2718717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N+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41168" y="2222189"/>
            <a:ext cx="38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N+</a:t>
            </a:r>
            <a:endParaRPr lang="ko-KR" altLang="en-US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19869" y="4699910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각</a:t>
            </a:r>
            <a:r>
              <a:rPr lang="en-US" altLang="ko-KR" sz="1200" b="1" dirty="0">
                <a:solidFill>
                  <a:srgbClr val="FF0000"/>
                </a:solidFill>
              </a:rPr>
              <a:t> </a:t>
            </a:r>
            <a:r>
              <a:rPr lang="ko-KR" altLang="en-US" sz="1200" b="1" dirty="0">
                <a:solidFill>
                  <a:srgbClr val="FF0000"/>
                </a:solidFill>
              </a:rPr>
              <a:t>층 구역별</a:t>
            </a:r>
            <a:endParaRPr lang="en-US" altLang="ko-KR" sz="12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1200" b="1" dirty="0">
                <a:solidFill>
                  <a:srgbClr val="FF0000"/>
                </a:solidFill>
              </a:rPr>
              <a:t>작업 순서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58571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9.7 Line of Balance Applied to Construction (2/3)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17</a:t>
            </a:fld>
            <a:endParaRPr lang="ko-KR" altLang="en-US" dirty="0"/>
          </a:p>
        </p:txBody>
      </p:sp>
      <p:pic>
        <p:nvPicPr>
          <p:cNvPr id="7" name="내용 개체 틀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E86FCD16-7B05-448B-9A3B-E435DA27F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087" y="1427795"/>
            <a:ext cx="6950055" cy="4731535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F44A3B8-3F11-466B-8049-450CED63484A}"/>
              </a:ext>
            </a:extLst>
          </p:cNvPr>
          <p:cNvSpPr/>
          <p:nvPr/>
        </p:nvSpPr>
        <p:spPr>
          <a:xfrm>
            <a:off x="3058907" y="6308207"/>
            <a:ext cx="4048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9.12 Program chart and objective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975837" y="152065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1</a:t>
            </a:r>
            <a:endParaRPr lang="ko-KR" altLang="en-US" sz="1400" dirty="0"/>
          </a:p>
        </p:txBody>
      </p:sp>
      <p:sp>
        <p:nvSpPr>
          <p:cNvPr id="8" name="직사각형 7"/>
          <p:cNvSpPr/>
          <p:nvPr/>
        </p:nvSpPr>
        <p:spPr>
          <a:xfrm>
            <a:off x="2707356" y="152065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2</a:t>
            </a:r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3555919" y="152065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dirty="0"/>
          </a:p>
        </p:txBody>
      </p:sp>
      <p:sp>
        <p:nvSpPr>
          <p:cNvPr id="10" name="직사각형 9"/>
          <p:cNvSpPr/>
          <p:nvPr/>
        </p:nvSpPr>
        <p:spPr>
          <a:xfrm>
            <a:off x="4363086" y="152065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3</a:t>
            </a:r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5737569" y="152065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4</a:t>
            </a:r>
            <a:endParaRPr lang="ko-KR" altLang="en-US" sz="1400" dirty="0"/>
          </a:p>
        </p:txBody>
      </p:sp>
      <p:sp>
        <p:nvSpPr>
          <p:cNvPr id="12" name="직사각형 11"/>
          <p:cNvSpPr/>
          <p:nvPr/>
        </p:nvSpPr>
        <p:spPr>
          <a:xfrm>
            <a:off x="6520296" y="152065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5</a:t>
            </a:r>
            <a:endParaRPr lang="ko-KR" altLang="en-US" sz="1400" dirty="0"/>
          </a:p>
        </p:txBody>
      </p:sp>
      <p:sp>
        <p:nvSpPr>
          <p:cNvPr id="13" name="직사각형 12"/>
          <p:cNvSpPr/>
          <p:nvPr/>
        </p:nvSpPr>
        <p:spPr>
          <a:xfrm>
            <a:off x="7311243" y="152065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6</a:t>
            </a:r>
            <a:endParaRPr lang="ko-KR" altLang="en-US" sz="1400" dirty="0"/>
          </a:p>
        </p:txBody>
      </p:sp>
      <p:sp>
        <p:nvSpPr>
          <p:cNvPr id="23" name="직사각형 22"/>
          <p:cNvSpPr/>
          <p:nvPr/>
        </p:nvSpPr>
        <p:spPr>
          <a:xfrm>
            <a:off x="1956297" y="1166447"/>
            <a:ext cx="2205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Progress</a:t>
            </a:r>
            <a:r>
              <a:rPr lang="ko-KR" altLang="en-US" sz="1400" b="1" dirty="0">
                <a:solidFill>
                  <a:srgbClr val="FF0000"/>
                </a:solidFill>
              </a:rPr>
              <a:t> </a:t>
            </a:r>
            <a:r>
              <a:rPr lang="en-US" altLang="ko-KR" sz="1400" b="1" dirty="0">
                <a:solidFill>
                  <a:srgbClr val="FF0000"/>
                </a:solidFill>
              </a:rPr>
              <a:t>Monitoring Points</a:t>
            </a:r>
            <a:endParaRPr lang="ko-KR" altLang="en-US" sz="1400" dirty="0"/>
          </a:p>
        </p:txBody>
      </p:sp>
      <p:sp>
        <p:nvSpPr>
          <p:cNvPr id="24" name="직사각형 23"/>
          <p:cNvSpPr/>
          <p:nvPr/>
        </p:nvSpPr>
        <p:spPr>
          <a:xfrm>
            <a:off x="1956297" y="2192878"/>
            <a:ext cx="6249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solidFill>
                  <a:srgbClr val="FF0000"/>
                </a:solidFill>
              </a:rPr>
              <a:t>Hours</a:t>
            </a:r>
          </a:p>
        </p:txBody>
      </p:sp>
      <p:cxnSp>
        <p:nvCxnSpPr>
          <p:cNvPr id="25" name="직선 연결선 24"/>
          <p:cNvCxnSpPr/>
          <p:nvPr/>
        </p:nvCxnSpPr>
        <p:spPr>
          <a:xfrm flipV="1">
            <a:off x="3599809" y="3255264"/>
            <a:ext cx="0" cy="2355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 flipV="1">
            <a:off x="5509076" y="3255264"/>
            <a:ext cx="0" cy="23554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2697685" y="3839992"/>
            <a:ext cx="9492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 err="1">
                <a:solidFill>
                  <a:srgbClr val="FF0000"/>
                </a:solidFill>
              </a:rPr>
              <a:t>작업속도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1</a:t>
            </a:r>
            <a:r>
              <a:rPr lang="ko-KR" altLang="en-US" sz="1000" b="1" dirty="0">
                <a:solidFill>
                  <a:srgbClr val="FF0000"/>
                </a:solidFill>
              </a:rPr>
              <a:t>층</a:t>
            </a:r>
            <a:r>
              <a:rPr lang="en-US" altLang="ko-KR" sz="1000" b="1" dirty="0">
                <a:solidFill>
                  <a:srgbClr val="FF0000"/>
                </a:solidFill>
              </a:rPr>
              <a:t>/</a:t>
            </a:r>
            <a:r>
              <a:rPr lang="ko-KR" altLang="en-US" sz="1000" b="1" dirty="0">
                <a:solidFill>
                  <a:srgbClr val="FF0000"/>
                </a:solidFill>
              </a:rPr>
              <a:t>주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4</a:t>
            </a:r>
            <a:r>
              <a:rPr lang="ko-KR" altLang="en-US" sz="1000" b="1" dirty="0">
                <a:solidFill>
                  <a:srgbClr val="FF0000"/>
                </a:solidFill>
              </a:rPr>
              <a:t>구역</a:t>
            </a:r>
            <a:r>
              <a:rPr lang="en-US" altLang="ko-KR" sz="1000" b="1" dirty="0">
                <a:solidFill>
                  <a:srgbClr val="FF0000"/>
                </a:solidFill>
              </a:rPr>
              <a:t>/40</a:t>
            </a:r>
            <a:r>
              <a:rPr lang="ko-KR" altLang="en-US" sz="1000" b="1" dirty="0">
                <a:solidFill>
                  <a:srgbClr val="FF0000"/>
                </a:solidFill>
              </a:rPr>
              <a:t>시간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788979" y="3839992"/>
            <a:ext cx="9492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 err="1">
                <a:solidFill>
                  <a:srgbClr val="FF0000"/>
                </a:solidFill>
              </a:rPr>
              <a:t>작업속도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1.5</a:t>
            </a:r>
            <a:r>
              <a:rPr lang="ko-KR" altLang="en-US" sz="1000" b="1" dirty="0">
                <a:solidFill>
                  <a:srgbClr val="FF0000"/>
                </a:solidFill>
              </a:rPr>
              <a:t>층</a:t>
            </a:r>
            <a:r>
              <a:rPr lang="en-US" altLang="ko-KR" sz="1000" b="1" dirty="0">
                <a:solidFill>
                  <a:srgbClr val="FF0000"/>
                </a:solidFill>
              </a:rPr>
              <a:t>/</a:t>
            </a:r>
            <a:r>
              <a:rPr lang="ko-KR" altLang="en-US" sz="1000" b="1" dirty="0">
                <a:solidFill>
                  <a:srgbClr val="FF0000"/>
                </a:solidFill>
              </a:rPr>
              <a:t>주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6</a:t>
            </a:r>
            <a:r>
              <a:rPr lang="ko-KR" altLang="en-US" sz="1000" b="1" dirty="0">
                <a:solidFill>
                  <a:srgbClr val="FF0000"/>
                </a:solidFill>
              </a:rPr>
              <a:t>구역</a:t>
            </a:r>
            <a:r>
              <a:rPr lang="en-US" altLang="ko-KR" sz="1000" b="1" dirty="0">
                <a:solidFill>
                  <a:srgbClr val="FF0000"/>
                </a:solidFill>
              </a:rPr>
              <a:t>/40</a:t>
            </a:r>
            <a:r>
              <a:rPr lang="ko-KR" altLang="en-US" sz="1000" b="1" dirty="0">
                <a:solidFill>
                  <a:srgbClr val="FF0000"/>
                </a:solidFill>
              </a:rPr>
              <a:t>시간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516992" y="3839992"/>
            <a:ext cx="9492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b="1" dirty="0" err="1">
                <a:solidFill>
                  <a:srgbClr val="FF0000"/>
                </a:solidFill>
              </a:rPr>
              <a:t>작업속도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1</a:t>
            </a:r>
            <a:r>
              <a:rPr lang="ko-KR" altLang="en-US" sz="1000" b="1" dirty="0">
                <a:solidFill>
                  <a:srgbClr val="FF0000"/>
                </a:solidFill>
              </a:rPr>
              <a:t>층</a:t>
            </a:r>
            <a:r>
              <a:rPr lang="en-US" altLang="ko-KR" sz="1000" b="1" dirty="0">
                <a:solidFill>
                  <a:srgbClr val="FF0000"/>
                </a:solidFill>
              </a:rPr>
              <a:t>/</a:t>
            </a:r>
            <a:r>
              <a:rPr lang="ko-KR" altLang="en-US" sz="1000" b="1" dirty="0">
                <a:solidFill>
                  <a:srgbClr val="FF0000"/>
                </a:solidFill>
              </a:rPr>
              <a:t>주</a:t>
            </a:r>
            <a:endParaRPr lang="en-US" altLang="ko-KR" sz="10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4</a:t>
            </a:r>
            <a:r>
              <a:rPr lang="ko-KR" altLang="en-US" sz="1000" b="1" dirty="0">
                <a:solidFill>
                  <a:srgbClr val="FF0000"/>
                </a:solidFill>
              </a:rPr>
              <a:t>구역</a:t>
            </a:r>
            <a:r>
              <a:rPr lang="en-US" altLang="ko-KR" sz="1000" b="1" dirty="0">
                <a:solidFill>
                  <a:srgbClr val="FF0000"/>
                </a:solidFill>
              </a:rPr>
              <a:t>/40</a:t>
            </a:r>
            <a:r>
              <a:rPr lang="ko-KR" altLang="en-US" sz="1000" b="1" dirty="0">
                <a:solidFill>
                  <a:srgbClr val="FF0000"/>
                </a:solidFill>
              </a:rPr>
              <a:t>시간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160525" y="1702260"/>
            <a:ext cx="1476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b="1" dirty="0">
                <a:solidFill>
                  <a:srgbClr val="FF0000"/>
                </a:solidFill>
              </a:rPr>
              <a:t>Lead Time </a:t>
            </a:r>
            <a:r>
              <a:rPr lang="ko-KR" altLang="en-US" sz="1200" b="1" dirty="0">
                <a:solidFill>
                  <a:srgbClr val="FF0000"/>
                </a:solidFill>
              </a:rPr>
              <a:t>지연시간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3830925" y="2893160"/>
            <a:ext cx="13403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00FF"/>
                </a:solidFill>
              </a:rPr>
              <a:t>Objective Chart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64867" y="1704665"/>
            <a:ext cx="13719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0000FF"/>
                </a:solidFill>
              </a:rPr>
              <a:t>Production Plan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cxnSp>
        <p:nvCxnSpPr>
          <p:cNvPr id="36" name="직선 연결선 35"/>
          <p:cNvCxnSpPr/>
          <p:nvPr/>
        </p:nvCxnSpPr>
        <p:spPr>
          <a:xfrm flipV="1">
            <a:off x="5029200" y="3726656"/>
            <a:ext cx="478631" cy="361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5493544" y="3672230"/>
            <a:ext cx="124530" cy="639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/>
          <p:cNvSpPr/>
          <p:nvPr/>
        </p:nvSpPr>
        <p:spPr>
          <a:xfrm>
            <a:off x="4672471" y="3715791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000" b="1" dirty="0" err="1">
                <a:solidFill>
                  <a:srgbClr val="FF0000"/>
                </a:solidFill>
              </a:rPr>
              <a:t>확대구간</a:t>
            </a:r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3762895" y="1673629"/>
            <a:ext cx="65393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67870F3-6B43-48EE-A1AB-A83F57BD6C82}"/>
              </a:ext>
            </a:extLst>
          </p:cNvPr>
          <p:cNvSpPr/>
          <p:nvPr/>
        </p:nvSpPr>
        <p:spPr>
          <a:xfrm>
            <a:off x="1250535" y="1533354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>
                <a:solidFill>
                  <a:srgbClr val="FF0000"/>
                </a:solidFill>
              </a:rPr>
              <a:t>공정번호</a:t>
            </a:r>
            <a:endParaRPr lang="ko-KR" altLang="en-US" sz="1200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76FE1188-FD3E-4133-9B81-1C5B63DFE22E}"/>
              </a:ext>
            </a:extLst>
          </p:cNvPr>
          <p:cNvSpPr/>
          <p:nvPr/>
        </p:nvSpPr>
        <p:spPr>
          <a:xfrm>
            <a:off x="788870" y="1368294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b="1" dirty="0"/>
              <a:t>체크포인트번호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2442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EABD2F7B-8D5D-4C1A-951A-96B010823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986" y="1352376"/>
            <a:ext cx="4452027" cy="4911893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9.7 Line of Balance Applied to Construction (3/3)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18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F44A3B8-3F11-466B-8049-450CED63484A}"/>
              </a:ext>
            </a:extLst>
          </p:cNvPr>
          <p:cNvSpPr/>
          <p:nvPr/>
        </p:nvSpPr>
        <p:spPr>
          <a:xfrm>
            <a:off x="1549567" y="6264269"/>
            <a:ext cx="6806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9.13 Enlarged projection of program chart onto objective chart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387907" y="1311756"/>
            <a:ext cx="2201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26</a:t>
            </a:r>
            <a:r>
              <a:rPr lang="ko-KR" altLang="en-US" sz="1200" dirty="0">
                <a:solidFill>
                  <a:srgbClr val="FF0000"/>
                </a:solidFill>
              </a:rPr>
              <a:t>구역의 </a:t>
            </a:r>
            <a:r>
              <a:rPr lang="en-US" altLang="ko-KR" sz="1200" dirty="0">
                <a:solidFill>
                  <a:srgbClr val="FF0000"/>
                </a:solidFill>
              </a:rPr>
              <a:t>Window </a:t>
            </a:r>
            <a:r>
              <a:rPr lang="ko-KR" altLang="en-US" sz="1200" dirty="0">
                <a:solidFill>
                  <a:srgbClr val="FF0000"/>
                </a:solidFill>
              </a:rPr>
              <a:t>작업이 완료되었다면</a:t>
            </a:r>
            <a:r>
              <a:rPr lang="en-US" altLang="ko-KR" sz="1200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US" altLang="ko-KR" sz="1200" dirty="0">
                <a:solidFill>
                  <a:srgbClr val="FF0000"/>
                </a:solidFill>
              </a:rPr>
              <a:t>32.4 </a:t>
            </a:r>
            <a:r>
              <a:rPr lang="ko-KR" altLang="en-US" sz="1200" dirty="0">
                <a:solidFill>
                  <a:srgbClr val="FF0000"/>
                </a:solidFill>
              </a:rPr>
              <a:t>구역의 </a:t>
            </a:r>
            <a:r>
              <a:rPr lang="en-US" altLang="ko-KR" sz="1200" dirty="0">
                <a:solidFill>
                  <a:srgbClr val="FF0000"/>
                </a:solidFill>
              </a:rPr>
              <a:t>Elect Form</a:t>
            </a:r>
            <a:r>
              <a:rPr lang="ko-KR" altLang="en-US" sz="1200" dirty="0">
                <a:solidFill>
                  <a:srgbClr val="FF0000"/>
                </a:solidFill>
              </a:rPr>
              <a:t>이 종료되어 있어야 한다</a:t>
            </a:r>
            <a:r>
              <a:rPr lang="en-US" altLang="ko-KR" sz="1200" dirty="0">
                <a:solidFill>
                  <a:srgbClr val="FF0000"/>
                </a:solidFill>
              </a:rPr>
              <a:t>. 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4111142" y="3979469"/>
            <a:ext cx="4974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4615891" y="3503981"/>
            <a:ext cx="4315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5047487" y="3050438"/>
            <a:ext cx="6656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5713170" y="2348179"/>
            <a:ext cx="5047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6210603" y="1836115"/>
            <a:ext cx="4828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6696188" y="1631289"/>
            <a:ext cx="4580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7113154" y="1455724"/>
            <a:ext cx="458078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3650284" y="4411066"/>
            <a:ext cx="4462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3774230" y="2773439"/>
            <a:ext cx="949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err="1">
                <a:solidFill>
                  <a:srgbClr val="FF0000"/>
                </a:solidFill>
              </a:rPr>
              <a:t>작업속도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6</a:t>
            </a:r>
            <a:r>
              <a:rPr lang="ko-KR" altLang="en-US" sz="1000" dirty="0">
                <a:solidFill>
                  <a:srgbClr val="FF0000"/>
                </a:solidFill>
              </a:rPr>
              <a:t>구역</a:t>
            </a:r>
            <a:r>
              <a:rPr lang="en-US" altLang="ko-KR" sz="1000" dirty="0">
                <a:solidFill>
                  <a:srgbClr val="FF0000"/>
                </a:solidFill>
              </a:rPr>
              <a:t>/40</a:t>
            </a:r>
            <a:r>
              <a:rPr lang="ko-KR" altLang="en-US" sz="1000" dirty="0">
                <a:solidFill>
                  <a:srgbClr val="FF0000"/>
                </a:solidFill>
              </a:rPr>
              <a:t>시간</a:t>
            </a:r>
            <a:endParaRPr lang="en-US" altLang="ko-KR" sz="1000" dirty="0">
              <a:solidFill>
                <a:srgbClr val="FF0000"/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744109" y="1179974"/>
            <a:ext cx="9492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000" dirty="0" err="1">
                <a:solidFill>
                  <a:srgbClr val="FF0000"/>
                </a:solidFill>
              </a:rPr>
              <a:t>작업속도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algn="ctr"/>
            <a:r>
              <a:rPr lang="en-US" altLang="ko-KR" sz="1000" dirty="0">
                <a:solidFill>
                  <a:srgbClr val="FF0000"/>
                </a:solidFill>
              </a:rPr>
              <a:t>4</a:t>
            </a:r>
            <a:r>
              <a:rPr lang="ko-KR" altLang="en-US" sz="1000" dirty="0">
                <a:solidFill>
                  <a:srgbClr val="FF0000"/>
                </a:solidFill>
              </a:rPr>
              <a:t>구역</a:t>
            </a:r>
            <a:r>
              <a:rPr lang="en-US" altLang="ko-KR" sz="1000" dirty="0">
                <a:solidFill>
                  <a:srgbClr val="FF0000"/>
                </a:solidFill>
              </a:rPr>
              <a:t>/40</a:t>
            </a:r>
            <a:r>
              <a:rPr lang="ko-KR" altLang="en-US" sz="1000" dirty="0">
                <a:solidFill>
                  <a:srgbClr val="FF0000"/>
                </a:solidFill>
              </a:rPr>
              <a:t>시간</a:t>
            </a:r>
            <a:endParaRPr lang="en-US" altLang="ko-KR" sz="1000" dirty="0">
              <a:solidFill>
                <a:srgbClr val="FF0000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26183" y="1558234"/>
            <a:ext cx="4953000" cy="2541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</a:rPr>
              <a:t>LOB(1) = 26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/>
              <a:t>LOB(2) = 26 + (6/40)2 = 26.3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/>
              <a:t>LOB(3) = 26 + (6/40)8 = 27.2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/>
              <a:t>LOB(4) = 26 + (6/40)14 = 28.1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/>
              <a:t>LOB(5) = 26 + (6/40)38 = 31.7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/>
              <a:t>LOB(6) = 26 + (6/40)40 = 32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/>
              <a:t>LOB(7) = 32 + (1/10)(42 − 40) = 32.2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</a:rPr>
              <a:t>LOB(8) = 32 + (1/10)(44 − 40) = 32.4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cxnSp>
        <p:nvCxnSpPr>
          <p:cNvPr id="29" name="직선 연결선 28"/>
          <p:cNvCxnSpPr/>
          <p:nvPr/>
        </p:nvCxnSpPr>
        <p:spPr>
          <a:xfrm flipV="1">
            <a:off x="6217920" y="1843548"/>
            <a:ext cx="0" cy="2941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내용 개체 틀 6" descr="개체이(가) 표시된 사진&#10;&#10;자동 생성된 설명">
            <a:extLst>
              <a:ext uri="{FF2B5EF4-FFF2-40B4-BE49-F238E27FC236}">
                <a16:creationId xmlns:a16="http://schemas.microsoft.com/office/drawing/2014/main" id="{63013F83-BD10-4AF4-AA91-91543D94D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25" y="3010880"/>
            <a:ext cx="2434075" cy="1937178"/>
          </a:xfrm>
          <a:prstGeom prst="rect">
            <a:avLst/>
          </a:prstGeom>
        </p:spPr>
      </p:pic>
      <p:sp>
        <p:nvSpPr>
          <p:cNvPr id="32" name="오른쪽 화살표 31"/>
          <p:cNvSpPr/>
          <p:nvPr/>
        </p:nvSpPr>
        <p:spPr>
          <a:xfrm rot="1331474">
            <a:off x="5820831" y="3461277"/>
            <a:ext cx="2767683" cy="347714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/>
            <a:r>
              <a:rPr lang="ko-KR" altLang="en-US" sz="1000" b="1" dirty="0">
                <a:solidFill>
                  <a:srgbClr val="FF0000"/>
                </a:solidFill>
              </a:rPr>
              <a:t>좌우로 대칭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7920337" y="3042801"/>
            <a:ext cx="15921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000" b="1" dirty="0">
                <a:solidFill>
                  <a:srgbClr val="FF0000"/>
                </a:solidFill>
              </a:rPr>
              <a:t>Line of Balance: </a:t>
            </a:r>
            <a:r>
              <a:rPr lang="ko-KR" altLang="en-US" sz="1000" b="1" dirty="0">
                <a:solidFill>
                  <a:srgbClr val="FF0000"/>
                </a:solidFill>
              </a:rPr>
              <a:t>적정</a:t>
            </a:r>
            <a:r>
              <a:rPr lang="en-US" altLang="ko-KR" sz="1000" b="1" dirty="0">
                <a:solidFill>
                  <a:srgbClr val="FF0000"/>
                </a:solidFill>
              </a:rPr>
              <a:t> </a:t>
            </a:r>
            <a:r>
              <a:rPr lang="ko-KR" altLang="en-US" sz="1000" b="1" dirty="0">
                <a:solidFill>
                  <a:srgbClr val="FF0000"/>
                </a:solidFill>
              </a:rPr>
              <a:t>진도</a:t>
            </a:r>
            <a:endParaRPr lang="en-US" altLang="ko-KR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2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718096"/>
            <a:ext cx="924893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장 </a:t>
            </a:r>
            <a:r>
              <a:rPr lang="en-US" altLang="ko-KR" dirty="0"/>
              <a:t>	History and Basic Concepts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장 </a:t>
            </a:r>
            <a:r>
              <a:rPr lang="en-US" altLang="ko-KR" dirty="0"/>
              <a:t>	Preparing the Bid Package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  <a:r>
              <a:rPr lang="en-US" altLang="ko-KR" dirty="0"/>
              <a:t>	Issues During Construction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장 </a:t>
            </a:r>
            <a:r>
              <a:rPr lang="en-US" altLang="ko-KR" dirty="0"/>
              <a:t>	Contracts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장 </a:t>
            </a:r>
            <a:r>
              <a:rPr lang="en-US" altLang="ko-KR" dirty="0"/>
              <a:t>	Legal Structure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장 </a:t>
            </a:r>
            <a:r>
              <a:rPr lang="en-US" altLang="ko-KR" dirty="0"/>
              <a:t>	Impact of Taxes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장 </a:t>
            </a:r>
            <a:r>
              <a:rPr lang="en-US" altLang="ko-KR" dirty="0"/>
              <a:t>	Project Planning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장 </a:t>
            </a:r>
            <a:r>
              <a:rPr lang="en-US" altLang="ko-KR" dirty="0"/>
              <a:t>	Project Scheduling</a:t>
            </a:r>
          </a:p>
          <a:p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9</a:t>
            </a:r>
            <a:r>
              <a:rPr lang="ko-KR" altLang="en-US" dirty="0">
                <a:solidFill>
                  <a:srgbClr val="FF0000"/>
                </a:solidFill>
              </a:rPr>
              <a:t>장 </a:t>
            </a:r>
            <a:r>
              <a:rPr lang="en-US" altLang="ko-KR" dirty="0">
                <a:solidFill>
                  <a:srgbClr val="FF0000"/>
                </a:solidFill>
              </a:rPr>
              <a:t>	Scheduling: </a:t>
            </a:r>
            <a:r>
              <a:rPr lang="en-US" altLang="ko-KR" dirty="0">
                <a:solidFill>
                  <a:srgbClr val="0000FF"/>
                </a:solidFill>
              </a:rPr>
              <a:t>P</a:t>
            </a:r>
            <a:r>
              <a:rPr lang="en-US" altLang="ko-KR" dirty="0">
                <a:solidFill>
                  <a:srgbClr val="FF0000"/>
                </a:solidFill>
              </a:rPr>
              <a:t>rogram </a:t>
            </a:r>
            <a:r>
              <a:rPr lang="en-US" altLang="ko-KR" dirty="0">
                <a:solidFill>
                  <a:srgbClr val="0000FF"/>
                </a:solidFill>
              </a:rPr>
              <a:t>E</a:t>
            </a:r>
            <a:r>
              <a:rPr lang="en-US" altLang="ko-KR" dirty="0">
                <a:solidFill>
                  <a:srgbClr val="FF0000"/>
                </a:solidFill>
              </a:rPr>
              <a:t>valuation and </a:t>
            </a:r>
            <a:r>
              <a:rPr lang="en-US" altLang="ko-KR" dirty="0">
                <a:solidFill>
                  <a:srgbClr val="0000FF"/>
                </a:solidFill>
              </a:rPr>
              <a:t>R</a:t>
            </a:r>
            <a:r>
              <a:rPr lang="en-US" altLang="ko-KR" dirty="0">
                <a:solidFill>
                  <a:srgbClr val="FF0000"/>
                </a:solidFill>
              </a:rPr>
              <a:t>eview </a:t>
            </a:r>
            <a:r>
              <a:rPr lang="en-US" altLang="ko-KR" dirty="0">
                <a:solidFill>
                  <a:srgbClr val="0000FF"/>
                </a:solidFill>
              </a:rPr>
              <a:t>T</a:t>
            </a:r>
            <a:r>
              <a:rPr lang="en-US" altLang="ko-KR" dirty="0">
                <a:solidFill>
                  <a:srgbClr val="FF0000"/>
                </a:solidFill>
              </a:rPr>
              <a:t>echnique Networks and Linear Operations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10</a:t>
            </a:r>
            <a:r>
              <a:rPr lang="ko-KR" altLang="en-US" dirty="0"/>
              <a:t>장 </a:t>
            </a:r>
            <a:r>
              <a:rPr lang="en-US" altLang="ko-KR" dirty="0"/>
              <a:t>	Resource-Related and Advanced Linear Scheduling Techniques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11</a:t>
            </a:r>
            <a:r>
              <a:rPr lang="ko-KR" altLang="en-US" dirty="0"/>
              <a:t>장 </a:t>
            </a:r>
            <a:r>
              <a:rPr lang="en-US" altLang="ko-KR" dirty="0"/>
              <a:t>	The Mathematics of Money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12</a:t>
            </a:r>
            <a:r>
              <a:rPr lang="ko-KR" altLang="en-US" dirty="0"/>
              <a:t>장 </a:t>
            </a:r>
            <a:r>
              <a:rPr lang="en-US" altLang="ko-KR" dirty="0"/>
              <a:t>	Project Cash Flow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13</a:t>
            </a:r>
            <a:r>
              <a:rPr lang="ko-KR" altLang="en-US" dirty="0"/>
              <a:t>장 </a:t>
            </a:r>
            <a:r>
              <a:rPr lang="en-US" altLang="ko-KR" dirty="0"/>
              <a:t>	Project Funding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14</a:t>
            </a:r>
            <a:r>
              <a:rPr lang="ko-KR" altLang="en-US" dirty="0"/>
              <a:t>장 </a:t>
            </a:r>
            <a:r>
              <a:rPr lang="en-US" altLang="ko-KR" dirty="0"/>
              <a:t>	Equipment Ownership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15</a:t>
            </a:r>
            <a:r>
              <a:rPr lang="ko-KR" altLang="en-US" dirty="0"/>
              <a:t>장 </a:t>
            </a:r>
            <a:r>
              <a:rPr lang="en-US" altLang="ko-KR" dirty="0"/>
              <a:t>	Equipment Productivity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16</a:t>
            </a:r>
            <a:r>
              <a:rPr lang="ko-KR" altLang="en-US" dirty="0"/>
              <a:t>장 </a:t>
            </a:r>
            <a:r>
              <a:rPr lang="en-US" altLang="ko-KR" dirty="0"/>
              <a:t>	Construction Labor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17</a:t>
            </a:r>
            <a:r>
              <a:rPr lang="ko-KR" altLang="en-US" dirty="0"/>
              <a:t>장 </a:t>
            </a:r>
            <a:r>
              <a:rPr lang="en-US" altLang="ko-KR" dirty="0"/>
              <a:t>	Estimating Process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18</a:t>
            </a:r>
            <a:r>
              <a:rPr lang="ko-KR" altLang="en-US" dirty="0"/>
              <a:t>장 </a:t>
            </a:r>
            <a:r>
              <a:rPr lang="en-US" altLang="ko-KR" dirty="0"/>
              <a:t>	Cost Control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19</a:t>
            </a:r>
            <a:r>
              <a:rPr lang="ko-KR" altLang="en-US" dirty="0"/>
              <a:t>장 </a:t>
            </a:r>
            <a:r>
              <a:rPr lang="en-US" altLang="ko-KR" dirty="0"/>
              <a:t>	Materials Management</a:t>
            </a:r>
          </a:p>
          <a:p>
            <a:r>
              <a:rPr lang="ko-KR" altLang="en-US" dirty="0"/>
              <a:t>제</a:t>
            </a:r>
            <a:r>
              <a:rPr lang="en-US" altLang="ko-KR" dirty="0"/>
              <a:t>20</a:t>
            </a:r>
            <a:r>
              <a:rPr lang="ko-KR" altLang="en-US" dirty="0"/>
              <a:t>장 </a:t>
            </a:r>
            <a:r>
              <a:rPr lang="en-US" altLang="ko-KR" dirty="0"/>
              <a:t>	Safety</a:t>
            </a:r>
          </a:p>
        </p:txBody>
      </p: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9.1 Introduction (1/3)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8662467" cy="39816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Bar charts and </a:t>
            </a:r>
            <a:r>
              <a:rPr lang="en-US" altLang="ko-KR" sz="1800" dirty="0">
                <a:solidFill>
                  <a:srgbClr val="FF0000"/>
                </a:solidFill>
              </a:rPr>
              <a:t>critical path method (CPM)</a:t>
            </a:r>
            <a:r>
              <a:rPr lang="en-US" altLang="ko-KR" sz="1800" dirty="0"/>
              <a:t> networks assume that all </a:t>
            </a:r>
            <a:r>
              <a:rPr lang="en-US" altLang="ko-KR" sz="1800" dirty="0">
                <a:solidFill>
                  <a:srgbClr val="FF0000"/>
                </a:solidFill>
              </a:rPr>
              <a:t>activity durations are constant or deterministic</a:t>
            </a:r>
            <a:r>
              <a:rPr lang="en-US" altLang="ko-KR" sz="1800" dirty="0"/>
              <a:t>. CPM: </a:t>
            </a:r>
            <a:r>
              <a:rPr lang="ko-KR" altLang="en-US" sz="1400" dirty="0">
                <a:solidFill>
                  <a:srgbClr val="0000FF"/>
                </a:solidFill>
              </a:rPr>
              <a:t>공기가 일정하다는 가정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</a:t>
            </a:r>
            <a:r>
              <a:rPr lang="en-US" altLang="ko-KR" sz="1800" dirty="0">
                <a:solidFill>
                  <a:srgbClr val="FF0000"/>
                </a:solidFill>
              </a:rPr>
              <a:t>variability of project activities</a:t>
            </a:r>
            <a:r>
              <a:rPr lang="en-US" altLang="ko-KR" sz="1800" dirty="0"/>
              <a:t> is addressed in a method developed by the U.S. Navy at approximately the same time as CPM. This method was called the </a:t>
            </a:r>
            <a:r>
              <a:rPr lang="en-US" altLang="ko-KR" sz="1800" dirty="0">
                <a:solidFill>
                  <a:srgbClr val="FF0000"/>
                </a:solidFill>
              </a:rPr>
              <a:t>Program Evaluation and Review Technique (PERT)</a:t>
            </a:r>
            <a:r>
              <a:rPr lang="en-US" altLang="ko-KR" sz="1800" dirty="0"/>
              <a:t>. PERT: </a:t>
            </a:r>
            <a:r>
              <a:rPr lang="ko-KR" altLang="en-US" sz="1400" dirty="0">
                <a:solidFill>
                  <a:srgbClr val="0000FF"/>
                </a:solidFill>
              </a:rPr>
              <a:t>공기가 변동 가능하다는 가정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duration of some or all of the project activities can be variable. The variability is defined in terms of </a:t>
            </a:r>
            <a:r>
              <a:rPr lang="en-US" altLang="ko-KR" sz="1800" dirty="0">
                <a:solidFill>
                  <a:srgbClr val="FF0000"/>
                </a:solidFill>
              </a:rPr>
              <a:t>three estimates of the duration</a:t>
            </a:r>
            <a:r>
              <a:rPr lang="en-US" altLang="ko-KR" sz="1800" dirty="0"/>
              <a:t> of each activity as follows: </a:t>
            </a:r>
            <a:r>
              <a:rPr lang="en-US" altLang="ko-KR" sz="1800" dirty="0">
                <a:solidFill>
                  <a:srgbClr val="0000FF"/>
                </a:solidFill>
              </a:rPr>
              <a:t>3</a:t>
            </a:r>
            <a:r>
              <a:rPr lang="ko-KR" altLang="en-US" sz="1400" dirty="0">
                <a:solidFill>
                  <a:srgbClr val="0000FF"/>
                </a:solidFill>
              </a:rPr>
              <a:t>가지 공기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Most </a:t>
            </a:r>
            <a:r>
              <a:rPr lang="en-US" altLang="ko-KR" sz="1800" dirty="0">
                <a:solidFill>
                  <a:srgbClr val="FF0000"/>
                </a:solidFill>
              </a:rPr>
              <a:t>optimistic</a:t>
            </a:r>
            <a:r>
              <a:rPr lang="en-US" altLang="ko-KR" sz="1800" dirty="0"/>
              <a:t> duration (t</a:t>
            </a:r>
            <a:r>
              <a:rPr lang="en-US" altLang="ko-KR" sz="1800" baseline="-25000" dirty="0"/>
              <a:t>a</a:t>
            </a:r>
            <a:r>
              <a:rPr lang="en-US" altLang="ko-KR" sz="1800" dirty="0"/>
              <a:t>) </a:t>
            </a:r>
            <a:r>
              <a:rPr lang="ko-KR" altLang="en-US" sz="1400" dirty="0">
                <a:solidFill>
                  <a:srgbClr val="0000FF"/>
                </a:solidFill>
              </a:rPr>
              <a:t>낙관적 공기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짧은 공기</a:t>
            </a:r>
            <a:endParaRPr lang="en-US" altLang="ko-KR" sz="1800" dirty="0"/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Most </a:t>
            </a:r>
            <a:r>
              <a:rPr lang="en-US" altLang="ko-KR" sz="1800" dirty="0">
                <a:solidFill>
                  <a:srgbClr val="FF0000"/>
                </a:solidFill>
              </a:rPr>
              <a:t>pessimistic</a:t>
            </a:r>
            <a:r>
              <a:rPr lang="en-US" altLang="ko-KR" sz="1800" dirty="0"/>
              <a:t> duration (</a:t>
            </a:r>
            <a:r>
              <a:rPr lang="en-US" altLang="ko-KR" sz="1800" dirty="0" err="1"/>
              <a:t>t</a:t>
            </a:r>
            <a:r>
              <a:rPr lang="en-US" altLang="ko-KR" sz="1800" baseline="-25000" dirty="0" err="1"/>
              <a:t>b</a:t>
            </a:r>
            <a:r>
              <a:rPr lang="en-US" altLang="ko-KR" sz="1800" dirty="0"/>
              <a:t>) </a:t>
            </a:r>
            <a:r>
              <a:rPr lang="ko-KR" altLang="en-US" sz="1400" dirty="0">
                <a:solidFill>
                  <a:srgbClr val="0000FF"/>
                </a:solidFill>
              </a:rPr>
              <a:t>비관적 공기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긴 공기</a:t>
            </a:r>
            <a:endParaRPr lang="en-US" altLang="ko-KR" sz="1800" dirty="0"/>
          </a:p>
          <a:p>
            <a:pPr marL="612775" indent="-342900" defTabSz="457200" latinLnBrk="0">
              <a:buFont typeface="+mj-lt"/>
              <a:buAutoNum type="arabicPeriod"/>
            </a:pPr>
            <a:r>
              <a:rPr lang="en-US" altLang="ko-KR" sz="1800" dirty="0"/>
              <a:t>Most</a:t>
            </a:r>
            <a:r>
              <a:rPr lang="en-US" altLang="ko-KR" sz="1800" dirty="0">
                <a:solidFill>
                  <a:srgbClr val="FF0000"/>
                </a:solidFill>
              </a:rPr>
              <a:t> likely </a:t>
            </a:r>
            <a:r>
              <a:rPr lang="en-US" altLang="ko-KR" sz="1800" dirty="0"/>
              <a:t>duration (t</a:t>
            </a:r>
            <a:r>
              <a:rPr lang="en-US" altLang="ko-KR" sz="1800" baseline="-25000" dirty="0"/>
              <a:t>m</a:t>
            </a:r>
            <a:r>
              <a:rPr lang="en-US" altLang="ko-KR" sz="1800" dirty="0"/>
              <a:t>) </a:t>
            </a:r>
            <a:r>
              <a:rPr lang="ko-KR" altLang="en-US" sz="1400" dirty="0">
                <a:solidFill>
                  <a:srgbClr val="0000FF"/>
                </a:solidFill>
              </a:rPr>
              <a:t>가장 가능성이 높은 공기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최빈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공기</a:t>
            </a:r>
            <a:endParaRPr lang="en-US" altLang="ko-KR" sz="1800" dirty="0"/>
          </a:p>
          <a:p>
            <a:pPr marL="555625" indent="-285750" defTabSz="457200" latinLnBrk="0">
              <a:buFont typeface="Wingdings" panose="05000000000000000000" pitchFamily="2" charset="2"/>
              <a:buChar char="à"/>
            </a:pP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평균 공기</a:t>
            </a:r>
            <a:r>
              <a:rPr lang="en-US" altLang="ko-KR" sz="1800" dirty="0">
                <a:sym typeface="Wingdings" panose="05000000000000000000" pitchFamily="2" charset="2"/>
              </a:rPr>
              <a:t>: E</a:t>
            </a:r>
            <a:r>
              <a:rPr lang="en-US" altLang="ko-KR" sz="1800" dirty="0"/>
              <a:t>xpected duration, </a:t>
            </a:r>
            <a:r>
              <a:rPr lang="en-US" altLang="ko-KR" sz="1800" dirty="0" err="1"/>
              <a:t>t</a:t>
            </a:r>
            <a:r>
              <a:rPr lang="en-US" altLang="ko-KR" sz="1800" baseline="-25000" dirty="0" err="1"/>
              <a:t>e</a:t>
            </a:r>
            <a:r>
              <a:rPr lang="en-US" altLang="ko-KR" sz="1800" dirty="0"/>
              <a:t> = [t</a:t>
            </a:r>
            <a:r>
              <a:rPr lang="en-US" altLang="ko-KR" sz="1800" baseline="-25000" dirty="0"/>
              <a:t>a  </a:t>
            </a:r>
            <a:r>
              <a:rPr lang="en-US" altLang="ko-KR" sz="1800" dirty="0"/>
              <a:t>+ 4 t</a:t>
            </a:r>
            <a:r>
              <a:rPr lang="en-US" altLang="ko-KR" sz="1800" baseline="-25000" dirty="0"/>
              <a:t>m</a:t>
            </a:r>
            <a:r>
              <a:rPr lang="en-US" altLang="ko-KR" sz="1800" dirty="0"/>
              <a:t> + t</a:t>
            </a:r>
            <a:r>
              <a:rPr lang="en-US" altLang="ko-KR" sz="1800" baseline="-25000" dirty="0"/>
              <a:t>b</a:t>
            </a:r>
            <a:r>
              <a:rPr lang="en-US" altLang="ko-KR" sz="1800" dirty="0"/>
              <a:t>] / 6 </a:t>
            </a:r>
            <a:r>
              <a:rPr lang="en-US" altLang="ko-KR" sz="1400" dirty="0">
                <a:solidFill>
                  <a:srgbClr val="0000FF"/>
                </a:solidFill>
              </a:rPr>
              <a:t>(PERT </a:t>
            </a:r>
            <a:r>
              <a:rPr lang="ko-KR" altLang="en-US" sz="1400" dirty="0">
                <a:solidFill>
                  <a:srgbClr val="0000FF"/>
                </a:solidFill>
              </a:rPr>
              <a:t>분포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수정된 베타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분포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를 가정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555625" indent="-285750" defTabSz="457200" latinLnBrk="0">
              <a:buFont typeface="Wingdings" panose="05000000000000000000" pitchFamily="2" charset="2"/>
              <a:buChar char="à"/>
            </a:pPr>
            <a:r>
              <a:rPr lang="ko-KR" altLang="en-US" sz="1400" dirty="0">
                <a:solidFill>
                  <a:srgbClr val="0000FF"/>
                </a:solidFill>
              </a:rPr>
              <a:t>공기의 분산</a:t>
            </a:r>
            <a:r>
              <a:rPr lang="en-US" altLang="ko-KR" sz="1800" dirty="0"/>
              <a:t>: </a:t>
            </a:r>
            <a:r>
              <a:rPr lang="el-GR" altLang="ko-KR" sz="1800" dirty="0"/>
              <a:t>σ</a:t>
            </a:r>
            <a:r>
              <a:rPr lang="el-GR" altLang="ko-KR" sz="1800" baseline="30000" dirty="0"/>
              <a:t>2</a:t>
            </a:r>
            <a:r>
              <a:rPr lang="el-GR" altLang="ko-KR" sz="1800" dirty="0"/>
              <a:t> = [(</a:t>
            </a:r>
            <a:r>
              <a:rPr lang="en-US" altLang="ko-KR" sz="1800" dirty="0"/>
              <a:t>t</a:t>
            </a:r>
            <a:r>
              <a:rPr lang="en-US" altLang="ko-KR" sz="1800" baseline="-25000" dirty="0"/>
              <a:t>b</a:t>
            </a:r>
            <a:r>
              <a:rPr lang="en-US" altLang="ko-KR" sz="1800" dirty="0"/>
              <a:t> − t</a:t>
            </a:r>
            <a:r>
              <a:rPr lang="en-US" altLang="ko-KR" sz="1800" baseline="-25000" dirty="0"/>
              <a:t>a</a:t>
            </a:r>
            <a:r>
              <a:rPr lang="en-US" altLang="ko-KR" sz="1800" dirty="0"/>
              <a:t> ) / 6]</a:t>
            </a:r>
            <a:r>
              <a:rPr lang="en-US" altLang="ko-KR" sz="1800" baseline="30000" dirty="0"/>
              <a:t>2 </a:t>
            </a:r>
            <a:r>
              <a:rPr lang="en-US" altLang="ko-KR" sz="1400" dirty="0">
                <a:solidFill>
                  <a:srgbClr val="0000FF"/>
                </a:solidFill>
              </a:rPr>
              <a:t>(PERT </a:t>
            </a:r>
            <a:r>
              <a:rPr lang="ko-KR" altLang="en-US" sz="1400" dirty="0">
                <a:solidFill>
                  <a:srgbClr val="0000FF"/>
                </a:solidFill>
              </a:rPr>
              <a:t>분포</a:t>
            </a:r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수정된 베타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분포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r>
              <a:rPr lang="ko-KR" altLang="en-US" sz="1400" dirty="0">
                <a:solidFill>
                  <a:srgbClr val="0000FF"/>
                </a:solidFill>
              </a:rPr>
              <a:t>를 가정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en-US" altLang="ko-KR" sz="1800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C41402-D130-4636-81D6-49D24AB9EE47}"/>
              </a:ext>
            </a:extLst>
          </p:cNvPr>
          <p:cNvSpPr txBox="1"/>
          <p:nvPr/>
        </p:nvSpPr>
        <p:spPr>
          <a:xfrm>
            <a:off x="1027637" y="5859703"/>
            <a:ext cx="60843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000" dirty="0"/>
              <a:t>In probability and statistics, the </a:t>
            </a:r>
            <a:r>
              <a:rPr lang="en-US" altLang="ko-KR" sz="1000" dirty="0">
                <a:solidFill>
                  <a:srgbClr val="FF0000"/>
                </a:solidFill>
              </a:rPr>
              <a:t>PERT distribution</a:t>
            </a:r>
            <a:r>
              <a:rPr lang="en-US" altLang="ko-KR" sz="1000" dirty="0"/>
              <a:t> is a family of continuous probability distributions defined by the minimum (a), most likely (b) and maximum (c) values that a variable can take. It is a transformation of the </a:t>
            </a:r>
            <a:r>
              <a:rPr lang="en-US" altLang="ko-KR" sz="1000" dirty="0">
                <a:solidFill>
                  <a:srgbClr val="0000FF"/>
                </a:solidFill>
              </a:rPr>
              <a:t>four-parameter Beta distribution</a:t>
            </a:r>
            <a:r>
              <a:rPr lang="en-US" altLang="ko-KR" sz="1000" dirty="0">
                <a:solidFill>
                  <a:srgbClr val="FF0000"/>
                </a:solidFill>
              </a:rPr>
              <a:t> with an additional assumption that its expected value is (a + 4b + 4) / 6</a:t>
            </a:r>
          </a:p>
          <a:p>
            <a:r>
              <a:rPr lang="en-US" altLang="ko-KR" sz="1000" dirty="0"/>
              <a:t>The four-parameter beta distribution is indexed by </a:t>
            </a:r>
            <a:r>
              <a:rPr lang="en-US" altLang="ko-KR" sz="1000" dirty="0">
                <a:solidFill>
                  <a:srgbClr val="0000FF"/>
                </a:solidFill>
              </a:rPr>
              <a:t>two shape parameters (P and Q) </a:t>
            </a:r>
            <a:r>
              <a:rPr lang="en-US" altLang="ko-KR" sz="1000" dirty="0"/>
              <a:t>and</a:t>
            </a:r>
            <a:r>
              <a:rPr lang="en-US" altLang="ko-KR" sz="1000" dirty="0">
                <a:solidFill>
                  <a:srgbClr val="0000FF"/>
                </a:solidFill>
              </a:rPr>
              <a:t> two parameters representing the minimum (A) and maximum (B)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0E94F40-4CED-4835-B8AA-D34FE289E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96"/>
          <a:stretch/>
        </p:blipFill>
        <p:spPr>
          <a:xfrm>
            <a:off x="7112000" y="5372145"/>
            <a:ext cx="1766362" cy="14350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C718AFF-96AF-4A43-92DB-09DE0E89AF31}"/>
              </a:ext>
            </a:extLst>
          </p:cNvPr>
          <p:cNvSpPr txBox="1"/>
          <p:nvPr/>
        </p:nvSpPr>
        <p:spPr>
          <a:xfrm>
            <a:off x="6890281" y="5323220"/>
            <a:ext cx="736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(0, 10, 100)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682EB-B009-42DF-B2B4-576B06DCD605}"/>
              </a:ext>
            </a:extLst>
          </p:cNvPr>
          <p:cNvSpPr txBox="1"/>
          <p:nvPr/>
        </p:nvSpPr>
        <p:spPr>
          <a:xfrm>
            <a:off x="7626881" y="5630857"/>
            <a:ext cx="736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(0, 50, 100)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B8108-3973-4194-B95A-F8216A5D2467}"/>
              </a:ext>
            </a:extLst>
          </p:cNvPr>
          <p:cNvSpPr txBox="1"/>
          <p:nvPr/>
        </p:nvSpPr>
        <p:spPr>
          <a:xfrm>
            <a:off x="8432018" y="5720653"/>
            <a:ext cx="7366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(0, 70, 100)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484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9.1 Introduction (2/3)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3</a:t>
            </a:fld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81038" y="1825625"/>
            <a:ext cx="8543925" cy="314342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>
                <a:solidFill>
                  <a:srgbClr val="FF0000"/>
                </a:solidFill>
              </a:rPr>
              <a:t>Central Limit Theorem </a:t>
            </a:r>
            <a:r>
              <a:rPr lang="ko-KR" altLang="en-US" sz="1400" dirty="0">
                <a:solidFill>
                  <a:srgbClr val="0000FF"/>
                </a:solidFill>
              </a:rPr>
              <a:t>중심극한정리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확률변수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합계의 분포는 확률변수의 원래 분포와 상관없이 충분한 개수를 합하면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보통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N &gt; 30)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근사적으로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정규분포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를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따른다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.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Suppose </a:t>
            </a:r>
            <a:r>
              <a:rPr lang="en-US" altLang="ko-KR" sz="1800" dirty="0">
                <a:solidFill>
                  <a:srgbClr val="FF0000"/>
                </a:solidFill>
              </a:rPr>
              <a:t>m independent tasks</a:t>
            </a:r>
            <a:r>
              <a:rPr lang="en-US" altLang="ko-KR" sz="1800" dirty="0"/>
              <a:t> are to be performed in order; (one might think of these as the </a:t>
            </a:r>
            <a:r>
              <a:rPr lang="en-US" altLang="ko-KR" sz="1800" dirty="0">
                <a:solidFill>
                  <a:srgbClr val="0000FF"/>
                </a:solidFill>
              </a:rPr>
              <a:t>m tasks that lie on the critical path of a network</a:t>
            </a:r>
            <a:r>
              <a:rPr lang="en-US" altLang="ko-KR" sz="1800" dirty="0"/>
              <a:t>). </a:t>
            </a:r>
            <a:r>
              <a:rPr lang="ko-KR" altLang="en-US" sz="1400" dirty="0">
                <a:solidFill>
                  <a:srgbClr val="0000FF"/>
                </a:solidFill>
              </a:rPr>
              <a:t>주공정선에 포함된  </a:t>
            </a:r>
            <a:r>
              <a:rPr lang="en-US" altLang="ko-KR" sz="1400" dirty="0">
                <a:solidFill>
                  <a:srgbClr val="0000FF"/>
                </a:solidFill>
              </a:rPr>
              <a:t>m</a:t>
            </a:r>
            <a:r>
              <a:rPr lang="ko-KR" altLang="en-US" sz="1400" dirty="0">
                <a:solidFill>
                  <a:srgbClr val="0000FF"/>
                </a:solidFill>
              </a:rPr>
              <a:t>개의 액티비티들에 대한 공기들의 합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프로젝트의 공기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정규분포를 따름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endParaRPr lang="en-US" altLang="ko-KR" sz="1800" dirty="0"/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 = t</a:t>
            </a:r>
            <a:r>
              <a:rPr lang="en-US" altLang="ko-KR" sz="1800" baseline="-25000" dirty="0"/>
              <a:t>1</a:t>
            </a:r>
            <a:r>
              <a:rPr lang="en-US" altLang="ko-KR" sz="1800" dirty="0"/>
              <a:t> + t</a:t>
            </a:r>
            <a:r>
              <a:rPr lang="en-US" altLang="ko-KR" sz="1800" baseline="-25000" dirty="0"/>
              <a:t>2</a:t>
            </a:r>
            <a:r>
              <a:rPr lang="en-US" altLang="ko-KR" sz="1800" dirty="0"/>
              <a:t> + … + t</a:t>
            </a:r>
            <a:r>
              <a:rPr lang="en-US" altLang="ko-KR" sz="1800" baseline="-25000" dirty="0"/>
              <a:t>m</a:t>
            </a:r>
            <a:r>
              <a:rPr lang="en-US" altLang="ko-KR" sz="1800" dirty="0"/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T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는 </a:t>
            </a:r>
            <a:r>
              <a:rPr lang="ko-KR" altLang="en-US" sz="1400" dirty="0" err="1">
                <a:solidFill>
                  <a:srgbClr val="FF0000"/>
                </a:solidFill>
                <a:sym typeface="Wingdings" panose="05000000000000000000" pitchFamily="2" charset="2"/>
              </a:rPr>
              <a:t>주공정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 상 작업들의 작업시간의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합계 시간</a:t>
            </a:r>
            <a:endParaRPr lang="en-US" altLang="ko-KR" sz="1400" baseline="-25000" dirty="0">
              <a:solidFill>
                <a:srgbClr val="FF0000"/>
              </a:solidFill>
            </a:endParaRPr>
          </a:p>
          <a:p>
            <a:pPr marL="285750" lvl="0" indent="-285750" defTabSz="457200" latinLnBrk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ko-KR" sz="1800" dirty="0"/>
              <a:t>E</a:t>
            </a:r>
            <a:r>
              <a:rPr lang="en-US" altLang="ko-KR" sz="1800" baseline="-25000" dirty="0"/>
              <a:t>T</a:t>
            </a:r>
            <a:r>
              <a:rPr lang="en-US" altLang="ko-KR" sz="1800" dirty="0"/>
              <a:t> = </a:t>
            </a:r>
            <a:r>
              <a:rPr lang="en-US" altLang="ko-KR" sz="1800" dirty="0">
                <a:sym typeface="Symbol" panose="05050102010706020507" pitchFamily="18" charset="2"/>
              </a:rPr>
              <a:t></a:t>
            </a:r>
            <a:r>
              <a:rPr lang="en-US" altLang="ko-KR" sz="1800" baseline="-25000" dirty="0">
                <a:sym typeface="Symbol" panose="05050102010706020507" pitchFamily="18" charset="2"/>
              </a:rPr>
              <a:t>T</a:t>
            </a:r>
            <a:r>
              <a:rPr lang="en-US" altLang="ko-KR" sz="1800" dirty="0">
                <a:sym typeface="Symbol" panose="05050102010706020507" pitchFamily="18" charset="2"/>
              </a:rPr>
              <a:t> = </a:t>
            </a:r>
            <a:r>
              <a:rPr lang="en-US" altLang="ko-KR" sz="1800" dirty="0"/>
              <a:t>E</a:t>
            </a:r>
            <a:r>
              <a:rPr lang="en-US" altLang="ko-KR" sz="1800" baseline="-25000" dirty="0"/>
              <a:t>t1</a:t>
            </a:r>
            <a:r>
              <a:rPr lang="en-US" altLang="ko-KR" sz="1800" dirty="0"/>
              <a:t> + E</a:t>
            </a:r>
            <a:r>
              <a:rPr lang="en-US" altLang="ko-KR" sz="1800" baseline="-25000" dirty="0"/>
              <a:t>t2</a:t>
            </a:r>
            <a:r>
              <a:rPr lang="en-US" altLang="ko-KR" sz="1800" dirty="0"/>
              <a:t> + … + </a:t>
            </a:r>
            <a:r>
              <a:rPr lang="en-US" altLang="ko-KR" sz="1800" dirty="0" err="1"/>
              <a:t>E</a:t>
            </a:r>
            <a:r>
              <a:rPr lang="en-US" altLang="ko-KR" sz="1800" baseline="-25000" dirty="0" err="1"/>
              <a:t>tm</a:t>
            </a:r>
            <a:r>
              <a:rPr lang="ko-KR" altLang="en-US" sz="1800" dirty="0"/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E</a:t>
            </a:r>
            <a:r>
              <a:rPr lang="en-US" altLang="ko-KR" sz="1400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는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주공정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상 작업들의 작업시간의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합계 시간의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평균</a:t>
            </a:r>
            <a:endParaRPr lang="en-US" altLang="ko-KR" sz="1800" baseline="-25000" dirty="0">
              <a:solidFill>
                <a:srgbClr val="FF0000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V</a:t>
            </a:r>
            <a:r>
              <a:rPr lang="en-US" altLang="ko-KR" sz="1800" baseline="-25000" dirty="0"/>
              <a:t>T</a:t>
            </a:r>
            <a:r>
              <a:rPr lang="en-US" altLang="ko-KR" sz="1800" dirty="0"/>
              <a:t> = </a:t>
            </a:r>
            <a:r>
              <a:rPr lang="en-US" altLang="ko-KR" sz="1800" dirty="0">
                <a:sym typeface="Symbol" panose="05050102010706020507" pitchFamily="18" charset="2"/>
              </a:rPr>
              <a:t></a:t>
            </a:r>
            <a:r>
              <a:rPr lang="en-US" altLang="ko-KR" sz="1800" baseline="30000" dirty="0">
                <a:sym typeface="Symbol" panose="05050102010706020507" pitchFamily="18" charset="2"/>
              </a:rPr>
              <a:t>2</a:t>
            </a:r>
            <a:r>
              <a:rPr lang="en-US" altLang="ko-KR" sz="1800" baseline="-25000" dirty="0">
                <a:sym typeface="Symbol" panose="05050102010706020507" pitchFamily="18" charset="2"/>
              </a:rPr>
              <a:t>T</a:t>
            </a:r>
            <a:r>
              <a:rPr lang="en-US" altLang="ko-KR" sz="1800" dirty="0"/>
              <a:t> = V</a:t>
            </a:r>
            <a:r>
              <a:rPr lang="en-US" altLang="ko-KR" sz="1800" baseline="-25000" dirty="0"/>
              <a:t>t1</a:t>
            </a:r>
            <a:r>
              <a:rPr lang="en-US" altLang="ko-KR" sz="1800" dirty="0"/>
              <a:t> + V</a:t>
            </a:r>
            <a:r>
              <a:rPr lang="en-US" altLang="ko-KR" sz="1800" baseline="-25000" dirty="0"/>
              <a:t>t2</a:t>
            </a:r>
            <a:r>
              <a:rPr lang="en-US" altLang="ko-KR" sz="1800" dirty="0"/>
              <a:t> + … + </a:t>
            </a:r>
            <a:r>
              <a:rPr lang="en-US" altLang="ko-KR" sz="1800" dirty="0" err="1"/>
              <a:t>V</a:t>
            </a:r>
            <a:r>
              <a:rPr lang="en-US" altLang="ko-KR" sz="1800" baseline="-25000" dirty="0" err="1"/>
              <a:t>tm</a:t>
            </a:r>
            <a:r>
              <a:rPr lang="ko-KR" altLang="en-US" sz="1800" dirty="0">
                <a:solidFill>
                  <a:prstClr val="black"/>
                </a:solidFill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 V</a:t>
            </a:r>
            <a:r>
              <a:rPr lang="en-US" altLang="ko-KR" sz="1400" baseline="-25000" dirty="0">
                <a:solidFill>
                  <a:srgbClr val="0000FF"/>
                </a:solidFill>
                <a:sym typeface="Wingdings" panose="05000000000000000000" pitchFamily="2" charset="2"/>
              </a:rPr>
              <a:t>T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는 </a:t>
            </a:r>
            <a:r>
              <a:rPr lang="ko-KR" altLang="en-US" sz="1400" dirty="0" err="1">
                <a:solidFill>
                  <a:srgbClr val="0000FF"/>
                </a:solidFill>
                <a:sym typeface="Wingdings" panose="05000000000000000000" pitchFamily="2" charset="2"/>
              </a:rPr>
              <a:t>주공정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 상 작업들의 작업시간의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합계 시간의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분산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 ~ N(</a:t>
            </a:r>
            <a:r>
              <a:rPr lang="en-US" altLang="ko-KR" sz="1800" dirty="0">
                <a:sym typeface="Symbol" panose="05050102010706020507" pitchFamily="18" charset="2"/>
              </a:rPr>
              <a:t></a:t>
            </a:r>
            <a:r>
              <a:rPr lang="en-US" altLang="ko-KR" sz="1800" baseline="-25000" dirty="0"/>
              <a:t>T</a:t>
            </a:r>
            <a:r>
              <a:rPr lang="en-US" altLang="ko-KR" sz="1800" dirty="0"/>
              <a:t>, </a:t>
            </a:r>
            <a:r>
              <a:rPr lang="en-US" altLang="ko-KR" sz="1800" dirty="0">
                <a:sym typeface="Symbol" panose="05050102010706020507" pitchFamily="18" charset="2"/>
              </a:rPr>
              <a:t></a:t>
            </a:r>
            <a:r>
              <a:rPr lang="en-US" altLang="ko-KR" sz="1800" baseline="30000" dirty="0">
                <a:sym typeface="Symbol" panose="05050102010706020507" pitchFamily="18" charset="2"/>
              </a:rPr>
              <a:t>2</a:t>
            </a:r>
            <a:r>
              <a:rPr lang="en-US" altLang="ko-KR" sz="1800" baseline="-25000" dirty="0">
                <a:sym typeface="Symbol" panose="05050102010706020507" pitchFamily="18" charset="2"/>
              </a:rPr>
              <a:t>T</a:t>
            </a:r>
            <a:r>
              <a:rPr lang="en-US" altLang="ko-KR" sz="1800" dirty="0"/>
              <a:t>)</a:t>
            </a:r>
            <a:r>
              <a:rPr lang="en-US" altLang="ko-KR" sz="1400" dirty="0">
                <a:solidFill>
                  <a:srgbClr val="0000FF"/>
                </a:solidFill>
                <a:sym typeface="Wingdings" panose="05000000000000000000" pitchFamily="2" charset="2"/>
              </a:rPr>
              <a:t>  T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는 평균이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</a:t>
            </a:r>
            <a:r>
              <a:rPr lang="en-US" altLang="ko-KR" sz="1400" baseline="-25000" dirty="0">
                <a:solidFill>
                  <a:srgbClr val="0000FF"/>
                </a:solidFill>
              </a:rPr>
              <a:t>T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이고 분산이 </a:t>
            </a:r>
            <a:r>
              <a:rPr lang="en-US" altLang="ko-KR" sz="1400" dirty="0">
                <a:solidFill>
                  <a:srgbClr val="0000FF"/>
                </a:solidFill>
                <a:sym typeface="Symbol" panose="05050102010706020507" pitchFamily="18" charset="2"/>
              </a:rPr>
              <a:t></a:t>
            </a:r>
            <a:r>
              <a:rPr lang="en-US" altLang="ko-KR" sz="1400" baseline="30000" dirty="0">
                <a:solidFill>
                  <a:srgbClr val="0000FF"/>
                </a:solidFill>
                <a:sym typeface="Symbol" panose="05050102010706020507" pitchFamily="18" charset="2"/>
              </a:rPr>
              <a:t>2</a:t>
            </a:r>
            <a:r>
              <a:rPr lang="en-US" altLang="ko-KR" sz="140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T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인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정규분포를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따름</a:t>
            </a:r>
            <a:endParaRPr lang="en-US" altLang="ko-KR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53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A84C8DE-77A9-4C82-810C-9C76C46A1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62" y="1690690"/>
            <a:ext cx="6601458" cy="3553726"/>
          </a:xfr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9.1 Introduction (3/3)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4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F8EED25-F4CC-47BE-8419-507FBA7E3EEA}"/>
              </a:ext>
            </a:extLst>
          </p:cNvPr>
          <p:cNvSpPr/>
          <p:nvPr/>
        </p:nvSpPr>
        <p:spPr>
          <a:xfrm>
            <a:off x="2396883" y="5615718"/>
            <a:ext cx="511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9.1 Selected areas under normal distribution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5244116" y="3847687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sym typeface="Symbol" panose="05050102010706020507" pitchFamily="18" charset="2"/>
              </a:rPr>
              <a:t>1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244116" y="4358247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sym typeface="Symbol" panose="05050102010706020507" pitchFamily="18" charset="2"/>
              </a:rPr>
              <a:t>2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573301" y="4974642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sym typeface="Symbol" panose="05050102010706020507" pitchFamily="18" charset="2"/>
              </a:rPr>
              <a:t>3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93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9.2 An Example Program Evaluation and Review Technique Network (1/5)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5</a:t>
            </a:fld>
            <a:endParaRPr lang="ko-KR" altLang="en-US" dirty="0"/>
          </a:p>
        </p:txBody>
      </p:sp>
      <p:pic>
        <p:nvPicPr>
          <p:cNvPr id="7" name="내용 개체 틀 6" descr="개체, 손목시계이(가) 표시된 사진&#10;&#10;자동 생성된 설명">
            <a:extLst>
              <a:ext uri="{FF2B5EF4-FFF2-40B4-BE49-F238E27FC236}">
                <a16:creationId xmlns:a16="http://schemas.microsoft.com/office/drawing/2014/main" id="{46149AFD-54C5-40D0-B14D-80405602F8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55" y="1956131"/>
            <a:ext cx="6442318" cy="3165515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89ABA5C-F191-4094-A739-BE3B49A4F604}"/>
              </a:ext>
            </a:extLst>
          </p:cNvPr>
          <p:cNvSpPr/>
          <p:nvPr/>
        </p:nvSpPr>
        <p:spPr>
          <a:xfrm>
            <a:off x="1858792" y="5387087"/>
            <a:ext cx="321844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9.2 Small PERT network</a:t>
            </a:r>
          </a:p>
          <a:p>
            <a:pPr algn="ctr"/>
            <a:r>
              <a:rPr lang="en-US" altLang="ko-KR" dirty="0">
                <a:solidFill>
                  <a:srgbClr val="FF0000"/>
                </a:solidFill>
              </a:rPr>
              <a:t>Activity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on Arc (AOA) </a:t>
            </a:r>
            <a:r>
              <a:rPr lang="ko-KR" altLang="en-US" dirty="0">
                <a:solidFill>
                  <a:srgbClr val="FF0000"/>
                </a:solidFill>
              </a:rPr>
              <a:t>방식</a:t>
            </a:r>
            <a:endParaRPr lang="en-US" altLang="ko-KR" dirty="0">
              <a:solidFill>
                <a:srgbClr val="FF0000"/>
              </a:solidFill>
            </a:endParaRPr>
          </a:p>
          <a:p>
            <a:pPr algn="ctr"/>
            <a:r>
              <a:rPr lang="en-US" altLang="ko-KR" sz="1400" dirty="0">
                <a:solidFill>
                  <a:srgbClr val="0000FF"/>
                </a:solidFill>
              </a:rPr>
              <a:t>(</a:t>
            </a:r>
            <a:r>
              <a:rPr lang="ko-KR" altLang="en-US" sz="1400" dirty="0">
                <a:solidFill>
                  <a:srgbClr val="0000FF"/>
                </a:solidFill>
              </a:rPr>
              <a:t>참고</a:t>
            </a:r>
            <a:r>
              <a:rPr lang="en-US" altLang="ko-KR" sz="1400" dirty="0">
                <a:solidFill>
                  <a:srgbClr val="0000FF"/>
                </a:solidFill>
              </a:rPr>
              <a:t>: Activity on Node (AON) </a:t>
            </a:r>
            <a:r>
              <a:rPr lang="ko-KR" altLang="en-US" sz="1400" dirty="0">
                <a:solidFill>
                  <a:srgbClr val="0000FF"/>
                </a:solidFill>
              </a:rPr>
              <a:t>방식</a:t>
            </a:r>
            <a:r>
              <a:rPr lang="en-US" altLang="ko-KR" sz="1400" dirty="0">
                <a:solidFill>
                  <a:srgbClr val="0000FF"/>
                </a:solidFill>
              </a:rPr>
              <a:t>)</a:t>
            </a:r>
            <a:endParaRPr lang="ko-KR" altLang="en-US" sz="1400" dirty="0">
              <a:solidFill>
                <a:srgbClr val="0000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116" y="1799539"/>
            <a:ext cx="2589134" cy="426476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530226" y="1096013"/>
            <a:ext cx="2650080" cy="703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>
              <a:lnSpc>
                <a:spcPct val="150000"/>
              </a:lnSpc>
            </a:pPr>
            <a:r>
              <a:rPr lang="ko-KR" altLang="en-US" sz="1400" dirty="0">
                <a:solidFill>
                  <a:srgbClr val="FF0000"/>
                </a:solidFill>
              </a:rPr>
              <a:t>평균</a:t>
            </a:r>
            <a:r>
              <a:rPr lang="en-US" altLang="ko-KR" sz="1400" dirty="0">
                <a:solidFill>
                  <a:srgbClr val="FF0000"/>
                </a:solidFill>
              </a:rPr>
              <a:t>: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</a:rPr>
              <a:t>t</a:t>
            </a:r>
            <a:r>
              <a:rPr lang="en-US" altLang="ko-KR" sz="1400" baseline="-25000" dirty="0" err="1">
                <a:solidFill>
                  <a:srgbClr val="FF0000"/>
                </a:solidFill>
              </a:rPr>
              <a:t>e</a:t>
            </a:r>
            <a:r>
              <a:rPr lang="en-US" altLang="ko-KR" sz="1400" dirty="0">
                <a:solidFill>
                  <a:srgbClr val="FF0000"/>
                </a:solidFill>
              </a:rPr>
              <a:t> = [t</a:t>
            </a:r>
            <a:r>
              <a:rPr lang="en-US" altLang="ko-KR" sz="1400" baseline="-25000" dirty="0">
                <a:solidFill>
                  <a:srgbClr val="FF0000"/>
                </a:solidFill>
              </a:rPr>
              <a:t>a  </a:t>
            </a:r>
            <a:r>
              <a:rPr lang="en-US" altLang="ko-KR" sz="1400" dirty="0">
                <a:solidFill>
                  <a:srgbClr val="FF0000"/>
                </a:solidFill>
              </a:rPr>
              <a:t>+ 4 t</a:t>
            </a:r>
            <a:r>
              <a:rPr lang="en-US" altLang="ko-KR" sz="1400" baseline="-25000" dirty="0">
                <a:solidFill>
                  <a:srgbClr val="FF0000"/>
                </a:solidFill>
              </a:rPr>
              <a:t>m</a:t>
            </a:r>
            <a:r>
              <a:rPr lang="en-US" altLang="ko-KR" sz="1400" dirty="0">
                <a:solidFill>
                  <a:srgbClr val="FF0000"/>
                </a:solidFill>
              </a:rPr>
              <a:t> + </a:t>
            </a:r>
            <a:r>
              <a:rPr lang="en-US" altLang="ko-KR" sz="1400" dirty="0" err="1">
                <a:solidFill>
                  <a:srgbClr val="FF0000"/>
                </a:solidFill>
              </a:rPr>
              <a:t>t</a:t>
            </a:r>
            <a:r>
              <a:rPr lang="en-US" altLang="ko-KR" sz="1400" baseline="-25000" dirty="0" err="1">
                <a:solidFill>
                  <a:srgbClr val="FF0000"/>
                </a:solidFill>
              </a:rPr>
              <a:t>b</a:t>
            </a:r>
            <a:r>
              <a:rPr lang="en-US" altLang="ko-KR" sz="1400" dirty="0">
                <a:solidFill>
                  <a:srgbClr val="FF0000"/>
                </a:solidFill>
              </a:rPr>
              <a:t>] / 6</a:t>
            </a:r>
          </a:p>
          <a:p>
            <a:pPr marL="269875">
              <a:lnSpc>
                <a:spcPct val="150000"/>
              </a:lnSpc>
            </a:pPr>
            <a:r>
              <a:rPr lang="ko-KR" altLang="en-US" sz="1400" dirty="0">
                <a:solidFill>
                  <a:srgbClr val="FF0000"/>
                </a:solidFill>
              </a:rPr>
              <a:t>분산</a:t>
            </a:r>
            <a:r>
              <a:rPr lang="en-US" altLang="ko-KR" sz="1400" dirty="0">
                <a:solidFill>
                  <a:srgbClr val="FF0000"/>
                </a:solidFill>
              </a:rPr>
              <a:t>: </a:t>
            </a:r>
            <a:r>
              <a:rPr lang="el-GR" altLang="ko-KR" sz="1400" dirty="0">
                <a:solidFill>
                  <a:srgbClr val="FF0000"/>
                </a:solidFill>
              </a:rPr>
              <a:t>σ</a:t>
            </a:r>
            <a:r>
              <a:rPr lang="el-GR" altLang="ko-KR" sz="1400" baseline="30000" dirty="0">
                <a:solidFill>
                  <a:srgbClr val="FF0000"/>
                </a:solidFill>
              </a:rPr>
              <a:t>2</a:t>
            </a:r>
            <a:r>
              <a:rPr lang="el-GR" altLang="ko-KR" sz="1400" dirty="0">
                <a:solidFill>
                  <a:srgbClr val="FF0000"/>
                </a:solidFill>
              </a:rPr>
              <a:t> = [(</a:t>
            </a:r>
            <a:r>
              <a:rPr lang="en-US" altLang="ko-KR" sz="1400" dirty="0" err="1">
                <a:solidFill>
                  <a:srgbClr val="FF0000"/>
                </a:solidFill>
              </a:rPr>
              <a:t>t</a:t>
            </a:r>
            <a:r>
              <a:rPr lang="en-US" altLang="ko-KR" sz="1400" baseline="-25000" dirty="0" err="1">
                <a:solidFill>
                  <a:srgbClr val="FF0000"/>
                </a:solidFill>
              </a:rPr>
              <a:t>b</a:t>
            </a:r>
            <a:r>
              <a:rPr lang="en-US" altLang="ko-KR" sz="1400" dirty="0">
                <a:solidFill>
                  <a:srgbClr val="FF0000"/>
                </a:solidFill>
              </a:rPr>
              <a:t> − t</a:t>
            </a:r>
            <a:r>
              <a:rPr lang="en-US" altLang="ko-KR" sz="1400" baseline="-25000" dirty="0">
                <a:solidFill>
                  <a:srgbClr val="FF0000"/>
                </a:solidFill>
              </a:rPr>
              <a:t>a</a:t>
            </a:r>
            <a:r>
              <a:rPr lang="en-US" altLang="ko-KR" sz="1400" dirty="0">
                <a:solidFill>
                  <a:srgbClr val="FF0000"/>
                </a:solidFill>
              </a:rPr>
              <a:t> ) / 6]</a:t>
            </a:r>
            <a:r>
              <a:rPr lang="en-US" altLang="ko-KR" sz="1400" baseline="30000" dirty="0">
                <a:solidFill>
                  <a:srgbClr val="FF0000"/>
                </a:solidFill>
              </a:rPr>
              <a:t>2 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681038" y="2091635"/>
            <a:ext cx="990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solidFill>
                  <a:srgbClr val="0000FF"/>
                </a:solidFill>
              </a:rPr>
              <a:t>주공정로</a:t>
            </a:r>
            <a:r>
              <a:rPr lang="ko-KR" altLang="en-US" sz="1200" dirty="0">
                <a:solidFill>
                  <a:srgbClr val="0000FF"/>
                </a:solidFill>
              </a:rPr>
              <a:t> </a:t>
            </a:r>
            <a:r>
              <a:rPr lang="en-US" altLang="ko-KR" sz="1200" dirty="0">
                <a:solidFill>
                  <a:srgbClr val="0000FF"/>
                </a:solidFill>
              </a:rPr>
              <a:t>#1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4338042" y="4147650"/>
            <a:ext cx="990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solidFill>
                  <a:srgbClr val="0000FF"/>
                </a:solidFill>
              </a:rPr>
              <a:t>주공정로</a:t>
            </a:r>
            <a:r>
              <a:rPr lang="ko-KR" altLang="en-US" sz="1200" dirty="0">
                <a:solidFill>
                  <a:srgbClr val="0000FF"/>
                </a:solidFill>
              </a:rPr>
              <a:t> </a:t>
            </a:r>
            <a:r>
              <a:rPr lang="en-US" altLang="ko-KR" sz="1200" dirty="0">
                <a:solidFill>
                  <a:srgbClr val="0000FF"/>
                </a:solidFill>
              </a:rPr>
              <a:t>#2</a:t>
            </a:r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246855" y="3261889"/>
            <a:ext cx="5229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Node</a:t>
            </a:r>
            <a:endParaRPr lang="ko-KR" altLang="en-US" sz="1200" dirty="0"/>
          </a:p>
        </p:txBody>
      </p:sp>
      <p:sp>
        <p:nvSpPr>
          <p:cNvPr id="13" name="직사각형 12"/>
          <p:cNvSpPr/>
          <p:nvPr/>
        </p:nvSpPr>
        <p:spPr>
          <a:xfrm>
            <a:off x="1129724" y="4092205"/>
            <a:ext cx="3908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>
                <a:solidFill>
                  <a:srgbClr val="0000FF"/>
                </a:solidFill>
              </a:rPr>
              <a:t>Arc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703231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9.2 An Example Program Evaluation and Review Technique Network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j-cs"/>
              </a:rPr>
              <a:t> (2/5)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0" y="3417033"/>
            <a:ext cx="8413450" cy="1107653"/>
          </a:xfrm>
          <a:prstGeom prst="rect">
            <a:avLst/>
          </a:prstGeom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681038" y="1825625"/>
            <a:ext cx="8543925" cy="121776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The variance of path two (</a:t>
            </a:r>
            <a:r>
              <a:rPr lang="en-US" altLang="ko-KR" sz="1800" dirty="0">
                <a:solidFill>
                  <a:srgbClr val="FF0000"/>
                </a:solidFill>
              </a:rPr>
              <a:t>5.416</a:t>
            </a:r>
            <a:r>
              <a:rPr lang="en-US" altLang="ko-KR" sz="1800" dirty="0"/>
              <a:t>) is greater than that of path one (</a:t>
            </a:r>
            <a:r>
              <a:rPr lang="en-US" altLang="ko-KR" sz="1800" dirty="0">
                <a:solidFill>
                  <a:srgbClr val="0000FF"/>
                </a:solidFill>
              </a:rPr>
              <a:t>3.694</a:t>
            </a:r>
            <a:r>
              <a:rPr lang="en-US" altLang="ko-KR" sz="1800" dirty="0"/>
              <a:t>). </a:t>
            </a: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Because this means a </a:t>
            </a:r>
            <a:r>
              <a:rPr lang="en-US" altLang="ko-KR" sz="1800" dirty="0">
                <a:solidFill>
                  <a:srgbClr val="FF0000"/>
                </a:solidFill>
              </a:rPr>
              <a:t>greater spread of the probable total project durations</a:t>
            </a:r>
            <a:r>
              <a:rPr lang="en-US" altLang="ko-KR" sz="1800" dirty="0"/>
              <a:t>, the variance of path two is selected as the variance to be used for further PERT calculations. </a:t>
            </a:r>
            <a:r>
              <a:rPr lang="ko-KR" altLang="en-US" sz="1400" dirty="0">
                <a:solidFill>
                  <a:srgbClr val="0000FF"/>
                </a:solidFill>
              </a:rPr>
              <a:t>평균이 같다면 분산이 더 커 변동성이 더 큰 </a:t>
            </a:r>
            <a:r>
              <a:rPr lang="ko-KR" altLang="en-US" sz="1400" dirty="0" err="1">
                <a:solidFill>
                  <a:srgbClr val="0000FF"/>
                </a:solidFill>
              </a:rPr>
              <a:t>주공정로를</a:t>
            </a:r>
            <a:r>
              <a:rPr lang="ko-KR" altLang="en-US" sz="1400" dirty="0">
                <a:solidFill>
                  <a:srgbClr val="0000FF"/>
                </a:solidFill>
              </a:rPr>
              <a:t> 선택하여 분석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8726876" y="4139738"/>
            <a:ext cx="636580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49585" y="4139738"/>
            <a:ext cx="499323" cy="304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8673" y="3821058"/>
            <a:ext cx="990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solidFill>
                  <a:srgbClr val="0000FF"/>
                </a:solidFill>
              </a:rPr>
              <a:t>주공정로</a:t>
            </a:r>
            <a:r>
              <a:rPr lang="ko-KR" altLang="en-US" sz="1200" dirty="0">
                <a:solidFill>
                  <a:srgbClr val="0000FF"/>
                </a:solidFill>
              </a:rPr>
              <a:t> </a:t>
            </a:r>
            <a:r>
              <a:rPr lang="en-US" altLang="ko-KR" sz="1200" dirty="0">
                <a:solidFill>
                  <a:srgbClr val="0000FF"/>
                </a:solidFill>
              </a:rPr>
              <a:t>#1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48673" y="4142393"/>
            <a:ext cx="9909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 err="1">
                <a:solidFill>
                  <a:srgbClr val="FF0000"/>
                </a:solidFill>
              </a:rPr>
              <a:t>주공정로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</a:rPr>
              <a:t>#2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모서리가 둥근 직사각형 8">
            <a:extLst>
              <a:ext uri="{FF2B5EF4-FFF2-40B4-BE49-F238E27FC236}">
                <a16:creationId xmlns:a16="http://schemas.microsoft.com/office/drawing/2014/main" id="{B0765473-0C70-472E-B1B7-A59D06BA6EDD}"/>
              </a:ext>
            </a:extLst>
          </p:cNvPr>
          <p:cNvSpPr/>
          <p:nvPr/>
        </p:nvSpPr>
        <p:spPr>
          <a:xfrm>
            <a:off x="7728346" y="3806407"/>
            <a:ext cx="636580" cy="3048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직사각형 9">
            <a:extLst>
              <a:ext uri="{FF2B5EF4-FFF2-40B4-BE49-F238E27FC236}">
                <a16:creationId xmlns:a16="http://schemas.microsoft.com/office/drawing/2014/main" id="{1FC115C8-4E6F-4AA6-AF60-08542DD2B585}"/>
              </a:ext>
            </a:extLst>
          </p:cNvPr>
          <p:cNvSpPr/>
          <p:nvPr/>
        </p:nvSpPr>
        <p:spPr>
          <a:xfrm>
            <a:off x="3987605" y="3806407"/>
            <a:ext cx="499323" cy="304800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504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9.2 An Example Program Evaluation and Review Technique Network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j-cs"/>
              </a:rPr>
              <a:t> (3/5)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7" name="내용 개체 틀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3E81C875-3AE4-4858-B0BC-9E9245EA3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4" y="1991167"/>
            <a:ext cx="7455327" cy="3346734"/>
          </a:xfr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689ABA5C-F191-4094-A739-BE3B49A4F604}"/>
              </a:ext>
            </a:extLst>
          </p:cNvPr>
          <p:cNvSpPr/>
          <p:nvPr/>
        </p:nvSpPr>
        <p:spPr>
          <a:xfrm>
            <a:off x="1088704" y="5638378"/>
            <a:ext cx="7728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dirty="0"/>
              <a:t>FIGURE 9.3</a:t>
            </a:r>
            <a:r>
              <a:rPr lang="en-US" altLang="ko-KR" dirty="0">
                <a:solidFill>
                  <a:srgbClr val="0000FF"/>
                </a:solidFill>
              </a:rPr>
              <a:t> Normal distribution</a:t>
            </a:r>
            <a:r>
              <a:rPr lang="en-US" altLang="ko-KR" dirty="0"/>
              <a:t> of total project durations for small PERT network</a:t>
            </a:r>
            <a:endParaRPr lang="ko-KR" altLang="en-US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7690994" y="2849456"/>
            <a:ext cx="633704" cy="380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모서리가 둥근 직사각형 7"/>
          <p:cNvSpPr/>
          <p:nvPr/>
        </p:nvSpPr>
        <p:spPr>
          <a:xfrm>
            <a:off x="4938370" y="5014754"/>
            <a:ext cx="430988" cy="38044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6996316" y="5159226"/>
            <a:ext cx="2486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</a:rPr>
              <a:t>24.5 = </a:t>
            </a:r>
            <a:r>
              <a:rPr lang="en-US" altLang="ko-KR" sz="1400" dirty="0">
                <a:solidFill>
                  <a:srgbClr val="FF0000"/>
                </a:solidFill>
                <a:sym typeface="Symbol" panose="05050102010706020507" pitchFamily="18" charset="2"/>
              </a:rPr>
              <a:t> + 3 = </a:t>
            </a:r>
            <a:r>
              <a:rPr lang="en-US" altLang="ko-KR" sz="1400" dirty="0">
                <a:solidFill>
                  <a:srgbClr val="FF0000"/>
                </a:solidFill>
              </a:rPr>
              <a:t>17.5 + 3 </a:t>
            </a:r>
            <a:r>
              <a:rPr lang="en-US" altLang="ko-KR" sz="1400" dirty="0">
                <a:solidFill>
                  <a:srgbClr val="FF0000"/>
                </a:solidFill>
                <a:sym typeface="Symbol" panose="05050102010706020507" pitchFamily="18" charset="2"/>
              </a:rPr>
              <a:t> 2.327</a:t>
            </a:r>
            <a:endParaRPr lang="en-US" altLang="ko-KR" sz="1400" dirty="0">
              <a:solidFill>
                <a:srgbClr val="FF0000"/>
              </a:solidFill>
            </a:endParaRPr>
          </a:p>
          <a:p>
            <a:r>
              <a:rPr lang="en-US" altLang="ko-KR" sz="1400" dirty="0">
                <a:solidFill>
                  <a:srgbClr val="FF0000"/>
                </a:solidFill>
              </a:rPr>
              <a:t>24.5</a:t>
            </a:r>
            <a:r>
              <a:rPr lang="ko-KR" altLang="en-US" sz="1200" dirty="0">
                <a:solidFill>
                  <a:srgbClr val="FF0000"/>
                </a:solidFill>
              </a:rPr>
              <a:t>일 이내에 끝날 확률이</a:t>
            </a:r>
            <a:r>
              <a:rPr lang="ko-KR" altLang="en-US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</a:rPr>
              <a:t>99.7%</a:t>
            </a:r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8359830" y="2901177"/>
            <a:ext cx="4924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분산</a:t>
            </a:r>
            <a:endParaRPr lang="ko-KR" altLang="en-US" sz="1200" dirty="0"/>
          </a:p>
        </p:txBody>
      </p:sp>
      <p:sp>
        <p:nvSpPr>
          <p:cNvPr id="10" name="직사각형 9"/>
          <p:cNvSpPr/>
          <p:nvPr/>
        </p:nvSpPr>
        <p:spPr>
          <a:xfrm>
            <a:off x="8359830" y="3249035"/>
            <a:ext cx="13981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표준편차 </a:t>
            </a:r>
            <a:r>
              <a:rPr lang="en-US" altLang="ko-KR" sz="1200" dirty="0">
                <a:solidFill>
                  <a:srgbClr val="0000FF"/>
                </a:solidFill>
              </a:rPr>
              <a:t>= </a:t>
            </a:r>
            <a:r>
              <a:rPr lang="ko-KR" altLang="en-US" sz="1200" dirty="0">
                <a:solidFill>
                  <a:srgbClr val="0000FF"/>
                </a:solidFill>
              </a:rPr>
              <a:t>분산</a:t>
            </a:r>
            <a:r>
              <a:rPr lang="en-US" altLang="ko-KR" sz="1200" baseline="30000" dirty="0">
                <a:solidFill>
                  <a:srgbClr val="0000FF"/>
                </a:solidFill>
              </a:rPr>
              <a:t>1/2</a:t>
            </a:r>
            <a:endParaRPr lang="ko-KR" altLang="en-US" sz="12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90B37C-1543-42C2-BE2C-1134E8CD32BC}"/>
              </a:ext>
            </a:extLst>
          </p:cNvPr>
          <p:cNvSpPr txBox="1"/>
          <p:nvPr/>
        </p:nvSpPr>
        <p:spPr>
          <a:xfrm>
            <a:off x="6121400" y="4291112"/>
            <a:ext cx="63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99.7%</a:t>
            </a:r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3B12F1-0971-46CA-A926-9314C626A6E5}"/>
              </a:ext>
            </a:extLst>
          </p:cNvPr>
          <p:cNvSpPr txBox="1"/>
          <p:nvPr/>
        </p:nvSpPr>
        <p:spPr>
          <a:xfrm>
            <a:off x="5676900" y="3897648"/>
            <a:ext cx="63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95%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FECF47-7BEE-4153-8AE2-8473F1177828}"/>
              </a:ext>
            </a:extLst>
          </p:cNvPr>
          <p:cNvSpPr txBox="1"/>
          <p:nvPr/>
        </p:nvSpPr>
        <p:spPr>
          <a:xfrm>
            <a:off x="5153864" y="3071482"/>
            <a:ext cx="635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68%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1439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z="3200" dirty="0"/>
              <a:t>9.2 An Example Program Evaluation and Review Technique Network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맑은 고딕" panose="020B0503020000020004" pitchFamily="50" charset="-127"/>
                <a:cs typeface="+mj-cs"/>
              </a:rPr>
              <a:t> (4/5)</a:t>
            </a:r>
            <a:endParaRPr lang="ko-KR" altLang="en-US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681038" y="1825625"/>
            <a:ext cx="8543925" cy="236064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What would be the probability of completing the project in </a:t>
            </a:r>
            <a:r>
              <a:rPr lang="en-US" altLang="ko-KR" sz="1800" dirty="0">
                <a:solidFill>
                  <a:srgbClr val="FF0000"/>
                </a:solidFill>
              </a:rPr>
              <a:t>17.5 days</a:t>
            </a:r>
            <a:r>
              <a:rPr lang="en-US" altLang="ko-KR" sz="1800" dirty="0"/>
              <a:t>? </a:t>
            </a:r>
            <a:r>
              <a:rPr lang="en-US" altLang="ko-KR" sz="1400" dirty="0">
                <a:solidFill>
                  <a:srgbClr val="0000FF"/>
                </a:solidFill>
              </a:rPr>
              <a:t>50% : </a:t>
            </a:r>
            <a:r>
              <a:rPr lang="ko-KR" altLang="en-US" sz="1400" dirty="0">
                <a:solidFill>
                  <a:srgbClr val="0000FF"/>
                </a:solidFill>
              </a:rPr>
              <a:t>정규분포는 좌우 대칭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What would be the probability of completing the project in </a:t>
            </a:r>
            <a:r>
              <a:rPr lang="en-US" altLang="ko-KR" sz="1800" dirty="0">
                <a:solidFill>
                  <a:srgbClr val="FF0000"/>
                </a:solidFill>
              </a:rPr>
              <a:t>16 days</a:t>
            </a:r>
            <a:r>
              <a:rPr lang="en-US" altLang="ko-KR" sz="1800" dirty="0"/>
              <a:t>? </a:t>
            </a:r>
            <a:r>
              <a:rPr lang="en-US" altLang="ko-KR" sz="1400" dirty="0">
                <a:solidFill>
                  <a:srgbClr val="0000FF"/>
                </a:solidFill>
              </a:rPr>
              <a:t>50% </a:t>
            </a:r>
            <a:r>
              <a:rPr lang="ko-KR" altLang="en-US" sz="1400" dirty="0">
                <a:solidFill>
                  <a:srgbClr val="0000FF"/>
                </a:solidFill>
              </a:rPr>
              <a:t>미만 </a:t>
            </a:r>
            <a:r>
              <a:rPr lang="ko-KR" altLang="en-US" sz="1400" dirty="0">
                <a:solidFill>
                  <a:srgbClr val="0000FF"/>
                </a:solidFill>
                <a:sym typeface="Wingdings" panose="05000000000000000000" pitchFamily="2" charset="2"/>
              </a:rPr>
              <a:t></a:t>
            </a:r>
            <a:r>
              <a:rPr lang="en-US" altLang="ko-KR" sz="1400" dirty="0">
                <a:solidFill>
                  <a:srgbClr val="0000FF"/>
                </a:solidFill>
              </a:rPr>
              <a:t> </a:t>
            </a:r>
            <a:r>
              <a:rPr lang="ko-KR" altLang="en-US" sz="1400" dirty="0">
                <a:solidFill>
                  <a:srgbClr val="0000FF"/>
                </a:solidFill>
              </a:rPr>
              <a:t>평균 이하</a:t>
            </a:r>
            <a:endParaRPr lang="en-US" altLang="ko-KR" sz="14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What if we want to know the probability of completing in </a:t>
            </a:r>
            <a:r>
              <a:rPr lang="en-US" altLang="ko-KR" sz="1800" dirty="0">
                <a:solidFill>
                  <a:srgbClr val="FF0000"/>
                </a:solidFill>
              </a:rPr>
              <a:t>19 days</a:t>
            </a:r>
            <a:r>
              <a:rPr lang="en-US" altLang="ko-KR" sz="1800" dirty="0"/>
              <a:t>? </a:t>
            </a:r>
            <a:r>
              <a:rPr lang="en-US" altLang="ko-KR" sz="1800" dirty="0">
                <a:solidFill>
                  <a:srgbClr val="0000FF"/>
                </a:solidFill>
              </a:rPr>
              <a:t>19</a:t>
            </a:r>
            <a:r>
              <a:rPr lang="ko-KR" altLang="en-US" sz="1400" dirty="0">
                <a:solidFill>
                  <a:srgbClr val="0000FF"/>
                </a:solidFill>
              </a:rPr>
              <a:t>일 이내에 끝날 확률</a:t>
            </a:r>
            <a:r>
              <a:rPr lang="en-US" altLang="ko-KR" sz="1400" dirty="0">
                <a:solidFill>
                  <a:srgbClr val="0000FF"/>
                </a:solidFill>
              </a:rPr>
              <a:t>?</a:t>
            </a:r>
            <a:endParaRPr lang="en-US" altLang="ko-KR" sz="1800" dirty="0">
              <a:solidFill>
                <a:srgbClr val="0000FF"/>
              </a:solidFill>
            </a:endParaRPr>
          </a:p>
          <a:p>
            <a:pPr marL="285750" indent="-285750" defTabSz="457200" latinLnBrk="0">
              <a:buFont typeface="Wingdings" panose="05000000000000000000" pitchFamily="2" charset="2"/>
              <a:buChar char="q"/>
            </a:pPr>
            <a:r>
              <a:rPr lang="en-US" altLang="ko-KR" sz="1800" dirty="0"/>
              <a:t>Consulting the cumulative normal distribution function table given in the appendix with a</a:t>
            </a:r>
            <a:r>
              <a:rPr lang="en-US" altLang="ko-KR" sz="1800" dirty="0">
                <a:solidFill>
                  <a:srgbClr val="FF0000"/>
                </a:solidFill>
              </a:rPr>
              <a:t> Z value of 0.644</a:t>
            </a:r>
            <a:r>
              <a:rPr lang="en-US" altLang="ko-KR" sz="1800" dirty="0"/>
              <a:t>, yields a value of 0.7389 or </a:t>
            </a:r>
            <a:r>
              <a:rPr lang="en-US" altLang="ko-KR" sz="1800" dirty="0">
                <a:solidFill>
                  <a:srgbClr val="FF0000"/>
                </a:solidFill>
              </a:rPr>
              <a:t>73.89% probability</a:t>
            </a:r>
            <a:r>
              <a:rPr lang="en-US" altLang="ko-KR" sz="1800" dirty="0"/>
              <a:t> of completing the project in 19 days. </a:t>
            </a:r>
            <a:r>
              <a:rPr lang="en-US" altLang="ko-KR" sz="1800" dirty="0">
                <a:solidFill>
                  <a:srgbClr val="0000FF"/>
                </a:solidFill>
              </a:rPr>
              <a:t>Z</a:t>
            </a:r>
            <a:r>
              <a:rPr lang="ko-KR" altLang="en-US" sz="1400" dirty="0">
                <a:solidFill>
                  <a:srgbClr val="0000FF"/>
                </a:solidFill>
              </a:rPr>
              <a:t>값을 구한 후 정규 분포를 이용하여 확률 계산</a:t>
            </a:r>
            <a:endParaRPr lang="en-US" altLang="ko-KR" sz="1800" dirty="0">
              <a:solidFill>
                <a:srgbClr val="0000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06" y="4259213"/>
            <a:ext cx="4187190" cy="72675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984" y="5076604"/>
            <a:ext cx="4547235" cy="966787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4764897" y="4810127"/>
            <a:ext cx="670295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200" dirty="0"/>
              <a:t>1.5</a:t>
            </a:r>
            <a:endParaRPr lang="ko-KR" altLang="en-US" sz="2200" dirty="0"/>
          </a:p>
        </p:txBody>
      </p:sp>
      <p:sp>
        <p:nvSpPr>
          <p:cNvPr id="6" name="모서리가 둥근 직사각형 5"/>
          <p:cNvSpPr/>
          <p:nvPr/>
        </p:nvSpPr>
        <p:spPr>
          <a:xfrm>
            <a:off x="5807825" y="5368496"/>
            <a:ext cx="725371" cy="3435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cxnSpLocks/>
          </p:cNvCxnSpPr>
          <p:nvPr/>
        </p:nvCxnSpPr>
        <p:spPr>
          <a:xfrm>
            <a:off x="2965450" y="3835400"/>
            <a:ext cx="2825750" cy="1549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2874579" y="5015345"/>
            <a:ext cx="47297" cy="5866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42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1391</TotalTime>
  <Words>2028</Words>
  <Application>Microsoft Office PowerPoint</Application>
  <PresentationFormat>A4 용지(210x297mm)</PresentationFormat>
  <Paragraphs>284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Wingdings</vt:lpstr>
      <vt:lpstr>Office 테마</vt:lpstr>
      <vt:lpstr>CHAPTER 9</vt:lpstr>
      <vt:lpstr>PowerPoint 프레젠테이션</vt:lpstr>
      <vt:lpstr>9.1 Introduction (1/3)</vt:lpstr>
      <vt:lpstr>9.1 Introduction (2/3)</vt:lpstr>
      <vt:lpstr>9.1 Introduction (3/3)</vt:lpstr>
      <vt:lpstr>9.2 An Example Program Evaluation and Review Technique Network (1/5)</vt:lpstr>
      <vt:lpstr>9.2 An Example Program Evaluation and Review Technique Network (2/5)</vt:lpstr>
      <vt:lpstr>9.2 An Example Program Evaluation and Review Technique Network (3/5)</vt:lpstr>
      <vt:lpstr>9.2 An Example Program Evaluation and Review Technique Network (4/5)</vt:lpstr>
      <vt:lpstr>9.2 An Example Program Evaluation and Review Technique Network (5/5)</vt:lpstr>
      <vt:lpstr>9.3 Program Evaluation and Review Technique Shortcomings</vt:lpstr>
      <vt:lpstr>9.4 Linear Construction Operations</vt:lpstr>
      <vt:lpstr>9.5 Production Curves (1/3)</vt:lpstr>
      <vt:lpstr>9.5 Production Curves (2/3)</vt:lpstr>
      <vt:lpstr>9.5 Production Curves (3/3)</vt:lpstr>
      <vt:lpstr>9.6 Line of Balance 적정 진도선</vt:lpstr>
      <vt:lpstr>9.7 Line of Balance Applied to Construction (1/3)</vt:lpstr>
      <vt:lpstr>9.7 Line of Balance Applied to Construction (2/3)</vt:lpstr>
      <vt:lpstr>9.7 Line of Balance Applied to Construction (3/3)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122</cp:revision>
  <dcterms:created xsi:type="dcterms:W3CDTF">2018-12-10T05:23:33Z</dcterms:created>
  <dcterms:modified xsi:type="dcterms:W3CDTF">2020-12-31T06:54:15Z</dcterms:modified>
</cp:coreProperties>
</file>