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6" r:id="rId9"/>
    <p:sldId id="264" r:id="rId10"/>
    <p:sldId id="277" r:id="rId11"/>
    <p:sldId id="263" r:id="rId12"/>
    <p:sldId id="267" r:id="rId13"/>
    <p:sldId id="265" r:id="rId14"/>
    <p:sldId id="268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FA59A5-9DBA-4C16-8D78-57DD6076F0A0}" v="133" dt="2020-12-18T04:36:45.548"/>
    <p1510:client id="{AAE421BE-7E34-46BD-B63A-94A49353736A}" v="18" dt="2020-12-18T05:48:04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50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AAE421BE-7E34-46BD-B63A-94A49353736A}"/>
    <pc:docChg chg="custSel modSld">
      <pc:chgData name="정근채" userId="bf3f9740-ba12-4a95-bdcd-7a89d0b0b3a3" providerId="ADAL" clId="{AAE421BE-7E34-46BD-B63A-94A49353736A}" dt="2020-12-18T05:48:04.462" v="15"/>
      <pc:docMkLst>
        <pc:docMk/>
      </pc:docMkLst>
      <pc:sldChg chg="addSp delSp modSp">
        <pc:chgData name="정근채" userId="bf3f9740-ba12-4a95-bdcd-7a89d0b0b3a3" providerId="ADAL" clId="{AAE421BE-7E34-46BD-B63A-94A49353736A}" dt="2020-12-18T04:40:22.856" v="11"/>
        <pc:sldMkLst>
          <pc:docMk/>
          <pc:sldMk cId="1210531712" sldId="256"/>
        </pc:sldMkLst>
        <pc:picChg chg="add mod">
          <ac:chgData name="정근채" userId="bf3f9740-ba12-4a95-bdcd-7a89d0b0b3a3" providerId="ADAL" clId="{AAE421BE-7E34-46BD-B63A-94A49353736A}" dt="2020-12-18T04:40:22.856" v="11"/>
          <ac:picMkLst>
            <pc:docMk/>
            <pc:sldMk cId="1210531712" sldId="256"/>
            <ac:picMk id="7" creationId="{AF43CC75-57C7-4C66-A397-5154A404DAA3}"/>
          </ac:picMkLst>
        </pc:picChg>
        <pc:inkChg chg="add del">
          <ac:chgData name="정근채" userId="bf3f9740-ba12-4a95-bdcd-7a89d0b0b3a3" providerId="ADAL" clId="{AAE421BE-7E34-46BD-B63A-94A49353736A}" dt="2020-12-18T04:38:55.684" v="10" actId="478"/>
          <ac:inkMkLst>
            <pc:docMk/>
            <pc:sldMk cId="1210531712" sldId="256"/>
            <ac:inkMk id="4" creationId="{5E70B3EF-4FCE-41E0-8BE1-B7780BA9189E}"/>
          </ac:inkMkLst>
        </pc:inkChg>
        <pc:inkChg chg="add del">
          <ac:chgData name="정근채" userId="bf3f9740-ba12-4a95-bdcd-7a89d0b0b3a3" providerId="ADAL" clId="{AAE421BE-7E34-46BD-B63A-94A49353736A}" dt="2020-12-18T04:38:55.684" v="10" actId="478"/>
          <ac:inkMkLst>
            <pc:docMk/>
            <pc:sldMk cId="1210531712" sldId="256"/>
            <ac:inkMk id="5" creationId="{0A4A98C2-1078-4C23-A99B-43BA55D70168}"/>
          </ac:inkMkLst>
        </pc:inkChg>
        <pc:inkChg chg="add">
          <ac:chgData name="정근채" userId="bf3f9740-ba12-4a95-bdcd-7a89d0b0b3a3" providerId="ADAL" clId="{AAE421BE-7E34-46BD-B63A-94A49353736A}" dt="2020-12-18T04:40:22.856" v="11"/>
          <ac:inkMkLst>
            <pc:docMk/>
            <pc:sldMk cId="1210531712" sldId="256"/>
            <ac:inkMk id="6" creationId="{E15538C3-7293-4138-A636-89D9F62D8027}"/>
          </ac:inkMkLst>
        </pc:inkChg>
      </pc:sldChg>
      <pc:sldChg chg="addSp modSp">
        <pc:chgData name="정근채" userId="bf3f9740-ba12-4a95-bdcd-7a89d0b0b3a3" providerId="ADAL" clId="{AAE421BE-7E34-46BD-B63A-94A49353736A}" dt="2020-12-18T05:04:08.288" v="12"/>
        <pc:sldMkLst>
          <pc:docMk/>
          <pc:sldMk cId="2622151317" sldId="257"/>
        </pc:sldMkLst>
        <pc:picChg chg="add mod">
          <ac:chgData name="정근채" userId="bf3f9740-ba12-4a95-bdcd-7a89d0b0b3a3" providerId="ADAL" clId="{AAE421BE-7E34-46BD-B63A-94A49353736A}" dt="2020-12-18T05:04:08.288" v="12"/>
          <ac:picMkLst>
            <pc:docMk/>
            <pc:sldMk cId="2622151317" sldId="257"/>
            <ac:picMk id="6" creationId="{833804AC-FDDD-4540-941E-B5FFC684DA15}"/>
          </ac:picMkLst>
        </pc:picChg>
        <pc:inkChg chg="add">
          <ac:chgData name="정근채" userId="bf3f9740-ba12-4a95-bdcd-7a89d0b0b3a3" providerId="ADAL" clId="{AAE421BE-7E34-46BD-B63A-94A49353736A}" dt="2020-12-18T05:04:08.288" v="12"/>
          <ac:inkMkLst>
            <pc:docMk/>
            <pc:sldMk cId="2622151317" sldId="257"/>
            <ac:inkMk id="3" creationId="{A257BA51-4ED3-49BC-8198-ED88250A200A}"/>
          </ac:inkMkLst>
        </pc:inkChg>
      </pc:sldChg>
      <pc:sldChg chg="addSp modSp">
        <pc:chgData name="정근채" userId="bf3f9740-ba12-4a95-bdcd-7a89d0b0b3a3" providerId="ADAL" clId="{AAE421BE-7E34-46BD-B63A-94A49353736A}" dt="2020-12-18T05:04:08.288" v="12"/>
        <pc:sldMkLst>
          <pc:docMk/>
          <pc:sldMk cId="703231732" sldId="258"/>
        </pc:sldMkLst>
        <pc:picChg chg="add mod">
          <ac:chgData name="정근채" userId="bf3f9740-ba12-4a95-bdcd-7a89d0b0b3a3" providerId="ADAL" clId="{AAE421BE-7E34-46BD-B63A-94A49353736A}" dt="2020-12-18T05:04:08.288" v="12"/>
          <ac:picMkLst>
            <pc:docMk/>
            <pc:sldMk cId="703231732" sldId="258"/>
            <ac:picMk id="13" creationId="{BBF95E86-E07C-4823-AC97-71810229FCEE}"/>
          </ac:picMkLst>
        </pc:picChg>
        <pc:inkChg chg="add">
          <ac:chgData name="정근채" userId="bf3f9740-ba12-4a95-bdcd-7a89d0b0b3a3" providerId="ADAL" clId="{AAE421BE-7E34-46BD-B63A-94A49353736A}" dt="2020-12-18T05:04:08.288" v="12"/>
          <ac:inkMkLst>
            <pc:docMk/>
            <pc:sldMk cId="703231732" sldId="258"/>
            <ac:inkMk id="12" creationId="{81E177AD-52E8-47D4-98C9-5D82EC8185CC}"/>
          </ac:inkMkLst>
        </pc:inkChg>
      </pc:sldChg>
      <pc:sldChg chg="addSp modSp">
        <pc:chgData name="정근채" userId="bf3f9740-ba12-4a95-bdcd-7a89d0b0b3a3" providerId="ADAL" clId="{AAE421BE-7E34-46BD-B63A-94A49353736A}" dt="2020-12-18T05:04:08.288" v="12"/>
        <pc:sldMkLst>
          <pc:docMk/>
          <pc:sldMk cId="3803076469" sldId="259"/>
        </pc:sldMkLst>
        <pc:picChg chg="add mod">
          <ac:chgData name="정근채" userId="bf3f9740-ba12-4a95-bdcd-7a89d0b0b3a3" providerId="ADAL" clId="{AAE421BE-7E34-46BD-B63A-94A49353736A}" dt="2020-12-18T05:04:08.288" v="12"/>
          <ac:picMkLst>
            <pc:docMk/>
            <pc:sldMk cId="3803076469" sldId="259"/>
            <ac:picMk id="11" creationId="{9D4FE7CC-A264-4842-B505-55F6380B2A32}"/>
          </ac:picMkLst>
        </pc:picChg>
        <pc:inkChg chg="add">
          <ac:chgData name="정근채" userId="bf3f9740-ba12-4a95-bdcd-7a89d0b0b3a3" providerId="ADAL" clId="{AAE421BE-7E34-46BD-B63A-94A49353736A}" dt="2020-12-18T05:04:08.288" v="12"/>
          <ac:inkMkLst>
            <pc:docMk/>
            <pc:sldMk cId="3803076469" sldId="259"/>
            <ac:inkMk id="3" creationId="{116969AA-3E59-453D-BFCA-50A9784073E2}"/>
          </ac:inkMkLst>
        </pc:inkChg>
      </pc:sldChg>
      <pc:sldChg chg="addSp modSp">
        <pc:chgData name="정근채" userId="bf3f9740-ba12-4a95-bdcd-7a89d0b0b3a3" providerId="ADAL" clId="{AAE421BE-7E34-46BD-B63A-94A49353736A}" dt="2020-12-18T05:23:05.300" v="13"/>
        <pc:sldMkLst>
          <pc:docMk/>
          <pc:sldMk cId="2534574594" sldId="260"/>
        </pc:sldMkLst>
        <pc:picChg chg="add mod">
          <ac:chgData name="정근채" userId="bf3f9740-ba12-4a95-bdcd-7a89d0b0b3a3" providerId="ADAL" clId="{AAE421BE-7E34-46BD-B63A-94A49353736A}" dt="2020-12-18T05:23:05.300" v="13"/>
          <ac:picMkLst>
            <pc:docMk/>
            <pc:sldMk cId="2534574594" sldId="260"/>
            <ac:picMk id="21" creationId="{120ECB6B-099F-4080-A927-2E01A6E327BC}"/>
          </ac:picMkLst>
        </pc:picChg>
        <pc:inkChg chg="add">
          <ac:chgData name="정근채" userId="bf3f9740-ba12-4a95-bdcd-7a89d0b0b3a3" providerId="ADAL" clId="{AAE421BE-7E34-46BD-B63A-94A49353736A}" dt="2020-12-18T05:23:05.300" v="13"/>
          <ac:inkMkLst>
            <pc:docMk/>
            <pc:sldMk cId="2534574594" sldId="260"/>
            <ac:inkMk id="11" creationId="{4DFCA964-4F29-4689-99E8-EFE0A5517CF5}"/>
          </ac:inkMkLst>
        </pc:inkChg>
      </pc:sldChg>
      <pc:sldChg chg="addSp modSp">
        <pc:chgData name="정근채" userId="bf3f9740-ba12-4a95-bdcd-7a89d0b0b3a3" providerId="ADAL" clId="{AAE421BE-7E34-46BD-B63A-94A49353736A}" dt="2020-12-18T05:39:10.147" v="14"/>
        <pc:sldMkLst>
          <pc:docMk/>
          <pc:sldMk cId="3213863404" sldId="261"/>
        </pc:sldMkLst>
        <pc:picChg chg="add mod">
          <ac:chgData name="정근채" userId="bf3f9740-ba12-4a95-bdcd-7a89d0b0b3a3" providerId="ADAL" clId="{AAE421BE-7E34-46BD-B63A-94A49353736A}" dt="2020-12-18T05:39:10.147" v="14"/>
          <ac:picMkLst>
            <pc:docMk/>
            <pc:sldMk cId="3213863404" sldId="261"/>
            <ac:picMk id="6" creationId="{41FF25D7-DCF7-47FA-8CA1-353A4F893967}"/>
          </ac:picMkLst>
        </pc:picChg>
        <pc:inkChg chg="add">
          <ac:chgData name="정근채" userId="bf3f9740-ba12-4a95-bdcd-7a89d0b0b3a3" providerId="ADAL" clId="{AAE421BE-7E34-46BD-B63A-94A49353736A}" dt="2020-12-18T05:39:10.147" v="14"/>
          <ac:inkMkLst>
            <pc:docMk/>
            <pc:sldMk cId="3213863404" sldId="261"/>
            <ac:inkMk id="3" creationId="{73F13E67-4BFE-4D6B-B901-4E5B8FC95C22}"/>
          </ac:inkMkLst>
        </pc:inkChg>
      </pc:sldChg>
      <pc:sldChg chg="addSp modSp">
        <pc:chgData name="정근채" userId="bf3f9740-ba12-4a95-bdcd-7a89d0b0b3a3" providerId="ADAL" clId="{AAE421BE-7E34-46BD-B63A-94A49353736A}" dt="2020-12-18T05:48:04.462" v="15"/>
        <pc:sldMkLst>
          <pc:docMk/>
          <pc:sldMk cId="2858571976" sldId="263"/>
        </pc:sldMkLst>
        <pc:picChg chg="add mod">
          <ac:chgData name="정근채" userId="bf3f9740-ba12-4a95-bdcd-7a89d0b0b3a3" providerId="ADAL" clId="{AAE421BE-7E34-46BD-B63A-94A49353736A}" dt="2020-12-18T05:48:04.462" v="15"/>
          <ac:picMkLst>
            <pc:docMk/>
            <pc:sldMk cId="2858571976" sldId="263"/>
            <ac:picMk id="8" creationId="{55363F7A-6C09-41E3-91A4-D374A0A2B3AB}"/>
          </ac:picMkLst>
        </pc:picChg>
        <pc:inkChg chg="add">
          <ac:chgData name="정근채" userId="bf3f9740-ba12-4a95-bdcd-7a89d0b0b3a3" providerId="ADAL" clId="{AAE421BE-7E34-46BD-B63A-94A49353736A}" dt="2020-12-18T05:48:04.462" v="15"/>
          <ac:inkMkLst>
            <pc:docMk/>
            <pc:sldMk cId="2858571976" sldId="263"/>
            <ac:inkMk id="3" creationId="{EC0DD3DD-659E-4388-97C8-220AFD3CE59B}"/>
          </ac:inkMkLst>
        </pc:inkChg>
      </pc:sldChg>
      <pc:sldChg chg="addSp modSp modAnim">
        <pc:chgData name="정근채" userId="bf3f9740-ba12-4a95-bdcd-7a89d0b0b3a3" providerId="ADAL" clId="{AAE421BE-7E34-46BD-B63A-94A49353736A}" dt="2020-12-18T05:39:10.147" v="14"/>
        <pc:sldMkLst>
          <pc:docMk/>
          <pc:sldMk cId="3817969544" sldId="264"/>
        </pc:sldMkLst>
        <pc:picChg chg="add mod">
          <ac:chgData name="정근채" userId="bf3f9740-ba12-4a95-bdcd-7a89d0b0b3a3" providerId="ADAL" clId="{AAE421BE-7E34-46BD-B63A-94A49353736A}" dt="2020-12-18T05:39:10.147" v="14"/>
          <ac:picMkLst>
            <pc:docMk/>
            <pc:sldMk cId="3817969544" sldId="264"/>
            <ac:picMk id="16" creationId="{45801A00-2B51-4BC2-8DB2-17D9AC64DDBA}"/>
          </ac:picMkLst>
        </pc:picChg>
        <pc:inkChg chg="add">
          <ac:chgData name="정근채" userId="bf3f9740-ba12-4a95-bdcd-7a89d0b0b3a3" providerId="ADAL" clId="{AAE421BE-7E34-46BD-B63A-94A49353736A}" dt="2020-12-18T05:39:10.147" v="14"/>
          <ac:inkMkLst>
            <pc:docMk/>
            <pc:sldMk cId="3817969544" sldId="264"/>
            <ac:inkMk id="8" creationId="{3FB9D359-82AF-4E67-B183-7F3FA3D7608B}"/>
          </ac:inkMkLst>
        </pc:inkChg>
      </pc:sldChg>
      <pc:sldChg chg="addSp modSp">
        <pc:chgData name="정근채" userId="bf3f9740-ba12-4a95-bdcd-7a89d0b0b3a3" providerId="ADAL" clId="{AAE421BE-7E34-46BD-B63A-94A49353736A}" dt="2020-12-18T05:48:04.462" v="15"/>
        <pc:sldMkLst>
          <pc:docMk/>
          <pc:sldMk cId="3319525116" sldId="265"/>
        </pc:sldMkLst>
        <pc:picChg chg="add mod">
          <ac:chgData name="정근채" userId="bf3f9740-ba12-4a95-bdcd-7a89d0b0b3a3" providerId="ADAL" clId="{AAE421BE-7E34-46BD-B63A-94A49353736A}" dt="2020-12-18T05:48:04.462" v="15"/>
          <ac:picMkLst>
            <pc:docMk/>
            <pc:sldMk cId="3319525116" sldId="265"/>
            <ac:picMk id="6" creationId="{9BCCEBD5-BF22-4C0E-A60A-021F1B6A0985}"/>
          </ac:picMkLst>
        </pc:picChg>
        <pc:inkChg chg="add">
          <ac:chgData name="정근채" userId="bf3f9740-ba12-4a95-bdcd-7a89d0b0b3a3" providerId="ADAL" clId="{AAE421BE-7E34-46BD-B63A-94A49353736A}" dt="2020-12-18T05:48:04.462" v="15"/>
          <ac:inkMkLst>
            <pc:docMk/>
            <pc:sldMk cId="3319525116" sldId="265"/>
            <ac:inkMk id="3" creationId="{043F098D-6A16-4C08-817C-B747AFC40C62}"/>
          </ac:inkMkLst>
        </pc:inkChg>
      </pc:sldChg>
      <pc:sldChg chg="addSp modSp">
        <pc:chgData name="정근채" userId="bf3f9740-ba12-4a95-bdcd-7a89d0b0b3a3" providerId="ADAL" clId="{AAE421BE-7E34-46BD-B63A-94A49353736A}" dt="2020-12-18T05:39:10.147" v="14"/>
        <pc:sldMkLst>
          <pc:docMk/>
          <pc:sldMk cId="4272855359" sldId="266"/>
        </pc:sldMkLst>
        <pc:picChg chg="add mod">
          <ac:chgData name="정근채" userId="bf3f9740-ba12-4a95-bdcd-7a89d0b0b3a3" providerId="ADAL" clId="{AAE421BE-7E34-46BD-B63A-94A49353736A}" dt="2020-12-18T05:39:10.147" v="14"/>
          <ac:picMkLst>
            <pc:docMk/>
            <pc:sldMk cId="4272855359" sldId="266"/>
            <ac:picMk id="12" creationId="{D3D7B3BB-CD18-4AAC-B967-270C7E24A113}"/>
          </ac:picMkLst>
        </pc:picChg>
        <pc:inkChg chg="add">
          <ac:chgData name="정근채" userId="bf3f9740-ba12-4a95-bdcd-7a89d0b0b3a3" providerId="ADAL" clId="{AAE421BE-7E34-46BD-B63A-94A49353736A}" dt="2020-12-18T05:39:10.147" v="14"/>
          <ac:inkMkLst>
            <pc:docMk/>
            <pc:sldMk cId="4272855359" sldId="266"/>
            <ac:inkMk id="3" creationId="{5A0A850A-32B2-4A67-8801-EF41A777F990}"/>
          </ac:inkMkLst>
        </pc:inkChg>
      </pc:sldChg>
      <pc:sldChg chg="addSp modSp">
        <pc:chgData name="정근채" userId="bf3f9740-ba12-4a95-bdcd-7a89d0b0b3a3" providerId="ADAL" clId="{AAE421BE-7E34-46BD-B63A-94A49353736A}" dt="2020-12-18T05:48:04.462" v="15"/>
        <pc:sldMkLst>
          <pc:docMk/>
          <pc:sldMk cId="3406157112" sldId="267"/>
        </pc:sldMkLst>
        <pc:picChg chg="add mod">
          <ac:chgData name="정근채" userId="bf3f9740-ba12-4a95-bdcd-7a89d0b0b3a3" providerId="ADAL" clId="{AAE421BE-7E34-46BD-B63A-94A49353736A}" dt="2020-12-18T05:48:04.462" v="15"/>
          <ac:picMkLst>
            <pc:docMk/>
            <pc:sldMk cId="3406157112" sldId="267"/>
            <ac:picMk id="6" creationId="{E1967DB2-B39B-4CA7-BC50-EB08AEF1E8B8}"/>
          </ac:picMkLst>
        </pc:picChg>
        <pc:inkChg chg="add">
          <ac:chgData name="정근채" userId="bf3f9740-ba12-4a95-bdcd-7a89d0b0b3a3" providerId="ADAL" clId="{AAE421BE-7E34-46BD-B63A-94A49353736A}" dt="2020-12-18T05:48:04.462" v="15"/>
          <ac:inkMkLst>
            <pc:docMk/>
            <pc:sldMk cId="3406157112" sldId="267"/>
            <ac:inkMk id="5" creationId="{6BFD3703-1E8D-4B16-A9A4-909A67A04CA6}"/>
          </ac:inkMkLst>
        </pc:inkChg>
      </pc:sldChg>
      <pc:sldChg chg="addSp modSp">
        <pc:chgData name="정근채" userId="bf3f9740-ba12-4a95-bdcd-7a89d0b0b3a3" providerId="ADAL" clId="{AAE421BE-7E34-46BD-B63A-94A49353736A}" dt="2020-12-18T05:48:04.462" v="15"/>
        <pc:sldMkLst>
          <pc:docMk/>
          <pc:sldMk cId="3649411913" sldId="268"/>
        </pc:sldMkLst>
        <pc:picChg chg="add mod">
          <ac:chgData name="정근채" userId="bf3f9740-ba12-4a95-bdcd-7a89d0b0b3a3" providerId="ADAL" clId="{AAE421BE-7E34-46BD-B63A-94A49353736A}" dt="2020-12-18T05:48:04.462" v="15"/>
          <ac:picMkLst>
            <pc:docMk/>
            <pc:sldMk cId="3649411913" sldId="268"/>
            <ac:picMk id="14" creationId="{DFEA08AA-E4E5-44FA-B747-A24CCFB315E3}"/>
          </ac:picMkLst>
        </pc:picChg>
        <pc:inkChg chg="add">
          <ac:chgData name="정근채" userId="bf3f9740-ba12-4a95-bdcd-7a89d0b0b3a3" providerId="ADAL" clId="{AAE421BE-7E34-46BD-B63A-94A49353736A}" dt="2020-12-18T05:48:04.462" v="15"/>
          <ac:inkMkLst>
            <pc:docMk/>
            <pc:sldMk cId="3649411913" sldId="268"/>
            <ac:inkMk id="8" creationId="{3EDF1AE5-69E0-4654-81F0-34CE0CB56D1D}"/>
          </ac:inkMkLst>
        </pc:inkChg>
      </pc:sldChg>
      <pc:sldChg chg="addSp modSp">
        <pc:chgData name="정근채" userId="bf3f9740-ba12-4a95-bdcd-7a89d0b0b3a3" providerId="ADAL" clId="{AAE421BE-7E34-46BD-B63A-94A49353736A}" dt="2020-12-18T04:40:22.856" v="11"/>
        <pc:sldMkLst>
          <pc:docMk/>
          <pc:sldMk cId="2400768863" sldId="276"/>
        </pc:sldMkLst>
        <pc:picChg chg="add mod">
          <ac:chgData name="정근채" userId="bf3f9740-ba12-4a95-bdcd-7a89d0b0b3a3" providerId="ADAL" clId="{AAE421BE-7E34-46BD-B63A-94A49353736A}" dt="2020-12-18T04:40:22.856" v="11"/>
          <ac:picMkLst>
            <pc:docMk/>
            <pc:sldMk cId="2400768863" sldId="276"/>
            <ac:picMk id="3" creationId="{1A3EE889-7C14-4815-A8B2-AE2A6D9526D1}"/>
          </ac:picMkLst>
        </pc:picChg>
        <pc:inkChg chg="add">
          <ac:chgData name="정근채" userId="bf3f9740-ba12-4a95-bdcd-7a89d0b0b3a3" providerId="ADAL" clId="{AAE421BE-7E34-46BD-B63A-94A49353736A}" dt="2020-12-18T04:40:22.856" v="11"/>
          <ac:inkMkLst>
            <pc:docMk/>
            <pc:sldMk cId="2400768863" sldId="276"/>
            <ac:inkMk id="2" creationId="{9A735205-C535-4DF5-A79F-BF3E2C1E6BDC}"/>
          </ac:inkMkLst>
        </pc:inkChg>
      </pc:sldChg>
      <pc:sldChg chg="addSp modSp">
        <pc:chgData name="정근채" userId="bf3f9740-ba12-4a95-bdcd-7a89d0b0b3a3" providerId="ADAL" clId="{AAE421BE-7E34-46BD-B63A-94A49353736A}" dt="2020-12-18T05:39:10.147" v="14"/>
        <pc:sldMkLst>
          <pc:docMk/>
          <pc:sldMk cId="1133663856" sldId="277"/>
        </pc:sldMkLst>
        <pc:picChg chg="add mod">
          <ac:chgData name="정근채" userId="bf3f9740-ba12-4a95-bdcd-7a89d0b0b3a3" providerId="ADAL" clId="{AAE421BE-7E34-46BD-B63A-94A49353736A}" dt="2020-12-18T05:39:10.147" v="14"/>
          <ac:picMkLst>
            <pc:docMk/>
            <pc:sldMk cId="1133663856" sldId="277"/>
            <ac:picMk id="16" creationId="{8F211F9E-0662-4AF5-AD01-BAB0EF9C69AB}"/>
          </ac:picMkLst>
        </pc:picChg>
        <pc:inkChg chg="add">
          <ac:chgData name="정근채" userId="bf3f9740-ba12-4a95-bdcd-7a89d0b0b3a3" providerId="ADAL" clId="{AAE421BE-7E34-46BD-B63A-94A49353736A}" dt="2020-12-18T05:39:10.147" v="14"/>
          <ac:inkMkLst>
            <pc:docMk/>
            <pc:sldMk cId="1133663856" sldId="277"/>
            <ac:inkMk id="8" creationId="{65457852-8455-42EF-AEEA-316E9C25DF1F}"/>
          </ac:inkMkLst>
        </pc:inkChg>
      </pc:sldChg>
    </pc:docChg>
  </pc:docChgLst>
  <pc:docChgLst>
    <pc:chgData name="정근채" userId="bf3f9740-ba12-4a95-bdcd-7a89d0b0b3a3" providerId="ADAL" clId="{25FA59A5-9DBA-4C16-8D78-57DD6076F0A0}"/>
    <pc:docChg chg="undo custSel addSld modSld">
      <pc:chgData name="정근채" userId="bf3f9740-ba12-4a95-bdcd-7a89d0b0b3a3" providerId="ADAL" clId="{25FA59A5-9DBA-4C16-8D78-57DD6076F0A0}" dt="2020-12-18T04:36:59.244" v="745" actId="478"/>
      <pc:docMkLst>
        <pc:docMk/>
      </pc:docMkLst>
      <pc:sldChg chg="modSp mod">
        <pc:chgData name="정근채" userId="bf3f9740-ba12-4a95-bdcd-7a89d0b0b3a3" providerId="ADAL" clId="{25FA59A5-9DBA-4C16-8D78-57DD6076F0A0}" dt="2020-12-18T02:16:38.534" v="723" actId="207"/>
        <pc:sldMkLst>
          <pc:docMk/>
          <pc:sldMk cId="1210531712" sldId="256"/>
        </pc:sldMkLst>
        <pc:spChg chg="mod">
          <ac:chgData name="정근채" userId="bf3f9740-ba12-4a95-bdcd-7a89d0b0b3a3" providerId="ADAL" clId="{25FA59A5-9DBA-4C16-8D78-57DD6076F0A0}" dt="2020-12-18T02:16:38.534" v="723" actId="207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25FA59A5-9DBA-4C16-8D78-57DD6076F0A0}" dt="2020-12-18T01:00:30.507" v="44" actId="207"/>
        <pc:sldMkLst>
          <pc:docMk/>
          <pc:sldMk cId="2622151317" sldId="257"/>
        </pc:sldMkLst>
        <pc:spChg chg="mod">
          <ac:chgData name="정근채" userId="bf3f9740-ba12-4a95-bdcd-7a89d0b0b3a3" providerId="ADAL" clId="{25FA59A5-9DBA-4C16-8D78-57DD6076F0A0}" dt="2020-12-18T01:00:30.507" v="44" actId="207"/>
          <ac:spMkLst>
            <pc:docMk/>
            <pc:sldMk cId="2622151317" sldId="257"/>
            <ac:spMk id="5" creationId="{00000000-0000-0000-0000-000000000000}"/>
          </ac:spMkLst>
        </pc:spChg>
      </pc:sldChg>
      <pc:sldChg chg="addSp modSp mod">
        <pc:chgData name="정근채" userId="bf3f9740-ba12-4a95-bdcd-7a89d0b0b3a3" providerId="ADAL" clId="{25FA59A5-9DBA-4C16-8D78-57DD6076F0A0}" dt="2020-12-18T01:23:00.307" v="217" actId="207"/>
        <pc:sldMkLst>
          <pc:docMk/>
          <pc:sldMk cId="703231732" sldId="258"/>
        </pc:sldMkLst>
        <pc:spChg chg="mod">
          <ac:chgData name="정근채" userId="bf3f9740-ba12-4a95-bdcd-7a89d0b0b3a3" providerId="ADAL" clId="{25FA59A5-9DBA-4C16-8D78-57DD6076F0A0}" dt="2020-12-18T01:13:51.154" v="46" actId="208"/>
          <ac:spMkLst>
            <pc:docMk/>
            <pc:sldMk cId="703231732" sldId="258"/>
            <ac:spMk id="8" creationId="{00000000-0000-0000-0000-000000000000}"/>
          </ac:spMkLst>
        </pc:spChg>
        <pc:spChg chg="mod">
          <ac:chgData name="정근채" userId="bf3f9740-ba12-4a95-bdcd-7a89d0b0b3a3" providerId="ADAL" clId="{25FA59A5-9DBA-4C16-8D78-57DD6076F0A0}" dt="2020-12-18T01:13:44.834" v="45" actId="207"/>
          <ac:spMkLst>
            <pc:docMk/>
            <pc:sldMk cId="703231732" sldId="258"/>
            <ac:spMk id="9" creationId="{00000000-0000-0000-0000-000000000000}"/>
          </ac:spMkLst>
        </pc:spChg>
        <pc:spChg chg="add mod">
          <ac:chgData name="정근채" userId="bf3f9740-ba12-4a95-bdcd-7a89d0b0b3a3" providerId="ADAL" clId="{25FA59A5-9DBA-4C16-8D78-57DD6076F0A0}" dt="2020-12-18T01:23:00.307" v="217" actId="207"/>
          <ac:spMkLst>
            <pc:docMk/>
            <pc:sldMk cId="703231732" sldId="258"/>
            <ac:spMk id="24" creationId="{D5E234FD-FC27-48C9-93A6-6B71C173DA17}"/>
          </ac:spMkLst>
        </pc:spChg>
        <pc:picChg chg="mod">
          <ac:chgData name="정근채" userId="bf3f9740-ba12-4a95-bdcd-7a89d0b0b3a3" providerId="ADAL" clId="{25FA59A5-9DBA-4C16-8D78-57DD6076F0A0}" dt="2020-12-18T01:21:51.749" v="172" actId="1076"/>
          <ac:picMkLst>
            <pc:docMk/>
            <pc:sldMk cId="703231732" sldId="258"/>
            <ac:picMk id="7" creationId="{7CF9A3A1-EADE-48AE-B341-69FBC8D1B3F3}"/>
          </ac:picMkLst>
        </pc:picChg>
      </pc:sldChg>
      <pc:sldChg chg="addSp modSp mod">
        <pc:chgData name="정근채" userId="bf3f9740-ba12-4a95-bdcd-7a89d0b0b3a3" providerId="ADAL" clId="{25FA59A5-9DBA-4C16-8D78-57DD6076F0A0}" dt="2020-12-18T01:43:44.478" v="277" actId="571"/>
        <pc:sldMkLst>
          <pc:docMk/>
          <pc:sldMk cId="2534574594" sldId="260"/>
        </pc:sldMkLst>
        <pc:spChg chg="add mod">
          <ac:chgData name="정근채" userId="bf3f9740-ba12-4a95-bdcd-7a89d0b0b3a3" providerId="ADAL" clId="{25FA59A5-9DBA-4C16-8D78-57DD6076F0A0}" dt="2020-12-18T01:35:07.552" v="239" actId="1076"/>
          <ac:spMkLst>
            <pc:docMk/>
            <pc:sldMk cId="2534574594" sldId="260"/>
            <ac:spMk id="10" creationId="{D61B4F22-2134-4B59-B7D6-C75FA09ED139}"/>
          </ac:spMkLst>
        </pc:spChg>
        <pc:picChg chg="add mod">
          <ac:chgData name="정근채" userId="bf3f9740-ba12-4a95-bdcd-7a89d0b0b3a3" providerId="ADAL" clId="{25FA59A5-9DBA-4C16-8D78-57DD6076F0A0}" dt="2020-12-18T01:43:36.798" v="276" actId="14100"/>
          <ac:picMkLst>
            <pc:docMk/>
            <pc:sldMk cId="2534574594" sldId="260"/>
            <ac:picMk id="17" creationId="{770E2957-4637-4BF0-8EA9-63727B714DB0}"/>
          </ac:picMkLst>
        </pc:picChg>
        <pc:cxnChg chg="add mod">
          <ac:chgData name="정근채" userId="bf3f9740-ba12-4a95-bdcd-7a89d0b0b3a3" providerId="ADAL" clId="{25FA59A5-9DBA-4C16-8D78-57DD6076F0A0}" dt="2020-12-18T01:43:44.478" v="277" actId="571"/>
          <ac:cxnSpMkLst>
            <pc:docMk/>
            <pc:sldMk cId="2534574594" sldId="260"/>
            <ac:cxnSpMk id="40" creationId="{14AD5955-6398-4929-A89D-7C7F9D3E5E81}"/>
          </ac:cxnSpMkLst>
        </pc:cxnChg>
      </pc:sldChg>
      <pc:sldChg chg="modSp mod">
        <pc:chgData name="정근채" userId="bf3f9740-ba12-4a95-bdcd-7a89d0b0b3a3" providerId="ADAL" clId="{25FA59A5-9DBA-4C16-8D78-57DD6076F0A0}" dt="2020-12-18T01:48:23.700" v="345"/>
        <pc:sldMkLst>
          <pc:docMk/>
          <pc:sldMk cId="3213863404" sldId="261"/>
        </pc:sldMkLst>
        <pc:spChg chg="mod">
          <ac:chgData name="정근채" userId="bf3f9740-ba12-4a95-bdcd-7a89d0b0b3a3" providerId="ADAL" clId="{25FA59A5-9DBA-4C16-8D78-57DD6076F0A0}" dt="2020-12-18T01:48:23.700" v="345"/>
          <ac:spMkLst>
            <pc:docMk/>
            <pc:sldMk cId="3213863404" sldId="261"/>
            <ac:spMk id="5" creationId="{4B45EB45-DE67-463F-B09D-98E591951CEA}"/>
          </ac:spMkLst>
        </pc:spChg>
      </pc:sldChg>
      <pc:sldChg chg="addSp delSp modSp mod">
        <pc:chgData name="정근채" userId="bf3f9740-ba12-4a95-bdcd-7a89d0b0b3a3" providerId="ADAL" clId="{25FA59A5-9DBA-4C16-8D78-57DD6076F0A0}" dt="2020-12-18T02:16:00.286" v="701" actId="20577"/>
        <pc:sldMkLst>
          <pc:docMk/>
          <pc:sldMk cId="2858571976" sldId="263"/>
        </pc:sldMkLst>
        <pc:spChg chg="mod">
          <ac:chgData name="정근채" userId="bf3f9740-ba12-4a95-bdcd-7a89d0b0b3a3" providerId="ADAL" clId="{25FA59A5-9DBA-4C16-8D78-57DD6076F0A0}" dt="2020-12-18T02:16:00.286" v="701" actId="20577"/>
          <ac:spMkLst>
            <pc:docMk/>
            <pc:sldMk cId="2858571976" sldId="263"/>
            <ac:spMk id="2" creationId="{00000000-0000-0000-0000-000000000000}"/>
          </ac:spMkLst>
        </pc:spChg>
        <pc:spChg chg="add del">
          <ac:chgData name="정근채" userId="bf3f9740-ba12-4a95-bdcd-7a89d0b0b3a3" providerId="ADAL" clId="{25FA59A5-9DBA-4C16-8D78-57DD6076F0A0}" dt="2020-12-18T02:14:02.716" v="655" actId="22"/>
          <ac:spMkLst>
            <pc:docMk/>
            <pc:sldMk cId="2858571976" sldId="263"/>
            <ac:spMk id="8" creationId="{F98539FF-6105-4751-AD6B-48E60D5A6F6D}"/>
          </ac:spMkLst>
        </pc:spChg>
        <pc:spChg chg="add mod">
          <ac:chgData name="정근채" userId="bf3f9740-ba12-4a95-bdcd-7a89d0b0b3a3" providerId="ADAL" clId="{25FA59A5-9DBA-4C16-8D78-57DD6076F0A0}" dt="2020-12-18T02:14:27.837" v="695" actId="1076"/>
          <ac:spMkLst>
            <pc:docMk/>
            <pc:sldMk cId="2858571976" sldId="263"/>
            <ac:spMk id="10" creationId="{06EFDED1-D449-47B7-A36B-D1B2B629D2D3}"/>
          </ac:spMkLst>
        </pc:spChg>
      </pc:sldChg>
      <pc:sldChg chg="addSp delSp modSp mod addAnim delAnim modAnim">
        <pc:chgData name="정근채" userId="bf3f9740-ba12-4a95-bdcd-7a89d0b0b3a3" providerId="ADAL" clId="{25FA59A5-9DBA-4C16-8D78-57DD6076F0A0}" dt="2020-12-18T04:36:59.244" v="745" actId="478"/>
        <pc:sldMkLst>
          <pc:docMk/>
          <pc:sldMk cId="3817969544" sldId="264"/>
        </pc:sldMkLst>
        <pc:spChg chg="mod">
          <ac:chgData name="정근채" userId="bf3f9740-ba12-4a95-bdcd-7a89d0b0b3a3" providerId="ADAL" clId="{25FA59A5-9DBA-4C16-8D78-57DD6076F0A0}" dt="2020-12-18T02:01:52.431" v="558"/>
          <ac:spMkLst>
            <pc:docMk/>
            <pc:sldMk cId="3817969544" sldId="264"/>
            <ac:spMk id="2" creationId="{00000000-0000-0000-0000-000000000000}"/>
          </ac:spMkLst>
        </pc:spChg>
        <pc:spChg chg="mod">
          <ac:chgData name="정근채" userId="bf3f9740-ba12-4a95-bdcd-7a89d0b0b3a3" providerId="ADAL" clId="{25FA59A5-9DBA-4C16-8D78-57DD6076F0A0}" dt="2020-12-18T04:36:43.844" v="743" actId="1076"/>
          <ac:spMkLst>
            <pc:docMk/>
            <pc:sldMk cId="3817969544" sldId="264"/>
            <ac:spMk id="7" creationId="{4B45EB45-DE67-463F-B09D-98E591951CEA}"/>
          </ac:spMkLst>
        </pc:spChg>
        <pc:spChg chg="add mod">
          <ac:chgData name="정근채" userId="bf3f9740-ba12-4a95-bdcd-7a89d0b0b3a3" providerId="ADAL" clId="{25FA59A5-9DBA-4C16-8D78-57DD6076F0A0}" dt="2020-12-18T02:05:58.811" v="610"/>
          <ac:spMkLst>
            <pc:docMk/>
            <pc:sldMk cId="3817969544" sldId="264"/>
            <ac:spMk id="20" creationId="{201E1428-F50A-492F-A629-84AF14FB6374}"/>
          </ac:spMkLst>
        </pc:spChg>
        <pc:spChg chg="add del">
          <ac:chgData name="정근채" userId="bf3f9740-ba12-4a95-bdcd-7a89d0b0b3a3" providerId="ADAL" clId="{25FA59A5-9DBA-4C16-8D78-57DD6076F0A0}" dt="2020-12-18T04:30:48.853" v="726" actId="22"/>
          <ac:spMkLst>
            <pc:docMk/>
            <pc:sldMk cId="3817969544" sldId="264"/>
            <ac:spMk id="23" creationId="{FB3493B3-A0F3-45C2-A41A-AF892604BC1A}"/>
          </ac:spMkLst>
        </pc:spChg>
        <pc:picChg chg="add del mod">
          <ac:chgData name="정근채" userId="bf3f9740-ba12-4a95-bdcd-7a89d0b0b3a3" providerId="ADAL" clId="{25FA59A5-9DBA-4C16-8D78-57DD6076F0A0}" dt="2020-12-18T04:36:59.244" v="745" actId="478"/>
          <ac:picMkLst>
            <pc:docMk/>
            <pc:sldMk cId="3817969544" sldId="264"/>
            <ac:picMk id="22" creationId="{DF9C3555-F32D-4779-8C2B-47BC9A313E33}"/>
          </ac:picMkLst>
        </pc:picChg>
        <pc:picChg chg="add del mod">
          <ac:chgData name="정근채" userId="bf3f9740-ba12-4a95-bdcd-7a89d0b0b3a3" providerId="ADAL" clId="{25FA59A5-9DBA-4C16-8D78-57DD6076F0A0}" dt="2020-12-18T04:35:41.744" v="738"/>
          <ac:picMkLst>
            <pc:docMk/>
            <pc:sldMk cId="3817969544" sldId="264"/>
            <ac:picMk id="25" creationId="{667215FD-AE46-4892-B755-84BB48F3F64D}"/>
          </ac:picMkLst>
        </pc:picChg>
      </pc:sldChg>
      <pc:sldChg chg="modSp mod">
        <pc:chgData name="정근채" userId="bf3f9740-ba12-4a95-bdcd-7a89d0b0b3a3" providerId="ADAL" clId="{25FA59A5-9DBA-4C16-8D78-57DD6076F0A0}" dt="2020-12-18T02:16:11.664" v="716"/>
        <pc:sldMkLst>
          <pc:docMk/>
          <pc:sldMk cId="3319525116" sldId="265"/>
        </pc:sldMkLst>
        <pc:spChg chg="mod">
          <ac:chgData name="정근채" userId="bf3f9740-ba12-4a95-bdcd-7a89d0b0b3a3" providerId="ADAL" clId="{25FA59A5-9DBA-4C16-8D78-57DD6076F0A0}" dt="2020-12-18T02:16:11.664" v="716"/>
          <ac:spMkLst>
            <pc:docMk/>
            <pc:sldMk cId="3319525116" sldId="265"/>
            <ac:spMk id="2" creationId="{00000000-0000-0000-0000-000000000000}"/>
          </ac:spMkLst>
        </pc:spChg>
      </pc:sldChg>
      <pc:sldChg chg="addSp delSp modSp mod">
        <pc:chgData name="정근채" userId="bf3f9740-ba12-4a95-bdcd-7a89d0b0b3a3" providerId="ADAL" clId="{25FA59A5-9DBA-4C16-8D78-57DD6076F0A0}" dt="2020-12-18T02:01:46.487" v="550" actId="20577"/>
        <pc:sldMkLst>
          <pc:docMk/>
          <pc:sldMk cId="4272855359" sldId="266"/>
        </pc:sldMkLst>
        <pc:spChg chg="mod">
          <ac:chgData name="정근채" userId="bf3f9740-ba12-4a95-bdcd-7a89d0b0b3a3" providerId="ADAL" clId="{25FA59A5-9DBA-4C16-8D78-57DD6076F0A0}" dt="2020-12-18T02:01:46.487" v="550" actId="20577"/>
          <ac:spMkLst>
            <pc:docMk/>
            <pc:sldMk cId="4272855359" sldId="266"/>
            <ac:spMk id="2" creationId="{00000000-0000-0000-0000-000000000000}"/>
          </ac:spMkLst>
        </pc:spChg>
        <pc:spChg chg="mod">
          <ac:chgData name="정근채" userId="bf3f9740-ba12-4a95-bdcd-7a89d0b0b3a3" providerId="ADAL" clId="{25FA59A5-9DBA-4C16-8D78-57DD6076F0A0}" dt="2020-12-18T02:00:39.881" v="544"/>
          <ac:spMkLst>
            <pc:docMk/>
            <pc:sldMk cId="4272855359" sldId="266"/>
            <ac:spMk id="5" creationId="{4B45EB45-DE67-463F-B09D-98E591951CEA}"/>
          </ac:spMkLst>
        </pc:spChg>
        <pc:spChg chg="mod">
          <ac:chgData name="정근채" userId="bf3f9740-ba12-4a95-bdcd-7a89d0b0b3a3" providerId="ADAL" clId="{25FA59A5-9DBA-4C16-8D78-57DD6076F0A0}" dt="2020-12-18T02:00:03.831" v="502"/>
          <ac:spMkLst>
            <pc:docMk/>
            <pc:sldMk cId="4272855359" sldId="266"/>
            <ac:spMk id="10" creationId="{00000000-0000-0000-0000-000000000000}"/>
          </ac:spMkLst>
        </pc:spChg>
        <pc:spChg chg="mod">
          <ac:chgData name="정근채" userId="bf3f9740-ba12-4a95-bdcd-7a89d0b0b3a3" providerId="ADAL" clId="{25FA59A5-9DBA-4C16-8D78-57DD6076F0A0}" dt="2020-12-18T01:57:16.774" v="464" actId="1076"/>
          <ac:spMkLst>
            <pc:docMk/>
            <pc:sldMk cId="4272855359" sldId="266"/>
            <ac:spMk id="18" creationId="{00000000-0000-0000-0000-000000000000}"/>
          </ac:spMkLst>
        </pc:spChg>
        <pc:spChg chg="mod">
          <ac:chgData name="정근채" userId="bf3f9740-ba12-4a95-bdcd-7a89d0b0b3a3" providerId="ADAL" clId="{25FA59A5-9DBA-4C16-8D78-57DD6076F0A0}" dt="2020-12-18T01:59:01.463" v="490" actId="1076"/>
          <ac:spMkLst>
            <pc:docMk/>
            <pc:sldMk cId="4272855359" sldId="266"/>
            <ac:spMk id="19" creationId="{00000000-0000-0000-0000-000000000000}"/>
          </ac:spMkLst>
        </pc:spChg>
        <pc:spChg chg="mod">
          <ac:chgData name="정근채" userId="bf3f9740-ba12-4a95-bdcd-7a89d0b0b3a3" providerId="ADAL" clId="{25FA59A5-9DBA-4C16-8D78-57DD6076F0A0}" dt="2020-12-18T02:00:18.407" v="503" actId="1076"/>
          <ac:spMkLst>
            <pc:docMk/>
            <pc:sldMk cId="4272855359" sldId="266"/>
            <ac:spMk id="20" creationId="{00000000-0000-0000-0000-000000000000}"/>
          </ac:spMkLst>
        </pc:spChg>
        <pc:picChg chg="mod">
          <ac:chgData name="정근채" userId="bf3f9740-ba12-4a95-bdcd-7a89d0b0b3a3" providerId="ADAL" clId="{25FA59A5-9DBA-4C16-8D78-57DD6076F0A0}" dt="2020-12-18T01:58:55.215" v="489" actId="1076"/>
          <ac:picMkLst>
            <pc:docMk/>
            <pc:sldMk cId="4272855359" sldId="266"/>
            <ac:picMk id="6" creationId="{B3A54B19-9632-4BCE-8240-2CD07E2B0701}"/>
          </ac:picMkLst>
        </pc:picChg>
        <pc:cxnChg chg="del mod">
          <ac:chgData name="정근채" userId="bf3f9740-ba12-4a95-bdcd-7a89d0b0b3a3" providerId="ADAL" clId="{25FA59A5-9DBA-4C16-8D78-57DD6076F0A0}" dt="2020-12-18T01:58:11.872" v="468" actId="478"/>
          <ac:cxnSpMkLst>
            <pc:docMk/>
            <pc:sldMk cId="4272855359" sldId="266"/>
            <ac:cxnSpMk id="12" creationId="{00000000-0000-0000-0000-000000000000}"/>
          </ac:cxnSpMkLst>
        </pc:cxnChg>
        <pc:cxnChg chg="del">
          <ac:chgData name="정근채" userId="bf3f9740-ba12-4a95-bdcd-7a89d0b0b3a3" providerId="ADAL" clId="{25FA59A5-9DBA-4C16-8D78-57DD6076F0A0}" dt="2020-12-18T01:57:41.119" v="467" actId="478"/>
          <ac:cxnSpMkLst>
            <pc:docMk/>
            <pc:sldMk cId="4272855359" sldId="266"/>
            <ac:cxnSpMk id="13" creationId="{00000000-0000-0000-0000-000000000000}"/>
          </ac:cxnSpMkLst>
        </pc:cxnChg>
        <pc:cxnChg chg="del">
          <ac:chgData name="정근채" userId="bf3f9740-ba12-4a95-bdcd-7a89d0b0b3a3" providerId="ADAL" clId="{25FA59A5-9DBA-4C16-8D78-57DD6076F0A0}" dt="2020-12-18T01:56:57.218" v="463" actId="478"/>
          <ac:cxnSpMkLst>
            <pc:docMk/>
            <pc:sldMk cId="4272855359" sldId="266"/>
            <ac:cxnSpMk id="14" creationId="{00000000-0000-0000-0000-000000000000}"/>
          </ac:cxnSpMkLst>
        </pc:cxnChg>
        <pc:cxnChg chg="del">
          <ac:chgData name="정근채" userId="bf3f9740-ba12-4a95-bdcd-7a89d0b0b3a3" providerId="ADAL" clId="{25FA59A5-9DBA-4C16-8D78-57DD6076F0A0}" dt="2020-12-18T01:57:39.148" v="466" actId="478"/>
          <ac:cxnSpMkLst>
            <pc:docMk/>
            <pc:sldMk cId="4272855359" sldId="266"/>
            <ac:cxnSpMk id="15" creationId="{00000000-0000-0000-0000-000000000000}"/>
          </ac:cxnSpMkLst>
        </pc:cxnChg>
        <pc:cxnChg chg="mod">
          <ac:chgData name="정근채" userId="bf3f9740-ba12-4a95-bdcd-7a89d0b0b3a3" providerId="ADAL" clId="{25FA59A5-9DBA-4C16-8D78-57DD6076F0A0}" dt="2020-12-18T01:58:21.116" v="469"/>
          <ac:cxnSpMkLst>
            <pc:docMk/>
            <pc:sldMk cId="4272855359" sldId="266"/>
            <ac:cxnSpMk id="16" creationId="{00000000-0000-0000-0000-000000000000}"/>
          </ac:cxnSpMkLst>
        </pc:cxnChg>
        <pc:cxnChg chg="mod">
          <ac:chgData name="정근채" userId="bf3f9740-ba12-4a95-bdcd-7a89d0b0b3a3" providerId="ADAL" clId="{25FA59A5-9DBA-4C16-8D78-57DD6076F0A0}" dt="2020-12-18T01:59:48.644" v="491" actId="1076"/>
          <ac:cxnSpMkLst>
            <pc:docMk/>
            <pc:sldMk cId="4272855359" sldId="266"/>
            <ac:cxnSpMk id="21" creationId="{00000000-0000-0000-0000-000000000000}"/>
          </ac:cxnSpMkLst>
        </pc:cxnChg>
        <pc:cxnChg chg="add del mod">
          <ac:chgData name="정근채" userId="bf3f9740-ba12-4a95-bdcd-7a89d0b0b3a3" providerId="ADAL" clId="{25FA59A5-9DBA-4C16-8D78-57DD6076F0A0}" dt="2020-12-18T01:58:11.872" v="468" actId="478"/>
          <ac:cxnSpMkLst>
            <pc:docMk/>
            <pc:sldMk cId="4272855359" sldId="266"/>
            <ac:cxnSpMk id="23" creationId="{4C90CE2C-0F8C-4A0A-983D-51F14DEEECD8}"/>
          </ac:cxnSpMkLst>
        </pc:cxnChg>
        <pc:cxnChg chg="add mod">
          <ac:chgData name="정근채" userId="bf3f9740-ba12-4a95-bdcd-7a89d0b0b3a3" providerId="ADAL" clId="{25FA59A5-9DBA-4C16-8D78-57DD6076F0A0}" dt="2020-12-18T01:58:49.878" v="487" actId="1036"/>
          <ac:cxnSpMkLst>
            <pc:docMk/>
            <pc:sldMk cId="4272855359" sldId="266"/>
            <ac:cxnSpMk id="26" creationId="{5526D7AB-7493-4504-92E1-73F19958646D}"/>
          </ac:cxnSpMkLst>
        </pc:cxnChg>
      </pc:sldChg>
      <pc:sldChg chg="modSp mod">
        <pc:chgData name="정근채" userId="bf3f9740-ba12-4a95-bdcd-7a89d0b0b3a3" providerId="ADAL" clId="{25FA59A5-9DBA-4C16-8D78-57DD6076F0A0}" dt="2020-12-18T02:16:05.228" v="708" actId="20577"/>
        <pc:sldMkLst>
          <pc:docMk/>
          <pc:sldMk cId="3406157112" sldId="267"/>
        </pc:sldMkLst>
        <pc:spChg chg="mod">
          <ac:chgData name="정근채" userId="bf3f9740-ba12-4a95-bdcd-7a89d0b0b3a3" providerId="ADAL" clId="{25FA59A5-9DBA-4C16-8D78-57DD6076F0A0}" dt="2020-12-18T02:16:05.228" v="708" actId="20577"/>
          <ac:spMkLst>
            <pc:docMk/>
            <pc:sldMk cId="3406157112" sldId="267"/>
            <ac:spMk id="2" creationId="{00000000-0000-0000-0000-000000000000}"/>
          </ac:spMkLst>
        </pc:spChg>
      </pc:sldChg>
      <pc:sldChg chg="modSp mod">
        <pc:chgData name="정근채" userId="bf3f9740-ba12-4a95-bdcd-7a89d0b0b3a3" providerId="ADAL" clId="{25FA59A5-9DBA-4C16-8D78-57DD6076F0A0}" dt="2020-12-18T02:16:15.591" v="722" actId="20577"/>
        <pc:sldMkLst>
          <pc:docMk/>
          <pc:sldMk cId="3649411913" sldId="268"/>
        </pc:sldMkLst>
        <pc:spChg chg="mod">
          <ac:chgData name="정근채" userId="bf3f9740-ba12-4a95-bdcd-7a89d0b0b3a3" providerId="ADAL" clId="{25FA59A5-9DBA-4C16-8D78-57DD6076F0A0}" dt="2020-12-18T02:16:15.591" v="722" actId="20577"/>
          <ac:spMkLst>
            <pc:docMk/>
            <pc:sldMk cId="3649411913" sldId="268"/>
            <ac:spMk id="2" creationId="{00000000-0000-0000-0000-000000000000}"/>
          </ac:spMkLst>
        </pc:spChg>
      </pc:sldChg>
      <pc:sldChg chg="modSp mod">
        <pc:chgData name="정근채" userId="bf3f9740-ba12-4a95-bdcd-7a89d0b0b3a3" providerId="ADAL" clId="{25FA59A5-9DBA-4C16-8D78-57DD6076F0A0}" dt="2020-12-18T00:56:51.240" v="1" actId="207"/>
        <pc:sldMkLst>
          <pc:docMk/>
          <pc:sldMk cId="2400768863" sldId="276"/>
        </pc:sldMkLst>
        <pc:spChg chg="mod">
          <ac:chgData name="정근채" userId="bf3f9740-ba12-4a95-bdcd-7a89d0b0b3a3" providerId="ADAL" clId="{25FA59A5-9DBA-4C16-8D78-57DD6076F0A0}" dt="2020-12-18T00:56:51.240" v="1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add">
        <pc:chgData name="정근채" userId="bf3f9740-ba12-4a95-bdcd-7a89d0b0b3a3" providerId="ADAL" clId="{25FA59A5-9DBA-4C16-8D78-57DD6076F0A0}" dt="2020-12-18T04:36:45.547" v="744"/>
        <pc:sldMkLst>
          <pc:docMk/>
          <pc:sldMk cId="1133663856" sldId="277"/>
        </pc:sldMkLst>
      </pc:sldChg>
    </pc:docChg>
  </pc:docChgLst>
  <pc:docChgLst>
    <pc:chgData name="kcjeong@cbnu.ac.kr" userId="bf3f9740-ba12-4a95-bdcd-7a89d0b0b3a3" providerId="ADAL" clId="{25FA59A5-9DBA-4C16-8D78-57DD6076F0A0}"/>
    <pc:docChg chg="addSld modSld">
      <pc:chgData name="kcjeong@cbnu.ac.kr" userId="bf3f9740-ba12-4a95-bdcd-7a89d0b0b3a3" providerId="ADAL" clId="{25FA59A5-9DBA-4C16-8D78-57DD6076F0A0}" dt="2020-11-30T08:18:21.257" v="0"/>
      <pc:docMkLst>
        <pc:docMk/>
      </pc:docMkLst>
      <pc:sldChg chg="add">
        <pc:chgData name="kcjeong@cbnu.ac.kr" userId="bf3f9740-ba12-4a95-bdcd-7a89d0b0b3a3" providerId="ADAL" clId="{25FA59A5-9DBA-4C16-8D78-57DD6076F0A0}" dt="2020-11-30T08:18:21.257" v="0"/>
        <pc:sldMkLst>
          <pc:docMk/>
          <pc:sldMk cId="2400768863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50E4-2343-4A2D-AF2B-227F75F1D402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4B833-9DA6-4C1E-A58C-58E46814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29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C635-F260-4FB4-B6E1-8800D1C98BCB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823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0009-7104-4E0F-9A76-8DA5E1A4E907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150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B1DC-6F2C-4318-8FD5-894A46247ACB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43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F1A7-AC67-4510-8A1B-77B38964C245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223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A978-EA9D-4635-9AF4-4BB416FDA33C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93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BC97-B34E-404E-AFE8-882E13E7D5B1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301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E1DF-BD58-4CC3-B635-884198F6E94F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515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544F-4253-4F9C-BB86-7AFF7714AA73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991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CFBA-BE98-4FC7-A956-B249959A84E1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003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E7A2-B079-4CFA-96C7-96A00ED9EF3C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94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8FA-B6AB-42BB-B11A-2B91711039F8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52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B2A10-673B-4A5F-8F41-6EE669B9C82F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7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CHAPTER 10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RESOURCE-RELATED AND ADVANCED LINEAR</a:t>
            </a:r>
          </a:p>
          <a:p>
            <a:r>
              <a:rPr lang="en-US" altLang="ko-KR" dirty="0"/>
              <a:t>SCHEDULING TECHNIQUES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053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10.6 Linear Scheduling Method (2/2)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6" name="내용 개체 틀 5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A2A28E82-C354-4FA0-88CD-DCC131958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36" y="2770415"/>
            <a:ext cx="5622325" cy="3404562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3C4695D2-E0F3-4FCF-88E4-DE3ED8A862C1}"/>
              </a:ext>
            </a:extLst>
          </p:cNvPr>
          <p:cNvSpPr/>
          <p:nvPr/>
        </p:nvSpPr>
        <p:spPr>
          <a:xfrm>
            <a:off x="2749801" y="6171686"/>
            <a:ext cx="440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10.5 Line-of-balance quantity (LOBQ)</a:t>
            </a:r>
            <a:endParaRPr lang="ko-KR" altLang="en-US" dirty="0"/>
          </a:p>
        </p:txBody>
      </p:sp>
      <p:sp>
        <p:nvSpPr>
          <p:cNvPr id="7" name="내용 개체 틀 4">
            <a:extLst>
              <a:ext uri="{FF2B5EF4-FFF2-40B4-BE49-F238E27FC236}">
                <a16:creationId xmlns:a16="http://schemas.microsoft.com/office/drawing/2014/main" id="{4B45EB45-DE67-463F-B09D-98E591951CEA}"/>
              </a:ext>
            </a:extLst>
          </p:cNvPr>
          <p:cNvSpPr txBox="1">
            <a:spLocks/>
          </p:cNvSpPr>
          <p:nvPr/>
        </p:nvSpPr>
        <p:spPr>
          <a:xfrm>
            <a:off x="702821" y="143803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Line-of balance quantity (LOBQ)</a:t>
            </a:r>
            <a:r>
              <a:rPr lang="en-US" altLang="ko-KR" sz="1800" dirty="0"/>
              <a:t> chart and was introduced by </a:t>
            </a:r>
            <a:r>
              <a:rPr lang="en-US" altLang="ko-KR" sz="1800" dirty="0" err="1"/>
              <a:t>Lumsden</a:t>
            </a:r>
            <a:r>
              <a:rPr lang="en-US" altLang="ko-KR" sz="1800" dirty="0"/>
              <a:t> (1968), but is not found in the original U.S.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Each activity is represented with one </a:t>
            </a:r>
            <a:r>
              <a:rPr lang="en-US" altLang="ko-KR" sz="1800" dirty="0">
                <a:solidFill>
                  <a:srgbClr val="FF0000"/>
                </a:solidFill>
              </a:rPr>
              <a:t>diagonal line</a:t>
            </a:r>
            <a:r>
              <a:rPr lang="en-US" altLang="ko-KR" sz="1800" dirty="0"/>
              <a:t> (unless interrupted) in the</a:t>
            </a:r>
            <a:r>
              <a:rPr lang="en-US" altLang="ko-KR" sz="1800" dirty="0">
                <a:solidFill>
                  <a:srgbClr val="FF0000"/>
                </a:solidFill>
              </a:rPr>
              <a:t> LSM</a:t>
            </a:r>
            <a:r>
              <a:rPr lang="en-US" altLang="ko-KR" sz="1800" dirty="0"/>
              <a:t> chart, but with </a:t>
            </a:r>
            <a:r>
              <a:rPr lang="en-US" altLang="ko-KR" sz="1800" dirty="0">
                <a:solidFill>
                  <a:srgbClr val="FF0000"/>
                </a:solidFill>
              </a:rPr>
              <a:t>two enveloping lines</a:t>
            </a:r>
            <a:r>
              <a:rPr lang="en-US" altLang="ko-KR" sz="1800" dirty="0"/>
              <a:t> in </a:t>
            </a:r>
            <a:r>
              <a:rPr lang="en-US" altLang="ko-KR" sz="1800" dirty="0">
                <a:solidFill>
                  <a:srgbClr val="FF0000"/>
                </a:solidFill>
              </a:rPr>
              <a:t>LOBQ</a:t>
            </a:r>
            <a:r>
              <a:rPr lang="en-US" altLang="ko-KR" sz="1800" dirty="0"/>
              <a:t>. </a:t>
            </a:r>
            <a:r>
              <a:rPr lang="en-US" altLang="ko-KR" sz="1800" dirty="0">
                <a:solidFill>
                  <a:srgbClr val="0000FF"/>
                </a:solidFill>
              </a:rPr>
              <a:t>Buffer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여유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r>
              <a:rPr lang="ko-KR" altLang="en-US" sz="1400" dirty="0">
                <a:solidFill>
                  <a:srgbClr val="0000FF"/>
                </a:solidFill>
              </a:rPr>
              <a:t>와</a:t>
            </a:r>
            <a:r>
              <a:rPr lang="ko-KR" altLang="en-US" sz="1800" dirty="0">
                <a:solidFill>
                  <a:srgbClr val="0000FF"/>
                </a:solidFill>
              </a:rPr>
              <a:t> </a:t>
            </a:r>
            <a:r>
              <a:rPr lang="en-US" altLang="ko-KR" sz="1800" dirty="0">
                <a:solidFill>
                  <a:srgbClr val="0000FF"/>
                </a:solidFill>
              </a:rPr>
              <a:t>Delay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지연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r>
              <a:rPr lang="ko-KR" altLang="en-US" sz="1400" dirty="0">
                <a:solidFill>
                  <a:srgbClr val="0000FF"/>
                </a:solidFill>
              </a:rPr>
              <a:t>의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명확한 표시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endParaRPr lang="en-US" altLang="ko-KR" sz="1800" dirty="0">
              <a:solidFill>
                <a:srgbClr val="0000FF"/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979469" y="5120635"/>
            <a:ext cx="7168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자유형 10"/>
          <p:cNvSpPr/>
          <p:nvPr/>
        </p:nvSpPr>
        <p:spPr>
          <a:xfrm>
            <a:off x="3521075" y="3698845"/>
            <a:ext cx="2359025" cy="1895475"/>
          </a:xfrm>
          <a:custGeom>
            <a:avLst/>
            <a:gdLst>
              <a:gd name="connsiteX0" fmla="*/ 0 w 2359025"/>
              <a:gd name="connsiteY0" fmla="*/ 1895475 h 1895475"/>
              <a:gd name="connsiteX1" fmla="*/ 457200 w 2359025"/>
              <a:gd name="connsiteY1" fmla="*/ 1895475 h 1895475"/>
              <a:gd name="connsiteX2" fmla="*/ 457200 w 2359025"/>
              <a:gd name="connsiteY2" fmla="*/ 1425575 h 1895475"/>
              <a:gd name="connsiteX3" fmla="*/ 946150 w 2359025"/>
              <a:gd name="connsiteY3" fmla="*/ 1425575 h 1895475"/>
              <a:gd name="connsiteX4" fmla="*/ 946150 w 2359025"/>
              <a:gd name="connsiteY4" fmla="*/ 942975 h 1895475"/>
              <a:gd name="connsiteX5" fmla="*/ 1419225 w 2359025"/>
              <a:gd name="connsiteY5" fmla="*/ 942975 h 1895475"/>
              <a:gd name="connsiteX6" fmla="*/ 1419225 w 2359025"/>
              <a:gd name="connsiteY6" fmla="*/ 466725 h 1895475"/>
              <a:gd name="connsiteX7" fmla="*/ 1889125 w 2359025"/>
              <a:gd name="connsiteY7" fmla="*/ 466725 h 1895475"/>
              <a:gd name="connsiteX8" fmla="*/ 1889125 w 2359025"/>
              <a:gd name="connsiteY8" fmla="*/ 0 h 1895475"/>
              <a:gd name="connsiteX9" fmla="*/ 2359025 w 2359025"/>
              <a:gd name="connsiteY9" fmla="*/ 0 h 189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9025" h="1895475">
                <a:moveTo>
                  <a:pt x="0" y="1895475"/>
                </a:moveTo>
                <a:lnTo>
                  <a:pt x="457200" y="1895475"/>
                </a:lnTo>
                <a:lnTo>
                  <a:pt x="457200" y="1425575"/>
                </a:lnTo>
                <a:lnTo>
                  <a:pt x="946150" y="1425575"/>
                </a:lnTo>
                <a:lnTo>
                  <a:pt x="946150" y="942975"/>
                </a:lnTo>
                <a:lnTo>
                  <a:pt x="1419225" y="942975"/>
                </a:lnTo>
                <a:lnTo>
                  <a:pt x="1419225" y="466725"/>
                </a:lnTo>
                <a:lnTo>
                  <a:pt x="1889125" y="466725"/>
                </a:lnTo>
                <a:lnTo>
                  <a:pt x="1889125" y="0"/>
                </a:lnTo>
                <a:lnTo>
                  <a:pt x="2359025" y="0"/>
                </a:lnTo>
              </a:path>
            </a:pathLst>
          </a:cu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 11"/>
          <p:cNvSpPr/>
          <p:nvPr/>
        </p:nvSpPr>
        <p:spPr>
          <a:xfrm>
            <a:off x="3756025" y="3458181"/>
            <a:ext cx="2359025" cy="1895475"/>
          </a:xfrm>
          <a:custGeom>
            <a:avLst/>
            <a:gdLst>
              <a:gd name="connsiteX0" fmla="*/ 0 w 2359025"/>
              <a:gd name="connsiteY0" fmla="*/ 1895475 h 1895475"/>
              <a:gd name="connsiteX1" fmla="*/ 457200 w 2359025"/>
              <a:gd name="connsiteY1" fmla="*/ 1895475 h 1895475"/>
              <a:gd name="connsiteX2" fmla="*/ 457200 w 2359025"/>
              <a:gd name="connsiteY2" fmla="*/ 1425575 h 1895475"/>
              <a:gd name="connsiteX3" fmla="*/ 946150 w 2359025"/>
              <a:gd name="connsiteY3" fmla="*/ 1425575 h 1895475"/>
              <a:gd name="connsiteX4" fmla="*/ 946150 w 2359025"/>
              <a:gd name="connsiteY4" fmla="*/ 942975 h 1895475"/>
              <a:gd name="connsiteX5" fmla="*/ 1419225 w 2359025"/>
              <a:gd name="connsiteY5" fmla="*/ 942975 h 1895475"/>
              <a:gd name="connsiteX6" fmla="*/ 1419225 w 2359025"/>
              <a:gd name="connsiteY6" fmla="*/ 466725 h 1895475"/>
              <a:gd name="connsiteX7" fmla="*/ 1889125 w 2359025"/>
              <a:gd name="connsiteY7" fmla="*/ 466725 h 1895475"/>
              <a:gd name="connsiteX8" fmla="*/ 1889125 w 2359025"/>
              <a:gd name="connsiteY8" fmla="*/ 0 h 1895475"/>
              <a:gd name="connsiteX9" fmla="*/ 2359025 w 2359025"/>
              <a:gd name="connsiteY9" fmla="*/ 0 h 189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9025" h="1895475">
                <a:moveTo>
                  <a:pt x="0" y="1895475"/>
                </a:moveTo>
                <a:lnTo>
                  <a:pt x="457200" y="1895475"/>
                </a:lnTo>
                <a:lnTo>
                  <a:pt x="457200" y="1425575"/>
                </a:lnTo>
                <a:lnTo>
                  <a:pt x="946150" y="1425575"/>
                </a:lnTo>
                <a:lnTo>
                  <a:pt x="946150" y="942975"/>
                </a:lnTo>
                <a:lnTo>
                  <a:pt x="1419225" y="942975"/>
                </a:lnTo>
                <a:lnTo>
                  <a:pt x="1419225" y="466725"/>
                </a:lnTo>
                <a:lnTo>
                  <a:pt x="1889125" y="466725"/>
                </a:lnTo>
                <a:lnTo>
                  <a:pt x="1889125" y="0"/>
                </a:lnTo>
                <a:lnTo>
                  <a:pt x="2359025" y="0"/>
                </a:ln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3564965" y="3613704"/>
            <a:ext cx="458394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3564965" y="3884367"/>
            <a:ext cx="45839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4355706" y="3881571"/>
            <a:ext cx="644792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ko-KR" altLang="en-US" sz="1100" b="1" dirty="0">
                <a:solidFill>
                  <a:srgbClr val="0000FF"/>
                </a:solidFill>
              </a:rPr>
              <a:t>빈 공간</a:t>
            </a:r>
            <a:endParaRPr lang="en-US" altLang="ko-KR" sz="1100" b="1" dirty="0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altLang="ko-KR" sz="1400" b="1" dirty="0">
                <a:solidFill>
                  <a:srgbClr val="0000FF"/>
                </a:solidFill>
              </a:rPr>
              <a:t>Buffer</a:t>
            </a:r>
            <a:endParaRPr lang="ko-KR" altLang="en-US" sz="1400" b="1" dirty="0"/>
          </a:p>
        </p:txBody>
      </p:sp>
      <p:sp>
        <p:nvSpPr>
          <p:cNvPr id="13" name="직사각형 12"/>
          <p:cNvSpPr/>
          <p:nvPr/>
        </p:nvSpPr>
        <p:spPr>
          <a:xfrm>
            <a:off x="5662108" y="5136108"/>
            <a:ext cx="1377300" cy="3970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ko-KR" altLang="en-US" sz="1100" b="1" dirty="0">
                <a:solidFill>
                  <a:srgbClr val="FF0000"/>
                </a:solidFill>
              </a:rPr>
              <a:t>기울어진 점선</a:t>
            </a:r>
            <a:endParaRPr lang="en-US" altLang="ko-KR" sz="11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ko-KR" altLang="en-US" sz="1100" b="1" dirty="0">
                <a:solidFill>
                  <a:srgbClr val="FF0000"/>
                </a:solidFill>
              </a:rPr>
              <a:t>간섭으로 인한 지연</a:t>
            </a: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6345382" y="4765964"/>
            <a:ext cx="77585" cy="3879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5918662" y="5043055"/>
            <a:ext cx="315883" cy="1108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>
            <a:off x="5558444" y="5270269"/>
            <a:ext cx="315883" cy="221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flipV="1">
            <a:off x="5221533" y="5391849"/>
            <a:ext cx="494852" cy="1147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 flipH="1" flipV="1">
            <a:off x="4937760" y="3990109"/>
            <a:ext cx="1047404" cy="3879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 flipH="1" flipV="1">
            <a:off x="4588625" y="4272742"/>
            <a:ext cx="1607128" cy="42672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01E1428-F50A-492F-A629-84AF14FB6374}"/>
              </a:ext>
            </a:extLst>
          </p:cNvPr>
          <p:cNvSpPr/>
          <p:nvPr/>
        </p:nvSpPr>
        <p:spPr>
          <a:xfrm>
            <a:off x="7330613" y="2932373"/>
            <a:ext cx="1939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A, C, E: single crew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B, D : Two crews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22" name="내용 개체 틀 6" descr="개체이(가) 표시된 사진&#10;&#10;자동 생성된 설명">
            <a:extLst>
              <a:ext uri="{FF2B5EF4-FFF2-40B4-BE49-F238E27FC236}">
                <a16:creationId xmlns:a16="http://schemas.microsoft.com/office/drawing/2014/main" id="{DF9C3555-F32D-4779-8C2B-47BC9A313E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50" y="2768601"/>
            <a:ext cx="5623649" cy="340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63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10.7 Case Study of a Linear Project (1/4)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7" name="내용 개체 틀 6" descr="스크린샷이(가) 표시된 사진&#10;&#10;자동 생성된 설명">
            <a:extLst>
              <a:ext uri="{FF2B5EF4-FFF2-40B4-BE49-F238E27FC236}">
                <a16:creationId xmlns:a16="http://schemas.microsoft.com/office/drawing/2014/main" id="{FF202181-D0D1-4EAB-929E-193AB0B6B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82" y="2975931"/>
            <a:ext cx="4854060" cy="3055406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BC9712BC-1E27-4270-BA37-27169A5E4BBE}"/>
              </a:ext>
            </a:extLst>
          </p:cNvPr>
          <p:cNvSpPr/>
          <p:nvPr/>
        </p:nvSpPr>
        <p:spPr>
          <a:xfrm>
            <a:off x="2667630" y="6106958"/>
            <a:ext cx="4570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10.6 Schematic elevation and footprint</a:t>
            </a:r>
            <a:endParaRPr lang="ko-KR" altLang="en-US" dirty="0"/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4B45EB45-DE67-463F-B09D-98E591951CEA}"/>
              </a:ext>
            </a:extLst>
          </p:cNvPr>
          <p:cNvSpPr txBox="1">
            <a:spLocks/>
          </p:cNvSpPr>
          <p:nvPr/>
        </p:nvSpPr>
        <p:spPr>
          <a:xfrm>
            <a:off x="681038" y="143060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Consider the example of a </a:t>
            </a:r>
            <a:r>
              <a:rPr lang="en-US" altLang="ko-KR" sz="1800" dirty="0">
                <a:solidFill>
                  <a:srgbClr val="FF0000"/>
                </a:solidFill>
              </a:rPr>
              <a:t>10-floor office building</a:t>
            </a:r>
            <a:r>
              <a:rPr lang="en-US" altLang="ko-KR" sz="1800" dirty="0"/>
              <a:t> for which we will create a linear schedule. 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building has </a:t>
            </a:r>
            <a:r>
              <a:rPr lang="en-US" altLang="ko-KR" sz="1800" dirty="0">
                <a:solidFill>
                  <a:srgbClr val="FF0000"/>
                </a:solidFill>
              </a:rPr>
              <a:t>two levels of underground</a:t>
            </a:r>
            <a:r>
              <a:rPr lang="en-US" altLang="ko-KR" sz="1800" dirty="0"/>
              <a:t> parking and mechanical and cooling equipment in a </a:t>
            </a:r>
            <a:r>
              <a:rPr lang="en-US" altLang="ko-KR" sz="1800" dirty="0">
                <a:solidFill>
                  <a:srgbClr val="FF0000"/>
                </a:solidFill>
              </a:rPr>
              <a:t>roof penthouse</a:t>
            </a:r>
            <a:r>
              <a:rPr lang="en-US" altLang="ko-KR" sz="1800" dirty="0"/>
              <a:t> for a </a:t>
            </a:r>
            <a:r>
              <a:rPr lang="en-US" altLang="ko-KR" sz="1800" dirty="0">
                <a:solidFill>
                  <a:srgbClr val="FF0000"/>
                </a:solidFill>
              </a:rPr>
              <a:t>total of 13 levels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지하</a:t>
            </a:r>
            <a:r>
              <a:rPr lang="en-US" altLang="ko-KR" sz="1400" dirty="0">
                <a:solidFill>
                  <a:srgbClr val="0000FF"/>
                </a:solidFill>
              </a:rPr>
              <a:t> 2</a:t>
            </a:r>
            <a:r>
              <a:rPr lang="ko-KR" altLang="en-US" sz="1400" dirty="0">
                <a:solidFill>
                  <a:srgbClr val="0000FF"/>
                </a:solidFill>
              </a:rPr>
              <a:t>층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지상 </a:t>
            </a:r>
            <a:r>
              <a:rPr lang="en-US" altLang="ko-KR" sz="1400" dirty="0">
                <a:solidFill>
                  <a:srgbClr val="0000FF"/>
                </a:solidFill>
              </a:rPr>
              <a:t>10</a:t>
            </a:r>
            <a:r>
              <a:rPr lang="ko-KR" altLang="en-US" sz="1400" dirty="0">
                <a:solidFill>
                  <a:srgbClr val="0000FF"/>
                </a:solidFill>
              </a:rPr>
              <a:t>층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 err="1">
                <a:solidFill>
                  <a:srgbClr val="0000FF"/>
                </a:solidFill>
              </a:rPr>
              <a:t>펜트하우스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총 </a:t>
            </a:r>
            <a:r>
              <a:rPr lang="en-US" altLang="ko-KR" sz="1400" dirty="0">
                <a:solidFill>
                  <a:srgbClr val="0000FF"/>
                </a:solidFill>
              </a:rPr>
              <a:t>13</a:t>
            </a:r>
            <a:r>
              <a:rPr lang="ko-KR" altLang="en-US" sz="1400" dirty="0">
                <a:solidFill>
                  <a:srgbClr val="0000FF"/>
                </a:solidFill>
              </a:rPr>
              <a:t>층</a:t>
            </a:r>
            <a:endParaRPr lang="en-US" altLang="ko-KR" sz="1800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EFDED1-D449-47B7-A36B-D1B2B629D2D3}"/>
              </a:ext>
            </a:extLst>
          </p:cNvPr>
          <p:cNvSpPr txBox="1"/>
          <p:nvPr/>
        </p:nvSpPr>
        <p:spPr>
          <a:xfrm>
            <a:off x="7238369" y="5784599"/>
            <a:ext cx="1676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0000FF"/>
                </a:solidFill>
              </a:rPr>
              <a:t>LF = Linear Foot (</a:t>
            </a:r>
            <a:r>
              <a:rPr lang="ko-KR" altLang="en-US" sz="1000" dirty="0">
                <a:solidFill>
                  <a:srgbClr val="0000FF"/>
                </a:solidFill>
              </a:rPr>
              <a:t>대략 </a:t>
            </a:r>
            <a:r>
              <a:rPr lang="en-US" altLang="ko-KR" sz="1000" dirty="0">
                <a:solidFill>
                  <a:srgbClr val="0000FF"/>
                </a:solidFill>
              </a:rPr>
              <a:t>30cm) </a:t>
            </a:r>
            <a:endParaRPr lang="ko-KR" altLang="en-US" sz="1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71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3430104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ko-KR" sz="3200" dirty="0"/>
              <a:t>10.7 Case Study </a:t>
            </a:r>
            <a:br>
              <a:rPr lang="en-US" altLang="ko-KR" sz="3200" dirty="0"/>
            </a:br>
            <a:r>
              <a:rPr lang="en-US" altLang="ko-KR" sz="3200" dirty="0"/>
              <a:t>of a Linear Project (2/4)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359" y="139868"/>
            <a:ext cx="4461663" cy="6579322"/>
          </a:xfrm>
          <a:prstGeom prst="rect">
            <a:avLst/>
          </a:prstGeom>
        </p:spPr>
      </p:pic>
      <p:cxnSp>
        <p:nvCxnSpPr>
          <p:cNvPr id="10" name="직선 연결선 9"/>
          <p:cNvCxnSpPr/>
          <p:nvPr/>
        </p:nvCxnSpPr>
        <p:spPr>
          <a:xfrm>
            <a:off x="4389729" y="2216506"/>
            <a:ext cx="44616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4389729" y="6247181"/>
            <a:ext cx="44616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1696931" y="1847174"/>
            <a:ext cx="2708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>
                <a:solidFill>
                  <a:srgbClr val="FF0000"/>
                </a:solidFill>
              </a:rPr>
              <a:t>two levels of underground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2081140" y="3336695"/>
            <a:ext cx="232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>
                <a:solidFill>
                  <a:srgbClr val="FF0000"/>
                </a:solidFill>
              </a:rPr>
              <a:t>10-floor office building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2719520" y="4997463"/>
            <a:ext cx="1685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/>
              <a:t> </a:t>
            </a:r>
            <a:r>
              <a:rPr lang="en-US" altLang="ko-KR" dirty="0">
                <a:solidFill>
                  <a:srgbClr val="FF0000"/>
                </a:solidFill>
              </a:rPr>
              <a:t>roof penthouse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861434" y="6288899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dirty="0">
                <a:solidFill>
                  <a:srgbClr val="FF0000"/>
                </a:solidFill>
              </a:rPr>
              <a:t>공통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06157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10.7 Case Study of a Linear Project (3/4)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7" name="내용 개체 틀 6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12FF2255-9122-4EB1-9A3E-05228D0EE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86" y="1277615"/>
            <a:ext cx="7437038" cy="5078737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BC9712BC-1E27-4270-BA37-27169A5E4BBE}"/>
              </a:ext>
            </a:extLst>
          </p:cNvPr>
          <p:cNvSpPr/>
          <p:nvPr/>
        </p:nvSpPr>
        <p:spPr>
          <a:xfrm>
            <a:off x="2562456" y="6488668"/>
            <a:ext cx="4929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10.7 Linear schedule for case study project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9525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6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12FF2255-9122-4EB1-9A3E-05228D0EEA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t="54243" r="1"/>
          <a:stretch/>
        </p:blipFill>
        <p:spPr>
          <a:xfrm>
            <a:off x="4938200" y="2414408"/>
            <a:ext cx="4542300" cy="152046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10.7 Case Study of a Linear Project (4/4)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13</a:t>
            </a:fld>
            <a:endParaRPr lang="ko-KR" altLang="en-US" dirty="0"/>
          </a:p>
        </p:txBody>
      </p:sp>
      <p:pic>
        <p:nvPicPr>
          <p:cNvPr id="7" name="내용 개체 틀 6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12FF2255-9122-4EB1-9A3E-05228D0EE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89"/>
          <a:stretch/>
        </p:blipFill>
        <p:spPr>
          <a:xfrm>
            <a:off x="272403" y="2362561"/>
            <a:ext cx="4865968" cy="1758219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BC9712BC-1E27-4270-BA37-27169A5E4BBE}"/>
              </a:ext>
            </a:extLst>
          </p:cNvPr>
          <p:cNvSpPr/>
          <p:nvPr/>
        </p:nvSpPr>
        <p:spPr>
          <a:xfrm>
            <a:off x="2562456" y="4462358"/>
            <a:ext cx="4929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10.7 Linear schedule for case study project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4603109" y="2310832"/>
            <a:ext cx="670182" cy="172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 flipV="1">
            <a:off x="2209190" y="2582266"/>
            <a:ext cx="0" cy="141914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V="1">
            <a:off x="8134502" y="2589581"/>
            <a:ext cx="1214324" cy="119237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890882" y="4172509"/>
            <a:ext cx="942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dirty="0">
                <a:solidFill>
                  <a:srgbClr val="0000FF"/>
                </a:solidFill>
              </a:rPr>
              <a:t>기초 공사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700447" y="4172509"/>
            <a:ext cx="9460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400" dirty="0">
                <a:solidFill>
                  <a:srgbClr val="0000FF"/>
                </a:solidFill>
              </a:rPr>
              <a:t>13</a:t>
            </a:r>
            <a:r>
              <a:rPr lang="ko-KR" altLang="en-US" sz="1400" dirty="0">
                <a:solidFill>
                  <a:srgbClr val="0000FF"/>
                </a:solidFill>
              </a:rPr>
              <a:t>층 공사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8282076" y="4172509"/>
            <a:ext cx="942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dirty="0">
                <a:solidFill>
                  <a:srgbClr val="0000FF"/>
                </a:solidFill>
              </a:rPr>
              <a:t>공통 공사</a:t>
            </a:r>
          </a:p>
        </p:txBody>
      </p:sp>
    </p:spTree>
    <p:extLst>
      <p:ext uri="{BB962C8B-B14F-4D97-AF65-F5344CB8AC3E}">
        <p14:creationId xmlns:p14="http://schemas.microsoft.com/office/powerpoint/2010/main" val="364941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9E13935-ABD8-401F-91D9-8C9C0BFE57AA}"/>
              </a:ext>
            </a:extLst>
          </p:cNvPr>
          <p:cNvSpPr txBox="1"/>
          <p:nvPr/>
        </p:nvSpPr>
        <p:spPr>
          <a:xfrm>
            <a:off x="337278" y="718096"/>
            <a:ext cx="924893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장 </a:t>
            </a:r>
            <a:r>
              <a:rPr lang="en-US" altLang="ko-KR" dirty="0"/>
              <a:t>	History and Basic Concepts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장 </a:t>
            </a:r>
            <a:r>
              <a:rPr lang="en-US" altLang="ko-KR" dirty="0"/>
              <a:t>	Preparing the Bid Package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3</a:t>
            </a:r>
            <a:r>
              <a:rPr lang="ko-KR" altLang="en-US" dirty="0"/>
              <a:t>장 </a:t>
            </a:r>
            <a:r>
              <a:rPr lang="en-US" altLang="ko-KR" dirty="0"/>
              <a:t>	Issues During Construction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4</a:t>
            </a:r>
            <a:r>
              <a:rPr lang="ko-KR" altLang="en-US" dirty="0"/>
              <a:t>장 </a:t>
            </a:r>
            <a:r>
              <a:rPr lang="en-US" altLang="ko-KR" dirty="0"/>
              <a:t>	Contracts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5</a:t>
            </a:r>
            <a:r>
              <a:rPr lang="ko-KR" altLang="en-US" dirty="0"/>
              <a:t>장 </a:t>
            </a:r>
            <a:r>
              <a:rPr lang="en-US" altLang="ko-KR" dirty="0"/>
              <a:t>	Legal Structure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6</a:t>
            </a:r>
            <a:r>
              <a:rPr lang="ko-KR" altLang="en-US" dirty="0"/>
              <a:t>장 </a:t>
            </a:r>
            <a:r>
              <a:rPr lang="en-US" altLang="ko-KR" dirty="0"/>
              <a:t>	Impact of Taxes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7</a:t>
            </a:r>
            <a:r>
              <a:rPr lang="ko-KR" altLang="en-US" dirty="0"/>
              <a:t>장 </a:t>
            </a:r>
            <a:r>
              <a:rPr lang="en-US" altLang="ko-KR" dirty="0"/>
              <a:t>	Project Planning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8</a:t>
            </a:r>
            <a:r>
              <a:rPr lang="ko-KR" altLang="en-US" dirty="0"/>
              <a:t>장 </a:t>
            </a:r>
            <a:r>
              <a:rPr lang="en-US" altLang="ko-KR" dirty="0"/>
              <a:t>	Project Scheduling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9</a:t>
            </a:r>
            <a:r>
              <a:rPr lang="ko-KR" altLang="en-US" dirty="0"/>
              <a:t>장 </a:t>
            </a:r>
            <a:r>
              <a:rPr lang="en-US" altLang="ko-KR" dirty="0"/>
              <a:t>	Scheduling: Program Evaluation and Review Technique Networks and Linear Operations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제</a:t>
            </a:r>
            <a:r>
              <a:rPr lang="en-US" altLang="ko-KR" dirty="0">
                <a:solidFill>
                  <a:srgbClr val="FF0000"/>
                </a:solidFill>
              </a:rPr>
              <a:t>10</a:t>
            </a:r>
            <a:r>
              <a:rPr lang="ko-KR" altLang="en-US" dirty="0">
                <a:solidFill>
                  <a:srgbClr val="FF0000"/>
                </a:solidFill>
              </a:rPr>
              <a:t>장 </a:t>
            </a:r>
            <a:r>
              <a:rPr lang="en-US" altLang="ko-KR" dirty="0">
                <a:solidFill>
                  <a:srgbClr val="FF0000"/>
                </a:solidFill>
              </a:rPr>
              <a:t>	Resource-Related and Advanced Linear Scheduling Techniques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11</a:t>
            </a:r>
            <a:r>
              <a:rPr lang="ko-KR" altLang="en-US" dirty="0"/>
              <a:t>장 </a:t>
            </a:r>
            <a:r>
              <a:rPr lang="en-US" altLang="ko-KR" dirty="0"/>
              <a:t>	The Mathematics of Money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12</a:t>
            </a:r>
            <a:r>
              <a:rPr lang="ko-KR" altLang="en-US" dirty="0"/>
              <a:t>장 </a:t>
            </a:r>
            <a:r>
              <a:rPr lang="en-US" altLang="ko-KR" dirty="0"/>
              <a:t>	Project Cash Flow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13</a:t>
            </a:r>
            <a:r>
              <a:rPr lang="ko-KR" altLang="en-US" dirty="0"/>
              <a:t>장 </a:t>
            </a:r>
            <a:r>
              <a:rPr lang="en-US" altLang="ko-KR" dirty="0"/>
              <a:t>	Project Funding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14</a:t>
            </a:r>
            <a:r>
              <a:rPr lang="ko-KR" altLang="en-US" dirty="0"/>
              <a:t>장 </a:t>
            </a:r>
            <a:r>
              <a:rPr lang="en-US" altLang="ko-KR" dirty="0"/>
              <a:t>	Equipment Ownership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15</a:t>
            </a:r>
            <a:r>
              <a:rPr lang="ko-KR" altLang="en-US" dirty="0"/>
              <a:t>장 </a:t>
            </a:r>
            <a:r>
              <a:rPr lang="en-US" altLang="ko-KR" dirty="0"/>
              <a:t>	Equipment Productivity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16</a:t>
            </a:r>
            <a:r>
              <a:rPr lang="ko-KR" altLang="en-US" dirty="0"/>
              <a:t>장 </a:t>
            </a:r>
            <a:r>
              <a:rPr lang="en-US" altLang="ko-KR" dirty="0"/>
              <a:t>	Construction Labor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17</a:t>
            </a:r>
            <a:r>
              <a:rPr lang="ko-KR" altLang="en-US" dirty="0"/>
              <a:t>장 </a:t>
            </a:r>
            <a:r>
              <a:rPr lang="en-US" altLang="ko-KR" dirty="0"/>
              <a:t>	Estimating Process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18</a:t>
            </a:r>
            <a:r>
              <a:rPr lang="ko-KR" altLang="en-US" dirty="0"/>
              <a:t>장 </a:t>
            </a:r>
            <a:r>
              <a:rPr lang="en-US" altLang="ko-KR" dirty="0"/>
              <a:t>	Cost Control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19</a:t>
            </a:r>
            <a:r>
              <a:rPr lang="ko-KR" altLang="en-US" dirty="0"/>
              <a:t>장 </a:t>
            </a:r>
            <a:r>
              <a:rPr lang="en-US" altLang="ko-KR" dirty="0"/>
              <a:t>	Materials Management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20</a:t>
            </a:r>
            <a:r>
              <a:rPr lang="ko-KR" altLang="en-US" dirty="0"/>
              <a:t>장 </a:t>
            </a:r>
            <a:r>
              <a:rPr lang="en-US" altLang="ko-KR" dirty="0"/>
              <a:t>	Safety</a:t>
            </a:r>
          </a:p>
        </p:txBody>
      </p:sp>
    </p:spTree>
    <p:extLst>
      <p:ext uri="{BB962C8B-B14F-4D97-AF65-F5344CB8AC3E}">
        <p14:creationId xmlns:p14="http://schemas.microsoft.com/office/powerpoint/2010/main" val="240076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10.1 Resource Scheduling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681038" y="1825625"/>
            <a:ext cx="8543925" cy="236064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term </a:t>
            </a:r>
            <a:r>
              <a:rPr lang="en-US" altLang="ko-KR" sz="1800" dirty="0">
                <a:solidFill>
                  <a:srgbClr val="FF0000"/>
                </a:solidFill>
              </a:rPr>
              <a:t>resources in construction planning and scheduling</a:t>
            </a:r>
            <a:r>
              <a:rPr lang="en-US" altLang="ko-KR" sz="1800" dirty="0"/>
              <a:t> can refer to the “triplet” of </a:t>
            </a:r>
            <a:r>
              <a:rPr lang="en-US" altLang="ko-KR" sz="1800" dirty="0">
                <a:solidFill>
                  <a:srgbClr val="FF0000"/>
                </a:solidFill>
              </a:rPr>
              <a:t>materials</a:t>
            </a:r>
            <a:r>
              <a:rPr lang="en-US" altLang="ko-KR" sz="1800" dirty="0"/>
              <a:t>, </a:t>
            </a:r>
            <a:r>
              <a:rPr lang="en-US" altLang="ko-KR" sz="1800" dirty="0">
                <a:solidFill>
                  <a:srgbClr val="FF0000"/>
                </a:solidFill>
              </a:rPr>
              <a:t>labor</a:t>
            </a:r>
            <a:r>
              <a:rPr lang="en-US" altLang="ko-KR" sz="1800" dirty="0"/>
              <a:t> (i.e., workers), or </a:t>
            </a:r>
            <a:r>
              <a:rPr lang="en-US" altLang="ko-KR" sz="1800" dirty="0">
                <a:solidFill>
                  <a:srgbClr val="FF0000"/>
                </a:solidFill>
              </a:rPr>
              <a:t>equipment</a:t>
            </a:r>
            <a:r>
              <a:rPr lang="en-US" altLang="ko-KR" sz="1800" dirty="0"/>
              <a:t>, or even crews, which are combinations of equipment with their operators. </a:t>
            </a:r>
            <a:r>
              <a:rPr lang="ko-KR" altLang="en-US" sz="1400" dirty="0">
                <a:solidFill>
                  <a:srgbClr val="0000FF"/>
                </a:solidFill>
              </a:rPr>
              <a:t>건설 계획 분야의 자원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자재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인력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장비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It is necessary to carefully </a:t>
            </a:r>
            <a:r>
              <a:rPr lang="en-US" altLang="ko-KR" sz="1800" dirty="0">
                <a:solidFill>
                  <a:srgbClr val="FF0000"/>
                </a:solidFill>
              </a:rPr>
              <a:t>consider resources</a:t>
            </a:r>
            <a:r>
              <a:rPr lang="en-US" altLang="ko-KR" sz="1800" dirty="0"/>
              <a:t> when developing a</a:t>
            </a:r>
            <a:r>
              <a:rPr lang="en-US" altLang="ko-KR" sz="1800" dirty="0">
                <a:solidFill>
                  <a:srgbClr val="FF0000"/>
                </a:solidFill>
              </a:rPr>
              <a:t> realistic schedule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실행 가능한 일정계획 수립을 위해서는 자원을 고려하는 것이 중요함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Resource allocation</a:t>
            </a:r>
            <a:r>
              <a:rPr lang="en-US" altLang="ko-KR" sz="1800" dirty="0"/>
              <a:t> to adhere to a given availability. </a:t>
            </a:r>
            <a:r>
              <a:rPr lang="ko-KR" altLang="en-US" sz="1400" dirty="0">
                <a:solidFill>
                  <a:srgbClr val="0000FF"/>
                </a:solidFill>
              </a:rPr>
              <a:t>자원 할당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자원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공정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Resource leveling</a:t>
            </a:r>
            <a:r>
              <a:rPr lang="en-US" altLang="ko-KR" sz="1800" dirty="0"/>
              <a:t> to improve the workflow. </a:t>
            </a:r>
            <a:r>
              <a:rPr lang="ko-KR" altLang="en-US" sz="1400" dirty="0">
                <a:solidFill>
                  <a:srgbClr val="0000FF"/>
                </a:solidFill>
              </a:rPr>
              <a:t>자원 부하 균형화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공사 기간 중 필요 자원의 수를 가능한 한 일정하게 유지</a:t>
            </a:r>
            <a:endParaRPr lang="en-US" altLang="ko-KR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10.2 Resource Allocation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3</a:t>
            </a:fld>
            <a:endParaRPr lang="ko-KR" altLang="en-US" dirty="0"/>
          </a:p>
        </p:txBody>
      </p:sp>
      <p:pic>
        <p:nvPicPr>
          <p:cNvPr id="7" name="내용 개체 틀 6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7CF9A3A1-EADE-48AE-B341-69FBC8D1B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14" y="1344668"/>
            <a:ext cx="7944983" cy="4168664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148EC199-E0FD-440B-A913-FAB01A568288}"/>
              </a:ext>
            </a:extLst>
          </p:cNvPr>
          <p:cNvSpPr/>
          <p:nvPr/>
        </p:nvSpPr>
        <p:spPr>
          <a:xfrm>
            <a:off x="1440660" y="5987020"/>
            <a:ext cx="7024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10.1 Example 1: Resource allocation to minimize project duration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2269207" y="3885021"/>
            <a:ext cx="835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</a:rPr>
              <a:t>가용 자원</a:t>
            </a:r>
            <a:endParaRPr lang="ko-KR" altLang="en-US" sz="1200" b="1" dirty="0"/>
          </a:p>
        </p:txBody>
      </p:sp>
      <p:sp>
        <p:nvSpPr>
          <p:cNvPr id="6" name="직사각형 5"/>
          <p:cNvSpPr/>
          <p:nvPr/>
        </p:nvSpPr>
        <p:spPr>
          <a:xfrm>
            <a:off x="6459323" y="1982419"/>
            <a:ext cx="1068018" cy="3233319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1565453" y="2823667"/>
            <a:ext cx="570585" cy="19751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5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99167" y="3024911"/>
            <a:ext cx="13324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00B050"/>
                </a:solidFill>
              </a:rPr>
              <a:t>필요한</a:t>
            </a:r>
            <a:r>
              <a:rPr lang="en-US" altLang="ko-KR" sz="1200" b="1" dirty="0">
                <a:solidFill>
                  <a:srgbClr val="00B050"/>
                </a:solidFill>
              </a:rPr>
              <a:t> </a:t>
            </a:r>
            <a:r>
              <a:rPr lang="ko-KR" altLang="en-US" sz="1200" b="1" dirty="0">
                <a:solidFill>
                  <a:srgbClr val="00B050"/>
                </a:solidFill>
              </a:rPr>
              <a:t>자원의 수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1528877" y="1864026"/>
            <a:ext cx="351129" cy="242752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128723" y="2101095"/>
            <a:ext cx="351129" cy="2427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2713939" y="2100418"/>
            <a:ext cx="351129" cy="2427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16740" y="2100418"/>
            <a:ext cx="351129" cy="242752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904911" y="2100418"/>
            <a:ext cx="351129" cy="242752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756897" y="1436311"/>
            <a:ext cx="2961067" cy="4247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ko-KR" altLang="en-US" sz="1200" b="1" dirty="0">
                <a:solidFill>
                  <a:srgbClr val="0000FF"/>
                </a:solidFill>
              </a:rPr>
              <a:t>자원 제약이 없으면 </a:t>
            </a:r>
            <a:r>
              <a:rPr lang="en-US" altLang="ko-KR" sz="1200" b="1" dirty="0">
                <a:solidFill>
                  <a:srgbClr val="0000FF"/>
                </a:solidFill>
              </a:rPr>
              <a:t>13</a:t>
            </a:r>
            <a:r>
              <a:rPr lang="ko-KR" altLang="en-US" sz="1200" b="1" dirty="0">
                <a:solidFill>
                  <a:srgbClr val="0000FF"/>
                </a:solidFill>
              </a:rPr>
              <a:t>일에 완성 가능</a:t>
            </a:r>
            <a:endParaRPr lang="en-US" altLang="ko-KR" sz="1200" b="1" dirty="0">
              <a:solidFill>
                <a:srgbClr val="0000FF"/>
              </a:solidFill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ko-KR" altLang="en-US" sz="1200" b="1" dirty="0">
                <a:solidFill>
                  <a:srgbClr val="FF0000"/>
                </a:solidFill>
              </a:rPr>
              <a:t>자원 제약으로 인해 </a:t>
            </a:r>
            <a:r>
              <a:rPr lang="en-US" altLang="ko-KR" sz="1200" b="1" dirty="0">
                <a:solidFill>
                  <a:srgbClr val="FF0000"/>
                </a:solidFill>
              </a:rPr>
              <a:t>16</a:t>
            </a:r>
            <a:r>
              <a:rPr lang="ko-KR" altLang="en-US" sz="1200" b="1" dirty="0">
                <a:solidFill>
                  <a:srgbClr val="FF0000"/>
                </a:solidFill>
              </a:rPr>
              <a:t>일에 완성</a:t>
            </a:r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6108192" y="2040941"/>
            <a:ext cx="34381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>
            <a:off x="6634886" y="2399386"/>
            <a:ext cx="18288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5865243" y="2061364"/>
            <a:ext cx="6639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2</a:t>
            </a:r>
            <a:r>
              <a:rPr lang="ko-KR" altLang="en-US" sz="1000" b="1" dirty="0">
                <a:solidFill>
                  <a:srgbClr val="FF0000"/>
                </a:solidFill>
              </a:rPr>
              <a:t>일 지연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6028920" y="2295820"/>
            <a:ext cx="6639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1</a:t>
            </a:r>
            <a:r>
              <a:rPr lang="ko-KR" altLang="en-US" sz="1000" b="1" dirty="0">
                <a:solidFill>
                  <a:srgbClr val="FF0000"/>
                </a:solidFill>
              </a:rPr>
              <a:t>일 지연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6461169" y="1985402"/>
            <a:ext cx="180138" cy="1166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6825618" y="2343929"/>
            <a:ext cx="706275" cy="1166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6457923" y="4163710"/>
            <a:ext cx="180138" cy="528940"/>
          </a:xfrm>
          <a:prstGeom prst="roundRect">
            <a:avLst>
              <a:gd name="adj" fmla="val 741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6825618" y="4861704"/>
            <a:ext cx="706275" cy="354034"/>
          </a:xfrm>
          <a:prstGeom prst="roundRect">
            <a:avLst>
              <a:gd name="adj" fmla="val 456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5E234FD-FC27-48C9-93A6-6B71C173DA17}"/>
              </a:ext>
            </a:extLst>
          </p:cNvPr>
          <p:cNvSpPr/>
          <p:nvPr/>
        </p:nvSpPr>
        <p:spPr>
          <a:xfrm>
            <a:off x="530328" y="1205478"/>
            <a:ext cx="3812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0000FF"/>
                </a:solidFill>
              </a:rPr>
              <a:t>주공정선 </a:t>
            </a:r>
            <a:r>
              <a:rPr lang="en-US" altLang="ko-KR" sz="1200" b="1" dirty="0">
                <a:solidFill>
                  <a:srgbClr val="0000FF"/>
                </a:solidFill>
              </a:rPr>
              <a:t>A-</a:t>
            </a:r>
            <a:r>
              <a:rPr lang="en-US" altLang="ko-KR" sz="1200" b="1" dirty="0">
                <a:solidFill>
                  <a:srgbClr val="FF0000"/>
                </a:solidFill>
              </a:rPr>
              <a:t>C</a:t>
            </a:r>
            <a:r>
              <a:rPr lang="en-US" altLang="ko-KR" sz="1200" b="1" dirty="0">
                <a:solidFill>
                  <a:srgbClr val="0000FF"/>
                </a:solidFill>
              </a:rPr>
              <a:t>-</a:t>
            </a:r>
            <a:r>
              <a:rPr lang="en-US" altLang="ko-KR" sz="1200" b="1" dirty="0">
                <a:solidFill>
                  <a:srgbClr val="FF0000"/>
                </a:solidFill>
              </a:rPr>
              <a:t>E</a:t>
            </a:r>
            <a:r>
              <a:rPr lang="en-US" altLang="ko-KR" sz="1200" b="1" dirty="0">
                <a:solidFill>
                  <a:srgbClr val="0000FF"/>
                </a:solidFill>
              </a:rPr>
              <a:t>-G-I</a:t>
            </a:r>
          </a:p>
          <a:p>
            <a:r>
              <a:rPr lang="ko-KR" altLang="en-US" sz="1200" b="1" dirty="0">
                <a:solidFill>
                  <a:srgbClr val="0000FF"/>
                </a:solidFill>
              </a:rPr>
              <a:t>프로젝트 공기</a:t>
            </a:r>
            <a:r>
              <a:rPr lang="en-US" altLang="ko-KR" sz="1200" b="1" dirty="0">
                <a:solidFill>
                  <a:srgbClr val="0000FF"/>
                </a:solidFill>
              </a:rPr>
              <a:t>(</a:t>
            </a:r>
            <a:r>
              <a:rPr lang="ko-KR" altLang="en-US" sz="1200" b="1" dirty="0">
                <a:solidFill>
                  <a:srgbClr val="0000FF"/>
                </a:solidFill>
              </a:rPr>
              <a:t>자원 제약이 없는 경우</a:t>
            </a:r>
            <a:r>
              <a:rPr lang="en-US" altLang="ko-KR" sz="1200" b="1" dirty="0">
                <a:solidFill>
                  <a:srgbClr val="0000FF"/>
                </a:solidFill>
              </a:rPr>
              <a:t>):</a:t>
            </a:r>
            <a:r>
              <a:rPr lang="ko-KR" altLang="en-US" sz="1200" b="1" dirty="0">
                <a:solidFill>
                  <a:srgbClr val="0000FF"/>
                </a:solidFill>
              </a:rPr>
              <a:t> </a:t>
            </a:r>
            <a:r>
              <a:rPr lang="en-US" altLang="ko-KR" sz="1200" b="1" dirty="0">
                <a:solidFill>
                  <a:srgbClr val="0000FF"/>
                </a:solidFill>
              </a:rPr>
              <a:t>2+1+4+4+2 = 13</a:t>
            </a:r>
            <a:endParaRPr lang="ko-KR" altLang="en-US" sz="1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31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10.3 Resource Leveling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66048343-C083-4AFC-97E0-FD29FD9C5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1547250"/>
            <a:ext cx="8526021" cy="4074645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0A77EDD-042A-43C7-8A37-52F21392AC5E}"/>
              </a:ext>
            </a:extLst>
          </p:cNvPr>
          <p:cNvSpPr/>
          <p:nvPr/>
        </p:nvSpPr>
        <p:spPr>
          <a:xfrm>
            <a:off x="1505987" y="5987020"/>
            <a:ext cx="6882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10.2 Example 2: Resource leveling to optimize labor assignment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673322" y="6238079"/>
            <a:ext cx="2700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(Heuristics: Rule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en-US" altLang="ko-KR" dirty="0">
                <a:solidFill>
                  <a:srgbClr val="0000FF"/>
                </a:solidFill>
              </a:rPr>
              <a:t>of thumb)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667867" y="1821485"/>
            <a:ext cx="7154264" cy="665684"/>
          </a:xfrm>
          <a:prstGeom prst="rect">
            <a:avLst/>
          </a:prstGeom>
          <a:solidFill>
            <a:srgbClr val="FF7C8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544451" y="2653856"/>
            <a:ext cx="20024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 err="1">
                <a:solidFill>
                  <a:srgbClr val="0000FF"/>
                </a:solidFill>
              </a:rPr>
              <a:t>주공정</a:t>
            </a:r>
            <a:r>
              <a:rPr lang="en-US" altLang="ko-KR" sz="1000" b="1" dirty="0">
                <a:solidFill>
                  <a:srgbClr val="0000FF"/>
                </a:solidFill>
              </a:rPr>
              <a:t>(</a:t>
            </a:r>
            <a:r>
              <a:rPr lang="ko-KR" altLang="en-US" sz="1000" b="1" dirty="0">
                <a:solidFill>
                  <a:srgbClr val="0000FF"/>
                </a:solidFill>
              </a:rPr>
              <a:t>여유 </a:t>
            </a:r>
            <a:r>
              <a:rPr lang="en-US" altLang="ko-KR" sz="1000" b="1" dirty="0">
                <a:solidFill>
                  <a:srgbClr val="0000FF"/>
                </a:solidFill>
              </a:rPr>
              <a:t>X) : </a:t>
            </a:r>
            <a:r>
              <a:rPr lang="ko-KR" altLang="en-US" sz="1000" b="1" dirty="0">
                <a:solidFill>
                  <a:srgbClr val="0000FF"/>
                </a:solidFill>
              </a:rPr>
              <a:t>이동 불가 </a:t>
            </a:r>
            <a:r>
              <a:rPr lang="en-US" altLang="ko-KR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altLang="ko-KR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Fix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592327" y="1601429"/>
            <a:ext cx="21242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 err="1">
                <a:solidFill>
                  <a:srgbClr val="FF0000"/>
                </a:solidFill>
              </a:rPr>
              <a:t>부공정</a:t>
            </a:r>
            <a:r>
              <a:rPr lang="en-US" altLang="ko-KR" sz="1000" b="1" dirty="0">
                <a:solidFill>
                  <a:srgbClr val="FF0000"/>
                </a:solidFill>
              </a:rPr>
              <a:t>(</a:t>
            </a:r>
            <a:r>
              <a:rPr lang="ko-KR" altLang="en-US" sz="1000" b="1" dirty="0">
                <a:solidFill>
                  <a:srgbClr val="FF0000"/>
                </a:solidFill>
              </a:rPr>
              <a:t>여유 </a:t>
            </a:r>
            <a:r>
              <a:rPr lang="en-US" altLang="ko-KR" sz="1000" b="1" dirty="0">
                <a:solidFill>
                  <a:srgbClr val="FF0000"/>
                </a:solidFill>
              </a:rPr>
              <a:t>O) : </a:t>
            </a:r>
            <a:r>
              <a:rPr lang="ko-KR" altLang="en-US" sz="1000" b="1" dirty="0">
                <a:solidFill>
                  <a:srgbClr val="FF0000"/>
                </a:solidFill>
              </a:rPr>
              <a:t>이동 가능 </a:t>
            </a:r>
            <a:r>
              <a:rPr lang="en-US" altLang="ko-KR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조정</a:t>
            </a:r>
            <a:r>
              <a:rPr lang="en-US" altLang="ko-KR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2048256" y="4937760"/>
            <a:ext cx="4440326" cy="1975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2721254" y="4491533"/>
            <a:ext cx="4476903" cy="3511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2991917" y="4754880"/>
            <a:ext cx="4762195" cy="1828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2991917" y="4055117"/>
            <a:ext cx="10134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</a:rPr>
              <a:t>자원 </a:t>
            </a:r>
            <a:r>
              <a:rPr lang="en-US" altLang="ko-KR" sz="1000" b="1" dirty="0">
                <a:solidFill>
                  <a:srgbClr val="FF0000"/>
                </a:solidFill>
              </a:rPr>
              <a:t>: 6</a:t>
            </a:r>
            <a:r>
              <a:rPr lang="ko-KR" altLang="en-US" sz="1000" b="1" dirty="0">
                <a:solidFill>
                  <a:srgbClr val="FF0000"/>
                </a:solidFill>
              </a:rPr>
              <a:t>대 필요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7055246" y="4368422"/>
            <a:ext cx="11705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</a:rPr>
              <a:t>자원 </a:t>
            </a:r>
            <a:r>
              <a:rPr lang="en-US" altLang="ko-KR" sz="1000" b="1" dirty="0">
                <a:solidFill>
                  <a:srgbClr val="FF0000"/>
                </a:solidFill>
              </a:rPr>
              <a:t>: 4</a:t>
            </a:r>
            <a:r>
              <a:rPr lang="ko-KR" altLang="en-US" sz="1000" b="1" dirty="0">
                <a:solidFill>
                  <a:srgbClr val="FF0000"/>
                </a:solidFill>
              </a:rPr>
              <a:t>대면 충분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cxnSp>
        <p:nvCxnSpPr>
          <p:cNvPr id="24" name="직선 화살표 연결선 23"/>
          <p:cNvCxnSpPr/>
          <p:nvPr/>
        </p:nvCxnSpPr>
        <p:spPr>
          <a:xfrm>
            <a:off x="2121408" y="1887322"/>
            <a:ext cx="450616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>
            <a:off x="3006547" y="2055571"/>
            <a:ext cx="468904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2830982" y="2421331"/>
            <a:ext cx="439643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07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10.4 Time–Cost Trade-off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6" name="내용 개체 틀 5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159FDA88-207D-4ECA-BBFA-F0265F27D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83631"/>
            <a:ext cx="4808311" cy="5510516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4A9D4FD1-E71E-4FCE-ADB6-37D08AF2E3B4}"/>
              </a:ext>
            </a:extLst>
          </p:cNvPr>
          <p:cNvSpPr/>
          <p:nvPr/>
        </p:nvSpPr>
        <p:spPr>
          <a:xfrm>
            <a:off x="2508131" y="6414350"/>
            <a:ext cx="4889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10.3 Example 1: Time–cost trade-off curve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238048" y="1424807"/>
            <a:ext cx="4575354" cy="259250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rgbClr val="FF0000"/>
                </a:solidFill>
              </a:rPr>
              <a:t>Time, cost, and the scope of work</a:t>
            </a:r>
            <a:r>
              <a:rPr lang="en-US" altLang="ko-KR" dirty="0"/>
              <a:t> (with its quality requirements) are related in what has become known as the “</a:t>
            </a:r>
            <a:r>
              <a:rPr lang="en-US" altLang="ko-KR" dirty="0">
                <a:solidFill>
                  <a:srgbClr val="FF0000"/>
                </a:solidFill>
              </a:rPr>
              <a:t>triple constraint</a:t>
            </a:r>
            <a:r>
              <a:rPr lang="en-US" altLang="ko-KR" dirty="0"/>
              <a:t>” or “iron triangle” in project management to indicate their close relationship.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rgbClr val="FF0000"/>
                </a:solidFill>
              </a:rPr>
              <a:t>Trade-off</a:t>
            </a:r>
            <a:r>
              <a:rPr lang="en-US" altLang="ko-KR" dirty="0"/>
              <a:t> between the </a:t>
            </a:r>
            <a:r>
              <a:rPr lang="en-US" altLang="ko-KR" dirty="0">
                <a:solidFill>
                  <a:srgbClr val="FF0000"/>
                </a:solidFill>
              </a:rPr>
              <a:t>duration</a:t>
            </a:r>
            <a:r>
              <a:rPr lang="en-US" altLang="ko-KR" dirty="0"/>
              <a:t> of a project and its </a:t>
            </a:r>
            <a:r>
              <a:rPr lang="en-US" altLang="ko-KR" dirty="0">
                <a:solidFill>
                  <a:srgbClr val="FF0000"/>
                </a:solidFill>
              </a:rPr>
              <a:t>cost</a:t>
            </a:r>
            <a:r>
              <a:rPr lang="en-US" altLang="ko-KR" dirty="0"/>
              <a:t> must be analyzed </a:t>
            </a:r>
            <a:r>
              <a:rPr lang="ko-KR" altLang="en-US" sz="1400" dirty="0">
                <a:solidFill>
                  <a:srgbClr val="0000FF"/>
                </a:solidFill>
              </a:rPr>
              <a:t>공기</a:t>
            </a:r>
            <a:r>
              <a:rPr lang="en-US" altLang="ko-KR" dirty="0">
                <a:solidFill>
                  <a:srgbClr val="0000FF"/>
                </a:solidFill>
              </a:rPr>
              <a:t> vs </a:t>
            </a:r>
            <a:r>
              <a:rPr lang="ko-KR" altLang="en-US" sz="1400" dirty="0">
                <a:solidFill>
                  <a:srgbClr val="0000FF"/>
                </a:solidFill>
              </a:rPr>
              <a:t>공사비</a:t>
            </a: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The </a:t>
            </a:r>
            <a:r>
              <a:rPr lang="en-US" altLang="ko-KR" dirty="0">
                <a:solidFill>
                  <a:srgbClr val="FF0000"/>
                </a:solidFill>
              </a:rPr>
              <a:t>initial duration and cost</a:t>
            </a:r>
            <a:r>
              <a:rPr lang="en-US" altLang="ko-KR" dirty="0"/>
              <a:t>, and the </a:t>
            </a:r>
            <a:r>
              <a:rPr lang="en-US" altLang="ko-KR" dirty="0">
                <a:solidFill>
                  <a:srgbClr val="FF0000"/>
                </a:solidFill>
              </a:rPr>
              <a:t>accelerated (crashed) duration and cost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8" y="4136272"/>
            <a:ext cx="3188818" cy="2275890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7357155" y="899770"/>
            <a:ext cx="535946" cy="1316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5004203" y="2984602"/>
            <a:ext cx="560777" cy="1316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7357155" y="2757386"/>
            <a:ext cx="535946" cy="1316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4982258" y="4396884"/>
            <a:ext cx="535946" cy="1316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7357155" y="4617230"/>
            <a:ext cx="535946" cy="1316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6078931" y="4103827"/>
            <a:ext cx="2348179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6113805" y="3892712"/>
            <a:ext cx="9685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" b="1" dirty="0" err="1">
                <a:solidFill>
                  <a:srgbClr val="0000FF"/>
                </a:solidFill>
              </a:rPr>
              <a:t>부공정</a:t>
            </a:r>
            <a:r>
              <a:rPr lang="en-US" altLang="ko-KR" sz="800" b="1" dirty="0">
                <a:solidFill>
                  <a:srgbClr val="0000FF"/>
                </a:solidFill>
              </a:rPr>
              <a:t> </a:t>
            </a:r>
            <a:r>
              <a:rPr lang="en-US" altLang="ko-KR" sz="800" b="1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800" b="1" dirty="0" err="1">
                <a:solidFill>
                  <a:srgbClr val="0000FF"/>
                </a:solidFill>
                <a:sym typeface="Wingdings" panose="05000000000000000000" pitchFamily="2" charset="2"/>
              </a:rPr>
              <a:t>주공정</a:t>
            </a:r>
            <a:r>
              <a:rPr lang="en-US" altLang="ko-KR" sz="800" b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endParaRPr lang="ko-KR" altLang="en-US" sz="800" dirty="0">
              <a:solidFill>
                <a:srgbClr val="0000FF"/>
              </a:solidFill>
            </a:endParaRPr>
          </a:p>
        </p:txBody>
      </p:sp>
      <p:cxnSp>
        <p:nvCxnSpPr>
          <p:cNvPr id="19" name="직선 화살표 연결선 18"/>
          <p:cNvCxnSpPr/>
          <p:nvPr/>
        </p:nvCxnSpPr>
        <p:spPr>
          <a:xfrm>
            <a:off x="5850139" y="3885397"/>
            <a:ext cx="2348179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6315215" y="4549175"/>
            <a:ext cx="2348179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5419015" y="149499"/>
            <a:ext cx="3954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0000FF"/>
                </a:solidFill>
              </a:rPr>
              <a:t>Normal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/>
              <a:t>vs.</a:t>
            </a:r>
            <a:r>
              <a:rPr lang="en-US" altLang="ko-KR" dirty="0">
                <a:solidFill>
                  <a:srgbClr val="FF0000"/>
                </a:solidFill>
              </a:rPr>
              <a:t> Accelerated</a:t>
            </a:r>
          </a:p>
          <a:p>
            <a:pPr algn="ctr"/>
            <a:r>
              <a:rPr lang="en-US" altLang="ko-KR" dirty="0">
                <a:solidFill>
                  <a:srgbClr val="0000FF"/>
                </a:solidFill>
              </a:rPr>
              <a:t>$27 for 13 days </a:t>
            </a:r>
            <a:r>
              <a:rPr lang="en-US" altLang="ko-KR" dirty="0"/>
              <a:t>vs.</a:t>
            </a:r>
            <a:r>
              <a:rPr lang="en-US" altLang="ko-KR" dirty="0">
                <a:solidFill>
                  <a:srgbClr val="FF0000"/>
                </a:solidFill>
              </a:rPr>
              <a:t> 8 days at $36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8814816" y="5010913"/>
            <a:ext cx="65837" cy="658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9364890" y="5993928"/>
            <a:ext cx="65837" cy="6583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474879" y="3931507"/>
            <a:ext cx="7264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특급 공기</a:t>
            </a:r>
            <a:endParaRPr lang="ko-KR" altLang="en-US" sz="1000" b="1" dirty="0"/>
          </a:p>
        </p:txBody>
      </p:sp>
      <p:sp>
        <p:nvSpPr>
          <p:cNvPr id="26" name="직사각형 25"/>
          <p:cNvSpPr/>
          <p:nvPr/>
        </p:nvSpPr>
        <p:spPr>
          <a:xfrm>
            <a:off x="1781985" y="3931507"/>
            <a:ext cx="7264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정상 공기</a:t>
            </a:r>
            <a:endParaRPr lang="ko-KR" altLang="en-US" sz="1000" b="1" dirty="0"/>
          </a:p>
        </p:txBody>
      </p:sp>
      <p:sp>
        <p:nvSpPr>
          <p:cNvPr id="27" name="직사각형 26"/>
          <p:cNvSpPr/>
          <p:nvPr/>
        </p:nvSpPr>
        <p:spPr>
          <a:xfrm>
            <a:off x="3178249" y="3931507"/>
            <a:ext cx="7264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비용 </a:t>
            </a:r>
            <a:r>
              <a:rPr lang="ko-KR" altLang="en-US" sz="1000" b="1" dirty="0" err="1">
                <a:solidFill>
                  <a:srgbClr val="0000FF"/>
                </a:solidFill>
              </a:rPr>
              <a:t>구배</a:t>
            </a:r>
            <a:endParaRPr lang="ko-KR" altLang="en-US" sz="1000" b="1" dirty="0"/>
          </a:p>
        </p:txBody>
      </p:sp>
      <p:cxnSp>
        <p:nvCxnSpPr>
          <p:cNvPr id="15" name="직선 화살표 연결선 14"/>
          <p:cNvCxnSpPr/>
          <p:nvPr/>
        </p:nvCxnSpPr>
        <p:spPr>
          <a:xfrm flipH="1">
            <a:off x="5624945" y="931025"/>
            <a:ext cx="2443942" cy="14297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6628015" y="3025833"/>
            <a:ext cx="21945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 flipH="1">
            <a:off x="5979622" y="2804160"/>
            <a:ext cx="2405149" cy="14242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>
            <a:off x="6312131" y="4444538"/>
            <a:ext cx="232756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 flipH="1">
            <a:off x="6411884" y="4660669"/>
            <a:ext cx="2443941" cy="14187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모서리가 둥근 직사각형 30"/>
          <p:cNvSpPr/>
          <p:nvPr/>
        </p:nvSpPr>
        <p:spPr>
          <a:xfrm>
            <a:off x="681038" y="4533845"/>
            <a:ext cx="180138" cy="159024"/>
          </a:xfrm>
          <a:prstGeom prst="roundRect">
            <a:avLst>
              <a:gd name="adj" fmla="val 741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681038" y="4912471"/>
            <a:ext cx="180138" cy="159024"/>
          </a:xfrm>
          <a:prstGeom prst="roundRect">
            <a:avLst>
              <a:gd name="adj" fmla="val 741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모서리가 둥근 직사각형 33"/>
          <p:cNvSpPr/>
          <p:nvPr/>
        </p:nvSpPr>
        <p:spPr>
          <a:xfrm>
            <a:off x="681038" y="5669216"/>
            <a:ext cx="180138" cy="159024"/>
          </a:xfrm>
          <a:prstGeom prst="roundRect">
            <a:avLst>
              <a:gd name="adj" fmla="val 741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모서리가 둥근 직사각형 36"/>
          <p:cNvSpPr/>
          <p:nvPr/>
        </p:nvSpPr>
        <p:spPr>
          <a:xfrm>
            <a:off x="681038" y="5286824"/>
            <a:ext cx="180138" cy="159024"/>
          </a:xfrm>
          <a:prstGeom prst="roundRect">
            <a:avLst>
              <a:gd name="adj" fmla="val 741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모서리가 둥근 직사각형 37"/>
          <p:cNvSpPr/>
          <p:nvPr/>
        </p:nvSpPr>
        <p:spPr>
          <a:xfrm>
            <a:off x="681038" y="6232371"/>
            <a:ext cx="180138" cy="159024"/>
          </a:xfrm>
          <a:prstGeom prst="roundRect">
            <a:avLst>
              <a:gd name="adj" fmla="val 741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476181" y="6419115"/>
            <a:ext cx="569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>
                <a:solidFill>
                  <a:srgbClr val="FF0000"/>
                </a:solidFill>
              </a:rPr>
              <a:t>주공정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1B4F22-2134-4B59-B7D6-C75FA09ED139}"/>
              </a:ext>
            </a:extLst>
          </p:cNvPr>
          <p:cNvSpPr txBox="1"/>
          <p:nvPr/>
        </p:nvSpPr>
        <p:spPr>
          <a:xfrm>
            <a:off x="5402769" y="1773559"/>
            <a:ext cx="4443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/>
              <a:t>Slope</a:t>
            </a:r>
            <a:endParaRPr lang="ko-KR" altLang="en-US" sz="9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770E2957-4637-4BF0-8EA9-63727B714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282" y="4291050"/>
            <a:ext cx="347449" cy="88069"/>
          </a:xfrm>
          <a:prstGeom prst="rect">
            <a:avLst/>
          </a:prstGeom>
        </p:spPr>
      </p:pic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14AD5955-6398-4929-A89D-7C7F9D3E5E81}"/>
              </a:ext>
            </a:extLst>
          </p:cNvPr>
          <p:cNvCxnSpPr/>
          <p:nvPr/>
        </p:nvCxnSpPr>
        <p:spPr>
          <a:xfrm>
            <a:off x="6078931" y="4335084"/>
            <a:ext cx="2348179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574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10.5 Linear and Repetitive Scheduling Techniques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4B45EB45-DE67-463F-B09D-98E591951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From cost estimating five basic types of measures are familiar: </a:t>
            </a:r>
            <a:r>
              <a:rPr lang="en-US" altLang="ko-KR" sz="1800" dirty="0">
                <a:solidFill>
                  <a:srgbClr val="FF0000"/>
                </a:solidFill>
              </a:rPr>
              <a:t>length, area, volume, weight, and count</a:t>
            </a:r>
            <a:r>
              <a:rPr lang="en-US" altLang="ko-KR" sz="1800" dirty="0"/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공사 진도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체크 단위 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길이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면적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부피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무게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개수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541338" indent="-271463" defTabSz="457200" latinLnBrk="0">
              <a:buFont typeface="+mj-lt"/>
              <a:buAutoNum type="arabicPeriod"/>
            </a:pPr>
            <a:r>
              <a:rPr lang="en-US" altLang="ko-KR" sz="1800" dirty="0">
                <a:solidFill>
                  <a:srgbClr val="FF0000"/>
                </a:solidFill>
              </a:rPr>
              <a:t>Length </a:t>
            </a:r>
            <a:r>
              <a:rPr lang="en-US" altLang="ko-KR" sz="1800" dirty="0"/>
              <a:t>of road that has to be paved </a:t>
            </a:r>
            <a:r>
              <a:rPr lang="ko-KR" altLang="en-US" sz="1400" dirty="0">
                <a:solidFill>
                  <a:srgbClr val="0000FF"/>
                </a:solidFill>
              </a:rPr>
              <a:t>도로의 길이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541338" indent="-271463" defTabSz="457200" latinLnBrk="0">
              <a:buFont typeface="+mj-lt"/>
              <a:buAutoNum type="arabicPeriod"/>
            </a:pPr>
            <a:r>
              <a:rPr lang="en-US" altLang="ko-KR" sz="1800" dirty="0">
                <a:solidFill>
                  <a:srgbClr val="FF0000"/>
                </a:solidFill>
              </a:rPr>
              <a:t>Weight </a:t>
            </a:r>
            <a:r>
              <a:rPr lang="en-US" altLang="ko-KR" sz="1800" dirty="0"/>
              <a:t>of steel that must be erected </a:t>
            </a:r>
            <a:r>
              <a:rPr lang="ko-KR" altLang="en-US" sz="1400" dirty="0">
                <a:solidFill>
                  <a:srgbClr val="0000FF"/>
                </a:solidFill>
              </a:rPr>
              <a:t>세워질 철골의 무게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541338" indent="-271463" defTabSz="457200" latinLnBrk="0">
              <a:buFont typeface="+mj-lt"/>
              <a:buAutoNum type="arabicPeriod"/>
            </a:pPr>
            <a:r>
              <a:rPr lang="en-US" altLang="ko-KR" sz="1800" dirty="0"/>
              <a:t>The </a:t>
            </a:r>
            <a:r>
              <a:rPr lang="en-US" altLang="ko-KR" sz="1800" dirty="0">
                <a:solidFill>
                  <a:srgbClr val="FF0000"/>
                </a:solidFill>
              </a:rPr>
              <a:t>number</a:t>
            </a:r>
            <a:r>
              <a:rPr lang="en-US" altLang="ko-KR" sz="1800" dirty="0"/>
              <a:t> of faucets that are installed </a:t>
            </a:r>
            <a:r>
              <a:rPr lang="ko-KR" altLang="en-US" sz="1400" dirty="0">
                <a:solidFill>
                  <a:srgbClr val="0000FF"/>
                </a:solidFill>
              </a:rPr>
              <a:t>설치될 수전의 개수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More generic measures that can always be applied to any type of work: </a:t>
            </a:r>
            <a:r>
              <a:rPr lang="ko-KR" altLang="en-US" sz="1400" dirty="0">
                <a:solidFill>
                  <a:srgbClr val="0000FF"/>
                </a:solidFill>
              </a:rPr>
              <a:t>일반적 단위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541338" indent="-271463" defTabSz="457200" latinLnBrk="0">
              <a:buFont typeface="+mj-lt"/>
              <a:buAutoNum type="arabicPeriod"/>
            </a:pPr>
            <a:r>
              <a:rPr lang="en-US" altLang="ko-KR" sz="1800" dirty="0">
                <a:solidFill>
                  <a:srgbClr val="FF0000"/>
                </a:solidFill>
              </a:rPr>
              <a:t>Monetary</a:t>
            </a:r>
            <a:r>
              <a:rPr lang="en-US" altLang="ko-KR" sz="1800" dirty="0"/>
              <a:t> value (in dollars) </a:t>
            </a:r>
            <a:r>
              <a:rPr lang="ko-KR" altLang="en-US" sz="1400" dirty="0">
                <a:solidFill>
                  <a:srgbClr val="0000FF"/>
                </a:solidFill>
              </a:rPr>
              <a:t>금액으로 환산된 진도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541338" indent="-271463" defTabSz="457200" latinLnBrk="0">
              <a:buFont typeface="+mj-lt"/>
              <a:buAutoNum type="arabicPeriod"/>
            </a:pPr>
            <a:r>
              <a:rPr lang="en-US" altLang="ko-KR" sz="1800" dirty="0">
                <a:solidFill>
                  <a:srgbClr val="FF0000"/>
                </a:solidFill>
              </a:rPr>
              <a:t>Percent complete</a:t>
            </a:r>
            <a:r>
              <a:rPr lang="en-US" altLang="ko-KR" sz="1800" dirty="0"/>
              <a:t> at a particular time </a:t>
            </a:r>
            <a:r>
              <a:rPr lang="ko-KR" altLang="en-US" sz="1400" dirty="0" err="1">
                <a:solidFill>
                  <a:srgbClr val="0000FF"/>
                </a:solidFill>
              </a:rPr>
              <a:t>준공률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Construction projects</a:t>
            </a:r>
            <a:r>
              <a:rPr lang="ko-KR" altLang="en-US" sz="1800" dirty="0"/>
              <a:t> </a:t>
            </a:r>
            <a:r>
              <a:rPr lang="en-US" altLang="ko-KR" sz="1800" dirty="0"/>
              <a:t>are mostly </a:t>
            </a:r>
            <a:r>
              <a:rPr lang="en-US" altLang="ko-KR" sz="1800" dirty="0">
                <a:solidFill>
                  <a:srgbClr val="FF0000"/>
                </a:solidFill>
              </a:rPr>
              <a:t>horizontally linear</a:t>
            </a:r>
            <a:r>
              <a:rPr lang="en-US" altLang="ko-KR" sz="1800" dirty="0"/>
              <a:t> (e.g., roads, tunnels, and bridges),</a:t>
            </a:r>
            <a:r>
              <a:rPr lang="en-US" altLang="ko-KR" sz="1800" dirty="0">
                <a:solidFill>
                  <a:srgbClr val="FF0000"/>
                </a:solidFill>
              </a:rPr>
              <a:t> vertically linear</a:t>
            </a:r>
            <a:r>
              <a:rPr lang="en-US" altLang="ko-KR" sz="1800" dirty="0"/>
              <a:t> (e.g., high-rise buildings) </a:t>
            </a:r>
            <a:r>
              <a:rPr lang="ko-KR" altLang="en-US" sz="1400" dirty="0">
                <a:solidFill>
                  <a:srgbClr val="0000FF"/>
                </a:solidFill>
              </a:rPr>
              <a:t>건설 진도는 수평적으로 또는 수직적으로 </a:t>
            </a:r>
            <a:r>
              <a:rPr lang="ko-KR" altLang="en-US" sz="1400" dirty="0" err="1">
                <a:solidFill>
                  <a:srgbClr val="0000FF"/>
                </a:solidFill>
              </a:rPr>
              <a:t>선형성을</a:t>
            </a:r>
            <a:r>
              <a:rPr lang="ko-KR" altLang="en-US" sz="1400" dirty="0">
                <a:solidFill>
                  <a:srgbClr val="0000FF"/>
                </a:solidFill>
              </a:rPr>
              <a:t> 띰</a:t>
            </a:r>
            <a:endParaRPr lang="ko-KR" alt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63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10.6 Linear Scheduling Method (1/2)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4B45EB45-DE67-463F-B09D-98E591951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430605"/>
            <a:ext cx="8543925" cy="4351338"/>
          </a:xfrm>
        </p:spPr>
        <p:txBody>
          <a:bodyPr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Linear scheduling</a:t>
            </a:r>
            <a:r>
              <a:rPr lang="en-US" altLang="ko-KR" sz="1800" dirty="0"/>
              <a:t> has been developed for project control since the early 20th century.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</a:t>
            </a:r>
            <a:r>
              <a:rPr lang="en-US" altLang="ko-KR" sz="1800" dirty="0">
                <a:solidFill>
                  <a:srgbClr val="FF0000"/>
                </a:solidFill>
              </a:rPr>
              <a:t>linear scheduling method (LSM)</a:t>
            </a:r>
            <a:r>
              <a:rPr lang="en-US" altLang="ko-KR" sz="1800" dirty="0"/>
              <a:t> resembles the first of the three </a:t>
            </a:r>
            <a:r>
              <a:rPr lang="en-US" altLang="ko-KR" sz="1800" dirty="0">
                <a:solidFill>
                  <a:srgbClr val="FF0000"/>
                </a:solidFill>
              </a:rPr>
              <a:t>LOB</a:t>
            </a:r>
            <a:r>
              <a:rPr lang="en-US" altLang="ko-KR" sz="1800" dirty="0"/>
              <a:t> charts, but can show significantly more details. </a:t>
            </a:r>
            <a:r>
              <a:rPr lang="en-US" altLang="ko-KR" sz="1800" dirty="0">
                <a:solidFill>
                  <a:srgbClr val="0000FF"/>
                </a:solidFill>
              </a:rPr>
              <a:t>LSM</a:t>
            </a:r>
            <a:r>
              <a:rPr lang="ko-KR" altLang="en-US" sz="1400" dirty="0">
                <a:solidFill>
                  <a:srgbClr val="0000FF"/>
                </a:solidFill>
              </a:rPr>
              <a:t>은</a:t>
            </a:r>
            <a:r>
              <a:rPr lang="ko-KR" altLang="en-US" sz="1800" dirty="0">
                <a:solidFill>
                  <a:srgbClr val="0000FF"/>
                </a:solidFill>
              </a:rPr>
              <a:t> </a:t>
            </a:r>
            <a:r>
              <a:rPr lang="en-US" altLang="ko-KR" sz="1800" dirty="0">
                <a:solidFill>
                  <a:srgbClr val="0000FF"/>
                </a:solidFill>
              </a:rPr>
              <a:t>Objective Chart(Production Curve)</a:t>
            </a:r>
            <a:r>
              <a:rPr lang="ko-KR" altLang="en-US" sz="1400" dirty="0">
                <a:solidFill>
                  <a:srgbClr val="0000FF"/>
                </a:solidFill>
              </a:rPr>
              <a:t>와 유사하지만 좀더 다양한 정보를 제공함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1800" dirty="0"/>
          </a:p>
        </p:txBody>
      </p:sp>
      <p:pic>
        <p:nvPicPr>
          <p:cNvPr id="6" name="내용 개체 틀 6" descr="개체이(가) 표시된 사진&#10;&#10;자동 생성된 설명">
            <a:extLst>
              <a:ext uri="{FF2B5EF4-FFF2-40B4-BE49-F238E27FC236}">
                <a16:creationId xmlns:a16="http://schemas.microsoft.com/office/drawing/2014/main" id="{B3A54B19-9632-4BCE-8240-2CD07E2B0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00" y="2629915"/>
            <a:ext cx="5595799" cy="3388501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3C4695D2-E0F3-4FCF-88E4-DE3ED8A862C1}"/>
              </a:ext>
            </a:extLst>
          </p:cNvPr>
          <p:cNvSpPr/>
          <p:nvPr/>
        </p:nvSpPr>
        <p:spPr>
          <a:xfrm>
            <a:off x="2743709" y="6210690"/>
            <a:ext cx="4418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10.4 Linear scheduling method </a:t>
            </a:r>
            <a:r>
              <a:rPr lang="en-US" altLang="ko-KR" dirty="0">
                <a:solidFill>
                  <a:srgbClr val="FF0000"/>
                </a:solidFill>
              </a:rPr>
              <a:t>(LSM)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4952390" y="3316336"/>
            <a:ext cx="2231136" cy="236281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2997175" y="4259594"/>
            <a:ext cx="114005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ko-KR" altLang="en-US" sz="1000" dirty="0">
                <a:solidFill>
                  <a:srgbClr val="0000FF"/>
                </a:solidFill>
              </a:rPr>
              <a:t>시차를</a:t>
            </a:r>
            <a:r>
              <a:rPr lang="en-US" altLang="ko-KR" sz="1000" dirty="0">
                <a:solidFill>
                  <a:srgbClr val="0000FF"/>
                </a:solidFill>
              </a:rPr>
              <a:t> </a:t>
            </a:r>
            <a:r>
              <a:rPr lang="ko-KR" altLang="en-US" sz="1000" dirty="0">
                <a:solidFill>
                  <a:srgbClr val="0000FF"/>
                </a:solidFill>
              </a:rPr>
              <a:t>두고 작업</a:t>
            </a:r>
            <a:endParaRPr lang="en-US" altLang="ko-KR" sz="1000" dirty="0">
              <a:solidFill>
                <a:srgbClr val="0000FF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706063" y="4171659"/>
            <a:ext cx="24769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ko-KR" sz="1000" dirty="0">
                <a:solidFill>
                  <a:srgbClr val="0000FF"/>
                </a:solidFill>
              </a:rPr>
              <a:t>E: </a:t>
            </a:r>
            <a:r>
              <a:rPr lang="ko-KR" altLang="en-US" sz="1000" dirty="0">
                <a:solidFill>
                  <a:srgbClr val="0000FF"/>
                </a:solidFill>
              </a:rPr>
              <a:t>간섭을 받아 늦춰졌다가 </a:t>
            </a:r>
            <a:r>
              <a:rPr lang="ko-KR" altLang="en-US" sz="1000" dirty="0">
                <a:solidFill>
                  <a:srgbClr val="FF0000"/>
                </a:solidFill>
              </a:rPr>
              <a:t>가속</a:t>
            </a:r>
            <a:r>
              <a:rPr lang="ko-KR" altLang="en-US" sz="1000" dirty="0">
                <a:solidFill>
                  <a:srgbClr val="0000FF"/>
                </a:solidFill>
              </a:rPr>
              <a:t>하여 진행</a:t>
            </a:r>
            <a:endParaRPr lang="en-US" altLang="ko-KR" sz="1000" dirty="0">
              <a:solidFill>
                <a:srgbClr val="0000FF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821177" y="2731055"/>
            <a:ext cx="103746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ko-KR" dirty="0">
                <a:solidFill>
                  <a:srgbClr val="FF0000"/>
                </a:solidFill>
              </a:rPr>
              <a:t>Activities</a:t>
            </a:r>
          </a:p>
        </p:txBody>
      </p:sp>
      <p:cxnSp>
        <p:nvCxnSpPr>
          <p:cNvPr id="16" name="직선 연결선 15"/>
          <p:cNvCxnSpPr>
            <a:cxnSpLocks/>
          </p:cNvCxnSpPr>
          <p:nvPr/>
        </p:nvCxnSpPr>
        <p:spPr>
          <a:xfrm>
            <a:off x="3731419" y="5214757"/>
            <a:ext cx="263524" cy="0"/>
          </a:xfrm>
          <a:prstGeom prst="line">
            <a:avLst/>
          </a:prstGeom>
          <a:ln w="127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7330613" y="2932373"/>
            <a:ext cx="1939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A, C, E: single crew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932412" y="5167458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ko-KR" sz="1000" dirty="0">
                <a:solidFill>
                  <a:srgbClr val="0000FF"/>
                </a:solidFill>
              </a:rPr>
              <a:t>A</a:t>
            </a:r>
            <a:r>
              <a:rPr lang="ko-KR" altLang="en-US" sz="1000" dirty="0">
                <a:solidFill>
                  <a:srgbClr val="0000FF"/>
                </a:solidFill>
              </a:rPr>
              <a:t>와 </a:t>
            </a:r>
            <a:r>
              <a:rPr lang="en-US" altLang="ko-KR" sz="1000" dirty="0">
                <a:solidFill>
                  <a:srgbClr val="0000FF"/>
                </a:solidFill>
              </a:rPr>
              <a:t>B</a:t>
            </a:r>
            <a:r>
              <a:rPr lang="ko-KR" altLang="en-US" sz="1000" dirty="0">
                <a:solidFill>
                  <a:srgbClr val="0000FF"/>
                </a:solidFill>
              </a:rPr>
              <a:t>사이의</a:t>
            </a:r>
            <a:endParaRPr lang="en-US" altLang="ko-KR" sz="1000" dirty="0">
              <a:solidFill>
                <a:srgbClr val="0000FF"/>
              </a:solidFill>
            </a:endParaRPr>
          </a:p>
          <a:p>
            <a:pPr lvl="0" algn="ctr">
              <a:lnSpc>
                <a:spcPct val="90000"/>
              </a:lnSpc>
            </a:pPr>
            <a:r>
              <a:rPr lang="ko-KR" altLang="en-US" sz="1000" dirty="0">
                <a:solidFill>
                  <a:srgbClr val="0000FF"/>
                </a:solidFill>
              </a:rPr>
              <a:t>여유시간</a:t>
            </a:r>
            <a:endParaRPr lang="en-US" altLang="ko-KR" sz="1000" dirty="0">
              <a:solidFill>
                <a:srgbClr val="0000FF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705326" y="5732904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ko-KR" sz="1000" dirty="0">
                <a:solidFill>
                  <a:srgbClr val="0000FF"/>
                </a:solidFill>
              </a:rPr>
              <a:t>B</a:t>
            </a:r>
            <a:r>
              <a:rPr lang="ko-KR" altLang="en-US" sz="1000" dirty="0">
                <a:solidFill>
                  <a:srgbClr val="0000FF"/>
                </a:solidFill>
              </a:rPr>
              <a:t>와 </a:t>
            </a:r>
            <a:r>
              <a:rPr lang="en-US" altLang="ko-KR" sz="1000" dirty="0">
                <a:solidFill>
                  <a:srgbClr val="0000FF"/>
                </a:solidFill>
              </a:rPr>
              <a:t>C</a:t>
            </a:r>
            <a:r>
              <a:rPr lang="ko-KR" altLang="en-US" sz="1000" dirty="0">
                <a:solidFill>
                  <a:srgbClr val="0000FF"/>
                </a:solidFill>
              </a:rPr>
              <a:t>사이의</a:t>
            </a:r>
            <a:endParaRPr lang="en-US" altLang="ko-KR" sz="1000" dirty="0">
              <a:solidFill>
                <a:srgbClr val="0000FF"/>
              </a:solidFill>
            </a:endParaRPr>
          </a:p>
          <a:p>
            <a:pPr lvl="0" algn="ctr">
              <a:lnSpc>
                <a:spcPct val="90000"/>
              </a:lnSpc>
            </a:pPr>
            <a:r>
              <a:rPr lang="ko-KR" altLang="en-US" sz="1000" dirty="0">
                <a:solidFill>
                  <a:srgbClr val="0000FF"/>
                </a:solidFill>
              </a:rPr>
              <a:t>여유시간</a:t>
            </a:r>
            <a:endParaRPr lang="en-US" altLang="ko-KR" sz="1000" dirty="0">
              <a:solidFill>
                <a:srgbClr val="0000FF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958100" y="5110884"/>
            <a:ext cx="27911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ko-KR" altLang="en-US" sz="1000" dirty="0">
                <a:solidFill>
                  <a:srgbClr val="0000FF"/>
                </a:solidFill>
              </a:rPr>
              <a:t>수평선 </a:t>
            </a:r>
            <a:r>
              <a:rPr lang="en-US" altLang="ko-KR" sz="1000" dirty="0">
                <a:solidFill>
                  <a:srgbClr val="0000FF"/>
                </a:solidFill>
              </a:rPr>
              <a:t>: </a:t>
            </a:r>
            <a:r>
              <a:rPr lang="ko-KR" altLang="en-US" sz="1000" dirty="0">
                <a:solidFill>
                  <a:srgbClr val="0000FF"/>
                </a:solidFill>
              </a:rPr>
              <a:t>작업 중단을 의미 </a:t>
            </a:r>
            <a:r>
              <a:rPr lang="en-US" altLang="ko-KR" sz="1000" dirty="0">
                <a:solidFill>
                  <a:srgbClr val="0000FF"/>
                </a:solidFill>
              </a:rPr>
              <a:t>: </a:t>
            </a:r>
            <a:r>
              <a:rPr lang="ko-KR" altLang="en-US" sz="1000" dirty="0">
                <a:solidFill>
                  <a:srgbClr val="0000FF"/>
                </a:solidFill>
              </a:rPr>
              <a:t>간섭으로 인한 지연</a:t>
            </a:r>
            <a:endParaRPr lang="en-US" altLang="ko-KR" sz="1000" dirty="0">
              <a:solidFill>
                <a:srgbClr val="0000FF"/>
              </a:solidFill>
            </a:endParaRPr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5907909" y="4979277"/>
            <a:ext cx="299544" cy="12225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5526D7AB-7493-4504-92E1-73F19958646D}"/>
              </a:ext>
            </a:extLst>
          </p:cNvPr>
          <p:cNvCxnSpPr>
            <a:cxnSpLocks/>
          </p:cNvCxnSpPr>
          <p:nvPr/>
        </p:nvCxnSpPr>
        <p:spPr>
          <a:xfrm>
            <a:off x="4000190" y="5681527"/>
            <a:ext cx="252723" cy="0"/>
          </a:xfrm>
          <a:prstGeom prst="line">
            <a:avLst/>
          </a:prstGeom>
          <a:ln w="127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855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10.6 Linear Scheduling Method (2/2)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6" name="내용 개체 틀 5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A2A28E82-C354-4FA0-88CD-DCC131958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36" y="2770415"/>
            <a:ext cx="5622325" cy="3404562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3C4695D2-E0F3-4FCF-88E4-DE3ED8A862C1}"/>
              </a:ext>
            </a:extLst>
          </p:cNvPr>
          <p:cNvSpPr/>
          <p:nvPr/>
        </p:nvSpPr>
        <p:spPr>
          <a:xfrm>
            <a:off x="2749801" y="6171686"/>
            <a:ext cx="440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10.5 Line-of-balance quantity (LOBQ)</a:t>
            </a:r>
            <a:endParaRPr lang="ko-KR" altLang="en-US" dirty="0"/>
          </a:p>
        </p:txBody>
      </p:sp>
      <p:sp>
        <p:nvSpPr>
          <p:cNvPr id="7" name="내용 개체 틀 4">
            <a:extLst>
              <a:ext uri="{FF2B5EF4-FFF2-40B4-BE49-F238E27FC236}">
                <a16:creationId xmlns:a16="http://schemas.microsoft.com/office/drawing/2014/main" id="{4B45EB45-DE67-463F-B09D-98E591951CEA}"/>
              </a:ext>
            </a:extLst>
          </p:cNvPr>
          <p:cNvSpPr txBox="1">
            <a:spLocks/>
          </p:cNvSpPr>
          <p:nvPr/>
        </p:nvSpPr>
        <p:spPr>
          <a:xfrm>
            <a:off x="702821" y="143803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Line-of balance quantity (LOBQ)</a:t>
            </a:r>
            <a:r>
              <a:rPr lang="en-US" altLang="ko-KR" sz="1800" dirty="0"/>
              <a:t> chart and was introduced by </a:t>
            </a:r>
            <a:r>
              <a:rPr lang="en-US" altLang="ko-KR" sz="1800" dirty="0" err="1"/>
              <a:t>Lumsden</a:t>
            </a:r>
            <a:r>
              <a:rPr lang="en-US" altLang="ko-KR" sz="1800" dirty="0"/>
              <a:t> (1968), but is not found in the original U.S.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Each activity is represented with one </a:t>
            </a:r>
            <a:r>
              <a:rPr lang="en-US" altLang="ko-KR" sz="1800" dirty="0">
                <a:solidFill>
                  <a:srgbClr val="FF0000"/>
                </a:solidFill>
              </a:rPr>
              <a:t>diagonal line</a:t>
            </a:r>
            <a:r>
              <a:rPr lang="en-US" altLang="ko-KR" sz="1800" dirty="0"/>
              <a:t> (unless interrupted) in the</a:t>
            </a:r>
            <a:r>
              <a:rPr lang="en-US" altLang="ko-KR" sz="1800" dirty="0">
                <a:solidFill>
                  <a:srgbClr val="FF0000"/>
                </a:solidFill>
              </a:rPr>
              <a:t> LSM</a:t>
            </a:r>
            <a:r>
              <a:rPr lang="en-US" altLang="ko-KR" sz="1800" dirty="0"/>
              <a:t> chart, but with </a:t>
            </a:r>
            <a:r>
              <a:rPr lang="en-US" altLang="ko-KR" sz="1800" dirty="0">
                <a:solidFill>
                  <a:srgbClr val="FF0000"/>
                </a:solidFill>
              </a:rPr>
              <a:t>two enveloping lines</a:t>
            </a:r>
            <a:r>
              <a:rPr lang="en-US" altLang="ko-KR" sz="1800" dirty="0"/>
              <a:t> in </a:t>
            </a:r>
            <a:r>
              <a:rPr lang="en-US" altLang="ko-KR" sz="1800" dirty="0">
                <a:solidFill>
                  <a:srgbClr val="FF0000"/>
                </a:solidFill>
              </a:rPr>
              <a:t>LOBQ</a:t>
            </a:r>
            <a:r>
              <a:rPr lang="en-US" altLang="ko-KR" sz="1800" dirty="0"/>
              <a:t>. </a:t>
            </a:r>
            <a:r>
              <a:rPr lang="en-US" altLang="ko-KR" sz="1800" dirty="0">
                <a:solidFill>
                  <a:srgbClr val="0000FF"/>
                </a:solidFill>
              </a:rPr>
              <a:t>Buffer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여유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r>
              <a:rPr lang="ko-KR" altLang="en-US" sz="1400" dirty="0">
                <a:solidFill>
                  <a:srgbClr val="0000FF"/>
                </a:solidFill>
              </a:rPr>
              <a:t>와</a:t>
            </a:r>
            <a:r>
              <a:rPr lang="ko-KR" altLang="en-US" sz="1800" dirty="0">
                <a:solidFill>
                  <a:srgbClr val="0000FF"/>
                </a:solidFill>
              </a:rPr>
              <a:t> </a:t>
            </a:r>
            <a:r>
              <a:rPr lang="en-US" altLang="ko-KR" sz="1800" dirty="0">
                <a:solidFill>
                  <a:srgbClr val="0000FF"/>
                </a:solidFill>
              </a:rPr>
              <a:t>Delay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지연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r>
              <a:rPr lang="ko-KR" altLang="en-US" sz="1400" dirty="0">
                <a:solidFill>
                  <a:srgbClr val="0000FF"/>
                </a:solidFill>
              </a:rPr>
              <a:t>의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명확한 표시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endParaRPr lang="en-US" altLang="ko-KR" sz="1800" dirty="0">
              <a:solidFill>
                <a:srgbClr val="0000FF"/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979469" y="5120635"/>
            <a:ext cx="7168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자유형 10"/>
          <p:cNvSpPr/>
          <p:nvPr/>
        </p:nvSpPr>
        <p:spPr>
          <a:xfrm>
            <a:off x="3521075" y="3698845"/>
            <a:ext cx="2359025" cy="1895475"/>
          </a:xfrm>
          <a:custGeom>
            <a:avLst/>
            <a:gdLst>
              <a:gd name="connsiteX0" fmla="*/ 0 w 2359025"/>
              <a:gd name="connsiteY0" fmla="*/ 1895475 h 1895475"/>
              <a:gd name="connsiteX1" fmla="*/ 457200 w 2359025"/>
              <a:gd name="connsiteY1" fmla="*/ 1895475 h 1895475"/>
              <a:gd name="connsiteX2" fmla="*/ 457200 w 2359025"/>
              <a:gd name="connsiteY2" fmla="*/ 1425575 h 1895475"/>
              <a:gd name="connsiteX3" fmla="*/ 946150 w 2359025"/>
              <a:gd name="connsiteY3" fmla="*/ 1425575 h 1895475"/>
              <a:gd name="connsiteX4" fmla="*/ 946150 w 2359025"/>
              <a:gd name="connsiteY4" fmla="*/ 942975 h 1895475"/>
              <a:gd name="connsiteX5" fmla="*/ 1419225 w 2359025"/>
              <a:gd name="connsiteY5" fmla="*/ 942975 h 1895475"/>
              <a:gd name="connsiteX6" fmla="*/ 1419225 w 2359025"/>
              <a:gd name="connsiteY6" fmla="*/ 466725 h 1895475"/>
              <a:gd name="connsiteX7" fmla="*/ 1889125 w 2359025"/>
              <a:gd name="connsiteY7" fmla="*/ 466725 h 1895475"/>
              <a:gd name="connsiteX8" fmla="*/ 1889125 w 2359025"/>
              <a:gd name="connsiteY8" fmla="*/ 0 h 1895475"/>
              <a:gd name="connsiteX9" fmla="*/ 2359025 w 2359025"/>
              <a:gd name="connsiteY9" fmla="*/ 0 h 189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9025" h="1895475">
                <a:moveTo>
                  <a:pt x="0" y="1895475"/>
                </a:moveTo>
                <a:lnTo>
                  <a:pt x="457200" y="1895475"/>
                </a:lnTo>
                <a:lnTo>
                  <a:pt x="457200" y="1425575"/>
                </a:lnTo>
                <a:lnTo>
                  <a:pt x="946150" y="1425575"/>
                </a:lnTo>
                <a:lnTo>
                  <a:pt x="946150" y="942975"/>
                </a:lnTo>
                <a:lnTo>
                  <a:pt x="1419225" y="942975"/>
                </a:lnTo>
                <a:lnTo>
                  <a:pt x="1419225" y="466725"/>
                </a:lnTo>
                <a:lnTo>
                  <a:pt x="1889125" y="466725"/>
                </a:lnTo>
                <a:lnTo>
                  <a:pt x="1889125" y="0"/>
                </a:lnTo>
                <a:lnTo>
                  <a:pt x="2359025" y="0"/>
                </a:lnTo>
              </a:path>
            </a:pathLst>
          </a:cu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 11"/>
          <p:cNvSpPr/>
          <p:nvPr/>
        </p:nvSpPr>
        <p:spPr>
          <a:xfrm>
            <a:off x="3756025" y="3458181"/>
            <a:ext cx="2359025" cy="1895475"/>
          </a:xfrm>
          <a:custGeom>
            <a:avLst/>
            <a:gdLst>
              <a:gd name="connsiteX0" fmla="*/ 0 w 2359025"/>
              <a:gd name="connsiteY0" fmla="*/ 1895475 h 1895475"/>
              <a:gd name="connsiteX1" fmla="*/ 457200 w 2359025"/>
              <a:gd name="connsiteY1" fmla="*/ 1895475 h 1895475"/>
              <a:gd name="connsiteX2" fmla="*/ 457200 w 2359025"/>
              <a:gd name="connsiteY2" fmla="*/ 1425575 h 1895475"/>
              <a:gd name="connsiteX3" fmla="*/ 946150 w 2359025"/>
              <a:gd name="connsiteY3" fmla="*/ 1425575 h 1895475"/>
              <a:gd name="connsiteX4" fmla="*/ 946150 w 2359025"/>
              <a:gd name="connsiteY4" fmla="*/ 942975 h 1895475"/>
              <a:gd name="connsiteX5" fmla="*/ 1419225 w 2359025"/>
              <a:gd name="connsiteY5" fmla="*/ 942975 h 1895475"/>
              <a:gd name="connsiteX6" fmla="*/ 1419225 w 2359025"/>
              <a:gd name="connsiteY6" fmla="*/ 466725 h 1895475"/>
              <a:gd name="connsiteX7" fmla="*/ 1889125 w 2359025"/>
              <a:gd name="connsiteY7" fmla="*/ 466725 h 1895475"/>
              <a:gd name="connsiteX8" fmla="*/ 1889125 w 2359025"/>
              <a:gd name="connsiteY8" fmla="*/ 0 h 1895475"/>
              <a:gd name="connsiteX9" fmla="*/ 2359025 w 2359025"/>
              <a:gd name="connsiteY9" fmla="*/ 0 h 189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9025" h="1895475">
                <a:moveTo>
                  <a:pt x="0" y="1895475"/>
                </a:moveTo>
                <a:lnTo>
                  <a:pt x="457200" y="1895475"/>
                </a:lnTo>
                <a:lnTo>
                  <a:pt x="457200" y="1425575"/>
                </a:lnTo>
                <a:lnTo>
                  <a:pt x="946150" y="1425575"/>
                </a:lnTo>
                <a:lnTo>
                  <a:pt x="946150" y="942975"/>
                </a:lnTo>
                <a:lnTo>
                  <a:pt x="1419225" y="942975"/>
                </a:lnTo>
                <a:lnTo>
                  <a:pt x="1419225" y="466725"/>
                </a:lnTo>
                <a:lnTo>
                  <a:pt x="1889125" y="466725"/>
                </a:lnTo>
                <a:lnTo>
                  <a:pt x="1889125" y="0"/>
                </a:lnTo>
                <a:lnTo>
                  <a:pt x="2359025" y="0"/>
                </a:ln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3564965" y="3613704"/>
            <a:ext cx="458394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3564965" y="3884367"/>
            <a:ext cx="45839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4355706" y="3881571"/>
            <a:ext cx="644792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ko-KR" altLang="en-US" sz="1100" b="1" dirty="0">
                <a:solidFill>
                  <a:srgbClr val="0000FF"/>
                </a:solidFill>
              </a:rPr>
              <a:t>빈 공간</a:t>
            </a:r>
            <a:endParaRPr lang="en-US" altLang="ko-KR" sz="1100" b="1" dirty="0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altLang="ko-KR" sz="1400" b="1" dirty="0">
                <a:solidFill>
                  <a:srgbClr val="0000FF"/>
                </a:solidFill>
              </a:rPr>
              <a:t>Buffer</a:t>
            </a:r>
            <a:endParaRPr lang="ko-KR" altLang="en-US" sz="1400" b="1" dirty="0"/>
          </a:p>
        </p:txBody>
      </p:sp>
      <p:sp>
        <p:nvSpPr>
          <p:cNvPr id="13" name="직사각형 12"/>
          <p:cNvSpPr/>
          <p:nvPr/>
        </p:nvSpPr>
        <p:spPr>
          <a:xfrm>
            <a:off x="5662108" y="5136108"/>
            <a:ext cx="1377300" cy="3970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ko-KR" altLang="en-US" sz="1100" b="1" dirty="0">
                <a:solidFill>
                  <a:srgbClr val="FF0000"/>
                </a:solidFill>
              </a:rPr>
              <a:t>기울어진 점선</a:t>
            </a:r>
            <a:endParaRPr lang="en-US" altLang="ko-KR" sz="11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ko-KR" altLang="en-US" sz="1100" b="1" dirty="0">
                <a:solidFill>
                  <a:srgbClr val="FF0000"/>
                </a:solidFill>
              </a:rPr>
              <a:t>간섭으로 인한 지연</a:t>
            </a: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6345382" y="4765964"/>
            <a:ext cx="77585" cy="3879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5918662" y="5043055"/>
            <a:ext cx="315883" cy="1108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>
            <a:off x="5558444" y="5270269"/>
            <a:ext cx="315883" cy="221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flipV="1">
            <a:off x="5221533" y="5391849"/>
            <a:ext cx="494852" cy="1147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 flipH="1" flipV="1">
            <a:off x="4937760" y="3990109"/>
            <a:ext cx="1047404" cy="3879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 flipH="1" flipV="1">
            <a:off x="4588625" y="4272742"/>
            <a:ext cx="1607128" cy="42672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01E1428-F50A-492F-A629-84AF14FB6374}"/>
              </a:ext>
            </a:extLst>
          </p:cNvPr>
          <p:cNvSpPr/>
          <p:nvPr/>
        </p:nvSpPr>
        <p:spPr>
          <a:xfrm>
            <a:off x="7330613" y="2932373"/>
            <a:ext cx="1939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A, C, E: single crew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B, D : Two crews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69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678</TotalTime>
  <Words>1074</Words>
  <Application>Microsoft Office PowerPoint</Application>
  <PresentationFormat>A4 용지(210x297mm)</PresentationFormat>
  <Paragraphs>129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0" baseType="lpstr">
      <vt:lpstr>맑은 고딕</vt:lpstr>
      <vt:lpstr>Arial</vt:lpstr>
      <vt:lpstr>Calibri</vt:lpstr>
      <vt:lpstr>Calibri Light</vt:lpstr>
      <vt:lpstr>Wingdings</vt:lpstr>
      <vt:lpstr>Office 테마</vt:lpstr>
      <vt:lpstr>CHAPTER 10</vt:lpstr>
      <vt:lpstr>PowerPoint 프레젠테이션</vt:lpstr>
      <vt:lpstr>10.1 Resource Scheduling</vt:lpstr>
      <vt:lpstr>10.2 Resource Allocation</vt:lpstr>
      <vt:lpstr>10.3 Resource Leveling</vt:lpstr>
      <vt:lpstr>10.4 Time–Cost Trade-off</vt:lpstr>
      <vt:lpstr>10.5 Linear and Repetitive Scheduling Techniques</vt:lpstr>
      <vt:lpstr>10.6 Linear Scheduling Method (1/2)</vt:lpstr>
      <vt:lpstr>10.6 Linear Scheduling Method (2/2)</vt:lpstr>
      <vt:lpstr>10.6 Linear Scheduling Method (2/2)</vt:lpstr>
      <vt:lpstr>10.7 Case Study of a Linear Project (1/4)</vt:lpstr>
      <vt:lpstr>10.7 Case Study  of a Linear Project (2/4)</vt:lpstr>
      <vt:lpstr>10.7 Case Study of a Linear Project (3/4)</vt:lpstr>
      <vt:lpstr>10.7 Case Study of a Linear Project (4/4)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정근채</dc:creator>
  <cp:lastModifiedBy>정근채</cp:lastModifiedBy>
  <cp:revision>77</cp:revision>
  <dcterms:created xsi:type="dcterms:W3CDTF">2018-12-10T05:23:33Z</dcterms:created>
  <dcterms:modified xsi:type="dcterms:W3CDTF">2020-12-31T06:54:29Z</dcterms:modified>
</cp:coreProperties>
</file>